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theme/theme11.xml" ContentType="application/vnd.openxmlformats-officedocument.theme+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2.xml" ContentType="application/vnd.openxmlformats-officedocument.theme+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theme/theme13.xml" ContentType="application/vnd.openxmlformats-officedocument.theme+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69" r:id="rId1"/>
    <p:sldMasterId id="2147483781" r:id="rId2"/>
    <p:sldMasterId id="2147483793" r:id="rId3"/>
    <p:sldMasterId id="2147483805" r:id="rId4"/>
    <p:sldMasterId id="2147483817" r:id="rId5"/>
    <p:sldMasterId id="2147483829" r:id="rId6"/>
    <p:sldMasterId id="2147483841" r:id="rId7"/>
    <p:sldMasterId id="2147483853" r:id="rId8"/>
    <p:sldMasterId id="2147483865" r:id="rId9"/>
    <p:sldMasterId id="2147484212" r:id="rId10"/>
    <p:sldMasterId id="2147484224" r:id="rId11"/>
    <p:sldMasterId id="2147484273" r:id="rId12"/>
    <p:sldMasterId id="2147484304" r:id="rId13"/>
    <p:sldMasterId id="2147484322" r:id="rId14"/>
  </p:sldMasterIdLst>
  <p:notesMasterIdLst>
    <p:notesMasterId r:id="rId39"/>
  </p:notesMasterIdLst>
  <p:handoutMasterIdLst>
    <p:handoutMasterId r:id="rId40"/>
  </p:handoutMasterIdLst>
  <p:sldIdLst>
    <p:sldId id="901" r:id="rId15"/>
    <p:sldId id="1105" r:id="rId16"/>
    <p:sldId id="937" r:id="rId17"/>
    <p:sldId id="1107" r:id="rId18"/>
    <p:sldId id="1144" r:id="rId19"/>
    <p:sldId id="1110" r:id="rId20"/>
    <p:sldId id="738" r:id="rId21"/>
    <p:sldId id="1147" r:id="rId22"/>
    <p:sldId id="1152" r:id="rId23"/>
    <p:sldId id="1153" r:id="rId24"/>
    <p:sldId id="1154" r:id="rId25"/>
    <p:sldId id="1159" r:id="rId26"/>
    <p:sldId id="1160" r:id="rId27"/>
    <p:sldId id="1161" r:id="rId28"/>
    <p:sldId id="1165" r:id="rId29"/>
    <p:sldId id="1166" r:id="rId30"/>
    <p:sldId id="1167" r:id="rId31"/>
    <p:sldId id="1168" r:id="rId32"/>
    <p:sldId id="1170" r:id="rId33"/>
    <p:sldId id="1172" r:id="rId34"/>
    <p:sldId id="1174" r:id="rId35"/>
    <p:sldId id="1175" r:id="rId36"/>
    <p:sldId id="1177" r:id="rId37"/>
    <p:sldId id="1103" r:id="rId38"/>
  </p:sldIdLst>
  <p:sldSz cx="12192000" cy="6858000"/>
  <p:notesSz cx="6858000" cy="9313863"/>
  <p:defaultTextStyle>
    <a:defPPr>
      <a:defRPr lang="en-US"/>
    </a:defPPr>
    <a:lvl1pPr algn="ctr" rtl="0" fontAlgn="base">
      <a:spcBef>
        <a:spcPct val="0"/>
      </a:spcBef>
      <a:spcAft>
        <a:spcPct val="0"/>
      </a:spcAft>
      <a:defRPr sz="2400" b="1" kern="1200">
        <a:solidFill>
          <a:srgbClr val="FFFF00"/>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5pPr>
    <a:lvl6pPr marL="2286000" algn="l" defTabSz="914400" rtl="0" eaLnBrk="1" latinLnBrk="0" hangingPunct="1">
      <a:defRPr sz="2400" b="1" kern="1200">
        <a:solidFill>
          <a:srgbClr val="FFFF00"/>
        </a:solidFill>
        <a:latin typeface="Tahoma" pitchFamily="34" charset="0"/>
        <a:ea typeface="+mn-ea"/>
        <a:cs typeface="Times New Roman" pitchFamily="18" charset="0"/>
      </a:defRPr>
    </a:lvl6pPr>
    <a:lvl7pPr marL="2743200" algn="l" defTabSz="914400" rtl="0" eaLnBrk="1" latinLnBrk="0" hangingPunct="1">
      <a:defRPr sz="2400" b="1" kern="1200">
        <a:solidFill>
          <a:srgbClr val="FFFF00"/>
        </a:solidFill>
        <a:latin typeface="Tahoma" pitchFamily="34" charset="0"/>
        <a:ea typeface="+mn-ea"/>
        <a:cs typeface="Times New Roman" pitchFamily="18" charset="0"/>
      </a:defRPr>
    </a:lvl7pPr>
    <a:lvl8pPr marL="3200400" algn="l" defTabSz="914400" rtl="0" eaLnBrk="1" latinLnBrk="0" hangingPunct="1">
      <a:defRPr sz="2400" b="1" kern="1200">
        <a:solidFill>
          <a:srgbClr val="FFFF00"/>
        </a:solidFill>
        <a:latin typeface="Tahoma" pitchFamily="34" charset="0"/>
        <a:ea typeface="+mn-ea"/>
        <a:cs typeface="Times New Roman" pitchFamily="18" charset="0"/>
      </a:defRPr>
    </a:lvl8pPr>
    <a:lvl9pPr marL="3657600" algn="l" defTabSz="914400" rtl="0" eaLnBrk="1" latinLnBrk="0" hangingPunct="1">
      <a:defRPr sz="2400" b="1" kern="1200">
        <a:solidFill>
          <a:srgbClr val="FFFF00"/>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34" userDrawn="1">
          <p15:clr>
            <a:srgbClr val="A4A3A4"/>
          </p15:clr>
        </p15:guide>
        <p15:guide id="2" pos="2160"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00000C"/>
    <a:srgbClr val="FF99FF"/>
    <a:srgbClr val="0000FF"/>
    <a:srgbClr val="66FFFF"/>
    <a:srgbClr val="FFFFFF"/>
    <a:srgbClr val="CCFF33"/>
    <a:srgbClr val="FF0066"/>
    <a:srgbClr val="FFCC00"/>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051" autoAdjust="0"/>
    <p:restoredTop sz="86346" autoAdjust="0"/>
  </p:normalViewPr>
  <p:slideViewPr>
    <p:cSldViewPr snapToObjects="1">
      <p:cViewPr varScale="1">
        <p:scale>
          <a:sx n="88" d="100"/>
          <a:sy n="88" d="100"/>
        </p:scale>
        <p:origin x="594" y="90"/>
      </p:cViewPr>
      <p:guideLst>
        <p:guide orient="horz" pos="2160"/>
        <p:guide pos="3840"/>
      </p:guideLst>
    </p:cSldViewPr>
  </p:slideViewPr>
  <p:outlineViewPr>
    <p:cViewPr>
      <p:scale>
        <a:sx n="33" d="100"/>
        <a:sy n="33" d="100"/>
      </p:scale>
      <p:origin x="0" y="-372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6" d="100"/>
          <a:sy n="76" d="100"/>
        </p:scale>
        <p:origin x="4008" y="114"/>
      </p:cViewPr>
      <p:guideLst>
        <p:guide orient="horz" pos="2934"/>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4.xml"/><Relationship Id="rId26" Type="http://schemas.openxmlformats.org/officeDocument/2006/relationships/slide" Target="slides/slide12.xml"/><Relationship Id="rId39" Type="http://schemas.openxmlformats.org/officeDocument/2006/relationships/notesMaster" Target="notesMasters/notesMaster1.xml"/><Relationship Id="rId21" Type="http://schemas.openxmlformats.org/officeDocument/2006/relationships/slide" Target="slides/slide7.xml"/><Relationship Id="rId34" Type="http://schemas.openxmlformats.org/officeDocument/2006/relationships/slide" Target="slides/slide20.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2.xml"/><Relationship Id="rId20" Type="http://schemas.openxmlformats.org/officeDocument/2006/relationships/slide" Target="slides/slide6.xml"/><Relationship Id="rId29" Type="http://schemas.openxmlformats.org/officeDocument/2006/relationships/slide" Target="slides/slide1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0.xml"/><Relationship Id="rId32" Type="http://schemas.openxmlformats.org/officeDocument/2006/relationships/slide" Target="slides/slide18.xml"/><Relationship Id="rId37" Type="http://schemas.openxmlformats.org/officeDocument/2006/relationships/slide" Target="slides/slide23.xml"/><Relationship Id="rId40"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xml"/><Relationship Id="rId23" Type="http://schemas.openxmlformats.org/officeDocument/2006/relationships/slide" Target="slides/slide9.xml"/><Relationship Id="rId28" Type="http://schemas.openxmlformats.org/officeDocument/2006/relationships/slide" Target="slides/slide14.xml"/><Relationship Id="rId36" Type="http://schemas.openxmlformats.org/officeDocument/2006/relationships/slide" Target="slides/slide22.xml"/><Relationship Id="rId10" Type="http://schemas.openxmlformats.org/officeDocument/2006/relationships/slideMaster" Target="slideMasters/slideMaster10.xml"/><Relationship Id="rId19" Type="http://schemas.openxmlformats.org/officeDocument/2006/relationships/slide" Target="slides/slide5.xml"/><Relationship Id="rId31" Type="http://schemas.openxmlformats.org/officeDocument/2006/relationships/slide" Target="slides/slide1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8.xml"/><Relationship Id="rId27" Type="http://schemas.openxmlformats.org/officeDocument/2006/relationships/slide" Target="slides/slide13.xml"/><Relationship Id="rId30" Type="http://schemas.openxmlformats.org/officeDocument/2006/relationships/slide" Target="slides/slide16.xml"/><Relationship Id="rId35" Type="http://schemas.openxmlformats.org/officeDocument/2006/relationships/slide" Target="slides/slide21.xml"/><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3.xml"/><Relationship Id="rId25" Type="http://schemas.openxmlformats.org/officeDocument/2006/relationships/slide" Target="slides/slide11.xml"/><Relationship Id="rId33" Type="http://schemas.openxmlformats.org/officeDocument/2006/relationships/slide" Target="slides/slide19.xml"/><Relationship Id="rId38" Type="http://schemas.openxmlformats.org/officeDocument/2006/relationships/slide" Target="slides/slide2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3" name="Rectangle 5"/>
          <p:cNvSpPr>
            <a:spLocks noGrp="1" noChangeArrowheads="1"/>
          </p:cNvSpPr>
          <p:nvPr>
            <p:ph type="sldNum" sz="quarter" idx="3"/>
          </p:nvPr>
        </p:nvSpPr>
        <p:spPr bwMode="auto">
          <a:xfrm>
            <a:off x="3886200" y="8848170"/>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46E1D2F9-EBC0-4DA0-A7E1-CC00D5E192F7}" type="slidenum">
              <a:rPr lang="en-US"/>
              <a:pPr>
                <a:defRPr/>
              </a:pPr>
              <a:t>‹#›</a:t>
            </a:fld>
            <a:endParaRPr lang="en-US" dirty="0"/>
          </a:p>
        </p:txBody>
      </p:sp>
    </p:spTree>
    <p:extLst>
      <p:ext uri="{BB962C8B-B14F-4D97-AF65-F5344CB8AC3E}">
        <p14:creationId xmlns:p14="http://schemas.microsoft.com/office/powerpoint/2010/main" val="30068372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8" name="Rectangle 4"/>
          <p:cNvSpPr>
            <a:spLocks noGrp="1" noRot="1" noChangeAspect="1" noChangeArrowheads="1" noTextEdit="1"/>
          </p:cNvSpPr>
          <p:nvPr>
            <p:ph type="sldImg" idx="2"/>
          </p:nvPr>
        </p:nvSpPr>
        <p:spPr bwMode="auto">
          <a:xfrm>
            <a:off x="325438" y="698500"/>
            <a:ext cx="6207125" cy="34925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424085"/>
            <a:ext cx="5029200" cy="41912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9" name="Rectangle 7"/>
          <p:cNvSpPr>
            <a:spLocks noGrp="1" noChangeArrowheads="1"/>
          </p:cNvSpPr>
          <p:nvPr>
            <p:ph type="sldNum" sz="quarter" idx="5"/>
          </p:nvPr>
        </p:nvSpPr>
        <p:spPr bwMode="auto">
          <a:xfrm>
            <a:off x="3886200" y="8848170"/>
            <a:ext cx="2971800" cy="46569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Times New Roman" pitchFamily="18" charset="0"/>
              </a:defRPr>
            </a:lvl1pPr>
          </a:lstStyle>
          <a:p>
            <a:pPr>
              <a:defRPr/>
            </a:pPr>
            <a:fld id="{83016846-4634-43EF-ACEC-2D17B4E8C055}" type="slidenum">
              <a:rPr lang="en-US"/>
              <a:pPr>
                <a:defRPr/>
              </a:pPr>
              <a:t>‹#›</a:t>
            </a:fld>
            <a:endParaRPr lang="en-US" dirty="0"/>
          </a:p>
        </p:txBody>
      </p:sp>
    </p:spTree>
    <p:extLst>
      <p:ext uri="{BB962C8B-B14F-4D97-AF65-F5344CB8AC3E}">
        <p14:creationId xmlns:p14="http://schemas.microsoft.com/office/powerpoint/2010/main" val="2297670780"/>
      </p:ext>
    </p:extLst>
  </p:cSld>
  <p:clrMap bg1="lt1" tx1="dk1" bg2="lt2" tx2="dk2" accent1="accent1" accent2="accent2" accent3="accent3" accent4="accent4" accent5="accent5" accent6="accent6" hlink="hlink" folHlink="folHlink"/>
  <p:hf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BA1C665-5710-4130-9DD5-BF8B3269C2A7}"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Times New Roman" pitchFamily="18" charset="0"/>
            </a:endParaRPr>
          </a:p>
        </p:txBody>
      </p:sp>
      <p:sp>
        <p:nvSpPr>
          <p:cNvPr id="27653" name="Rectangle 2"/>
          <p:cNvSpPr>
            <a:spLocks noGrp="1" noRot="1" noChangeAspect="1" noChangeArrowheads="1" noTextEdit="1"/>
          </p:cNvSpPr>
          <p:nvPr>
            <p:ph type="sldImg"/>
          </p:nvPr>
        </p:nvSpPr>
        <p:spPr>
          <a:xfrm>
            <a:off x="325438" y="698500"/>
            <a:ext cx="6207125" cy="3492500"/>
          </a:xfrm>
          <a:ln/>
        </p:spPr>
      </p:sp>
      <p:sp>
        <p:nvSpPr>
          <p:cNvPr id="2765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By Nathan L Morrison for Sunday February 4, 2024</a:t>
            </a:r>
          </a:p>
          <a:p>
            <a:r>
              <a:rPr lang="en-US" dirty="0"/>
              <a:t>All Scripture given is from NASB unless otherwise stated</a:t>
            </a:r>
          </a:p>
          <a:p>
            <a:endParaRPr lang="en-US" dirty="0"/>
          </a:p>
          <a:p>
            <a:r>
              <a:rPr lang="en-US" dirty="0"/>
              <a:t>For further study, or if questions, please Call: 804-277-1983 or Visit www.courthousechurchofchrist.com</a:t>
            </a:r>
          </a:p>
          <a:p>
            <a:endParaRPr lang="en-US" dirty="0"/>
          </a:p>
          <a:p>
            <a:r>
              <a:rPr lang="en-US" dirty="0"/>
              <a:t>Response to April, 2012 Newsweek article, “Christianity In Crisis” by Andrew Sullivan, 04//02/12</a:t>
            </a:r>
          </a:p>
          <a:p>
            <a:r>
              <a:rPr lang="en-US" dirty="0"/>
              <a:t>https://www.newsweek.com/andrew-sullivan-christianity-crisis-64025 </a:t>
            </a:r>
          </a:p>
          <a:p>
            <a:endParaRPr lang="en-US" dirty="0"/>
          </a:p>
          <a:p>
            <a:r>
              <a:rPr lang="en-US" dirty="0"/>
              <a:t>Logo art provided by www.vecteezy.com</a:t>
            </a:r>
          </a:p>
        </p:txBody>
      </p:sp>
    </p:spTree>
    <p:extLst>
      <p:ext uri="{BB962C8B-B14F-4D97-AF65-F5344CB8AC3E}">
        <p14:creationId xmlns:p14="http://schemas.microsoft.com/office/powerpoint/2010/main" val="30900001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5398541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937501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5751743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0946035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1272455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1233992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554402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2878413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771025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476748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1695884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906013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5834980B-0F19-483E-9374-1037A08437F2}"/>
              </a:ext>
            </a:extLst>
          </p:cNvPr>
          <p:cNvSpPr>
            <a:spLocks noGrp="1" noRot="1" noChangeAspect="1" noChangeArrowheads="1" noTextEdit="1"/>
          </p:cNvSpPr>
          <p:nvPr>
            <p:ph type="sldImg"/>
          </p:nvPr>
        </p:nvSpPr>
        <p:spPr>
          <a:ln/>
        </p:spPr>
      </p:sp>
      <p:sp>
        <p:nvSpPr>
          <p:cNvPr id="24579" name="Rectangle 3">
            <a:extLst>
              <a:ext uri="{FF2B5EF4-FFF2-40B4-BE49-F238E27FC236}">
                <a16:creationId xmlns:a16="http://schemas.microsoft.com/office/drawing/2014/main" id="{BB982F8A-9DC8-4D49-9C7F-1AD4A917C80F}"/>
              </a:ext>
            </a:extLst>
          </p:cNvPr>
          <p:cNvSpPr>
            <a:spLocks noGrp="1" noChangeArrowheads="1"/>
          </p:cNvSpPr>
          <p:nvPr>
            <p:ph type="body" idx="1"/>
          </p:nvPr>
        </p:nvSpPr>
        <p:spPr>
          <a:xfrm>
            <a:off x="914400" y="4424085"/>
            <a:ext cx="5029200" cy="318223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30000"/>
              </a:spcBef>
              <a:spcAft>
                <a:spcPct val="0"/>
              </a:spcAft>
              <a:buClrTx/>
              <a:buSzTx/>
              <a:buFont typeface="Arial" panose="020B0604020202020204" pitchFamily="34" charset="0"/>
              <a:buNone/>
              <a:tabLst/>
              <a:defRPr/>
            </a:pPr>
            <a:endParaRPr lang="en-US" altLang="en-US" dirty="0"/>
          </a:p>
        </p:txBody>
      </p:sp>
    </p:spTree>
    <p:extLst>
      <p:ext uri="{BB962C8B-B14F-4D97-AF65-F5344CB8AC3E}">
        <p14:creationId xmlns:p14="http://schemas.microsoft.com/office/powerpoint/2010/main" val="270763037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6554163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2685371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DEB7EE2-04A2-4FB2-9625-C9C73AC4D32F}"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24</a:t>
            </a:fld>
            <a:endPar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Times New Roman" pitchFamily="18" charset="0"/>
            </a:endParaRPr>
          </a:p>
        </p:txBody>
      </p:sp>
    </p:spTree>
    <p:extLst>
      <p:ext uri="{BB962C8B-B14F-4D97-AF65-F5344CB8AC3E}">
        <p14:creationId xmlns:p14="http://schemas.microsoft.com/office/powerpoint/2010/main" val="9589058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r>
              <a:rPr lang="en-US" dirty="0"/>
              <a:t>Sources:</a:t>
            </a:r>
          </a:p>
          <a:p>
            <a:r>
              <a:rPr lang="en-US" dirty="0"/>
              <a:t>•	Response to April, 2012 Newsweek article, “Christianity In Crisis” by Andrew Sullivan, 04//02/12</a:t>
            </a:r>
          </a:p>
          <a:p>
            <a:r>
              <a:rPr lang="en-US" dirty="0"/>
              <a:t>•	https://www.newsweek.com/andrew-sullivan-christianity-crisis-64025 </a:t>
            </a:r>
          </a:p>
          <a:p>
            <a:endParaRPr lang="en-US" dirty="0"/>
          </a:p>
          <a:p>
            <a:r>
              <a:rPr lang="en-US" dirty="0"/>
              <a:t>* It’s interesting to see how those who advocate a return to the words of Jesus often display a frightening ignorance of what Jesus actually said. The primary message of Jesus was not love – at least, not love in our sense of the word: a warm, fuzzy feeling as it is often taught in the world. The message of Jesus was Love with a capital “L” – meaning, His message was about Himself. It was about His kingdom, His identity as king, and the cross that became His throne. Love is agape love, putting someone else’s needs above your own.</a:t>
            </a:r>
          </a:p>
          <a:p>
            <a:endParaRPr lang="en-US" dirty="0"/>
          </a:p>
          <a:p>
            <a:r>
              <a:rPr lang="en-US" dirty="0"/>
              <a:t>So when Andrew Sullivan says that Jesus would have been “baffled” by current debates over homosexuality or abortion, I would counter that Jesus spoke to both of these issues and more, albeit indirectly:</a:t>
            </a:r>
          </a:p>
          <a:p>
            <a:endParaRPr lang="en-US" dirty="0"/>
          </a:p>
          <a:p>
            <a:r>
              <a:rPr lang="en-US" dirty="0"/>
              <a:t>–	The sexual ethic He put forth is so radical that even a lustful thought after another human being is considered sinful.</a:t>
            </a:r>
          </a:p>
          <a:p>
            <a:r>
              <a:rPr lang="en-US" dirty="0"/>
              <a:t>	o	Mat 5:27  "You have heard that it was said, 'YOU SHALL NOT COMMIT ADULTERY’; </a:t>
            </a:r>
          </a:p>
          <a:p>
            <a:r>
              <a:rPr lang="en-US" dirty="0"/>
              <a:t>	o	Mat 5:28  but I say to you that everyone who looks at a woman with lust for her has already committed adultery with her in his heart. </a:t>
            </a:r>
          </a:p>
          <a:p>
            <a:endParaRPr lang="en-US" dirty="0"/>
          </a:p>
          <a:p>
            <a:r>
              <a:rPr lang="en-US" dirty="0"/>
              <a:t>–	The picture of God’s intention of marriage – male and female from the dawn of creation – is reinforced so strongly that divorce or homosexuality ought to become unthinkable.</a:t>
            </a:r>
          </a:p>
          <a:p>
            <a:pPr lvl="2"/>
            <a:r>
              <a:rPr lang="en-US" dirty="0"/>
              <a:t>o	Mar 10:6  "But from the beginning of creation, God MADE THEM MALE AND FEMALE. </a:t>
            </a:r>
          </a:p>
          <a:p>
            <a:pPr lvl="2"/>
            <a:r>
              <a:rPr lang="en-US" dirty="0"/>
              <a:t>o	Mar 10:7  "FOR THIS REASON A MAN SHALL LEAVE HIS FATHER AND MOTHER, </a:t>
            </a:r>
          </a:p>
          <a:p>
            <a:pPr lvl="2"/>
            <a:r>
              <a:rPr lang="en-US" dirty="0"/>
              <a:t>o	Mar 10:8  AND THE TWO SHALL BECOME ONE FLESH; so they are no longer two, but one flesh. </a:t>
            </a:r>
          </a:p>
          <a:p>
            <a:pPr lvl="2"/>
            <a:r>
              <a:rPr lang="en-US" dirty="0"/>
              <a:t>o	Mar 10:9  "What therefore God has joined together, let no man separate." </a:t>
            </a:r>
          </a:p>
          <a:p>
            <a:endParaRPr lang="en-US" dirty="0"/>
          </a:p>
          <a:p>
            <a:r>
              <a:rPr lang="en-US" dirty="0"/>
              <a:t>–	Abortion? How can we listen to Jesus talk about God’s care for a fallen sparrow or watch Him bless the little children and believe He would have nothing to say to those who would still the 	heartbeats of those who are “more precious” to the Father than the birds of the air? Saints are called to be like little children to inherit the Kingdom!</a:t>
            </a:r>
          </a:p>
          <a:p>
            <a:pPr lvl="2"/>
            <a:r>
              <a:rPr lang="en-US" dirty="0"/>
              <a:t>o	Mat_10:29  "Are not two sparrows sold for a cent? And yet not one of them will fall to the ground apart from your Father. “So do not fear; you are more valuable than many 	sparrows” (Mat. 10:31).</a:t>
            </a:r>
          </a:p>
          <a:p>
            <a:pPr lvl="2"/>
            <a:r>
              <a:rPr lang="en-US" dirty="0"/>
              <a:t>o	Mat_18:3  and said, "Truly I say to you, unless you are converted and become like children, you will not enter the kingdom of heaven.</a:t>
            </a:r>
          </a:p>
          <a:p>
            <a:pPr lvl="2"/>
            <a:r>
              <a:rPr lang="en-US" dirty="0"/>
              <a:t>o	Mat_19:14  But Jesus said, "Let the children alone, and do not hinder them from coming to Me; for the kingdom of heaven belongs to such as these."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9292744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086663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r>
              <a:rPr lang="en-US" dirty="0"/>
              <a:t>Preview of Next Lesson!</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42444779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747888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6709975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1772828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25438" y="698500"/>
            <a:ext cx="62071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83016846-4634-43EF-ACEC-2D17B4E8C055}"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Times New Roman" pitchFamily="18" charset="0"/>
              </a:rPr>
              <a:pPr marL="0" marR="0" lvl="0" indent="0" algn="r" defTabSz="914400" rtl="0" eaLnBrk="1" fontAlgn="base" latinLnBrk="0" hangingPunct="1">
                <a:lnSpc>
                  <a:spcPct val="100000"/>
                </a:lnSpc>
                <a:spcBef>
                  <a:spcPct val="0"/>
                </a:spcBef>
                <a:spcAft>
                  <a:spcPct val="0"/>
                </a:spcAft>
                <a:buClrTx/>
                <a:buSzTx/>
                <a:buFontTx/>
                <a:buNone/>
                <a:tabLst/>
                <a:defRPr/>
              </a:pPr>
              <a:t>9</a:t>
            </a:fld>
            <a:endParaRPr kumimoji="0" lang="en-US" sz="1200" b="0" i="0" u="none" strike="noStrike" kern="120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385276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3.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3.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4.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9620F48D-CA39-4A30-899D-CCDCF0AB1A99}" type="slidenum">
              <a:rPr lang="en-US"/>
              <a:pPr>
                <a:defRPr/>
              </a:pPr>
              <a:t>‹#›</a:t>
            </a:fld>
            <a:endParaRPr lang="en-US" dirty="0"/>
          </a:p>
        </p:txBody>
      </p:sp>
    </p:spTree>
    <p:extLst>
      <p:ext uri="{BB962C8B-B14F-4D97-AF65-F5344CB8AC3E}">
        <p14:creationId xmlns:p14="http://schemas.microsoft.com/office/powerpoint/2010/main" val="30750648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421A611F-4085-4BBC-A244-5346EB145DC5}" type="slidenum">
              <a:rPr lang="en-US"/>
              <a:pPr>
                <a:defRPr/>
              </a:pPr>
              <a:t>‹#›</a:t>
            </a:fld>
            <a:endParaRPr lang="en-US" dirty="0"/>
          </a:p>
        </p:txBody>
      </p:sp>
    </p:spTree>
    <p:extLst>
      <p:ext uri="{BB962C8B-B14F-4D97-AF65-F5344CB8AC3E}">
        <p14:creationId xmlns:p14="http://schemas.microsoft.com/office/powerpoint/2010/main" val="105964883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lgn="ctr">
              <a:defRPr sz="380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695194" y="4352544"/>
            <a:ext cx="6801612" cy="1239894"/>
          </a:xfrm>
          <a:noFill/>
        </p:spPr>
        <p:txBody>
          <a:bodyPr>
            <a:normAutofit/>
          </a:bodyPr>
          <a:lstStyle>
            <a:lvl1pPr marL="0" indent="0" algn="ctr">
              <a:buNone/>
              <a:defRPr sz="20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Can We Follow Jesus But Forget The Church?</a:t>
            </a:r>
          </a:p>
        </p:txBody>
      </p:sp>
      <p:sp>
        <p:nvSpPr>
          <p:cNvPr id="9" name="Slide Number Placeholder 8"/>
          <p:cNvSpPr>
            <a:spLocks noGrp="1"/>
          </p:cNvSpPr>
          <p:nvPr>
            <p:ph type="sldNum" sz="quarter" idx="12"/>
          </p:nvPr>
        </p:nvSpPr>
        <p:spPr/>
        <p:txBody>
          <a:bodyPr/>
          <a:lstStyle/>
          <a:p>
            <a:pPr>
              <a:defRPr/>
            </a:pPr>
            <a:fld id="{9620F48D-CA39-4A30-899D-CCDCF0AB1A99}" type="slidenum">
              <a:rPr lang="en-US" smtClean="0"/>
              <a:pPr>
                <a:defRPr/>
              </a:pPr>
              <a:t>‹#›</a:t>
            </a:fld>
            <a:endParaRPr lang="en-US" dirty="0"/>
          </a:p>
        </p:txBody>
      </p:sp>
    </p:spTree>
    <p:extLst>
      <p:ext uri="{BB962C8B-B14F-4D97-AF65-F5344CB8AC3E}">
        <p14:creationId xmlns:p14="http://schemas.microsoft.com/office/powerpoint/2010/main" val="925848780"/>
      </p:ext>
    </p:extLst>
  </p:cSld>
  <p:clrMapOvr>
    <a:overrideClrMapping bg1="dk1" tx1="lt1" bg2="dk2" tx2="lt2" accent1="accent1" accent2="accent2" accent3="accent3" accent4="accent4" accent5="accent5" accent6="accent6" hlink="hlink" folHlink="folHlink"/>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Can We Follow Jesus But Forget The Church?</a:t>
            </a:r>
          </a:p>
        </p:txBody>
      </p:sp>
      <p:sp>
        <p:nvSpPr>
          <p:cNvPr id="9" name="Slide Number Placeholder 8"/>
          <p:cNvSpPr>
            <a:spLocks noGrp="1"/>
          </p:cNvSpPr>
          <p:nvPr>
            <p:ph type="sldNum" sz="quarter" idx="12"/>
          </p:nvPr>
        </p:nvSpPr>
        <p:spPr/>
        <p:txBody>
          <a:bodyPr/>
          <a:lstStyle/>
          <a:p>
            <a:pPr>
              <a:defRPr/>
            </a:pPr>
            <a:fld id="{28CBEB07-E1CC-484F-9BBE-EA7D902740F6}" type="slidenum">
              <a:rPr lang="en-US" smtClean="0"/>
              <a:pPr>
                <a:defRPr/>
              </a:pPr>
              <a:t>‹#›</a:t>
            </a:fld>
            <a:endParaRPr lang="en-US" dirty="0"/>
          </a:p>
        </p:txBody>
      </p:sp>
    </p:spTree>
    <p:extLst>
      <p:ext uri="{BB962C8B-B14F-4D97-AF65-F5344CB8AC3E}">
        <p14:creationId xmlns:p14="http://schemas.microsoft.com/office/powerpoint/2010/main" val="71848877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600200" y="2386744"/>
            <a:ext cx="8991600" cy="1645920"/>
          </a:xfrm>
          <a:solidFill>
            <a:srgbClr val="FFFFFF"/>
          </a:solidFill>
          <a:ln w="38100">
            <a:solidFill>
              <a:srgbClr val="404040"/>
            </a:solidFill>
          </a:ln>
        </p:spPr>
        <p:txBody>
          <a:bodyPr lIns="274320" rIns="274320" anchor="ctr" anchorCtr="1">
            <a:normAutofit/>
          </a:bodyPr>
          <a:lstStyle>
            <a:lvl1pPr>
              <a:defRPr sz="380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695194" y="4352465"/>
            <a:ext cx="6801612" cy="1265082"/>
          </a:xfrm>
        </p:spPr>
        <p:txBody>
          <a:bodyPr anchor="t" anchorCtr="1">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Can We Follow Jesus But Forget The Church?</a:t>
            </a:r>
          </a:p>
        </p:txBody>
      </p:sp>
      <p:sp>
        <p:nvSpPr>
          <p:cNvPr id="9" name="Slide Number Placeholder 8"/>
          <p:cNvSpPr>
            <a:spLocks noGrp="1"/>
          </p:cNvSpPr>
          <p:nvPr>
            <p:ph type="sldNum" sz="quarter" idx="12"/>
          </p:nvPr>
        </p:nvSpPr>
        <p:spPr/>
        <p:txBody>
          <a:bodyPr/>
          <a:lstStyle/>
          <a:p>
            <a:pPr>
              <a:defRPr/>
            </a:pPr>
            <a:fld id="{3BBA8525-0A72-4C05-B223-7EDA2B48B231}" type="slidenum">
              <a:rPr lang="en-US" smtClean="0"/>
              <a:pPr>
                <a:defRPr/>
              </a:pPr>
              <a:t>‹#›</a:t>
            </a:fld>
            <a:endParaRPr lang="en-US" dirty="0"/>
          </a:p>
        </p:txBody>
      </p:sp>
    </p:spTree>
    <p:extLst>
      <p:ext uri="{BB962C8B-B14F-4D97-AF65-F5344CB8AC3E}">
        <p14:creationId xmlns:p14="http://schemas.microsoft.com/office/powerpoint/2010/main" val="1081182806"/>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581912" y="2638044"/>
            <a:ext cx="4271771"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38315" y="2638044"/>
            <a:ext cx="4270247" cy="31019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pPr>
              <a:defRPr/>
            </a:pPr>
            <a:endParaRPr lang="en-US"/>
          </a:p>
        </p:txBody>
      </p:sp>
      <p:sp>
        <p:nvSpPr>
          <p:cNvPr id="9" name="Footer Placeholder 8"/>
          <p:cNvSpPr>
            <a:spLocks noGrp="1"/>
          </p:cNvSpPr>
          <p:nvPr>
            <p:ph type="ftr" sz="quarter" idx="11"/>
          </p:nvPr>
        </p:nvSpPr>
        <p:spPr/>
        <p:txBody>
          <a:bodyPr/>
          <a:lstStyle/>
          <a:p>
            <a:pPr>
              <a:defRPr/>
            </a:pPr>
            <a:r>
              <a:rPr lang="en-US"/>
              <a:t>Can We Follow Jesus But Forget The Church?</a:t>
            </a:r>
          </a:p>
        </p:txBody>
      </p:sp>
      <p:sp>
        <p:nvSpPr>
          <p:cNvPr id="10" name="Slide Number Placeholder 9"/>
          <p:cNvSpPr>
            <a:spLocks noGrp="1"/>
          </p:cNvSpPr>
          <p:nvPr>
            <p:ph type="sldNum" sz="quarter" idx="12"/>
          </p:nvPr>
        </p:nvSpPr>
        <p:spPr/>
        <p:txBody>
          <a:bodyPr/>
          <a:lstStyle/>
          <a:p>
            <a:pPr>
              <a:defRPr/>
            </a:pPr>
            <a:fld id="{5041AFF3-16D9-4048-963C-74B13CD744BB}" type="slidenum">
              <a:rPr lang="en-US" smtClean="0"/>
              <a:pPr>
                <a:defRPr/>
              </a:pPr>
              <a:t>‹#›</a:t>
            </a:fld>
            <a:endParaRPr lang="en-US" dirty="0"/>
          </a:p>
        </p:txBody>
      </p:sp>
    </p:spTree>
    <p:extLst>
      <p:ext uri="{BB962C8B-B14F-4D97-AF65-F5344CB8AC3E}">
        <p14:creationId xmlns:p14="http://schemas.microsoft.com/office/powerpoint/2010/main" val="139490339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58343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583436" y="3143250"/>
            <a:ext cx="4270248" cy="25967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6338316" y="3143250"/>
            <a:ext cx="4253484" cy="2596776"/>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6338316" y="2313433"/>
            <a:ext cx="4270248" cy="704087"/>
          </a:xfrm>
        </p:spPr>
        <p:txBody>
          <a:bodyPr anchor="b" anchorCtr="1">
            <a:normAutofit/>
          </a:bodyPr>
          <a:lstStyle>
            <a:lvl1pPr marL="0" indent="0" algn="ctr">
              <a:buNone/>
              <a:defRPr sz="1900" b="0" cap="all" spc="100" baseline="0">
                <a:solidFill>
                  <a:schemeClr val="accent2">
                    <a:lumMod val="75000"/>
                  </a:schemeClr>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Can We Follow Jesus But Forget The Church?</a:t>
            </a:r>
          </a:p>
        </p:txBody>
      </p:sp>
      <p:sp>
        <p:nvSpPr>
          <p:cNvPr id="9" name="Slide Number Placeholder 8"/>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10690529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Can We Follow Jesus But Forget The Church?</a:t>
            </a:r>
          </a:p>
        </p:txBody>
      </p:sp>
      <p:sp>
        <p:nvSpPr>
          <p:cNvPr id="5" name="Slide Number Placeholder 4"/>
          <p:cNvSpPr>
            <a:spLocks noGrp="1"/>
          </p:cNvSpPr>
          <p:nvPr>
            <p:ph type="sldNum" sz="quarter" idx="12"/>
          </p:nvPr>
        </p:nvSpPr>
        <p:spPr/>
        <p:txBody>
          <a:bodyPr/>
          <a:lstStyle/>
          <a:p>
            <a:pPr>
              <a:defRPr/>
            </a:pPr>
            <a:fld id="{3E36B4CC-5D46-473D-ABCA-5FF63C6E6FB4}" type="slidenum">
              <a:rPr lang="en-US" smtClean="0"/>
              <a:pPr>
                <a:defRPr/>
              </a:pPr>
              <a:t>‹#›</a:t>
            </a:fld>
            <a:endParaRPr lang="en-US" dirty="0"/>
          </a:p>
        </p:txBody>
      </p:sp>
    </p:spTree>
    <p:extLst>
      <p:ext uri="{BB962C8B-B14F-4D97-AF65-F5344CB8AC3E}">
        <p14:creationId xmlns:p14="http://schemas.microsoft.com/office/powerpoint/2010/main" val="257695756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Can We Follow Jesus But Forget The Church?</a:t>
            </a:r>
          </a:p>
        </p:txBody>
      </p:sp>
      <p:sp>
        <p:nvSpPr>
          <p:cNvPr id="4" name="Slide Number Placeholder 3"/>
          <p:cNvSpPr>
            <a:spLocks noGrp="1"/>
          </p:cNvSpPr>
          <p:nvPr>
            <p:ph type="sldNum" sz="quarter" idx="12"/>
          </p:nvPr>
        </p:nvSpPr>
        <p:spPr/>
        <p:txBody>
          <a:bodyPr/>
          <a:lstStyle/>
          <a:p>
            <a:pPr>
              <a:defRPr/>
            </a:pPr>
            <a:fld id="{94C90D3B-95B3-4CAC-81D8-800069D7D6BE}" type="slidenum">
              <a:rPr lang="en-US" smtClean="0"/>
              <a:pPr>
                <a:defRPr/>
              </a:pPr>
              <a:t>‹#›</a:t>
            </a:fld>
            <a:endParaRPr lang="en-US" dirty="0"/>
          </a:p>
        </p:txBody>
      </p:sp>
    </p:spTree>
    <p:extLst>
      <p:ext uri="{BB962C8B-B14F-4D97-AF65-F5344CB8AC3E}">
        <p14:creationId xmlns:p14="http://schemas.microsoft.com/office/powerpoint/2010/main" val="138754209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6096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4672" y="2243828"/>
            <a:ext cx="4486656" cy="1141497"/>
          </a:xfrm>
          <a:solidFill>
            <a:srgbClr val="FFFFFF"/>
          </a:solidFill>
          <a:ln>
            <a:solidFill>
              <a:srgbClr val="404040"/>
            </a:solidFill>
          </a:ln>
        </p:spPr>
        <p:txBody>
          <a:bodyPr anchor="ctr" anchorCtr="1">
            <a:normAutofit/>
          </a:bodyPr>
          <a:lstStyle>
            <a:lvl1pPr>
              <a:defRPr sz="220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6736080" y="804672"/>
            <a:ext cx="4815840" cy="5248656"/>
          </a:xfrm>
        </p:spPr>
        <p:txBody>
          <a:bodyPr>
            <a:normAutofit/>
          </a:bodyPr>
          <a:lstStyle>
            <a:lvl1pPr>
              <a:defRPr sz="1900">
                <a:solidFill>
                  <a:schemeClr val="tx1"/>
                </a:solidFill>
              </a:defRPr>
            </a:lvl1pPr>
            <a:lvl2pPr>
              <a:defRPr sz="1600">
                <a:solidFill>
                  <a:schemeClr val="tx1"/>
                </a:solidFill>
              </a:defRPr>
            </a:lvl2pPr>
            <a:lvl3pPr>
              <a:defRPr sz="1600">
                <a:solidFill>
                  <a:schemeClr val="tx1"/>
                </a:solidFill>
              </a:defRPr>
            </a:lvl3pPr>
            <a:lvl4pPr>
              <a:defRPr sz="1600">
                <a:solidFill>
                  <a:schemeClr val="tx1"/>
                </a:solidFill>
              </a:defRPr>
            </a:lvl4pPr>
            <a:lvl5pPr>
              <a:defRPr sz="1600">
                <a:solidFill>
                  <a:schemeClr val="tx1"/>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15568" y="3549918"/>
            <a:ext cx="3794760" cy="2194036"/>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Date Placeholder 8"/>
          <p:cNvSpPr>
            <a:spLocks noGrp="1"/>
          </p:cNvSpPr>
          <p:nvPr>
            <p:ph type="dt" sz="half" idx="10"/>
          </p:nvPr>
        </p:nvSpPr>
        <p:spPr/>
        <p:txBody>
          <a:bodyPr/>
          <a:lstStyle/>
          <a:p>
            <a:pPr>
              <a:defRPr/>
            </a:pPr>
            <a:endParaRPr lang="en-US"/>
          </a:p>
        </p:txBody>
      </p:sp>
      <p:sp>
        <p:nvSpPr>
          <p:cNvPr id="10" name="Footer Placeholder 9"/>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defRPr/>
            </a:pPr>
            <a:r>
              <a:rPr lang="en-US"/>
              <a:t>Can We Follow Jesus But Forget The Church?</a:t>
            </a:r>
          </a:p>
        </p:txBody>
      </p:sp>
      <p:sp>
        <p:nvSpPr>
          <p:cNvPr id="11" name="Slide Number Placeholder 10"/>
          <p:cNvSpPr>
            <a:spLocks noGrp="1"/>
          </p:cNvSpPr>
          <p:nvPr>
            <p:ph type="sldNum" sz="quarter" idx="12"/>
          </p:nvPr>
        </p:nvSpPr>
        <p:spPr/>
        <p:txBody>
          <a:bodyPr/>
          <a:lstStyle/>
          <a:p>
            <a:pPr>
              <a:defRPr/>
            </a:pPr>
            <a:fld id="{F888A0E2-5A4F-4F36-BA79-F3AA56B017BF}" type="slidenum">
              <a:rPr lang="en-US" smtClean="0"/>
              <a:pPr>
                <a:defRPr/>
              </a:pPr>
              <a:t>‹#›</a:t>
            </a:fld>
            <a:endParaRPr lang="en-US" dirty="0"/>
          </a:p>
        </p:txBody>
      </p:sp>
    </p:spTree>
    <p:extLst>
      <p:ext uri="{BB962C8B-B14F-4D97-AF65-F5344CB8AC3E}">
        <p14:creationId xmlns:p14="http://schemas.microsoft.com/office/powerpoint/2010/main" val="340951616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0" y="0"/>
            <a:ext cx="6095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808523" y="2243828"/>
            <a:ext cx="4494998" cy="1134640"/>
          </a:xfrm>
          <a:solidFill>
            <a:srgbClr val="FFFFFF"/>
          </a:solidFill>
          <a:ln>
            <a:solidFill>
              <a:srgbClr val="404040"/>
            </a:solidFill>
          </a:ln>
        </p:spPr>
        <p:txBody>
          <a:bodyPr anchor="ctr" anchorCtr="1">
            <a:noAutofit/>
          </a:bodyPr>
          <a:lstStyle>
            <a:lvl1pPr>
              <a:defRPr sz="220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9" y="0"/>
            <a:ext cx="6102097" cy="6858000"/>
          </a:xfrm>
          <a:solidFill>
            <a:schemeClr val="bg1">
              <a:lumMod val="75000"/>
            </a:schemeClr>
          </a:solidFill>
        </p:spPr>
        <p:txBody>
          <a:bodyPr anchor="t"/>
          <a:lstStyle>
            <a:lvl1pPr marL="0" indent="0">
              <a:buNone/>
              <a:defRPr sz="3200">
                <a:solidFill>
                  <a:schemeClr val="bg1">
                    <a:lumMod val="85000"/>
                    <a:lumOff val="1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15568" y="3549918"/>
            <a:ext cx="3794760" cy="2194037"/>
          </a:xfrm>
        </p:spPr>
        <p:txBody>
          <a:bodyPr anchor="t" anchorCtr="1">
            <a:normAutofit/>
          </a:bodyPr>
          <a:lstStyle>
            <a:lvl1pPr marL="0" indent="0" algn="ctr">
              <a:buNone/>
              <a:defRPr sz="1500">
                <a:solidFill>
                  <a:srgbClr val="FFFFFF"/>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pPr>
              <a:defRPr/>
            </a:pPr>
            <a:endParaRPr lang="en-US"/>
          </a:p>
        </p:txBody>
      </p:sp>
      <p:sp>
        <p:nvSpPr>
          <p:cNvPr id="9" name="Footer Placeholder 8"/>
          <p:cNvSpPr>
            <a:spLocks noGrp="1"/>
          </p:cNvSpPr>
          <p:nvPr>
            <p:ph type="ftr" sz="quarter" idx="11"/>
          </p:nvPr>
        </p:nvSpPr>
        <p:spPr>
          <a:xfrm>
            <a:off x="804672" y="6236208"/>
            <a:ext cx="5124797" cy="320040"/>
          </a:xfrm>
        </p:spPr>
        <p:txBody>
          <a:bodyPr/>
          <a:lstStyle>
            <a:lvl1pPr>
              <a:defRPr>
                <a:solidFill>
                  <a:srgbClr val="FFFFFF">
                    <a:alpha val="70000"/>
                  </a:srgbClr>
                </a:solidFill>
              </a:defRPr>
            </a:lvl1pPr>
          </a:lstStyle>
          <a:p>
            <a:pPr>
              <a:defRPr/>
            </a:pPr>
            <a:r>
              <a:rPr lang="en-US"/>
              <a:t>Can We Follow Jesus But Forget The Church?</a:t>
            </a:r>
          </a:p>
        </p:txBody>
      </p:sp>
      <p:sp>
        <p:nvSpPr>
          <p:cNvPr id="10" name="Slide Number Placeholder 9"/>
          <p:cNvSpPr>
            <a:spLocks noGrp="1"/>
          </p:cNvSpPr>
          <p:nvPr>
            <p:ph type="sldNum" sz="quarter" idx="12"/>
          </p:nvPr>
        </p:nvSpPr>
        <p:spPr/>
        <p:txBody>
          <a:bodyPr/>
          <a:lstStyle/>
          <a:p>
            <a:pPr>
              <a:defRPr/>
            </a:pPr>
            <a:fld id="{39C8912B-0483-491E-ABB6-A3E9449F6109}" type="slidenum">
              <a:rPr lang="en-US" smtClean="0"/>
              <a:pPr>
                <a:defRPr/>
              </a:pPr>
              <a:t>‹#›</a:t>
            </a:fld>
            <a:endParaRPr lang="en-US" dirty="0"/>
          </a:p>
        </p:txBody>
      </p:sp>
    </p:spTree>
    <p:extLst>
      <p:ext uri="{BB962C8B-B14F-4D97-AF65-F5344CB8AC3E}">
        <p14:creationId xmlns:p14="http://schemas.microsoft.com/office/powerpoint/2010/main" val="117946030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Can We Follow Jesus But Forget The Church?</a:t>
            </a:r>
          </a:p>
        </p:txBody>
      </p:sp>
      <p:sp>
        <p:nvSpPr>
          <p:cNvPr id="6" name="Slide Number Placeholder 5"/>
          <p:cNvSpPr>
            <a:spLocks noGrp="1"/>
          </p:cNvSpPr>
          <p:nvPr>
            <p:ph type="sldNum" sz="quarter" idx="12"/>
          </p:nvPr>
        </p:nvSpPr>
        <p:spPr/>
        <p:txBody>
          <a:bodyPr/>
          <a:lstStyle/>
          <a:p>
            <a:pPr>
              <a:defRPr/>
            </a:pPr>
            <a:fld id="{421A611F-4085-4BBC-A244-5346EB145DC5}" type="slidenum">
              <a:rPr lang="en-US" smtClean="0"/>
              <a:pPr>
                <a:defRPr/>
              </a:pPr>
              <a:t>‹#›</a:t>
            </a:fld>
            <a:endParaRPr lang="en-US" dirty="0"/>
          </a:p>
        </p:txBody>
      </p:sp>
    </p:spTree>
    <p:extLst>
      <p:ext uri="{BB962C8B-B14F-4D97-AF65-F5344CB8AC3E}">
        <p14:creationId xmlns:p14="http://schemas.microsoft.com/office/powerpoint/2010/main" val="40015596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5725183C-689C-4A71-B8A9-6BB94A09FEA6}" type="slidenum">
              <a:rPr lang="en-US"/>
              <a:pPr>
                <a:defRPr/>
              </a:pPr>
              <a:t>‹#›</a:t>
            </a:fld>
            <a:endParaRPr lang="en-US" dirty="0"/>
          </a:p>
        </p:txBody>
      </p:sp>
    </p:spTree>
    <p:extLst>
      <p:ext uri="{BB962C8B-B14F-4D97-AF65-F5344CB8AC3E}">
        <p14:creationId xmlns:p14="http://schemas.microsoft.com/office/powerpoint/2010/main" val="315300367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53112" y="937260"/>
            <a:ext cx="1298608" cy="498348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231136" y="937260"/>
            <a:ext cx="6198489" cy="498348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Can We Follow Jesus But Forget The Church?</a:t>
            </a:r>
          </a:p>
        </p:txBody>
      </p:sp>
      <p:sp>
        <p:nvSpPr>
          <p:cNvPr id="6" name="Slide Number Placeholder 5"/>
          <p:cNvSpPr>
            <a:spLocks noGrp="1"/>
          </p:cNvSpPr>
          <p:nvPr>
            <p:ph type="sldNum" sz="quarter" idx="12"/>
          </p:nvPr>
        </p:nvSpPr>
        <p:spPr/>
        <p:txBody>
          <a:bodyPr/>
          <a:lstStyle/>
          <a:p>
            <a:pPr>
              <a:defRPr/>
            </a:pPr>
            <a:fld id="{5725183C-689C-4A71-B8A9-6BB94A09FEA6}" type="slidenum">
              <a:rPr lang="en-US" smtClean="0"/>
              <a:pPr>
                <a:defRPr/>
              </a:pPr>
              <a:t>‹#›</a:t>
            </a:fld>
            <a:endParaRPr lang="en-US" dirty="0"/>
          </a:p>
        </p:txBody>
      </p:sp>
    </p:spTree>
    <p:extLst>
      <p:ext uri="{BB962C8B-B14F-4D97-AF65-F5344CB8AC3E}">
        <p14:creationId xmlns:p14="http://schemas.microsoft.com/office/powerpoint/2010/main" val="21939726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Can We Follow Jesus But Forget The Church?</a:t>
            </a:r>
          </a:p>
        </p:txBody>
      </p:sp>
      <p:sp>
        <p:nvSpPr>
          <p:cNvPr id="6" name="Slide Number Placeholder 5"/>
          <p:cNvSpPr>
            <a:spLocks noGrp="1"/>
          </p:cNvSpPr>
          <p:nvPr>
            <p:ph type="sldNum" sz="quarter" idx="12"/>
          </p:nvPr>
        </p:nvSpPr>
        <p:spPr/>
        <p:txBody>
          <a:bodyPr/>
          <a:lstStyle/>
          <a:p>
            <a:pPr>
              <a:defRPr/>
            </a:pPr>
            <a:fld id="{9620F48D-CA39-4A30-899D-CCDCF0AB1A99}" type="slidenum">
              <a:rPr lang="en-US" smtClean="0"/>
              <a:pPr>
                <a:defRPr/>
              </a:pPr>
              <a:t>‹#›</a:t>
            </a:fld>
            <a:endParaRPr lang="en-US" dirty="0"/>
          </a:p>
        </p:txBody>
      </p:sp>
    </p:spTree>
    <p:extLst>
      <p:ext uri="{BB962C8B-B14F-4D97-AF65-F5344CB8AC3E}">
        <p14:creationId xmlns:p14="http://schemas.microsoft.com/office/powerpoint/2010/main" val="359121627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Can We Follow Jesus But Forget The Church?</a:t>
            </a:r>
          </a:p>
        </p:txBody>
      </p:sp>
      <p:sp>
        <p:nvSpPr>
          <p:cNvPr id="6" name="Slide Number Placeholder 5"/>
          <p:cNvSpPr>
            <a:spLocks noGrp="1"/>
          </p:cNvSpPr>
          <p:nvPr>
            <p:ph type="sldNum" sz="quarter" idx="12"/>
          </p:nvPr>
        </p:nvSpPr>
        <p:spPr/>
        <p:txBody>
          <a:bodyPr/>
          <a:lstStyle/>
          <a:p>
            <a:pPr>
              <a:defRPr/>
            </a:pPr>
            <a:fld id="{28CBEB07-E1CC-484F-9BBE-EA7D902740F6}" type="slidenum">
              <a:rPr lang="en-US" smtClean="0"/>
              <a:pPr>
                <a:defRPr/>
              </a:pPr>
              <a:t>‹#›</a:t>
            </a:fld>
            <a:endParaRPr lang="en-US" dirty="0"/>
          </a:p>
        </p:txBody>
      </p:sp>
    </p:spTree>
    <p:extLst>
      <p:ext uri="{BB962C8B-B14F-4D97-AF65-F5344CB8AC3E}">
        <p14:creationId xmlns:p14="http://schemas.microsoft.com/office/powerpoint/2010/main" val="188189010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Can We Follow Jesus But Forget The Church?</a:t>
            </a:r>
          </a:p>
        </p:txBody>
      </p:sp>
      <p:sp>
        <p:nvSpPr>
          <p:cNvPr id="6" name="Slide Number Placeholder 5"/>
          <p:cNvSpPr>
            <a:spLocks noGrp="1"/>
          </p:cNvSpPr>
          <p:nvPr>
            <p:ph type="sldNum" sz="quarter" idx="12"/>
          </p:nvPr>
        </p:nvSpPr>
        <p:spPr/>
        <p:txBody>
          <a:bodyPr/>
          <a:lstStyle/>
          <a:p>
            <a:pPr>
              <a:defRPr/>
            </a:pPr>
            <a:fld id="{3BBA8525-0A72-4C05-B223-7EDA2B48B231}" type="slidenum">
              <a:rPr lang="en-US" smtClean="0"/>
              <a:pPr>
                <a:defRPr/>
              </a:pPr>
              <a:t>‹#›</a:t>
            </a:fld>
            <a:endParaRPr lang="en-US" dirty="0"/>
          </a:p>
        </p:txBody>
      </p:sp>
    </p:spTree>
    <p:extLst>
      <p:ext uri="{BB962C8B-B14F-4D97-AF65-F5344CB8AC3E}">
        <p14:creationId xmlns:p14="http://schemas.microsoft.com/office/powerpoint/2010/main" val="179655896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Can We Follow Jesus But Forget The Church?</a:t>
            </a:r>
          </a:p>
        </p:txBody>
      </p:sp>
      <p:sp>
        <p:nvSpPr>
          <p:cNvPr id="7" name="Slide Number Placeholder 6"/>
          <p:cNvSpPr>
            <a:spLocks noGrp="1"/>
          </p:cNvSpPr>
          <p:nvPr>
            <p:ph type="sldNum" sz="quarter" idx="12"/>
          </p:nvPr>
        </p:nvSpPr>
        <p:spPr/>
        <p:txBody>
          <a:bodyPr/>
          <a:lstStyle/>
          <a:p>
            <a:pPr>
              <a:defRPr/>
            </a:pPr>
            <a:fld id="{5041AFF3-16D9-4048-963C-74B13CD744BB}" type="slidenum">
              <a:rPr lang="en-US" smtClean="0"/>
              <a:pPr>
                <a:defRPr/>
              </a:pPr>
              <a:t>‹#›</a:t>
            </a:fld>
            <a:endParaRPr lang="en-US" dirty="0"/>
          </a:p>
        </p:txBody>
      </p:sp>
    </p:spTree>
    <p:extLst>
      <p:ext uri="{BB962C8B-B14F-4D97-AF65-F5344CB8AC3E}">
        <p14:creationId xmlns:p14="http://schemas.microsoft.com/office/powerpoint/2010/main" val="240104768"/>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Can We Follow Jesus But Forget The Church?</a:t>
            </a:r>
          </a:p>
        </p:txBody>
      </p:sp>
      <p:sp>
        <p:nvSpPr>
          <p:cNvPr id="9" name="Slide Number Placeholder 8"/>
          <p:cNvSpPr>
            <a:spLocks noGrp="1"/>
          </p:cNvSpPr>
          <p:nvPr>
            <p:ph type="sldNum" sz="quarter" idx="12"/>
          </p:nvPr>
        </p:nvSpPr>
        <p:spPr/>
        <p:txBody>
          <a:bodyPr/>
          <a:lstStyle/>
          <a:p>
            <a:pPr>
              <a:defRPr/>
            </a:pPr>
            <a:fld id="{B58C8994-46C1-46C4-BBC7-F13DDF24DE2E}" type="slidenum">
              <a:rPr lang="en-US" smtClean="0"/>
              <a:pPr>
                <a:defRPr/>
              </a:pPr>
              <a:t>‹#›</a:t>
            </a:fld>
            <a:endParaRPr lang="en-US" dirty="0"/>
          </a:p>
        </p:txBody>
      </p:sp>
    </p:spTree>
    <p:extLst>
      <p:ext uri="{BB962C8B-B14F-4D97-AF65-F5344CB8AC3E}">
        <p14:creationId xmlns:p14="http://schemas.microsoft.com/office/powerpoint/2010/main" val="245587354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Can We Follow Jesus But Forget The Church?</a:t>
            </a:r>
          </a:p>
        </p:txBody>
      </p:sp>
      <p:sp>
        <p:nvSpPr>
          <p:cNvPr id="5" name="Slide Number Placeholder 4"/>
          <p:cNvSpPr>
            <a:spLocks noGrp="1"/>
          </p:cNvSpPr>
          <p:nvPr>
            <p:ph type="sldNum" sz="quarter" idx="12"/>
          </p:nvPr>
        </p:nvSpPr>
        <p:spPr/>
        <p:txBody>
          <a:bodyPr/>
          <a:lstStyle/>
          <a:p>
            <a:pPr>
              <a:defRPr/>
            </a:pPr>
            <a:fld id="{3E36B4CC-5D46-473D-ABCA-5FF63C6E6FB4}" type="slidenum">
              <a:rPr lang="en-US" smtClean="0"/>
              <a:pPr>
                <a:defRPr/>
              </a:pPr>
              <a:t>‹#›</a:t>
            </a:fld>
            <a:endParaRPr lang="en-US" dirty="0"/>
          </a:p>
        </p:txBody>
      </p:sp>
    </p:spTree>
    <p:extLst>
      <p:ext uri="{BB962C8B-B14F-4D97-AF65-F5344CB8AC3E}">
        <p14:creationId xmlns:p14="http://schemas.microsoft.com/office/powerpoint/2010/main" val="239429122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Can We Follow Jesus But Forget The Church?</a:t>
            </a:r>
          </a:p>
        </p:txBody>
      </p:sp>
      <p:sp>
        <p:nvSpPr>
          <p:cNvPr id="4" name="Slide Number Placeholder 3"/>
          <p:cNvSpPr>
            <a:spLocks noGrp="1"/>
          </p:cNvSpPr>
          <p:nvPr>
            <p:ph type="sldNum" sz="quarter" idx="12"/>
          </p:nvPr>
        </p:nvSpPr>
        <p:spPr/>
        <p:txBody>
          <a:bodyPr/>
          <a:lstStyle/>
          <a:p>
            <a:pPr>
              <a:defRPr/>
            </a:pPr>
            <a:fld id="{94C90D3B-95B3-4CAC-81D8-800069D7D6BE}" type="slidenum">
              <a:rPr lang="en-US" smtClean="0"/>
              <a:pPr>
                <a:defRPr/>
              </a:pPr>
              <a:t>‹#›</a:t>
            </a:fld>
            <a:endParaRPr lang="en-US" dirty="0"/>
          </a:p>
        </p:txBody>
      </p:sp>
    </p:spTree>
    <p:extLst>
      <p:ext uri="{BB962C8B-B14F-4D97-AF65-F5344CB8AC3E}">
        <p14:creationId xmlns:p14="http://schemas.microsoft.com/office/powerpoint/2010/main" val="131078270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Can We Follow Jesus But Forget The Church?</a:t>
            </a:r>
          </a:p>
        </p:txBody>
      </p:sp>
      <p:sp>
        <p:nvSpPr>
          <p:cNvPr id="7" name="Slide Number Placeholder 6"/>
          <p:cNvSpPr>
            <a:spLocks noGrp="1"/>
          </p:cNvSpPr>
          <p:nvPr>
            <p:ph type="sldNum" sz="quarter" idx="12"/>
          </p:nvPr>
        </p:nvSpPr>
        <p:spPr/>
        <p:txBody>
          <a:bodyPr/>
          <a:lstStyle/>
          <a:p>
            <a:pPr>
              <a:defRPr/>
            </a:pPr>
            <a:fld id="{F888A0E2-5A4F-4F36-BA79-F3AA56B017BF}" type="slidenum">
              <a:rPr lang="en-US" smtClean="0"/>
              <a:pPr>
                <a:defRPr/>
              </a:pPr>
              <a:t>‹#›</a:t>
            </a:fld>
            <a:endParaRPr lang="en-US" dirty="0"/>
          </a:p>
        </p:txBody>
      </p:sp>
    </p:spTree>
    <p:extLst>
      <p:ext uri="{BB962C8B-B14F-4D97-AF65-F5344CB8AC3E}">
        <p14:creationId xmlns:p14="http://schemas.microsoft.com/office/powerpoint/2010/main" val="3746064235"/>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Can We Follow Jesus But Forget The Church?</a:t>
            </a:r>
          </a:p>
        </p:txBody>
      </p:sp>
      <p:sp>
        <p:nvSpPr>
          <p:cNvPr id="7" name="Slide Number Placeholder 6"/>
          <p:cNvSpPr>
            <a:spLocks noGrp="1"/>
          </p:cNvSpPr>
          <p:nvPr>
            <p:ph type="sldNum" sz="quarter" idx="12"/>
          </p:nvPr>
        </p:nvSpPr>
        <p:spPr/>
        <p:txBody>
          <a:bodyPr/>
          <a:lstStyle/>
          <a:p>
            <a:pPr>
              <a:defRPr/>
            </a:pPr>
            <a:fld id="{39C8912B-0483-491E-ABB6-A3E9449F6109}" type="slidenum">
              <a:rPr lang="en-US" smtClean="0"/>
              <a:pPr>
                <a:defRPr/>
              </a:pPr>
              <a:t>‹#›</a:t>
            </a:fld>
            <a:endParaRPr lang="en-US" dirty="0"/>
          </a:p>
        </p:txBody>
      </p:sp>
    </p:spTree>
    <p:extLst>
      <p:ext uri="{BB962C8B-B14F-4D97-AF65-F5344CB8AC3E}">
        <p14:creationId xmlns:p14="http://schemas.microsoft.com/office/powerpoint/2010/main" val="23501435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3A73E53D-3509-453C-A08C-60D27CDEA365}" type="slidenum">
              <a:rPr lang="en-US"/>
              <a:pPr>
                <a:defRPr/>
              </a:pPr>
              <a:t>‹#›</a:t>
            </a:fld>
            <a:endParaRPr lang="en-US" dirty="0"/>
          </a:p>
        </p:txBody>
      </p:sp>
    </p:spTree>
    <p:extLst>
      <p:ext uri="{BB962C8B-B14F-4D97-AF65-F5344CB8AC3E}">
        <p14:creationId xmlns:p14="http://schemas.microsoft.com/office/powerpoint/2010/main" val="185789816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Can We Follow Jesus But Forget The Church?</a:t>
            </a:r>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399997444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Can We Follow Jesus But Forget The Church?</a:t>
            </a:r>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13410741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Can We Follow Jesus But Forget The Church?</a:t>
            </a:r>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95308310"/>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Can We Follow Jesus But Forget The Church?</a:t>
            </a:r>
          </a:p>
        </p:txBody>
      </p:sp>
      <p:sp>
        <p:nvSpPr>
          <p:cNvPr id="7" name="Slide Number Placeholder 6"/>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75365665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Can We Follow Jesus But Forget The Church?</a:t>
            </a:r>
          </a:p>
        </p:txBody>
      </p:sp>
      <p:sp>
        <p:nvSpPr>
          <p:cNvPr id="5" name="Slide Number Placeholder 4"/>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316219235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Can We Follow Jesus But Forget The Church?</a:t>
            </a:r>
          </a:p>
        </p:txBody>
      </p:sp>
      <p:sp>
        <p:nvSpPr>
          <p:cNvPr id="5" name="Slide Number Placeholder 4"/>
          <p:cNvSpPr>
            <a:spLocks noGrp="1"/>
          </p:cNvSpPr>
          <p:nvPr>
            <p:ph type="sldNum" sz="quarter" idx="12"/>
          </p:nvPr>
        </p:nvSpPr>
        <p:spPr/>
        <p:txBody>
          <a:body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425384531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Can We Follow Jesus But Forget The Church?</a:t>
            </a:r>
          </a:p>
        </p:txBody>
      </p:sp>
      <p:sp>
        <p:nvSpPr>
          <p:cNvPr id="6" name="Slide Number Placeholder 5"/>
          <p:cNvSpPr>
            <a:spLocks noGrp="1"/>
          </p:cNvSpPr>
          <p:nvPr>
            <p:ph type="sldNum" sz="quarter" idx="12"/>
          </p:nvPr>
        </p:nvSpPr>
        <p:spPr/>
        <p:txBody>
          <a:bodyPr/>
          <a:lstStyle/>
          <a:p>
            <a:pPr>
              <a:defRPr/>
            </a:pPr>
            <a:fld id="{421A611F-4085-4BBC-A244-5346EB145DC5}" type="slidenum">
              <a:rPr lang="en-US" smtClean="0"/>
              <a:pPr>
                <a:defRPr/>
              </a:pPr>
              <a:t>‹#›</a:t>
            </a:fld>
            <a:endParaRPr lang="en-US" dirty="0"/>
          </a:p>
        </p:txBody>
      </p:sp>
    </p:spTree>
    <p:extLst>
      <p:ext uri="{BB962C8B-B14F-4D97-AF65-F5344CB8AC3E}">
        <p14:creationId xmlns:p14="http://schemas.microsoft.com/office/powerpoint/2010/main" val="55879630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Can We Follow Jesus But Forget The Church?</a:t>
            </a:r>
          </a:p>
        </p:txBody>
      </p:sp>
      <p:sp>
        <p:nvSpPr>
          <p:cNvPr id="6" name="Slide Number Placeholder 5"/>
          <p:cNvSpPr>
            <a:spLocks noGrp="1"/>
          </p:cNvSpPr>
          <p:nvPr>
            <p:ph type="sldNum" sz="quarter" idx="12"/>
          </p:nvPr>
        </p:nvSpPr>
        <p:spPr/>
        <p:txBody>
          <a:bodyPr/>
          <a:lstStyle/>
          <a:p>
            <a:pPr>
              <a:defRPr/>
            </a:pPr>
            <a:fld id="{5725183C-689C-4A71-B8A9-6BB94A09FEA6}" type="slidenum">
              <a:rPr lang="en-US" smtClean="0"/>
              <a:pPr>
                <a:defRPr/>
              </a:pPr>
              <a:t>‹#›</a:t>
            </a:fld>
            <a:endParaRPr lang="en-US" dirty="0"/>
          </a:p>
        </p:txBody>
      </p:sp>
    </p:spTree>
    <p:extLst>
      <p:ext uri="{BB962C8B-B14F-4D97-AF65-F5344CB8AC3E}">
        <p14:creationId xmlns:p14="http://schemas.microsoft.com/office/powerpoint/2010/main" val="2200539845"/>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Can We Follow Jesus But Forget The Church?</a:t>
            </a:r>
            <a:endParaRPr lang="en-US" dirty="0"/>
          </a:p>
        </p:txBody>
      </p:sp>
      <p:sp>
        <p:nvSpPr>
          <p:cNvPr id="6" name="Slide Number Placeholder 5"/>
          <p:cNvSpPr>
            <a:spLocks noGrp="1"/>
          </p:cNvSpPr>
          <p:nvPr>
            <p:ph type="sldNum" sz="quarter" idx="12"/>
          </p:nvPr>
        </p:nvSpPr>
        <p:spPr/>
        <p:txBody>
          <a:bodyPr/>
          <a:lstStyle/>
          <a:p>
            <a:pPr>
              <a:defRPr/>
            </a:pPr>
            <a:fld id="{8A4E7ED5-CF95-4C13-AA55-619F184D4DD8}" type="slidenum">
              <a:rPr lang="en-US" smtClean="0"/>
              <a:pPr>
                <a:defRPr/>
              </a:pPr>
              <a:t>‹#›</a:t>
            </a:fld>
            <a:endParaRPr lang="en-US" dirty="0"/>
          </a:p>
        </p:txBody>
      </p:sp>
    </p:spTree>
    <p:extLst>
      <p:ext uri="{BB962C8B-B14F-4D97-AF65-F5344CB8AC3E}">
        <p14:creationId xmlns:p14="http://schemas.microsoft.com/office/powerpoint/2010/main" val="368044570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Can We Follow Jesus But Forget The Church?</a:t>
            </a:r>
            <a:endParaRPr lang="en-US" dirty="0"/>
          </a:p>
        </p:txBody>
      </p:sp>
      <p:sp>
        <p:nvSpPr>
          <p:cNvPr id="6" name="Slide Number Placeholder 5"/>
          <p:cNvSpPr>
            <a:spLocks noGrp="1"/>
          </p:cNvSpPr>
          <p:nvPr>
            <p:ph type="sldNum" sz="quarter" idx="12"/>
          </p:nvPr>
        </p:nvSpPr>
        <p:spPr/>
        <p:txBody>
          <a:bodyPr/>
          <a:lstStyle/>
          <a:p>
            <a:pPr>
              <a:defRPr/>
            </a:pPr>
            <a:fld id="{EA638222-18C8-4BAC-B2B4-59B8227B8617}" type="slidenum">
              <a:rPr lang="en-US" smtClean="0"/>
              <a:pPr>
                <a:defRPr/>
              </a:pPr>
              <a:t>‹#›</a:t>
            </a:fld>
            <a:endParaRPr lang="en-US" dirty="0"/>
          </a:p>
        </p:txBody>
      </p:sp>
    </p:spTree>
    <p:extLst>
      <p:ext uri="{BB962C8B-B14F-4D97-AF65-F5344CB8AC3E}">
        <p14:creationId xmlns:p14="http://schemas.microsoft.com/office/powerpoint/2010/main" val="3345462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1D3721DC-1A71-42D8-87C4-7FE5DB8F1BEC}" type="slidenum">
              <a:rPr lang="en-US"/>
              <a:pPr>
                <a:defRPr/>
              </a:pPr>
              <a:t>‹#›</a:t>
            </a:fld>
            <a:endParaRPr lang="en-US" dirty="0"/>
          </a:p>
        </p:txBody>
      </p:sp>
    </p:spTree>
    <p:extLst>
      <p:ext uri="{BB962C8B-B14F-4D97-AF65-F5344CB8AC3E}">
        <p14:creationId xmlns:p14="http://schemas.microsoft.com/office/powerpoint/2010/main" val="2229621793"/>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Can We Follow Jesus But Forget The Church?</a:t>
            </a:r>
            <a:endParaRPr lang="en-US" dirty="0"/>
          </a:p>
        </p:txBody>
      </p:sp>
      <p:sp>
        <p:nvSpPr>
          <p:cNvPr id="6" name="Slide Number Placeholder 5"/>
          <p:cNvSpPr>
            <a:spLocks noGrp="1"/>
          </p:cNvSpPr>
          <p:nvPr>
            <p:ph type="sldNum" sz="quarter" idx="12"/>
          </p:nvPr>
        </p:nvSpPr>
        <p:spPr/>
        <p:txBody>
          <a:bodyPr/>
          <a:lstStyle/>
          <a:p>
            <a:pPr>
              <a:defRPr/>
            </a:pPr>
            <a:fld id="{13C893ED-A361-4345-A651-BFEB03FD9BB6}" type="slidenum">
              <a:rPr lang="en-US" smtClean="0"/>
              <a:pPr>
                <a:defRPr/>
              </a:pPr>
              <a:t>‹#›</a:t>
            </a:fld>
            <a:endParaRPr lang="en-US" dirty="0"/>
          </a:p>
        </p:txBody>
      </p:sp>
    </p:spTree>
    <p:extLst>
      <p:ext uri="{BB962C8B-B14F-4D97-AF65-F5344CB8AC3E}">
        <p14:creationId xmlns:p14="http://schemas.microsoft.com/office/powerpoint/2010/main" val="27477359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Can We Follow Jesus But Forget The Church?</a:t>
            </a:r>
            <a:endParaRPr lang="en-US" dirty="0"/>
          </a:p>
        </p:txBody>
      </p:sp>
      <p:sp>
        <p:nvSpPr>
          <p:cNvPr id="7" name="Slide Number Placeholder 6"/>
          <p:cNvSpPr>
            <a:spLocks noGrp="1"/>
          </p:cNvSpPr>
          <p:nvPr>
            <p:ph type="sldNum" sz="quarter" idx="12"/>
          </p:nvPr>
        </p:nvSpPr>
        <p:spPr/>
        <p:txBody>
          <a:bodyPr/>
          <a:lstStyle/>
          <a:p>
            <a:pPr>
              <a:defRPr/>
            </a:pPr>
            <a:fld id="{9237328D-E705-4ACB-BB38-D7CEF2B08115}" type="slidenum">
              <a:rPr lang="en-US" smtClean="0"/>
              <a:pPr>
                <a:defRPr/>
              </a:pPr>
              <a:t>‹#›</a:t>
            </a:fld>
            <a:endParaRPr lang="en-US" dirty="0"/>
          </a:p>
        </p:txBody>
      </p:sp>
    </p:spTree>
    <p:extLst>
      <p:ext uri="{BB962C8B-B14F-4D97-AF65-F5344CB8AC3E}">
        <p14:creationId xmlns:p14="http://schemas.microsoft.com/office/powerpoint/2010/main" val="335048893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r>
              <a:rPr lang="en-US"/>
              <a:t>Can We Follow Jesus But Forget The Church?</a:t>
            </a:r>
            <a:endParaRPr lang="en-US" dirty="0"/>
          </a:p>
        </p:txBody>
      </p:sp>
      <p:sp>
        <p:nvSpPr>
          <p:cNvPr id="9" name="Slide Number Placeholder 8"/>
          <p:cNvSpPr>
            <a:spLocks noGrp="1"/>
          </p:cNvSpPr>
          <p:nvPr>
            <p:ph type="sldNum" sz="quarter" idx="12"/>
          </p:nvPr>
        </p:nvSpPr>
        <p:spPr/>
        <p:txBody>
          <a:bodyPr/>
          <a:lstStyle/>
          <a:p>
            <a:pPr>
              <a:defRPr/>
            </a:pPr>
            <a:fld id="{1DCD60BD-94C3-40A1-929B-47B4994C576B}" type="slidenum">
              <a:rPr lang="en-US" smtClean="0"/>
              <a:pPr>
                <a:defRPr/>
              </a:pPr>
              <a:t>‹#›</a:t>
            </a:fld>
            <a:endParaRPr lang="en-US" dirty="0"/>
          </a:p>
        </p:txBody>
      </p:sp>
    </p:spTree>
    <p:extLst>
      <p:ext uri="{BB962C8B-B14F-4D97-AF65-F5344CB8AC3E}">
        <p14:creationId xmlns:p14="http://schemas.microsoft.com/office/powerpoint/2010/main" val="214302932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Can We Follow Jesus But Forget The Church?</a:t>
            </a:r>
            <a:endParaRPr lang="en-US" dirty="0"/>
          </a:p>
        </p:txBody>
      </p:sp>
      <p:sp>
        <p:nvSpPr>
          <p:cNvPr id="5" name="Slide Number Placeholder 4"/>
          <p:cNvSpPr>
            <a:spLocks noGrp="1"/>
          </p:cNvSpPr>
          <p:nvPr>
            <p:ph type="sldNum" sz="quarter" idx="12"/>
          </p:nvPr>
        </p:nvSpPr>
        <p:spPr/>
        <p:txBody>
          <a:bodyPr/>
          <a:lstStyle/>
          <a:p>
            <a:pPr>
              <a:defRPr/>
            </a:pPr>
            <a:fld id="{E2A9F118-CCD4-471B-B7B3-6D87ACD5D2B1}" type="slidenum">
              <a:rPr lang="en-US" smtClean="0"/>
              <a:pPr>
                <a:defRPr/>
              </a:pPr>
              <a:t>‹#›</a:t>
            </a:fld>
            <a:endParaRPr lang="en-US" dirty="0"/>
          </a:p>
        </p:txBody>
      </p:sp>
    </p:spTree>
    <p:extLst>
      <p:ext uri="{BB962C8B-B14F-4D97-AF65-F5344CB8AC3E}">
        <p14:creationId xmlns:p14="http://schemas.microsoft.com/office/powerpoint/2010/main" val="198147431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r>
              <a:rPr lang="en-US"/>
              <a:t>Can We Follow Jesus But Forget The Church?</a:t>
            </a:r>
            <a:endParaRPr lang="en-US" dirty="0"/>
          </a:p>
        </p:txBody>
      </p:sp>
      <p:sp>
        <p:nvSpPr>
          <p:cNvPr id="4" name="Slide Number Placeholder 3"/>
          <p:cNvSpPr>
            <a:spLocks noGrp="1"/>
          </p:cNvSpPr>
          <p:nvPr>
            <p:ph type="sldNum" sz="quarter" idx="12"/>
          </p:nvPr>
        </p:nvSpPr>
        <p:spPr/>
        <p:txBody>
          <a:bodyPr/>
          <a:lstStyle/>
          <a:p>
            <a:pPr>
              <a:defRPr/>
            </a:pPr>
            <a:fld id="{1F3AF8C1-3D1F-4D9C-AAE9-20E0A3A7B1DB}" type="slidenum">
              <a:rPr lang="en-US" smtClean="0"/>
              <a:pPr>
                <a:defRPr/>
              </a:pPr>
              <a:t>‹#›</a:t>
            </a:fld>
            <a:endParaRPr lang="en-US" dirty="0"/>
          </a:p>
        </p:txBody>
      </p:sp>
    </p:spTree>
    <p:extLst>
      <p:ext uri="{BB962C8B-B14F-4D97-AF65-F5344CB8AC3E}">
        <p14:creationId xmlns:p14="http://schemas.microsoft.com/office/powerpoint/2010/main" val="21092343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Can We Follow Jesus But Forget The Church?</a:t>
            </a:r>
            <a:endParaRPr lang="en-US" dirty="0"/>
          </a:p>
        </p:txBody>
      </p:sp>
      <p:sp>
        <p:nvSpPr>
          <p:cNvPr id="7" name="Slide Number Placeholder 6"/>
          <p:cNvSpPr>
            <a:spLocks noGrp="1"/>
          </p:cNvSpPr>
          <p:nvPr>
            <p:ph type="sldNum" sz="quarter" idx="12"/>
          </p:nvPr>
        </p:nvSpPr>
        <p:spPr/>
        <p:txBody>
          <a:bodyPr/>
          <a:lstStyle/>
          <a:p>
            <a:pPr>
              <a:defRPr/>
            </a:pPr>
            <a:fld id="{A84B9AC9-BDE0-4F09-B9B7-760F90D3271E}" type="slidenum">
              <a:rPr lang="en-US" smtClean="0"/>
              <a:pPr>
                <a:defRPr/>
              </a:pPr>
              <a:t>‹#›</a:t>
            </a:fld>
            <a:endParaRPr lang="en-US" dirty="0"/>
          </a:p>
        </p:txBody>
      </p:sp>
    </p:spTree>
    <p:extLst>
      <p:ext uri="{BB962C8B-B14F-4D97-AF65-F5344CB8AC3E}">
        <p14:creationId xmlns:p14="http://schemas.microsoft.com/office/powerpoint/2010/main" val="3529954023"/>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Can We Follow Jesus But Forget The Church?</a:t>
            </a:r>
            <a:endParaRPr lang="en-US" dirty="0"/>
          </a:p>
        </p:txBody>
      </p:sp>
      <p:sp>
        <p:nvSpPr>
          <p:cNvPr id="7" name="Slide Number Placeholder 6"/>
          <p:cNvSpPr>
            <a:spLocks noGrp="1"/>
          </p:cNvSpPr>
          <p:nvPr>
            <p:ph type="sldNum" sz="quarter" idx="12"/>
          </p:nvPr>
        </p:nvSpPr>
        <p:spPr/>
        <p:txBody>
          <a:bodyPr/>
          <a:lstStyle/>
          <a:p>
            <a:pPr>
              <a:defRPr/>
            </a:pPr>
            <a:fld id="{F89C81D4-8897-4F76-A834-5FC55F8FE265}" type="slidenum">
              <a:rPr lang="en-US" smtClean="0"/>
              <a:pPr>
                <a:defRPr/>
              </a:pPr>
              <a:t>‹#›</a:t>
            </a:fld>
            <a:endParaRPr lang="en-US" dirty="0"/>
          </a:p>
        </p:txBody>
      </p:sp>
    </p:spTree>
    <p:extLst>
      <p:ext uri="{BB962C8B-B14F-4D97-AF65-F5344CB8AC3E}">
        <p14:creationId xmlns:p14="http://schemas.microsoft.com/office/powerpoint/2010/main" val="347074812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Can We Follow Jesus But Forget The Church?</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174249482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Can We Follow Jesus But Forget The Church?</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03770957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Can We Follow Jesus But Forget The Church?</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431675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8B1E30AB-6FC8-4CD4-AF5E-F366032CB342}" type="slidenum">
              <a:rPr lang="en-US"/>
              <a:pPr>
                <a:defRPr/>
              </a:pPr>
              <a:t>‹#›</a:t>
            </a:fld>
            <a:endParaRPr lang="en-US" dirty="0"/>
          </a:p>
        </p:txBody>
      </p:sp>
    </p:spTree>
    <p:extLst>
      <p:ext uri="{BB962C8B-B14F-4D97-AF65-F5344CB8AC3E}">
        <p14:creationId xmlns:p14="http://schemas.microsoft.com/office/powerpoint/2010/main" val="318875250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r>
              <a:rPr lang="en-US"/>
              <a:t>Can We Follow Jesus But Forget The Church?</a:t>
            </a:r>
            <a:endParaRPr lang="en-US" dirty="0"/>
          </a:p>
        </p:txBody>
      </p:sp>
      <p:sp>
        <p:nvSpPr>
          <p:cNvPr id="7" name="Slide Number Placeholder 6"/>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484335248"/>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Can We Follow Jesus But Forget The Church?</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30414504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dirty="0"/>
          </a:p>
        </p:txBody>
      </p:sp>
      <p:sp>
        <p:nvSpPr>
          <p:cNvPr id="4" name="Footer Placeholder 3"/>
          <p:cNvSpPr>
            <a:spLocks noGrp="1"/>
          </p:cNvSpPr>
          <p:nvPr>
            <p:ph type="ftr" sz="quarter" idx="11"/>
          </p:nvPr>
        </p:nvSpPr>
        <p:spPr/>
        <p:txBody>
          <a:bodyPr/>
          <a:lstStyle/>
          <a:p>
            <a:pPr>
              <a:defRPr/>
            </a:pPr>
            <a:r>
              <a:rPr lang="en-US"/>
              <a:t>Can We Follow Jesus But Forget The Church?</a:t>
            </a:r>
            <a:endParaRPr lang="en-US" dirty="0"/>
          </a:p>
        </p:txBody>
      </p:sp>
      <p:sp>
        <p:nvSpPr>
          <p:cNvPr id="5" name="Slide Number Placeholder 4"/>
          <p:cNvSpPr>
            <a:spLocks noGrp="1"/>
          </p:cNvSpPr>
          <p:nvPr>
            <p:ph type="sldNum" sz="quarter" idx="12"/>
          </p:nvPr>
        </p:nvSpPr>
        <p:spPr/>
        <p:txBody>
          <a:body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29126982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Can We Follow Jesus But Forget The Church?</a:t>
            </a:r>
            <a:endParaRPr lang="en-US" dirty="0"/>
          </a:p>
        </p:txBody>
      </p:sp>
      <p:sp>
        <p:nvSpPr>
          <p:cNvPr id="6" name="Slide Number Placeholder 5"/>
          <p:cNvSpPr>
            <a:spLocks noGrp="1"/>
          </p:cNvSpPr>
          <p:nvPr>
            <p:ph type="sldNum" sz="quarter" idx="12"/>
          </p:nvPr>
        </p:nvSpPr>
        <p:spPr/>
        <p:txBody>
          <a:bodyPr/>
          <a:lstStyle/>
          <a:p>
            <a:pPr>
              <a:defRPr/>
            </a:pPr>
            <a:fld id="{F91BDD13-BA7F-4309-9165-8140AFAE102F}" type="slidenum">
              <a:rPr lang="en-US" smtClean="0"/>
              <a:pPr>
                <a:defRPr/>
              </a:pPr>
              <a:t>‹#›</a:t>
            </a:fld>
            <a:endParaRPr lang="en-US" dirty="0"/>
          </a:p>
        </p:txBody>
      </p:sp>
    </p:spTree>
    <p:extLst>
      <p:ext uri="{BB962C8B-B14F-4D97-AF65-F5344CB8AC3E}">
        <p14:creationId xmlns:p14="http://schemas.microsoft.com/office/powerpoint/2010/main" val="404560225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r>
              <a:rPr lang="en-US"/>
              <a:t>Can We Follow Jesus But Forget The Church?</a:t>
            </a:r>
            <a:endParaRPr lang="en-US" dirty="0"/>
          </a:p>
        </p:txBody>
      </p:sp>
      <p:sp>
        <p:nvSpPr>
          <p:cNvPr id="6" name="Slide Number Placeholder 5"/>
          <p:cNvSpPr>
            <a:spLocks noGrp="1"/>
          </p:cNvSpPr>
          <p:nvPr>
            <p:ph type="sldNum" sz="quarter" idx="12"/>
          </p:nvPr>
        </p:nvSpPr>
        <p:spPr/>
        <p:txBody>
          <a:bodyPr/>
          <a:lstStyle/>
          <a:p>
            <a:pPr>
              <a:defRPr/>
            </a:pPr>
            <a:fld id="{B2FB9779-47DD-4952-B7D3-D942BF9054F8}" type="slidenum">
              <a:rPr lang="en-US" smtClean="0"/>
              <a:pPr>
                <a:defRPr/>
              </a:pPr>
              <a:t>‹#›</a:t>
            </a:fld>
            <a:endParaRPr lang="en-US" dirty="0"/>
          </a:p>
        </p:txBody>
      </p:sp>
    </p:spTree>
    <p:extLst>
      <p:ext uri="{BB962C8B-B14F-4D97-AF65-F5344CB8AC3E}">
        <p14:creationId xmlns:p14="http://schemas.microsoft.com/office/powerpoint/2010/main" val="92046392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Can We Follow Jesus But Forget The Church?</a:t>
            </a:r>
          </a:p>
        </p:txBody>
      </p:sp>
      <p:sp>
        <p:nvSpPr>
          <p:cNvPr id="6" name="Slide Number Placeholder 5"/>
          <p:cNvSpPr>
            <a:spLocks noGrp="1"/>
          </p:cNvSpPr>
          <p:nvPr>
            <p:ph type="sldNum" sz="quarter" idx="12"/>
          </p:nvPr>
        </p:nvSpPr>
        <p:spPr/>
        <p:txBody>
          <a:bodyPr/>
          <a:lstStyle/>
          <a:p>
            <a:pPr>
              <a:defRPr/>
            </a:pPr>
            <a:fld id="{E43721E7-84F9-4EB9-8E8A-D2A47F187C91}" type="slidenum">
              <a:rPr lang="en-US" smtClean="0"/>
              <a:pPr>
                <a:defRPr/>
              </a:pPr>
              <a:t>‹#›</a:t>
            </a:fld>
            <a:endParaRPr lang="en-US" dirty="0"/>
          </a:p>
        </p:txBody>
      </p:sp>
    </p:spTree>
    <p:extLst>
      <p:ext uri="{BB962C8B-B14F-4D97-AF65-F5344CB8AC3E}">
        <p14:creationId xmlns:p14="http://schemas.microsoft.com/office/powerpoint/2010/main" val="377184756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Can We Follow Jesus But Forget The Church?</a:t>
            </a:r>
          </a:p>
        </p:txBody>
      </p:sp>
      <p:sp>
        <p:nvSpPr>
          <p:cNvPr id="6" name="Slide Number Placeholder 5"/>
          <p:cNvSpPr>
            <a:spLocks noGrp="1"/>
          </p:cNvSpPr>
          <p:nvPr>
            <p:ph type="sldNum" sz="quarter" idx="12"/>
          </p:nvPr>
        </p:nvSpPr>
        <p:spPr/>
        <p:txBody>
          <a:bodyPr/>
          <a:lstStyle/>
          <a:p>
            <a:pPr>
              <a:defRPr/>
            </a:pPr>
            <a:fld id="{02976A75-0D5A-4190-9A20-AA9DB84C043E}" type="slidenum">
              <a:rPr lang="en-US" smtClean="0"/>
              <a:pPr>
                <a:defRPr/>
              </a:pPr>
              <a:t>‹#›</a:t>
            </a:fld>
            <a:endParaRPr lang="en-US" dirty="0"/>
          </a:p>
        </p:txBody>
      </p:sp>
    </p:spTree>
    <p:extLst>
      <p:ext uri="{BB962C8B-B14F-4D97-AF65-F5344CB8AC3E}">
        <p14:creationId xmlns:p14="http://schemas.microsoft.com/office/powerpoint/2010/main" val="31034216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Can We Follow Jesus But Forget The Church?</a:t>
            </a:r>
          </a:p>
        </p:txBody>
      </p:sp>
      <p:sp>
        <p:nvSpPr>
          <p:cNvPr id="6" name="Slide Number Placeholder 5"/>
          <p:cNvSpPr>
            <a:spLocks noGrp="1"/>
          </p:cNvSpPr>
          <p:nvPr>
            <p:ph type="sldNum" sz="quarter" idx="12"/>
          </p:nvPr>
        </p:nvSpPr>
        <p:spPr/>
        <p:txBody>
          <a:bodyPr/>
          <a:lstStyle/>
          <a:p>
            <a:pPr>
              <a:defRPr/>
            </a:pPr>
            <a:fld id="{6C35ECFE-EE96-4BE6-BEBF-C52F6CA79F4E}" type="slidenum">
              <a:rPr lang="en-US" smtClean="0"/>
              <a:pPr>
                <a:defRPr/>
              </a:pPr>
              <a:t>‹#›</a:t>
            </a:fld>
            <a:endParaRPr lang="en-US" dirty="0"/>
          </a:p>
        </p:txBody>
      </p:sp>
    </p:spTree>
    <p:extLst>
      <p:ext uri="{BB962C8B-B14F-4D97-AF65-F5344CB8AC3E}">
        <p14:creationId xmlns:p14="http://schemas.microsoft.com/office/powerpoint/2010/main" val="143586565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Can We Follow Jesus But Forget The Church?</a:t>
            </a:r>
          </a:p>
        </p:txBody>
      </p:sp>
      <p:sp>
        <p:nvSpPr>
          <p:cNvPr id="7" name="Slide Number Placeholder 6"/>
          <p:cNvSpPr>
            <a:spLocks noGrp="1"/>
          </p:cNvSpPr>
          <p:nvPr>
            <p:ph type="sldNum" sz="quarter" idx="12"/>
          </p:nvPr>
        </p:nvSpPr>
        <p:spPr/>
        <p:txBody>
          <a:bodyPr/>
          <a:lstStyle/>
          <a:p>
            <a:pPr>
              <a:defRPr/>
            </a:pPr>
            <a:fld id="{5EF5FFD5-B075-4CF9-9CA6-1B048309F9AC}" type="slidenum">
              <a:rPr lang="en-US" smtClean="0"/>
              <a:pPr>
                <a:defRPr/>
              </a:pPr>
              <a:t>‹#›</a:t>
            </a:fld>
            <a:endParaRPr lang="en-US" dirty="0"/>
          </a:p>
        </p:txBody>
      </p:sp>
    </p:spTree>
    <p:extLst>
      <p:ext uri="{BB962C8B-B14F-4D97-AF65-F5344CB8AC3E}">
        <p14:creationId xmlns:p14="http://schemas.microsoft.com/office/powerpoint/2010/main" val="4135212916"/>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Can We Follow Jesus But Forget The Church?</a:t>
            </a:r>
          </a:p>
        </p:txBody>
      </p:sp>
      <p:sp>
        <p:nvSpPr>
          <p:cNvPr id="9" name="Slide Number Placeholder 8"/>
          <p:cNvSpPr>
            <a:spLocks noGrp="1"/>
          </p:cNvSpPr>
          <p:nvPr>
            <p:ph type="sldNum" sz="quarter" idx="12"/>
          </p:nvPr>
        </p:nvSpPr>
        <p:spPr/>
        <p:txBody>
          <a:bodyPr/>
          <a:lstStyle/>
          <a:p>
            <a:pPr>
              <a:defRPr/>
            </a:pPr>
            <a:fld id="{0DE6C92C-CCF0-4E2F-A933-26305919BBCD}" type="slidenum">
              <a:rPr lang="en-US" smtClean="0"/>
              <a:pPr>
                <a:defRPr/>
              </a:pPr>
              <a:t>‹#›</a:t>
            </a:fld>
            <a:endParaRPr lang="en-US" dirty="0"/>
          </a:p>
        </p:txBody>
      </p:sp>
    </p:spTree>
    <p:extLst>
      <p:ext uri="{BB962C8B-B14F-4D97-AF65-F5344CB8AC3E}">
        <p14:creationId xmlns:p14="http://schemas.microsoft.com/office/powerpoint/2010/main" val="42534833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7" name="Rectangle 6"/>
          <p:cNvSpPr>
            <a:spLocks noGrp="1" noChangeArrowheads="1"/>
          </p:cNvSpPr>
          <p:nvPr>
            <p:ph type="sldNum" sz="quarter" idx="12"/>
          </p:nvPr>
        </p:nvSpPr>
        <p:spPr>
          <a:ln/>
        </p:spPr>
        <p:txBody>
          <a:bodyPr/>
          <a:lstStyle>
            <a:lvl1pPr>
              <a:defRPr/>
            </a:lvl1pPr>
          </a:lstStyle>
          <a:p>
            <a:pPr>
              <a:defRPr/>
            </a:pPr>
            <a:fld id="{D25547FF-4825-4414-8D2B-34D53E01B817}" type="slidenum">
              <a:rPr lang="en-US"/>
              <a:pPr>
                <a:defRPr/>
              </a:pPr>
              <a:t>‹#›</a:t>
            </a:fld>
            <a:endParaRPr lang="en-US" dirty="0"/>
          </a:p>
        </p:txBody>
      </p:sp>
    </p:spTree>
    <p:extLst>
      <p:ext uri="{BB962C8B-B14F-4D97-AF65-F5344CB8AC3E}">
        <p14:creationId xmlns:p14="http://schemas.microsoft.com/office/powerpoint/2010/main" val="369469920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Can We Follow Jesus But Forget The Church?</a:t>
            </a:r>
          </a:p>
        </p:txBody>
      </p:sp>
      <p:sp>
        <p:nvSpPr>
          <p:cNvPr id="5" name="Slide Number Placeholder 4"/>
          <p:cNvSpPr>
            <a:spLocks noGrp="1"/>
          </p:cNvSpPr>
          <p:nvPr>
            <p:ph type="sldNum" sz="quarter" idx="12"/>
          </p:nvPr>
        </p:nvSpPr>
        <p:spPr/>
        <p:txBody>
          <a:bodyPr/>
          <a:lstStyle/>
          <a:p>
            <a:pPr>
              <a:defRPr/>
            </a:pPr>
            <a:fld id="{3F937DA6-55B7-4163-A939-13ADAB3247ED}" type="slidenum">
              <a:rPr lang="en-US" smtClean="0"/>
              <a:pPr>
                <a:defRPr/>
              </a:pPr>
              <a:t>‹#›</a:t>
            </a:fld>
            <a:endParaRPr lang="en-US" dirty="0"/>
          </a:p>
        </p:txBody>
      </p:sp>
    </p:spTree>
    <p:extLst>
      <p:ext uri="{BB962C8B-B14F-4D97-AF65-F5344CB8AC3E}">
        <p14:creationId xmlns:p14="http://schemas.microsoft.com/office/powerpoint/2010/main" val="226948949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Can We Follow Jesus But Forget The Church?</a:t>
            </a:r>
          </a:p>
        </p:txBody>
      </p:sp>
      <p:sp>
        <p:nvSpPr>
          <p:cNvPr id="4" name="Slide Number Placeholder 3"/>
          <p:cNvSpPr>
            <a:spLocks noGrp="1"/>
          </p:cNvSpPr>
          <p:nvPr>
            <p:ph type="sldNum" sz="quarter" idx="12"/>
          </p:nvPr>
        </p:nvSpPr>
        <p:spPr/>
        <p:txBody>
          <a:bodyPr/>
          <a:lstStyle/>
          <a:p>
            <a:pPr>
              <a:defRPr/>
            </a:pPr>
            <a:fld id="{87110E50-1471-4051-A4D6-E0E59A41D956}" type="slidenum">
              <a:rPr lang="en-US" smtClean="0"/>
              <a:pPr>
                <a:defRPr/>
              </a:pPr>
              <a:t>‹#›</a:t>
            </a:fld>
            <a:endParaRPr lang="en-US" dirty="0"/>
          </a:p>
        </p:txBody>
      </p:sp>
    </p:spTree>
    <p:extLst>
      <p:ext uri="{BB962C8B-B14F-4D97-AF65-F5344CB8AC3E}">
        <p14:creationId xmlns:p14="http://schemas.microsoft.com/office/powerpoint/2010/main" val="407147254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Can We Follow Jesus But Forget The Church?</a:t>
            </a:r>
          </a:p>
        </p:txBody>
      </p:sp>
      <p:sp>
        <p:nvSpPr>
          <p:cNvPr id="7" name="Slide Number Placeholder 6"/>
          <p:cNvSpPr>
            <a:spLocks noGrp="1"/>
          </p:cNvSpPr>
          <p:nvPr>
            <p:ph type="sldNum" sz="quarter" idx="12"/>
          </p:nvPr>
        </p:nvSpPr>
        <p:spPr/>
        <p:txBody>
          <a:bodyPr/>
          <a:lstStyle/>
          <a:p>
            <a:pPr>
              <a:defRPr/>
            </a:pPr>
            <a:fld id="{3D40743F-9DF2-4003-8AC4-7D99EC969BED}" type="slidenum">
              <a:rPr lang="en-US" smtClean="0"/>
              <a:pPr>
                <a:defRPr/>
              </a:pPr>
              <a:t>‹#›</a:t>
            </a:fld>
            <a:endParaRPr lang="en-US" dirty="0"/>
          </a:p>
        </p:txBody>
      </p:sp>
    </p:spTree>
    <p:extLst>
      <p:ext uri="{BB962C8B-B14F-4D97-AF65-F5344CB8AC3E}">
        <p14:creationId xmlns:p14="http://schemas.microsoft.com/office/powerpoint/2010/main" val="1591458860"/>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Can We Follow Jesus But Forget The Church?</a:t>
            </a:r>
          </a:p>
        </p:txBody>
      </p:sp>
      <p:sp>
        <p:nvSpPr>
          <p:cNvPr id="7" name="Slide Number Placeholder 6"/>
          <p:cNvSpPr>
            <a:spLocks noGrp="1"/>
          </p:cNvSpPr>
          <p:nvPr>
            <p:ph type="sldNum" sz="quarter" idx="12"/>
          </p:nvPr>
        </p:nvSpPr>
        <p:spPr/>
        <p:txBody>
          <a:bodyPr/>
          <a:lstStyle/>
          <a:p>
            <a:pPr>
              <a:defRPr/>
            </a:pPr>
            <a:fld id="{1569831A-302D-408C-8EAE-4201699A6110}" type="slidenum">
              <a:rPr lang="en-US" smtClean="0"/>
              <a:pPr>
                <a:defRPr/>
              </a:pPr>
              <a:t>‹#›</a:t>
            </a:fld>
            <a:endParaRPr lang="en-US" dirty="0"/>
          </a:p>
        </p:txBody>
      </p:sp>
    </p:spTree>
    <p:extLst>
      <p:ext uri="{BB962C8B-B14F-4D97-AF65-F5344CB8AC3E}">
        <p14:creationId xmlns:p14="http://schemas.microsoft.com/office/powerpoint/2010/main" val="3912436910"/>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Can We Follow Jesus But Forget The Church?</a:t>
            </a:r>
          </a:p>
        </p:txBody>
      </p:sp>
      <p:sp>
        <p:nvSpPr>
          <p:cNvPr id="7" name="Slide Number Placeholder 6"/>
          <p:cNvSpPr>
            <a:spLocks noGrp="1"/>
          </p:cNvSpPr>
          <p:nvPr>
            <p:ph type="sldNum" sz="quarter" idx="12"/>
          </p:nvPr>
        </p:nvSpPr>
        <p:spPr/>
        <p:txBody>
          <a:bodyPr/>
          <a:lstStyle/>
          <a:p>
            <a:pPr>
              <a:defRPr/>
            </a:pPr>
            <a:fld id="{E6FE35BC-B84D-490E-B6C0-A7A96EEF82B8}" type="slidenum">
              <a:rPr lang="en-US" smtClean="0"/>
              <a:pPr>
                <a:defRPr/>
              </a:pPr>
              <a:t>‹#›</a:t>
            </a:fld>
            <a:endParaRPr lang="en-US" dirty="0"/>
          </a:p>
        </p:txBody>
      </p:sp>
    </p:spTree>
    <p:extLst>
      <p:ext uri="{BB962C8B-B14F-4D97-AF65-F5344CB8AC3E}">
        <p14:creationId xmlns:p14="http://schemas.microsoft.com/office/powerpoint/2010/main" val="4076116790"/>
      </p:ext>
    </p:extLst>
  </p:cSld>
  <p:clrMapOvr>
    <a:masterClrMapping/>
  </p:clrMapOvr>
  <p:hf sldNum="0" hdr="0" dt="0"/>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Can We Follow Jesus But Forget The Church?</a:t>
            </a:r>
          </a:p>
        </p:txBody>
      </p:sp>
      <p:sp>
        <p:nvSpPr>
          <p:cNvPr id="7" name="Slide Number Placeholder 6"/>
          <p:cNvSpPr>
            <a:spLocks noGrp="1"/>
          </p:cNvSpPr>
          <p:nvPr>
            <p:ph type="sldNum" sz="quarter" idx="12"/>
          </p:nvPr>
        </p:nvSpPr>
        <p:spPr/>
        <p:txBody>
          <a:bodyPr/>
          <a:lstStyle/>
          <a:p>
            <a:pPr>
              <a:defRPr/>
            </a:pPr>
            <a:fld id="{E6FE35BC-B84D-490E-B6C0-A7A96EEF82B8}" type="slidenum">
              <a:rPr lang="en-US" smtClean="0"/>
              <a:pPr>
                <a:defRPr/>
              </a:pPr>
              <a:t>‹#›</a:t>
            </a:fld>
            <a:endParaRPr lang="en-US" dirty="0"/>
          </a:p>
        </p:txBody>
      </p:sp>
    </p:spTree>
    <p:extLst>
      <p:ext uri="{BB962C8B-B14F-4D97-AF65-F5344CB8AC3E}">
        <p14:creationId xmlns:p14="http://schemas.microsoft.com/office/powerpoint/2010/main" val="3506235116"/>
      </p:ext>
    </p:extLst>
  </p:cSld>
  <p:clrMapOvr>
    <a:masterClrMapping/>
  </p:clrMapOvr>
  <p:hf sldNum="0" hdr="0" dt="0"/>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Can We Follow Jesus But Forget The Church?</a:t>
            </a:r>
          </a:p>
        </p:txBody>
      </p:sp>
      <p:sp>
        <p:nvSpPr>
          <p:cNvPr id="7" name="Slide Number Placeholder 6"/>
          <p:cNvSpPr>
            <a:spLocks noGrp="1"/>
          </p:cNvSpPr>
          <p:nvPr>
            <p:ph type="sldNum" sz="quarter" idx="12"/>
          </p:nvPr>
        </p:nvSpPr>
        <p:spPr/>
        <p:txBody>
          <a:bodyPr/>
          <a:lstStyle/>
          <a:p>
            <a:pPr>
              <a:defRPr/>
            </a:pPr>
            <a:fld id="{E6FE35BC-B84D-490E-B6C0-A7A96EEF82B8}" type="slidenum">
              <a:rPr lang="en-US" smtClean="0"/>
              <a:pPr>
                <a:defRPr/>
              </a:pPr>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882217379"/>
      </p:ext>
    </p:extLst>
  </p:cSld>
  <p:clrMapOvr>
    <a:masterClrMapping/>
  </p:clrMapOvr>
  <p:hf sldNum="0" hdr="0" dt="0"/>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Can We Follow Jesus But Forget The Church?</a:t>
            </a:r>
          </a:p>
        </p:txBody>
      </p:sp>
      <p:sp>
        <p:nvSpPr>
          <p:cNvPr id="7" name="Slide Number Placeholder 6"/>
          <p:cNvSpPr>
            <a:spLocks noGrp="1"/>
          </p:cNvSpPr>
          <p:nvPr>
            <p:ph type="sldNum" sz="quarter" idx="12"/>
          </p:nvPr>
        </p:nvSpPr>
        <p:spPr/>
        <p:txBody>
          <a:bodyPr/>
          <a:lstStyle/>
          <a:p>
            <a:pPr>
              <a:defRPr/>
            </a:pPr>
            <a:fld id="{E6FE35BC-B84D-490E-B6C0-A7A96EEF82B8}" type="slidenum">
              <a:rPr lang="en-US" smtClean="0"/>
              <a:pPr>
                <a:defRPr/>
              </a:pPr>
              <a:t>‹#›</a:t>
            </a:fld>
            <a:endParaRPr lang="en-US" dirty="0"/>
          </a:p>
        </p:txBody>
      </p:sp>
    </p:spTree>
    <p:extLst>
      <p:ext uri="{BB962C8B-B14F-4D97-AF65-F5344CB8AC3E}">
        <p14:creationId xmlns:p14="http://schemas.microsoft.com/office/powerpoint/2010/main" val="3917480770"/>
      </p:ext>
    </p:extLst>
  </p:cSld>
  <p:clrMapOvr>
    <a:masterClrMapping/>
  </p:clrMapOvr>
  <p:hf sldNum="0" hdr="0" dt="0"/>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Can We Follow Jesus But Forget The Church?</a:t>
            </a:r>
          </a:p>
        </p:txBody>
      </p:sp>
      <p:sp>
        <p:nvSpPr>
          <p:cNvPr id="5" name="Slide Number Placeholder 4"/>
          <p:cNvSpPr>
            <a:spLocks noGrp="1"/>
          </p:cNvSpPr>
          <p:nvPr>
            <p:ph type="sldNum" sz="quarter" idx="12"/>
          </p:nvPr>
        </p:nvSpPr>
        <p:spPr/>
        <p:txBody>
          <a:bodyPr/>
          <a:lstStyle/>
          <a:p>
            <a:pPr>
              <a:defRPr/>
            </a:pPr>
            <a:fld id="{E6FE35BC-B84D-490E-B6C0-A7A96EEF82B8}" type="slidenum">
              <a:rPr lang="en-US" smtClean="0"/>
              <a:pPr>
                <a:defRPr/>
              </a:pPr>
              <a:t>‹#›</a:t>
            </a:fld>
            <a:endParaRPr lang="en-US" dirty="0"/>
          </a:p>
        </p:txBody>
      </p:sp>
    </p:spTree>
    <p:extLst>
      <p:ext uri="{BB962C8B-B14F-4D97-AF65-F5344CB8AC3E}">
        <p14:creationId xmlns:p14="http://schemas.microsoft.com/office/powerpoint/2010/main" val="3264593894"/>
      </p:ext>
    </p:extLst>
  </p:cSld>
  <p:clrMapOvr>
    <a:masterClrMapping/>
  </p:clrMapOvr>
  <p:hf sldNum="0" hdr="0" dt="0"/>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Can We Follow Jesus But Forget The Church?</a:t>
            </a:r>
          </a:p>
        </p:txBody>
      </p:sp>
      <p:sp>
        <p:nvSpPr>
          <p:cNvPr id="5" name="Slide Number Placeholder 4"/>
          <p:cNvSpPr>
            <a:spLocks noGrp="1"/>
          </p:cNvSpPr>
          <p:nvPr>
            <p:ph type="sldNum" sz="quarter" idx="12"/>
          </p:nvPr>
        </p:nvSpPr>
        <p:spPr/>
        <p:txBody>
          <a:bodyPr/>
          <a:lstStyle/>
          <a:p>
            <a:pPr>
              <a:defRPr/>
            </a:pPr>
            <a:fld id="{E6FE35BC-B84D-490E-B6C0-A7A96EEF82B8}" type="slidenum">
              <a:rPr lang="en-US" smtClean="0"/>
              <a:pPr>
                <a:defRPr/>
              </a:pPr>
              <a:t>‹#›</a:t>
            </a:fld>
            <a:endParaRPr lang="en-US" dirty="0"/>
          </a:p>
        </p:txBody>
      </p:sp>
    </p:spTree>
    <p:extLst>
      <p:ext uri="{BB962C8B-B14F-4D97-AF65-F5344CB8AC3E}">
        <p14:creationId xmlns:p14="http://schemas.microsoft.com/office/powerpoint/2010/main" val="2298181244"/>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9" name="Rectangle 6"/>
          <p:cNvSpPr>
            <a:spLocks noGrp="1" noChangeArrowheads="1"/>
          </p:cNvSpPr>
          <p:nvPr>
            <p:ph type="sldNum" sz="quarter" idx="12"/>
          </p:nvPr>
        </p:nvSpPr>
        <p:spPr>
          <a:ln/>
        </p:spPr>
        <p:txBody>
          <a:bodyPr/>
          <a:lstStyle>
            <a:lvl1pPr>
              <a:defRPr/>
            </a:lvl1pPr>
          </a:lstStyle>
          <a:p>
            <a:pPr>
              <a:defRPr/>
            </a:pPr>
            <a:fld id="{6A570F2D-B070-4C4E-A78A-E426D9EF4408}" type="slidenum">
              <a:rPr lang="en-US"/>
              <a:pPr>
                <a:defRPr/>
              </a:pPr>
              <a:t>‹#›</a:t>
            </a:fld>
            <a:endParaRPr lang="en-US" dirty="0"/>
          </a:p>
        </p:txBody>
      </p:sp>
    </p:spTree>
    <p:extLst>
      <p:ext uri="{BB962C8B-B14F-4D97-AF65-F5344CB8AC3E}">
        <p14:creationId xmlns:p14="http://schemas.microsoft.com/office/powerpoint/2010/main" val="3457544888"/>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Can We Follow Jesus But Forget The Church?</a:t>
            </a:r>
          </a:p>
        </p:txBody>
      </p:sp>
      <p:sp>
        <p:nvSpPr>
          <p:cNvPr id="6" name="Slide Number Placeholder 5"/>
          <p:cNvSpPr>
            <a:spLocks noGrp="1"/>
          </p:cNvSpPr>
          <p:nvPr>
            <p:ph type="sldNum" sz="quarter" idx="12"/>
          </p:nvPr>
        </p:nvSpPr>
        <p:spPr/>
        <p:txBody>
          <a:bodyPr/>
          <a:lstStyle/>
          <a:p>
            <a:pPr>
              <a:defRPr/>
            </a:pPr>
            <a:fld id="{D14A0CB4-5FE1-4B1F-9A9A-F5A61FE98651}" type="slidenum">
              <a:rPr lang="en-US" smtClean="0"/>
              <a:pPr>
                <a:defRPr/>
              </a:pPr>
              <a:t>‹#›</a:t>
            </a:fld>
            <a:endParaRPr lang="en-US" dirty="0"/>
          </a:p>
        </p:txBody>
      </p:sp>
    </p:spTree>
    <p:extLst>
      <p:ext uri="{BB962C8B-B14F-4D97-AF65-F5344CB8AC3E}">
        <p14:creationId xmlns:p14="http://schemas.microsoft.com/office/powerpoint/2010/main" val="2115246506"/>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Can We Follow Jesus But Forget The Church?</a:t>
            </a:r>
          </a:p>
        </p:txBody>
      </p:sp>
      <p:sp>
        <p:nvSpPr>
          <p:cNvPr id="6" name="Slide Number Placeholder 5"/>
          <p:cNvSpPr>
            <a:spLocks noGrp="1"/>
          </p:cNvSpPr>
          <p:nvPr>
            <p:ph type="sldNum" sz="quarter" idx="12"/>
          </p:nvPr>
        </p:nvSpPr>
        <p:spPr/>
        <p:txBody>
          <a:bodyPr/>
          <a:lstStyle/>
          <a:p>
            <a:pPr>
              <a:defRPr/>
            </a:pPr>
            <a:fld id="{6B08B078-E4E5-4711-B1EB-E314BD83DF26}" type="slidenum">
              <a:rPr lang="en-US" smtClean="0"/>
              <a:pPr>
                <a:defRPr/>
              </a:pPr>
              <a:t>‹#›</a:t>
            </a:fld>
            <a:endParaRPr lang="en-US" dirty="0"/>
          </a:p>
        </p:txBody>
      </p:sp>
    </p:spTree>
    <p:extLst>
      <p:ext uri="{BB962C8B-B14F-4D97-AF65-F5344CB8AC3E}">
        <p14:creationId xmlns:p14="http://schemas.microsoft.com/office/powerpoint/2010/main" val="289519208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showMasterSp="0" type="title" preserve="1">
  <p:cSld name="Title Slide">
    <p:bg bwMode="gray">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ext Box 14">
            <a:extLst>
              <a:ext uri="{FF2B5EF4-FFF2-40B4-BE49-F238E27FC236}">
                <a16:creationId xmlns:a16="http://schemas.microsoft.com/office/drawing/2014/main" id="{4BE3B61B-E305-4083-9D1B-EE42DDFF17AE}"/>
              </a:ext>
            </a:extLst>
          </p:cNvPr>
          <p:cNvSpPr txBox="1">
            <a:spLocks noChangeArrowheads="1"/>
          </p:cNvSpPr>
          <p:nvPr/>
        </p:nvSpPr>
        <p:spPr bwMode="gray">
          <a:xfrm>
            <a:off x="7518400" y="5791201"/>
            <a:ext cx="4267200" cy="519113"/>
          </a:xfrm>
          <a:prstGeom prst="rect">
            <a:avLst/>
          </a:prstGeom>
          <a:noFill/>
          <a:ln w="9525">
            <a:noFill/>
            <a:miter lim="800000"/>
            <a:headEnd/>
            <a:tailEnd/>
          </a:ln>
          <a:effectLst/>
        </p:spPr>
        <p:txBody>
          <a:bodyPr>
            <a:spAutoFit/>
          </a:bodyPr>
          <a:lstStyle/>
          <a:p>
            <a:pPr algn="r">
              <a:defRPr/>
            </a:pPr>
            <a:r>
              <a:rPr lang="en-US" sz="2800">
                <a:solidFill>
                  <a:srgbClr val="FFFFFF"/>
                </a:solidFill>
              </a:rPr>
              <a:t>LOGO</a:t>
            </a:r>
          </a:p>
        </p:txBody>
      </p:sp>
      <p:sp>
        <p:nvSpPr>
          <p:cNvPr id="3074" name="Rectangle 2"/>
          <p:cNvSpPr>
            <a:spLocks noGrp="1" noChangeArrowheads="1"/>
          </p:cNvSpPr>
          <p:nvPr>
            <p:ph type="ctrTitle"/>
          </p:nvPr>
        </p:nvSpPr>
        <p:spPr>
          <a:xfrm>
            <a:off x="711200" y="1371601"/>
            <a:ext cx="11176000" cy="942975"/>
          </a:xfrm>
          <a:effectLst>
            <a:outerShdw dist="28398" dir="1593903" algn="ctr" rotWithShape="0">
              <a:srgbClr val="FFFFFF">
                <a:alpha val="50000"/>
              </a:srgbClr>
            </a:outerShdw>
          </a:effectLst>
        </p:spPr>
        <p:txBody>
          <a:bodyPr/>
          <a:lstStyle>
            <a:lvl1pPr>
              <a:defRPr sz="6000"/>
            </a:lvl1pPr>
          </a:lstStyle>
          <a:p>
            <a:r>
              <a:rPr lang="en-US"/>
              <a:t>Click to edit Master title style</a:t>
            </a:r>
          </a:p>
        </p:txBody>
      </p:sp>
      <p:sp>
        <p:nvSpPr>
          <p:cNvPr id="3075" name="Rectangle 3"/>
          <p:cNvSpPr>
            <a:spLocks noGrp="1" noChangeArrowheads="1"/>
          </p:cNvSpPr>
          <p:nvPr>
            <p:ph type="subTitle" idx="1"/>
          </p:nvPr>
        </p:nvSpPr>
        <p:spPr>
          <a:xfrm>
            <a:off x="711200" y="3810000"/>
            <a:ext cx="10972800" cy="457200"/>
          </a:xfrm>
        </p:spPr>
        <p:txBody>
          <a:bodyPr/>
          <a:lstStyle>
            <a:lvl1pPr marL="0" indent="0">
              <a:buFont typeface="Wingdings" pitchFamily="2" charset="2"/>
              <a:buNone/>
              <a:defRPr sz="2400" b="1">
                <a:solidFill>
                  <a:schemeClr val="bg1"/>
                </a:solidFill>
              </a:defRPr>
            </a:lvl1pPr>
          </a:lstStyle>
          <a:p>
            <a:r>
              <a:rPr lang="en-US"/>
              <a:t>Click to edit Master subtitle style</a:t>
            </a:r>
          </a:p>
        </p:txBody>
      </p:sp>
      <p:sp>
        <p:nvSpPr>
          <p:cNvPr id="5" name="Date Placeholder 4">
            <a:extLst>
              <a:ext uri="{FF2B5EF4-FFF2-40B4-BE49-F238E27FC236}">
                <a16:creationId xmlns:a16="http://schemas.microsoft.com/office/drawing/2014/main" id="{4121AE78-E2B9-407C-9477-DF0778424107}"/>
              </a:ext>
            </a:extLst>
          </p:cNvPr>
          <p:cNvSpPr>
            <a:spLocks noGrp="1" noChangeArrowheads="1"/>
          </p:cNvSpPr>
          <p:nvPr>
            <p:ph type="dt" sz="half" idx="10"/>
          </p:nvPr>
        </p:nvSpPr>
        <p:spPr>
          <a:xfrm>
            <a:off x="914400" y="6400801"/>
            <a:ext cx="2641600" cy="244475"/>
          </a:xfrm>
        </p:spPr>
        <p:txBody>
          <a:bodyPr/>
          <a:lstStyle>
            <a:lvl1pPr>
              <a:defRPr sz="1200"/>
            </a:lvl1pPr>
          </a:lstStyle>
          <a:p>
            <a:pPr>
              <a:defRPr/>
            </a:pPr>
            <a:endParaRPr lang="en-US"/>
          </a:p>
        </p:txBody>
      </p:sp>
      <p:sp>
        <p:nvSpPr>
          <p:cNvPr id="6" name="Footer Placeholder 5">
            <a:extLst>
              <a:ext uri="{FF2B5EF4-FFF2-40B4-BE49-F238E27FC236}">
                <a16:creationId xmlns:a16="http://schemas.microsoft.com/office/drawing/2014/main" id="{04C94FD5-8E25-4768-824A-A965A3197BBE}"/>
              </a:ext>
            </a:extLst>
          </p:cNvPr>
          <p:cNvSpPr>
            <a:spLocks noGrp="1" noChangeArrowheads="1"/>
          </p:cNvSpPr>
          <p:nvPr>
            <p:ph type="ftr" sz="quarter" idx="11"/>
          </p:nvPr>
        </p:nvSpPr>
        <p:spPr>
          <a:xfrm>
            <a:off x="9550401" y="6515101"/>
            <a:ext cx="2453217" cy="244475"/>
          </a:xfrm>
        </p:spPr>
        <p:txBody>
          <a:bodyPr/>
          <a:lstStyle>
            <a:lvl1pPr>
              <a:defRPr b="0" i="1" smtClean="0">
                <a:solidFill>
                  <a:schemeClr val="tx1"/>
                </a:solidFill>
              </a:defRPr>
            </a:lvl1pPr>
          </a:lstStyle>
          <a:p>
            <a:pPr>
              <a:defRPr/>
            </a:pPr>
            <a:r>
              <a:rPr lang="en-US"/>
              <a:t>Can We Follow Jesus But Forget The Church?</a:t>
            </a:r>
          </a:p>
        </p:txBody>
      </p:sp>
      <p:sp>
        <p:nvSpPr>
          <p:cNvPr id="7" name="Slide Number Placeholder 6">
            <a:extLst>
              <a:ext uri="{FF2B5EF4-FFF2-40B4-BE49-F238E27FC236}">
                <a16:creationId xmlns:a16="http://schemas.microsoft.com/office/drawing/2014/main" id="{EF5EE4C9-4DA4-49E1-A6A5-BBAC2A7CADDF}"/>
              </a:ext>
            </a:extLst>
          </p:cNvPr>
          <p:cNvSpPr>
            <a:spLocks noGrp="1" noChangeArrowheads="1"/>
          </p:cNvSpPr>
          <p:nvPr>
            <p:ph type="sldNum" sz="quarter" idx="12"/>
          </p:nvPr>
        </p:nvSpPr>
        <p:spPr>
          <a:xfrm>
            <a:off x="304800" y="6400801"/>
            <a:ext cx="508000" cy="244475"/>
          </a:xfrm>
        </p:spPr>
        <p:txBody>
          <a:bodyPr/>
          <a:lstStyle>
            <a:lvl1pPr>
              <a:defRPr sz="1200"/>
            </a:lvl1pPr>
          </a:lstStyle>
          <a:p>
            <a:fld id="{BDD05D21-89DB-4D27-80C2-661FD7176BF9}" type="slidenum">
              <a:rPr lang="en-US" altLang="en-US"/>
              <a:pPr/>
              <a:t>‹#›</a:t>
            </a:fld>
            <a:endParaRPr lang="en-US" altLang="en-US"/>
          </a:p>
        </p:txBody>
      </p:sp>
    </p:spTree>
    <p:extLst>
      <p:ext uri="{BB962C8B-B14F-4D97-AF65-F5344CB8AC3E}">
        <p14:creationId xmlns:p14="http://schemas.microsoft.com/office/powerpoint/2010/main" val="122494270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1A98B5AE-1CE2-4399-95B7-3C2EED01C757}"/>
              </a:ext>
            </a:extLst>
          </p:cNvPr>
          <p:cNvSpPr>
            <a:spLocks noGrp="1" noChangeArrowheads="1"/>
          </p:cNvSpPr>
          <p:nvPr>
            <p:ph type="ftr" sz="quarter" idx="10"/>
          </p:nvPr>
        </p:nvSpPr>
        <p:spPr>
          <a:ln/>
        </p:spPr>
        <p:txBody>
          <a:bodyPr/>
          <a:lstStyle>
            <a:lvl1pPr>
              <a:defRPr/>
            </a:lvl1pPr>
          </a:lstStyle>
          <a:p>
            <a:pPr>
              <a:defRPr/>
            </a:pPr>
            <a:r>
              <a:rPr lang="en-US"/>
              <a:t>Can We Follow Jesus But Forget The Church?</a:t>
            </a:r>
          </a:p>
        </p:txBody>
      </p:sp>
      <p:sp>
        <p:nvSpPr>
          <p:cNvPr id="5" name="Rectangle 6">
            <a:extLst>
              <a:ext uri="{FF2B5EF4-FFF2-40B4-BE49-F238E27FC236}">
                <a16:creationId xmlns:a16="http://schemas.microsoft.com/office/drawing/2014/main" id="{32C1DB74-E0EB-4178-B635-4D62CDEF9A6C}"/>
              </a:ext>
            </a:extLst>
          </p:cNvPr>
          <p:cNvSpPr>
            <a:spLocks noGrp="1" noChangeArrowheads="1"/>
          </p:cNvSpPr>
          <p:nvPr>
            <p:ph type="sldNum" sz="quarter" idx="11"/>
          </p:nvPr>
        </p:nvSpPr>
        <p:spPr>
          <a:ln/>
        </p:spPr>
        <p:txBody>
          <a:bodyPr/>
          <a:lstStyle>
            <a:lvl1pPr>
              <a:defRPr/>
            </a:lvl1pPr>
          </a:lstStyle>
          <a:p>
            <a:fld id="{480A5894-B39E-4F95-8158-EB79AB524C55}" type="slidenum">
              <a:rPr lang="en-US" altLang="en-US"/>
              <a:pPr/>
              <a:t>‹#›</a:t>
            </a:fld>
            <a:endParaRPr lang="en-US" altLang="en-US"/>
          </a:p>
        </p:txBody>
      </p:sp>
      <p:sp>
        <p:nvSpPr>
          <p:cNvPr id="6" name="Rectangle 4">
            <a:extLst>
              <a:ext uri="{FF2B5EF4-FFF2-40B4-BE49-F238E27FC236}">
                <a16:creationId xmlns:a16="http://schemas.microsoft.com/office/drawing/2014/main" id="{0197E6FB-1355-4C5D-8C70-9F92487433F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02808630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a:extLst>
              <a:ext uri="{FF2B5EF4-FFF2-40B4-BE49-F238E27FC236}">
                <a16:creationId xmlns:a16="http://schemas.microsoft.com/office/drawing/2014/main" id="{4423DC5B-E70F-4D17-9E3D-B610CCB46FF7}"/>
              </a:ext>
            </a:extLst>
          </p:cNvPr>
          <p:cNvSpPr>
            <a:spLocks noGrp="1" noChangeArrowheads="1"/>
          </p:cNvSpPr>
          <p:nvPr>
            <p:ph type="ftr" sz="quarter" idx="10"/>
          </p:nvPr>
        </p:nvSpPr>
        <p:spPr>
          <a:ln/>
        </p:spPr>
        <p:txBody>
          <a:bodyPr/>
          <a:lstStyle>
            <a:lvl1pPr>
              <a:defRPr/>
            </a:lvl1pPr>
          </a:lstStyle>
          <a:p>
            <a:pPr>
              <a:defRPr/>
            </a:pPr>
            <a:r>
              <a:rPr lang="en-US"/>
              <a:t>Can We Follow Jesus But Forget The Church?</a:t>
            </a:r>
          </a:p>
        </p:txBody>
      </p:sp>
      <p:sp>
        <p:nvSpPr>
          <p:cNvPr id="5" name="Rectangle 6">
            <a:extLst>
              <a:ext uri="{FF2B5EF4-FFF2-40B4-BE49-F238E27FC236}">
                <a16:creationId xmlns:a16="http://schemas.microsoft.com/office/drawing/2014/main" id="{42AE8992-17C1-423A-A6C2-A6A4BE2BF417}"/>
              </a:ext>
            </a:extLst>
          </p:cNvPr>
          <p:cNvSpPr>
            <a:spLocks noGrp="1" noChangeArrowheads="1"/>
          </p:cNvSpPr>
          <p:nvPr>
            <p:ph type="sldNum" sz="quarter" idx="11"/>
          </p:nvPr>
        </p:nvSpPr>
        <p:spPr>
          <a:ln/>
        </p:spPr>
        <p:txBody>
          <a:bodyPr/>
          <a:lstStyle>
            <a:lvl1pPr>
              <a:defRPr/>
            </a:lvl1pPr>
          </a:lstStyle>
          <a:p>
            <a:fld id="{78672169-70E6-49DA-8466-957632B45E4B}" type="slidenum">
              <a:rPr lang="en-US" altLang="en-US"/>
              <a:pPr/>
              <a:t>‹#›</a:t>
            </a:fld>
            <a:endParaRPr lang="en-US" altLang="en-US"/>
          </a:p>
        </p:txBody>
      </p:sp>
      <p:sp>
        <p:nvSpPr>
          <p:cNvPr id="6" name="Rectangle 4">
            <a:extLst>
              <a:ext uri="{FF2B5EF4-FFF2-40B4-BE49-F238E27FC236}">
                <a16:creationId xmlns:a16="http://schemas.microsoft.com/office/drawing/2014/main" id="{66BFEF78-5ED2-40FF-A450-F60BC810C0E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18603259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11200" y="1219200"/>
            <a:ext cx="5359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73800" y="1219200"/>
            <a:ext cx="53594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a:extLst>
              <a:ext uri="{FF2B5EF4-FFF2-40B4-BE49-F238E27FC236}">
                <a16:creationId xmlns:a16="http://schemas.microsoft.com/office/drawing/2014/main" id="{E533391C-E171-405C-AC7D-4C64832ECB7A}"/>
              </a:ext>
            </a:extLst>
          </p:cNvPr>
          <p:cNvSpPr>
            <a:spLocks noGrp="1" noChangeArrowheads="1"/>
          </p:cNvSpPr>
          <p:nvPr>
            <p:ph type="ftr" sz="quarter" idx="10"/>
          </p:nvPr>
        </p:nvSpPr>
        <p:spPr>
          <a:ln/>
        </p:spPr>
        <p:txBody>
          <a:bodyPr/>
          <a:lstStyle>
            <a:lvl1pPr>
              <a:defRPr/>
            </a:lvl1pPr>
          </a:lstStyle>
          <a:p>
            <a:pPr>
              <a:defRPr/>
            </a:pPr>
            <a:r>
              <a:rPr lang="en-US"/>
              <a:t>Can We Follow Jesus But Forget The Church?</a:t>
            </a:r>
          </a:p>
        </p:txBody>
      </p:sp>
      <p:sp>
        <p:nvSpPr>
          <p:cNvPr id="6" name="Rectangle 6">
            <a:extLst>
              <a:ext uri="{FF2B5EF4-FFF2-40B4-BE49-F238E27FC236}">
                <a16:creationId xmlns:a16="http://schemas.microsoft.com/office/drawing/2014/main" id="{12A62E03-3257-4F30-8E79-833042CDA496}"/>
              </a:ext>
            </a:extLst>
          </p:cNvPr>
          <p:cNvSpPr>
            <a:spLocks noGrp="1" noChangeArrowheads="1"/>
          </p:cNvSpPr>
          <p:nvPr>
            <p:ph type="sldNum" sz="quarter" idx="11"/>
          </p:nvPr>
        </p:nvSpPr>
        <p:spPr>
          <a:ln/>
        </p:spPr>
        <p:txBody>
          <a:bodyPr/>
          <a:lstStyle>
            <a:lvl1pPr>
              <a:defRPr/>
            </a:lvl1pPr>
          </a:lstStyle>
          <a:p>
            <a:fld id="{F8E50BFC-327B-4859-BCEF-DD69F0369BD9}" type="slidenum">
              <a:rPr lang="en-US" altLang="en-US"/>
              <a:pPr/>
              <a:t>‹#›</a:t>
            </a:fld>
            <a:endParaRPr lang="en-US" altLang="en-US"/>
          </a:p>
        </p:txBody>
      </p:sp>
      <p:sp>
        <p:nvSpPr>
          <p:cNvPr id="7" name="Rectangle 4">
            <a:extLst>
              <a:ext uri="{FF2B5EF4-FFF2-40B4-BE49-F238E27FC236}">
                <a16:creationId xmlns:a16="http://schemas.microsoft.com/office/drawing/2014/main" id="{5F5D7043-D2A7-49AD-B15A-4202D2A1EE08}"/>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6696478"/>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a:extLst>
              <a:ext uri="{FF2B5EF4-FFF2-40B4-BE49-F238E27FC236}">
                <a16:creationId xmlns:a16="http://schemas.microsoft.com/office/drawing/2014/main" id="{1F78792B-5B5B-4661-8828-F97A761AD1DE}"/>
              </a:ext>
            </a:extLst>
          </p:cNvPr>
          <p:cNvSpPr>
            <a:spLocks noGrp="1" noChangeArrowheads="1"/>
          </p:cNvSpPr>
          <p:nvPr>
            <p:ph type="ftr" sz="quarter" idx="10"/>
          </p:nvPr>
        </p:nvSpPr>
        <p:spPr>
          <a:ln/>
        </p:spPr>
        <p:txBody>
          <a:bodyPr/>
          <a:lstStyle>
            <a:lvl1pPr>
              <a:defRPr/>
            </a:lvl1pPr>
          </a:lstStyle>
          <a:p>
            <a:pPr>
              <a:defRPr/>
            </a:pPr>
            <a:r>
              <a:rPr lang="en-US"/>
              <a:t>Can We Follow Jesus But Forget The Church?</a:t>
            </a:r>
          </a:p>
        </p:txBody>
      </p:sp>
      <p:sp>
        <p:nvSpPr>
          <p:cNvPr id="8" name="Rectangle 6">
            <a:extLst>
              <a:ext uri="{FF2B5EF4-FFF2-40B4-BE49-F238E27FC236}">
                <a16:creationId xmlns:a16="http://schemas.microsoft.com/office/drawing/2014/main" id="{2428F56B-EEC6-4447-9121-79340FB84213}"/>
              </a:ext>
            </a:extLst>
          </p:cNvPr>
          <p:cNvSpPr>
            <a:spLocks noGrp="1" noChangeArrowheads="1"/>
          </p:cNvSpPr>
          <p:nvPr>
            <p:ph type="sldNum" sz="quarter" idx="11"/>
          </p:nvPr>
        </p:nvSpPr>
        <p:spPr>
          <a:ln/>
        </p:spPr>
        <p:txBody>
          <a:bodyPr/>
          <a:lstStyle>
            <a:lvl1pPr>
              <a:defRPr/>
            </a:lvl1pPr>
          </a:lstStyle>
          <a:p>
            <a:fld id="{5094C584-922F-4F3D-BA52-797FDD26BF0A}" type="slidenum">
              <a:rPr lang="en-US" altLang="en-US"/>
              <a:pPr/>
              <a:t>‹#›</a:t>
            </a:fld>
            <a:endParaRPr lang="en-US" altLang="en-US"/>
          </a:p>
        </p:txBody>
      </p:sp>
      <p:sp>
        <p:nvSpPr>
          <p:cNvPr id="9" name="Rectangle 4">
            <a:extLst>
              <a:ext uri="{FF2B5EF4-FFF2-40B4-BE49-F238E27FC236}">
                <a16:creationId xmlns:a16="http://schemas.microsoft.com/office/drawing/2014/main" id="{144187E4-F187-440F-9528-18071325BC5F}"/>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289340237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a:extLst>
              <a:ext uri="{FF2B5EF4-FFF2-40B4-BE49-F238E27FC236}">
                <a16:creationId xmlns:a16="http://schemas.microsoft.com/office/drawing/2014/main" id="{1383DDF6-F476-4E65-A1A0-345849092680}"/>
              </a:ext>
            </a:extLst>
          </p:cNvPr>
          <p:cNvSpPr>
            <a:spLocks noGrp="1" noChangeArrowheads="1"/>
          </p:cNvSpPr>
          <p:nvPr>
            <p:ph type="ftr" sz="quarter" idx="10"/>
          </p:nvPr>
        </p:nvSpPr>
        <p:spPr>
          <a:ln/>
        </p:spPr>
        <p:txBody>
          <a:bodyPr/>
          <a:lstStyle>
            <a:lvl1pPr>
              <a:defRPr/>
            </a:lvl1pPr>
          </a:lstStyle>
          <a:p>
            <a:pPr>
              <a:defRPr/>
            </a:pPr>
            <a:r>
              <a:rPr lang="en-US"/>
              <a:t>Can We Follow Jesus But Forget The Church?</a:t>
            </a:r>
          </a:p>
        </p:txBody>
      </p:sp>
      <p:sp>
        <p:nvSpPr>
          <p:cNvPr id="4" name="Rectangle 6">
            <a:extLst>
              <a:ext uri="{FF2B5EF4-FFF2-40B4-BE49-F238E27FC236}">
                <a16:creationId xmlns:a16="http://schemas.microsoft.com/office/drawing/2014/main" id="{CEC8B5A0-6300-4D73-B900-7CA76FD10B6A}"/>
              </a:ext>
            </a:extLst>
          </p:cNvPr>
          <p:cNvSpPr>
            <a:spLocks noGrp="1" noChangeArrowheads="1"/>
          </p:cNvSpPr>
          <p:nvPr>
            <p:ph type="sldNum" sz="quarter" idx="11"/>
          </p:nvPr>
        </p:nvSpPr>
        <p:spPr>
          <a:ln/>
        </p:spPr>
        <p:txBody>
          <a:bodyPr/>
          <a:lstStyle>
            <a:lvl1pPr>
              <a:defRPr/>
            </a:lvl1pPr>
          </a:lstStyle>
          <a:p>
            <a:fld id="{ADF223D4-D446-42F0-B051-91ABE8FF1642}" type="slidenum">
              <a:rPr lang="en-US" altLang="en-US"/>
              <a:pPr/>
              <a:t>‹#›</a:t>
            </a:fld>
            <a:endParaRPr lang="en-US" altLang="en-US"/>
          </a:p>
        </p:txBody>
      </p:sp>
      <p:sp>
        <p:nvSpPr>
          <p:cNvPr id="5" name="Rectangle 4">
            <a:extLst>
              <a:ext uri="{FF2B5EF4-FFF2-40B4-BE49-F238E27FC236}">
                <a16:creationId xmlns:a16="http://schemas.microsoft.com/office/drawing/2014/main" id="{9E60D87D-E804-48D3-9937-584A2B82D577}"/>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52243913"/>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a:extLst>
              <a:ext uri="{FF2B5EF4-FFF2-40B4-BE49-F238E27FC236}">
                <a16:creationId xmlns:a16="http://schemas.microsoft.com/office/drawing/2014/main" id="{8E57D1BC-30B7-45C7-8577-2676B2F29FB2}"/>
              </a:ext>
            </a:extLst>
          </p:cNvPr>
          <p:cNvSpPr>
            <a:spLocks noGrp="1" noChangeArrowheads="1"/>
          </p:cNvSpPr>
          <p:nvPr>
            <p:ph type="ftr" sz="quarter" idx="10"/>
          </p:nvPr>
        </p:nvSpPr>
        <p:spPr>
          <a:ln/>
        </p:spPr>
        <p:txBody>
          <a:bodyPr/>
          <a:lstStyle>
            <a:lvl1pPr>
              <a:defRPr/>
            </a:lvl1pPr>
          </a:lstStyle>
          <a:p>
            <a:pPr>
              <a:defRPr/>
            </a:pPr>
            <a:r>
              <a:rPr lang="en-US"/>
              <a:t>Can We Follow Jesus But Forget The Church?</a:t>
            </a:r>
          </a:p>
        </p:txBody>
      </p:sp>
      <p:sp>
        <p:nvSpPr>
          <p:cNvPr id="3" name="Rectangle 6">
            <a:extLst>
              <a:ext uri="{FF2B5EF4-FFF2-40B4-BE49-F238E27FC236}">
                <a16:creationId xmlns:a16="http://schemas.microsoft.com/office/drawing/2014/main" id="{F40A355B-7E0A-4226-8985-843DEB136758}"/>
              </a:ext>
            </a:extLst>
          </p:cNvPr>
          <p:cNvSpPr>
            <a:spLocks noGrp="1" noChangeArrowheads="1"/>
          </p:cNvSpPr>
          <p:nvPr>
            <p:ph type="sldNum" sz="quarter" idx="11"/>
          </p:nvPr>
        </p:nvSpPr>
        <p:spPr>
          <a:ln/>
        </p:spPr>
        <p:txBody>
          <a:bodyPr/>
          <a:lstStyle>
            <a:lvl1pPr>
              <a:defRPr/>
            </a:lvl1pPr>
          </a:lstStyle>
          <a:p>
            <a:fld id="{68FD37F0-9523-4C25-A023-568D09DF87FA}" type="slidenum">
              <a:rPr lang="en-US" altLang="en-US"/>
              <a:pPr/>
              <a:t>‹#›</a:t>
            </a:fld>
            <a:endParaRPr lang="en-US" altLang="en-US"/>
          </a:p>
        </p:txBody>
      </p:sp>
      <p:sp>
        <p:nvSpPr>
          <p:cNvPr id="4" name="Rectangle 4">
            <a:extLst>
              <a:ext uri="{FF2B5EF4-FFF2-40B4-BE49-F238E27FC236}">
                <a16:creationId xmlns:a16="http://schemas.microsoft.com/office/drawing/2014/main" id="{EDC039FC-12A4-40A2-975E-F52220B7D013}"/>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69147866"/>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D5B2DDC0-9D2B-49F5-9A5E-0619BD69E5B6}"/>
              </a:ext>
            </a:extLst>
          </p:cNvPr>
          <p:cNvSpPr>
            <a:spLocks noGrp="1" noChangeArrowheads="1"/>
          </p:cNvSpPr>
          <p:nvPr>
            <p:ph type="ftr" sz="quarter" idx="10"/>
          </p:nvPr>
        </p:nvSpPr>
        <p:spPr>
          <a:ln/>
        </p:spPr>
        <p:txBody>
          <a:bodyPr/>
          <a:lstStyle>
            <a:lvl1pPr>
              <a:defRPr/>
            </a:lvl1pPr>
          </a:lstStyle>
          <a:p>
            <a:pPr>
              <a:defRPr/>
            </a:pPr>
            <a:r>
              <a:rPr lang="en-US"/>
              <a:t>Can We Follow Jesus But Forget The Church?</a:t>
            </a:r>
          </a:p>
        </p:txBody>
      </p:sp>
      <p:sp>
        <p:nvSpPr>
          <p:cNvPr id="6" name="Rectangle 6">
            <a:extLst>
              <a:ext uri="{FF2B5EF4-FFF2-40B4-BE49-F238E27FC236}">
                <a16:creationId xmlns:a16="http://schemas.microsoft.com/office/drawing/2014/main" id="{7405C5B5-E672-4FBF-B7D3-F7E607084543}"/>
              </a:ext>
            </a:extLst>
          </p:cNvPr>
          <p:cNvSpPr>
            <a:spLocks noGrp="1" noChangeArrowheads="1"/>
          </p:cNvSpPr>
          <p:nvPr>
            <p:ph type="sldNum" sz="quarter" idx="11"/>
          </p:nvPr>
        </p:nvSpPr>
        <p:spPr>
          <a:ln/>
        </p:spPr>
        <p:txBody>
          <a:bodyPr/>
          <a:lstStyle>
            <a:lvl1pPr>
              <a:defRPr/>
            </a:lvl1pPr>
          </a:lstStyle>
          <a:p>
            <a:fld id="{2BB49793-BE6C-410B-9647-F90D286D293F}" type="slidenum">
              <a:rPr lang="en-US" altLang="en-US"/>
              <a:pPr/>
              <a:t>‹#›</a:t>
            </a:fld>
            <a:endParaRPr lang="en-US" altLang="en-US"/>
          </a:p>
        </p:txBody>
      </p:sp>
      <p:sp>
        <p:nvSpPr>
          <p:cNvPr id="7" name="Rectangle 4">
            <a:extLst>
              <a:ext uri="{FF2B5EF4-FFF2-40B4-BE49-F238E27FC236}">
                <a16:creationId xmlns:a16="http://schemas.microsoft.com/office/drawing/2014/main" id="{5634B35B-1D85-4254-9E49-9E3F695B429D}"/>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38437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5" name="Rectangle 6"/>
          <p:cNvSpPr>
            <a:spLocks noGrp="1" noChangeArrowheads="1"/>
          </p:cNvSpPr>
          <p:nvPr>
            <p:ph type="sldNum" sz="quarter" idx="12"/>
          </p:nvPr>
        </p:nvSpPr>
        <p:spPr>
          <a:ln/>
        </p:spPr>
        <p:txBody>
          <a:bodyPr/>
          <a:lstStyle>
            <a:lvl1pPr>
              <a:defRPr/>
            </a:lvl1pPr>
          </a:lstStyle>
          <a:p>
            <a:pPr>
              <a:defRPr/>
            </a:pPr>
            <a:fld id="{F94D10D8-B33B-4295-AFCE-FD0DB378BE68}" type="slidenum">
              <a:rPr lang="en-US"/>
              <a:pPr>
                <a:defRPr/>
              </a:pPr>
              <a:t>‹#›</a:t>
            </a:fld>
            <a:endParaRPr lang="en-US" dirty="0"/>
          </a:p>
        </p:txBody>
      </p:sp>
    </p:spTree>
    <p:extLst>
      <p:ext uri="{BB962C8B-B14F-4D97-AF65-F5344CB8AC3E}">
        <p14:creationId xmlns:p14="http://schemas.microsoft.com/office/powerpoint/2010/main" val="1244485012"/>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a:extLst>
              <a:ext uri="{FF2B5EF4-FFF2-40B4-BE49-F238E27FC236}">
                <a16:creationId xmlns:a16="http://schemas.microsoft.com/office/drawing/2014/main" id="{1F22C483-00E1-41BF-B1BC-B9FD808DEE4C}"/>
              </a:ext>
            </a:extLst>
          </p:cNvPr>
          <p:cNvSpPr>
            <a:spLocks noGrp="1" noChangeArrowheads="1"/>
          </p:cNvSpPr>
          <p:nvPr>
            <p:ph type="ftr" sz="quarter" idx="10"/>
          </p:nvPr>
        </p:nvSpPr>
        <p:spPr>
          <a:ln/>
        </p:spPr>
        <p:txBody>
          <a:bodyPr/>
          <a:lstStyle>
            <a:lvl1pPr>
              <a:defRPr/>
            </a:lvl1pPr>
          </a:lstStyle>
          <a:p>
            <a:pPr>
              <a:defRPr/>
            </a:pPr>
            <a:r>
              <a:rPr lang="en-US"/>
              <a:t>Can We Follow Jesus But Forget The Church?</a:t>
            </a:r>
          </a:p>
        </p:txBody>
      </p:sp>
      <p:sp>
        <p:nvSpPr>
          <p:cNvPr id="6" name="Rectangle 6">
            <a:extLst>
              <a:ext uri="{FF2B5EF4-FFF2-40B4-BE49-F238E27FC236}">
                <a16:creationId xmlns:a16="http://schemas.microsoft.com/office/drawing/2014/main" id="{6F373924-84A9-4B2B-9173-73BFA4C79003}"/>
              </a:ext>
            </a:extLst>
          </p:cNvPr>
          <p:cNvSpPr>
            <a:spLocks noGrp="1" noChangeArrowheads="1"/>
          </p:cNvSpPr>
          <p:nvPr>
            <p:ph type="sldNum" sz="quarter" idx="11"/>
          </p:nvPr>
        </p:nvSpPr>
        <p:spPr>
          <a:ln/>
        </p:spPr>
        <p:txBody>
          <a:bodyPr/>
          <a:lstStyle>
            <a:lvl1pPr>
              <a:defRPr/>
            </a:lvl1pPr>
          </a:lstStyle>
          <a:p>
            <a:fld id="{996B7AA6-EC7A-4FDE-A676-7C4ACD8CDE2E}" type="slidenum">
              <a:rPr lang="en-US" altLang="en-US"/>
              <a:pPr/>
              <a:t>‹#›</a:t>
            </a:fld>
            <a:endParaRPr lang="en-US" altLang="en-US"/>
          </a:p>
        </p:txBody>
      </p:sp>
      <p:sp>
        <p:nvSpPr>
          <p:cNvPr id="7" name="Rectangle 4">
            <a:extLst>
              <a:ext uri="{FF2B5EF4-FFF2-40B4-BE49-F238E27FC236}">
                <a16:creationId xmlns:a16="http://schemas.microsoft.com/office/drawing/2014/main" id="{FF2B1D10-0920-4FDD-8ADF-011399822819}"/>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155650434"/>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C231BF55-78F0-4741-A070-6A2D256EFF01}"/>
              </a:ext>
            </a:extLst>
          </p:cNvPr>
          <p:cNvSpPr>
            <a:spLocks noGrp="1" noChangeArrowheads="1"/>
          </p:cNvSpPr>
          <p:nvPr>
            <p:ph type="ftr" sz="quarter" idx="10"/>
          </p:nvPr>
        </p:nvSpPr>
        <p:spPr>
          <a:ln/>
        </p:spPr>
        <p:txBody>
          <a:bodyPr/>
          <a:lstStyle>
            <a:lvl1pPr>
              <a:defRPr/>
            </a:lvl1pPr>
          </a:lstStyle>
          <a:p>
            <a:pPr>
              <a:defRPr/>
            </a:pPr>
            <a:r>
              <a:rPr lang="en-US"/>
              <a:t>Can We Follow Jesus But Forget The Church?</a:t>
            </a:r>
          </a:p>
        </p:txBody>
      </p:sp>
      <p:sp>
        <p:nvSpPr>
          <p:cNvPr id="5" name="Rectangle 6">
            <a:extLst>
              <a:ext uri="{FF2B5EF4-FFF2-40B4-BE49-F238E27FC236}">
                <a16:creationId xmlns:a16="http://schemas.microsoft.com/office/drawing/2014/main" id="{3EDA0E2C-8D2E-488F-B1B7-3DF71DB0DE45}"/>
              </a:ext>
            </a:extLst>
          </p:cNvPr>
          <p:cNvSpPr>
            <a:spLocks noGrp="1" noChangeArrowheads="1"/>
          </p:cNvSpPr>
          <p:nvPr>
            <p:ph type="sldNum" sz="quarter" idx="11"/>
          </p:nvPr>
        </p:nvSpPr>
        <p:spPr>
          <a:ln/>
        </p:spPr>
        <p:txBody>
          <a:bodyPr/>
          <a:lstStyle>
            <a:lvl1pPr>
              <a:defRPr/>
            </a:lvl1pPr>
          </a:lstStyle>
          <a:p>
            <a:fld id="{78B59056-8CFA-4078-A3BD-5F7D8BA3EDB2}" type="slidenum">
              <a:rPr lang="en-US" altLang="en-US"/>
              <a:pPr/>
              <a:t>‹#›</a:t>
            </a:fld>
            <a:endParaRPr lang="en-US" altLang="en-US"/>
          </a:p>
        </p:txBody>
      </p:sp>
      <p:sp>
        <p:nvSpPr>
          <p:cNvPr id="6" name="Rectangle 4">
            <a:extLst>
              <a:ext uri="{FF2B5EF4-FFF2-40B4-BE49-F238E27FC236}">
                <a16:creationId xmlns:a16="http://schemas.microsoft.com/office/drawing/2014/main" id="{832CF75F-2AF8-4276-AD15-F66FD84AEC4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13983005"/>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02701" y="381000"/>
            <a:ext cx="2730500" cy="6019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11201" y="381000"/>
            <a:ext cx="7988300" cy="6019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a:extLst>
              <a:ext uri="{FF2B5EF4-FFF2-40B4-BE49-F238E27FC236}">
                <a16:creationId xmlns:a16="http://schemas.microsoft.com/office/drawing/2014/main" id="{DF2300FA-ED24-4E3E-A34F-260AC863B46C}"/>
              </a:ext>
            </a:extLst>
          </p:cNvPr>
          <p:cNvSpPr>
            <a:spLocks noGrp="1" noChangeArrowheads="1"/>
          </p:cNvSpPr>
          <p:nvPr>
            <p:ph type="ftr" sz="quarter" idx="10"/>
          </p:nvPr>
        </p:nvSpPr>
        <p:spPr>
          <a:ln/>
        </p:spPr>
        <p:txBody>
          <a:bodyPr/>
          <a:lstStyle>
            <a:lvl1pPr>
              <a:defRPr/>
            </a:lvl1pPr>
          </a:lstStyle>
          <a:p>
            <a:pPr>
              <a:defRPr/>
            </a:pPr>
            <a:r>
              <a:rPr lang="en-US"/>
              <a:t>Can We Follow Jesus But Forget The Church?</a:t>
            </a:r>
          </a:p>
        </p:txBody>
      </p:sp>
      <p:sp>
        <p:nvSpPr>
          <p:cNvPr id="5" name="Rectangle 6">
            <a:extLst>
              <a:ext uri="{FF2B5EF4-FFF2-40B4-BE49-F238E27FC236}">
                <a16:creationId xmlns:a16="http://schemas.microsoft.com/office/drawing/2014/main" id="{6D4439A9-5FF7-4857-90DD-BE7D1AA17D8A}"/>
              </a:ext>
            </a:extLst>
          </p:cNvPr>
          <p:cNvSpPr>
            <a:spLocks noGrp="1" noChangeArrowheads="1"/>
          </p:cNvSpPr>
          <p:nvPr>
            <p:ph type="sldNum" sz="quarter" idx="11"/>
          </p:nvPr>
        </p:nvSpPr>
        <p:spPr>
          <a:ln/>
        </p:spPr>
        <p:txBody>
          <a:bodyPr/>
          <a:lstStyle>
            <a:lvl1pPr>
              <a:defRPr/>
            </a:lvl1pPr>
          </a:lstStyle>
          <a:p>
            <a:fld id="{2EB5230E-FE4B-4F72-A242-A9BBFA05F909}" type="slidenum">
              <a:rPr lang="en-US" altLang="en-US"/>
              <a:pPr/>
              <a:t>‹#›</a:t>
            </a:fld>
            <a:endParaRPr lang="en-US" altLang="en-US"/>
          </a:p>
        </p:txBody>
      </p:sp>
      <p:sp>
        <p:nvSpPr>
          <p:cNvPr id="6" name="Rectangle 4">
            <a:extLst>
              <a:ext uri="{FF2B5EF4-FFF2-40B4-BE49-F238E27FC236}">
                <a16:creationId xmlns:a16="http://schemas.microsoft.com/office/drawing/2014/main" id="{B9150171-9808-4F3D-82C7-78081BF75B91}"/>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86264746"/>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0"/>
            <a:ext cx="10668000" cy="609600"/>
          </a:xfrm>
        </p:spPr>
        <p:txBody>
          <a:bodyPr/>
          <a:lstStyle/>
          <a:p>
            <a:r>
              <a:rPr lang="en-US"/>
              <a:t>Click to edit Master title style</a:t>
            </a:r>
          </a:p>
        </p:txBody>
      </p:sp>
      <p:sp>
        <p:nvSpPr>
          <p:cNvPr id="3" name="Table Placeholder 2"/>
          <p:cNvSpPr>
            <a:spLocks noGrp="1"/>
          </p:cNvSpPr>
          <p:nvPr>
            <p:ph type="tbl" idx="1"/>
          </p:nvPr>
        </p:nvSpPr>
        <p:spPr>
          <a:xfrm>
            <a:off x="711200" y="1219200"/>
            <a:ext cx="10922000" cy="5181600"/>
          </a:xfrm>
        </p:spPr>
        <p:txBody>
          <a:bodyPr/>
          <a:lstStyle/>
          <a:p>
            <a:pPr lvl="0"/>
            <a:r>
              <a:rPr lang="en-US" noProof="0"/>
              <a:t>Click icon to add table</a:t>
            </a:r>
          </a:p>
        </p:txBody>
      </p:sp>
      <p:sp>
        <p:nvSpPr>
          <p:cNvPr id="4" name="Rectangle 5">
            <a:extLst>
              <a:ext uri="{FF2B5EF4-FFF2-40B4-BE49-F238E27FC236}">
                <a16:creationId xmlns:a16="http://schemas.microsoft.com/office/drawing/2014/main" id="{CD3C4C69-F1E8-45C0-B24C-308E8288F643}"/>
              </a:ext>
            </a:extLst>
          </p:cNvPr>
          <p:cNvSpPr>
            <a:spLocks noGrp="1" noChangeArrowheads="1"/>
          </p:cNvSpPr>
          <p:nvPr>
            <p:ph type="ftr" sz="quarter" idx="10"/>
          </p:nvPr>
        </p:nvSpPr>
        <p:spPr>
          <a:ln/>
        </p:spPr>
        <p:txBody>
          <a:bodyPr/>
          <a:lstStyle>
            <a:lvl1pPr>
              <a:defRPr/>
            </a:lvl1pPr>
          </a:lstStyle>
          <a:p>
            <a:pPr>
              <a:defRPr/>
            </a:pPr>
            <a:r>
              <a:rPr lang="en-US"/>
              <a:t>Can We Follow Jesus But Forget The Church?</a:t>
            </a:r>
          </a:p>
        </p:txBody>
      </p:sp>
      <p:sp>
        <p:nvSpPr>
          <p:cNvPr id="5" name="Rectangle 6">
            <a:extLst>
              <a:ext uri="{FF2B5EF4-FFF2-40B4-BE49-F238E27FC236}">
                <a16:creationId xmlns:a16="http://schemas.microsoft.com/office/drawing/2014/main" id="{31BD694E-D862-4481-B4F6-59414F8A6739}"/>
              </a:ext>
            </a:extLst>
          </p:cNvPr>
          <p:cNvSpPr>
            <a:spLocks noGrp="1" noChangeArrowheads="1"/>
          </p:cNvSpPr>
          <p:nvPr>
            <p:ph type="sldNum" sz="quarter" idx="11"/>
          </p:nvPr>
        </p:nvSpPr>
        <p:spPr>
          <a:ln/>
        </p:spPr>
        <p:txBody>
          <a:bodyPr/>
          <a:lstStyle>
            <a:lvl1pPr>
              <a:defRPr/>
            </a:lvl1pPr>
          </a:lstStyle>
          <a:p>
            <a:fld id="{57044D50-C472-4BF7-8EB4-B5A8FDF007FA}" type="slidenum">
              <a:rPr lang="en-US" altLang="en-US"/>
              <a:pPr/>
              <a:t>‹#›</a:t>
            </a:fld>
            <a:endParaRPr lang="en-US" altLang="en-US"/>
          </a:p>
        </p:txBody>
      </p:sp>
      <p:sp>
        <p:nvSpPr>
          <p:cNvPr id="6" name="Rectangle 4">
            <a:extLst>
              <a:ext uri="{FF2B5EF4-FFF2-40B4-BE49-F238E27FC236}">
                <a16:creationId xmlns:a16="http://schemas.microsoft.com/office/drawing/2014/main" id="{8830AF8A-FC71-4A33-B79F-C1D575159CFB}"/>
              </a:ext>
            </a:extLst>
          </p:cNvPr>
          <p:cNvSpPr>
            <a:spLocks noGrp="1" noChangeArrowheads="1"/>
          </p:cNvSpPr>
          <p:nvPr>
            <p:ph type="dt" sz="half"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7479304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4" name="Rectangle 6"/>
          <p:cNvSpPr>
            <a:spLocks noGrp="1" noChangeArrowheads="1"/>
          </p:cNvSpPr>
          <p:nvPr>
            <p:ph type="sldNum" sz="quarter" idx="12"/>
          </p:nvPr>
        </p:nvSpPr>
        <p:spPr>
          <a:ln/>
        </p:spPr>
        <p:txBody>
          <a:bodyPr/>
          <a:lstStyle>
            <a:lvl1pPr>
              <a:defRPr/>
            </a:lvl1pPr>
          </a:lstStyle>
          <a:p>
            <a:pPr>
              <a:defRPr/>
            </a:pPr>
            <a:fld id="{AE89FBDA-DEA2-459B-9954-3CF30E7A3146}" type="slidenum">
              <a:rPr lang="en-US"/>
              <a:pPr>
                <a:defRPr/>
              </a:pPr>
              <a:t>‹#›</a:t>
            </a:fld>
            <a:endParaRPr lang="en-US" dirty="0"/>
          </a:p>
        </p:txBody>
      </p:sp>
    </p:spTree>
    <p:extLst>
      <p:ext uri="{BB962C8B-B14F-4D97-AF65-F5344CB8AC3E}">
        <p14:creationId xmlns:p14="http://schemas.microsoft.com/office/powerpoint/2010/main" val="3694281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7" name="Rectangle 6"/>
          <p:cNvSpPr>
            <a:spLocks noGrp="1" noChangeArrowheads="1"/>
          </p:cNvSpPr>
          <p:nvPr>
            <p:ph type="sldNum" sz="quarter" idx="12"/>
          </p:nvPr>
        </p:nvSpPr>
        <p:spPr>
          <a:ln/>
        </p:spPr>
        <p:txBody>
          <a:bodyPr/>
          <a:lstStyle>
            <a:lvl1pPr>
              <a:defRPr/>
            </a:lvl1pPr>
          </a:lstStyle>
          <a:p>
            <a:pPr>
              <a:defRPr/>
            </a:pPr>
            <a:fld id="{0A331659-0AA3-4650-A689-510C58BC40AB}" type="slidenum">
              <a:rPr lang="en-US"/>
              <a:pPr>
                <a:defRPr/>
              </a:pPr>
              <a:t>‹#›</a:t>
            </a:fld>
            <a:endParaRPr lang="en-US" dirty="0"/>
          </a:p>
        </p:txBody>
      </p:sp>
    </p:spTree>
    <p:extLst>
      <p:ext uri="{BB962C8B-B14F-4D97-AF65-F5344CB8AC3E}">
        <p14:creationId xmlns:p14="http://schemas.microsoft.com/office/powerpoint/2010/main" val="32661651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28CBEB07-E1CC-484F-9BBE-EA7D902740F6}" type="slidenum">
              <a:rPr lang="en-US"/>
              <a:pPr>
                <a:defRPr/>
              </a:pPr>
              <a:t>‹#›</a:t>
            </a:fld>
            <a:endParaRPr lang="en-US" dirty="0"/>
          </a:p>
        </p:txBody>
      </p:sp>
    </p:spTree>
    <p:extLst>
      <p:ext uri="{BB962C8B-B14F-4D97-AF65-F5344CB8AC3E}">
        <p14:creationId xmlns:p14="http://schemas.microsoft.com/office/powerpoint/2010/main" val="36758882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7" name="Rectangle 6"/>
          <p:cNvSpPr>
            <a:spLocks noGrp="1" noChangeArrowheads="1"/>
          </p:cNvSpPr>
          <p:nvPr>
            <p:ph type="sldNum" sz="quarter" idx="12"/>
          </p:nvPr>
        </p:nvSpPr>
        <p:spPr>
          <a:ln/>
        </p:spPr>
        <p:txBody>
          <a:bodyPr/>
          <a:lstStyle>
            <a:lvl1pPr>
              <a:defRPr/>
            </a:lvl1pPr>
          </a:lstStyle>
          <a:p>
            <a:pPr>
              <a:defRPr/>
            </a:pPr>
            <a:fld id="{27C9B4F6-AFEC-4D90-B920-2304C3AE261A}" type="slidenum">
              <a:rPr lang="en-US"/>
              <a:pPr>
                <a:defRPr/>
              </a:pPr>
              <a:t>‹#›</a:t>
            </a:fld>
            <a:endParaRPr lang="en-US" dirty="0"/>
          </a:p>
        </p:txBody>
      </p:sp>
    </p:spTree>
    <p:extLst>
      <p:ext uri="{BB962C8B-B14F-4D97-AF65-F5344CB8AC3E}">
        <p14:creationId xmlns:p14="http://schemas.microsoft.com/office/powerpoint/2010/main" val="29119697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B1CE1880-5455-45A5-8064-05F9C12BBE01}" type="slidenum">
              <a:rPr lang="en-US"/>
              <a:pPr>
                <a:defRPr/>
              </a:pPr>
              <a:t>‹#›</a:t>
            </a:fld>
            <a:endParaRPr lang="en-US" dirty="0"/>
          </a:p>
        </p:txBody>
      </p:sp>
    </p:spTree>
    <p:extLst>
      <p:ext uri="{BB962C8B-B14F-4D97-AF65-F5344CB8AC3E}">
        <p14:creationId xmlns:p14="http://schemas.microsoft.com/office/powerpoint/2010/main" val="11543726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4DAA637F-B98D-4157-B4FB-B819FEBD6F83}" type="slidenum">
              <a:rPr lang="en-US"/>
              <a:pPr>
                <a:defRPr/>
              </a:pPr>
              <a:t>‹#›</a:t>
            </a:fld>
            <a:endParaRPr lang="en-US" dirty="0"/>
          </a:p>
        </p:txBody>
      </p:sp>
    </p:spTree>
    <p:extLst>
      <p:ext uri="{BB962C8B-B14F-4D97-AF65-F5344CB8AC3E}">
        <p14:creationId xmlns:p14="http://schemas.microsoft.com/office/powerpoint/2010/main" val="40656287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F0D6D5DB-412D-45DE-8DE7-B71ECA54B2C2}" type="slidenum">
              <a:rPr lang="en-US"/>
              <a:pPr>
                <a:defRPr/>
              </a:pPr>
              <a:t>‹#›</a:t>
            </a:fld>
            <a:endParaRPr lang="en-US" dirty="0"/>
          </a:p>
        </p:txBody>
      </p:sp>
    </p:spTree>
    <p:extLst>
      <p:ext uri="{BB962C8B-B14F-4D97-AF65-F5344CB8AC3E}">
        <p14:creationId xmlns:p14="http://schemas.microsoft.com/office/powerpoint/2010/main" val="3598964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4EAF12CB-910F-4575-9C81-48C3985A1001}" type="slidenum">
              <a:rPr lang="en-US"/>
              <a:pPr>
                <a:defRPr/>
              </a:pPr>
              <a:t>‹#›</a:t>
            </a:fld>
            <a:endParaRPr lang="en-US" dirty="0"/>
          </a:p>
        </p:txBody>
      </p:sp>
    </p:spTree>
    <p:extLst>
      <p:ext uri="{BB962C8B-B14F-4D97-AF65-F5344CB8AC3E}">
        <p14:creationId xmlns:p14="http://schemas.microsoft.com/office/powerpoint/2010/main" val="19443006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669DF132-A8C7-44AF-A998-8B0A73C67919}" type="slidenum">
              <a:rPr lang="en-US"/>
              <a:pPr>
                <a:defRPr/>
              </a:pPr>
              <a:t>‹#›</a:t>
            </a:fld>
            <a:endParaRPr lang="en-US" dirty="0"/>
          </a:p>
        </p:txBody>
      </p:sp>
    </p:spTree>
    <p:extLst>
      <p:ext uri="{BB962C8B-B14F-4D97-AF65-F5344CB8AC3E}">
        <p14:creationId xmlns:p14="http://schemas.microsoft.com/office/powerpoint/2010/main" val="33249374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7" name="Rectangle 6"/>
          <p:cNvSpPr>
            <a:spLocks noGrp="1" noChangeArrowheads="1"/>
          </p:cNvSpPr>
          <p:nvPr>
            <p:ph type="sldNum" sz="quarter" idx="12"/>
          </p:nvPr>
        </p:nvSpPr>
        <p:spPr>
          <a:ln/>
        </p:spPr>
        <p:txBody>
          <a:bodyPr/>
          <a:lstStyle>
            <a:lvl1pPr>
              <a:defRPr/>
            </a:lvl1pPr>
          </a:lstStyle>
          <a:p>
            <a:pPr>
              <a:defRPr/>
            </a:pPr>
            <a:fld id="{0414017D-60A3-4073-BCCE-BA45B4EC5000}" type="slidenum">
              <a:rPr lang="en-US"/>
              <a:pPr>
                <a:defRPr/>
              </a:pPr>
              <a:t>‹#›</a:t>
            </a:fld>
            <a:endParaRPr lang="en-US" dirty="0"/>
          </a:p>
        </p:txBody>
      </p:sp>
    </p:spTree>
    <p:extLst>
      <p:ext uri="{BB962C8B-B14F-4D97-AF65-F5344CB8AC3E}">
        <p14:creationId xmlns:p14="http://schemas.microsoft.com/office/powerpoint/2010/main" val="39573794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9" name="Rectangle 6"/>
          <p:cNvSpPr>
            <a:spLocks noGrp="1" noChangeArrowheads="1"/>
          </p:cNvSpPr>
          <p:nvPr>
            <p:ph type="sldNum" sz="quarter" idx="12"/>
          </p:nvPr>
        </p:nvSpPr>
        <p:spPr>
          <a:ln/>
        </p:spPr>
        <p:txBody>
          <a:bodyPr/>
          <a:lstStyle>
            <a:lvl1pPr>
              <a:defRPr/>
            </a:lvl1pPr>
          </a:lstStyle>
          <a:p>
            <a:pPr>
              <a:defRPr/>
            </a:pPr>
            <a:fld id="{80D26ECE-22CC-4A40-99C6-87786213054B}" type="slidenum">
              <a:rPr lang="en-US"/>
              <a:pPr>
                <a:defRPr/>
              </a:pPr>
              <a:t>‹#›</a:t>
            </a:fld>
            <a:endParaRPr lang="en-US" dirty="0"/>
          </a:p>
        </p:txBody>
      </p:sp>
    </p:spTree>
    <p:extLst>
      <p:ext uri="{BB962C8B-B14F-4D97-AF65-F5344CB8AC3E}">
        <p14:creationId xmlns:p14="http://schemas.microsoft.com/office/powerpoint/2010/main" val="19421371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5" name="Rectangle 6"/>
          <p:cNvSpPr>
            <a:spLocks noGrp="1" noChangeArrowheads="1"/>
          </p:cNvSpPr>
          <p:nvPr>
            <p:ph type="sldNum" sz="quarter" idx="12"/>
          </p:nvPr>
        </p:nvSpPr>
        <p:spPr>
          <a:ln/>
        </p:spPr>
        <p:txBody>
          <a:bodyPr/>
          <a:lstStyle>
            <a:lvl1pPr>
              <a:defRPr/>
            </a:lvl1pPr>
          </a:lstStyle>
          <a:p>
            <a:pPr>
              <a:defRPr/>
            </a:pPr>
            <a:fld id="{0E82A94A-89DA-40FD-8A75-EDF2135B59E2}" type="slidenum">
              <a:rPr lang="en-US"/>
              <a:pPr>
                <a:defRPr/>
              </a:pPr>
              <a:t>‹#›</a:t>
            </a:fld>
            <a:endParaRPr lang="en-US" dirty="0"/>
          </a:p>
        </p:txBody>
      </p:sp>
    </p:spTree>
    <p:extLst>
      <p:ext uri="{BB962C8B-B14F-4D97-AF65-F5344CB8AC3E}">
        <p14:creationId xmlns:p14="http://schemas.microsoft.com/office/powerpoint/2010/main" val="40950005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4" name="Rectangle 6"/>
          <p:cNvSpPr>
            <a:spLocks noGrp="1" noChangeArrowheads="1"/>
          </p:cNvSpPr>
          <p:nvPr>
            <p:ph type="sldNum" sz="quarter" idx="12"/>
          </p:nvPr>
        </p:nvSpPr>
        <p:spPr>
          <a:ln/>
        </p:spPr>
        <p:txBody>
          <a:bodyPr/>
          <a:lstStyle>
            <a:lvl1pPr>
              <a:defRPr/>
            </a:lvl1pPr>
          </a:lstStyle>
          <a:p>
            <a:pPr>
              <a:defRPr/>
            </a:pPr>
            <a:fld id="{68809955-2462-4CF9-B200-8BD3EDEA1C23}" type="slidenum">
              <a:rPr lang="en-US"/>
              <a:pPr>
                <a:defRPr/>
              </a:pPr>
              <a:t>‹#›</a:t>
            </a:fld>
            <a:endParaRPr lang="en-US" dirty="0"/>
          </a:p>
        </p:txBody>
      </p:sp>
    </p:spTree>
    <p:extLst>
      <p:ext uri="{BB962C8B-B14F-4D97-AF65-F5344CB8AC3E}">
        <p14:creationId xmlns:p14="http://schemas.microsoft.com/office/powerpoint/2010/main" val="1058593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3BBA8525-0A72-4C05-B223-7EDA2B48B231}" type="slidenum">
              <a:rPr lang="en-US"/>
              <a:pPr>
                <a:defRPr/>
              </a:pPr>
              <a:t>‹#›</a:t>
            </a:fld>
            <a:endParaRPr lang="en-US" dirty="0"/>
          </a:p>
        </p:txBody>
      </p:sp>
    </p:spTree>
    <p:extLst>
      <p:ext uri="{BB962C8B-B14F-4D97-AF65-F5344CB8AC3E}">
        <p14:creationId xmlns:p14="http://schemas.microsoft.com/office/powerpoint/2010/main" val="28111196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7" name="Rectangle 6"/>
          <p:cNvSpPr>
            <a:spLocks noGrp="1" noChangeArrowheads="1"/>
          </p:cNvSpPr>
          <p:nvPr>
            <p:ph type="sldNum" sz="quarter" idx="12"/>
          </p:nvPr>
        </p:nvSpPr>
        <p:spPr>
          <a:ln/>
        </p:spPr>
        <p:txBody>
          <a:bodyPr/>
          <a:lstStyle>
            <a:lvl1pPr>
              <a:defRPr/>
            </a:lvl1pPr>
          </a:lstStyle>
          <a:p>
            <a:pPr>
              <a:defRPr/>
            </a:pPr>
            <a:fld id="{81B35202-8924-40C7-ABD4-985737036014}" type="slidenum">
              <a:rPr lang="en-US"/>
              <a:pPr>
                <a:defRPr/>
              </a:pPr>
              <a:t>‹#›</a:t>
            </a:fld>
            <a:endParaRPr lang="en-US" dirty="0"/>
          </a:p>
        </p:txBody>
      </p:sp>
    </p:spTree>
    <p:extLst>
      <p:ext uri="{BB962C8B-B14F-4D97-AF65-F5344CB8AC3E}">
        <p14:creationId xmlns:p14="http://schemas.microsoft.com/office/powerpoint/2010/main" val="42646679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7" name="Rectangle 6"/>
          <p:cNvSpPr>
            <a:spLocks noGrp="1" noChangeArrowheads="1"/>
          </p:cNvSpPr>
          <p:nvPr>
            <p:ph type="sldNum" sz="quarter" idx="12"/>
          </p:nvPr>
        </p:nvSpPr>
        <p:spPr>
          <a:ln/>
        </p:spPr>
        <p:txBody>
          <a:bodyPr/>
          <a:lstStyle>
            <a:lvl1pPr>
              <a:defRPr/>
            </a:lvl1pPr>
          </a:lstStyle>
          <a:p>
            <a:pPr>
              <a:defRPr/>
            </a:pPr>
            <a:fld id="{82F00316-5363-4BF4-9CF9-AF9A42365AEC}" type="slidenum">
              <a:rPr lang="en-US"/>
              <a:pPr>
                <a:defRPr/>
              </a:pPr>
              <a:t>‹#›</a:t>
            </a:fld>
            <a:endParaRPr lang="en-US" dirty="0"/>
          </a:p>
        </p:txBody>
      </p:sp>
    </p:spTree>
    <p:extLst>
      <p:ext uri="{BB962C8B-B14F-4D97-AF65-F5344CB8AC3E}">
        <p14:creationId xmlns:p14="http://schemas.microsoft.com/office/powerpoint/2010/main" val="22183260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F462D748-EB44-4250-9FB1-18610B3A3CF4}" type="slidenum">
              <a:rPr lang="en-US"/>
              <a:pPr>
                <a:defRPr/>
              </a:pPr>
              <a:t>‹#›</a:t>
            </a:fld>
            <a:endParaRPr lang="en-US" dirty="0"/>
          </a:p>
        </p:txBody>
      </p:sp>
    </p:spTree>
    <p:extLst>
      <p:ext uri="{BB962C8B-B14F-4D97-AF65-F5344CB8AC3E}">
        <p14:creationId xmlns:p14="http://schemas.microsoft.com/office/powerpoint/2010/main" val="33872971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19201"/>
            <a:ext cx="27432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19201"/>
            <a:ext cx="80264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69EFE99A-6E87-46E3-BF38-65316CC011E8}" type="slidenum">
              <a:rPr lang="en-US"/>
              <a:pPr>
                <a:defRPr/>
              </a:pPr>
              <a:t>‹#›</a:t>
            </a:fld>
            <a:endParaRPr lang="en-US" dirty="0"/>
          </a:p>
        </p:txBody>
      </p:sp>
    </p:spTree>
    <p:extLst>
      <p:ext uri="{BB962C8B-B14F-4D97-AF65-F5344CB8AC3E}">
        <p14:creationId xmlns:p14="http://schemas.microsoft.com/office/powerpoint/2010/main" val="9461346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F86C87E7-E2EE-4726-AA6A-9B8E859FC357}" type="slidenum">
              <a:rPr lang="en-US"/>
              <a:pPr>
                <a:defRPr/>
              </a:pPr>
              <a:t>‹#›</a:t>
            </a:fld>
            <a:endParaRPr lang="en-US" dirty="0"/>
          </a:p>
        </p:txBody>
      </p:sp>
    </p:spTree>
    <p:extLst>
      <p:ext uri="{BB962C8B-B14F-4D97-AF65-F5344CB8AC3E}">
        <p14:creationId xmlns:p14="http://schemas.microsoft.com/office/powerpoint/2010/main" val="338571278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EF5B03F7-8D69-4E7A-BA8E-0452DA26E993}" type="slidenum">
              <a:rPr lang="en-US"/>
              <a:pPr>
                <a:defRPr/>
              </a:pPr>
              <a:t>‹#›</a:t>
            </a:fld>
            <a:endParaRPr lang="en-US" dirty="0"/>
          </a:p>
        </p:txBody>
      </p:sp>
    </p:spTree>
    <p:extLst>
      <p:ext uri="{BB962C8B-B14F-4D97-AF65-F5344CB8AC3E}">
        <p14:creationId xmlns:p14="http://schemas.microsoft.com/office/powerpoint/2010/main" val="605656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250591A5-14B7-4CF1-9788-7B2149918895}" type="slidenum">
              <a:rPr lang="en-US"/>
              <a:pPr>
                <a:defRPr/>
              </a:pPr>
              <a:t>‹#›</a:t>
            </a:fld>
            <a:endParaRPr lang="en-US" dirty="0"/>
          </a:p>
        </p:txBody>
      </p:sp>
    </p:spTree>
    <p:extLst>
      <p:ext uri="{BB962C8B-B14F-4D97-AF65-F5344CB8AC3E}">
        <p14:creationId xmlns:p14="http://schemas.microsoft.com/office/powerpoint/2010/main" val="390908921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7" name="Rectangle 6"/>
          <p:cNvSpPr>
            <a:spLocks noGrp="1" noChangeArrowheads="1"/>
          </p:cNvSpPr>
          <p:nvPr>
            <p:ph type="sldNum" sz="quarter" idx="12"/>
          </p:nvPr>
        </p:nvSpPr>
        <p:spPr>
          <a:ln/>
        </p:spPr>
        <p:txBody>
          <a:bodyPr/>
          <a:lstStyle>
            <a:lvl1pPr>
              <a:defRPr/>
            </a:lvl1pPr>
          </a:lstStyle>
          <a:p>
            <a:pPr>
              <a:defRPr/>
            </a:pPr>
            <a:fld id="{0EAA5ADB-6073-4F6B-9C1E-791CCC970484}" type="slidenum">
              <a:rPr lang="en-US"/>
              <a:pPr>
                <a:defRPr/>
              </a:pPr>
              <a:t>‹#›</a:t>
            </a:fld>
            <a:endParaRPr lang="en-US" dirty="0"/>
          </a:p>
        </p:txBody>
      </p:sp>
    </p:spTree>
    <p:extLst>
      <p:ext uri="{BB962C8B-B14F-4D97-AF65-F5344CB8AC3E}">
        <p14:creationId xmlns:p14="http://schemas.microsoft.com/office/powerpoint/2010/main" val="277125942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9" name="Rectangle 6"/>
          <p:cNvSpPr>
            <a:spLocks noGrp="1" noChangeArrowheads="1"/>
          </p:cNvSpPr>
          <p:nvPr>
            <p:ph type="sldNum" sz="quarter" idx="12"/>
          </p:nvPr>
        </p:nvSpPr>
        <p:spPr>
          <a:ln/>
        </p:spPr>
        <p:txBody>
          <a:bodyPr/>
          <a:lstStyle>
            <a:lvl1pPr>
              <a:defRPr/>
            </a:lvl1pPr>
          </a:lstStyle>
          <a:p>
            <a:pPr>
              <a:defRPr/>
            </a:pPr>
            <a:fld id="{3FD140E2-F6CE-4A02-954D-C1D0551B6470}" type="slidenum">
              <a:rPr lang="en-US"/>
              <a:pPr>
                <a:defRPr/>
              </a:pPr>
              <a:t>‹#›</a:t>
            </a:fld>
            <a:endParaRPr lang="en-US" dirty="0"/>
          </a:p>
        </p:txBody>
      </p:sp>
    </p:spTree>
    <p:extLst>
      <p:ext uri="{BB962C8B-B14F-4D97-AF65-F5344CB8AC3E}">
        <p14:creationId xmlns:p14="http://schemas.microsoft.com/office/powerpoint/2010/main" val="321098004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5" name="Rectangle 6"/>
          <p:cNvSpPr>
            <a:spLocks noGrp="1" noChangeArrowheads="1"/>
          </p:cNvSpPr>
          <p:nvPr>
            <p:ph type="sldNum" sz="quarter" idx="12"/>
          </p:nvPr>
        </p:nvSpPr>
        <p:spPr>
          <a:ln/>
        </p:spPr>
        <p:txBody>
          <a:bodyPr/>
          <a:lstStyle>
            <a:lvl1pPr>
              <a:defRPr/>
            </a:lvl1pPr>
          </a:lstStyle>
          <a:p>
            <a:pPr>
              <a:defRPr/>
            </a:pPr>
            <a:fld id="{765F9A48-815E-43ED-8097-484BFEA1CAA3}" type="slidenum">
              <a:rPr lang="en-US"/>
              <a:pPr>
                <a:defRPr/>
              </a:pPr>
              <a:t>‹#›</a:t>
            </a:fld>
            <a:endParaRPr lang="en-US" dirty="0"/>
          </a:p>
        </p:txBody>
      </p:sp>
    </p:spTree>
    <p:extLst>
      <p:ext uri="{BB962C8B-B14F-4D97-AF65-F5344CB8AC3E}">
        <p14:creationId xmlns:p14="http://schemas.microsoft.com/office/powerpoint/2010/main" val="1901231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7" name="Rectangle 6"/>
          <p:cNvSpPr>
            <a:spLocks noGrp="1" noChangeArrowheads="1"/>
          </p:cNvSpPr>
          <p:nvPr>
            <p:ph type="sldNum" sz="quarter" idx="12"/>
          </p:nvPr>
        </p:nvSpPr>
        <p:spPr>
          <a:ln/>
        </p:spPr>
        <p:txBody>
          <a:bodyPr/>
          <a:lstStyle>
            <a:lvl1pPr>
              <a:defRPr/>
            </a:lvl1pPr>
          </a:lstStyle>
          <a:p>
            <a:pPr>
              <a:defRPr/>
            </a:pPr>
            <a:fld id="{5041AFF3-16D9-4048-963C-74B13CD744BB}" type="slidenum">
              <a:rPr lang="en-US"/>
              <a:pPr>
                <a:defRPr/>
              </a:pPr>
              <a:t>‹#›</a:t>
            </a:fld>
            <a:endParaRPr lang="en-US" dirty="0"/>
          </a:p>
        </p:txBody>
      </p:sp>
    </p:spTree>
    <p:extLst>
      <p:ext uri="{BB962C8B-B14F-4D97-AF65-F5344CB8AC3E}">
        <p14:creationId xmlns:p14="http://schemas.microsoft.com/office/powerpoint/2010/main" val="267157383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4" name="Rectangle 6"/>
          <p:cNvSpPr>
            <a:spLocks noGrp="1" noChangeArrowheads="1"/>
          </p:cNvSpPr>
          <p:nvPr>
            <p:ph type="sldNum" sz="quarter" idx="12"/>
          </p:nvPr>
        </p:nvSpPr>
        <p:spPr>
          <a:ln/>
        </p:spPr>
        <p:txBody>
          <a:bodyPr/>
          <a:lstStyle>
            <a:lvl1pPr>
              <a:defRPr/>
            </a:lvl1pPr>
          </a:lstStyle>
          <a:p>
            <a:pPr>
              <a:defRPr/>
            </a:pPr>
            <a:fld id="{54FB1EC6-579A-4C6B-9933-9380DFA2809E}" type="slidenum">
              <a:rPr lang="en-US"/>
              <a:pPr>
                <a:defRPr/>
              </a:pPr>
              <a:t>‹#›</a:t>
            </a:fld>
            <a:endParaRPr lang="en-US" dirty="0"/>
          </a:p>
        </p:txBody>
      </p:sp>
    </p:spTree>
    <p:extLst>
      <p:ext uri="{BB962C8B-B14F-4D97-AF65-F5344CB8AC3E}">
        <p14:creationId xmlns:p14="http://schemas.microsoft.com/office/powerpoint/2010/main" val="128678640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7" name="Rectangle 6"/>
          <p:cNvSpPr>
            <a:spLocks noGrp="1" noChangeArrowheads="1"/>
          </p:cNvSpPr>
          <p:nvPr>
            <p:ph type="sldNum" sz="quarter" idx="12"/>
          </p:nvPr>
        </p:nvSpPr>
        <p:spPr>
          <a:ln/>
        </p:spPr>
        <p:txBody>
          <a:bodyPr/>
          <a:lstStyle>
            <a:lvl1pPr>
              <a:defRPr/>
            </a:lvl1pPr>
          </a:lstStyle>
          <a:p>
            <a:pPr>
              <a:defRPr/>
            </a:pPr>
            <a:fld id="{6B05683D-D25A-44B4-875B-37BBF554195E}" type="slidenum">
              <a:rPr lang="en-US"/>
              <a:pPr>
                <a:defRPr/>
              </a:pPr>
              <a:t>‹#›</a:t>
            </a:fld>
            <a:endParaRPr lang="en-US" dirty="0"/>
          </a:p>
        </p:txBody>
      </p:sp>
    </p:spTree>
    <p:extLst>
      <p:ext uri="{BB962C8B-B14F-4D97-AF65-F5344CB8AC3E}">
        <p14:creationId xmlns:p14="http://schemas.microsoft.com/office/powerpoint/2010/main" val="84484690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7" name="Rectangle 6"/>
          <p:cNvSpPr>
            <a:spLocks noGrp="1" noChangeArrowheads="1"/>
          </p:cNvSpPr>
          <p:nvPr>
            <p:ph type="sldNum" sz="quarter" idx="12"/>
          </p:nvPr>
        </p:nvSpPr>
        <p:spPr>
          <a:ln/>
        </p:spPr>
        <p:txBody>
          <a:bodyPr/>
          <a:lstStyle>
            <a:lvl1pPr>
              <a:defRPr/>
            </a:lvl1pPr>
          </a:lstStyle>
          <a:p>
            <a:pPr>
              <a:defRPr/>
            </a:pPr>
            <a:fld id="{BD4DBCC2-FA55-4FE4-8EE4-5AE3639606F3}" type="slidenum">
              <a:rPr lang="en-US"/>
              <a:pPr>
                <a:defRPr/>
              </a:pPr>
              <a:t>‹#›</a:t>
            </a:fld>
            <a:endParaRPr lang="en-US" dirty="0"/>
          </a:p>
        </p:txBody>
      </p:sp>
    </p:spTree>
    <p:extLst>
      <p:ext uri="{BB962C8B-B14F-4D97-AF65-F5344CB8AC3E}">
        <p14:creationId xmlns:p14="http://schemas.microsoft.com/office/powerpoint/2010/main" val="103752246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17F4F2D2-73EB-4ECF-8730-DBE993968B1A}" type="slidenum">
              <a:rPr lang="en-US"/>
              <a:pPr>
                <a:defRPr/>
              </a:pPr>
              <a:t>‹#›</a:t>
            </a:fld>
            <a:endParaRPr lang="en-US" dirty="0"/>
          </a:p>
        </p:txBody>
      </p:sp>
    </p:spTree>
    <p:extLst>
      <p:ext uri="{BB962C8B-B14F-4D97-AF65-F5344CB8AC3E}">
        <p14:creationId xmlns:p14="http://schemas.microsoft.com/office/powerpoint/2010/main" val="17069958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6585FE1D-780C-4CAB-9C8A-02DAA2A93048}" type="slidenum">
              <a:rPr lang="en-US"/>
              <a:pPr>
                <a:defRPr/>
              </a:pPr>
              <a:t>‹#›</a:t>
            </a:fld>
            <a:endParaRPr lang="en-US" dirty="0"/>
          </a:p>
        </p:txBody>
      </p:sp>
    </p:spTree>
    <p:extLst>
      <p:ext uri="{BB962C8B-B14F-4D97-AF65-F5344CB8AC3E}">
        <p14:creationId xmlns:p14="http://schemas.microsoft.com/office/powerpoint/2010/main" val="37088277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E43721E7-84F9-4EB9-8E8A-D2A47F187C91}" type="slidenum">
              <a:rPr lang="en-US"/>
              <a:pPr>
                <a:defRPr/>
              </a:pPr>
              <a:t>‹#›</a:t>
            </a:fld>
            <a:endParaRPr lang="en-US" dirty="0"/>
          </a:p>
        </p:txBody>
      </p:sp>
    </p:spTree>
    <p:extLst>
      <p:ext uri="{BB962C8B-B14F-4D97-AF65-F5344CB8AC3E}">
        <p14:creationId xmlns:p14="http://schemas.microsoft.com/office/powerpoint/2010/main" val="187357165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02976A75-0D5A-4190-9A20-AA9DB84C043E}" type="slidenum">
              <a:rPr lang="en-US"/>
              <a:pPr>
                <a:defRPr/>
              </a:pPr>
              <a:t>‹#›</a:t>
            </a:fld>
            <a:endParaRPr lang="en-US" dirty="0"/>
          </a:p>
        </p:txBody>
      </p:sp>
    </p:spTree>
    <p:extLst>
      <p:ext uri="{BB962C8B-B14F-4D97-AF65-F5344CB8AC3E}">
        <p14:creationId xmlns:p14="http://schemas.microsoft.com/office/powerpoint/2010/main" val="151313814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6C35ECFE-EE96-4BE6-BEBF-C52F6CA79F4E}" type="slidenum">
              <a:rPr lang="en-US"/>
              <a:pPr>
                <a:defRPr/>
              </a:pPr>
              <a:t>‹#›</a:t>
            </a:fld>
            <a:endParaRPr lang="en-US" dirty="0"/>
          </a:p>
        </p:txBody>
      </p:sp>
    </p:spTree>
    <p:extLst>
      <p:ext uri="{BB962C8B-B14F-4D97-AF65-F5344CB8AC3E}">
        <p14:creationId xmlns:p14="http://schemas.microsoft.com/office/powerpoint/2010/main" val="3479631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7" name="Rectangle 6"/>
          <p:cNvSpPr>
            <a:spLocks noGrp="1" noChangeArrowheads="1"/>
          </p:cNvSpPr>
          <p:nvPr>
            <p:ph type="sldNum" sz="quarter" idx="12"/>
          </p:nvPr>
        </p:nvSpPr>
        <p:spPr>
          <a:ln/>
        </p:spPr>
        <p:txBody>
          <a:bodyPr/>
          <a:lstStyle>
            <a:lvl1pPr>
              <a:defRPr/>
            </a:lvl1pPr>
          </a:lstStyle>
          <a:p>
            <a:pPr>
              <a:defRPr/>
            </a:pPr>
            <a:fld id="{5EF5FFD5-B075-4CF9-9CA6-1B048309F9AC}" type="slidenum">
              <a:rPr lang="en-US"/>
              <a:pPr>
                <a:defRPr/>
              </a:pPr>
              <a:t>‹#›</a:t>
            </a:fld>
            <a:endParaRPr lang="en-US" dirty="0"/>
          </a:p>
        </p:txBody>
      </p:sp>
    </p:spTree>
    <p:extLst>
      <p:ext uri="{BB962C8B-B14F-4D97-AF65-F5344CB8AC3E}">
        <p14:creationId xmlns:p14="http://schemas.microsoft.com/office/powerpoint/2010/main" val="27779424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9" name="Rectangle 6"/>
          <p:cNvSpPr>
            <a:spLocks noGrp="1" noChangeArrowheads="1"/>
          </p:cNvSpPr>
          <p:nvPr>
            <p:ph type="sldNum" sz="quarter" idx="12"/>
          </p:nvPr>
        </p:nvSpPr>
        <p:spPr>
          <a:ln/>
        </p:spPr>
        <p:txBody>
          <a:bodyPr/>
          <a:lstStyle>
            <a:lvl1pPr>
              <a:defRPr/>
            </a:lvl1pPr>
          </a:lstStyle>
          <a:p>
            <a:pPr>
              <a:defRPr/>
            </a:pPr>
            <a:fld id="{0DE6C92C-CCF0-4E2F-A933-26305919BBCD}" type="slidenum">
              <a:rPr lang="en-US"/>
              <a:pPr>
                <a:defRPr/>
              </a:pPr>
              <a:t>‹#›</a:t>
            </a:fld>
            <a:endParaRPr lang="en-US" dirty="0"/>
          </a:p>
        </p:txBody>
      </p:sp>
    </p:spTree>
    <p:extLst>
      <p:ext uri="{BB962C8B-B14F-4D97-AF65-F5344CB8AC3E}">
        <p14:creationId xmlns:p14="http://schemas.microsoft.com/office/powerpoint/2010/main" val="3689938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9" name="Rectangle 6"/>
          <p:cNvSpPr>
            <a:spLocks noGrp="1" noChangeArrowheads="1"/>
          </p:cNvSpPr>
          <p:nvPr>
            <p:ph type="sldNum" sz="quarter" idx="12"/>
          </p:nvPr>
        </p:nvSpPr>
        <p:spPr>
          <a:ln/>
        </p:spPr>
        <p:txBody>
          <a:bodyPr/>
          <a:lstStyle>
            <a:lvl1pPr>
              <a:defRPr/>
            </a:lvl1pPr>
          </a:lstStyle>
          <a:p>
            <a:pPr>
              <a:defRPr/>
            </a:pPr>
            <a:fld id="{B58C8994-46C1-46C4-BBC7-F13DDF24DE2E}" type="slidenum">
              <a:rPr lang="en-US"/>
              <a:pPr>
                <a:defRPr/>
              </a:pPr>
              <a:t>‹#›</a:t>
            </a:fld>
            <a:endParaRPr lang="en-US" dirty="0"/>
          </a:p>
        </p:txBody>
      </p:sp>
    </p:spTree>
    <p:extLst>
      <p:ext uri="{BB962C8B-B14F-4D97-AF65-F5344CB8AC3E}">
        <p14:creationId xmlns:p14="http://schemas.microsoft.com/office/powerpoint/2010/main" val="38941757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5" name="Rectangle 6"/>
          <p:cNvSpPr>
            <a:spLocks noGrp="1" noChangeArrowheads="1"/>
          </p:cNvSpPr>
          <p:nvPr>
            <p:ph type="sldNum" sz="quarter" idx="12"/>
          </p:nvPr>
        </p:nvSpPr>
        <p:spPr>
          <a:ln/>
        </p:spPr>
        <p:txBody>
          <a:bodyPr/>
          <a:lstStyle>
            <a:lvl1pPr>
              <a:defRPr/>
            </a:lvl1pPr>
          </a:lstStyle>
          <a:p>
            <a:pPr>
              <a:defRPr/>
            </a:pPr>
            <a:fld id="{3F937DA6-55B7-4163-A939-13ADAB3247ED}" type="slidenum">
              <a:rPr lang="en-US"/>
              <a:pPr>
                <a:defRPr/>
              </a:pPr>
              <a:t>‹#›</a:t>
            </a:fld>
            <a:endParaRPr lang="en-US" dirty="0"/>
          </a:p>
        </p:txBody>
      </p:sp>
    </p:spTree>
    <p:extLst>
      <p:ext uri="{BB962C8B-B14F-4D97-AF65-F5344CB8AC3E}">
        <p14:creationId xmlns:p14="http://schemas.microsoft.com/office/powerpoint/2010/main" val="34079455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4" name="Rectangle 6"/>
          <p:cNvSpPr>
            <a:spLocks noGrp="1" noChangeArrowheads="1"/>
          </p:cNvSpPr>
          <p:nvPr>
            <p:ph type="sldNum" sz="quarter" idx="12"/>
          </p:nvPr>
        </p:nvSpPr>
        <p:spPr>
          <a:ln/>
        </p:spPr>
        <p:txBody>
          <a:bodyPr/>
          <a:lstStyle>
            <a:lvl1pPr>
              <a:defRPr/>
            </a:lvl1pPr>
          </a:lstStyle>
          <a:p>
            <a:pPr>
              <a:defRPr/>
            </a:pPr>
            <a:fld id="{87110E50-1471-4051-A4D6-E0E59A41D956}" type="slidenum">
              <a:rPr lang="en-US"/>
              <a:pPr>
                <a:defRPr/>
              </a:pPr>
              <a:t>‹#›</a:t>
            </a:fld>
            <a:endParaRPr lang="en-US" dirty="0"/>
          </a:p>
        </p:txBody>
      </p:sp>
    </p:spTree>
    <p:extLst>
      <p:ext uri="{BB962C8B-B14F-4D97-AF65-F5344CB8AC3E}">
        <p14:creationId xmlns:p14="http://schemas.microsoft.com/office/powerpoint/2010/main" val="272945039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7" name="Rectangle 6"/>
          <p:cNvSpPr>
            <a:spLocks noGrp="1" noChangeArrowheads="1"/>
          </p:cNvSpPr>
          <p:nvPr>
            <p:ph type="sldNum" sz="quarter" idx="12"/>
          </p:nvPr>
        </p:nvSpPr>
        <p:spPr>
          <a:ln/>
        </p:spPr>
        <p:txBody>
          <a:bodyPr/>
          <a:lstStyle>
            <a:lvl1pPr>
              <a:defRPr/>
            </a:lvl1pPr>
          </a:lstStyle>
          <a:p>
            <a:pPr>
              <a:defRPr/>
            </a:pPr>
            <a:fld id="{3D40743F-9DF2-4003-8AC4-7D99EC969BED}" type="slidenum">
              <a:rPr lang="en-US"/>
              <a:pPr>
                <a:defRPr/>
              </a:pPr>
              <a:t>‹#›</a:t>
            </a:fld>
            <a:endParaRPr lang="en-US" dirty="0"/>
          </a:p>
        </p:txBody>
      </p:sp>
    </p:spTree>
    <p:extLst>
      <p:ext uri="{BB962C8B-B14F-4D97-AF65-F5344CB8AC3E}">
        <p14:creationId xmlns:p14="http://schemas.microsoft.com/office/powerpoint/2010/main" val="18723843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7" name="Rectangle 6"/>
          <p:cNvSpPr>
            <a:spLocks noGrp="1" noChangeArrowheads="1"/>
          </p:cNvSpPr>
          <p:nvPr>
            <p:ph type="sldNum" sz="quarter" idx="12"/>
          </p:nvPr>
        </p:nvSpPr>
        <p:spPr>
          <a:ln/>
        </p:spPr>
        <p:txBody>
          <a:bodyPr/>
          <a:lstStyle>
            <a:lvl1pPr>
              <a:defRPr/>
            </a:lvl1pPr>
          </a:lstStyle>
          <a:p>
            <a:pPr>
              <a:defRPr/>
            </a:pPr>
            <a:fld id="{1569831A-302D-408C-8EAE-4201699A6110}" type="slidenum">
              <a:rPr lang="en-US"/>
              <a:pPr>
                <a:defRPr/>
              </a:pPr>
              <a:t>‹#›</a:t>
            </a:fld>
            <a:endParaRPr lang="en-US" dirty="0"/>
          </a:p>
        </p:txBody>
      </p:sp>
    </p:spTree>
    <p:extLst>
      <p:ext uri="{BB962C8B-B14F-4D97-AF65-F5344CB8AC3E}">
        <p14:creationId xmlns:p14="http://schemas.microsoft.com/office/powerpoint/2010/main" val="223019425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D14A0CB4-5FE1-4B1F-9A9A-F5A61FE98651}" type="slidenum">
              <a:rPr lang="en-US"/>
              <a:pPr>
                <a:defRPr/>
              </a:pPr>
              <a:t>‹#›</a:t>
            </a:fld>
            <a:endParaRPr lang="en-US" dirty="0"/>
          </a:p>
        </p:txBody>
      </p:sp>
    </p:spTree>
    <p:extLst>
      <p:ext uri="{BB962C8B-B14F-4D97-AF65-F5344CB8AC3E}">
        <p14:creationId xmlns:p14="http://schemas.microsoft.com/office/powerpoint/2010/main" val="64212060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6B08B078-E4E5-4711-B1EB-E314BD83DF26}" type="slidenum">
              <a:rPr lang="en-US"/>
              <a:pPr>
                <a:defRPr/>
              </a:pPr>
              <a:t>‹#›</a:t>
            </a:fld>
            <a:endParaRPr lang="en-US" dirty="0"/>
          </a:p>
        </p:txBody>
      </p:sp>
    </p:spTree>
    <p:extLst>
      <p:ext uri="{BB962C8B-B14F-4D97-AF65-F5344CB8AC3E}">
        <p14:creationId xmlns:p14="http://schemas.microsoft.com/office/powerpoint/2010/main" val="58420181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9F622208-C23B-4B03-B1F2-EF97A5FA3607}" type="slidenum">
              <a:rPr lang="en-US"/>
              <a:pPr>
                <a:defRPr/>
              </a:pPr>
              <a:t>‹#›</a:t>
            </a:fld>
            <a:endParaRPr lang="en-US" dirty="0"/>
          </a:p>
        </p:txBody>
      </p:sp>
    </p:spTree>
    <p:extLst>
      <p:ext uri="{BB962C8B-B14F-4D97-AF65-F5344CB8AC3E}">
        <p14:creationId xmlns:p14="http://schemas.microsoft.com/office/powerpoint/2010/main" val="51264180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A0B45E23-8E96-42C1-84C4-15836EE8D224}" type="slidenum">
              <a:rPr lang="en-US"/>
              <a:pPr>
                <a:defRPr/>
              </a:pPr>
              <a:t>‹#›</a:t>
            </a:fld>
            <a:endParaRPr lang="en-US" dirty="0"/>
          </a:p>
        </p:txBody>
      </p:sp>
    </p:spTree>
    <p:extLst>
      <p:ext uri="{BB962C8B-B14F-4D97-AF65-F5344CB8AC3E}">
        <p14:creationId xmlns:p14="http://schemas.microsoft.com/office/powerpoint/2010/main" val="5689258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D3A99505-59BC-4875-A217-47650C466C8A}" type="slidenum">
              <a:rPr lang="en-US"/>
              <a:pPr>
                <a:defRPr/>
              </a:pPr>
              <a:t>‹#›</a:t>
            </a:fld>
            <a:endParaRPr lang="en-US" dirty="0"/>
          </a:p>
        </p:txBody>
      </p:sp>
    </p:spTree>
    <p:extLst>
      <p:ext uri="{BB962C8B-B14F-4D97-AF65-F5344CB8AC3E}">
        <p14:creationId xmlns:p14="http://schemas.microsoft.com/office/powerpoint/2010/main" val="25062073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7" name="Rectangle 6"/>
          <p:cNvSpPr>
            <a:spLocks noGrp="1" noChangeArrowheads="1"/>
          </p:cNvSpPr>
          <p:nvPr>
            <p:ph type="sldNum" sz="quarter" idx="12"/>
          </p:nvPr>
        </p:nvSpPr>
        <p:spPr>
          <a:ln/>
        </p:spPr>
        <p:txBody>
          <a:bodyPr/>
          <a:lstStyle>
            <a:lvl1pPr>
              <a:defRPr/>
            </a:lvl1pPr>
          </a:lstStyle>
          <a:p>
            <a:pPr>
              <a:defRPr/>
            </a:pPr>
            <a:fld id="{5CC0D75E-4B2A-4A8F-BBD3-5B8DA09400CE}" type="slidenum">
              <a:rPr lang="en-US"/>
              <a:pPr>
                <a:defRPr/>
              </a:pPr>
              <a:t>‹#›</a:t>
            </a:fld>
            <a:endParaRPr lang="en-US" dirty="0"/>
          </a:p>
        </p:txBody>
      </p:sp>
    </p:spTree>
    <p:extLst>
      <p:ext uri="{BB962C8B-B14F-4D97-AF65-F5344CB8AC3E}">
        <p14:creationId xmlns:p14="http://schemas.microsoft.com/office/powerpoint/2010/main" val="3971873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5" name="Rectangle 6"/>
          <p:cNvSpPr>
            <a:spLocks noGrp="1" noChangeArrowheads="1"/>
          </p:cNvSpPr>
          <p:nvPr>
            <p:ph type="sldNum" sz="quarter" idx="12"/>
          </p:nvPr>
        </p:nvSpPr>
        <p:spPr>
          <a:ln/>
        </p:spPr>
        <p:txBody>
          <a:bodyPr/>
          <a:lstStyle>
            <a:lvl1pPr>
              <a:defRPr/>
            </a:lvl1pPr>
          </a:lstStyle>
          <a:p>
            <a:pPr>
              <a:defRPr/>
            </a:pPr>
            <a:fld id="{3E36B4CC-5D46-473D-ABCA-5FF63C6E6FB4}" type="slidenum">
              <a:rPr lang="en-US"/>
              <a:pPr>
                <a:defRPr/>
              </a:pPr>
              <a:t>‹#›</a:t>
            </a:fld>
            <a:endParaRPr lang="en-US" dirty="0"/>
          </a:p>
        </p:txBody>
      </p:sp>
    </p:spTree>
    <p:extLst>
      <p:ext uri="{BB962C8B-B14F-4D97-AF65-F5344CB8AC3E}">
        <p14:creationId xmlns:p14="http://schemas.microsoft.com/office/powerpoint/2010/main" val="886440436"/>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9" name="Rectangle 6"/>
          <p:cNvSpPr>
            <a:spLocks noGrp="1" noChangeArrowheads="1"/>
          </p:cNvSpPr>
          <p:nvPr>
            <p:ph type="sldNum" sz="quarter" idx="12"/>
          </p:nvPr>
        </p:nvSpPr>
        <p:spPr>
          <a:ln/>
        </p:spPr>
        <p:txBody>
          <a:bodyPr/>
          <a:lstStyle>
            <a:lvl1pPr>
              <a:defRPr/>
            </a:lvl1pPr>
          </a:lstStyle>
          <a:p>
            <a:pPr>
              <a:defRPr/>
            </a:pPr>
            <a:fld id="{A9D21EA4-C9EE-464F-B7C4-12F8A2A00D08}" type="slidenum">
              <a:rPr lang="en-US"/>
              <a:pPr>
                <a:defRPr/>
              </a:pPr>
              <a:t>‹#›</a:t>
            </a:fld>
            <a:endParaRPr lang="en-US" dirty="0"/>
          </a:p>
        </p:txBody>
      </p:sp>
    </p:spTree>
    <p:extLst>
      <p:ext uri="{BB962C8B-B14F-4D97-AF65-F5344CB8AC3E}">
        <p14:creationId xmlns:p14="http://schemas.microsoft.com/office/powerpoint/2010/main" val="34150480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5" name="Rectangle 6"/>
          <p:cNvSpPr>
            <a:spLocks noGrp="1" noChangeArrowheads="1"/>
          </p:cNvSpPr>
          <p:nvPr>
            <p:ph type="sldNum" sz="quarter" idx="12"/>
          </p:nvPr>
        </p:nvSpPr>
        <p:spPr>
          <a:ln/>
        </p:spPr>
        <p:txBody>
          <a:bodyPr/>
          <a:lstStyle>
            <a:lvl1pPr>
              <a:defRPr/>
            </a:lvl1pPr>
          </a:lstStyle>
          <a:p>
            <a:pPr>
              <a:defRPr/>
            </a:pPr>
            <a:fld id="{0C2A869C-2927-4CBF-8E56-51EC68CB889F}" type="slidenum">
              <a:rPr lang="en-US"/>
              <a:pPr>
                <a:defRPr/>
              </a:pPr>
              <a:t>‹#›</a:t>
            </a:fld>
            <a:endParaRPr lang="en-US" dirty="0"/>
          </a:p>
        </p:txBody>
      </p:sp>
    </p:spTree>
    <p:extLst>
      <p:ext uri="{BB962C8B-B14F-4D97-AF65-F5344CB8AC3E}">
        <p14:creationId xmlns:p14="http://schemas.microsoft.com/office/powerpoint/2010/main" val="119739222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4" name="Rectangle 6"/>
          <p:cNvSpPr>
            <a:spLocks noGrp="1" noChangeArrowheads="1"/>
          </p:cNvSpPr>
          <p:nvPr>
            <p:ph type="sldNum" sz="quarter" idx="12"/>
          </p:nvPr>
        </p:nvSpPr>
        <p:spPr>
          <a:ln/>
        </p:spPr>
        <p:txBody>
          <a:bodyPr/>
          <a:lstStyle>
            <a:lvl1pPr>
              <a:defRPr/>
            </a:lvl1pPr>
          </a:lstStyle>
          <a:p>
            <a:pPr>
              <a:defRPr/>
            </a:pPr>
            <a:fld id="{E097A1B5-F67A-4EFE-9997-A1639ACE8155}" type="slidenum">
              <a:rPr lang="en-US"/>
              <a:pPr>
                <a:defRPr/>
              </a:pPr>
              <a:t>‹#›</a:t>
            </a:fld>
            <a:endParaRPr lang="en-US" dirty="0"/>
          </a:p>
        </p:txBody>
      </p:sp>
    </p:spTree>
    <p:extLst>
      <p:ext uri="{BB962C8B-B14F-4D97-AF65-F5344CB8AC3E}">
        <p14:creationId xmlns:p14="http://schemas.microsoft.com/office/powerpoint/2010/main" val="93370350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7" name="Rectangle 6"/>
          <p:cNvSpPr>
            <a:spLocks noGrp="1" noChangeArrowheads="1"/>
          </p:cNvSpPr>
          <p:nvPr>
            <p:ph type="sldNum" sz="quarter" idx="12"/>
          </p:nvPr>
        </p:nvSpPr>
        <p:spPr>
          <a:ln/>
        </p:spPr>
        <p:txBody>
          <a:bodyPr/>
          <a:lstStyle>
            <a:lvl1pPr>
              <a:defRPr/>
            </a:lvl1pPr>
          </a:lstStyle>
          <a:p>
            <a:pPr>
              <a:defRPr/>
            </a:pPr>
            <a:fld id="{B308B901-E75B-4158-B47E-44CB33F287A2}" type="slidenum">
              <a:rPr lang="en-US"/>
              <a:pPr>
                <a:defRPr/>
              </a:pPr>
              <a:t>‹#›</a:t>
            </a:fld>
            <a:endParaRPr lang="en-US" dirty="0"/>
          </a:p>
        </p:txBody>
      </p:sp>
    </p:spTree>
    <p:extLst>
      <p:ext uri="{BB962C8B-B14F-4D97-AF65-F5344CB8AC3E}">
        <p14:creationId xmlns:p14="http://schemas.microsoft.com/office/powerpoint/2010/main" val="7587694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7" name="Rectangle 6"/>
          <p:cNvSpPr>
            <a:spLocks noGrp="1" noChangeArrowheads="1"/>
          </p:cNvSpPr>
          <p:nvPr>
            <p:ph type="sldNum" sz="quarter" idx="12"/>
          </p:nvPr>
        </p:nvSpPr>
        <p:spPr>
          <a:ln/>
        </p:spPr>
        <p:txBody>
          <a:bodyPr/>
          <a:lstStyle>
            <a:lvl1pPr>
              <a:defRPr/>
            </a:lvl1pPr>
          </a:lstStyle>
          <a:p>
            <a:pPr>
              <a:defRPr/>
            </a:pPr>
            <a:fld id="{F9EA4336-2764-46EE-9E82-304E457CF44D}" type="slidenum">
              <a:rPr lang="en-US"/>
              <a:pPr>
                <a:defRPr/>
              </a:pPr>
              <a:t>‹#›</a:t>
            </a:fld>
            <a:endParaRPr lang="en-US" dirty="0"/>
          </a:p>
        </p:txBody>
      </p:sp>
    </p:spTree>
    <p:extLst>
      <p:ext uri="{BB962C8B-B14F-4D97-AF65-F5344CB8AC3E}">
        <p14:creationId xmlns:p14="http://schemas.microsoft.com/office/powerpoint/2010/main" val="16161851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C19D6373-21E9-42DB-8DA0-53DE1DE76111}" type="slidenum">
              <a:rPr lang="en-US"/>
              <a:pPr>
                <a:defRPr/>
              </a:pPr>
              <a:t>‹#›</a:t>
            </a:fld>
            <a:endParaRPr lang="en-US" dirty="0"/>
          </a:p>
        </p:txBody>
      </p:sp>
    </p:spTree>
    <p:extLst>
      <p:ext uri="{BB962C8B-B14F-4D97-AF65-F5344CB8AC3E}">
        <p14:creationId xmlns:p14="http://schemas.microsoft.com/office/powerpoint/2010/main" val="383243943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19201"/>
            <a:ext cx="27432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19201"/>
            <a:ext cx="80264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CDA028C8-EF04-4EDF-9FAA-422D32C0C56C}" type="slidenum">
              <a:rPr lang="en-US"/>
              <a:pPr>
                <a:defRPr/>
              </a:pPr>
              <a:t>‹#›</a:t>
            </a:fld>
            <a:endParaRPr lang="en-US" dirty="0"/>
          </a:p>
        </p:txBody>
      </p:sp>
    </p:spTree>
    <p:extLst>
      <p:ext uri="{BB962C8B-B14F-4D97-AF65-F5344CB8AC3E}">
        <p14:creationId xmlns:p14="http://schemas.microsoft.com/office/powerpoint/2010/main" val="262630442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A65A5B59-17B4-4642-892B-D38A9DFAEAB5}" type="slidenum">
              <a:rPr lang="en-US"/>
              <a:pPr>
                <a:defRPr/>
              </a:pPr>
              <a:t>‹#›</a:t>
            </a:fld>
            <a:endParaRPr lang="en-US" dirty="0"/>
          </a:p>
        </p:txBody>
      </p:sp>
    </p:spTree>
    <p:extLst>
      <p:ext uri="{BB962C8B-B14F-4D97-AF65-F5344CB8AC3E}">
        <p14:creationId xmlns:p14="http://schemas.microsoft.com/office/powerpoint/2010/main" val="270068030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5621971F-3D8A-4FD2-8F58-1517A77E8183}" type="slidenum">
              <a:rPr lang="en-US"/>
              <a:pPr>
                <a:defRPr/>
              </a:pPr>
              <a:t>‹#›</a:t>
            </a:fld>
            <a:endParaRPr lang="en-US" dirty="0"/>
          </a:p>
        </p:txBody>
      </p:sp>
    </p:spTree>
    <p:extLst>
      <p:ext uri="{BB962C8B-B14F-4D97-AF65-F5344CB8AC3E}">
        <p14:creationId xmlns:p14="http://schemas.microsoft.com/office/powerpoint/2010/main" val="3252762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9D41DF3C-0430-4327-89A5-2AE7CE6732E8}" type="slidenum">
              <a:rPr lang="en-US"/>
              <a:pPr>
                <a:defRPr/>
              </a:pPr>
              <a:t>‹#›</a:t>
            </a:fld>
            <a:endParaRPr lang="en-US" dirty="0"/>
          </a:p>
        </p:txBody>
      </p:sp>
    </p:spTree>
    <p:extLst>
      <p:ext uri="{BB962C8B-B14F-4D97-AF65-F5344CB8AC3E}">
        <p14:creationId xmlns:p14="http://schemas.microsoft.com/office/powerpoint/2010/main" val="2572276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4" name="Rectangle 6"/>
          <p:cNvSpPr>
            <a:spLocks noGrp="1" noChangeArrowheads="1"/>
          </p:cNvSpPr>
          <p:nvPr>
            <p:ph type="sldNum" sz="quarter" idx="12"/>
          </p:nvPr>
        </p:nvSpPr>
        <p:spPr>
          <a:ln/>
        </p:spPr>
        <p:txBody>
          <a:bodyPr/>
          <a:lstStyle>
            <a:lvl1pPr>
              <a:defRPr/>
            </a:lvl1pPr>
          </a:lstStyle>
          <a:p>
            <a:pPr>
              <a:defRPr/>
            </a:pPr>
            <a:fld id="{94C90D3B-95B3-4CAC-81D8-800069D7D6BE}" type="slidenum">
              <a:rPr lang="en-US"/>
              <a:pPr>
                <a:defRPr/>
              </a:pPr>
              <a:t>‹#›</a:t>
            </a:fld>
            <a:endParaRPr lang="en-US" dirty="0"/>
          </a:p>
        </p:txBody>
      </p:sp>
    </p:spTree>
    <p:extLst>
      <p:ext uri="{BB962C8B-B14F-4D97-AF65-F5344CB8AC3E}">
        <p14:creationId xmlns:p14="http://schemas.microsoft.com/office/powerpoint/2010/main" val="279394021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7" name="Rectangle 6"/>
          <p:cNvSpPr>
            <a:spLocks noGrp="1" noChangeArrowheads="1"/>
          </p:cNvSpPr>
          <p:nvPr>
            <p:ph type="sldNum" sz="quarter" idx="12"/>
          </p:nvPr>
        </p:nvSpPr>
        <p:spPr>
          <a:ln/>
        </p:spPr>
        <p:txBody>
          <a:bodyPr/>
          <a:lstStyle>
            <a:lvl1pPr>
              <a:defRPr/>
            </a:lvl1pPr>
          </a:lstStyle>
          <a:p>
            <a:pPr>
              <a:defRPr/>
            </a:pPr>
            <a:fld id="{3DF3943D-C69D-4D21-8058-36E75DB798C9}" type="slidenum">
              <a:rPr lang="en-US"/>
              <a:pPr>
                <a:defRPr/>
              </a:pPr>
              <a:t>‹#›</a:t>
            </a:fld>
            <a:endParaRPr lang="en-US" dirty="0"/>
          </a:p>
        </p:txBody>
      </p:sp>
    </p:spTree>
    <p:extLst>
      <p:ext uri="{BB962C8B-B14F-4D97-AF65-F5344CB8AC3E}">
        <p14:creationId xmlns:p14="http://schemas.microsoft.com/office/powerpoint/2010/main" val="11979579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9" name="Rectangle 6"/>
          <p:cNvSpPr>
            <a:spLocks noGrp="1" noChangeArrowheads="1"/>
          </p:cNvSpPr>
          <p:nvPr>
            <p:ph type="sldNum" sz="quarter" idx="12"/>
          </p:nvPr>
        </p:nvSpPr>
        <p:spPr>
          <a:ln/>
        </p:spPr>
        <p:txBody>
          <a:bodyPr/>
          <a:lstStyle>
            <a:lvl1pPr>
              <a:defRPr/>
            </a:lvl1pPr>
          </a:lstStyle>
          <a:p>
            <a:pPr>
              <a:defRPr/>
            </a:pPr>
            <a:fld id="{3B75AB6D-B133-4FB2-8198-1335F98F1E10}" type="slidenum">
              <a:rPr lang="en-US"/>
              <a:pPr>
                <a:defRPr/>
              </a:pPr>
              <a:t>‹#›</a:t>
            </a:fld>
            <a:endParaRPr lang="en-US" dirty="0"/>
          </a:p>
        </p:txBody>
      </p:sp>
    </p:spTree>
    <p:extLst>
      <p:ext uri="{BB962C8B-B14F-4D97-AF65-F5344CB8AC3E}">
        <p14:creationId xmlns:p14="http://schemas.microsoft.com/office/powerpoint/2010/main" val="267806196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5" name="Rectangle 6"/>
          <p:cNvSpPr>
            <a:spLocks noGrp="1" noChangeArrowheads="1"/>
          </p:cNvSpPr>
          <p:nvPr>
            <p:ph type="sldNum" sz="quarter" idx="12"/>
          </p:nvPr>
        </p:nvSpPr>
        <p:spPr>
          <a:ln/>
        </p:spPr>
        <p:txBody>
          <a:bodyPr/>
          <a:lstStyle>
            <a:lvl1pPr>
              <a:defRPr/>
            </a:lvl1pPr>
          </a:lstStyle>
          <a:p>
            <a:pPr>
              <a:defRPr/>
            </a:pPr>
            <a:fld id="{4BE4957E-BA85-4D4F-9A29-9EAAD88B52C6}" type="slidenum">
              <a:rPr lang="en-US"/>
              <a:pPr>
                <a:defRPr/>
              </a:pPr>
              <a:t>‹#›</a:t>
            </a:fld>
            <a:endParaRPr lang="en-US" dirty="0"/>
          </a:p>
        </p:txBody>
      </p:sp>
    </p:spTree>
    <p:extLst>
      <p:ext uri="{BB962C8B-B14F-4D97-AF65-F5344CB8AC3E}">
        <p14:creationId xmlns:p14="http://schemas.microsoft.com/office/powerpoint/2010/main" val="3968732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4" name="Rectangle 6"/>
          <p:cNvSpPr>
            <a:spLocks noGrp="1" noChangeArrowheads="1"/>
          </p:cNvSpPr>
          <p:nvPr>
            <p:ph type="sldNum" sz="quarter" idx="12"/>
          </p:nvPr>
        </p:nvSpPr>
        <p:spPr>
          <a:ln/>
        </p:spPr>
        <p:txBody>
          <a:bodyPr/>
          <a:lstStyle>
            <a:lvl1pPr>
              <a:defRPr/>
            </a:lvl1pPr>
          </a:lstStyle>
          <a:p>
            <a:pPr>
              <a:defRPr/>
            </a:pPr>
            <a:fld id="{9A295F94-C485-4AF6-8763-05CDC0520C0E}" type="slidenum">
              <a:rPr lang="en-US"/>
              <a:pPr>
                <a:defRPr/>
              </a:pPr>
              <a:t>‹#›</a:t>
            </a:fld>
            <a:endParaRPr lang="en-US" dirty="0"/>
          </a:p>
        </p:txBody>
      </p:sp>
    </p:spTree>
    <p:extLst>
      <p:ext uri="{BB962C8B-B14F-4D97-AF65-F5344CB8AC3E}">
        <p14:creationId xmlns:p14="http://schemas.microsoft.com/office/powerpoint/2010/main" val="241094069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7" name="Rectangle 6"/>
          <p:cNvSpPr>
            <a:spLocks noGrp="1" noChangeArrowheads="1"/>
          </p:cNvSpPr>
          <p:nvPr>
            <p:ph type="sldNum" sz="quarter" idx="12"/>
          </p:nvPr>
        </p:nvSpPr>
        <p:spPr>
          <a:ln/>
        </p:spPr>
        <p:txBody>
          <a:bodyPr/>
          <a:lstStyle>
            <a:lvl1pPr>
              <a:defRPr/>
            </a:lvl1pPr>
          </a:lstStyle>
          <a:p>
            <a:pPr>
              <a:defRPr/>
            </a:pPr>
            <a:fld id="{C571A24C-6BD0-4592-883D-CCBBEDF8C2ED}" type="slidenum">
              <a:rPr lang="en-US"/>
              <a:pPr>
                <a:defRPr/>
              </a:pPr>
              <a:t>‹#›</a:t>
            </a:fld>
            <a:endParaRPr lang="en-US" dirty="0"/>
          </a:p>
        </p:txBody>
      </p:sp>
    </p:spTree>
    <p:extLst>
      <p:ext uri="{BB962C8B-B14F-4D97-AF65-F5344CB8AC3E}">
        <p14:creationId xmlns:p14="http://schemas.microsoft.com/office/powerpoint/2010/main" val="3801608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7" name="Rectangle 6"/>
          <p:cNvSpPr>
            <a:spLocks noGrp="1" noChangeArrowheads="1"/>
          </p:cNvSpPr>
          <p:nvPr>
            <p:ph type="sldNum" sz="quarter" idx="12"/>
          </p:nvPr>
        </p:nvSpPr>
        <p:spPr>
          <a:ln/>
        </p:spPr>
        <p:txBody>
          <a:bodyPr/>
          <a:lstStyle>
            <a:lvl1pPr>
              <a:defRPr/>
            </a:lvl1pPr>
          </a:lstStyle>
          <a:p>
            <a:pPr>
              <a:defRPr/>
            </a:pPr>
            <a:fld id="{E1E6631B-F05E-4C56-A37A-2C921E459320}" type="slidenum">
              <a:rPr lang="en-US"/>
              <a:pPr>
                <a:defRPr/>
              </a:pPr>
              <a:t>‹#›</a:t>
            </a:fld>
            <a:endParaRPr lang="en-US" dirty="0"/>
          </a:p>
        </p:txBody>
      </p:sp>
    </p:spTree>
    <p:extLst>
      <p:ext uri="{BB962C8B-B14F-4D97-AF65-F5344CB8AC3E}">
        <p14:creationId xmlns:p14="http://schemas.microsoft.com/office/powerpoint/2010/main" val="279278762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713B5CF8-AD1E-4E63-BA5F-58733D573D50}" type="slidenum">
              <a:rPr lang="en-US"/>
              <a:pPr>
                <a:defRPr/>
              </a:pPr>
              <a:t>‹#›</a:t>
            </a:fld>
            <a:endParaRPr lang="en-US" dirty="0"/>
          </a:p>
        </p:txBody>
      </p:sp>
    </p:spTree>
    <p:extLst>
      <p:ext uri="{BB962C8B-B14F-4D97-AF65-F5344CB8AC3E}">
        <p14:creationId xmlns:p14="http://schemas.microsoft.com/office/powerpoint/2010/main" val="2258888102"/>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7EA0214D-EDE6-4F13-8F28-AFDAEBD09683}" type="slidenum">
              <a:rPr lang="en-US"/>
              <a:pPr>
                <a:defRPr/>
              </a:pPr>
              <a:t>‹#›</a:t>
            </a:fld>
            <a:endParaRPr lang="en-US" dirty="0"/>
          </a:p>
        </p:txBody>
      </p:sp>
    </p:spTree>
    <p:extLst>
      <p:ext uri="{BB962C8B-B14F-4D97-AF65-F5344CB8AC3E}">
        <p14:creationId xmlns:p14="http://schemas.microsoft.com/office/powerpoint/2010/main" val="246575346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3169EDCB-7AB1-4DBB-B08F-D4CF33A8A2F5}" type="slidenum">
              <a:rPr lang="en-US"/>
              <a:pPr>
                <a:defRPr/>
              </a:pPr>
              <a:t>‹#›</a:t>
            </a:fld>
            <a:endParaRPr lang="en-US" dirty="0"/>
          </a:p>
        </p:txBody>
      </p:sp>
    </p:spTree>
    <p:extLst>
      <p:ext uri="{BB962C8B-B14F-4D97-AF65-F5344CB8AC3E}">
        <p14:creationId xmlns:p14="http://schemas.microsoft.com/office/powerpoint/2010/main" val="92717051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D4ACD990-4C2B-42A0-9E5C-BE53D44EC2F1}" type="slidenum">
              <a:rPr lang="en-US"/>
              <a:pPr>
                <a:defRPr/>
              </a:pPr>
              <a:t>‹#›</a:t>
            </a:fld>
            <a:endParaRPr lang="en-US" dirty="0"/>
          </a:p>
        </p:txBody>
      </p:sp>
    </p:spTree>
    <p:extLst>
      <p:ext uri="{BB962C8B-B14F-4D97-AF65-F5344CB8AC3E}">
        <p14:creationId xmlns:p14="http://schemas.microsoft.com/office/powerpoint/2010/main" val="30671020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7" name="Rectangle 6"/>
          <p:cNvSpPr>
            <a:spLocks noGrp="1" noChangeArrowheads="1"/>
          </p:cNvSpPr>
          <p:nvPr>
            <p:ph type="sldNum" sz="quarter" idx="12"/>
          </p:nvPr>
        </p:nvSpPr>
        <p:spPr>
          <a:ln/>
        </p:spPr>
        <p:txBody>
          <a:bodyPr/>
          <a:lstStyle>
            <a:lvl1pPr>
              <a:defRPr/>
            </a:lvl1pPr>
          </a:lstStyle>
          <a:p>
            <a:pPr>
              <a:defRPr/>
            </a:pPr>
            <a:fld id="{F888A0E2-5A4F-4F36-BA79-F3AA56B017BF}" type="slidenum">
              <a:rPr lang="en-US"/>
              <a:pPr>
                <a:defRPr/>
              </a:pPr>
              <a:t>‹#›</a:t>
            </a:fld>
            <a:endParaRPr lang="en-US" dirty="0"/>
          </a:p>
        </p:txBody>
      </p:sp>
    </p:spTree>
    <p:extLst>
      <p:ext uri="{BB962C8B-B14F-4D97-AF65-F5344CB8AC3E}">
        <p14:creationId xmlns:p14="http://schemas.microsoft.com/office/powerpoint/2010/main" val="315822858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F1466406-E161-4845-8415-9589DFA4F152}" type="slidenum">
              <a:rPr lang="en-US"/>
              <a:pPr>
                <a:defRPr/>
              </a:pPr>
              <a:t>‹#›</a:t>
            </a:fld>
            <a:endParaRPr lang="en-US" dirty="0"/>
          </a:p>
        </p:txBody>
      </p:sp>
    </p:spTree>
    <p:extLst>
      <p:ext uri="{BB962C8B-B14F-4D97-AF65-F5344CB8AC3E}">
        <p14:creationId xmlns:p14="http://schemas.microsoft.com/office/powerpoint/2010/main" val="385302974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7" name="Rectangle 6"/>
          <p:cNvSpPr>
            <a:spLocks noGrp="1" noChangeArrowheads="1"/>
          </p:cNvSpPr>
          <p:nvPr>
            <p:ph type="sldNum" sz="quarter" idx="12"/>
          </p:nvPr>
        </p:nvSpPr>
        <p:spPr>
          <a:ln/>
        </p:spPr>
        <p:txBody>
          <a:bodyPr/>
          <a:lstStyle>
            <a:lvl1pPr>
              <a:defRPr/>
            </a:lvl1pPr>
          </a:lstStyle>
          <a:p>
            <a:pPr>
              <a:defRPr/>
            </a:pPr>
            <a:fld id="{BFD63703-4CA1-4870-B468-2371A0F885FD}" type="slidenum">
              <a:rPr lang="en-US"/>
              <a:pPr>
                <a:defRPr/>
              </a:pPr>
              <a:t>‹#›</a:t>
            </a:fld>
            <a:endParaRPr lang="en-US" dirty="0"/>
          </a:p>
        </p:txBody>
      </p:sp>
    </p:spTree>
    <p:extLst>
      <p:ext uri="{BB962C8B-B14F-4D97-AF65-F5344CB8AC3E}">
        <p14:creationId xmlns:p14="http://schemas.microsoft.com/office/powerpoint/2010/main" val="1859208139"/>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9" name="Rectangle 6"/>
          <p:cNvSpPr>
            <a:spLocks noGrp="1" noChangeArrowheads="1"/>
          </p:cNvSpPr>
          <p:nvPr>
            <p:ph type="sldNum" sz="quarter" idx="12"/>
          </p:nvPr>
        </p:nvSpPr>
        <p:spPr>
          <a:ln/>
        </p:spPr>
        <p:txBody>
          <a:bodyPr/>
          <a:lstStyle>
            <a:lvl1pPr>
              <a:defRPr/>
            </a:lvl1pPr>
          </a:lstStyle>
          <a:p>
            <a:pPr>
              <a:defRPr/>
            </a:pPr>
            <a:fld id="{624F5BA9-D0B3-45A4-96C6-84ACB10F5E2B}" type="slidenum">
              <a:rPr lang="en-US"/>
              <a:pPr>
                <a:defRPr/>
              </a:pPr>
              <a:t>‹#›</a:t>
            </a:fld>
            <a:endParaRPr lang="en-US" dirty="0"/>
          </a:p>
        </p:txBody>
      </p:sp>
    </p:spTree>
    <p:extLst>
      <p:ext uri="{BB962C8B-B14F-4D97-AF65-F5344CB8AC3E}">
        <p14:creationId xmlns:p14="http://schemas.microsoft.com/office/powerpoint/2010/main" val="420230412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5" name="Rectangle 6"/>
          <p:cNvSpPr>
            <a:spLocks noGrp="1" noChangeArrowheads="1"/>
          </p:cNvSpPr>
          <p:nvPr>
            <p:ph type="sldNum" sz="quarter" idx="12"/>
          </p:nvPr>
        </p:nvSpPr>
        <p:spPr>
          <a:ln/>
        </p:spPr>
        <p:txBody>
          <a:bodyPr/>
          <a:lstStyle>
            <a:lvl1pPr>
              <a:defRPr/>
            </a:lvl1pPr>
          </a:lstStyle>
          <a:p>
            <a:pPr>
              <a:defRPr/>
            </a:pPr>
            <a:fld id="{7BA51EFE-8498-4863-9222-E0BCBAF52B99}" type="slidenum">
              <a:rPr lang="en-US"/>
              <a:pPr>
                <a:defRPr/>
              </a:pPr>
              <a:t>‹#›</a:t>
            </a:fld>
            <a:endParaRPr lang="en-US" dirty="0"/>
          </a:p>
        </p:txBody>
      </p:sp>
    </p:spTree>
    <p:extLst>
      <p:ext uri="{BB962C8B-B14F-4D97-AF65-F5344CB8AC3E}">
        <p14:creationId xmlns:p14="http://schemas.microsoft.com/office/powerpoint/2010/main" val="428732964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4" name="Rectangle 6"/>
          <p:cNvSpPr>
            <a:spLocks noGrp="1" noChangeArrowheads="1"/>
          </p:cNvSpPr>
          <p:nvPr>
            <p:ph type="sldNum" sz="quarter" idx="12"/>
          </p:nvPr>
        </p:nvSpPr>
        <p:spPr>
          <a:ln/>
        </p:spPr>
        <p:txBody>
          <a:bodyPr/>
          <a:lstStyle>
            <a:lvl1pPr>
              <a:defRPr/>
            </a:lvl1pPr>
          </a:lstStyle>
          <a:p>
            <a:pPr>
              <a:defRPr/>
            </a:pPr>
            <a:fld id="{7D4FEAB7-5DB9-4FFA-850E-59DA13B4A194}" type="slidenum">
              <a:rPr lang="en-US"/>
              <a:pPr>
                <a:defRPr/>
              </a:pPr>
              <a:t>‹#›</a:t>
            </a:fld>
            <a:endParaRPr lang="en-US" dirty="0"/>
          </a:p>
        </p:txBody>
      </p:sp>
    </p:spTree>
    <p:extLst>
      <p:ext uri="{BB962C8B-B14F-4D97-AF65-F5344CB8AC3E}">
        <p14:creationId xmlns:p14="http://schemas.microsoft.com/office/powerpoint/2010/main" val="1894143596"/>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7" name="Rectangle 6"/>
          <p:cNvSpPr>
            <a:spLocks noGrp="1" noChangeArrowheads="1"/>
          </p:cNvSpPr>
          <p:nvPr>
            <p:ph type="sldNum" sz="quarter" idx="12"/>
          </p:nvPr>
        </p:nvSpPr>
        <p:spPr>
          <a:ln/>
        </p:spPr>
        <p:txBody>
          <a:bodyPr/>
          <a:lstStyle>
            <a:lvl1pPr>
              <a:defRPr/>
            </a:lvl1pPr>
          </a:lstStyle>
          <a:p>
            <a:pPr>
              <a:defRPr/>
            </a:pPr>
            <a:fld id="{60F20430-EF63-4AE7-B7A0-0C9B1AEB0E05}" type="slidenum">
              <a:rPr lang="en-US"/>
              <a:pPr>
                <a:defRPr/>
              </a:pPr>
              <a:t>‹#›</a:t>
            </a:fld>
            <a:endParaRPr lang="en-US" dirty="0"/>
          </a:p>
        </p:txBody>
      </p:sp>
    </p:spTree>
    <p:extLst>
      <p:ext uri="{BB962C8B-B14F-4D97-AF65-F5344CB8AC3E}">
        <p14:creationId xmlns:p14="http://schemas.microsoft.com/office/powerpoint/2010/main" val="101917177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7" name="Rectangle 6"/>
          <p:cNvSpPr>
            <a:spLocks noGrp="1" noChangeArrowheads="1"/>
          </p:cNvSpPr>
          <p:nvPr>
            <p:ph type="sldNum" sz="quarter" idx="12"/>
          </p:nvPr>
        </p:nvSpPr>
        <p:spPr>
          <a:ln/>
        </p:spPr>
        <p:txBody>
          <a:bodyPr/>
          <a:lstStyle>
            <a:lvl1pPr>
              <a:defRPr/>
            </a:lvl1pPr>
          </a:lstStyle>
          <a:p>
            <a:pPr>
              <a:defRPr/>
            </a:pPr>
            <a:fld id="{C44A361A-4931-442A-95D4-B3A5B6D62448}" type="slidenum">
              <a:rPr lang="en-US"/>
              <a:pPr>
                <a:defRPr/>
              </a:pPr>
              <a:t>‹#›</a:t>
            </a:fld>
            <a:endParaRPr lang="en-US" dirty="0"/>
          </a:p>
        </p:txBody>
      </p:sp>
    </p:spTree>
    <p:extLst>
      <p:ext uri="{BB962C8B-B14F-4D97-AF65-F5344CB8AC3E}">
        <p14:creationId xmlns:p14="http://schemas.microsoft.com/office/powerpoint/2010/main" val="146161514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646171C7-BCEB-4E4D-BE52-8834A76260F3}" type="slidenum">
              <a:rPr lang="en-US"/>
              <a:pPr>
                <a:defRPr/>
              </a:pPr>
              <a:t>‹#›</a:t>
            </a:fld>
            <a:endParaRPr lang="en-US" dirty="0"/>
          </a:p>
        </p:txBody>
      </p:sp>
    </p:spTree>
    <p:extLst>
      <p:ext uri="{BB962C8B-B14F-4D97-AF65-F5344CB8AC3E}">
        <p14:creationId xmlns:p14="http://schemas.microsoft.com/office/powerpoint/2010/main" val="2321945578"/>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03DE1A32-5EEC-4587-844E-696508CC9581}" type="slidenum">
              <a:rPr lang="en-US"/>
              <a:pPr>
                <a:defRPr/>
              </a:pPr>
              <a:t>‹#›</a:t>
            </a:fld>
            <a:endParaRPr lang="en-US" dirty="0"/>
          </a:p>
        </p:txBody>
      </p:sp>
    </p:spTree>
    <p:extLst>
      <p:ext uri="{BB962C8B-B14F-4D97-AF65-F5344CB8AC3E}">
        <p14:creationId xmlns:p14="http://schemas.microsoft.com/office/powerpoint/2010/main" val="161199451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2F15E7CC-A340-40FD-A364-6F7ECEFC9E8E}" type="slidenum">
              <a:rPr lang="en-US"/>
              <a:pPr>
                <a:defRPr/>
              </a:pPr>
              <a:t>‹#›</a:t>
            </a:fld>
            <a:endParaRPr lang="en-US" dirty="0"/>
          </a:p>
        </p:txBody>
      </p:sp>
    </p:spTree>
    <p:extLst>
      <p:ext uri="{BB962C8B-B14F-4D97-AF65-F5344CB8AC3E}">
        <p14:creationId xmlns:p14="http://schemas.microsoft.com/office/powerpoint/2010/main" val="1733349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7" name="Rectangle 6"/>
          <p:cNvSpPr>
            <a:spLocks noGrp="1" noChangeArrowheads="1"/>
          </p:cNvSpPr>
          <p:nvPr>
            <p:ph type="sldNum" sz="quarter" idx="12"/>
          </p:nvPr>
        </p:nvSpPr>
        <p:spPr>
          <a:ln/>
        </p:spPr>
        <p:txBody>
          <a:bodyPr/>
          <a:lstStyle>
            <a:lvl1pPr>
              <a:defRPr/>
            </a:lvl1pPr>
          </a:lstStyle>
          <a:p>
            <a:pPr>
              <a:defRPr/>
            </a:pPr>
            <a:fld id="{39C8912B-0483-491E-ABB6-A3E9449F6109}" type="slidenum">
              <a:rPr lang="en-US"/>
              <a:pPr>
                <a:defRPr/>
              </a:pPr>
              <a:t>‹#›</a:t>
            </a:fld>
            <a:endParaRPr lang="en-US" dirty="0"/>
          </a:p>
        </p:txBody>
      </p:sp>
    </p:spTree>
    <p:extLst>
      <p:ext uri="{BB962C8B-B14F-4D97-AF65-F5344CB8AC3E}">
        <p14:creationId xmlns:p14="http://schemas.microsoft.com/office/powerpoint/2010/main" val="412322300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9CF2D8FD-6A39-4468-971C-CCF3C6477E7A}" type="slidenum">
              <a:rPr lang="en-US"/>
              <a:pPr>
                <a:defRPr/>
              </a:pPr>
              <a:t>‹#›</a:t>
            </a:fld>
            <a:endParaRPr lang="en-US" dirty="0"/>
          </a:p>
        </p:txBody>
      </p:sp>
    </p:spTree>
    <p:extLst>
      <p:ext uri="{BB962C8B-B14F-4D97-AF65-F5344CB8AC3E}">
        <p14:creationId xmlns:p14="http://schemas.microsoft.com/office/powerpoint/2010/main" val="975106691"/>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85762D1D-C7A5-4F2C-9D11-9F9C726491B1}" type="slidenum">
              <a:rPr lang="en-US"/>
              <a:pPr>
                <a:defRPr/>
              </a:pPr>
              <a:t>‹#›</a:t>
            </a:fld>
            <a:endParaRPr lang="en-US" dirty="0"/>
          </a:p>
        </p:txBody>
      </p:sp>
    </p:spTree>
    <p:extLst>
      <p:ext uri="{BB962C8B-B14F-4D97-AF65-F5344CB8AC3E}">
        <p14:creationId xmlns:p14="http://schemas.microsoft.com/office/powerpoint/2010/main" val="80399948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2514601"/>
            <a:ext cx="5384800" cy="3611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7" name="Rectangle 6"/>
          <p:cNvSpPr>
            <a:spLocks noGrp="1" noChangeArrowheads="1"/>
          </p:cNvSpPr>
          <p:nvPr>
            <p:ph type="sldNum" sz="quarter" idx="12"/>
          </p:nvPr>
        </p:nvSpPr>
        <p:spPr>
          <a:ln/>
        </p:spPr>
        <p:txBody>
          <a:bodyPr/>
          <a:lstStyle>
            <a:lvl1pPr>
              <a:defRPr/>
            </a:lvl1pPr>
          </a:lstStyle>
          <a:p>
            <a:pPr>
              <a:defRPr/>
            </a:pPr>
            <a:fld id="{D8DF0905-BA23-44DB-B96A-383EA77589DF}" type="slidenum">
              <a:rPr lang="en-US"/>
              <a:pPr>
                <a:defRPr/>
              </a:pPr>
              <a:t>‹#›</a:t>
            </a:fld>
            <a:endParaRPr lang="en-US" dirty="0"/>
          </a:p>
        </p:txBody>
      </p:sp>
    </p:spTree>
    <p:extLst>
      <p:ext uri="{BB962C8B-B14F-4D97-AF65-F5344CB8AC3E}">
        <p14:creationId xmlns:p14="http://schemas.microsoft.com/office/powerpoint/2010/main" val="202245241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9" name="Rectangle 6"/>
          <p:cNvSpPr>
            <a:spLocks noGrp="1" noChangeArrowheads="1"/>
          </p:cNvSpPr>
          <p:nvPr>
            <p:ph type="sldNum" sz="quarter" idx="12"/>
          </p:nvPr>
        </p:nvSpPr>
        <p:spPr>
          <a:ln/>
        </p:spPr>
        <p:txBody>
          <a:bodyPr/>
          <a:lstStyle>
            <a:lvl1pPr>
              <a:defRPr/>
            </a:lvl1pPr>
          </a:lstStyle>
          <a:p>
            <a:pPr>
              <a:defRPr/>
            </a:pPr>
            <a:fld id="{FF105198-1D56-43EF-8997-1D02D872C264}" type="slidenum">
              <a:rPr lang="en-US"/>
              <a:pPr>
                <a:defRPr/>
              </a:pPr>
              <a:t>‹#›</a:t>
            </a:fld>
            <a:endParaRPr lang="en-US" dirty="0"/>
          </a:p>
        </p:txBody>
      </p:sp>
    </p:spTree>
    <p:extLst>
      <p:ext uri="{BB962C8B-B14F-4D97-AF65-F5344CB8AC3E}">
        <p14:creationId xmlns:p14="http://schemas.microsoft.com/office/powerpoint/2010/main" val="1868145759"/>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5" name="Rectangle 6"/>
          <p:cNvSpPr>
            <a:spLocks noGrp="1" noChangeArrowheads="1"/>
          </p:cNvSpPr>
          <p:nvPr>
            <p:ph type="sldNum" sz="quarter" idx="12"/>
          </p:nvPr>
        </p:nvSpPr>
        <p:spPr>
          <a:ln/>
        </p:spPr>
        <p:txBody>
          <a:bodyPr/>
          <a:lstStyle>
            <a:lvl1pPr>
              <a:defRPr/>
            </a:lvl1pPr>
          </a:lstStyle>
          <a:p>
            <a:pPr>
              <a:defRPr/>
            </a:pPr>
            <a:fld id="{6991E414-3982-43FF-A555-BF38A4BE854D}" type="slidenum">
              <a:rPr lang="en-US"/>
              <a:pPr>
                <a:defRPr/>
              </a:pPr>
              <a:t>‹#›</a:t>
            </a:fld>
            <a:endParaRPr lang="en-US" dirty="0"/>
          </a:p>
        </p:txBody>
      </p:sp>
    </p:spTree>
    <p:extLst>
      <p:ext uri="{BB962C8B-B14F-4D97-AF65-F5344CB8AC3E}">
        <p14:creationId xmlns:p14="http://schemas.microsoft.com/office/powerpoint/2010/main" val="141737605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4" name="Rectangle 6"/>
          <p:cNvSpPr>
            <a:spLocks noGrp="1" noChangeArrowheads="1"/>
          </p:cNvSpPr>
          <p:nvPr>
            <p:ph type="sldNum" sz="quarter" idx="12"/>
          </p:nvPr>
        </p:nvSpPr>
        <p:spPr>
          <a:ln/>
        </p:spPr>
        <p:txBody>
          <a:bodyPr/>
          <a:lstStyle>
            <a:lvl1pPr>
              <a:defRPr/>
            </a:lvl1pPr>
          </a:lstStyle>
          <a:p>
            <a:pPr>
              <a:defRPr/>
            </a:pPr>
            <a:fld id="{FF7A70FA-5E0A-437A-972F-6A949FE3D7DB}" type="slidenum">
              <a:rPr lang="en-US"/>
              <a:pPr>
                <a:defRPr/>
              </a:pPr>
              <a:t>‹#›</a:t>
            </a:fld>
            <a:endParaRPr lang="en-US" dirty="0"/>
          </a:p>
        </p:txBody>
      </p:sp>
    </p:spTree>
    <p:extLst>
      <p:ext uri="{BB962C8B-B14F-4D97-AF65-F5344CB8AC3E}">
        <p14:creationId xmlns:p14="http://schemas.microsoft.com/office/powerpoint/2010/main" val="176682943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7" name="Rectangle 6"/>
          <p:cNvSpPr>
            <a:spLocks noGrp="1" noChangeArrowheads="1"/>
          </p:cNvSpPr>
          <p:nvPr>
            <p:ph type="sldNum" sz="quarter" idx="12"/>
          </p:nvPr>
        </p:nvSpPr>
        <p:spPr>
          <a:ln/>
        </p:spPr>
        <p:txBody>
          <a:bodyPr/>
          <a:lstStyle>
            <a:lvl1pPr>
              <a:defRPr/>
            </a:lvl1pPr>
          </a:lstStyle>
          <a:p>
            <a:pPr>
              <a:defRPr/>
            </a:pPr>
            <a:fld id="{60F6AA6A-2922-4FD2-8E1E-AB2F185F3F2F}" type="slidenum">
              <a:rPr lang="en-US"/>
              <a:pPr>
                <a:defRPr/>
              </a:pPr>
              <a:t>‹#›</a:t>
            </a:fld>
            <a:endParaRPr lang="en-US" dirty="0"/>
          </a:p>
        </p:txBody>
      </p:sp>
    </p:spTree>
    <p:extLst>
      <p:ext uri="{BB962C8B-B14F-4D97-AF65-F5344CB8AC3E}">
        <p14:creationId xmlns:p14="http://schemas.microsoft.com/office/powerpoint/2010/main" val="916867162"/>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7" name="Rectangle 6"/>
          <p:cNvSpPr>
            <a:spLocks noGrp="1" noChangeArrowheads="1"/>
          </p:cNvSpPr>
          <p:nvPr>
            <p:ph type="sldNum" sz="quarter" idx="12"/>
          </p:nvPr>
        </p:nvSpPr>
        <p:spPr>
          <a:ln/>
        </p:spPr>
        <p:txBody>
          <a:bodyPr/>
          <a:lstStyle>
            <a:lvl1pPr>
              <a:defRPr/>
            </a:lvl1pPr>
          </a:lstStyle>
          <a:p>
            <a:pPr>
              <a:defRPr/>
            </a:pPr>
            <a:fld id="{45A7A2B4-1795-4E40-832A-56C2B8C46E96}" type="slidenum">
              <a:rPr lang="en-US"/>
              <a:pPr>
                <a:defRPr/>
              </a:pPr>
              <a:t>‹#›</a:t>
            </a:fld>
            <a:endParaRPr lang="en-US" dirty="0"/>
          </a:p>
        </p:txBody>
      </p:sp>
    </p:spTree>
    <p:extLst>
      <p:ext uri="{BB962C8B-B14F-4D97-AF65-F5344CB8AC3E}">
        <p14:creationId xmlns:p14="http://schemas.microsoft.com/office/powerpoint/2010/main" val="3452540906"/>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8474AAAB-5F8D-4FA5-87D5-654C463AB8CB}" type="slidenum">
              <a:rPr lang="en-US"/>
              <a:pPr>
                <a:defRPr/>
              </a:pPr>
              <a:t>‹#›</a:t>
            </a:fld>
            <a:endParaRPr lang="en-US" dirty="0"/>
          </a:p>
        </p:txBody>
      </p:sp>
    </p:spTree>
    <p:extLst>
      <p:ext uri="{BB962C8B-B14F-4D97-AF65-F5344CB8AC3E}">
        <p14:creationId xmlns:p14="http://schemas.microsoft.com/office/powerpoint/2010/main" val="299887475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1219201"/>
            <a:ext cx="2743200" cy="49069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1219201"/>
            <a:ext cx="8026400" cy="4906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a:t>Can We Follow Jesus But Forget The Church?</a:t>
            </a:r>
          </a:p>
        </p:txBody>
      </p:sp>
      <p:sp>
        <p:nvSpPr>
          <p:cNvPr id="6" name="Rectangle 6"/>
          <p:cNvSpPr>
            <a:spLocks noGrp="1" noChangeArrowheads="1"/>
          </p:cNvSpPr>
          <p:nvPr>
            <p:ph type="sldNum" sz="quarter" idx="12"/>
          </p:nvPr>
        </p:nvSpPr>
        <p:spPr>
          <a:ln/>
        </p:spPr>
        <p:txBody>
          <a:bodyPr/>
          <a:lstStyle>
            <a:lvl1pPr>
              <a:defRPr/>
            </a:lvl1pPr>
          </a:lstStyle>
          <a:p>
            <a:pPr>
              <a:defRPr/>
            </a:pPr>
            <a:fld id="{A7CF21F9-7F33-4256-85B2-F1F492A1E927}" type="slidenum">
              <a:rPr lang="en-US"/>
              <a:pPr>
                <a:defRPr/>
              </a:pPr>
              <a:t>‹#›</a:t>
            </a:fld>
            <a:endParaRPr lang="en-US" dirty="0"/>
          </a:p>
        </p:txBody>
      </p:sp>
    </p:spTree>
    <p:extLst>
      <p:ext uri="{BB962C8B-B14F-4D97-AF65-F5344CB8AC3E}">
        <p14:creationId xmlns:p14="http://schemas.microsoft.com/office/powerpoint/2010/main" val="3222840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slideLayout" Target="../slideLayouts/slideLayout123.xml"/><Relationship Id="rId18" Type="http://schemas.openxmlformats.org/officeDocument/2006/relationships/theme" Target="../theme/theme11.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slideLayout" Target="../slideLayouts/slideLayout122.xml"/><Relationship Id="rId17" Type="http://schemas.openxmlformats.org/officeDocument/2006/relationships/slideLayout" Target="../slideLayouts/slideLayout127.xml"/><Relationship Id="rId2" Type="http://schemas.openxmlformats.org/officeDocument/2006/relationships/slideLayout" Target="../slideLayouts/slideLayout112.xml"/><Relationship Id="rId16" Type="http://schemas.openxmlformats.org/officeDocument/2006/relationships/slideLayout" Target="../slideLayouts/slideLayout126.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5" Type="http://schemas.openxmlformats.org/officeDocument/2006/relationships/slideLayout" Target="../slideLayouts/slideLayout12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 Id="rId14" Type="http://schemas.openxmlformats.org/officeDocument/2006/relationships/slideLayout" Target="../slideLayouts/slideLayout124.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5.xml"/><Relationship Id="rId13" Type="http://schemas.openxmlformats.org/officeDocument/2006/relationships/slideLayout" Target="../slideLayouts/slideLayout140.xml"/><Relationship Id="rId18" Type="http://schemas.openxmlformats.org/officeDocument/2006/relationships/theme" Target="../theme/theme12.xml"/><Relationship Id="rId3" Type="http://schemas.openxmlformats.org/officeDocument/2006/relationships/slideLayout" Target="../slideLayouts/slideLayout130.xml"/><Relationship Id="rId7" Type="http://schemas.openxmlformats.org/officeDocument/2006/relationships/slideLayout" Target="../slideLayouts/slideLayout134.xml"/><Relationship Id="rId12" Type="http://schemas.openxmlformats.org/officeDocument/2006/relationships/slideLayout" Target="../slideLayouts/slideLayout139.xml"/><Relationship Id="rId17" Type="http://schemas.openxmlformats.org/officeDocument/2006/relationships/slideLayout" Target="../slideLayouts/slideLayout144.xml"/><Relationship Id="rId2" Type="http://schemas.openxmlformats.org/officeDocument/2006/relationships/slideLayout" Target="../slideLayouts/slideLayout129.xml"/><Relationship Id="rId16" Type="http://schemas.openxmlformats.org/officeDocument/2006/relationships/slideLayout" Target="../slideLayouts/slideLayout143.xml"/><Relationship Id="rId1" Type="http://schemas.openxmlformats.org/officeDocument/2006/relationships/slideLayout" Target="../slideLayouts/slideLayout128.xml"/><Relationship Id="rId6" Type="http://schemas.openxmlformats.org/officeDocument/2006/relationships/slideLayout" Target="../slideLayouts/slideLayout133.xml"/><Relationship Id="rId11" Type="http://schemas.openxmlformats.org/officeDocument/2006/relationships/slideLayout" Target="../slideLayouts/slideLayout138.xml"/><Relationship Id="rId5" Type="http://schemas.openxmlformats.org/officeDocument/2006/relationships/slideLayout" Target="../slideLayouts/slideLayout132.xml"/><Relationship Id="rId15" Type="http://schemas.openxmlformats.org/officeDocument/2006/relationships/slideLayout" Target="../slideLayouts/slideLayout142.xml"/><Relationship Id="rId10" Type="http://schemas.openxmlformats.org/officeDocument/2006/relationships/slideLayout" Target="../slideLayouts/slideLayout137.xml"/><Relationship Id="rId4" Type="http://schemas.openxmlformats.org/officeDocument/2006/relationships/slideLayout" Target="../slideLayouts/slideLayout131.xml"/><Relationship Id="rId9" Type="http://schemas.openxmlformats.org/officeDocument/2006/relationships/slideLayout" Target="../slideLayouts/slideLayout136.xml"/><Relationship Id="rId14" Type="http://schemas.openxmlformats.org/officeDocument/2006/relationships/slideLayout" Target="../slideLayouts/slideLayout14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52.xml"/><Relationship Id="rId13" Type="http://schemas.openxmlformats.org/officeDocument/2006/relationships/slideLayout" Target="../slideLayouts/slideLayout157.xml"/><Relationship Id="rId18" Type="http://schemas.openxmlformats.org/officeDocument/2006/relationships/theme" Target="../theme/theme13.xml"/><Relationship Id="rId3" Type="http://schemas.openxmlformats.org/officeDocument/2006/relationships/slideLayout" Target="../slideLayouts/slideLayout147.xml"/><Relationship Id="rId7" Type="http://schemas.openxmlformats.org/officeDocument/2006/relationships/slideLayout" Target="../slideLayouts/slideLayout151.xml"/><Relationship Id="rId12" Type="http://schemas.openxmlformats.org/officeDocument/2006/relationships/slideLayout" Target="../slideLayouts/slideLayout156.xml"/><Relationship Id="rId17" Type="http://schemas.openxmlformats.org/officeDocument/2006/relationships/slideLayout" Target="../slideLayouts/slideLayout161.xml"/><Relationship Id="rId2" Type="http://schemas.openxmlformats.org/officeDocument/2006/relationships/slideLayout" Target="../slideLayouts/slideLayout146.xml"/><Relationship Id="rId16" Type="http://schemas.openxmlformats.org/officeDocument/2006/relationships/slideLayout" Target="../slideLayouts/slideLayout160.xml"/><Relationship Id="rId1" Type="http://schemas.openxmlformats.org/officeDocument/2006/relationships/slideLayout" Target="../slideLayouts/slideLayout145.xml"/><Relationship Id="rId6" Type="http://schemas.openxmlformats.org/officeDocument/2006/relationships/slideLayout" Target="../slideLayouts/slideLayout150.xml"/><Relationship Id="rId11" Type="http://schemas.openxmlformats.org/officeDocument/2006/relationships/slideLayout" Target="../slideLayouts/slideLayout155.xml"/><Relationship Id="rId5" Type="http://schemas.openxmlformats.org/officeDocument/2006/relationships/slideLayout" Target="../slideLayouts/slideLayout149.xml"/><Relationship Id="rId15" Type="http://schemas.openxmlformats.org/officeDocument/2006/relationships/slideLayout" Target="../slideLayouts/slideLayout159.xml"/><Relationship Id="rId10" Type="http://schemas.openxmlformats.org/officeDocument/2006/relationships/slideLayout" Target="../slideLayouts/slideLayout154.xml"/><Relationship Id="rId4" Type="http://schemas.openxmlformats.org/officeDocument/2006/relationships/slideLayout" Target="../slideLayouts/slideLayout148.xml"/><Relationship Id="rId9" Type="http://schemas.openxmlformats.org/officeDocument/2006/relationships/slideLayout" Target="../slideLayouts/slideLayout153.xml"/><Relationship Id="rId14" Type="http://schemas.openxmlformats.org/officeDocument/2006/relationships/slideLayout" Target="../slideLayouts/slideLayout158.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69.xml"/><Relationship Id="rId13" Type="http://schemas.openxmlformats.org/officeDocument/2006/relationships/theme" Target="../theme/theme14.xml"/><Relationship Id="rId3" Type="http://schemas.openxmlformats.org/officeDocument/2006/relationships/slideLayout" Target="../slideLayouts/slideLayout164.xml"/><Relationship Id="rId7" Type="http://schemas.openxmlformats.org/officeDocument/2006/relationships/slideLayout" Target="../slideLayouts/slideLayout168.xml"/><Relationship Id="rId12" Type="http://schemas.openxmlformats.org/officeDocument/2006/relationships/slideLayout" Target="../slideLayouts/slideLayout173.xml"/><Relationship Id="rId2" Type="http://schemas.openxmlformats.org/officeDocument/2006/relationships/slideLayout" Target="../slideLayouts/slideLayout163.xml"/><Relationship Id="rId1" Type="http://schemas.openxmlformats.org/officeDocument/2006/relationships/slideLayout" Target="../slideLayouts/slideLayout162.xml"/><Relationship Id="rId6" Type="http://schemas.openxmlformats.org/officeDocument/2006/relationships/slideLayout" Target="../slideLayouts/slideLayout167.xml"/><Relationship Id="rId11" Type="http://schemas.openxmlformats.org/officeDocument/2006/relationships/slideLayout" Target="../slideLayouts/slideLayout172.xml"/><Relationship Id="rId5" Type="http://schemas.openxmlformats.org/officeDocument/2006/relationships/slideLayout" Target="../slideLayouts/slideLayout166.xml"/><Relationship Id="rId10" Type="http://schemas.openxmlformats.org/officeDocument/2006/relationships/slideLayout" Target="../slideLayouts/slideLayout171.xml"/><Relationship Id="rId4" Type="http://schemas.openxmlformats.org/officeDocument/2006/relationships/slideLayout" Target="../slideLayouts/slideLayout165.xml"/><Relationship Id="rId9" Type="http://schemas.openxmlformats.org/officeDocument/2006/relationships/slideLayout" Target="../slideLayouts/slideLayout170.xml"/><Relationship Id="rId14" Type="http://schemas.openxmlformats.org/officeDocument/2006/relationships/image" Target="../media/image16.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4.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5.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6.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7.jpe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8.jpe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9.jpe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Can We Follow Jesus But Forget The Church?</a:t>
            </a: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3A419474-60A1-45E7-A891-F9F7ABF5CADC}"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66" r:id="rId1"/>
    <p:sldLayoutId id="2147483867" r:id="rId2"/>
    <p:sldLayoutId id="2147483868" r:id="rId3"/>
    <p:sldLayoutId id="2147483869" r:id="rId4"/>
    <p:sldLayoutId id="2147483870" r:id="rId5"/>
    <p:sldLayoutId id="2147483871" r:id="rId6"/>
    <p:sldLayoutId id="2147483872" r:id="rId7"/>
    <p:sldLayoutId id="2147483873" r:id="rId8"/>
    <p:sldLayoutId id="2147483874" r:id="rId9"/>
    <p:sldLayoutId id="2147483875" r:id="rId10"/>
    <p:sldLayoutId id="2147483876"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pPr>
              <a:defRPr/>
            </a:pPr>
            <a:endParaRPr lang="en-US"/>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pPr>
              <a:defRPr/>
            </a:pPr>
            <a:r>
              <a:rPr lang="en-US"/>
              <a:t>Can We Follow Jesus But Forget The Church?</a:t>
            </a:r>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435585856"/>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hf sldNum="0" hd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Can We Follow Jesus But Forget The Church?</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3449901624"/>
      </p:ext>
    </p:extLst>
  </p:cSld>
  <p:clrMap bg1="dk1" tx1="lt1" bg2="dk2" tx2="lt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 id="2147484236" r:id="rId12"/>
    <p:sldLayoutId id="2147484237" r:id="rId13"/>
    <p:sldLayoutId id="2147484238" r:id="rId14"/>
    <p:sldLayoutId id="2147484239" r:id="rId15"/>
    <p:sldLayoutId id="2147484240" r:id="rId16"/>
    <p:sldLayoutId id="2147484241" r:id="rId17"/>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endParaRPr lang="en-US"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a:defRPr/>
            </a:pPr>
            <a:r>
              <a:rPr lang="en-US"/>
              <a:t>Can We Follow Jesus But Forget The Church?</a:t>
            </a:r>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a:defRPr/>
            </a:pPr>
            <a:fld id="{313759CD-3552-4ADB-A7E5-A13533B614AC}" type="slidenum">
              <a:rPr lang="en-US" smtClean="0"/>
              <a:pPr>
                <a:defRPr/>
              </a:pPr>
              <a:t>‹#›</a:t>
            </a:fld>
            <a:endParaRPr lang="en-US" dirty="0"/>
          </a:p>
        </p:txBody>
      </p:sp>
    </p:spTree>
    <p:extLst>
      <p:ext uri="{BB962C8B-B14F-4D97-AF65-F5344CB8AC3E}">
        <p14:creationId xmlns:p14="http://schemas.microsoft.com/office/powerpoint/2010/main" val="4016720144"/>
      </p:ext>
    </p:extLst>
  </p:cSld>
  <p:clrMap bg1="dk1" tx1="lt1" bg2="dk2" tx2="lt2" accent1="accent1" accent2="accent2" accent3="accent3" accent4="accent4" accent5="accent5" accent6="accent6" hlink="hlink" folHlink="folHlink"/>
  <p:sldLayoutIdLst>
    <p:sldLayoutId id="2147484274" r:id="rId1"/>
    <p:sldLayoutId id="2147484275" r:id="rId2"/>
    <p:sldLayoutId id="2147484276" r:id="rId3"/>
    <p:sldLayoutId id="2147484277" r:id="rId4"/>
    <p:sldLayoutId id="2147484278" r:id="rId5"/>
    <p:sldLayoutId id="2147484279" r:id="rId6"/>
    <p:sldLayoutId id="2147484280" r:id="rId7"/>
    <p:sldLayoutId id="2147484281" r:id="rId8"/>
    <p:sldLayoutId id="2147484282" r:id="rId9"/>
    <p:sldLayoutId id="2147484283" r:id="rId10"/>
    <p:sldLayoutId id="2147484284" r:id="rId11"/>
    <p:sldLayoutId id="2147484285" r:id="rId12"/>
    <p:sldLayoutId id="2147484286" r:id="rId13"/>
    <p:sldLayoutId id="2147484287" r:id="rId14"/>
    <p:sldLayoutId id="2147484288" r:id="rId15"/>
    <p:sldLayoutId id="2147484289" r:id="rId16"/>
    <p:sldLayoutId id="2147484290" r:id="rId17"/>
  </p:sldLayoutIdLst>
  <p:hf sldNum="0" hd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r>
              <a:rPr lang="en-US"/>
              <a:t>Can We Follow Jesus But Forget The Church?</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fld id="{3A419474-60A1-45E7-A891-F9F7ABF5CADC}" type="slidenum">
              <a:rPr lang="en-US" smtClean="0"/>
              <a:pPr>
                <a:defRPr/>
              </a:pPr>
              <a:t>‹#›</a:t>
            </a:fld>
            <a:endParaRPr lang="en-US" dirty="0"/>
          </a:p>
        </p:txBody>
      </p:sp>
    </p:spTree>
    <p:extLst>
      <p:ext uri="{BB962C8B-B14F-4D97-AF65-F5344CB8AC3E}">
        <p14:creationId xmlns:p14="http://schemas.microsoft.com/office/powerpoint/2010/main" val="2497524342"/>
      </p:ext>
    </p:extLst>
  </p:cSld>
  <p:clrMap bg1="dk1" tx1="lt1" bg2="dk2" tx2="lt2" accent1="accent1" accent2="accent2" accent3="accent3" accent4="accent4" accent5="accent5" accent6="accent6" hlink="hlink" folHlink="folHlink"/>
  <p:sldLayoutIdLst>
    <p:sldLayoutId id="2147484305" r:id="rId1"/>
    <p:sldLayoutId id="2147484306" r:id="rId2"/>
    <p:sldLayoutId id="2147484307" r:id="rId3"/>
    <p:sldLayoutId id="2147484308" r:id="rId4"/>
    <p:sldLayoutId id="2147484309" r:id="rId5"/>
    <p:sldLayoutId id="2147484310" r:id="rId6"/>
    <p:sldLayoutId id="2147484311" r:id="rId7"/>
    <p:sldLayoutId id="2147484312" r:id="rId8"/>
    <p:sldLayoutId id="2147484313" r:id="rId9"/>
    <p:sldLayoutId id="2147484314" r:id="rId10"/>
    <p:sldLayoutId id="2147484315" r:id="rId11"/>
    <p:sldLayoutId id="2147484316" r:id="rId12"/>
    <p:sldLayoutId id="2147484317" r:id="rId13"/>
    <p:sldLayoutId id="2147484318" r:id="rId14"/>
    <p:sldLayoutId id="2147484319" r:id="rId15"/>
    <p:sldLayoutId id="2147484320" r:id="rId16"/>
    <p:sldLayoutId id="2147484321" r:id="rId17"/>
  </p:sldLayoutIdLst>
  <p:hf sldNum="0" hd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bwMode="gray">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134" name="AutoShape 110">
            <a:extLst>
              <a:ext uri="{FF2B5EF4-FFF2-40B4-BE49-F238E27FC236}">
                <a16:creationId xmlns:a16="http://schemas.microsoft.com/office/drawing/2014/main" id="{888F486B-A22F-4513-8873-54EBE3D3EB95}"/>
              </a:ext>
            </a:extLst>
          </p:cNvPr>
          <p:cNvSpPr>
            <a:spLocks noChangeArrowheads="1"/>
          </p:cNvSpPr>
          <p:nvPr/>
        </p:nvSpPr>
        <p:spPr bwMode="ltGray">
          <a:xfrm>
            <a:off x="304800" y="381000"/>
            <a:ext cx="6400800" cy="609600"/>
          </a:xfrm>
          <a:prstGeom prst="roundRect">
            <a:avLst>
              <a:gd name="adj" fmla="val 41667"/>
            </a:avLst>
          </a:prstGeom>
          <a:gradFill rotWithShape="1">
            <a:gsLst>
              <a:gs pos="0">
                <a:srgbClr val="FFFFFF">
                  <a:alpha val="50000"/>
                </a:srgbClr>
              </a:gs>
              <a:gs pos="100000">
                <a:srgbClr val="FFFFFF">
                  <a:gamma/>
                  <a:tint val="0"/>
                  <a:invGamma/>
                  <a:alpha val="0"/>
                </a:srgbClr>
              </a:gs>
            </a:gsLst>
            <a:lin ang="0" scaled="1"/>
          </a:gradFill>
          <a:ln w="9525" algn="ctr">
            <a:noFill/>
            <a:round/>
            <a:headEnd/>
            <a:tailEnd/>
          </a:ln>
          <a:effectLst/>
        </p:spPr>
        <p:txBody>
          <a:bodyPr wrap="none" anchor="ctr"/>
          <a:lstStyle/>
          <a:p>
            <a:pPr>
              <a:defRPr/>
            </a:pPr>
            <a:endParaRPr lang="en-US" sz="2400"/>
          </a:p>
        </p:txBody>
      </p:sp>
      <p:sp>
        <p:nvSpPr>
          <p:cNvPr id="1133" name="AutoShape 109">
            <a:extLst>
              <a:ext uri="{FF2B5EF4-FFF2-40B4-BE49-F238E27FC236}">
                <a16:creationId xmlns:a16="http://schemas.microsoft.com/office/drawing/2014/main" id="{B29BF76F-DE8B-402C-967B-5AAB9B70D722}"/>
              </a:ext>
            </a:extLst>
          </p:cNvPr>
          <p:cNvSpPr>
            <a:spLocks noChangeArrowheads="1"/>
          </p:cNvSpPr>
          <p:nvPr/>
        </p:nvSpPr>
        <p:spPr bwMode="ltGray">
          <a:xfrm>
            <a:off x="508000" y="381000"/>
            <a:ext cx="6299200" cy="609600"/>
          </a:xfrm>
          <a:prstGeom prst="roundRect">
            <a:avLst>
              <a:gd name="adj" fmla="val 41667"/>
            </a:avLst>
          </a:prstGeom>
          <a:gradFill rotWithShape="1">
            <a:gsLst>
              <a:gs pos="0">
                <a:schemeClr val="bg1">
                  <a:alpha val="60001"/>
                </a:schemeClr>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sz="2400"/>
          </a:p>
        </p:txBody>
      </p:sp>
      <p:sp>
        <p:nvSpPr>
          <p:cNvPr id="1132" name="AutoShape 108">
            <a:extLst>
              <a:ext uri="{FF2B5EF4-FFF2-40B4-BE49-F238E27FC236}">
                <a16:creationId xmlns:a16="http://schemas.microsoft.com/office/drawing/2014/main" id="{06A66B8F-D04E-4B0C-859E-586077D1016E}"/>
              </a:ext>
            </a:extLst>
          </p:cNvPr>
          <p:cNvSpPr>
            <a:spLocks noChangeArrowheads="1"/>
          </p:cNvSpPr>
          <p:nvPr/>
        </p:nvSpPr>
        <p:spPr bwMode="ltGray">
          <a:xfrm>
            <a:off x="812800" y="381000"/>
            <a:ext cx="10972800" cy="609600"/>
          </a:xfrm>
          <a:prstGeom prst="roundRect">
            <a:avLst>
              <a:gd name="adj" fmla="val 41667"/>
            </a:avLst>
          </a:prstGeom>
          <a:gradFill rotWithShape="1">
            <a:gsLst>
              <a:gs pos="0">
                <a:schemeClr val="bg1"/>
              </a:gs>
              <a:gs pos="100000">
                <a:schemeClr val="bg1">
                  <a:gamma/>
                  <a:tint val="0"/>
                  <a:invGamma/>
                  <a:alpha val="0"/>
                </a:schemeClr>
              </a:gs>
            </a:gsLst>
            <a:lin ang="0" scaled="1"/>
          </a:gradFill>
          <a:ln w="9525" algn="ctr">
            <a:noFill/>
            <a:round/>
            <a:headEnd/>
            <a:tailEnd/>
          </a:ln>
          <a:effectLst/>
        </p:spPr>
        <p:txBody>
          <a:bodyPr wrap="none" anchor="ctr"/>
          <a:lstStyle/>
          <a:p>
            <a:pPr>
              <a:defRPr/>
            </a:pPr>
            <a:endParaRPr lang="en-US" sz="2400"/>
          </a:p>
        </p:txBody>
      </p:sp>
      <p:sp>
        <p:nvSpPr>
          <p:cNvPr id="2053" name="Rectangle 3">
            <a:extLst>
              <a:ext uri="{FF2B5EF4-FFF2-40B4-BE49-F238E27FC236}">
                <a16:creationId xmlns:a16="http://schemas.microsoft.com/office/drawing/2014/main" id="{9E86E14C-229A-4316-A326-7462CCBE393C}"/>
              </a:ext>
            </a:extLst>
          </p:cNvPr>
          <p:cNvSpPr>
            <a:spLocks noGrp="1" noChangeArrowheads="1"/>
          </p:cNvSpPr>
          <p:nvPr>
            <p:ph type="body" idx="1"/>
          </p:nvPr>
        </p:nvSpPr>
        <p:spPr bwMode="gray">
          <a:xfrm>
            <a:off x="711200" y="1219200"/>
            <a:ext cx="109220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9" name="Rectangle 5">
            <a:extLst>
              <a:ext uri="{FF2B5EF4-FFF2-40B4-BE49-F238E27FC236}">
                <a16:creationId xmlns:a16="http://schemas.microsoft.com/office/drawing/2014/main" id="{D2200AD8-7D48-4F11-A4F6-7C392732EDC0}"/>
              </a:ext>
            </a:extLst>
          </p:cNvPr>
          <p:cNvSpPr>
            <a:spLocks noGrp="1" noChangeArrowheads="1"/>
          </p:cNvSpPr>
          <p:nvPr>
            <p:ph type="ftr" sz="quarter" idx="3"/>
          </p:nvPr>
        </p:nvSpPr>
        <p:spPr bwMode="gray">
          <a:xfrm>
            <a:off x="8839200" y="6548439"/>
            <a:ext cx="2844800" cy="2444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smtClean="0">
                <a:solidFill>
                  <a:schemeClr val="bg1"/>
                </a:solidFill>
              </a:defRPr>
            </a:lvl1pPr>
          </a:lstStyle>
          <a:p>
            <a:pPr>
              <a:defRPr/>
            </a:pPr>
            <a:r>
              <a:rPr lang="en-US"/>
              <a:t>Can We Follow Jesus But Forget The Church?</a:t>
            </a:r>
          </a:p>
        </p:txBody>
      </p:sp>
      <p:sp>
        <p:nvSpPr>
          <p:cNvPr id="1030" name="Rectangle 6">
            <a:extLst>
              <a:ext uri="{FF2B5EF4-FFF2-40B4-BE49-F238E27FC236}">
                <a16:creationId xmlns:a16="http://schemas.microsoft.com/office/drawing/2014/main" id="{A86B11FD-B2BD-4533-8FE5-1008D0ED0498}"/>
              </a:ext>
            </a:extLst>
          </p:cNvPr>
          <p:cNvSpPr>
            <a:spLocks noGrp="1" noChangeArrowheads="1"/>
          </p:cNvSpPr>
          <p:nvPr>
            <p:ph type="sldNum" sz="quarter" idx="4"/>
          </p:nvPr>
        </p:nvSpPr>
        <p:spPr bwMode="gray">
          <a:xfrm>
            <a:off x="5588000" y="6548439"/>
            <a:ext cx="11176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fld id="{F8184AEC-35CB-4654-8739-2C0AB522234E}" type="slidenum">
              <a:rPr lang="en-US" altLang="en-US"/>
              <a:pPr/>
              <a:t>‹#›</a:t>
            </a:fld>
            <a:endParaRPr lang="en-US" altLang="en-US"/>
          </a:p>
        </p:txBody>
      </p:sp>
      <p:sp>
        <p:nvSpPr>
          <p:cNvPr id="1028" name="Rectangle 4">
            <a:extLst>
              <a:ext uri="{FF2B5EF4-FFF2-40B4-BE49-F238E27FC236}">
                <a16:creationId xmlns:a16="http://schemas.microsoft.com/office/drawing/2014/main" id="{2740A165-1E15-4600-8634-F413B856FA38}"/>
              </a:ext>
            </a:extLst>
          </p:cNvPr>
          <p:cNvSpPr>
            <a:spLocks noGrp="1" noChangeArrowheads="1"/>
          </p:cNvSpPr>
          <p:nvPr>
            <p:ph type="dt" sz="half" idx="2"/>
          </p:nvPr>
        </p:nvSpPr>
        <p:spPr bwMode="gray">
          <a:xfrm>
            <a:off x="508000" y="6548439"/>
            <a:ext cx="2540000" cy="26193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chemeClr val="bg1"/>
                </a:solidFill>
              </a:defRPr>
            </a:lvl1pPr>
          </a:lstStyle>
          <a:p>
            <a:pPr>
              <a:defRPr/>
            </a:pPr>
            <a:endParaRPr lang="en-US"/>
          </a:p>
        </p:txBody>
      </p:sp>
      <p:sp>
        <p:nvSpPr>
          <p:cNvPr id="2057" name="Rectangle 2">
            <a:extLst>
              <a:ext uri="{FF2B5EF4-FFF2-40B4-BE49-F238E27FC236}">
                <a16:creationId xmlns:a16="http://schemas.microsoft.com/office/drawing/2014/main" id="{96385259-2E87-466A-9813-BB45CB6F18D8}"/>
              </a:ext>
            </a:extLst>
          </p:cNvPr>
          <p:cNvSpPr>
            <a:spLocks noGrp="1" noChangeArrowheads="1"/>
          </p:cNvSpPr>
          <p:nvPr>
            <p:ph type="title"/>
          </p:nvPr>
        </p:nvSpPr>
        <p:spPr bwMode="gray">
          <a:xfrm>
            <a:off x="914400" y="381000"/>
            <a:ext cx="10668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Tree>
    <p:extLst>
      <p:ext uri="{BB962C8B-B14F-4D97-AF65-F5344CB8AC3E}">
        <p14:creationId xmlns:p14="http://schemas.microsoft.com/office/powerpoint/2010/main" val="449905296"/>
      </p:ext>
    </p:extLst>
  </p:cSld>
  <p:clrMap bg1="lt1" tx1="dk1" bg2="lt2" tx2="dk2" accent1="accent1" accent2="accent2" accent3="accent3" accent4="accent4" accent5="accent5" accent6="accent6" hlink="hlink" folHlink="folHlink"/>
  <p:sldLayoutIdLst>
    <p:sldLayoutId id="2147484323" r:id="rId1"/>
    <p:sldLayoutId id="2147484324" r:id="rId2"/>
    <p:sldLayoutId id="2147484325" r:id="rId3"/>
    <p:sldLayoutId id="2147484326" r:id="rId4"/>
    <p:sldLayoutId id="2147484327" r:id="rId5"/>
    <p:sldLayoutId id="2147484328" r:id="rId6"/>
    <p:sldLayoutId id="2147484329" r:id="rId7"/>
    <p:sldLayoutId id="2147484330" r:id="rId8"/>
    <p:sldLayoutId id="2147484331" r:id="rId9"/>
    <p:sldLayoutId id="2147484332" r:id="rId10"/>
    <p:sldLayoutId id="2147484333" r:id="rId11"/>
    <p:sldLayoutId id="2147484334" r:id="rId12"/>
  </p:sldLayoutIdLst>
  <p:hf sldNum="0" hdr="0" dt="0"/>
  <p:txStyles>
    <p:title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p:titleStyle>
    <p:bodyStyle>
      <a:lvl1pPr marL="342900" indent="-342900" algn="l" rtl="0" fontAlgn="base">
        <a:spcBef>
          <a:spcPct val="20000"/>
        </a:spcBef>
        <a:spcAft>
          <a:spcPct val="0"/>
        </a:spcAft>
        <a:buClr>
          <a:schemeClr val="tx2"/>
        </a:buClr>
        <a:buFont typeface="Wingdings" panose="05000000000000000000" pitchFamily="2" charset="2"/>
        <a:buChar char="v"/>
        <a:defRPr sz="2800">
          <a:solidFill>
            <a:schemeClr val="tx1"/>
          </a:solidFill>
          <a:latin typeface="+mn-lt"/>
          <a:ea typeface="+mn-ea"/>
          <a:cs typeface="+mn-cs"/>
        </a:defRPr>
      </a:lvl1pPr>
      <a:lvl2pPr marL="742950" indent="-285750" algn="l" rtl="0" fontAlgn="base">
        <a:spcBef>
          <a:spcPct val="20000"/>
        </a:spcBef>
        <a:spcAft>
          <a:spcPct val="0"/>
        </a:spcAft>
        <a:buClr>
          <a:schemeClr val="tx2"/>
        </a:buClr>
        <a:buFont typeface="Wingdings" panose="05000000000000000000" pitchFamily="2" charset="2"/>
        <a:buChar char="§"/>
        <a:defRPr sz="2600">
          <a:solidFill>
            <a:schemeClr val="tx1"/>
          </a:solidFill>
          <a:latin typeface="+mn-lt"/>
        </a:defRPr>
      </a:lvl2pPr>
      <a:lvl3pPr marL="1143000" indent="-228600" algn="l" rtl="0" fontAlgn="base">
        <a:spcBef>
          <a:spcPct val="20000"/>
        </a:spcBef>
        <a:spcAft>
          <a:spcPct val="0"/>
        </a:spcAft>
        <a:buClr>
          <a:schemeClr val="accent1"/>
        </a:buClr>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19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819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Can We Follow Jesus But Forget The Church?</a:t>
            </a:r>
          </a:p>
        </p:txBody>
      </p:sp>
      <p:sp>
        <p:nvSpPr>
          <p:cNvPr id="819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52E6E797-7EA4-4BE0-B64C-8FE640348AF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609600" y="12192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Rectangle 3"/>
          <p:cNvSpPr>
            <a:spLocks noGrp="1" noChangeArrowheads="1"/>
          </p:cNvSpPr>
          <p:nvPr>
            <p:ph type="body" idx="1"/>
          </p:nvPr>
        </p:nvSpPr>
        <p:spPr bwMode="auto">
          <a:xfrm>
            <a:off x="609600" y="2514601"/>
            <a:ext cx="109728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22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922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Can We Follow Jesus But Forget The Church?</a:t>
            </a:r>
          </a:p>
        </p:txBody>
      </p:sp>
      <p:sp>
        <p:nvSpPr>
          <p:cNvPr id="922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CA6C8CD2-BBB0-4F0E-A0CE-35F15146FEC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4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4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Can We Follow Jesus But Forget The Church?</a:t>
            </a:r>
          </a:p>
        </p:txBody>
      </p:sp>
      <p:sp>
        <p:nvSpPr>
          <p:cNvPr id="1024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DD745C-AD9C-4F37-ADEC-69EB112F5658}"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899" r:id="rId1"/>
    <p:sldLayoutId id="2147483900" r:id="rId2"/>
    <p:sldLayoutId id="2147483901" r:id="rId3"/>
    <p:sldLayoutId id="2147483902" r:id="rId4"/>
    <p:sldLayoutId id="2147483903" r:id="rId5"/>
    <p:sldLayoutId id="2147483904" r:id="rId6"/>
    <p:sldLayoutId id="2147483905" r:id="rId7"/>
    <p:sldLayoutId id="2147483906" r:id="rId8"/>
    <p:sldLayoutId id="2147483907" r:id="rId9"/>
    <p:sldLayoutId id="2147483908" r:id="rId10"/>
    <p:sldLayoutId id="2147483909"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5123"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126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Can We Follow Jesus But Forget The Church?</a:t>
            </a:r>
          </a:p>
        </p:txBody>
      </p:sp>
      <p:sp>
        <p:nvSpPr>
          <p:cNvPr id="1127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E6FE35BC-B84D-490E-B6C0-A7A96EEF82B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0" r:id="rId1"/>
    <p:sldLayoutId id="2147483911" r:id="rId2"/>
    <p:sldLayoutId id="2147483912" r:id="rId3"/>
    <p:sldLayoutId id="2147483913" r:id="rId4"/>
    <p:sldLayoutId id="2147483914" r:id="rId5"/>
    <p:sldLayoutId id="2147483915" r:id="rId6"/>
    <p:sldLayoutId id="2147483916" r:id="rId7"/>
    <p:sldLayoutId id="2147483917" r:id="rId8"/>
    <p:sldLayoutId id="2147483918" r:id="rId9"/>
    <p:sldLayoutId id="2147483919" r:id="rId10"/>
    <p:sldLayoutId id="2147483920"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09600" y="12192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609600" y="2514601"/>
            <a:ext cx="109728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292"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2293"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Can We Follow Jesus But Forget The Church?</a:t>
            </a:r>
          </a:p>
        </p:txBody>
      </p:sp>
      <p:sp>
        <p:nvSpPr>
          <p:cNvPr id="12294"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6D194804-5AB9-4CC4-A152-111BCAB417D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21" r:id="rId1"/>
    <p:sldLayoutId id="2147483922" r:id="rId2"/>
    <p:sldLayoutId id="2147483923" r:id="rId3"/>
    <p:sldLayoutId id="2147483924" r:id="rId4"/>
    <p:sldLayoutId id="2147483925" r:id="rId5"/>
    <p:sldLayoutId id="2147483926" r:id="rId6"/>
    <p:sldLayoutId id="2147483927" r:id="rId7"/>
    <p:sldLayoutId id="2147483928" r:id="rId8"/>
    <p:sldLayoutId id="2147483929" r:id="rId9"/>
    <p:sldLayoutId id="2147483930" r:id="rId10"/>
    <p:sldLayoutId id="2147483931"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7171"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316"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3317"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Can We Follow Jesus But Forget The Church?</a:t>
            </a:r>
          </a:p>
        </p:txBody>
      </p:sp>
      <p:sp>
        <p:nvSpPr>
          <p:cNvPr id="13318"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BBED3193-CE87-43DB-9A63-14470DE8D8D6}"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932" r:id="rId1"/>
    <p:sldLayoutId id="2147483933" r:id="rId2"/>
    <p:sldLayoutId id="2147483934" r:id="rId3"/>
    <p:sldLayoutId id="2147483935" r:id="rId4"/>
    <p:sldLayoutId id="2147483936" r:id="rId5"/>
    <p:sldLayoutId id="2147483937" r:id="rId6"/>
    <p:sldLayoutId id="2147483938" r:id="rId7"/>
    <p:sldLayoutId id="2147483939" r:id="rId8"/>
    <p:sldLayoutId id="2147483940" r:id="rId9"/>
    <p:sldLayoutId id="2147483941" r:id="rId10"/>
    <p:sldLayoutId id="2147483942"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8195"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340"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4341"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Can We Follow Jesus But Forget The Church?</a:t>
            </a:r>
          </a:p>
        </p:txBody>
      </p:sp>
      <p:sp>
        <p:nvSpPr>
          <p:cNvPr id="14342"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0DF803EA-E8A2-4367-A417-A189CCC1C4A3}"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43" r:id="rId1"/>
    <p:sldLayoutId id="2147483944" r:id="rId2"/>
    <p:sldLayoutId id="2147483945" r:id="rId3"/>
    <p:sldLayoutId id="2147483946" r:id="rId4"/>
    <p:sldLayoutId id="2147483947" r:id="rId5"/>
    <p:sldLayoutId id="2147483948" r:id="rId6"/>
    <p:sldLayoutId id="2147483949" r:id="rId7"/>
    <p:sldLayoutId id="2147483950" r:id="rId8"/>
    <p:sldLayoutId id="2147483951" r:id="rId9"/>
    <p:sldLayoutId id="2147483952" r:id="rId10"/>
    <p:sldLayoutId id="2147483953"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609600" y="1219200"/>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9219" name="Rectangle 3"/>
          <p:cNvSpPr>
            <a:spLocks noGrp="1" noChangeArrowheads="1"/>
          </p:cNvSpPr>
          <p:nvPr>
            <p:ph type="body" idx="1"/>
          </p:nvPr>
        </p:nvSpPr>
        <p:spPr bwMode="auto">
          <a:xfrm>
            <a:off x="609600" y="2514601"/>
            <a:ext cx="10972800" cy="361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364"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5365"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r>
              <a:rPr lang="en-US"/>
              <a:t>Can We Follow Jesus But Forget The Church?</a:t>
            </a:r>
          </a:p>
        </p:txBody>
      </p:sp>
      <p:sp>
        <p:nvSpPr>
          <p:cNvPr id="15366"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F6B7FE20-B6FD-4C62-BB81-2D6BF2AA321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54" r:id="rId1"/>
    <p:sldLayoutId id="2147483955" r:id="rId2"/>
    <p:sldLayoutId id="2147483956" r:id="rId3"/>
    <p:sldLayoutId id="2147483957" r:id="rId4"/>
    <p:sldLayoutId id="2147483958" r:id="rId5"/>
    <p:sldLayoutId id="2147483959" r:id="rId6"/>
    <p:sldLayoutId id="2147483960" r:id="rId7"/>
    <p:sldLayoutId id="2147483961" r:id="rId8"/>
    <p:sldLayoutId id="2147483962" r:id="rId9"/>
    <p:sldLayoutId id="2147483963" r:id="rId10"/>
    <p:sldLayoutId id="2147483964" r:id="rId11"/>
  </p:sldLayoutIdLst>
  <p:hf sldNum="0"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1" fontAlgn="base" hangingPunct="1">
        <a:spcBef>
          <a:spcPct val="0"/>
        </a:spcBef>
        <a:spcAft>
          <a:spcPct val="0"/>
        </a:spcAft>
        <a:defRPr sz="4400">
          <a:solidFill>
            <a:schemeClr val="tx2"/>
          </a:solidFill>
          <a:latin typeface="Arial" charset="0"/>
        </a:defRPr>
      </a:lvl6pPr>
      <a:lvl7pPr marL="914400" algn="ctr" rtl="0" eaLnBrk="1" fontAlgn="base" hangingPunct="1">
        <a:spcBef>
          <a:spcPct val="0"/>
        </a:spcBef>
        <a:spcAft>
          <a:spcPct val="0"/>
        </a:spcAft>
        <a:defRPr sz="4400">
          <a:solidFill>
            <a:schemeClr val="tx2"/>
          </a:solidFill>
          <a:latin typeface="Arial" charset="0"/>
        </a:defRPr>
      </a:lvl7pPr>
      <a:lvl8pPr marL="1371600" algn="ctr" rtl="0" eaLnBrk="1" fontAlgn="base" hangingPunct="1">
        <a:spcBef>
          <a:spcPct val="0"/>
        </a:spcBef>
        <a:spcAft>
          <a:spcPct val="0"/>
        </a:spcAft>
        <a:defRPr sz="4400">
          <a:solidFill>
            <a:schemeClr val="tx2"/>
          </a:solidFill>
          <a:latin typeface="Arial" charset="0"/>
        </a:defRPr>
      </a:lvl8pPr>
      <a:lvl9pPr marL="1828800" algn="ctr" rtl="0" eaLnBrk="1" fontAlgn="base" hangingPunct="1">
        <a:spcBef>
          <a:spcPct val="0"/>
        </a:spcBef>
        <a:spcAft>
          <a:spcPct val="0"/>
        </a:spcAft>
        <a:defRPr sz="4400">
          <a:solidFill>
            <a:schemeClr val="tx2"/>
          </a:solidFill>
          <a:latin typeface="Arial" charset="0"/>
        </a:defRPr>
      </a:lvl9pPr>
    </p:titleStyle>
    <p:bodyStyle>
      <a:lvl1pPr marL="342900" indent="-342900" algn="ctr"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ctr" rtl="0" eaLnBrk="0" fontAlgn="base" hangingPunct="0">
        <a:spcBef>
          <a:spcPct val="20000"/>
        </a:spcBef>
        <a:spcAft>
          <a:spcPct val="0"/>
        </a:spcAft>
        <a:buChar char="–"/>
        <a:defRPr sz="2800">
          <a:solidFill>
            <a:schemeClr val="tx1"/>
          </a:solidFill>
          <a:latin typeface="+mn-lt"/>
        </a:defRPr>
      </a:lvl2pPr>
      <a:lvl3pPr marL="1143000" indent="-228600" algn="ctr" rtl="0" eaLnBrk="0" fontAlgn="base" hangingPunct="0">
        <a:spcBef>
          <a:spcPct val="20000"/>
        </a:spcBef>
        <a:spcAft>
          <a:spcPct val="0"/>
        </a:spcAft>
        <a:buChar char="•"/>
        <a:defRPr sz="2400">
          <a:solidFill>
            <a:schemeClr val="tx1"/>
          </a:solidFill>
          <a:latin typeface="+mn-lt"/>
        </a:defRPr>
      </a:lvl3pPr>
      <a:lvl4pPr marL="1600200" indent="-228600" algn="ctr" rtl="0" eaLnBrk="0" fontAlgn="base" hangingPunct="0">
        <a:spcBef>
          <a:spcPct val="20000"/>
        </a:spcBef>
        <a:spcAft>
          <a:spcPct val="0"/>
        </a:spcAft>
        <a:buChar char="–"/>
        <a:defRPr sz="2000">
          <a:solidFill>
            <a:schemeClr val="tx1"/>
          </a:solidFill>
          <a:latin typeface="+mn-lt"/>
        </a:defRPr>
      </a:lvl4pPr>
      <a:lvl5pPr marL="2057400" indent="-228600" algn="ctr" rtl="0" eaLnBrk="0" fontAlgn="base" hangingPunct="0">
        <a:spcBef>
          <a:spcPct val="20000"/>
        </a:spcBef>
        <a:spcAft>
          <a:spcPct val="0"/>
        </a:spcAft>
        <a:buChar char="»"/>
        <a:defRPr sz="2000">
          <a:solidFill>
            <a:schemeClr val="tx1"/>
          </a:solidFill>
          <a:latin typeface="+mn-lt"/>
        </a:defRPr>
      </a:lvl5pPr>
      <a:lvl6pPr marL="2514600" indent="-228600" algn="ctr" rtl="0" eaLnBrk="1" fontAlgn="base" hangingPunct="1">
        <a:spcBef>
          <a:spcPct val="20000"/>
        </a:spcBef>
        <a:spcAft>
          <a:spcPct val="0"/>
        </a:spcAft>
        <a:buChar char="»"/>
        <a:defRPr sz="2000">
          <a:solidFill>
            <a:schemeClr val="tx1"/>
          </a:solidFill>
          <a:latin typeface="+mn-lt"/>
        </a:defRPr>
      </a:lvl6pPr>
      <a:lvl7pPr marL="2971800" indent="-228600" algn="ctr" rtl="0" eaLnBrk="1" fontAlgn="base" hangingPunct="1">
        <a:spcBef>
          <a:spcPct val="20000"/>
        </a:spcBef>
        <a:spcAft>
          <a:spcPct val="0"/>
        </a:spcAft>
        <a:buChar char="»"/>
        <a:defRPr sz="2000">
          <a:solidFill>
            <a:schemeClr val="tx1"/>
          </a:solidFill>
          <a:latin typeface="+mn-lt"/>
        </a:defRPr>
      </a:lvl7pPr>
      <a:lvl8pPr marL="3429000" indent="-228600" algn="ctr" rtl="0" eaLnBrk="1" fontAlgn="base" hangingPunct="1">
        <a:spcBef>
          <a:spcPct val="20000"/>
        </a:spcBef>
        <a:spcAft>
          <a:spcPct val="0"/>
        </a:spcAft>
        <a:buChar char="»"/>
        <a:defRPr sz="2000">
          <a:solidFill>
            <a:schemeClr val="tx1"/>
          </a:solidFill>
          <a:latin typeface="+mn-lt"/>
        </a:defRPr>
      </a:lvl8pPr>
      <a:lvl9pPr marL="3886200" indent="-228600" algn="ctr"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xml"/><Relationship Id="rId1" Type="http://schemas.openxmlformats.org/officeDocument/2006/relationships/slideLayout" Target="../slideLayouts/slideLayout100.xml"/><Relationship Id="rId4" Type="http://schemas.openxmlformats.org/officeDocument/2006/relationships/image" Target="../media/image1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2.xml"/></Relationships>
</file>

<file path=ppt/slides/_rels/slide1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1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3.xml"/><Relationship Id="rId1" Type="http://schemas.openxmlformats.org/officeDocument/2006/relationships/slideLayout" Target="../slideLayouts/slideLayout1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7.xml"/><Relationship Id="rId1" Type="http://schemas.openxmlformats.org/officeDocument/2006/relationships/slideLayout" Target="../slideLayouts/slideLayout1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9.xml"/><Relationship Id="rId1" Type="http://schemas.openxmlformats.org/officeDocument/2006/relationships/slideLayout" Target="../slideLayouts/slideLayout112.xml"/><Relationship Id="rId5" Type="http://schemas.openxmlformats.org/officeDocument/2006/relationships/image" Target="../media/image12.pn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112.xml"/><Relationship Id="rId5" Type="http://schemas.openxmlformats.org/officeDocument/2006/relationships/image" Target="../media/image12.png"/><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6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1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129.xml"/><Relationship Id="rId4" Type="http://schemas.openxmlformats.org/officeDocument/2006/relationships/image" Target="../media/image24.jpg"/></Relationships>
</file>

<file path=ppt/slides/_rels/slide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3.xml"/><Relationship Id="rId1" Type="http://schemas.openxmlformats.org/officeDocument/2006/relationships/slideLayout" Target="../slideLayouts/slideLayout14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6.xml"/></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6.xml"/><Relationship Id="rId1" Type="http://schemas.openxmlformats.org/officeDocument/2006/relationships/slideLayout" Target="../slideLayouts/slideLayout1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2.xml"/></Relationships>
</file>

<file path=ppt/slides/_rels/slide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9.xml"/><Relationship Id="rId1" Type="http://schemas.openxmlformats.org/officeDocument/2006/relationships/slideLayout" Target="../slideLayouts/slideLayout1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248" name="Rectangle 10247">
            <a:extLst>
              <a:ext uri="{FF2B5EF4-FFF2-40B4-BE49-F238E27FC236}">
                <a16:creationId xmlns:a16="http://schemas.microsoft.com/office/drawing/2014/main" id="{6981E6A2-4656-4CFE-9BF4-39D81EE2CA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solidFill>
            <a:srgbClr val="665C5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ill Sans MT" panose="020B0502020104020203"/>
              <a:ea typeface="+mn-ea"/>
              <a:cs typeface="+mn-cs"/>
            </a:endParaRPr>
          </a:p>
        </p:txBody>
      </p:sp>
      <p:sp>
        <p:nvSpPr>
          <p:cNvPr id="10242" name="Rectangle 2"/>
          <p:cNvSpPr>
            <a:spLocks noGrp="1" noChangeArrowheads="1"/>
          </p:cNvSpPr>
          <p:nvPr>
            <p:ph type="ctrTitle"/>
          </p:nvPr>
        </p:nvSpPr>
        <p:spPr>
          <a:xfrm>
            <a:off x="35169" y="457200"/>
            <a:ext cx="6019800" cy="3352800"/>
          </a:xfrm>
          <a:noFill/>
          <a:ln>
            <a:solidFill>
              <a:schemeClr val="tx1"/>
            </a:solidFill>
          </a:ln>
        </p:spPr>
        <p:txBody>
          <a:bodyPr>
            <a:normAutofit fontScale="90000"/>
          </a:bodyPr>
          <a:lstStyle/>
          <a:p>
            <a:pPr eaLnBrk="1" hangingPunct="1"/>
            <a:r>
              <a:rPr lang="en-US" sz="5400" b="1" u="sng" dirty="0">
                <a:solidFill>
                  <a:schemeClr val="tx1"/>
                </a:solidFill>
                <a:latin typeface="Arial" panose="020B0604020202020204" pitchFamily="34" charset="0"/>
                <a:cs typeface="Arial" panose="020B0604020202020204" pitchFamily="34" charset="0"/>
              </a:rPr>
              <a:t>Can We Follow Jesus But Forget The Church?</a:t>
            </a:r>
            <a:endParaRPr lang="en-US" sz="5400" b="1" i="1" u="sng" dirty="0">
              <a:ln>
                <a:solidFill>
                  <a:srgbClr val="FF0000"/>
                </a:solidFill>
              </a:ln>
              <a:solidFill>
                <a:schemeClr val="tx1"/>
              </a:solidFill>
              <a:latin typeface="Arial" panose="020B0604020202020204" pitchFamily="34" charset="0"/>
              <a:cs typeface="Arial" panose="020B0604020202020204" pitchFamily="34" charset="0"/>
            </a:endParaRPr>
          </a:p>
        </p:txBody>
      </p:sp>
      <p:sp>
        <p:nvSpPr>
          <p:cNvPr id="10243" name="Rectangle 3"/>
          <p:cNvSpPr>
            <a:spLocks noGrp="1" noChangeArrowheads="1"/>
          </p:cNvSpPr>
          <p:nvPr>
            <p:ph type="subTitle" idx="1"/>
          </p:nvPr>
        </p:nvSpPr>
        <p:spPr>
          <a:xfrm>
            <a:off x="-20515" y="4614705"/>
            <a:ext cx="6096000" cy="1786095"/>
          </a:xfrm>
        </p:spPr>
        <p:txBody>
          <a:bodyPr>
            <a:normAutofit/>
          </a:bodyPr>
          <a:lstStyle/>
          <a:p>
            <a:pPr eaLnBrk="1" hangingPunct="1">
              <a:lnSpc>
                <a:spcPct val="90000"/>
              </a:lnSpc>
            </a:pPr>
            <a:r>
              <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rPr>
              <a:t>Text: </a:t>
            </a:r>
          </a:p>
          <a:p>
            <a:pPr eaLnBrk="1" hangingPunct="1">
              <a:lnSpc>
                <a:spcPct val="90000"/>
              </a:lnSpc>
            </a:pPr>
            <a:r>
              <a:rPr lang="en-US" sz="5400" b="1" dirty="0">
                <a:solidFill>
                  <a:schemeClr val="tx1"/>
                </a:solidFill>
                <a:latin typeface="Tahoma" panose="020B0604030504040204" pitchFamily="34" charset="0"/>
                <a:ea typeface="Tahoma" panose="020B0604030504040204" pitchFamily="34" charset="0"/>
                <a:cs typeface="Tahoma" panose="020B0604030504040204" pitchFamily="34" charset="0"/>
              </a:rPr>
              <a:t>Ephesians 5:23</a:t>
            </a: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2" b="17538"/>
          <a:stretch/>
        </p:blipFill>
        <p:spPr bwMode="auto">
          <a:xfrm>
            <a:off x="6096000" y="10"/>
            <a:ext cx="6095999" cy="685799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logo with a cross and leaves&#10;&#10;Description automatically generated">
            <a:extLst>
              <a:ext uri="{FF2B5EF4-FFF2-40B4-BE49-F238E27FC236}">
                <a16:creationId xmlns:a16="http://schemas.microsoft.com/office/drawing/2014/main" id="{7CE71236-8D0B-D36A-C561-FD9011C2A0FA}"/>
              </a:ext>
            </a:extLst>
          </p:cNvPr>
          <p:cNvPicPr>
            <a:picLocks noChangeAspect="1"/>
          </p:cNvPicPr>
          <p:nvPr/>
        </p:nvPicPr>
        <p:blipFill>
          <a:blip r:embed="rId4" cstate="print">
            <a:biLevel thresh="75000"/>
            <a:extLst>
              <a:ext uri="{28A0092B-C50C-407E-A947-70E740481C1C}">
                <a14:useLocalDpi xmlns:a14="http://schemas.microsoft.com/office/drawing/2010/main" val="0"/>
              </a:ext>
            </a:extLst>
          </a:blip>
          <a:stretch>
            <a:fillRect/>
          </a:stretch>
        </p:blipFill>
        <p:spPr>
          <a:xfrm>
            <a:off x="9763632" y="5334000"/>
            <a:ext cx="2428368" cy="1281914"/>
          </a:xfrm>
          <a:prstGeom prst="rect">
            <a:avLst/>
          </a:prstGeom>
        </p:spPr>
      </p:pic>
    </p:spTree>
    <p:extLst>
      <p:ext uri="{BB962C8B-B14F-4D97-AF65-F5344CB8AC3E}">
        <p14:creationId xmlns:p14="http://schemas.microsoft.com/office/powerpoint/2010/main" val="16027044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
            <a:ext cx="12192000" cy="1219201"/>
          </a:xfrm>
        </p:spPr>
        <p:txBody>
          <a:bodyPr>
            <a:noAutofit/>
          </a:bodyPr>
          <a:lstStyle/>
          <a:p>
            <a:r>
              <a:rPr lang="en-US" sz="3600" b="1" u="sng" dirty="0">
                <a:solidFill>
                  <a:srgbClr val="66FFFF"/>
                </a:solidFill>
                <a:cs typeface="Times New Roman" pitchFamily="18" charset="0"/>
              </a:rPr>
              <a:t>If one can be saved apart from the church…One can be saved without the </a:t>
            </a:r>
            <a:r>
              <a:rPr lang="en-US" sz="3600" b="1" i="1" u="sng" dirty="0">
                <a:solidFill>
                  <a:srgbClr val="FFFF00"/>
                </a:solidFill>
                <a:cs typeface="Times New Roman" pitchFamily="18" charset="0"/>
              </a:rPr>
              <a:t>“Blood of Christ!”</a:t>
            </a:r>
            <a:endParaRPr lang="en-US" sz="3600" b="1" i="1" u="sng" dirty="0">
              <a:solidFill>
                <a:srgbClr val="FFFF00"/>
              </a:solidFill>
            </a:endParaRPr>
          </a:p>
        </p:txBody>
      </p:sp>
      <p:sp>
        <p:nvSpPr>
          <p:cNvPr id="11267" name="Footer Placeholder 4"/>
          <p:cNvSpPr>
            <a:spLocks noGrp="1"/>
          </p:cNvSpPr>
          <p:nvPr>
            <p:ph type="ftr" sz="quarter" idx="11"/>
          </p:nvPr>
        </p:nvSpPr>
        <p:spPr>
          <a:xfrm>
            <a:off x="0" y="6587582"/>
            <a:ext cx="45720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Can We Follow Jesus But Forget The Church?</a:t>
            </a:r>
            <a:endParaRPr kumimoji="0" lang="en-US" sz="1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
        <p:nvSpPr>
          <p:cNvPr id="19" name="TextBox 18"/>
          <p:cNvSpPr txBox="1">
            <a:spLocks noChangeArrowheads="1"/>
          </p:cNvSpPr>
          <p:nvPr/>
        </p:nvSpPr>
        <p:spPr bwMode="auto">
          <a:xfrm>
            <a:off x="0" y="1393372"/>
            <a:ext cx="61722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3200" dirty="0">
                <a:solidFill>
                  <a:srgbClr val="FFFFFF"/>
                </a:solidFill>
                <a:latin typeface="Tahoma" pitchFamily="34" charset="0"/>
                <a:ea typeface="Tahoma" pitchFamily="34" charset="0"/>
                <a:cs typeface="Tahoma" pitchFamily="34" charset="0"/>
              </a:rPr>
              <a:t>The church was purchased (bought) by the blood of Christ – Acts 20:28</a:t>
            </a:r>
            <a:endParaRPr kumimoji="0" lang="en-US" sz="28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p:txBody>
      </p:sp>
      <p:sp>
        <p:nvSpPr>
          <p:cNvPr id="3" name="TextBox 2">
            <a:extLst>
              <a:ext uri="{FF2B5EF4-FFF2-40B4-BE49-F238E27FC236}">
                <a16:creationId xmlns:a16="http://schemas.microsoft.com/office/drawing/2014/main" id="{11922736-9117-DB5F-24B7-4D0E241936D0}"/>
              </a:ext>
            </a:extLst>
          </p:cNvPr>
          <p:cNvSpPr txBox="1">
            <a:spLocks noChangeArrowheads="1"/>
          </p:cNvSpPr>
          <p:nvPr/>
        </p:nvSpPr>
        <p:spPr bwMode="auto">
          <a:xfrm>
            <a:off x="6096000" y="1395961"/>
            <a:ext cx="6096000" cy="507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ü"/>
              <a:defRPr/>
            </a:pPr>
            <a:r>
              <a:rPr lang="en-US" sz="3600" dirty="0">
                <a:solidFill>
                  <a:srgbClr val="FFFFFF"/>
                </a:solidFill>
                <a:latin typeface="Tahoma" pitchFamily="34" charset="0"/>
                <a:ea typeface="Tahoma" pitchFamily="34" charset="0"/>
                <a:cs typeface="Tahoma" pitchFamily="34" charset="0"/>
              </a:rPr>
              <a:t>The church is made of people bought by the blood of Christ –             I Peter 1:18-19             (I Corinthians 6:19-20)</a:t>
            </a:r>
          </a:p>
          <a:p>
            <a:pPr marL="457200" lvl="0" indent="-457200" algn="l" eaLnBrk="1" hangingPunct="1">
              <a:spcAft>
                <a:spcPts val="0"/>
              </a:spcAft>
              <a:buFont typeface="Wingdings" panose="05000000000000000000" pitchFamily="2" charset="2"/>
              <a:buChar char="ü"/>
              <a:defRPr/>
            </a:pPr>
            <a:r>
              <a:rPr lang="en-US" sz="3600" dirty="0">
                <a:solidFill>
                  <a:srgbClr val="FFFFFF"/>
                </a:solidFill>
                <a:latin typeface="Tahoma" pitchFamily="34" charset="0"/>
                <a:ea typeface="Tahoma" pitchFamily="34" charset="0"/>
                <a:cs typeface="Tahoma" pitchFamily="34" charset="0"/>
              </a:rPr>
              <a:t>Those “called out” have been saved from sin by the blood of Christ – Ephesians 1:7</a:t>
            </a:r>
          </a:p>
        </p:txBody>
      </p:sp>
    </p:spTree>
    <p:extLst>
      <p:ext uri="{BB962C8B-B14F-4D97-AF65-F5344CB8AC3E}">
        <p14:creationId xmlns:p14="http://schemas.microsoft.com/office/powerpoint/2010/main" val="49273462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
            <a:ext cx="12192000" cy="1219201"/>
          </a:xfrm>
        </p:spPr>
        <p:txBody>
          <a:bodyPr>
            <a:noAutofit/>
          </a:bodyPr>
          <a:lstStyle/>
          <a:p>
            <a:r>
              <a:rPr lang="en-US" sz="3600" b="1" u="sng" dirty="0">
                <a:solidFill>
                  <a:srgbClr val="66FFFF"/>
                </a:solidFill>
                <a:cs typeface="Times New Roman" pitchFamily="18" charset="0"/>
              </a:rPr>
              <a:t>If one can be saved apart from the church…One can be saved without the </a:t>
            </a:r>
            <a:r>
              <a:rPr lang="en-US" sz="3600" b="1" i="1" u="sng" dirty="0">
                <a:solidFill>
                  <a:srgbClr val="FFFF00"/>
                </a:solidFill>
                <a:cs typeface="Times New Roman" pitchFamily="18" charset="0"/>
              </a:rPr>
              <a:t>“Blood of Christ!”</a:t>
            </a:r>
            <a:endParaRPr lang="en-US" sz="3600" b="1" i="1" u="sng" dirty="0">
              <a:solidFill>
                <a:srgbClr val="FFFF00"/>
              </a:solidFill>
            </a:endParaRPr>
          </a:p>
        </p:txBody>
      </p:sp>
      <p:sp>
        <p:nvSpPr>
          <p:cNvPr id="11267" name="Footer Placeholder 4"/>
          <p:cNvSpPr>
            <a:spLocks noGrp="1"/>
          </p:cNvSpPr>
          <p:nvPr>
            <p:ph type="ftr" sz="quarter" idx="11"/>
          </p:nvPr>
        </p:nvSpPr>
        <p:spPr>
          <a:xfrm>
            <a:off x="0" y="6587582"/>
            <a:ext cx="45720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Can We Follow Jesus But Forget The Church?</a:t>
            </a:r>
            <a:endParaRPr kumimoji="0" lang="en-US" sz="1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
        <p:nvSpPr>
          <p:cNvPr id="19" name="TextBox 18"/>
          <p:cNvSpPr txBox="1">
            <a:spLocks noChangeArrowheads="1"/>
          </p:cNvSpPr>
          <p:nvPr/>
        </p:nvSpPr>
        <p:spPr bwMode="auto">
          <a:xfrm>
            <a:off x="0" y="1328682"/>
            <a:ext cx="121920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3200" dirty="0">
                <a:solidFill>
                  <a:srgbClr val="FFFFFF"/>
                </a:solidFill>
                <a:latin typeface="Tahoma" pitchFamily="34" charset="0"/>
                <a:ea typeface="Tahoma" pitchFamily="34" charset="0"/>
                <a:cs typeface="Tahoma" pitchFamily="34" charset="0"/>
              </a:rPr>
              <a:t>The cross stands between a sinful world and salvation – Ephesians 2:11-16</a:t>
            </a:r>
            <a:endParaRPr kumimoji="0" lang="en-US"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3" name="TextBox 2">
            <a:extLst>
              <a:ext uri="{FF2B5EF4-FFF2-40B4-BE49-F238E27FC236}">
                <a16:creationId xmlns:a16="http://schemas.microsoft.com/office/drawing/2014/main" id="{11922736-9117-DB5F-24B7-4D0E241936D0}"/>
              </a:ext>
            </a:extLst>
          </p:cNvPr>
          <p:cNvSpPr txBox="1">
            <a:spLocks noChangeArrowheads="1"/>
          </p:cNvSpPr>
          <p:nvPr/>
        </p:nvSpPr>
        <p:spPr bwMode="auto">
          <a:xfrm>
            <a:off x="7510768" y="2836840"/>
            <a:ext cx="467321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ü"/>
              <a:defRPr/>
            </a:pPr>
            <a:r>
              <a:rPr lang="en-US" b="0" dirty="0">
                <a:solidFill>
                  <a:srgbClr val="FFFFFF"/>
                </a:solidFill>
                <a:latin typeface="Tahoma" pitchFamily="34" charset="0"/>
                <a:ea typeface="Tahoma" pitchFamily="34" charset="0"/>
                <a:cs typeface="Tahoma" pitchFamily="34" charset="0"/>
              </a:rPr>
              <a:t>In the church, men are “brought near by the blood of Christ” (Ephesians 2:13)</a:t>
            </a:r>
          </a:p>
          <a:p>
            <a:pPr marL="457200" lvl="0" indent="-457200" algn="l" eaLnBrk="1" hangingPunct="1">
              <a:spcAft>
                <a:spcPts val="0"/>
              </a:spcAft>
              <a:buFont typeface="Wingdings" panose="05000000000000000000" pitchFamily="2" charset="2"/>
              <a:buChar char="ü"/>
              <a:defRPr/>
            </a:pPr>
            <a:r>
              <a:rPr lang="en-US" b="0" dirty="0">
                <a:solidFill>
                  <a:srgbClr val="FFFFFF"/>
                </a:solidFill>
                <a:latin typeface="Tahoma" pitchFamily="34" charset="0"/>
                <a:ea typeface="Tahoma" pitchFamily="34" charset="0"/>
                <a:cs typeface="Tahoma" pitchFamily="34" charset="0"/>
              </a:rPr>
              <a:t>In the church, men are “reconciled to God” through the cross (Ephesians 2:16)</a:t>
            </a:r>
          </a:p>
          <a:p>
            <a:pPr marL="457200" lvl="0" indent="-457200" algn="l" eaLnBrk="1" hangingPunct="1">
              <a:spcAft>
                <a:spcPts val="0"/>
              </a:spcAft>
              <a:buFont typeface="Wingdings" panose="05000000000000000000" pitchFamily="2" charset="2"/>
              <a:buChar char="ü"/>
              <a:defRPr/>
            </a:pPr>
            <a:r>
              <a:rPr lang="en-US" b="0" dirty="0">
                <a:solidFill>
                  <a:srgbClr val="FFFFFF"/>
                </a:solidFill>
                <a:latin typeface="Tahoma" pitchFamily="34" charset="0"/>
                <a:ea typeface="Tahoma" pitchFamily="34" charset="0"/>
                <a:cs typeface="Tahoma" pitchFamily="34" charset="0"/>
              </a:rPr>
              <a:t>In the church, men are “reconciled to God” in one body (Ephesians 2:16)</a:t>
            </a:r>
            <a:endParaRPr kumimoji="0" lang="en-US" sz="20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pic>
        <p:nvPicPr>
          <p:cNvPr id="2" name="Content Placeholder 5" descr="A cross with the sun shining through it&#10;&#10;Description automatically generated">
            <a:extLst>
              <a:ext uri="{FF2B5EF4-FFF2-40B4-BE49-F238E27FC236}">
                <a16:creationId xmlns:a16="http://schemas.microsoft.com/office/drawing/2014/main" id="{99449ED0-C336-DE3B-310F-CF87A3FD8106}"/>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833631" y="2515382"/>
            <a:ext cx="2677137" cy="4059237"/>
          </a:xfrm>
        </p:spPr>
      </p:pic>
      <p:sp>
        <p:nvSpPr>
          <p:cNvPr id="4" name="TextBox 3">
            <a:extLst>
              <a:ext uri="{FF2B5EF4-FFF2-40B4-BE49-F238E27FC236}">
                <a16:creationId xmlns:a16="http://schemas.microsoft.com/office/drawing/2014/main" id="{89A43D67-9D54-6122-448B-0B9AA5FF1144}"/>
              </a:ext>
            </a:extLst>
          </p:cNvPr>
          <p:cNvSpPr txBox="1">
            <a:spLocks noChangeArrowheads="1"/>
          </p:cNvSpPr>
          <p:nvPr/>
        </p:nvSpPr>
        <p:spPr bwMode="auto">
          <a:xfrm>
            <a:off x="0" y="2836840"/>
            <a:ext cx="4833631"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ü"/>
              <a:defRPr/>
            </a:pPr>
            <a:r>
              <a:rPr lang="en-US" b="0" dirty="0">
                <a:solidFill>
                  <a:srgbClr val="FFFFFF"/>
                </a:solidFill>
                <a:latin typeface="Tahoma" pitchFamily="34" charset="0"/>
                <a:ea typeface="Tahoma" pitchFamily="34" charset="0"/>
                <a:cs typeface="Tahoma" pitchFamily="34" charset="0"/>
              </a:rPr>
              <a:t>In the world, men are “without God and without hope” (Ephesians 2:12)</a:t>
            </a:r>
          </a:p>
          <a:p>
            <a:pPr marL="457200" lvl="0" indent="-457200" algn="l" eaLnBrk="1" hangingPunct="1">
              <a:spcAft>
                <a:spcPts val="0"/>
              </a:spcAft>
              <a:buFont typeface="Wingdings" panose="05000000000000000000" pitchFamily="2" charset="2"/>
              <a:buChar char="ü"/>
              <a:defRPr/>
            </a:pPr>
            <a:r>
              <a:rPr lang="en-US" b="0" dirty="0">
                <a:solidFill>
                  <a:srgbClr val="FFFFFF"/>
                </a:solidFill>
                <a:latin typeface="Tahoma" pitchFamily="34" charset="0"/>
                <a:ea typeface="Tahoma" pitchFamily="34" charset="0"/>
                <a:cs typeface="Tahoma" pitchFamily="34" charset="0"/>
              </a:rPr>
              <a:t>In the world, men are “excluded from the life of God” (Ephesians 4:18)</a:t>
            </a:r>
          </a:p>
          <a:p>
            <a:pPr marL="457200" lvl="0" indent="-457200" algn="l" eaLnBrk="1" hangingPunct="1">
              <a:spcAft>
                <a:spcPts val="0"/>
              </a:spcAft>
              <a:buFont typeface="Wingdings" panose="05000000000000000000" pitchFamily="2" charset="2"/>
              <a:buChar char="ü"/>
              <a:defRPr/>
            </a:pPr>
            <a:r>
              <a:rPr lang="en-US" b="0" dirty="0">
                <a:solidFill>
                  <a:srgbClr val="FFFFFF"/>
                </a:solidFill>
                <a:latin typeface="Tahoma" pitchFamily="34" charset="0"/>
                <a:ea typeface="Tahoma" pitchFamily="34" charset="0"/>
                <a:cs typeface="Tahoma" pitchFamily="34" charset="0"/>
              </a:rPr>
              <a:t>In the world, men are “children of (disobedience) wrath” (Ephesians 2:2-3)</a:t>
            </a:r>
          </a:p>
        </p:txBody>
      </p:sp>
    </p:spTree>
    <p:extLst>
      <p:ext uri="{BB962C8B-B14F-4D97-AF65-F5344CB8AC3E}">
        <p14:creationId xmlns:p14="http://schemas.microsoft.com/office/powerpoint/2010/main" val="155381358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anim calcmode="lin" valueType="num">
                                      <p:cBhvr additive="base">
                                        <p:cTn id="16"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additive="base">
                                        <p:cTn id="21"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2" fill="hold" nodeType="clickEffect">
                                  <p:stCondLst>
                                    <p:cond delay="0"/>
                                  </p:stCondLst>
                                  <p:childTnLst>
                                    <p:set>
                                      <p:cBhvr>
                                        <p:cTn id="26" dur="1" fill="hold">
                                          <p:stCondLst>
                                            <p:cond delay="0"/>
                                          </p:stCondLst>
                                        </p:cTn>
                                        <p:tgtEl>
                                          <p:spTgt spid="3">
                                            <p:txEl>
                                              <p:pRg st="0" end="0"/>
                                            </p:txEl>
                                          </p:spTgt>
                                        </p:tgtEl>
                                        <p:attrNameLst>
                                          <p:attrName>style.visibility</p:attrName>
                                        </p:attrNameLst>
                                      </p:cBhvr>
                                      <p:to>
                                        <p:strVal val="visible"/>
                                      </p:to>
                                    </p:set>
                                    <p:anim calcmode="lin" valueType="num">
                                      <p:cBhvr additive="base">
                                        <p:cTn id="27"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2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2" presetClass="entr" presetSubtype="2" fill="hold" nodeType="after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 calcmode="lin" valueType="num">
                                      <p:cBhvr additive="base">
                                        <p:cTn id="32"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33"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34" fill="hold">
                            <p:stCondLst>
                              <p:cond delay="1000"/>
                            </p:stCondLst>
                            <p:childTnLst>
                              <p:par>
                                <p:cTn id="35" presetID="2" presetClass="entr" presetSubtype="2" fill="hold" nodeType="after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
            <a:ext cx="12192000" cy="1219201"/>
          </a:xfrm>
        </p:spPr>
        <p:txBody>
          <a:bodyPr>
            <a:noAutofit/>
          </a:bodyPr>
          <a:lstStyle/>
          <a:p>
            <a:r>
              <a:rPr lang="en-US" sz="3600" b="1" u="sng" dirty="0">
                <a:solidFill>
                  <a:srgbClr val="66FFFF"/>
                </a:solidFill>
                <a:cs typeface="Times New Roman" pitchFamily="18" charset="0"/>
              </a:rPr>
              <a:t>If one can be saved apart from the church…One can be saved without the </a:t>
            </a:r>
            <a:r>
              <a:rPr lang="en-US" sz="3600" b="1" i="1" u="sng" dirty="0">
                <a:solidFill>
                  <a:srgbClr val="FFFF00"/>
                </a:solidFill>
                <a:cs typeface="Times New Roman" pitchFamily="18" charset="0"/>
              </a:rPr>
              <a:t>“Blood of Christ!”</a:t>
            </a:r>
            <a:endParaRPr lang="en-US" sz="3600" b="1" i="1" u="sng" dirty="0">
              <a:solidFill>
                <a:srgbClr val="FFFF00"/>
              </a:solidFill>
            </a:endParaRPr>
          </a:p>
        </p:txBody>
      </p:sp>
      <p:sp>
        <p:nvSpPr>
          <p:cNvPr id="11267" name="Footer Placeholder 4"/>
          <p:cNvSpPr>
            <a:spLocks noGrp="1"/>
          </p:cNvSpPr>
          <p:nvPr>
            <p:ph type="ftr" sz="quarter" idx="11"/>
          </p:nvPr>
        </p:nvSpPr>
        <p:spPr>
          <a:xfrm>
            <a:off x="0" y="6587582"/>
            <a:ext cx="45720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Can We Follow Jesus But Forget The Church?</a:t>
            </a:r>
            <a:endParaRPr kumimoji="0" lang="en-US" sz="1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
        <p:nvSpPr>
          <p:cNvPr id="19" name="TextBox 18"/>
          <p:cNvSpPr txBox="1">
            <a:spLocks noChangeArrowheads="1"/>
          </p:cNvSpPr>
          <p:nvPr/>
        </p:nvSpPr>
        <p:spPr bwMode="auto">
          <a:xfrm>
            <a:off x="0" y="1393372"/>
            <a:ext cx="617220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3200" dirty="0">
                <a:solidFill>
                  <a:srgbClr val="FFFFFF"/>
                </a:solidFill>
                <a:latin typeface="Tahoma" pitchFamily="34" charset="0"/>
                <a:ea typeface="Tahoma" pitchFamily="34" charset="0"/>
                <a:cs typeface="Tahoma" pitchFamily="34" charset="0"/>
              </a:rPr>
              <a:t>If people can be saved out of the church (be member of any church they choose, or not a part of any church by “Following Jesus, but forgetting the church”), then…</a:t>
            </a:r>
            <a:endParaRPr kumimoji="0" lang="en-US" sz="2800" b="0"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p:txBody>
      </p:sp>
      <p:sp>
        <p:nvSpPr>
          <p:cNvPr id="3" name="TextBox 2">
            <a:extLst>
              <a:ext uri="{FF2B5EF4-FFF2-40B4-BE49-F238E27FC236}">
                <a16:creationId xmlns:a16="http://schemas.microsoft.com/office/drawing/2014/main" id="{11922736-9117-DB5F-24B7-4D0E241936D0}"/>
              </a:ext>
            </a:extLst>
          </p:cNvPr>
          <p:cNvSpPr txBox="1">
            <a:spLocks noChangeArrowheads="1"/>
          </p:cNvSpPr>
          <p:nvPr/>
        </p:nvSpPr>
        <p:spPr bwMode="auto">
          <a:xfrm>
            <a:off x="6096000" y="1395961"/>
            <a:ext cx="6096000"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ü"/>
              <a:defRPr/>
            </a:pPr>
            <a:r>
              <a:rPr lang="en-US" sz="3600" dirty="0">
                <a:solidFill>
                  <a:srgbClr val="FFFFFF"/>
                </a:solidFill>
                <a:latin typeface="Tahoma" pitchFamily="34" charset="0"/>
                <a:ea typeface="Tahoma" pitchFamily="34" charset="0"/>
                <a:cs typeface="Tahoma" pitchFamily="34" charset="0"/>
              </a:rPr>
              <a:t>They can be saved without the blood of Christ! </a:t>
            </a:r>
          </a:p>
          <a:p>
            <a:pPr marL="457200" lvl="0" indent="-457200" algn="l" eaLnBrk="1" hangingPunct="1">
              <a:spcAft>
                <a:spcPts val="0"/>
              </a:spcAft>
              <a:buFont typeface="Wingdings" panose="05000000000000000000" pitchFamily="2" charset="2"/>
              <a:buChar char="ü"/>
              <a:defRPr/>
            </a:pPr>
            <a:r>
              <a:rPr lang="en-US" sz="3600" dirty="0">
                <a:solidFill>
                  <a:srgbClr val="FFFFFF"/>
                </a:solidFill>
                <a:latin typeface="Tahoma" pitchFamily="34" charset="0"/>
                <a:ea typeface="Tahoma" pitchFamily="34" charset="0"/>
                <a:cs typeface="Tahoma" pitchFamily="34" charset="0"/>
              </a:rPr>
              <a:t>That would mean: Christ died in vain! (Ephesians 1:7: Forgives; Revelation 1:5: Washes)</a:t>
            </a:r>
            <a:endParaRPr kumimoji="0" lang="en-US" sz="36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15076185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BF0B3C-3326-02CC-24AA-FA484B9EE5E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
            <a:ext cx="12192000" cy="6858000"/>
          </a:xfrm>
          <a:prstGeom prst="rect">
            <a:avLst/>
          </a:prstGeom>
        </p:spPr>
      </p:pic>
      <p:sp>
        <p:nvSpPr>
          <p:cNvPr id="11266" name="Rectangle 2"/>
          <p:cNvSpPr>
            <a:spLocks noGrp="1" noChangeArrowheads="1"/>
          </p:cNvSpPr>
          <p:nvPr>
            <p:ph type="title"/>
          </p:nvPr>
        </p:nvSpPr>
        <p:spPr>
          <a:xfrm>
            <a:off x="0" y="0"/>
            <a:ext cx="12192000" cy="1066800"/>
          </a:xfrm>
        </p:spPr>
        <p:txBody>
          <a:bodyPr>
            <a:noAutofit/>
          </a:bodyPr>
          <a:lstStyle/>
          <a:p>
            <a:r>
              <a:rPr lang="en-US" sz="3200" b="1" u="sng" dirty="0">
                <a:ln w="9525">
                  <a:solidFill>
                    <a:schemeClr val="bg1"/>
                  </a:solidFill>
                  <a:prstDash val="solid"/>
                </a:ln>
                <a:solidFill>
                  <a:schemeClr val="tx1"/>
                </a:solidFill>
                <a:effectLst>
                  <a:outerShdw blurRad="12700" dist="38100" dir="2700000" algn="tl" rotWithShape="0">
                    <a:schemeClr val="bg1">
                      <a:lumMod val="50000"/>
                    </a:schemeClr>
                  </a:outerShdw>
                </a:effectLst>
                <a:cs typeface="Times New Roman" pitchFamily="18" charset="0"/>
              </a:rPr>
              <a:t>If one can be saved apart from the church…One can be saved without the </a:t>
            </a:r>
            <a:r>
              <a:rPr lang="en-US" sz="3200" b="1" i="1" u="sng" dirty="0">
                <a:ln w="9525">
                  <a:solidFill>
                    <a:schemeClr val="bg1"/>
                  </a:solidFill>
                  <a:prstDash val="solid"/>
                </a:ln>
                <a:solidFill>
                  <a:schemeClr val="tx1"/>
                </a:solidFill>
                <a:effectLst>
                  <a:outerShdw blurRad="12700" dist="38100" dir="2700000" algn="tl" rotWithShape="0">
                    <a:schemeClr val="bg1">
                      <a:lumMod val="50000"/>
                    </a:schemeClr>
                  </a:outerShdw>
                </a:effectLst>
                <a:cs typeface="Times New Roman" pitchFamily="18" charset="0"/>
              </a:rPr>
              <a:t>“Blood of Christ!”</a:t>
            </a:r>
            <a:endParaRPr lang="en-US" sz="3200" b="1" i="1" u="sng"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1267" name="Footer Placeholder 4"/>
          <p:cNvSpPr>
            <a:spLocks noGrp="1"/>
          </p:cNvSpPr>
          <p:nvPr>
            <p:ph type="ftr" sz="quarter" idx="11"/>
          </p:nvPr>
        </p:nvSpPr>
        <p:spPr>
          <a:xfrm>
            <a:off x="0" y="6598733"/>
            <a:ext cx="40386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Can We Follow Jesus But Forget The Church?</a:t>
            </a:r>
          </a:p>
        </p:txBody>
      </p:sp>
      <p:sp>
        <p:nvSpPr>
          <p:cNvPr id="19" name="TextBox 18"/>
          <p:cNvSpPr txBox="1">
            <a:spLocks noChangeArrowheads="1"/>
          </p:cNvSpPr>
          <p:nvPr/>
        </p:nvSpPr>
        <p:spPr bwMode="auto">
          <a:xfrm>
            <a:off x="4068337" y="1905505"/>
            <a:ext cx="7924800" cy="3416320"/>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eaLnBrk="1" hangingPunct="1">
              <a:spcAft>
                <a:spcPts val="0"/>
              </a:spcAft>
              <a:defRPr/>
            </a:pPr>
            <a:r>
              <a:rPr lang="en-US" sz="3600" dirty="0">
                <a:solidFill>
                  <a:srgbClr val="FFFFFF"/>
                </a:solidFill>
                <a:latin typeface="Tahoma" pitchFamily="34" charset="0"/>
                <a:ea typeface="Tahoma" pitchFamily="34" charset="0"/>
                <a:cs typeface="Tahoma" pitchFamily="34" charset="0"/>
              </a:rPr>
              <a:t>Christ died to purchase the church because it was necessary (Luke 24:25-27) so the church is essential (Acts 2:47): Jesus’ blood saves those in the body (the church)!</a:t>
            </a:r>
            <a:endParaRPr kumimoji="0" lang="en-US" sz="32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86919478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
            <a:ext cx="12192000" cy="1219201"/>
          </a:xfrm>
        </p:spPr>
        <p:txBody>
          <a:bodyPr>
            <a:noAutofit/>
          </a:bodyPr>
          <a:lstStyle/>
          <a:p>
            <a:r>
              <a:rPr lang="en-US" sz="3600" b="1" u="sng" dirty="0">
                <a:solidFill>
                  <a:srgbClr val="66FFFF"/>
                </a:solidFill>
                <a:cs typeface="Times New Roman" pitchFamily="18" charset="0"/>
              </a:rPr>
              <a:t>If one can be saved apart from the church…One can be saved without being </a:t>
            </a:r>
            <a:r>
              <a:rPr lang="en-US" sz="3600" b="1" i="1" u="sng" dirty="0">
                <a:solidFill>
                  <a:srgbClr val="FFFF00"/>
                </a:solidFill>
                <a:cs typeface="Times New Roman" pitchFamily="18" charset="0"/>
              </a:rPr>
              <a:t>“Sanctified and Cleansed!”</a:t>
            </a:r>
            <a:endParaRPr lang="en-US" sz="3600" b="1" i="1" u="sng" dirty="0">
              <a:solidFill>
                <a:srgbClr val="FFFF00"/>
              </a:solidFill>
            </a:endParaRPr>
          </a:p>
        </p:txBody>
      </p:sp>
      <p:sp>
        <p:nvSpPr>
          <p:cNvPr id="11267" name="Footer Placeholder 4"/>
          <p:cNvSpPr>
            <a:spLocks noGrp="1"/>
          </p:cNvSpPr>
          <p:nvPr>
            <p:ph type="ftr" sz="quarter" idx="11"/>
          </p:nvPr>
        </p:nvSpPr>
        <p:spPr>
          <a:xfrm>
            <a:off x="0" y="6587582"/>
            <a:ext cx="45720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Can We Follow Jesus But Forget The Church?</a:t>
            </a:r>
            <a:endParaRPr kumimoji="0" lang="en-US" sz="1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
        <p:nvSpPr>
          <p:cNvPr id="19" name="TextBox 18"/>
          <p:cNvSpPr txBox="1">
            <a:spLocks noChangeArrowheads="1"/>
          </p:cNvSpPr>
          <p:nvPr/>
        </p:nvSpPr>
        <p:spPr bwMode="auto">
          <a:xfrm>
            <a:off x="0" y="1393372"/>
            <a:ext cx="6172200" cy="3354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3200" dirty="0">
                <a:solidFill>
                  <a:srgbClr val="FFFFFF"/>
                </a:solidFill>
                <a:latin typeface="Tahoma" pitchFamily="34" charset="0"/>
                <a:ea typeface="Tahoma" pitchFamily="34" charset="0"/>
                <a:cs typeface="Tahoma" pitchFamily="34" charset="0"/>
              </a:rPr>
              <a:t>The church is sanctified and cleansed; its members are to be holy &amp; blameless! (Ephesians 5:23, 25-27)</a:t>
            </a:r>
          </a:p>
          <a:p>
            <a:pPr marL="457200" lvl="0" indent="-457200" algn="l" eaLnBrk="1" hangingPunct="1">
              <a:spcAft>
                <a:spcPts val="0"/>
              </a:spcAft>
              <a:buFont typeface="Wingdings" panose="05000000000000000000" pitchFamily="2" charset="2"/>
              <a:buChar char="v"/>
              <a:defRPr/>
            </a:pPr>
            <a:r>
              <a:rPr lang="en-US" sz="2800" b="0" dirty="0">
                <a:solidFill>
                  <a:srgbClr val="FFFFFF"/>
                </a:solidFill>
                <a:latin typeface="Tahoma" pitchFamily="34" charset="0"/>
                <a:ea typeface="Tahoma" pitchFamily="34" charset="0"/>
                <a:cs typeface="Tahoma" pitchFamily="34" charset="0"/>
              </a:rPr>
              <a:t>The church identifies people who are “sanctified” (set apart from the world): </a:t>
            </a:r>
            <a:r>
              <a:rPr lang="en-US" sz="2800" b="0" i="1" dirty="0">
                <a:solidFill>
                  <a:srgbClr val="FFFFFF"/>
                </a:solidFill>
                <a:latin typeface="Tahoma" pitchFamily="34" charset="0"/>
                <a:ea typeface="Tahoma" pitchFamily="34" charset="0"/>
                <a:cs typeface="Tahoma" pitchFamily="34" charset="0"/>
              </a:rPr>
              <a:t>(Called out)</a:t>
            </a:r>
            <a:endParaRPr kumimoji="0" lang="en-US" sz="2800" b="0" i="1"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p:txBody>
      </p:sp>
      <p:sp>
        <p:nvSpPr>
          <p:cNvPr id="3" name="TextBox 2">
            <a:extLst>
              <a:ext uri="{FF2B5EF4-FFF2-40B4-BE49-F238E27FC236}">
                <a16:creationId xmlns:a16="http://schemas.microsoft.com/office/drawing/2014/main" id="{11922736-9117-DB5F-24B7-4D0E241936D0}"/>
              </a:ext>
            </a:extLst>
          </p:cNvPr>
          <p:cNvSpPr txBox="1">
            <a:spLocks noChangeArrowheads="1"/>
          </p:cNvSpPr>
          <p:nvPr/>
        </p:nvSpPr>
        <p:spPr bwMode="auto">
          <a:xfrm>
            <a:off x="6096000" y="1395961"/>
            <a:ext cx="6096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ü"/>
              <a:defRPr/>
            </a:pPr>
            <a:r>
              <a:rPr lang="en-US" sz="3200" dirty="0">
                <a:solidFill>
                  <a:srgbClr val="FFFFFF"/>
                </a:solidFill>
                <a:latin typeface="Tahoma" pitchFamily="34" charset="0"/>
                <a:ea typeface="Tahoma" pitchFamily="34" charset="0"/>
                <a:cs typeface="Tahoma" pitchFamily="34" charset="0"/>
              </a:rPr>
              <a:t>I Corinthians 1:2: The church is called to sanctification in Christ.</a:t>
            </a:r>
          </a:p>
          <a:p>
            <a:pPr marL="457200" lvl="0" indent="-457200" algn="l" eaLnBrk="1" hangingPunct="1">
              <a:spcAft>
                <a:spcPts val="0"/>
              </a:spcAft>
              <a:buFont typeface="Wingdings" panose="05000000000000000000" pitchFamily="2" charset="2"/>
              <a:buChar char="ü"/>
              <a:defRPr/>
            </a:pPr>
            <a:r>
              <a:rPr lang="en-US" sz="3200" dirty="0">
                <a:solidFill>
                  <a:srgbClr val="FFFFFF"/>
                </a:solidFill>
                <a:latin typeface="Tahoma" pitchFamily="34" charset="0"/>
                <a:ea typeface="Tahoma" pitchFamily="34" charset="0"/>
                <a:cs typeface="Tahoma" pitchFamily="34" charset="0"/>
              </a:rPr>
              <a:t>Hebrews 12:14: Sanctification is necessary for eternal salvation!</a:t>
            </a:r>
          </a:p>
          <a:p>
            <a:pPr marL="457200" lvl="0" indent="-457200" algn="l" eaLnBrk="1" hangingPunct="1">
              <a:spcAft>
                <a:spcPts val="0"/>
              </a:spcAft>
              <a:buFont typeface="Wingdings" panose="05000000000000000000" pitchFamily="2" charset="2"/>
              <a:buChar char="ü"/>
              <a:defRPr/>
            </a:pPr>
            <a:r>
              <a:rPr lang="en-US" sz="3200" dirty="0">
                <a:solidFill>
                  <a:srgbClr val="FFFFFF"/>
                </a:solidFill>
                <a:latin typeface="Tahoma" pitchFamily="34" charset="0"/>
                <a:ea typeface="Tahoma" pitchFamily="34" charset="0"/>
                <a:cs typeface="Tahoma" pitchFamily="34" charset="0"/>
              </a:rPr>
              <a:t>Ephesians 5:27: The church is holy (“set apart”) (II Corinthians 6:17)</a:t>
            </a:r>
            <a:endParaRPr kumimoji="0" lang="en-US" sz="32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4092879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
            <a:ext cx="12192000" cy="1219201"/>
          </a:xfrm>
        </p:spPr>
        <p:txBody>
          <a:bodyPr>
            <a:noAutofit/>
          </a:bodyPr>
          <a:lstStyle/>
          <a:p>
            <a:r>
              <a:rPr lang="en-US" sz="3600" b="1" u="sng" dirty="0">
                <a:solidFill>
                  <a:srgbClr val="66FFFF"/>
                </a:solidFill>
                <a:cs typeface="Times New Roman" pitchFamily="18" charset="0"/>
              </a:rPr>
              <a:t>If one can be saved apart from the church…One can be saved without being </a:t>
            </a:r>
            <a:r>
              <a:rPr lang="en-US" sz="3600" b="1" i="1" u="sng" dirty="0">
                <a:solidFill>
                  <a:srgbClr val="FFFF00"/>
                </a:solidFill>
                <a:cs typeface="Times New Roman" pitchFamily="18" charset="0"/>
              </a:rPr>
              <a:t>“Sanctified and Cleansed!”</a:t>
            </a:r>
            <a:endParaRPr lang="en-US" sz="3600" b="1" i="1" u="sng" dirty="0">
              <a:solidFill>
                <a:srgbClr val="FFFF00"/>
              </a:solidFill>
            </a:endParaRPr>
          </a:p>
        </p:txBody>
      </p:sp>
      <p:sp>
        <p:nvSpPr>
          <p:cNvPr id="11267" name="Footer Placeholder 4"/>
          <p:cNvSpPr>
            <a:spLocks noGrp="1"/>
          </p:cNvSpPr>
          <p:nvPr>
            <p:ph type="ftr" sz="quarter" idx="11"/>
          </p:nvPr>
        </p:nvSpPr>
        <p:spPr>
          <a:xfrm>
            <a:off x="0" y="6587582"/>
            <a:ext cx="45720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Can We Follow Jesus But Forget The Church?</a:t>
            </a:r>
            <a:endParaRPr kumimoji="0" lang="en-US" sz="1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
        <p:nvSpPr>
          <p:cNvPr id="19" name="TextBox 18"/>
          <p:cNvSpPr txBox="1">
            <a:spLocks noChangeArrowheads="1"/>
          </p:cNvSpPr>
          <p:nvPr/>
        </p:nvSpPr>
        <p:spPr bwMode="auto">
          <a:xfrm>
            <a:off x="0" y="1393372"/>
            <a:ext cx="6172200"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3200" dirty="0">
                <a:solidFill>
                  <a:srgbClr val="FFFFFF"/>
                </a:solidFill>
                <a:latin typeface="Tahoma" pitchFamily="34" charset="0"/>
                <a:ea typeface="Tahoma" pitchFamily="34" charset="0"/>
                <a:cs typeface="Tahoma" pitchFamily="34" charset="0"/>
              </a:rPr>
              <a:t>The church identifies people who are cleansed from sin (by blood of Christ)</a:t>
            </a:r>
            <a:endParaRPr kumimoji="0" lang="en-US" sz="32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p:txBody>
      </p:sp>
      <p:sp>
        <p:nvSpPr>
          <p:cNvPr id="3" name="TextBox 2">
            <a:extLst>
              <a:ext uri="{FF2B5EF4-FFF2-40B4-BE49-F238E27FC236}">
                <a16:creationId xmlns:a16="http://schemas.microsoft.com/office/drawing/2014/main" id="{11922736-9117-DB5F-24B7-4D0E241936D0}"/>
              </a:ext>
            </a:extLst>
          </p:cNvPr>
          <p:cNvSpPr txBox="1">
            <a:spLocks noChangeArrowheads="1"/>
          </p:cNvSpPr>
          <p:nvPr/>
        </p:nvSpPr>
        <p:spPr bwMode="auto">
          <a:xfrm>
            <a:off x="6096000" y="1395961"/>
            <a:ext cx="60960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Acts 22:16: Baptism washes away our sins!</a:t>
            </a:r>
          </a:p>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Ephesians 1:7: Forgiveness of sins is to be cleansed (Revelation 1:5: “Washed” NKJV)</a:t>
            </a:r>
          </a:p>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Ephesians 2:5: To be saved is to be cleansed! </a:t>
            </a:r>
          </a:p>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I Corinthians 6:9-11: One must be sanctified and washed from their sins of the past!</a:t>
            </a:r>
          </a:p>
        </p:txBody>
      </p:sp>
    </p:spTree>
    <p:extLst>
      <p:ext uri="{BB962C8B-B14F-4D97-AF65-F5344CB8AC3E}">
        <p14:creationId xmlns:p14="http://schemas.microsoft.com/office/powerpoint/2010/main" val="261176559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
            <a:ext cx="12192000" cy="1219201"/>
          </a:xfrm>
        </p:spPr>
        <p:txBody>
          <a:bodyPr>
            <a:noAutofit/>
          </a:bodyPr>
          <a:lstStyle/>
          <a:p>
            <a:r>
              <a:rPr lang="en-US" sz="3600" b="1" u="sng" dirty="0">
                <a:solidFill>
                  <a:srgbClr val="66FFFF"/>
                </a:solidFill>
                <a:cs typeface="Times New Roman" pitchFamily="18" charset="0"/>
              </a:rPr>
              <a:t>If one can be saved apart from the church…One can be saved without being </a:t>
            </a:r>
            <a:r>
              <a:rPr lang="en-US" sz="3600" b="1" i="1" u="sng" dirty="0">
                <a:solidFill>
                  <a:srgbClr val="FFFF00"/>
                </a:solidFill>
                <a:cs typeface="Times New Roman" pitchFamily="18" charset="0"/>
              </a:rPr>
              <a:t>“Sanctified and Cleansed!”</a:t>
            </a:r>
            <a:endParaRPr lang="en-US" sz="3600" b="1" i="1" u="sng" dirty="0">
              <a:solidFill>
                <a:srgbClr val="FFFF00"/>
              </a:solidFill>
            </a:endParaRPr>
          </a:p>
        </p:txBody>
      </p:sp>
      <p:sp>
        <p:nvSpPr>
          <p:cNvPr id="11267" name="Footer Placeholder 4"/>
          <p:cNvSpPr>
            <a:spLocks noGrp="1"/>
          </p:cNvSpPr>
          <p:nvPr>
            <p:ph type="ftr" sz="quarter" idx="11"/>
          </p:nvPr>
        </p:nvSpPr>
        <p:spPr>
          <a:xfrm>
            <a:off x="0" y="6587582"/>
            <a:ext cx="45720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Can We Follow Jesus But Forget The Church?</a:t>
            </a:r>
            <a:endParaRPr kumimoji="0" lang="en-US" sz="1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
        <p:nvSpPr>
          <p:cNvPr id="19" name="TextBox 18"/>
          <p:cNvSpPr txBox="1">
            <a:spLocks noChangeArrowheads="1"/>
          </p:cNvSpPr>
          <p:nvPr/>
        </p:nvSpPr>
        <p:spPr bwMode="auto">
          <a:xfrm>
            <a:off x="0" y="1393372"/>
            <a:ext cx="6172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3200" dirty="0">
                <a:solidFill>
                  <a:srgbClr val="FFFFFF"/>
                </a:solidFill>
                <a:latin typeface="Tahoma" pitchFamily="34" charset="0"/>
                <a:ea typeface="Tahoma" pitchFamily="34" charset="0"/>
                <a:cs typeface="Tahoma" pitchFamily="34" charset="0"/>
              </a:rPr>
              <a:t>If people can be saved out of the church, then…</a:t>
            </a:r>
            <a:endParaRPr kumimoji="0" lang="en-US" sz="32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p:txBody>
      </p:sp>
      <p:sp>
        <p:nvSpPr>
          <p:cNvPr id="3" name="TextBox 2">
            <a:extLst>
              <a:ext uri="{FF2B5EF4-FFF2-40B4-BE49-F238E27FC236}">
                <a16:creationId xmlns:a16="http://schemas.microsoft.com/office/drawing/2014/main" id="{11922736-9117-DB5F-24B7-4D0E241936D0}"/>
              </a:ext>
            </a:extLst>
          </p:cNvPr>
          <p:cNvSpPr txBox="1">
            <a:spLocks noChangeArrowheads="1"/>
          </p:cNvSpPr>
          <p:nvPr/>
        </p:nvSpPr>
        <p:spPr bwMode="auto">
          <a:xfrm>
            <a:off x="6096000" y="1395961"/>
            <a:ext cx="6096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ü"/>
              <a:defRPr/>
            </a:pPr>
            <a:r>
              <a:rPr lang="en-US" sz="3200" dirty="0">
                <a:solidFill>
                  <a:srgbClr val="FFFFFF"/>
                </a:solidFill>
                <a:latin typeface="Tahoma" pitchFamily="34" charset="0"/>
                <a:ea typeface="Tahoma" pitchFamily="34" charset="0"/>
                <a:cs typeface="Tahoma" pitchFamily="34" charset="0"/>
              </a:rPr>
              <a:t>They can be saved without sanctification (Hebrews 12:14)!</a:t>
            </a:r>
          </a:p>
          <a:p>
            <a:pPr marL="457200" lvl="0" indent="-457200" algn="l" eaLnBrk="1" hangingPunct="1">
              <a:spcAft>
                <a:spcPts val="0"/>
              </a:spcAft>
              <a:buFont typeface="Wingdings" panose="05000000000000000000" pitchFamily="2" charset="2"/>
              <a:buChar char="ü"/>
              <a:defRPr/>
            </a:pPr>
            <a:r>
              <a:rPr lang="en-US" sz="3200" dirty="0">
                <a:solidFill>
                  <a:srgbClr val="FFFFFF"/>
                </a:solidFill>
                <a:latin typeface="Tahoma" pitchFamily="34" charset="0"/>
                <a:ea typeface="Tahoma" pitchFamily="34" charset="0"/>
                <a:cs typeface="Tahoma" pitchFamily="34" charset="0"/>
              </a:rPr>
              <a:t>They can be saved without being cleansed (Revelation 1:5)!</a:t>
            </a:r>
          </a:p>
          <a:p>
            <a:pPr marL="457200" lvl="0" indent="-457200" algn="l" eaLnBrk="1" hangingPunct="1">
              <a:spcAft>
                <a:spcPts val="0"/>
              </a:spcAft>
              <a:buFont typeface="Wingdings" panose="05000000000000000000" pitchFamily="2" charset="2"/>
              <a:buChar char="ü"/>
              <a:defRPr/>
            </a:pPr>
            <a:r>
              <a:rPr lang="en-US" sz="3200" dirty="0">
                <a:solidFill>
                  <a:srgbClr val="FFFFFF"/>
                </a:solidFill>
                <a:latin typeface="Tahoma" pitchFamily="34" charset="0"/>
                <a:ea typeface="Tahoma" pitchFamily="34" charset="0"/>
                <a:cs typeface="Tahoma" pitchFamily="34" charset="0"/>
              </a:rPr>
              <a:t>They can be saved still in the world and in their sins! (I Corinthians 6:9-10; Ephesians 2:1)</a:t>
            </a:r>
            <a:endParaRPr kumimoji="0" lang="en-US" sz="32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82435191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BF0B3C-3326-02CC-24AA-FA484B9EE5E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
            <a:ext cx="12192000" cy="6858000"/>
          </a:xfrm>
          <a:prstGeom prst="rect">
            <a:avLst/>
          </a:prstGeom>
        </p:spPr>
      </p:pic>
      <p:sp>
        <p:nvSpPr>
          <p:cNvPr id="11266" name="Rectangle 2"/>
          <p:cNvSpPr>
            <a:spLocks noGrp="1" noChangeArrowheads="1"/>
          </p:cNvSpPr>
          <p:nvPr>
            <p:ph type="title"/>
          </p:nvPr>
        </p:nvSpPr>
        <p:spPr>
          <a:xfrm>
            <a:off x="0" y="0"/>
            <a:ext cx="12192000" cy="914400"/>
          </a:xfrm>
        </p:spPr>
        <p:txBody>
          <a:bodyPr>
            <a:noAutofit/>
          </a:bodyPr>
          <a:lstStyle/>
          <a:p>
            <a:r>
              <a:rPr lang="en-US" sz="3200" b="1" u="sng" dirty="0">
                <a:ln w="9525">
                  <a:solidFill>
                    <a:schemeClr val="bg1"/>
                  </a:solidFill>
                  <a:prstDash val="solid"/>
                </a:ln>
                <a:solidFill>
                  <a:schemeClr val="tx1"/>
                </a:solidFill>
                <a:effectLst>
                  <a:outerShdw blurRad="12700" dist="38100" dir="2700000" algn="tl" rotWithShape="0">
                    <a:schemeClr val="bg1">
                      <a:lumMod val="50000"/>
                    </a:schemeClr>
                  </a:outerShdw>
                </a:effectLst>
                <a:cs typeface="Times New Roman" pitchFamily="18" charset="0"/>
              </a:rPr>
              <a:t>If one can be saved apart from the church…One can be saved without being </a:t>
            </a:r>
            <a:r>
              <a:rPr lang="en-US" sz="3200" b="1" i="1" u="sng" dirty="0">
                <a:ln w="9525">
                  <a:solidFill>
                    <a:schemeClr val="bg1"/>
                  </a:solidFill>
                  <a:prstDash val="solid"/>
                </a:ln>
                <a:solidFill>
                  <a:schemeClr val="tx1"/>
                </a:solidFill>
                <a:effectLst>
                  <a:outerShdw blurRad="12700" dist="38100" dir="2700000" algn="tl" rotWithShape="0">
                    <a:schemeClr val="bg1">
                      <a:lumMod val="50000"/>
                    </a:schemeClr>
                  </a:outerShdw>
                </a:effectLst>
                <a:cs typeface="Times New Roman" pitchFamily="18" charset="0"/>
              </a:rPr>
              <a:t>“Sanctified and Cleansed!”</a:t>
            </a:r>
            <a:endParaRPr lang="en-US" sz="3200" b="1" i="1" u="sng"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1267" name="Footer Placeholder 4"/>
          <p:cNvSpPr>
            <a:spLocks noGrp="1"/>
          </p:cNvSpPr>
          <p:nvPr>
            <p:ph type="ftr" sz="quarter" idx="11"/>
          </p:nvPr>
        </p:nvSpPr>
        <p:spPr>
          <a:xfrm>
            <a:off x="0" y="6598733"/>
            <a:ext cx="40386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Can We Follow Jesus But Forget The Church?</a:t>
            </a:r>
          </a:p>
        </p:txBody>
      </p:sp>
      <p:sp>
        <p:nvSpPr>
          <p:cNvPr id="19" name="TextBox 18"/>
          <p:cNvSpPr txBox="1">
            <a:spLocks noChangeArrowheads="1"/>
          </p:cNvSpPr>
          <p:nvPr/>
        </p:nvSpPr>
        <p:spPr bwMode="auto">
          <a:xfrm>
            <a:off x="4093737" y="1997838"/>
            <a:ext cx="7924800" cy="2862322"/>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eaLnBrk="1" hangingPunct="1">
              <a:spcAft>
                <a:spcPts val="0"/>
              </a:spcAft>
              <a:defRPr/>
            </a:pPr>
            <a:r>
              <a:rPr lang="en-US" sz="3600" dirty="0">
                <a:solidFill>
                  <a:srgbClr val="FFFFFF"/>
                </a:solidFill>
                <a:latin typeface="Tahoma" pitchFamily="34" charset="0"/>
                <a:ea typeface="Tahoma" pitchFamily="34" charset="0"/>
                <a:cs typeface="Tahoma" pitchFamily="34" charset="0"/>
              </a:rPr>
              <a:t>Since the church is made up of “sanctified and cleansed” people (necessary for salvation), the church is essential for eternal salvation!</a:t>
            </a:r>
            <a:endParaRPr kumimoji="0" lang="en-US" sz="32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422484610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
            <a:ext cx="12192000" cy="609601"/>
          </a:xfrm>
        </p:spPr>
        <p:txBody>
          <a:bodyPr>
            <a:noAutofit/>
          </a:bodyPr>
          <a:lstStyle/>
          <a:p>
            <a:r>
              <a:rPr lang="en-US" b="1" u="sng" dirty="0">
                <a:solidFill>
                  <a:srgbClr val="66FFFF"/>
                </a:solidFill>
                <a:cs typeface="Times New Roman" pitchFamily="18" charset="0"/>
              </a:rPr>
              <a:t>Conclusion</a:t>
            </a:r>
            <a:endParaRPr lang="en-US" b="1" i="1" u="sng" dirty="0">
              <a:solidFill>
                <a:srgbClr val="FFFF00"/>
              </a:solidFill>
            </a:endParaRPr>
          </a:p>
        </p:txBody>
      </p:sp>
      <p:sp>
        <p:nvSpPr>
          <p:cNvPr id="11267" name="Footer Placeholder 4"/>
          <p:cNvSpPr>
            <a:spLocks noGrp="1"/>
          </p:cNvSpPr>
          <p:nvPr>
            <p:ph type="ftr" sz="quarter" idx="11"/>
          </p:nvPr>
        </p:nvSpPr>
        <p:spPr>
          <a:xfrm>
            <a:off x="0" y="6587582"/>
            <a:ext cx="45720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Can We Follow Jesus But Forget The Church?</a:t>
            </a:r>
            <a:endParaRPr kumimoji="0" lang="en-US" sz="1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
        <p:nvSpPr>
          <p:cNvPr id="19" name="TextBox 18"/>
          <p:cNvSpPr txBox="1">
            <a:spLocks noChangeArrowheads="1"/>
          </p:cNvSpPr>
          <p:nvPr/>
        </p:nvSpPr>
        <p:spPr bwMode="auto">
          <a:xfrm>
            <a:off x="8467" y="1078382"/>
            <a:ext cx="6172200" cy="550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3200" dirty="0">
                <a:solidFill>
                  <a:srgbClr val="FFFFFF"/>
                </a:solidFill>
                <a:latin typeface="Tahoma" pitchFamily="34" charset="0"/>
                <a:ea typeface="Tahoma" pitchFamily="34" charset="0"/>
                <a:cs typeface="Tahoma" pitchFamily="34" charset="0"/>
              </a:rPr>
              <a:t>Since the church is made up of the saved (Ephesians 5:23), in order to be saved, one must be a member of the church! (Acts 2:47)</a:t>
            </a:r>
          </a:p>
          <a:p>
            <a:pPr marL="457200" lvl="0" indent="-457200" algn="l" eaLnBrk="1" hangingPunct="1">
              <a:spcAft>
                <a:spcPts val="0"/>
              </a:spcAft>
              <a:buFont typeface="Wingdings" panose="05000000000000000000" pitchFamily="2" charset="2"/>
              <a:buChar char="v"/>
              <a:defRPr/>
            </a:pPr>
            <a:r>
              <a:rPr lang="en-US" sz="3200" i="1" dirty="0">
                <a:solidFill>
                  <a:srgbClr val="FFFFFF"/>
                </a:solidFill>
                <a:latin typeface="Tahoma" pitchFamily="34" charset="0"/>
                <a:ea typeface="Tahoma" pitchFamily="34" charset="0"/>
                <a:cs typeface="Tahoma" pitchFamily="34" charset="0"/>
              </a:rPr>
              <a:t>To be saved requires:</a:t>
            </a:r>
          </a:p>
          <a:p>
            <a:pPr marL="457200" lvl="0" indent="-457200" algn="l" eaLnBrk="1" hangingPunct="1">
              <a:spcAft>
                <a:spcPts val="0"/>
              </a:spcAft>
              <a:buFont typeface="Wingdings" panose="05000000000000000000" pitchFamily="2" charset="2"/>
              <a:buChar char="v"/>
              <a:defRPr/>
            </a:pPr>
            <a:r>
              <a:rPr lang="en-US" sz="3200" b="0" dirty="0">
                <a:solidFill>
                  <a:srgbClr val="FFFFFF"/>
                </a:solidFill>
                <a:latin typeface="Tahoma" pitchFamily="34" charset="0"/>
                <a:ea typeface="Tahoma" pitchFamily="34" charset="0"/>
                <a:cs typeface="Tahoma" pitchFamily="34" charset="0"/>
              </a:rPr>
              <a:t>By obedience to the gospel one becomes a part of the saved body: “called out” from the world </a:t>
            </a:r>
            <a:endParaRPr kumimoji="0" lang="en-US" sz="3200" b="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p:txBody>
      </p:sp>
      <p:sp>
        <p:nvSpPr>
          <p:cNvPr id="3" name="TextBox 2">
            <a:extLst>
              <a:ext uri="{FF2B5EF4-FFF2-40B4-BE49-F238E27FC236}">
                <a16:creationId xmlns:a16="http://schemas.microsoft.com/office/drawing/2014/main" id="{11922736-9117-DB5F-24B7-4D0E241936D0}"/>
              </a:ext>
            </a:extLst>
          </p:cNvPr>
          <p:cNvSpPr txBox="1">
            <a:spLocks noChangeArrowheads="1"/>
          </p:cNvSpPr>
          <p:nvPr/>
        </p:nvSpPr>
        <p:spPr bwMode="auto">
          <a:xfrm>
            <a:off x="6087533" y="1324603"/>
            <a:ext cx="6096000"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ü"/>
              <a:defRPr/>
            </a:pPr>
            <a:r>
              <a:rPr lang="en-US" sz="3200" dirty="0">
                <a:solidFill>
                  <a:srgbClr val="FFFFFF"/>
                </a:solidFill>
                <a:latin typeface="Tahoma" pitchFamily="34" charset="0"/>
                <a:ea typeface="Tahoma" pitchFamily="34" charset="0"/>
                <a:cs typeface="Tahoma" pitchFamily="34" charset="0"/>
              </a:rPr>
              <a:t>Faith in Christ – Romans 10:9-10; Acts 8:37</a:t>
            </a:r>
          </a:p>
          <a:p>
            <a:pPr marL="457200" lvl="0" indent="-457200" algn="l" eaLnBrk="1" hangingPunct="1">
              <a:spcAft>
                <a:spcPts val="0"/>
              </a:spcAft>
              <a:buFont typeface="Wingdings" panose="05000000000000000000" pitchFamily="2" charset="2"/>
              <a:buChar char="ü"/>
              <a:defRPr/>
            </a:pPr>
            <a:r>
              <a:rPr lang="en-US" sz="3200" dirty="0">
                <a:solidFill>
                  <a:srgbClr val="FFFFFF"/>
                </a:solidFill>
                <a:latin typeface="Tahoma" pitchFamily="34" charset="0"/>
                <a:ea typeface="Tahoma" pitchFamily="34" charset="0"/>
                <a:cs typeface="Tahoma" pitchFamily="34" charset="0"/>
              </a:rPr>
              <a:t>Repentance of sins – Romans 2:4; Acts 2:38</a:t>
            </a:r>
          </a:p>
          <a:p>
            <a:pPr marL="457200" lvl="0" indent="-457200" algn="l" eaLnBrk="1" hangingPunct="1">
              <a:spcAft>
                <a:spcPts val="0"/>
              </a:spcAft>
              <a:buFont typeface="Wingdings" panose="05000000000000000000" pitchFamily="2" charset="2"/>
              <a:buChar char="ü"/>
              <a:defRPr/>
            </a:pPr>
            <a:r>
              <a:rPr lang="en-US" sz="3200" dirty="0">
                <a:solidFill>
                  <a:srgbClr val="FFFFFF"/>
                </a:solidFill>
                <a:latin typeface="Tahoma" pitchFamily="34" charset="0"/>
                <a:ea typeface="Tahoma" pitchFamily="34" charset="0"/>
                <a:cs typeface="Tahoma" pitchFamily="34" charset="0"/>
              </a:rPr>
              <a:t>Confession of Christ – Romans 10:10; Acts 8:37</a:t>
            </a:r>
          </a:p>
          <a:p>
            <a:pPr marL="457200" lvl="0" indent="-457200" algn="l" eaLnBrk="1" hangingPunct="1">
              <a:spcAft>
                <a:spcPts val="0"/>
              </a:spcAft>
              <a:buFont typeface="Wingdings" panose="05000000000000000000" pitchFamily="2" charset="2"/>
              <a:buChar char="ü"/>
              <a:defRPr/>
            </a:pPr>
            <a:r>
              <a:rPr lang="en-US" sz="3200" dirty="0">
                <a:solidFill>
                  <a:srgbClr val="FFFFFF"/>
                </a:solidFill>
                <a:latin typeface="Tahoma" pitchFamily="34" charset="0"/>
                <a:ea typeface="Tahoma" pitchFamily="34" charset="0"/>
                <a:cs typeface="Tahoma" pitchFamily="34" charset="0"/>
              </a:rPr>
              <a:t>Baptism into Christ  – Acts 2:38; Galatians 3:27</a:t>
            </a:r>
          </a:p>
          <a:p>
            <a:pPr marL="457200" lvl="0" indent="-457200" algn="l" eaLnBrk="1" hangingPunct="1">
              <a:spcAft>
                <a:spcPts val="0"/>
              </a:spcAft>
              <a:buFont typeface="Wingdings" panose="05000000000000000000" pitchFamily="2" charset="2"/>
              <a:buChar char="ü"/>
              <a:defRPr/>
            </a:pPr>
            <a:r>
              <a:rPr lang="en-US" sz="3200" dirty="0">
                <a:solidFill>
                  <a:srgbClr val="FFFFFF"/>
                </a:solidFill>
                <a:latin typeface="Tahoma" pitchFamily="34" charset="0"/>
                <a:ea typeface="Tahoma" pitchFamily="34" charset="0"/>
                <a:cs typeface="Tahoma" pitchFamily="34" charset="0"/>
              </a:rPr>
              <a:t>Faithful living – Romans 1:17; Revelation 2:10</a:t>
            </a:r>
            <a:endParaRPr kumimoji="0" lang="en-US" sz="3200" b="1" i="0" u="none" strike="noStrike" kern="1200" cap="none" spc="0" normalizeH="0" baseline="0" noProof="0" dirty="0">
              <a:ln>
                <a:noFill/>
              </a:ln>
              <a:solidFill>
                <a:srgbClr val="FFFFFF"/>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794881096"/>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9">
                                            <p:txEl>
                                              <p:pRg st="1" end="1"/>
                                            </p:txEl>
                                          </p:spTgt>
                                        </p:tgtEl>
                                        <p:attrNameLst>
                                          <p:attrName>style.visibility</p:attrName>
                                        </p:attrNameLst>
                                      </p:cBhvr>
                                      <p:to>
                                        <p:strVal val="visible"/>
                                      </p:to>
                                    </p:set>
                                    <p:animEffect transition="in" filter="barn(inVertical)">
                                      <p:cBhvr>
                                        <p:cTn id="12" dur="500"/>
                                        <p:tgtEl>
                                          <p:spTgt spid="19">
                                            <p:txEl>
                                              <p:pRg st="1" end="1"/>
                                            </p:txEl>
                                          </p:spTgt>
                                        </p:tgtEl>
                                      </p:cBhvr>
                                    </p:animEffect>
                                  </p:childTnLst>
                                </p:cTn>
                              </p:par>
                            </p:childTnLst>
                          </p:cTn>
                        </p:par>
                        <p:par>
                          <p:cTn id="13" fill="hold">
                            <p:stCondLst>
                              <p:cond delay="500"/>
                            </p:stCondLst>
                            <p:childTnLst>
                              <p:par>
                                <p:cTn id="14" presetID="2" presetClass="entr" presetSubtype="2" fill="hold"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additive="base">
                                        <p:cTn id="16"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2" fill="hold"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additive="base">
                                        <p:cTn id="21"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fill="hold" nodeType="after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2" fill="hold" nodeType="after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par>
                          <p:cTn id="33" fill="hold">
                            <p:stCondLst>
                              <p:cond delay="2500"/>
                            </p:stCondLst>
                            <p:childTnLst>
                              <p:par>
                                <p:cTn id="34" presetID="2" presetClass="entr" presetSubtype="2" fill="hold"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additive="base">
                                        <p:cTn id="36" dur="5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37"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9">
                                            <p:txEl>
                                              <p:pRg st="2" end="2"/>
                                            </p:txEl>
                                          </p:spTgt>
                                        </p:tgtEl>
                                        <p:attrNameLst>
                                          <p:attrName>style.visibility</p:attrName>
                                        </p:attrNameLst>
                                      </p:cBhvr>
                                      <p:to>
                                        <p:strVal val="visible"/>
                                      </p:to>
                                    </p:set>
                                    <p:animEffect transition="in" filter="barn(inVertical)">
                                      <p:cBhvr>
                                        <p:cTn id="42"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BF0B3C-3326-02CC-24AA-FA484B9EE5EE}"/>
              </a:ext>
            </a:extLst>
          </p:cNvPr>
          <p:cNvPicPr>
            <a:picLocks noChangeAspect="1"/>
          </p:cNvPicPr>
          <p:nvPr/>
        </p:nvPicPr>
        <p:blipFill rotWithShape="1">
          <a:blip r:embed="rId4">
            <a:extLst>
              <a:ext uri="{28A0092B-C50C-407E-A947-70E740481C1C}">
                <a14:useLocalDpi xmlns:a14="http://schemas.microsoft.com/office/drawing/2010/main" val="0"/>
              </a:ext>
            </a:extLst>
          </a:blip>
          <a:srcRect l="16021" r="17312"/>
          <a:stretch/>
        </p:blipFill>
        <p:spPr>
          <a:xfrm>
            <a:off x="-8622" y="10"/>
            <a:ext cx="6096000" cy="6857990"/>
          </a:xfrm>
          <a:prstGeom prst="rect">
            <a:avLst/>
          </a:prstGeom>
        </p:spPr>
      </p:pic>
      <p:sp>
        <p:nvSpPr>
          <p:cNvPr id="11267" name="Footer Placeholder 4"/>
          <p:cNvSpPr>
            <a:spLocks noGrp="1"/>
          </p:cNvSpPr>
          <p:nvPr>
            <p:ph type="ftr" sz="quarter" idx="11"/>
          </p:nvPr>
        </p:nvSpPr>
        <p:spPr>
          <a:xfrm>
            <a:off x="28074" y="6492865"/>
            <a:ext cx="6059304" cy="365125"/>
          </a:xfrm>
        </p:spPr>
        <p:txBody>
          <a:bodyPr vert="horz" lIns="91440" tIns="45720" rIns="91440" bIns="45720" rtlCol="0" anchor="ctr">
            <a:normAutofit/>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R="0" lvl="0" indent="0" algn="ctr" eaLnBrk="1" fontAlgn="base" hangingPunct="1">
              <a:spcBef>
                <a:spcPct val="0"/>
              </a:spcBef>
              <a:spcAft>
                <a:spcPts val="600"/>
              </a:spcAft>
              <a:buClrTx/>
              <a:buSzTx/>
              <a:buFontTx/>
              <a:buNone/>
              <a:tabLst/>
              <a:defRPr/>
            </a:pPr>
            <a:r>
              <a:rPr kumimoji="0" lang="en-US" sz="1000" b="0" i="0" u="none" strike="noStrike" kern="1200" cap="none" spc="0" normalizeH="0" baseline="0" noProof="0" dirty="0">
                <a:ln>
                  <a:noFill/>
                </a:ln>
                <a:solidFill>
                  <a:schemeClr val="tx1">
                    <a:lumMod val="95000"/>
                  </a:schemeClr>
                </a:solidFill>
                <a:effectLst>
                  <a:outerShdw blurRad="50800" dist="38100" dir="2700000" algn="tl" rotWithShape="0">
                    <a:schemeClr val="bg1">
                      <a:alpha val="43000"/>
                    </a:schemeClr>
                  </a:outerShdw>
                </a:effectLst>
                <a:uLnTx/>
                <a:uFillTx/>
                <a:latin typeface="+mn-lt"/>
                <a:ea typeface="+mn-ea"/>
                <a:cs typeface="+mn-cs"/>
              </a:rPr>
              <a:t>Can We Follow Jesus But Forget The Church?</a:t>
            </a:r>
          </a:p>
        </p:txBody>
      </p:sp>
      <p:pic>
        <p:nvPicPr>
          <p:cNvPr id="11272" name="Picture 11271">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6257026" y="1"/>
            <a:ext cx="5934973" cy="6858000"/>
          </a:xfrm>
          <a:prstGeom prst="rect">
            <a:avLst/>
          </a:prstGeom>
        </p:spPr>
      </p:pic>
      <p:sp>
        <p:nvSpPr>
          <p:cNvPr id="11266" name="Rectangle 2"/>
          <p:cNvSpPr>
            <a:spLocks noGrp="1" noChangeArrowheads="1"/>
          </p:cNvSpPr>
          <p:nvPr>
            <p:ph type="title"/>
          </p:nvPr>
        </p:nvSpPr>
        <p:spPr>
          <a:xfrm>
            <a:off x="6257025" y="10"/>
            <a:ext cx="5934973" cy="761990"/>
          </a:xfrm>
        </p:spPr>
        <p:txBody>
          <a:bodyPr vert="horz" lIns="91440" tIns="45720" rIns="91440" bIns="45720" rtlCol="0" anchor="b">
            <a:noAutofit/>
          </a:bodyPr>
          <a:lstStyle/>
          <a:p>
            <a:pPr algn="r">
              <a:lnSpc>
                <a:spcPct val="90000"/>
              </a:lnSpc>
            </a:pPr>
            <a:r>
              <a:rPr lang="en-US" b="1" u="sng" dirty="0">
                <a:cs typeface="Times New Roman" pitchFamily="18" charset="0"/>
              </a:rPr>
              <a:t>Conclusion</a:t>
            </a:r>
            <a:endParaRPr lang="en-US" b="1" u="sng" dirty="0"/>
          </a:p>
        </p:txBody>
      </p:sp>
      <p:sp>
        <p:nvSpPr>
          <p:cNvPr id="19" name="TextBox 18"/>
          <p:cNvSpPr txBox="1">
            <a:spLocks noChangeArrowheads="1"/>
          </p:cNvSpPr>
          <p:nvPr/>
        </p:nvSpPr>
        <p:spPr bwMode="auto">
          <a:xfrm>
            <a:off x="6257024" y="1083733"/>
            <a:ext cx="5934974" cy="5774268"/>
          </a:xfrm>
          <a:prstGeom prst="rect">
            <a:avLst/>
          </a:prstGeom>
        </p:spPr>
        <p:style>
          <a:lnRef idx="0">
            <a:scrgbClr r="0" g="0" b="0"/>
          </a:lnRef>
          <a:fillRef idx="0">
            <a:scrgbClr r="0" g="0" b="0"/>
          </a:fillRef>
          <a:effectRef idx="0">
            <a:scrgbClr r="0" g="0" b="0"/>
          </a:effectRef>
          <a:fontRef idx="minor">
            <a:schemeClr val="lt1"/>
          </a:fontRef>
        </p:style>
        <p:txBody>
          <a:bodyPr vert="horz" lIns="91440" tIns="45720" rIns="91440" bIns="45720" rtlCol="0" anchor="t">
            <a:norm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lgn="l" defTabSz="457200" eaLnBrk="1" hangingPunct="1">
              <a:spcBef>
                <a:spcPct val="20000"/>
              </a:spcBef>
              <a:spcAft>
                <a:spcPts val="600"/>
              </a:spcAft>
              <a:buClr>
                <a:schemeClr val="tx2"/>
              </a:buClr>
              <a:buSzPct val="70000"/>
              <a:defRPr/>
            </a:pPr>
            <a:r>
              <a:rPr lang="en-US" sz="28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The church will one day be presented to God as His bride – she must be found holy &amp; blameless </a:t>
            </a:r>
          </a:p>
          <a:p>
            <a:pPr marL="457200" lvl="0" indent="-457200" algn="l" defTabSz="457200" eaLnBrk="1" hangingPunct="1">
              <a:spcBef>
                <a:spcPct val="20000"/>
              </a:spcBef>
              <a:spcAft>
                <a:spcPts val="600"/>
              </a:spcAft>
              <a:buClr>
                <a:schemeClr val="tx2"/>
              </a:buClr>
              <a:buSzPct val="70000"/>
              <a:buFont typeface="Wingdings" panose="05000000000000000000" pitchFamily="2" charset="2"/>
              <a:buChar char="ü"/>
              <a:defRPr/>
            </a:pPr>
            <a:r>
              <a:rPr lang="en-US" sz="28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Ephesians 5:27</a:t>
            </a:r>
          </a:p>
          <a:p>
            <a:pPr marL="457200" lvl="0" indent="-457200" algn="l" defTabSz="457200" eaLnBrk="1" hangingPunct="1">
              <a:spcBef>
                <a:spcPct val="20000"/>
              </a:spcBef>
              <a:spcAft>
                <a:spcPts val="600"/>
              </a:spcAft>
              <a:buClr>
                <a:schemeClr val="tx2"/>
              </a:buClr>
              <a:buSzPct val="70000"/>
              <a:buFont typeface="Wingdings" panose="05000000000000000000" pitchFamily="2" charset="2"/>
              <a:buChar char="ü"/>
              <a:defRPr/>
            </a:pPr>
            <a:r>
              <a:rPr lang="en-US" sz="28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John 14:2-3</a:t>
            </a:r>
          </a:p>
          <a:p>
            <a:pPr marL="457200" lvl="0" indent="-457200" algn="l" defTabSz="457200" eaLnBrk="1" hangingPunct="1">
              <a:spcBef>
                <a:spcPct val="20000"/>
              </a:spcBef>
              <a:spcAft>
                <a:spcPts val="600"/>
              </a:spcAft>
              <a:buClr>
                <a:schemeClr val="tx2"/>
              </a:buClr>
              <a:buSzPct val="70000"/>
              <a:buFont typeface="Wingdings" panose="05000000000000000000" pitchFamily="2" charset="2"/>
              <a:buChar char="ü"/>
              <a:defRPr/>
            </a:pPr>
            <a:r>
              <a:rPr lang="en-US" sz="28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Revelation 19:7-9</a:t>
            </a:r>
          </a:p>
          <a:p>
            <a:pPr marL="457200" lvl="0" indent="-457200" algn="l" defTabSz="457200" eaLnBrk="1" hangingPunct="1">
              <a:spcBef>
                <a:spcPct val="20000"/>
              </a:spcBef>
              <a:spcAft>
                <a:spcPts val="600"/>
              </a:spcAft>
              <a:buClr>
                <a:schemeClr val="tx2"/>
              </a:buClr>
              <a:buSzPct val="70000"/>
              <a:buFont typeface="Wingdings" panose="05000000000000000000" pitchFamily="2" charset="2"/>
              <a:buChar char="ü"/>
              <a:defRPr/>
            </a:pPr>
            <a:r>
              <a:rPr lang="en-US" sz="280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Won’t be holy and blameless if stained with the practices of the world! (I Corinthians 6:9-10)</a:t>
            </a:r>
            <a:endParaRPr kumimoji="0" lang="en-US" sz="2800" i="0" u="none" strike="noStrike" cap="none" spc="0" normalizeH="0" baseline="0" noProof="0" dirty="0">
              <a:ln>
                <a:solidFill>
                  <a:schemeClr val="bg1">
                    <a:lumMod val="75000"/>
                    <a:lumOff val="25000"/>
                    <a:alpha val="10000"/>
                  </a:schemeClr>
                </a:solidFill>
              </a:ln>
              <a:effectLst>
                <a:outerShdw blurRad="9525" dist="25400" dir="14640000" algn="tl" rotWithShape="0">
                  <a:schemeClr val="bg1">
                    <a:alpha val="30000"/>
                  </a:schemeClr>
                </a:outerShdw>
              </a:effectLst>
              <a:uLnTx/>
              <a:uFillTx/>
              <a:latin typeface="+mn-lt"/>
              <a:cs typeface="+mn-cs"/>
            </a:endParaRPr>
          </a:p>
        </p:txBody>
      </p:sp>
    </p:spTree>
    <p:extLst>
      <p:ext uri="{BB962C8B-B14F-4D97-AF65-F5344CB8AC3E}">
        <p14:creationId xmlns:p14="http://schemas.microsoft.com/office/powerpoint/2010/main" val="266656520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anim calcmode="lin" valueType="num">
                                      <p:cBhvr additive="base">
                                        <p:cTn id="11" dur="500" fill="hold"/>
                                        <p:tgtEl>
                                          <p:spTgt spid="1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9">
                                            <p:txEl>
                                              <p:pRg st="1" end="1"/>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nodeType="afterEffect">
                                  <p:stCondLst>
                                    <p:cond delay="0"/>
                                  </p:stCondLst>
                                  <p:childTnLst>
                                    <p:set>
                                      <p:cBhvr>
                                        <p:cTn id="15" dur="1" fill="hold">
                                          <p:stCondLst>
                                            <p:cond delay="0"/>
                                          </p:stCondLst>
                                        </p:cTn>
                                        <p:tgtEl>
                                          <p:spTgt spid="19">
                                            <p:txEl>
                                              <p:pRg st="2" end="2"/>
                                            </p:txEl>
                                          </p:spTgt>
                                        </p:tgtEl>
                                        <p:attrNameLst>
                                          <p:attrName>style.visibility</p:attrName>
                                        </p:attrNameLst>
                                      </p:cBhvr>
                                      <p:to>
                                        <p:strVal val="visible"/>
                                      </p:to>
                                    </p:set>
                                    <p:anim calcmode="lin" valueType="num">
                                      <p:cBhvr additive="base">
                                        <p:cTn id="16" dur="500" fill="hold"/>
                                        <p:tgtEl>
                                          <p:spTgt spid="19">
                                            <p:txEl>
                                              <p:pRg st="2" end="2"/>
                                            </p:txEl>
                                          </p:spTgt>
                                        </p:tgtEl>
                                        <p:attrNameLst>
                                          <p:attrName>ppt_x</p:attrName>
                                        </p:attrNameLst>
                                      </p:cBhvr>
                                      <p:tavLst>
                                        <p:tav tm="0">
                                          <p:val>
                                            <p:strVal val="0-#ppt_w/2"/>
                                          </p:val>
                                        </p:tav>
                                        <p:tav tm="100000">
                                          <p:val>
                                            <p:strVal val="#ppt_x"/>
                                          </p:val>
                                        </p:tav>
                                      </p:tavLst>
                                    </p:anim>
                                    <p:anim calcmode="lin" valueType="num">
                                      <p:cBhvr additive="base">
                                        <p:cTn id="17" dur="500" fill="hold"/>
                                        <p:tgtEl>
                                          <p:spTgt spid="19">
                                            <p:txEl>
                                              <p:pRg st="2" end="2"/>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8" fill="hold" nodeType="afterEffect">
                                  <p:stCondLst>
                                    <p:cond delay="0"/>
                                  </p:stCondLst>
                                  <p:childTnLst>
                                    <p:set>
                                      <p:cBhvr>
                                        <p:cTn id="20" dur="1" fill="hold">
                                          <p:stCondLst>
                                            <p:cond delay="0"/>
                                          </p:stCondLst>
                                        </p:cTn>
                                        <p:tgtEl>
                                          <p:spTgt spid="19">
                                            <p:txEl>
                                              <p:pRg st="3" end="3"/>
                                            </p:txEl>
                                          </p:spTgt>
                                        </p:tgtEl>
                                        <p:attrNameLst>
                                          <p:attrName>style.visibility</p:attrName>
                                        </p:attrNameLst>
                                      </p:cBhvr>
                                      <p:to>
                                        <p:strVal val="visible"/>
                                      </p:to>
                                    </p:set>
                                    <p:anim calcmode="lin" valueType="num">
                                      <p:cBhvr additive="base">
                                        <p:cTn id="21" dur="500" fill="hold"/>
                                        <p:tgtEl>
                                          <p:spTgt spid="19">
                                            <p:txEl>
                                              <p:pRg st="3" end="3"/>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9">
                                            <p:txEl>
                                              <p:pRg st="4" end="4"/>
                                            </p:txEl>
                                          </p:spTgt>
                                        </p:tgtEl>
                                        <p:attrNameLst>
                                          <p:attrName>style.visibility</p:attrName>
                                        </p:attrNameLst>
                                      </p:cBhvr>
                                      <p:to>
                                        <p:strVal val="visible"/>
                                      </p:to>
                                    </p:set>
                                    <p:anim calcmode="lin" valueType="num">
                                      <p:cBhvr additive="base">
                                        <p:cTn id="27" dur="500" fill="hold"/>
                                        <p:tgtEl>
                                          <p:spTgt spid="19">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524000" y="0"/>
            <a:ext cx="9144000" cy="609600"/>
          </a:xfrm>
        </p:spPr>
        <p:txBody>
          <a:bodyPr>
            <a:normAutofit fontScale="90000"/>
          </a:bodyPr>
          <a:lstStyle/>
          <a:p>
            <a:pPr eaLnBrk="1" hangingPunct="1">
              <a:defRPr/>
            </a:pPr>
            <a:r>
              <a:rPr lang="en-US" sz="4000" b="1" u="sng" dirty="0">
                <a:solidFill>
                  <a:srgbClr val="0000FF"/>
                </a:solidFill>
                <a:cs typeface="Times New Roman" pitchFamily="18" charset="0"/>
              </a:rPr>
              <a:t>Intro </a:t>
            </a:r>
          </a:p>
        </p:txBody>
      </p:sp>
      <p:sp>
        <p:nvSpPr>
          <p:cNvPr id="6" name="Footer Placeholder 4"/>
          <p:cNvSpPr>
            <a:spLocks noGrp="1"/>
          </p:cNvSpPr>
          <p:nvPr>
            <p:ph type="ftr" sz="quarter" idx="11"/>
          </p:nvPr>
        </p:nvSpPr>
        <p:spPr>
          <a:xfrm>
            <a:off x="4114800" y="6553200"/>
            <a:ext cx="403860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lumMod val="50000"/>
                    <a:lumOff val="50000"/>
                  </a:srgbClr>
                </a:solidFill>
                <a:effectLst/>
                <a:uLnTx/>
                <a:uFillTx/>
                <a:latin typeface="Tahoma" pitchFamily="34" charset="0"/>
                <a:ea typeface="+mn-ea"/>
                <a:cs typeface="Times New Roman" pitchFamily="18" charset="0"/>
              </a:rPr>
              <a:t>Can We Follow Jesus But Forget The Church?</a:t>
            </a:r>
            <a:endPar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endParaRPr>
          </a:p>
        </p:txBody>
      </p:sp>
      <p:sp>
        <p:nvSpPr>
          <p:cNvPr id="130061" name="Text Box 13"/>
          <p:cNvSpPr txBox="1">
            <a:spLocks noChangeArrowheads="1"/>
          </p:cNvSpPr>
          <p:nvPr/>
        </p:nvSpPr>
        <p:spPr bwMode="auto">
          <a:xfrm>
            <a:off x="685800" y="736223"/>
            <a:ext cx="108966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0" lvl="0" indent="0" eaLnBrk="1" hangingPunct="1"/>
            <a:r>
              <a:rPr lang="en-US" altLang="en-US" sz="3200" dirty="0">
                <a:solidFill>
                  <a:srgbClr val="000000"/>
                </a:solidFill>
              </a:rPr>
              <a:t>There is much confusion on the subject of the role of the church and it’s relation to salvation</a:t>
            </a:r>
            <a:r>
              <a:rPr kumimoji="0" lang="en-US" altLang="en-US" sz="32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a:t>
            </a:r>
            <a:endParaRPr kumimoji="0" lang="en-US" altLang="en-US" sz="36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
        <p:nvSpPr>
          <p:cNvPr id="2" name="Text Box 15">
            <a:extLst>
              <a:ext uri="{FF2B5EF4-FFF2-40B4-BE49-F238E27FC236}">
                <a16:creationId xmlns:a16="http://schemas.microsoft.com/office/drawing/2014/main" id="{0A1F29E8-FBD2-B20D-1AB9-7291E635CC09}"/>
              </a:ext>
            </a:extLst>
          </p:cNvPr>
          <p:cNvSpPr txBox="1">
            <a:spLocks noChangeArrowheads="1"/>
          </p:cNvSpPr>
          <p:nvPr/>
        </p:nvSpPr>
        <p:spPr bwMode="auto">
          <a:xfrm>
            <a:off x="323850" y="2167384"/>
            <a:ext cx="11620500" cy="4031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571500" lvl="0" indent="-571500" algn="l" eaLnBrk="1" hangingPunct="1">
              <a:buFont typeface="Arial" panose="020B0604020202020204" pitchFamily="34" charset="0"/>
              <a:buChar char="•"/>
              <a:defRPr/>
            </a:pPr>
            <a:r>
              <a:rPr lang="en-US" altLang="en-US" sz="3200" dirty="0">
                <a:solidFill>
                  <a:srgbClr val="000000"/>
                </a:solidFill>
              </a:rPr>
              <a:t>In a world where church membership is like a buffet line, man asks, “Which church?”</a:t>
            </a:r>
          </a:p>
          <a:p>
            <a:pPr marL="571500" lvl="0" indent="-571500" algn="l" eaLnBrk="1" hangingPunct="1">
              <a:buFont typeface="Arial" panose="020B0604020202020204" pitchFamily="34" charset="0"/>
              <a:buChar char="•"/>
              <a:defRPr/>
            </a:pPr>
            <a:r>
              <a:rPr lang="en-US" altLang="en-US" sz="3200" dirty="0">
                <a:solidFill>
                  <a:srgbClr val="000000"/>
                </a:solidFill>
              </a:rPr>
              <a:t>Church membership is looked at as “church shopping” where people ask, “What do you offer?”</a:t>
            </a:r>
          </a:p>
          <a:p>
            <a:pPr marL="571500" lvl="0" indent="-571500" algn="l" eaLnBrk="1" hangingPunct="1">
              <a:buFont typeface="Arial" panose="020B0604020202020204" pitchFamily="34" charset="0"/>
              <a:buChar char="•"/>
              <a:defRPr/>
            </a:pPr>
            <a:r>
              <a:rPr lang="en-US" altLang="en-US" sz="3200" dirty="0">
                <a:solidFill>
                  <a:srgbClr val="000000"/>
                </a:solidFill>
              </a:rPr>
              <a:t>Confusion sets in as to when salvation is attained: Baptism vs. Prayer, or other…?</a:t>
            </a:r>
          </a:p>
          <a:p>
            <a:pPr marL="571500" lvl="0" indent="-571500" algn="l" eaLnBrk="1" hangingPunct="1">
              <a:buFont typeface="Arial" panose="020B0604020202020204" pitchFamily="34" charset="0"/>
              <a:buChar char="•"/>
              <a:defRPr/>
            </a:pPr>
            <a:r>
              <a:rPr lang="en-US" altLang="en-US" sz="3200" dirty="0">
                <a:solidFill>
                  <a:srgbClr val="000000"/>
                </a:solidFill>
              </a:rPr>
              <a:t>Many question, “Is salvation found apart from the church?”</a:t>
            </a:r>
            <a:r>
              <a:rPr kumimoji="0" lang="en-US" altLang="en-US" sz="32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 </a:t>
            </a:r>
          </a:p>
        </p:txBody>
      </p:sp>
    </p:spTree>
    <p:extLst>
      <p:ext uri="{BB962C8B-B14F-4D97-AF65-F5344CB8AC3E}">
        <p14:creationId xmlns:p14="http://schemas.microsoft.com/office/powerpoint/2010/main" val="188747284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0061"/>
                                        </p:tgtEl>
                                        <p:attrNameLst>
                                          <p:attrName>style.visibility</p:attrName>
                                        </p:attrNameLst>
                                      </p:cBhvr>
                                      <p:to>
                                        <p:strVal val="visible"/>
                                      </p:to>
                                    </p:set>
                                    <p:animEffect transition="in" filter="barn(inVertical)">
                                      <p:cBhvr>
                                        <p:cTn id="7" dur="500"/>
                                        <p:tgtEl>
                                          <p:spTgt spid="1300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wipe(left)">
                                      <p:cBhvr>
                                        <p:cTn id="16" dur="500"/>
                                        <p:tgtEl>
                                          <p:spTgt spid="2">
                                            <p:txEl>
                                              <p:pRg st="1" end="1"/>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animEffect transition="in" filter="wipe(left)">
                                      <p:cBhvr>
                                        <p:cTn id="20" dur="500"/>
                                        <p:tgtEl>
                                          <p:spTgt spid="2">
                                            <p:txEl>
                                              <p:pRg st="2" end="2"/>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wipe(left)">
                                      <p:cBhvr>
                                        <p:cTn id="24"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BF0B3C-3326-02CC-24AA-FA484B9EE5EE}"/>
              </a:ext>
            </a:extLst>
          </p:cNvPr>
          <p:cNvPicPr>
            <a:picLocks noChangeAspect="1"/>
          </p:cNvPicPr>
          <p:nvPr/>
        </p:nvPicPr>
        <p:blipFill rotWithShape="1">
          <a:blip r:embed="rId4">
            <a:extLst>
              <a:ext uri="{28A0092B-C50C-407E-A947-70E740481C1C}">
                <a14:useLocalDpi xmlns:a14="http://schemas.microsoft.com/office/drawing/2010/main" val="0"/>
              </a:ext>
            </a:extLst>
          </a:blip>
          <a:srcRect l="16021" r="17312"/>
          <a:stretch/>
        </p:blipFill>
        <p:spPr>
          <a:xfrm>
            <a:off x="-8622" y="10"/>
            <a:ext cx="6096000" cy="6857990"/>
          </a:xfrm>
          <a:prstGeom prst="rect">
            <a:avLst/>
          </a:prstGeom>
        </p:spPr>
      </p:pic>
      <p:sp>
        <p:nvSpPr>
          <p:cNvPr id="11267" name="Footer Placeholder 4"/>
          <p:cNvSpPr>
            <a:spLocks noGrp="1"/>
          </p:cNvSpPr>
          <p:nvPr>
            <p:ph type="ftr" sz="quarter" idx="11"/>
          </p:nvPr>
        </p:nvSpPr>
        <p:spPr>
          <a:xfrm>
            <a:off x="28074" y="6492865"/>
            <a:ext cx="6059304" cy="365125"/>
          </a:xfrm>
        </p:spPr>
        <p:txBody>
          <a:bodyPr vert="horz" lIns="91440" tIns="45720" rIns="91440" bIns="45720" rtlCol="0" anchor="ctr">
            <a:normAutofit/>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ts val="600"/>
              </a:spcAft>
              <a:buClrTx/>
              <a:buSzTx/>
              <a:buFontTx/>
              <a:buNone/>
              <a:tabLst/>
              <a:defRPr/>
            </a:pPr>
            <a:r>
              <a:rPr kumimoji="0" lang="en-US" sz="1000" b="0" i="0" u="none" strike="noStrike" kern="1200" cap="none" spc="0" normalizeH="0" baseline="0" noProof="0" dirty="0">
                <a:ln>
                  <a:noFill/>
                </a:ln>
                <a:solidFill>
                  <a:prstClr val="white">
                    <a:lumMod val="95000"/>
                  </a:prstClr>
                </a:solidFill>
                <a:effectLst>
                  <a:outerShdw blurRad="50800" dist="38100" dir="2700000" algn="tl" rotWithShape="0">
                    <a:prstClr val="black">
                      <a:alpha val="43000"/>
                    </a:prstClr>
                  </a:outerShdw>
                </a:effectLst>
                <a:uLnTx/>
                <a:uFillTx/>
                <a:latin typeface="Tahoma"/>
                <a:ea typeface="+mn-ea"/>
                <a:cs typeface="Times New Roman" pitchFamily="18" charset="0"/>
              </a:rPr>
              <a:t>Can We Follow Jesus But Forget The Church?</a:t>
            </a:r>
          </a:p>
        </p:txBody>
      </p:sp>
      <p:pic>
        <p:nvPicPr>
          <p:cNvPr id="11272" name="Picture 11271">
            <a:extLst>
              <a:ext uri="{FF2B5EF4-FFF2-40B4-BE49-F238E27FC236}">
                <a16:creationId xmlns:a16="http://schemas.microsoft.com/office/drawing/2014/main" id="{B536FA4E-0152-4E27-91DA-0FC22D1846B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964" r="2807" b="1446"/>
          <a:stretch/>
        </p:blipFill>
        <p:spPr>
          <a:xfrm>
            <a:off x="6257026" y="1"/>
            <a:ext cx="5934973" cy="6858000"/>
          </a:xfrm>
          <a:prstGeom prst="rect">
            <a:avLst/>
          </a:prstGeom>
        </p:spPr>
      </p:pic>
      <p:sp>
        <p:nvSpPr>
          <p:cNvPr id="11266" name="Rectangle 2"/>
          <p:cNvSpPr>
            <a:spLocks noGrp="1" noChangeArrowheads="1"/>
          </p:cNvSpPr>
          <p:nvPr>
            <p:ph type="title"/>
          </p:nvPr>
        </p:nvSpPr>
        <p:spPr>
          <a:xfrm>
            <a:off x="6257025" y="10"/>
            <a:ext cx="5934973" cy="761990"/>
          </a:xfrm>
        </p:spPr>
        <p:txBody>
          <a:bodyPr vert="horz" lIns="91440" tIns="45720" rIns="91440" bIns="45720" rtlCol="0" anchor="b">
            <a:noAutofit/>
          </a:bodyPr>
          <a:lstStyle/>
          <a:p>
            <a:pPr algn="r">
              <a:lnSpc>
                <a:spcPct val="90000"/>
              </a:lnSpc>
            </a:pPr>
            <a:r>
              <a:rPr lang="en-US" b="1" u="sng" dirty="0">
                <a:cs typeface="Times New Roman" pitchFamily="18" charset="0"/>
              </a:rPr>
              <a:t>Conclusion</a:t>
            </a:r>
            <a:endParaRPr lang="en-US" b="1" u="sng" dirty="0"/>
          </a:p>
        </p:txBody>
      </p:sp>
      <p:sp>
        <p:nvSpPr>
          <p:cNvPr id="19" name="TextBox 18"/>
          <p:cNvSpPr txBox="1">
            <a:spLocks noChangeArrowheads="1"/>
          </p:cNvSpPr>
          <p:nvPr/>
        </p:nvSpPr>
        <p:spPr bwMode="auto">
          <a:xfrm>
            <a:off x="6257024" y="1083733"/>
            <a:ext cx="5934974" cy="5774268"/>
          </a:xfrm>
          <a:prstGeom prst="rect">
            <a:avLst/>
          </a:prstGeom>
        </p:spPr>
        <p:style>
          <a:lnRef idx="0">
            <a:scrgbClr r="0" g="0" b="0"/>
          </a:lnRef>
          <a:fillRef idx="0">
            <a:scrgbClr r="0" g="0" b="0"/>
          </a:fillRef>
          <a:effectRef idx="0">
            <a:scrgbClr r="0" g="0" b="0"/>
          </a:effectRef>
          <a:fontRef idx="minor">
            <a:schemeClr val="lt1"/>
          </a:fontRef>
        </p:style>
        <p:txBody>
          <a:bodyPr vert="horz" lIns="91440" tIns="45720" rIns="91440" bIns="45720" rtlCol="0" anchor="t">
            <a:norm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algn="l" defTabSz="457200" eaLnBrk="1" hangingPunct="1">
              <a:spcBef>
                <a:spcPct val="20000"/>
              </a:spcBef>
              <a:spcAft>
                <a:spcPts val="600"/>
              </a:spcAft>
              <a:buClr>
                <a:srgbClr val="DADADA"/>
              </a:buClr>
              <a:buSzPct val="70000"/>
              <a:defRPr/>
            </a:pPr>
            <a:r>
              <a:rPr lang="en-US" sz="280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The church is important to God and to man! </a:t>
            </a:r>
            <a:endParaRPr kumimoji="0" lang="en-US" sz="28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Arial" charset="0"/>
            </a:endParaRPr>
          </a:p>
          <a:p>
            <a:pPr marL="457200" lvl="0" indent="-457200" algn="l" defTabSz="457200" eaLnBrk="1" hangingPunct="1">
              <a:spcBef>
                <a:spcPct val="20000"/>
              </a:spcBef>
              <a:spcAft>
                <a:spcPts val="600"/>
              </a:spcAft>
              <a:buClr>
                <a:srgbClr val="DADADA"/>
              </a:buClr>
              <a:buSzPct val="70000"/>
              <a:buFont typeface="Wingdings" panose="05000000000000000000" pitchFamily="2" charset="2"/>
              <a:buChar char="ü"/>
              <a:defRPr/>
            </a:pPr>
            <a:r>
              <a:rPr lang="en-US" sz="280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latin typeface="Tahoma"/>
              </a:rPr>
              <a:t>Christ died for it to sanctify it, to cleanse it, and to save it! (Ephesians 5:23-27)</a:t>
            </a:r>
            <a:endParaRPr kumimoji="0" lang="en-US" sz="2800" b="1" i="0" u="none" strike="noStrike" kern="1200" cap="none" spc="0" normalizeH="0" baseline="0" noProof="0" dirty="0">
              <a:ln>
                <a:solidFill>
                  <a:prstClr val="black">
                    <a:lumMod val="75000"/>
                    <a:lumOff val="25000"/>
                    <a:alpha val="10000"/>
                  </a:prstClr>
                </a:solidFill>
              </a:ln>
              <a:solidFill>
                <a:prstClr val="white"/>
              </a:solidFill>
              <a:effectLst>
                <a:outerShdw blurRad="9525" dist="25400" dir="14640000" algn="tl" rotWithShape="0">
                  <a:prstClr val="black">
                    <a:alpha val="30000"/>
                  </a:prstClr>
                </a:outerShdw>
              </a:effectLst>
              <a:uLnTx/>
              <a:uFillTx/>
              <a:latin typeface="Tahoma"/>
              <a:ea typeface="+mn-ea"/>
              <a:cs typeface="Arial" charset="0"/>
            </a:endParaRPr>
          </a:p>
        </p:txBody>
      </p:sp>
    </p:spTree>
    <p:extLst>
      <p:ext uri="{BB962C8B-B14F-4D97-AF65-F5344CB8AC3E}">
        <p14:creationId xmlns:p14="http://schemas.microsoft.com/office/powerpoint/2010/main" val="360670503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Effect transition="in" filter="barn(inVertical)">
                                      <p:cBhvr>
                                        <p:cTn id="7" dur="500"/>
                                        <p:tgtEl>
                                          <p:spTgt spid="19">
                                            <p:txEl>
                                              <p:pRg st="0" end="0"/>
                                            </p:txEl>
                                          </p:spTgt>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anim calcmode="lin" valueType="num">
                                      <p:cBhvr additive="base">
                                        <p:cTn id="11" dur="500" fill="hold"/>
                                        <p:tgtEl>
                                          <p:spTgt spid="19">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D10E8CA-31F0-4CFA-80FC-B92E853DE423}"/>
              </a:ext>
            </a:extLst>
          </p:cNvPr>
          <p:cNvSpPr>
            <a:spLocks noGrp="1" noChangeArrowheads="1"/>
          </p:cNvSpPr>
          <p:nvPr>
            <p:ph type="title"/>
          </p:nvPr>
        </p:nvSpPr>
        <p:spPr>
          <a:xfrm>
            <a:off x="1554145" y="0"/>
            <a:ext cx="9144000" cy="304800"/>
          </a:xfrm>
        </p:spPr>
        <p:txBody>
          <a:bodyPr/>
          <a:lstStyle/>
          <a:p>
            <a:pPr algn="ctr">
              <a:defRPr/>
            </a:pPr>
            <a:r>
              <a:rPr lang="en-US" sz="2800" u="sng" dirty="0">
                <a:solidFill>
                  <a:srgbClr val="0000FF"/>
                </a:solidFill>
                <a:latin typeface="+mn-lt"/>
                <a:cs typeface="Times New Roman" pitchFamily="18" charset="0"/>
              </a:rPr>
              <a:t>Conclusion</a:t>
            </a:r>
          </a:p>
        </p:txBody>
      </p:sp>
      <p:sp>
        <p:nvSpPr>
          <p:cNvPr id="8196" name="Text Box 42">
            <a:extLst>
              <a:ext uri="{FF2B5EF4-FFF2-40B4-BE49-F238E27FC236}">
                <a16:creationId xmlns:a16="http://schemas.microsoft.com/office/drawing/2014/main" id="{EEFE283A-4D19-4F6A-A397-4B57509752C5}"/>
              </a:ext>
            </a:extLst>
          </p:cNvPr>
          <p:cNvSpPr txBox="1">
            <a:spLocks noChangeArrowheads="1"/>
          </p:cNvSpPr>
          <p:nvPr/>
        </p:nvSpPr>
        <p:spPr bwMode="auto">
          <a:xfrm>
            <a:off x="15072" y="1371600"/>
            <a:ext cx="12222145" cy="4832092"/>
          </a:xfrm>
          <a:prstGeom prst="rect">
            <a:avLst/>
          </a:prstGeom>
          <a:solidFill>
            <a:srgbClr val="66FFFF">
              <a:alpha val="50000"/>
            </a:srgb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744538" marR="0" lvl="0" indent="-744538"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23.  For the husband is the head of the wife, as Christ also is the head of the church, He Himself being the Savior of the body. </a:t>
            </a:r>
          </a:p>
          <a:p>
            <a:pPr marL="744538" marR="0" lvl="0" indent="-744538"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24.  But as the church is subject to Christ, so also the wives ought to be to their husbands in everything. </a:t>
            </a:r>
          </a:p>
          <a:p>
            <a:pPr marL="744538" marR="0" lvl="0" indent="-744538"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25.  Husbands, love your wives, just as Christ also loved the church and gave Himself up for her, </a:t>
            </a:r>
          </a:p>
          <a:p>
            <a:pPr marL="744538" marR="0" lvl="0" indent="-744538"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26.  so that He might sanctify her, having cleansed her by the washing of water with the word, </a:t>
            </a:r>
          </a:p>
          <a:p>
            <a:pPr marL="744538" marR="0" lvl="0" indent="-744538"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27.  that He might present to Himself the church in all her glory, having no spot or wrinkle or any such thing; but that she would be holy and blameless.  </a:t>
            </a:r>
          </a:p>
        </p:txBody>
      </p:sp>
      <p:sp>
        <p:nvSpPr>
          <p:cNvPr id="5" name="Rectangle 2">
            <a:extLst>
              <a:ext uri="{FF2B5EF4-FFF2-40B4-BE49-F238E27FC236}">
                <a16:creationId xmlns:a16="http://schemas.microsoft.com/office/drawing/2014/main" id="{AA632A70-1FDF-4EA2-BB87-08FFC10137E5}"/>
              </a:ext>
            </a:extLst>
          </p:cNvPr>
          <p:cNvSpPr txBox="1">
            <a:spLocks noChangeArrowheads="1"/>
          </p:cNvSpPr>
          <p:nvPr/>
        </p:nvSpPr>
        <p:spPr bwMode="gray">
          <a:xfrm>
            <a:off x="1524000" y="3048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fontAlgn="base">
              <a:spcBef>
                <a:spcPct val="0"/>
              </a:spcBef>
              <a:spcAft>
                <a:spcPct val="0"/>
              </a:spcAft>
              <a:defRPr sz="3600" b="1">
                <a:solidFill>
                  <a:schemeClr val="tx2"/>
                </a:solidFill>
                <a:latin typeface="+mj-lt"/>
                <a:ea typeface="+mj-ea"/>
                <a:cs typeface="+mj-cs"/>
              </a:defRPr>
            </a:lvl1pPr>
            <a:lvl2pPr algn="l" rtl="0" fontAlgn="base">
              <a:spcBef>
                <a:spcPct val="0"/>
              </a:spcBef>
              <a:spcAft>
                <a:spcPct val="0"/>
              </a:spcAft>
              <a:defRPr sz="3600" b="1">
                <a:solidFill>
                  <a:schemeClr val="tx2"/>
                </a:solidFill>
                <a:latin typeface="Times New Roman" pitchFamily="18" charset="0"/>
              </a:defRPr>
            </a:lvl2pPr>
            <a:lvl3pPr algn="l" rtl="0" fontAlgn="base">
              <a:spcBef>
                <a:spcPct val="0"/>
              </a:spcBef>
              <a:spcAft>
                <a:spcPct val="0"/>
              </a:spcAft>
              <a:defRPr sz="3600" b="1">
                <a:solidFill>
                  <a:schemeClr val="tx2"/>
                </a:solidFill>
                <a:latin typeface="Times New Roman" pitchFamily="18" charset="0"/>
              </a:defRPr>
            </a:lvl3pPr>
            <a:lvl4pPr algn="l" rtl="0" fontAlgn="base">
              <a:spcBef>
                <a:spcPct val="0"/>
              </a:spcBef>
              <a:spcAft>
                <a:spcPct val="0"/>
              </a:spcAft>
              <a:defRPr sz="3600" b="1">
                <a:solidFill>
                  <a:schemeClr val="tx2"/>
                </a:solidFill>
                <a:latin typeface="Times New Roman" pitchFamily="18" charset="0"/>
              </a:defRPr>
            </a:lvl4pPr>
            <a:lvl5pPr algn="l" rtl="0" fontAlgn="base">
              <a:spcBef>
                <a:spcPct val="0"/>
              </a:spcBef>
              <a:spcAft>
                <a:spcPct val="0"/>
              </a:spcAft>
              <a:defRPr sz="3600" b="1">
                <a:solidFill>
                  <a:schemeClr val="tx2"/>
                </a:solidFill>
                <a:latin typeface="Times New Roman" pitchFamily="18" charset="0"/>
              </a:defRPr>
            </a:lvl5pPr>
            <a:lvl6pPr marL="457200" algn="l" rtl="0" eaLnBrk="1" fontAlgn="base" hangingPunct="1">
              <a:spcBef>
                <a:spcPct val="0"/>
              </a:spcBef>
              <a:spcAft>
                <a:spcPct val="0"/>
              </a:spcAft>
              <a:defRPr sz="3600" b="1">
                <a:solidFill>
                  <a:schemeClr val="tx2"/>
                </a:solidFill>
                <a:latin typeface="Times New Roman" pitchFamily="18" charset="0"/>
              </a:defRPr>
            </a:lvl6pPr>
            <a:lvl7pPr marL="914400" algn="l" rtl="0" eaLnBrk="1" fontAlgn="base" hangingPunct="1">
              <a:spcBef>
                <a:spcPct val="0"/>
              </a:spcBef>
              <a:spcAft>
                <a:spcPct val="0"/>
              </a:spcAft>
              <a:defRPr sz="3600" b="1">
                <a:solidFill>
                  <a:schemeClr val="tx2"/>
                </a:solidFill>
                <a:latin typeface="Times New Roman" pitchFamily="18" charset="0"/>
              </a:defRPr>
            </a:lvl7pPr>
            <a:lvl8pPr marL="1371600" algn="l" rtl="0" eaLnBrk="1" fontAlgn="base" hangingPunct="1">
              <a:spcBef>
                <a:spcPct val="0"/>
              </a:spcBef>
              <a:spcAft>
                <a:spcPct val="0"/>
              </a:spcAft>
              <a:defRPr sz="3600" b="1">
                <a:solidFill>
                  <a:schemeClr val="tx2"/>
                </a:solidFill>
                <a:latin typeface="Times New Roman" pitchFamily="18" charset="0"/>
              </a:defRPr>
            </a:lvl8pPr>
            <a:lvl9pPr marL="1828800" algn="l" rtl="0" eaLnBrk="1" fontAlgn="base" hangingPunct="1">
              <a:spcBef>
                <a:spcPct val="0"/>
              </a:spcBef>
              <a:spcAft>
                <a:spcPct val="0"/>
              </a:spcAft>
              <a:defRPr sz="3600" b="1">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sng" strike="noStrike" kern="0" cap="none" spc="0" normalizeH="0" baseline="0" noProof="0" dirty="0">
                <a:ln>
                  <a:noFill/>
                </a:ln>
                <a:solidFill>
                  <a:srgbClr val="000000"/>
                </a:solidFill>
                <a:effectLst/>
                <a:uLnTx/>
                <a:uFillTx/>
                <a:latin typeface="Arial"/>
                <a:ea typeface="+mj-ea"/>
                <a:cs typeface="Times New Roman" pitchFamily="18" charset="0"/>
              </a:rPr>
              <a:t>Ephesians 5:23-27</a:t>
            </a:r>
          </a:p>
        </p:txBody>
      </p:sp>
      <p:sp>
        <p:nvSpPr>
          <p:cNvPr id="2" name="Footer Placeholder 1">
            <a:extLst>
              <a:ext uri="{FF2B5EF4-FFF2-40B4-BE49-F238E27FC236}">
                <a16:creationId xmlns:a16="http://schemas.microsoft.com/office/drawing/2014/main" id="{C2A00797-6E20-A229-9551-752F19BB41F8}"/>
              </a:ext>
            </a:extLst>
          </p:cNvPr>
          <p:cNvSpPr>
            <a:spLocks noGrp="1"/>
          </p:cNvSpPr>
          <p:nvPr>
            <p:ph type="ftr" sz="quarter" idx="10"/>
          </p:nvPr>
        </p:nvSpPr>
        <p:spPr>
          <a:xfrm>
            <a:off x="0" y="6548438"/>
            <a:ext cx="12192000" cy="309562"/>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200" b="1"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Can We Follow Jesus But Forget The Church?</a:t>
            </a:r>
            <a:endParaRPr kumimoji="0" lang="en-US" sz="1200" b="1"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Tree>
    <p:extLst>
      <p:ext uri="{BB962C8B-B14F-4D97-AF65-F5344CB8AC3E}">
        <p14:creationId xmlns:p14="http://schemas.microsoft.com/office/powerpoint/2010/main" val="3924780989"/>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524000" y="0"/>
            <a:ext cx="9144000" cy="609600"/>
          </a:xfrm>
        </p:spPr>
        <p:txBody>
          <a:bodyPr>
            <a:normAutofit fontScale="90000"/>
          </a:bodyPr>
          <a:lstStyle/>
          <a:p>
            <a:pPr eaLnBrk="1" hangingPunct="1">
              <a:defRPr/>
            </a:pPr>
            <a:r>
              <a:rPr lang="en-US" sz="4000" b="1" u="sng" dirty="0">
                <a:solidFill>
                  <a:srgbClr val="0000FF"/>
                </a:solidFill>
                <a:cs typeface="Times New Roman" pitchFamily="18" charset="0"/>
              </a:rPr>
              <a:t>Conclusion</a:t>
            </a:r>
          </a:p>
        </p:txBody>
      </p:sp>
      <p:sp>
        <p:nvSpPr>
          <p:cNvPr id="6" name="Footer Placeholder 4"/>
          <p:cNvSpPr>
            <a:spLocks noGrp="1"/>
          </p:cNvSpPr>
          <p:nvPr>
            <p:ph type="ftr" sz="quarter" idx="11"/>
          </p:nvPr>
        </p:nvSpPr>
        <p:spPr>
          <a:xfrm>
            <a:off x="4114800" y="6553200"/>
            <a:ext cx="403860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lumMod val="50000"/>
                    <a:lumOff val="50000"/>
                  </a:srgbClr>
                </a:solidFill>
                <a:effectLst/>
                <a:uLnTx/>
                <a:uFillTx/>
                <a:latin typeface="Tahoma" pitchFamily="34" charset="0"/>
                <a:ea typeface="+mn-ea"/>
                <a:cs typeface="Times New Roman" pitchFamily="18" charset="0"/>
              </a:rPr>
              <a:t>Can We Follow Jesus But Forget The Church?</a:t>
            </a:r>
            <a:endPar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endParaRPr>
          </a:p>
        </p:txBody>
      </p:sp>
      <p:sp>
        <p:nvSpPr>
          <p:cNvPr id="130061" name="Text Box 13"/>
          <p:cNvSpPr txBox="1">
            <a:spLocks noChangeArrowheads="1"/>
          </p:cNvSpPr>
          <p:nvPr/>
        </p:nvSpPr>
        <p:spPr bwMode="auto">
          <a:xfrm>
            <a:off x="685800" y="736223"/>
            <a:ext cx="1089660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0" lvl="0" indent="0" eaLnBrk="1" hangingPunct="1"/>
            <a:r>
              <a:rPr lang="en-US" altLang="en-US" sz="3200" dirty="0">
                <a:solidFill>
                  <a:srgbClr val="000000"/>
                </a:solidFill>
              </a:rPr>
              <a:t>Are you outside the Lord’s church? (Matthew 16:18)</a:t>
            </a:r>
            <a:endParaRPr kumimoji="0" lang="en-US" altLang="en-US" sz="36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endParaRPr>
          </a:p>
        </p:txBody>
      </p:sp>
      <p:sp>
        <p:nvSpPr>
          <p:cNvPr id="2" name="Text Box 15">
            <a:extLst>
              <a:ext uri="{FF2B5EF4-FFF2-40B4-BE49-F238E27FC236}">
                <a16:creationId xmlns:a16="http://schemas.microsoft.com/office/drawing/2014/main" id="{0A1F29E8-FBD2-B20D-1AB9-7291E635CC09}"/>
              </a:ext>
            </a:extLst>
          </p:cNvPr>
          <p:cNvSpPr txBox="1">
            <a:spLocks noChangeArrowheads="1"/>
          </p:cNvSpPr>
          <p:nvPr/>
        </p:nvSpPr>
        <p:spPr bwMode="auto">
          <a:xfrm>
            <a:off x="323850" y="2167384"/>
            <a:ext cx="116205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571500" lvl="0" indent="-571500" algn="l" eaLnBrk="1" hangingPunct="1">
              <a:buFont typeface="Arial" panose="020B0604020202020204" pitchFamily="34" charset="0"/>
              <a:buChar char="•"/>
              <a:defRPr/>
            </a:pPr>
            <a:r>
              <a:rPr lang="en-US" altLang="en-US" sz="3200" dirty="0">
                <a:solidFill>
                  <a:srgbClr val="000000"/>
                </a:solidFill>
              </a:rPr>
              <a:t>You cannot “follow Christ but forget the church!”</a:t>
            </a:r>
          </a:p>
          <a:p>
            <a:pPr marL="571500" lvl="0" indent="-571500" algn="l" eaLnBrk="1" hangingPunct="1">
              <a:buFont typeface="Arial" panose="020B0604020202020204" pitchFamily="34" charset="0"/>
              <a:buChar char="•"/>
              <a:defRPr/>
            </a:pPr>
            <a:r>
              <a:rPr lang="en-US" altLang="en-US" sz="3200" dirty="0">
                <a:solidFill>
                  <a:srgbClr val="000000"/>
                </a:solidFill>
              </a:rPr>
              <a:t>If outside the Lord’s church, there is no salvation but condemnation (II Thessalonians 1:7-9)!</a:t>
            </a:r>
            <a:r>
              <a:rPr kumimoji="0" lang="en-US" altLang="en-US" sz="3200" b="1" i="0" u="none" strike="noStrike" kern="1200" cap="none" spc="0" normalizeH="0" baseline="0" noProof="0" dirty="0">
                <a:ln>
                  <a:noFill/>
                </a:ln>
                <a:solidFill>
                  <a:srgbClr val="000000"/>
                </a:solidFill>
                <a:effectLst/>
                <a:uLnTx/>
                <a:uFillTx/>
                <a:latin typeface="Tahoma" pitchFamily="34" charset="0"/>
                <a:ea typeface="+mn-ea"/>
                <a:cs typeface="Times New Roman" pitchFamily="18" charset="0"/>
              </a:rPr>
              <a:t> </a:t>
            </a:r>
          </a:p>
        </p:txBody>
      </p:sp>
    </p:spTree>
    <p:extLst>
      <p:ext uri="{BB962C8B-B14F-4D97-AF65-F5344CB8AC3E}">
        <p14:creationId xmlns:p14="http://schemas.microsoft.com/office/powerpoint/2010/main" val="277925382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0061"/>
                                        </p:tgtEl>
                                        <p:attrNameLst>
                                          <p:attrName>style.visibility</p:attrName>
                                        </p:attrNameLst>
                                      </p:cBhvr>
                                      <p:to>
                                        <p:strVal val="visible"/>
                                      </p:to>
                                    </p:set>
                                    <p:animEffect transition="in" filter="barn(inVertical)">
                                      <p:cBhvr>
                                        <p:cTn id="7" dur="500"/>
                                        <p:tgtEl>
                                          <p:spTgt spid="13006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wipe(left)">
                                      <p:cBhvr>
                                        <p:cTn id="11" dur="500"/>
                                        <p:tgtEl>
                                          <p:spTgt spid="2">
                                            <p:txEl>
                                              <p:pRg st="0" end="0"/>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animEffect transition="in" filter="wipe(left)">
                                      <p:cBhvr>
                                        <p:cTn id="15"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BF0B3C-3326-02CC-24AA-FA484B9EE5E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
            <a:ext cx="12192000" cy="6858000"/>
          </a:xfrm>
          <a:prstGeom prst="rect">
            <a:avLst/>
          </a:prstGeom>
        </p:spPr>
      </p:pic>
      <p:sp>
        <p:nvSpPr>
          <p:cNvPr id="11266" name="Rectangle 2"/>
          <p:cNvSpPr>
            <a:spLocks noGrp="1" noChangeArrowheads="1"/>
          </p:cNvSpPr>
          <p:nvPr>
            <p:ph type="title"/>
          </p:nvPr>
        </p:nvSpPr>
        <p:spPr>
          <a:xfrm>
            <a:off x="1524000" y="0"/>
            <a:ext cx="9144000" cy="772024"/>
          </a:xfrm>
        </p:spPr>
        <p:txBody>
          <a:bodyPr>
            <a:noAutofit/>
          </a:bodyPr>
          <a:lstStyle/>
          <a:p>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cs typeface="Times New Roman" pitchFamily="18" charset="0"/>
              </a:rPr>
              <a:t>Conclusion</a:t>
            </a:r>
            <a:endPar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1267" name="Footer Placeholder 4"/>
          <p:cNvSpPr>
            <a:spLocks noGrp="1"/>
          </p:cNvSpPr>
          <p:nvPr>
            <p:ph type="ftr" sz="quarter" idx="11"/>
          </p:nvPr>
        </p:nvSpPr>
        <p:spPr>
          <a:xfrm>
            <a:off x="0" y="6598733"/>
            <a:ext cx="40386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Can We Follow Jesus But Forget The Church?</a:t>
            </a:r>
          </a:p>
        </p:txBody>
      </p:sp>
      <p:sp>
        <p:nvSpPr>
          <p:cNvPr id="19" name="TextBox 18"/>
          <p:cNvSpPr txBox="1">
            <a:spLocks noChangeArrowheads="1"/>
          </p:cNvSpPr>
          <p:nvPr/>
        </p:nvSpPr>
        <p:spPr bwMode="auto">
          <a:xfrm>
            <a:off x="4068337" y="1905505"/>
            <a:ext cx="7924800" cy="304698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eaLnBrk="1" hangingPunct="1">
              <a:spcAft>
                <a:spcPts val="0"/>
              </a:spcAft>
              <a:defRPr/>
            </a:pPr>
            <a:r>
              <a:rPr lang="en-US" sz="4800" dirty="0">
                <a:solidFill>
                  <a:srgbClr val="FFFFFF"/>
                </a:solidFill>
                <a:latin typeface="Tahoma" pitchFamily="34" charset="0"/>
                <a:ea typeface="Tahoma" pitchFamily="34" charset="0"/>
                <a:cs typeface="Tahoma" pitchFamily="34" charset="0"/>
              </a:rPr>
              <a:t>Obey the gospel today and be joined to the church (the called out) that Jesus died to save!</a:t>
            </a:r>
            <a:endParaRPr kumimoji="0" lang="en-US" sz="44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35056544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18000"/>
                <a:satMod val="160000"/>
                <a:lumMod val="28000"/>
              </a:schemeClr>
              <a:schemeClr val="bg2">
                <a:tint val="95000"/>
                <a:satMod val="160000"/>
                <a:lumMod val="116000"/>
              </a:schemeClr>
            </a:duotone>
          </a:blip>
          <a:stretch/>
        </a:blipFill>
        <a:effectLst/>
      </p:bgPr>
    </p:bg>
    <p:spTree>
      <p:nvGrpSpPr>
        <p:cNvPr id="1" name=""/>
        <p:cNvGrpSpPr/>
        <p:nvPr/>
      </p:nvGrpSpPr>
      <p:grpSpPr>
        <a:xfrm>
          <a:off x="0" y="0"/>
          <a:ext cx="0" cy="0"/>
          <a:chOff x="0" y="0"/>
          <a:chExt cx="0" cy="0"/>
        </a:xfrm>
      </p:grpSpPr>
      <p:pic>
        <p:nvPicPr>
          <p:cNvPr id="14" name="Picture 13" descr="A close up of a beach&#10;&#10;Description automatically generated">
            <a:extLst>
              <a:ext uri="{FF2B5EF4-FFF2-40B4-BE49-F238E27FC236}">
                <a16:creationId xmlns:a16="http://schemas.microsoft.com/office/drawing/2014/main" id="{065B49C5-561B-4436-86B4-425E830A5478}"/>
              </a:ext>
            </a:extLst>
          </p:cNvPr>
          <p:cNvPicPr>
            <a:picLocks noChangeAspect="1"/>
          </p:cNvPicPr>
          <p:nvPr/>
        </p:nvPicPr>
        <p:blipFill>
          <a:blip r:embed="rId4">
            <a:alphaModFix/>
            <a:extLst>
              <a:ext uri="{28A0092B-C50C-407E-A947-70E740481C1C}">
                <a14:useLocalDpi xmlns:a14="http://schemas.microsoft.com/office/drawing/2010/main" val="0"/>
              </a:ext>
            </a:extLst>
          </a:blip>
          <a:stretch>
            <a:fillRect/>
          </a:stretch>
        </p:blipFill>
        <p:spPr>
          <a:xfrm>
            <a:off x="0" y="1"/>
            <a:ext cx="12192000" cy="6858000"/>
          </a:xfrm>
          <a:prstGeom prst="rect">
            <a:avLst/>
          </a:prstGeom>
        </p:spPr>
      </p:pic>
      <p:sp>
        <p:nvSpPr>
          <p:cNvPr id="9" name="Rectangle 2">
            <a:extLst>
              <a:ext uri="{FF2B5EF4-FFF2-40B4-BE49-F238E27FC236}">
                <a16:creationId xmlns:a16="http://schemas.microsoft.com/office/drawing/2014/main" id="{B5686829-6E24-40BB-918C-C91292B97981}"/>
              </a:ext>
            </a:extLst>
          </p:cNvPr>
          <p:cNvSpPr>
            <a:spLocks noGrp="1" noChangeArrowheads="1"/>
          </p:cNvSpPr>
          <p:nvPr>
            <p:ph type="title"/>
          </p:nvPr>
        </p:nvSpPr>
        <p:spPr>
          <a:xfrm>
            <a:off x="23" y="0"/>
            <a:ext cx="12191974" cy="990600"/>
          </a:xfrm>
          <a:solidFill>
            <a:srgbClr val="FFFF00"/>
          </a:solidFill>
        </p:spPr>
        <p:txBody>
          <a:bodyPr/>
          <a:lstStyle/>
          <a:p>
            <a:r>
              <a:rPr lang="en-US" sz="4600" u="sng" dirty="0">
                <a:solidFill>
                  <a:srgbClr val="0000FF"/>
                </a:solidFill>
                <a:latin typeface="Ameretto"/>
              </a:rPr>
              <a:t>“What Must I Do To Be Saved?”</a:t>
            </a:r>
          </a:p>
        </p:txBody>
      </p:sp>
      <p:sp>
        <p:nvSpPr>
          <p:cNvPr id="11" name="Text Box 3">
            <a:extLst>
              <a:ext uri="{FF2B5EF4-FFF2-40B4-BE49-F238E27FC236}">
                <a16:creationId xmlns:a16="http://schemas.microsoft.com/office/drawing/2014/main" id="{A32E3777-7DC2-4DAF-B259-846442EC4B2C}"/>
              </a:ext>
            </a:extLst>
          </p:cNvPr>
          <p:cNvSpPr txBox="1">
            <a:spLocks noChangeArrowheads="1"/>
          </p:cNvSpPr>
          <p:nvPr/>
        </p:nvSpPr>
        <p:spPr bwMode="auto">
          <a:xfrm>
            <a:off x="23" y="1066800"/>
            <a:ext cx="12191974" cy="3539430"/>
          </a:xfrm>
          <a:prstGeom prst="rect">
            <a:avLst/>
          </a:prstGeom>
          <a:noFill/>
          <a:ln w="9525">
            <a:noFill/>
            <a:miter lim="800000"/>
            <a:headEnd/>
            <a:tailEnd/>
          </a:ln>
          <a:effectLst/>
        </p:spPr>
        <p:txBody>
          <a:bodyPr wrap="square">
            <a:spAutoFit/>
          </a:bodyPr>
          <a:lstStyle/>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Hear The Gospel (John 5:24; Romans 10:17)</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Believe In Christ (John 3:16-18; John 8:24)</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Repent Of Sins (Luke 13:3-5; Acts 2:38)</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Confess Christ (Matthew 10:32; Romans 10:10)</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Be Baptized (Mark 16:16; Acts 22:16)</a:t>
            </a:r>
          </a:p>
          <a:p>
            <a:pPr marL="796925" marR="0" lvl="0" indent="-571500" algn="ctr" defTabSz="914400" rtl="0" eaLnBrk="1" fontAlgn="base" latinLnBrk="0" hangingPunct="1">
              <a:lnSpc>
                <a:spcPct val="100000"/>
              </a:lnSpc>
              <a:spcBef>
                <a:spcPct val="20000"/>
              </a:spcBef>
              <a:spcAft>
                <a:spcPct val="0"/>
              </a:spcAft>
              <a:buClrTx/>
              <a:buSzTx/>
              <a:buFontTx/>
              <a:buNone/>
              <a:tabLst/>
              <a:defRPr/>
            </a:pPr>
            <a:r>
              <a:rPr kumimoji="0" lang="en-US" sz="3200" b="1" i="0" u="none" strike="noStrike" kern="1200" cap="none" spc="0" normalizeH="0" baseline="0" noProof="0" dirty="0">
                <a:ln>
                  <a:noFill/>
                </a:ln>
                <a:solidFill>
                  <a:srgbClr val="0000FF"/>
                </a:solidFill>
                <a:effectLst/>
                <a:uLnTx/>
                <a:uFillTx/>
                <a:latin typeface="Tahoma" pitchFamily="34" charset="0"/>
                <a:ea typeface="Tahoma" pitchFamily="34" charset="0"/>
                <a:cs typeface="Tahoma" pitchFamily="34" charset="0"/>
              </a:rPr>
              <a:t>Remain Faithful (John 8:31; Revelation 2:10)</a:t>
            </a:r>
          </a:p>
        </p:txBody>
      </p:sp>
      <p:sp>
        <p:nvSpPr>
          <p:cNvPr id="12" name="Text Box 4">
            <a:extLst>
              <a:ext uri="{FF2B5EF4-FFF2-40B4-BE49-F238E27FC236}">
                <a16:creationId xmlns:a16="http://schemas.microsoft.com/office/drawing/2014/main" id="{90A4ACFC-B694-4663-B94E-08EED20972AA}"/>
              </a:ext>
            </a:extLst>
          </p:cNvPr>
          <p:cNvSpPr txBox="1">
            <a:spLocks noChangeArrowheads="1"/>
          </p:cNvSpPr>
          <p:nvPr/>
        </p:nvSpPr>
        <p:spPr bwMode="auto">
          <a:xfrm>
            <a:off x="23" y="5521895"/>
            <a:ext cx="12191974" cy="1077218"/>
          </a:xfrm>
          <a:prstGeom prst="rect">
            <a:avLst/>
          </a:prstGeom>
          <a:noFill/>
          <a:ln w="9525">
            <a:noFill/>
            <a:miter lim="800000"/>
            <a:headEnd/>
            <a:tailEnd/>
          </a:ln>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Repent (Acts 8:22), Confess (I John 1:9),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pitchFamily="34" charset="0"/>
                <a:ea typeface="+mn-ea"/>
                <a:cs typeface="Arial" pitchFamily="34" charset="0"/>
              </a:rPr>
              <a:t>Pray (Acts 8:22)</a:t>
            </a:r>
          </a:p>
        </p:txBody>
      </p:sp>
      <p:sp>
        <p:nvSpPr>
          <p:cNvPr id="13" name="Rectangle 2">
            <a:extLst>
              <a:ext uri="{FF2B5EF4-FFF2-40B4-BE49-F238E27FC236}">
                <a16:creationId xmlns:a16="http://schemas.microsoft.com/office/drawing/2014/main" id="{3CBD791D-1CC1-4B60-AD84-C69BA18F67BA}"/>
              </a:ext>
            </a:extLst>
          </p:cNvPr>
          <p:cNvSpPr txBox="1">
            <a:spLocks noChangeArrowheads="1"/>
          </p:cNvSpPr>
          <p:nvPr/>
        </p:nvSpPr>
        <p:spPr>
          <a:xfrm>
            <a:off x="-21774" y="4721162"/>
            <a:ext cx="12213771" cy="685800"/>
          </a:xfrm>
          <a:prstGeom prst="rect">
            <a:avLst/>
          </a:prstGeom>
          <a:solidFill>
            <a:srgbClr val="FFFF00"/>
          </a:solidFill>
        </p:spPr>
        <p:txBody>
          <a:bodyPr vert="horz" lIns="91440" tIns="45720" rIns="91440" bIns="45720" rtlCol="0" anchor="ctr">
            <a:normAutofit lnSpcReduction="10000"/>
          </a:bodyPr>
          <a:lstStyle>
            <a:lvl1pPr algn="ctr" defTabSz="685800" rtl="0" eaLnBrk="1" latinLnBrk="0" hangingPunct="1">
              <a:lnSpc>
                <a:spcPct val="90000"/>
              </a:lnSpc>
              <a:spcBef>
                <a:spcPct val="0"/>
              </a:spcBef>
              <a:buNone/>
              <a:defRPr sz="2550" b="1" i="0" kern="1200" cap="all">
                <a:solidFill>
                  <a:schemeClr val="tx1"/>
                </a:solidFill>
                <a:effectLst>
                  <a:outerShdw blurRad="50800" dist="63500" dir="2700000" algn="tl" rotWithShape="0">
                    <a:srgbClr val="000000">
                      <a:alpha val="48000"/>
                    </a:srgbClr>
                  </a:outerShdw>
                </a:effectLst>
                <a:latin typeface="+mj-lt"/>
                <a:ea typeface="+mj-ea"/>
                <a:cs typeface="+mj-cs"/>
              </a:defRPr>
            </a:lvl1pPr>
          </a:lstStyle>
          <a:p>
            <a:pPr marL="0" marR="0" lvl="0" indent="0" algn="ctr" defTabSz="685800" rtl="0" eaLnBrk="1" fontAlgn="auto" latinLnBrk="0" hangingPunct="1">
              <a:lnSpc>
                <a:spcPct val="90000"/>
              </a:lnSpc>
              <a:spcBef>
                <a:spcPct val="0"/>
              </a:spcBef>
              <a:spcAft>
                <a:spcPts val="0"/>
              </a:spcAft>
              <a:buClrTx/>
              <a:buSzTx/>
              <a:buFontTx/>
              <a:buNone/>
              <a:tabLst/>
              <a:defRPr/>
            </a:pPr>
            <a:r>
              <a:rPr kumimoji="0" lang="en-US" sz="4400" b="1" i="0" u="sng" strike="noStrike" kern="1200" cap="all" spc="0" normalizeH="0" baseline="0" noProof="0" dirty="0">
                <a:ln>
                  <a:noFill/>
                </a:ln>
                <a:solidFill>
                  <a:srgbClr val="0000FF"/>
                </a:solidFill>
                <a:effectLst>
                  <a:outerShdw blurRad="50800" dist="63500" dir="2700000" algn="tl" rotWithShape="0">
                    <a:srgbClr val="000000">
                      <a:alpha val="48000"/>
                    </a:srgbClr>
                  </a:outerShdw>
                </a:effectLst>
                <a:uLnTx/>
                <a:uFillTx/>
                <a:latin typeface="Ameretto"/>
                <a:ea typeface="+mj-ea"/>
                <a:cs typeface="+mj-cs"/>
              </a:rPr>
              <a:t>For The Erring Saint: </a:t>
            </a:r>
          </a:p>
        </p:txBody>
      </p:sp>
    </p:spTree>
    <p:extLst>
      <p:ext uri="{BB962C8B-B14F-4D97-AF65-F5344CB8AC3E}">
        <p14:creationId xmlns:p14="http://schemas.microsoft.com/office/powerpoint/2010/main" val="1108527522"/>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circle(out)">
                                      <p:cBhvr>
                                        <p:cTn id="7" dur="500"/>
                                        <p:tgtEl>
                                          <p:spTgt spid="11">
                                            <p:txEl>
                                              <p:pRg st="0" end="0"/>
                                            </p:txEl>
                                          </p:spTgt>
                                        </p:tgtEl>
                                      </p:cBhvr>
                                    </p:animEffect>
                                  </p:childTnLst>
                                </p:cTn>
                              </p:par>
                            </p:childTnLst>
                          </p:cTn>
                        </p:par>
                        <p:par>
                          <p:cTn id="8" fill="hold">
                            <p:stCondLst>
                              <p:cond delay="500"/>
                            </p:stCondLst>
                            <p:childTnLst>
                              <p:par>
                                <p:cTn id="9" presetID="6" presetClass="entr" presetSubtype="32" fill="hold" nodeType="after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animEffect transition="in" filter="circle(out)">
                                      <p:cBhvr>
                                        <p:cTn id="11" dur="500"/>
                                        <p:tgtEl>
                                          <p:spTgt spid="11">
                                            <p:txEl>
                                              <p:pRg st="1" end="1"/>
                                            </p:txEl>
                                          </p:spTgt>
                                        </p:tgtEl>
                                      </p:cBhvr>
                                    </p:animEffect>
                                  </p:childTnLst>
                                </p:cTn>
                              </p:par>
                            </p:childTnLst>
                          </p:cTn>
                        </p:par>
                        <p:par>
                          <p:cTn id="12" fill="hold">
                            <p:stCondLst>
                              <p:cond delay="1000"/>
                            </p:stCondLst>
                            <p:childTnLst>
                              <p:par>
                                <p:cTn id="13" presetID="6" presetClass="entr" presetSubtype="32" fill="hold" nodeType="after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animEffect transition="in" filter="circle(out)">
                                      <p:cBhvr>
                                        <p:cTn id="15" dur="500"/>
                                        <p:tgtEl>
                                          <p:spTgt spid="11">
                                            <p:txEl>
                                              <p:pRg st="2" end="2"/>
                                            </p:txEl>
                                          </p:spTgt>
                                        </p:tgtEl>
                                      </p:cBhvr>
                                    </p:animEffect>
                                  </p:childTnLst>
                                </p:cTn>
                              </p:par>
                            </p:childTnLst>
                          </p:cTn>
                        </p:par>
                        <p:par>
                          <p:cTn id="16" fill="hold">
                            <p:stCondLst>
                              <p:cond delay="1500"/>
                            </p:stCondLst>
                            <p:childTnLst>
                              <p:par>
                                <p:cTn id="17" presetID="6" presetClass="entr" presetSubtype="32" fill="hold" nodeType="afterEffect">
                                  <p:stCondLst>
                                    <p:cond delay="0"/>
                                  </p:stCondLst>
                                  <p:childTnLst>
                                    <p:set>
                                      <p:cBhvr>
                                        <p:cTn id="18" dur="1" fill="hold">
                                          <p:stCondLst>
                                            <p:cond delay="0"/>
                                          </p:stCondLst>
                                        </p:cTn>
                                        <p:tgtEl>
                                          <p:spTgt spid="11">
                                            <p:txEl>
                                              <p:pRg st="3" end="3"/>
                                            </p:txEl>
                                          </p:spTgt>
                                        </p:tgtEl>
                                        <p:attrNameLst>
                                          <p:attrName>style.visibility</p:attrName>
                                        </p:attrNameLst>
                                      </p:cBhvr>
                                      <p:to>
                                        <p:strVal val="visible"/>
                                      </p:to>
                                    </p:set>
                                    <p:animEffect transition="in" filter="circle(out)">
                                      <p:cBhvr>
                                        <p:cTn id="19" dur="500"/>
                                        <p:tgtEl>
                                          <p:spTgt spid="11">
                                            <p:txEl>
                                              <p:pRg st="3" end="3"/>
                                            </p:txEl>
                                          </p:spTgt>
                                        </p:tgtEl>
                                      </p:cBhvr>
                                    </p:animEffect>
                                  </p:childTnLst>
                                </p:cTn>
                              </p:par>
                            </p:childTnLst>
                          </p:cTn>
                        </p:par>
                        <p:par>
                          <p:cTn id="20" fill="hold">
                            <p:stCondLst>
                              <p:cond delay="2000"/>
                            </p:stCondLst>
                            <p:childTnLst>
                              <p:par>
                                <p:cTn id="21" presetID="6" presetClass="entr" presetSubtype="32" fill="hold" nodeType="afterEffect">
                                  <p:stCondLst>
                                    <p:cond delay="0"/>
                                  </p:stCondLst>
                                  <p:childTnLst>
                                    <p:set>
                                      <p:cBhvr>
                                        <p:cTn id="22" dur="1" fill="hold">
                                          <p:stCondLst>
                                            <p:cond delay="0"/>
                                          </p:stCondLst>
                                        </p:cTn>
                                        <p:tgtEl>
                                          <p:spTgt spid="11">
                                            <p:txEl>
                                              <p:pRg st="4" end="4"/>
                                            </p:txEl>
                                          </p:spTgt>
                                        </p:tgtEl>
                                        <p:attrNameLst>
                                          <p:attrName>style.visibility</p:attrName>
                                        </p:attrNameLst>
                                      </p:cBhvr>
                                      <p:to>
                                        <p:strVal val="visible"/>
                                      </p:to>
                                    </p:set>
                                    <p:animEffect transition="in" filter="circle(out)">
                                      <p:cBhvr>
                                        <p:cTn id="23" dur="500"/>
                                        <p:tgtEl>
                                          <p:spTgt spid="11">
                                            <p:txEl>
                                              <p:pRg st="4" end="4"/>
                                            </p:txEl>
                                          </p:spTgt>
                                        </p:tgtEl>
                                      </p:cBhvr>
                                    </p:animEffect>
                                  </p:childTnLst>
                                </p:cTn>
                              </p:par>
                            </p:childTnLst>
                          </p:cTn>
                        </p:par>
                        <p:par>
                          <p:cTn id="24" fill="hold">
                            <p:stCondLst>
                              <p:cond delay="2500"/>
                            </p:stCondLst>
                            <p:childTnLst>
                              <p:par>
                                <p:cTn id="25" presetID="6" presetClass="entr" presetSubtype="32" fill="hold" nodeType="afterEffect">
                                  <p:stCondLst>
                                    <p:cond delay="0"/>
                                  </p:stCondLst>
                                  <p:childTnLst>
                                    <p:set>
                                      <p:cBhvr>
                                        <p:cTn id="26" dur="1" fill="hold">
                                          <p:stCondLst>
                                            <p:cond delay="0"/>
                                          </p:stCondLst>
                                        </p:cTn>
                                        <p:tgtEl>
                                          <p:spTgt spid="11">
                                            <p:txEl>
                                              <p:pRg st="5" end="5"/>
                                            </p:txEl>
                                          </p:spTgt>
                                        </p:tgtEl>
                                        <p:attrNameLst>
                                          <p:attrName>style.visibility</p:attrName>
                                        </p:attrNameLst>
                                      </p:cBhvr>
                                      <p:to>
                                        <p:strVal val="visible"/>
                                      </p:to>
                                    </p:set>
                                    <p:animEffect transition="in" filter="circle(out)">
                                      <p:cBhvr>
                                        <p:cTn id="27" dur="500"/>
                                        <p:tgtEl>
                                          <p:spTgt spid="11">
                                            <p:txEl>
                                              <p:pRg st="5" end="5"/>
                                            </p:txEl>
                                          </p:spTgt>
                                        </p:tgtEl>
                                      </p:cBhvr>
                                    </p:animEffect>
                                  </p:childTnLst>
                                </p:cTn>
                              </p:par>
                            </p:childTnLst>
                          </p:cTn>
                        </p:par>
                        <p:par>
                          <p:cTn id="28" fill="hold">
                            <p:stCondLst>
                              <p:cond delay="3000"/>
                            </p:stCondLst>
                            <p:childTnLst>
                              <p:par>
                                <p:cTn id="29" presetID="6" presetClass="entr" presetSubtype="16" fill="hold" grpId="0"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circle(in)">
                                      <p:cBhvr>
                                        <p:cTn id="31" dur="1000"/>
                                        <p:tgtEl>
                                          <p:spTgt spid="13"/>
                                        </p:tgtEl>
                                      </p:cBhvr>
                                    </p:animEffect>
                                  </p:childTnLst>
                                </p:cTn>
                              </p:par>
                            </p:childTnLst>
                          </p:cTn>
                        </p:par>
                        <p:par>
                          <p:cTn id="32" fill="hold">
                            <p:stCondLst>
                              <p:cond delay="4000"/>
                            </p:stCondLst>
                            <p:childTnLst>
                              <p:par>
                                <p:cTn id="33" presetID="6" presetClass="entr" presetSubtype="32"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out)">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524000" y="0"/>
            <a:ext cx="9144000" cy="609600"/>
          </a:xfrm>
        </p:spPr>
        <p:txBody>
          <a:bodyPr>
            <a:normAutofit fontScale="90000"/>
          </a:bodyPr>
          <a:lstStyle/>
          <a:p>
            <a:pPr eaLnBrk="1" hangingPunct="1">
              <a:defRPr/>
            </a:pPr>
            <a:r>
              <a:rPr lang="en-US" sz="4000" b="1" u="sng" dirty="0">
                <a:solidFill>
                  <a:schemeClr val="tx1"/>
                </a:solidFill>
                <a:cs typeface="Times New Roman" pitchFamily="18" charset="0"/>
              </a:rPr>
              <a:t>Intro </a:t>
            </a:r>
          </a:p>
        </p:txBody>
      </p:sp>
      <p:sp>
        <p:nvSpPr>
          <p:cNvPr id="6" name="Footer Placeholder 4"/>
          <p:cNvSpPr>
            <a:spLocks noGrp="1"/>
          </p:cNvSpPr>
          <p:nvPr>
            <p:ph type="ftr" sz="quarter" idx="11"/>
          </p:nvPr>
        </p:nvSpPr>
        <p:spPr>
          <a:xfrm>
            <a:off x="-37037" y="6553200"/>
            <a:ext cx="4527394"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lumMod val="50000"/>
                    <a:lumOff val="50000"/>
                  </a:srgbClr>
                </a:solidFill>
                <a:effectLst/>
                <a:uLnTx/>
                <a:uFillTx/>
                <a:latin typeface="Tahoma" pitchFamily="34" charset="0"/>
                <a:ea typeface="+mn-ea"/>
                <a:cs typeface="Times New Roman" pitchFamily="18" charset="0"/>
              </a:rPr>
              <a:t>Can We Follow Jesus But Forget The Church?</a:t>
            </a:r>
            <a:endPar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endParaRPr>
          </a:p>
        </p:txBody>
      </p:sp>
      <p:sp>
        <p:nvSpPr>
          <p:cNvPr id="130061" name="Text Box 13"/>
          <p:cNvSpPr txBox="1">
            <a:spLocks noChangeArrowheads="1"/>
          </p:cNvSpPr>
          <p:nvPr/>
        </p:nvSpPr>
        <p:spPr bwMode="auto">
          <a:xfrm>
            <a:off x="4523016" y="802571"/>
            <a:ext cx="766898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lvl="0" eaLnBrk="1" hangingPunct="1"/>
            <a:r>
              <a:rPr lang="en-US" altLang="en-US" sz="3200" dirty="0">
                <a:solidFill>
                  <a:schemeClr val="tx1"/>
                </a:solidFill>
              </a:rPr>
              <a:t>April 2</a:t>
            </a:r>
            <a:r>
              <a:rPr lang="en-US" altLang="en-US" sz="3200" baseline="30000" dirty="0">
                <a:solidFill>
                  <a:schemeClr val="tx1"/>
                </a:solidFill>
              </a:rPr>
              <a:t>nd</a:t>
            </a:r>
            <a:r>
              <a:rPr lang="en-US" altLang="en-US" sz="3200" dirty="0">
                <a:solidFill>
                  <a:schemeClr val="tx1"/>
                </a:solidFill>
              </a:rPr>
              <a:t>, 2012 </a:t>
            </a:r>
            <a:r>
              <a:rPr lang="en-US" altLang="en-US" sz="3200" i="1" u="sng" dirty="0">
                <a:solidFill>
                  <a:schemeClr val="tx1"/>
                </a:solidFill>
              </a:rPr>
              <a:t>Newsweek</a:t>
            </a:r>
            <a:r>
              <a:rPr lang="en-US" altLang="en-US" sz="3200" dirty="0">
                <a:solidFill>
                  <a:schemeClr val="tx1"/>
                </a:solidFill>
              </a:rPr>
              <a:t> Cover said, “Forget the Church, Follow Jesus!”!</a:t>
            </a:r>
            <a:endParaRPr kumimoji="0" lang="en-US" altLang="en-US" sz="3600" b="1" i="0" u="none" strike="noStrike" kern="1200" cap="none" spc="0" normalizeH="0" baseline="0" noProof="0" dirty="0">
              <a:ln>
                <a:noFill/>
              </a:ln>
              <a:solidFill>
                <a:schemeClr val="tx1"/>
              </a:solidFill>
              <a:effectLst/>
              <a:uLnTx/>
              <a:uFillTx/>
            </a:endParaRPr>
          </a:p>
        </p:txBody>
      </p:sp>
      <p:sp>
        <p:nvSpPr>
          <p:cNvPr id="2" name="Text Box 15">
            <a:extLst>
              <a:ext uri="{FF2B5EF4-FFF2-40B4-BE49-F238E27FC236}">
                <a16:creationId xmlns:a16="http://schemas.microsoft.com/office/drawing/2014/main" id="{0A1F29E8-FBD2-B20D-1AB9-7291E635CC09}"/>
              </a:ext>
            </a:extLst>
          </p:cNvPr>
          <p:cNvSpPr txBox="1">
            <a:spLocks noChangeArrowheads="1"/>
          </p:cNvSpPr>
          <p:nvPr/>
        </p:nvSpPr>
        <p:spPr bwMode="auto">
          <a:xfrm>
            <a:off x="4490358" y="2286000"/>
            <a:ext cx="7701642" cy="45243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marL="571500" lvl="0" indent="-571500" algn="l" eaLnBrk="1" hangingPunct="1">
              <a:buFont typeface="Arial" panose="020B0604020202020204" pitchFamily="34" charset="0"/>
              <a:buChar char="•"/>
            </a:pPr>
            <a:r>
              <a:rPr lang="en-US" altLang="en-US" b="0" dirty="0">
                <a:solidFill>
                  <a:schemeClr val="tx1"/>
                </a:solidFill>
              </a:rPr>
              <a:t>“Christianity In Crisis” by Andrew Sullivan, asserted that “Christianity has been destroyed by politics, priests, and get-rich evangelists.”</a:t>
            </a:r>
          </a:p>
          <a:p>
            <a:pPr marL="571500" lvl="0" indent="-571500" algn="l" eaLnBrk="1" hangingPunct="1">
              <a:buFont typeface="Arial" panose="020B0604020202020204" pitchFamily="34" charset="0"/>
              <a:buChar char="•"/>
            </a:pPr>
            <a:r>
              <a:rPr lang="en-US" altLang="en-US" b="0" dirty="0">
                <a:solidFill>
                  <a:schemeClr val="tx1"/>
                </a:solidFill>
              </a:rPr>
              <a:t>He concludes that Christians need to move away from “organized religion” and embrace Jesus’ words on the “Sermon on the Mount.” (He likes Jefferson’s cut-&amp;-paste your own Bible example)</a:t>
            </a:r>
          </a:p>
          <a:p>
            <a:pPr marL="571500" lvl="0" indent="-571500" algn="l" eaLnBrk="1" hangingPunct="1">
              <a:buFont typeface="Arial" panose="020B0604020202020204" pitchFamily="34" charset="0"/>
              <a:buChar char="•"/>
            </a:pPr>
            <a:r>
              <a:rPr lang="en-US" altLang="en-US" b="0" dirty="0">
                <a:solidFill>
                  <a:schemeClr val="tx1"/>
                </a:solidFill>
              </a:rPr>
              <a:t>The Sermon on the Mount is all one needs to live a Christian life, one of love – but love to Sullivan is tolerance of any and every sin!</a:t>
            </a:r>
          </a:p>
          <a:p>
            <a:pPr marL="571500" lvl="0" indent="-571500" algn="l" eaLnBrk="1" hangingPunct="1">
              <a:buFont typeface="Arial" panose="020B0604020202020204" pitchFamily="34" charset="0"/>
              <a:buChar char="•"/>
            </a:pPr>
            <a:r>
              <a:rPr lang="en-US" altLang="en-US" b="0" dirty="0">
                <a:solidFill>
                  <a:schemeClr val="tx1"/>
                </a:solidFill>
              </a:rPr>
              <a:t> “I like faith, I like spirituality, I love Jesus, but I don’t love the church.”  </a:t>
            </a:r>
            <a:endParaRPr lang="en-US" altLang="en-US" sz="3200" b="0" dirty="0">
              <a:solidFill>
                <a:schemeClr val="tx1"/>
              </a:solidFill>
            </a:endParaRPr>
          </a:p>
        </p:txBody>
      </p:sp>
      <p:pic>
        <p:nvPicPr>
          <p:cNvPr id="4" name="Picture 3" descr="A magazine cover with a person on the cover&#10;&#10;Description automatically generated">
            <a:extLst>
              <a:ext uri="{FF2B5EF4-FFF2-40B4-BE49-F238E27FC236}">
                <a16:creationId xmlns:a16="http://schemas.microsoft.com/office/drawing/2014/main" id="{F0883FAE-A9F4-D851-AC64-102D79C679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657" y="609600"/>
            <a:ext cx="4457700" cy="5943600"/>
          </a:xfrm>
          <a:prstGeom prst="rect">
            <a:avLst/>
          </a:prstGeom>
        </p:spPr>
      </p:pic>
    </p:spTree>
    <p:extLst>
      <p:ext uri="{BB962C8B-B14F-4D97-AF65-F5344CB8AC3E}">
        <p14:creationId xmlns:p14="http://schemas.microsoft.com/office/powerpoint/2010/main" val="192546916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0061"/>
                                        </p:tgtEl>
                                        <p:attrNameLst>
                                          <p:attrName>style.visibility</p:attrName>
                                        </p:attrNameLst>
                                      </p:cBhvr>
                                      <p:to>
                                        <p:strVal val="visible"/>
                                      </p:to>
                                    </p:set>
                                    <p:animEffect transition="in" filter="barn(inVertical)">
                                      <p:cBhvr>
                                        <p:cTn id="7" dur="500"/>
                                        <p:tgtEl>
                                          <p:spTgt spid="13006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wipe(left)">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wipe(left)">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wipe(left)">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wipe(left)">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524000" y="0"/>
            <a:ext cx="9144000" cy="609600"/>
          </a:xfrm>
        </p:spPr>
        <p:txBody>
          <a:bodyPr>
            <a:noAutofit/>
          </a:bodyPr>
          <a:lstStyle/>
          <a:p>
            <a:pPr eaLnBrk="1" hangingPunct="1">
              <a:defRPr/>
            </a:pPr>
            <a:r>
              <a:rPr lang="en-US" b="1" u="sng" dirty="0">
                <a:solidFill>
                  <a:schemeClr val="tx1"/>
                </a:solidFill>
                <a:cs typeface="Times New Roman" pitchFamily="18" charset="0"/>
              </a:rPr>
              <a:t>Intro </a:t>
            </a:r>
          </a:p>
        </p:txBody>
      </p:sp>
      <p:sp>
        <p:nvSpPr>
          <p:cNvPr id="6" name="Footer Placeholder 4"/>
          <p:cNvSpPr>
            <a:spLocks noGrp="1"/>
          </p:cNvSpPr>
          <p:nvPr>
            <p:ph type="ftr" sz="quarter" idx="11"/>
          </p:nvPr>
        </p:nvSpPr>
        <p:spPr>
          <a:xfrm>
            <a:off x="4114800" y="6553200"/>
            <a:ext cx="403860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lumMod val="50000"/>
                    <a:lumOff val="50000"/>
                  </a:srgbClr>
                </a:solidFill>
                <a:effectLst/>
                <a:uLnTx/>
                <a:uFillTx/>
                <a:latin typeface="Tahoma" pitchFamily="34" charset="0"/>
                <a:ea typeface="+mn-ea"/>
                <a:cs typeface="Times New Roman" pitchFamily="18" charset="0"/>
              </a:rPr>
              <a:t>Can We Follow Jesus But Forget The Church?</a:t>
            </a:r>
            <a:endPar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endParaRPr>
          </a:p>
        </p:txBody>
      </p:sp>
      <p:sp>
        <p:nvSpPr>
          <p:cNvPr id="130061" name="Text Box 13"/>
          <p:cNvSpPr txBox="1">
            <a:spLocks noChangeArrowheads="1"/>
          </p:cNvSpPr>
          <p:nvPr/>
        </p:nvSpPr>
        <p:spPr bwMode="auto">
          <a:xfrm>
            <a:off x="629115" y="1392539"/>
            <a:ext cx="10896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lvl="0" eaLnBrk="1" hangingPunct="1">
              <a:defRPr/>
            </a:pPr>
            <a:r>
              <a:rPr lang="en-US" altLang="en-US" sz="3600" dirty="0">
                <a:solidFill>
                  <a:schemeClr val="tx1"/>
                </a:solidFill>
              </a:rPr>
              <a:t>The church is important to God and should be important to man!</a:t>
            </a:r>
            <a:endParaRPr kumimoji="0" lang="en-US" altLang="en-US" sz="4000" b="1" i="0" u="none" strike="noStrike" kern="1200" cap="none" spc="0" normalizeH="0" baseline="0" noProof="0" dirty="0">
              <a:ln>
                <a:noFill/>
              </a:ln>
              <a:solidFill>
                <a:schemeClr val="tx1"/>
              </a:solidFill>
              <a:effectLst/>
              <a:uLnTx/>
              <a:uFillTx/>
              <a:latin typeface="Tahoma" pitchFamily="34" charset="0"/>
              <a:ea typeface="+mn-ea"/>
              <a:cs typeface="Times New Roman" pitchFamily="18" charset="0"/>
            </a:endParaRPr>
          </a:p>
        </p:txBody>
      </p:sp>
      <p:sp>
        <p:nvSpPr>
          <p:cNvPr id="3" name="Text Box 42">
            <a:extLst>
              <a:ext uri="{FF2B5EF4-FFF2-40B4-BE49-F238E27FC236}">
                <a16:creationId xmlns:a16="http://schemas.microsoft.com/office/drawing/2014/main" id="{78B15F44-647A-77B4-6FD0-4D813D3CDF88}"/>
              </a:ext>
            </a:extLst>
          </p:cNvPr>
          <p:cNvSpPr txBox="1">
            <a:spLocks noChangeArrowheads="1"/>
          </p:cNvSpPr>
          <p:nvPr/>
        </p:nvSpPr>
        <p:spPr bwMode="auto">
          <a:xfrm>
            <a:off x="76200" y="2987984"/>
            <a:ext cx="12039600" cy="3170099"/>
          </a:xfrm>
          <a:prstGeom prst="rect">
            <a:avLst/>
          </a:prstGeom>
          <a:solidFill>
            <a:srgbClr val="FF99FF"/>
          </a:solidFill>
          <a:ln w="9525" cap="flat" cmpd="sng" algn="ctr">
            <a:solidFill>
              <a:srgbClr val="FF000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wrap="square">
            <a:spAutoFit/>
          </a:bodyPr>
          <a:lstStyle>
            <a:lvl1pPr marL="457200" indent="-457200" eaLnBrk="0" hangingPunct="0">
              <a:defRPr sz="2400" b="1">
                <a:solidFill>
                  <a:srgbClr val="FFFF00"/>
                </a:solidFill>
                <a:latin typeface="Tahoma" panose="020B0604030504040204" pitchFamily="34" charset="0"/>
                <a:cs typeface="Times New Roman" panose="02020603050405020304" pitchFamily="18" charset="0"/>
              </a:defRPr>
            </a:lvl1pPr>
            <a:lvl2pPr marL="742950" indent="-285750" eaLnBrk="0" hangingPunct="0">
              <a:defRPr sz="2400" b="1">
                <a:solidFill>
                  <a:srgbClr val="FFFF00"/>
                </a:solidFill>
                <a:latin typeface="Tahoma" panose="020B0604030504040204" pitchFamily="34" charset="0"/>
                <a:cs typeface="Times New Roman" panose="02020603050405020304" pitchFamily="18" charset="0"/>
              </a:defRPr>
            </a:lvl2pPr>
            <a:lvl3pPr marL="1143000" indent="-228600" eaLnBrk="0" hangingPunct="0">
              <a:defRPr sz="2400" b="1">
                <a:solidFill>
                  <a:srgbClr val="FFFF00"/>
                </a:solidFill>
                <a:latin typeface="Tahoma" panose="020B0604030504040204" pitchFamily="34" charset="0"/>
                <a:cs typeface="Times New Roman" panose="02020603050405020304" pitchFamily="18" charset="0"/>
              </a:defRPr>
            </a:lvl3pPr>
            <a:lvl4pPr marL="1600200" indent="-228600" eaLnBrk="0" hangingPunct="0">
              <a:defRPr sz="2400" b="1">
                <a:solidFill>
                  <a:srgbClr val="FFFF00"/>
                </a:solidFill>
                <a:latin typeface="Tahoma" panose="020B0604030504040204" pitchFamily="34" charset="0"/>
                <a:cs typeface="Times New Roman" panose="02020603050405020304" pitchFamily="18" charset="0"/>
              </a:defRPr>
            </a:lvl4pPr>
            <a:lvl5pPr marL="2057400" indent="-228600" eaLnBrk="0" hangingPunct="0">
              <a:defRPr sz="2400" b="1">
                <a:solidFill>
                  <a:srgbClr val="FFFF00"/>
                </a:solidFill>
                <a:latin typeface="Tahoma" panose="020B0604030504040204" pitchFamily="34" charset="0"/>
                <a:cs typeface="Times New Roman" panose="02020603050405020304" pitchFamily="18" charset="0"/>
              </a:defRPr>
            </a:lvl5pPr>
            <a:lvl6pPr marL="25146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6pPr>
            <a:lvl7pPr marL="29718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7pPr>
            <a:lvl8pPr marL="34290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8pPr>
            <a:lvl9pPr marL="3886200" indent="-228600" algn="ctr" eaLnBrk="0" fontAlgn="base" hangingPunct="0">
              <a:spcBef>
                <a:spcPct val="0"/>
              </a:spcBef>
              <a:spcAft>
                <a:spcPct val="0"/>
              </a:spcAft>
              <a:defRPr sz="2400" b="1">
                <a:solidFill>
                  <a:srgbClr val="FFFF00"/>
                </a:solidFill>
                <a:latin typeface="Tahoma" panose="020B0604030504040204" pitchFamily="34" charset="0"/>
                <a:cs typeface="Times New Roman" panose="02020603050405020304"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3200" b="1" i="0" u="none" strike="noStrike" kern="1200" cap="none" spc="0" normalizeH="0" baseline="0" noProof="0" dirty="0">
                <a:ln>
                  <a:noFill/>
                </a:ln>
                <a:solidFill>
                  <a:srgbClr val="000000"/>
                </a:solidFill>
                <a:effectLst/>
                <a:uLnTx/>
                <a:uFillTx/>
                <a:latin typeface="Tahoma" panose="020B0604030504040204" pitchFamily="34" charset="0"/>
                <a:ea typeface="+mn-ea"/>
                <a:cs typeface="Times New Roman" panose="02020603050405020304" pitchFamily="18" charset="0"/>
              </a:rPr>
              <a:t>Luke 22:19-20</a:t>
            </a:r>
          </a:p>
          <a:p>
            <a:pPr marL="801688" marR="0" lvl="0" indent="-801688"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C"/>
                </a:solidFill>
                <a:effectLst/>
                <a:uLnTx/>
                <a:uFillTx/>
                <a:latin typeface="Tahoma" panose="020B0604030504040204" pitchFamily="34" charset="0"/>
                <a:ea typeface="+mn-ea"/>
                <a:cs typeface="Times New Roman" panose="02020603050405020304" pitchFamily="18" charset="0"/>
              </a:rPr>
              <a:t>19.  And when He had taken some bread and given thanks, He broke it and gave it to them, saying, "This is My body which is given for you; do this in remembrance of Me." </a:t>
            </a:r>
          </a:p>
          <a:p>
            <a:pPr marL="801688" marR="0" lvl="0" indent="-801688"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00000C"/>
                </a:solidFill>
                <a:effectLst/>
                <a:uLnTx/>
                <a:uFillTx/>
                <a:latin typeface="Tahoma" panose="020B0604030504040204" pitchFamily="34" charset="0"/>
                <a:ea typeface="+mn-ea"/>
                <a:cs typeface="Times New Roman" panose="02020603050405020304" pitchFamily="18" charset="0"/>
              </a:rPr>
              <a:t>20.  And in the same way He took the cup after they had eaten, saying, "This cup which is poured out for you is the new covenant in My blood. </a:t>
            </a:r>
            <a:r>
              <a:rPr kumimoji="0" lang="en-US" altLang="en-US" sz="2800" b="0" i="0" u="none" strike="noStrike" kern="1200" cap="none" spc="0" normalizeH="0" baseline="0" noProof="0" dirty="0">
                <a:ln>
                  <a:noFill/>
                </a:ln>
                <a:solidFill>
                  <a:srgbClr val="00000C"/>
                </a:solidFill>
                <a:effectLst/>
                <a:uLnTx/>
                <a:uFillTx/>
                <a:latin typeface="Tahoma" panose="020B0604030504040204" pitchFamily="34" charset="0"/>
                <a:ea typeface="+mn-ea"/>
                <a:cs typeface="Times New Roman" panose="02020603050405020304" pitchFamily="18" charset="0"/>
              </a:rPr>
              <a:t> </a:t>
            </a:r>
          </a:p>
        </p:txBody>
      </p:sp>
    </p:spTree>
    <p:extLst>
      <p:ext uri="{BB962C8B-B14F-4D97-AF65-F5344CB8AC3E}">
        <p14:creationId xmlns:p14="http://schemas.microsoft.com/office/powerpoint/2010/main" val="3184383197"/>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0061"/>
                                        </p:tgtEl>
                                        <p:attrNameLst>
                                          <p:attrName>style.visibility</p:attrName>
                                        </p:attrNameLst>
                                      </p:cBhvr>
                                      <p:to>
                                        <p:strVal val="visible"/>
                                      </p:to>
                                    </p:set>
                                    <p:animEffect transition="in" filter="barn(inVertical)">
                                      <p:cBhvr>
                                        <p:cTn id="7" dur="500"/>
                                        <p:tgtEl>
                                          <p:spTgt spid="13006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1"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2"/>
          <p:cNvSpPr>
            <a:spLocks noGrp="1" noChangeArrowheads="1"/>
          </p:cNvSpPr>
          <p:nvPr>
            <p:ph type="title"/>
          </p:nvPr>
        </p:nvSpPr>
        <p:spPr>
          <a:xfrm>
            <a:off x="1524000" y="0"/>
            <a:ext cx="9144000" cy="609600"/>
          </a:xfrm>
        </p:spPr>
        <p:txBody>
          <a:bodyPr>
            <a:noAutofit/>
          </a:bodyPr>
          <a:lstStyle/>
          <a:p>
            <a:pPr eaLnBrk="1" hangingPunct="1">
              <a:defRPr/>
            </a:pPr>
            <a:r>
              <a:rPr lang="en-US" b="1" u="sng" dirty="0">
                <a:solidFill>
                  <a:schemeClr val="tx1"/>
                </a:solidFill>
                <a:cs typeface="Times New Roman" pitchFamily="18" charset="0"/>
              </a:rPr>
              <a:t>Intro </a:t>
            </a:r>
          </a:p>
        </p:txBody>
      </p:sp>
      <p:sp>
        <p:nvSpPr>
          <p:cNvPr id="6" name="Footer Placeholder 4"/>
          <p:cNvSpPr>
            <a:spLocks noGrp="1"/>
          </p:cNvSpPr>
          <p:nvPr>
            <p:ph type="ftr" sz="quarter" idx="11"/>
          </p:nvPr>
        </p:nvSpPr>
        <p:spPr>
          <a:xfrm>
            <a:off x="4114800" y="6553200"/>
            <a:ext cx="4038600" cy="304800"/>
          </a:xfr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000000">
                    <a:lumMod val="50000"/>
                    <a:lumOff val="50000"/>
                  </a:srgbClr>
                </a:solidFill>
                <a:effectLst/>
                <a:uLnTx/>
                <a:uFillTx/>
                <a:latin typeface="Tahoma" pitchFamily="34" charset="0"/>
                <a:ea typeface="+mn-ea"/>
                <a:cs typeface="Times New Roman" pitchFamily="18" charset="0"/>
              </a:rPr>
              <a:t>Can We Follow Jesus But Forget The Church?</a:t>
            </a:r>
            <a:endParaRPr kumimoji="0" lang="en-US" sz="1400" b="0" i="0" u="none" strike="noStrike" kern="1200" cap="none" spc="0" normalizeH="0" baseline="0" noProof="0" dirty="0">
              <a:ln>
                <a:noFill/>
              </a:ln>
              <a:solidFill>
                <a:srgbClr val="000000">
                  <a:lumMod val="50000"/>
                  <a:lumOff val="50000"/>
                </a:srgbClr>
              </a:solidFill>
              <a:effectLst/>
              <a:uLnTx/>
              <a:uFillTx/>
              <a:latin typeface="Tahoma" pitchFamily="34" charset="0"/>
              <a:ea typeface="+mn-ea"/>
              <a:cs typeface="Times New Roman" pitchFamily="18" charset="0"/>
            </a:endParaRPr>
          </a:p>
        </p:txBody>
      </p:sp>
      <p:sp>
        <p:nvSpPr>
          <p:cNvPr id="130061" name="Text Box 13"/>
          <p:cNvSpPr txBox="1">
            <a:spLocks noChangeArrowheads="1"/>
          </p:cNvSpPr>
          <p:nvPr/>
        </p:nvSpPr>
        <p:spPr bwMode="auto">
          <a:xfrm>
            <a:off x="636549" y="759713"/>
            <a:ext cx="108966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CC00"/>
                </a:solidFill>
                <a:latin typeface="Tahoma" pitchFamily="34" charset="0"/>
                <a:cs typeface="Times New Roman" pitchFamily="18" charset="0"/>
              </a:defRPr>
            </a:lvl1pPr>
            <a:lvl2pPr marL="742950" indent="-285750" eaLnBrk="0" hangingPunct="0">
              <a:defRPr sz="2400" b="1">
                <a:solidFill>
                  <a:srgbClr val="FFCC00"/>
                </a:solidFill>
                <a:latin typeface="Tahoma" pitchFamily="34" charset="0"/>
                <a:cs typeface="Times New Roman" pitchFamily="18" charset="0"/>
              </a:defRPr>
            </a:lvl2pPr>
            <a:lvl3pPr marL="1143000" indent="-228600" eaLnBrk="0" hangingPunct="0">
              <a:defRPr sz="2400" b="1">
                <a:solidFill>
                  <a:srgbClr val="FFCC00"/>
                </a:solidFill>
                <a:latin typeface="Tahoma" pitchFamily="34" charset="0"/>
                <a:cs typeface="Times New Roman" pitchFamily="18" charset="0"/>
              </a:defRPr>
            </a:lvl3pPr>
            <a:lvl4pPr marL="1600200" indent="-228600" eaLnBrk="0" hangingPunct="0">
              <a:defRPr sz="2400" b="1">
                <a:solidFill>
                  <a:srgbClr val="FFCC00"/>
                </a:solidFill>
                <a:latin typeface="Tahoma" pitchFamily="34" charset="0"/>
                <a:cs typeface="Times New Roman" pitchFamily="18" charset="0"/>
              </a:defRPr>
            </a:lvl4pPr>
            <a:lvl5pPr marL="2057400" indent="-228600" eaLnBrk="0" hangingPunct="0">
              <a:defRPr sz="2400" b="1">
                <a:solidFill>
                  <a:srgbClr val="FFCC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CC00"/>
                </a:solidFill>
                <a:latin typeface="Tahoma" pitchFamily="34" charset="0"/>
                <a:cs typeface="Times New Roman" pitchFamily="18" charset="0"/>
              </a:defRPr>
            </a:lvl9pPr>
          </a:lstStyle>
          <a:p>
            <a:pPr lvl="0" eaLnBrk="1" hangingPunct="1">
              <a:defRPr/>
            </a:pPr>
            <a:r>
              <a:rPr lang="en-US" altLang="en-US" sz="3600" dirty="0">
                <a:solidFill>
                  <a:prstClr val="white"/>
                </a:solidFill>
              </a:rPr>
              <a:t>Can one follow Jesus, but forget the church?</a:t>
            </a:r>
            <a:endParaRPr kumimoji="0" lang="en-US" altLang="en-US" sz="4000" b="1" i="0" u="none" strike="noStrike" kern="1200" cap="none" spc="0" normalizeH="0" baseline="0" noProof="0" dirty="0">
              <a:ln>
                <a:noFill/>
              </a:ln>
              <a:solidFill>
                <a:prstClr val="white"/>
              </a:solidFill>
              <a:effectLst/>
              <a:uLnTx/>
              <a:uFillTx/>
              <a:latin typeface="Tahoma" pitchFamily="34" charset="0"/>
              <a:ea typeface="+mn-ea"/>
              <a:cs typeface="Times New Roman" pitchFamily="18" charset="0"/>
            </a:endParaRPr>
          </a:p>
        </p:txBody>
      </p:sp>
      <p:graphicFrame>
        <p:nvGraphicFramePr>
          <p:cNvPr id="2" name="Table 1">
            <a:extLst>
              <a:ext uri="{FF2B5EF4-FFF2-40B4-BE49-F238E27FC236}">
                <a16:creationId xmlns:a16="http://schemas.microsoft.com/office/drawing/2014/main" id="{AC147998-8799-A7DE-F4A0-AD2CB73FCFA5}"/>
              </a:ext>
            </a:extLst>
          </p:cNvPr>
          <p:cNvGraphicFramePr>
            <a:graphicFrameLocks noGrp="1"/>
          </p:cNvGraphicFramePr>
          <p:nvPr>
            <p:extLst>
              <p:ext uri="{D42A27DB-BD31-4B8C-83A1-F6EECF244321}">
                <p14:modId xmlns:p14="http://schemas.microsoft.com/office/powerpoint/2010/main" val="3619639435"/>
              </p:ext>
            </p:extLst>
          </p:nvPr>
        </p:nvGraphicFramePr>
        <p:xfrm>
          <a:off x="533400" y="1591826"/>
          <a:ext cx="11201399" cy="4775591"/>
        </p:xfrm>
        <a:graphic>
          <a:graphicData uri="http://schemas.openxmlformats.org/drawingml/2006/table">
            <a:tbl>
              <a:tblPr firstRow="1" firstCol="1" bandRow="1"/>
              <a:tblGrid>
                <a:gridCol w="5496315">
                  <a:extLst>
                    <a:ext uri="{9D8B030D-6E8A-4147-A177-3AD203B41FA5}">
                      <a16:colId xmlns:a16="http://schemas.microsoft.com/office/drawing/2014/main" val="3808374224"/>
                    </a:ext>
                  </a:extLst>
                </a:gridCol>
                <a:gridCol w="5705084">
                  <a:extLst>
                    <a:ext uri="{9D8B030D-6E8A-4147-A177-3AD203B41FA5}">
                      <a16:colId xmlns:a16="http://schemas.microsoft.com/office/drawing/2014/main" val="2069919933"/>
                    </a:ext>
                  </a:extLst>
                </a:gridCol>
              </a:tblGrid>
              <a:tr h="480646">
                <a:tc>
                  <a:txBody>
                    <a:bodyPr/>
                    <a:lstStyle/>
                    <a:p>
                      <a:pPr marL="0" marR="0">
                        <a:spcBef>
                          <a:spcPts val="0"/>
                        </a:spcBef>
                        <a:spcAft>
                          <a:spcPts val="0"/>
                        </a:spcAft>
                      </a:pPr>
                      <a:r>
                        <a:rPr lang="en-US" sz="2800" b="1" u="sng" dirty="0">
                          <a:effectLst/>
                          <a:latin typeface="+mn-lt"/>
                          <a:ea typeface="Times New Roman" panose="02020603050405020304" pitchFamily="18" charset="0"/>
                          <a:cs typeface="Arial" panose="020B0604020202020204" pitchFamily="34" charset="0"/>
                        </a:rPr>
                        <a:t>God describes the church as:</a:t>
                      </a:r>
                      <a:endParaRPr lang="en-US" sz="2800" u="sng"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2800" b="1" u="sng" dirty="0">
                          <a:effectLst/>
                          <a:latin typeface="+mn-lt"/>
                          <a:ea typeface="Times New Roman" panose="02020603050405020304" pitchFamily="18" charset="0"/>
                          <a:cs typeface="Arial" panose="020B0604020202020204" pitchFamily="34" charset="0"/>
                        </a:rPr>
                        <a:t>To forget the church, one says:</a:t>
                      </a:r>
                      <a:endParaRPr lang="en-US" sz="2800" u="sng" dirty="0">
                        <a:effectLst/>
                        <a:latin typeface="+mn-lt"/>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49711331"/>
                  </a:ext>
                </a:extLst>
              </a:tr>
              <a:tr h="440592">
                <a:tc>
                  <a:txBody>
                    <a:bodyPr/>
                    <a:lstStyle/>
                    <a:p>
                      <a:pPr marL="0" marR="0">
                        <a:spcBef>
                          <a:spcPts val="0"/>
                        </a:spcBef>
                        <a:spcAft>
                          <a:spcPts val="0"/>
                        </a:spcAft>
                      </a:pPr>
                      <a:r>
                        <a:rPr lang="en-US" sz="2800" b="1" dirty="0">
                          <a:effectLst/>
                          <a:latin typeface="+mn-lt"/>
                          <a:ea typeface="Times New Roman" panose="02020603050405020304" pitchFamily="18" charset="0"/>
                          <a:cs typeface="Arial" panose="020B0604020202020204" pitchFamily="34" charset="0"/>
                        </a:rPr>
                        <a:t>The body of Christ </a:t>
                      </a:r>
                      <a:r>
                        <a:rPr lang="en-US" sz="2800" dirty="0">
                          <a:effectLst/>
                          <a:latin typeface="+mn-lt"/>
                          <a:ea typeface="Times New Roman" panose="02020603050405020304" pitchFamily="18" charset="0"/>
                          <a:cs typeface="Arial" panose="020B0604020202020204" pitchFamily="34" charset="0"/>
                        </a:rPr>
                        <a:t>– Ephesians 1:22-23</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2800">
                          <a:effectLst/>
                          <a:latin typeface="+mn-lt"/>
                          <a:ea typeface="Times New Roman" panose="02020603050405020304" pitchFamily="18" charset="0"/>
                          <a:cs typeface="Arial" panose="020B0604020202020204" pitchFamily="34" charset="0"/>
                        </a:rPr>
                        <a:t>“I like you, but I can’t stand your body”</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0668921"/>
                  </a:ext>
                </a:extLst>
              </a:tr>
              <a:tr h="440592">
                <a:tc>
                  <a:txBody>
                    <a:bodyPr/>
                    <a:lstStyle/>
                    <a:p>
                      <a:pPr marL="0" marR="0">
                        <a:spcBef>
                          <a:spcPts val="0"/>
                        </a:spcBef>
                        <a:spcAft>
                          <a:spcPts val="0"/>
                        </a:spcAft>
                      </a:pPr>
                      <a:r>
                        <a:rPr lang="en-US" sz="2800" b="1" dirty="0">
                          <a:effectLst/>
                          <a:latin typeface="+mn-lt"/>
                          <a:ea typeface="Times New Roman" panose="02020603050405020304" pitchFamily="18" charset="0"/>
                          <a:cs typeface="Arial" panose="020B0604020202020204" pitchFamily="34" charset="0"/>
                        </a:rPr>
                        <a:t>The household of God </a:t>
                      </a:r>
                      <a:r>
                        <a:rPr lang="en-US" sz="2800" dirty="0">
                          <a:effectLst/>
                          <a:latin typeface="+mn-lt"/>
                          <a:ea typeface="Times New Roman" panose="02020603050405020304" pitchFamily="18" charset="0"/>
                          <a:cs typeface="Arial" panose="020B0604020202020204" pitchFamily="34" charset="0"/>
                        </a:rPr>
                        <a:t>– Ephesians 2:19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2800" dirty="0">
                          <a:effectLst/>
                          <a:latin typeface="+mn-lt"/>
                          <a:ea typeface="Times New Roman" panose="02020603050405020304" pitchFamily="18" charset="0"/>
                          <a:cs typeface="Arial" panose="020B0604020202020204" pitchFamily="34" charset="0"/>
                        </a:rPr>
                        <a:t>“I like you, but I want to remain an orphan”</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012290212"/>
                  </a:ext>
                </a:extLst>
              </a:tr>
              <a:tr h="440592">
                <a:tc>
                  <a:txBody>
                    <a:bodyPr/>
                    <a:lstStyle/>
                    <a:p>
                      <a:pPr marL="0" marR="0">
                        <a:spcBef>
                          <a:spcPts val="0"/>
                        </a:spcBef>
                        <a:spcAft>
                          <a:spcPts val="0"/>
                        </a:spcAft>
                      </a:pPr>
                      <a:r>
                        <a:rPr lang="en-US" sz="2800" b="1" dirty="0">
                          <a:effectLst/>
                          <a:latin typeface="+mn-lt"/>
                          <a:ea typeface="Times New Roman" panose="02020603050405020304" pitchFamily="18" charset="0"/>
                          <a:cs typeface="Arial" panose="020B0604020202020204" pitchFamily="34" charset="0"/>
                        </a:rPr>
                        <a:t>The temple of God </a:t>
                      </a:r>
                      <a:r>
                        <a:rPr lang="en-US" sz="2800" dirty="0">
                          <a:effectLst/>
                          <a:latin typeface="+mn-lt"/>
                          <a:ea typeface="Times New Roman" panose="02020603050405020304" pitchFamily="18" charset="0"/>
                          <a:cs typeface="Arial" panose="020B0604020202020204" pitchFamily="34" charset="0"/>
                        </a:rPr>
                        <a:t>– Ephesians 2:21-22</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2800" dirty="0">
                          <a:effectLst/>
                          <a:latin typeface="+mn-lt"/>
                          <a:ea typeface="Times New Roman" panose="02020603050405020304" pitchFamily="18" charset="0"/>
                          <a:cs typeface="Arial" panose="020B0604020202020204" pitchFamily="34" charset="0"/>
                        </a:rPr>
                        <a:t>“I like you, but want to worship apart from you”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86283368"/>
                  </a:ext>
                </a:extLst>
              </a:tr>
              <a:tr h="440592">
                <a:tc>
                  <a:txBody>
                    <a:bodyPr/>
                    <a:lstStyle/>
                    <a:p>
                      <a:pPr marL="0" marR="0">
                        <a:spcBef>
                          <a:spcPts val="0"/>
                        </a:spcBef>
                        <a:spcAft>
                          <a:spcPts val="0"/>
                        </a:spcAft>
                      </a:pPr>
                      <a:r>
                        <a:rPr lang="en-US" sz="2800" b="1" dirty="0">
                          <a:effectLst/>
                          <a:latin typeface="+mn-lt"/>
                          <a:ea typeface="Times New Roman" panose="02020603050405020304" pitchFamily="18" charset="0"/>
                          <a:cs typeface="Arial" panose="020B0604020202020204" pitchFamily="34" charset="0"/>
                        </a:rPr>
                        <a:t>The kingdom of Christ and God </a:t>
                      </a:r>
                      <a:r>
                        <a:rPr lang="en-US" sz="2800" dirty="0">
                          <a:effectLst/>
                          <a:latin typeface="+mn-lt"/>
                          <a:ea typeface="Times New Roman" panose="02020603050405020304" pitchFamily="18" charset="0"/>
                          <a:cs typeface="Arial" panose="020B0604020202020204" pitchFamily="34" charset="0"/>
                        </a:rPr>
                        <a:t>– Ephesians 5:5</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2800" dirty="0">
                          <a:effectLst/>
                          <a:latin typeface="+mn-lt"/>
                          <a:ea typeface="Times New Roman" panose="02020603050405020304" pitchFamily="18" charset="0"/>
                          <a:cs typeface="Arial" panose="020B0604020202020204" pitchFamily="34" charset="0"/>
                        </a:rPr>
                        <a:t>“I like you, but don’t want to be a citizen with you”</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51473251"/>
                  </a:ext>
                </a:extLst>
              </a:tr>
              <a:tr h="881185">
                <a:tc>
                  <a:txBody>
                    <a:bodyPr/>
                    <a:lstStyle/>
                    <a:p>
                      <a:pPr marL="0" marR="0">
                        <a:spcBef>
                          <a:spcPts val="0"/>
                        </a:spcBef>
                        <a:spcAft>
                          <a:spcPts val="0"/>
                        </a:spcAft>
                      </a:pPr>
                      <a:r>
                        <a:rPr lang="en-US" sz="2800" b="1" dirty="0">
                          <a:effectLst/>
                          <a:latin typeface="+mn-lt"/>
                          <a:ea typeface="Times New Roman" panose="02020603050405020304" pitchFamily="18" charset="0"/>
                          <a:cs typeface="Arial" panose="020B0604020202020204" pitchFamily="34" charset="0"/>
                        </a:rPr>
                        <a:t>The bride of Christ </a:t>
                      </a:r>
                      <a:r>
                        <a:rPr lang="en-US" sz="2800" dirty="0">
                          <a:effectLst/>
                          <a:latin typeface="+mn-lt"/>
                          <a:ea typeface="Times New Roman" panose="02020603050405020304" pitchFamily="18" charset="0"/>
                          <a:cs typeface="Arial" panose="020B0604020202020204" pitchFamily="34" charset="0"/>
                        </a:rPr>
                        <a:t>– Ephesians 5:23-32; Revelation 19:7-9</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a:spcBef>
                          <a:spcPts val="0"/>
                        </a:spcBef>
                        <a:spcAft>
                          <a:spcPts val="0"/>
                        </a:spcAft>
                      </a:pPr>
                      <a:r>
                        <a:rPr lang="en-US" sz="2800" dirty="0">
                          <a:effectLst/>
                          <a:latin typeface="+mn-lt"/>
                          <a:ea typeface="Times New Roman" panose="02020603050405020304" pitchFamily="18" charset="0"/>
                          <a:cs typeface="Arial" panose="020B0604020202020204" pitchFamily="34" charset="0"/>
                        </a:rPr>
                        <a:t>“I like you, but I hate your wife”</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21338897"/>
                  </a:ext>
                </a:extLst>
              </a:tr>
            </a:tbl>
          </a:graphicData>
        </a:graphic>
      </p:graphicFrame>
    </p:spTree>
    <p:extLst>
      <p:ext uri="{BB962C8B-B14F-4D97-AF65-F5344CB8AC3E}">
        <p14:creationId xmlns:p14="http://schemas.microsoft.com/office/powerpoint/2010/main" val="351735788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0061"/>
                                        </p:tgtEl>
                                        <p:attrNameLst>
                                          <p:attrName>style.visibility</p:attrName>
                                        </p:attrNameLst>
                                      </p:cBhvr>
                                      <p:to>
                                        <p:strVal val="visible"/>
                                      </p:to>
                                    </p:set>
                                    <p:animEffect transition="in" filter="barn(inVertical)">
                                      <p:cBhvr>
                                        <p:cTn id="7" dur="500"/>
                                        <p:tgtEl>
                                          <p:spTgt spid="13006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06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BF0B3C-3326-02CC-24AA-FA484B9EE5E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
            <a:ext cx="12192000" cy="6858000"/>
          </a:xfrm>
          <a:prstGeom prst="rect">
            <a:avLst/>
          </a:prstGeom>
        </p:spPr>
      </p:pic>
      <p:sp>
        <p:nvSpPr>
          <p:cNvPr id="11266" name="Rectangle 2"/>
          <p:cNvSpPr>
            <a:spLocks noGrp="1" noChangeArrowheads="1"/>
          </p:cNvSpPr>
          <p:nvPr>
            <p:ph type="title"/>
          </p:nvPr>
        </p:nvSpPr>
        <p:spPr>
          <a:xfrm>
            <a:off x="1524000" y="0"/>
            <a:ext cx="9144000" cy="772024"/>
          </a:xfrm>
        </p:spPr>
        <p:txBody>
          <a:bodyPr>
            <a:noAutofit/>
          </a:bodyPr>
          <a:lstStyle/>
          <a:p>
            <a:r>
              <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cs typeface="Times New Roman" pitchFamily="18" charset="0"/>
              </a:rPr>
              <a:t>Intro</a:t>
            </a:r>
            <a:endParaRPr lang="en-US" b="1" u="sng"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1267" name="Footer Placeholder 4"/>
          <p:cNvSpPr>
            <a:spLocks noGrp="1"/>
          </p:cNvSpPr>
          <p:nvPr>
            <p:ph type="ftr" sz="quarter" idx="11"/>
          </p:nvPr>
        </p:nvSpPr>
        <p:spPr>
          <a:xfrm>
            <a:off x="0" y="6598733"/>
            <a:ext cx="40386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Can We Follow Jesus But Forget The Church?</a:t>
            </a:r>
          </a:p>
        </p:txBody>
      </p:sp>
      <p:sp>
        <p:nvSpPr>
          <p:cNvPr id="19" name="TextBox 18"/>
          <p:cNvSpPr txBox="1">
            <a:spLocks noChangeArrowheads="1"/>
          </p:cNvSpPr>
          <p:nvPr/>
        </p:nvSpPr>
        <p:spPr bwMode="auto">
          <a:xfrm>
            <a:off x="4068337" y="1905505"/>
            <a:ext cx="7924800" cy="304698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eaLnBrk="1" hangingPunct="1">
              <a:spcAft>
                <a:spcPts val="0"/>
              </a:spcAft>
              <a:defRPr/>
            </a:pPr>
            <a:r>
              <a:rPr lang="en-US" sz="4800" dirty="0">
                <a:solidFill>
                  <a:srgbClr val="FFFFFF"/>
                </a:solidFill>
                <a:latin typeface="Tahoma" pitchFamily="34" charset="0"/>
                <a:ea typeface="Tahoma" pitchFamily="34" charset="0"/>
                <a:cs typeface="Tahoma" pitchFamily="34" charset="0"/>
              </a:rPr>
              <a:t>Can one be saved and not be a part of the church for which Jesus died?</a:t>
            </a:r>
            <a:endParaRPr kumimoji="0" lang="en-US" sz="44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2230272385"/>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
            <a:ext cx="12192000" cy="1219201"/>
          </a:xfrm>
        </p:spPr>
        <p:txBody>
          <a:bodyPr>
            <a:noAutofit/>
          </a:bodyPr>
          <a:lstStyle/>
          <a:p>
            <a:r>
              <a:rPr lang="en-US" sz="3600" b="1" u="sng" dirty="0">
                <a:solidFill>
                  <a:srgbClr val="66FFFF"/>
                </a:solidFill>
                <a:cs typeface="Times New Roman" pitchFamily="18" charset="0"/>
              </a:rPr>
              <a:t>If one can be saved apart from the church…One can be saved without being </a:t>
            </a:r>
            <a:r>
              <a:rPr lang="en-US" sz="3600" b="1" i="1" u="sng" dirty="0">
                <a:solidFill>
                  <a:srgbClr val="FFFF00"/>
                </a:solidFill>
                <a:cs typeface="Times New Roman" pitchFamily="18" charset="0"/>
              </a:rPr>
              <a:t>“Called Out!”</a:t>
            </a:r>
            <a:endParaRPr lang="en-US" sz="3600" b="1" i="1" u="sng" dirty="0">
              <a:solidFill>
                <a:srgbClr val="FFFF00"/>
              </a:solidFill>
            </a:endParaRPr>
          </a:p>
        </p:txBody>
      </p:sp>
      <p:sp>
        <p:nvSpPr>
          <p:cNvPr id="11267" name="Footer Placeholder 4"/>
          <p:cNvSpPr>
            <a:spLocks noGrp="1"/>
          </p:cNvSpPr>
          <p:nvPr>
            <p:ph type="ftr" sz="quarter" idx="11"/>
          </p:nvPr>
        </p:nvSpPr>
        <p:spPr>
          <a:xfrm>
            <a:off x="0" y="6587582"/>
            <a:ext cx="45720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ctr" eaLnBrk="1" hangingPunct="1">
              <a:defRPr/>
            </a:pPr>
            <a:r>
              <a:rPr lang="en-US" sz="1400" b="0">
                <a:solidFill>
                  <a:srgbClr val="FFFFFF"/>
                </a:solidFill>
                <a:effectLst/>
              </a:rPr>
              <a:t>Can We Follow Jesus But Forget The Church?</a:t>
            </a:r>
            <a:endParaRPr lang="en-US" sz="1400" b="0" dirty="0">
              <a:solidFill>
                <a:srgbClr val="FFFFFF"/>
              </a:solidFill>
              <a:effectLst/>
            </a:endParaRPr>
          </a:p>
        </p:txBody>
      </p:sp>
      <p:sp>
        <p:nvSpPr>
          <p:cNvPr id="19" name="TextBox 18"/>
          <p:cNvSpPr txBox="1">
            <a:spLocks noChangeArrowheads="1"/>
          </p:cNvSpPr>
          <p:nvPr/>
        </p:nvSpPr>
        <p:spPr bwMode="auto">
          <a:xfrm>
            <a:off x="0" y="1393372"/>
            <a:ext cx="6172200"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algn="l" eaLnBrk="1" hangingPunct="1">
              <a:spcAft>
                <a:spcPts val="0"/>
              </a:spcAft>
              <a:buFont typeface="Wingdings" panose="05000000000000000000" pitchFamily="2" charset="2"/>
              <a:buChar char="v"/>
              <a:defRPr/>
            </a:pPr>
            <a:r>
              <a:rPr lang="en-US" sz="3200" dirty="0">
                <a:solidFill>
                  <a:srgbClr val="FFFFFF"/>
                </a:solidFill>
                <a:latin typeface="Tahoma" pitchFamily="34" charset="0"/>
                <a:ea typeface="Tahoma" pitchFamily="34" charset="0"/>
                <a:cs typeface="Tahoma" pitchFamily="34" charset="0"/>
              </a:rPr>
              <a:t>Church </a:t>
            </a:r>
            <a:r>
              <a:rPr lang="en-US" sz="3200" i="1" dirty="0">
                <a:solidFill>
                  <a:srgbClr val="FFFFFF"/>
                </a:solidFill>
                <a:latin typeface="Tahoma" pitchFamily="34" charset="0"/>
                <a:ea typeface="Tahoma" pitchFamily="34" charset="0"/>
                <a:cs typeface="Tahoma" pitchFamily="34" charset="0"/>
              </a:rPr>
              <a:t>(Strong’s G1577 </a:t>
            </a:r>
            <a:r>
              <a:rPr lang="en-US" sz="3200" i="1" dirty="0" err="1">
                <a:solidFill>
                  <a:srgbClr val="FFFFFF"/>
                </a:solidFill>
                <a:latin typeface="Tahoma" pitchFamily="34" charset="0"/>
                <a:ea typeface="Tahoma" pitchFamily="34" charset="0"/>
                <a:cs typeface="Tahoma" pitchFamily="34" charset="0"/>
              </a:rPr>
              <a:t>ekklesia</a:t>
            </a:r>
            <a:r>
              <a:rPr lang="en-US" sz="3200" i="1" dirty="0">
                <a:solidFill>
                  <a:srgbClr val="FFFFFF"/>
                </a:solidFill>
                <a:latin typeface="Tahoma" pitchFamily="34" charset="0"/>
                <a:ea typeface="Tahoma" pitchFamily="34" charset="0"/>
                <a:cs typeface="Tahoma" pitchFamily="34" charset="0"/>
              </a:rPr>
              <a:t>)</a:t>
            </a:r>
            <a:r>
              <a:rPr lang="en-US" sz="2800" dirty="0">
                <a:solidFill>
                  <a:srgbClr val="FFFFFF"/>
                </a:solidFill>
                <a:latin typeface="Tahoma" pitchFamily="34" charset="0"/>
                <a:ea typeface="Tahoma" pitchFamily="34" charset="0"/>
                <a:cs typeface="Tahoma" pitchFamily="34" charset="0"/>
              </a:rPr>
              <a:t> -- </a:t>
            </a:r>
            <a:r>
              <a:rPr lang="en-US" sz="2800" b="0" dirty="0">
                <a:solidFill>
                  <a:srgbClr val="FFFFFF"/>
                </a:solidFill>
                <a:latin typeface="Tahoma" pitchFamily="34" charset="0"/>
                <a:ea typeface="Tahoma" pitchFamily="34" charset="0"/>
                <a:cs typeface="Tahoma" pitchFamily="34" charset="0"/>
              </a:rPr>
              <a:t>A compound of </a:t>
            </a:r>
            <a:r>
              <a:rPr lang="en-US" sz="2800" b="0" i="1" dirty="0">
                <a:solidFill>
                  <a:srgbClr val="FFFFFF"/>
                </a:solidFill>
                <a:latin typeface="Tahoma" pitchFamily="34" charset="0"/>
                <a:ea typeface="Tahoma" pitchFamily="34" charset="0"/>
                <a:cs typeface="Tahoma" pitchFamily="34" charset="0"/>
              </a:rPr>
              <a:t>G1537 &amp; G2564; </a:t>
            </a:r>
            <a:r>
              <a:rPr lang="en-US" sz="2800" b="0" dirty="0">
                <a:solidFill>
                  <a:srgbClr val="FFFFFF"/>
                </a:solidFill>
                <a:latin typeface="Tahoma" pitchFamily="34" charset="0"/>
                <a:ea typeface="Tahoma" pitchFamily="34" charset="0"/>
                <a:cs typeface="Tahoma" pitchFamily="34" charset="0"/>
              </a:rPr>
              <a:t>“called out, calling out”</a:t>
            </a:r>
          </a:p>
          <a:p>
            <a:pPr marL="457200" indent="-457200" algn="l" eaLnBrk="1" hangingPunct="1">
              <a:spcAft>
                <a:spcPts val="0"/>
              </a:spcAft>
              <a:buFont typeface="Wingdings" panose="05000000000000000000" pitchFamily="2" charset="2"/>
              <a:buChar char="v"/>
              <a:defRPr/>
            </a:pPr>
            <a:r>
              <a:rPr lang="en-US" sz="2800" b="0" dirty="0">
                <a:solidFill>
                  <a:srgbClr val="FFFFFF"/>
                </a:solidFill>
                <a:latin typeface="Tahoma" pitchFamily="34" charset="0"/>
                <a:ea typeface="Tahoma" pitchFamily="34" charset="0"/>
                <a:cs typeface="Tahoma" pitchFamily="34" charset="0"/>
              </a:rPr>
              <a:t>The “church” is the body of Christ (Colossians 1:24), made up of the “called out.”</a:t>
            </a:r>
            <a:endParaRPr lang="en-US" b="0" dirty="0">
              <a:solidFill>
                <a:srgbClr val="FFFF00"/>
              </a:solidFill>
              <a:latin typeface="Tahoma" pitchFamily="34" charset="0"/>
              <a:ea typeface="Tahoma" pitchFamily="34" charset="0"/>
              <a:cs typeface="Tahoma" pitchFamily="34" charset="0"/>
            </a:endParaRPr>
          </a:p>
        </p:txBody>
      </p:sp>
      <p:sp>
        <p:nvSpPr>
          <p:cNvPr id="3" name="TextBox 2">
            <a:extLst>
              <a:ext uri="{FF2B5EF4-FFF2-40B4-BE49-F238E27FC236}">
                <a16:creationId xmlns:a16="http://schemas.microsoft.com/office/drawing/2014/main" id="{11922736-9117-DB5F-24B7-4D0E241936D0}"/>
              </a:ext>
            </a:extLst>
          </p:cNvPr>
          <p:cNvSpPr txBox="1">
            <a:spLocks noChangeArrowheads="1"/>
          </p:cNvSpPr>
          <p:nvPr/>
        </p:nvSpPr>
        <p:spPr bwMode="auto">
          <a:xfrm>
            <a:off x="6096000" y="1395961"/>
            <a:ext cx="6096000" cy="4955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indent="-457200" algn="l" eaLnBrk="1" hangingPunct="1">
              <a:spcAft>
                <a:spcPts val="0"/>
              </a:spcAft>
              <a:buFont typeface="Wingdings" panose="05000000000000000000" pitchFamily="2" charset="2"/>
              <a:buChar char="ü"/>
              <a:defRPr/>
            </a:pPr>
            <a:r>
              <a:rPr lang="en-US" sz="3600" dirty="0">
                <a:solidFill>
                  <a:srgbClr val="FFFFFF"/>
                </a:solidFill>
                <a:latin typeface="Tahoma" pitchFamily="34" charset="0"/>
                <a:ea typeface="Tahoma" pitchFamily="34" charset="0"/>
                <a:cs typeface="Tahoma" pitchFamily="34" charset="0"/>
              </a:rPr>
              <a:t>The church is “called out” of the world – Ephesians 2:1-3;             II Corinthians 6:14-18</a:t>
            </a:r>
          </a:p>
          <a:p>
            <a:pPr marL="457200" indent="-457200" algn="l" eaLnBrk="1" hangingPunct="1">
              <a:spcAft>
                <a:spcPts val="0"/>
              </a:spcAft>
              <a:buFont typeface="Wingdings" panose="05000000000000000000" pitchFamily="2" charset="2"/>
              <a:buChar char="ü"/>
              <a:defRPr/>
            </a:pPr>
            <a:r>
              <a:rPr lang="en-US" sz="3600" dirty="0">
                <a:solidFill>
                  <a:srgbClr val="FFFFFF"/>
                </a:solidFill>
                <a:latin typeface="Tahoma" pitchFamily="34" charset="0"/>
                <a:ea typeface="Tahoma" pitchFamily="34" charset="0"/>
                <a:cs typeface="Tahoma" pitchFamily="34" charset="0"/>
              </a:rPr>
              <a:t>The church is “called out” by the gospel –    II Thessalonians 2:14</a:t>
            </a:r>
          </a:p>
          <a:p>
            <a:pPr marL="1200150" lvl="1" indent="-457200" algn="l" eaLnBrk="1" hangingPunct="1">
              <a:spcAft>
                <a:spcPts val="0"/>
              </a:spcAft>
              <a:buClr>
                <a:schemeClr val="tx1"/>
              </a:buClr>
              <a:buFont typeface="Wingdings" panose="05000000000000000000" pitchFamily="2" charset="2"/>
              <a:buChar char="Ø"/>
              <a:defRPr/>
            </a:pPr>
            <a:r>
              <a:rPr lang="en-US" sz="3200" dirty="0">
                <a:latin typeface="Tahoma" pitchFamily="34" charset="0"/>
                <a:ea typeface="Tahoma" pitchFamily="34" charset="0"/>
                <a:cs typeface="Tahoma" pitchFamily="34" charset="0"/>
              </a:rPr>
              <a:t>I Corinthians 15:1-4</a:t>
            </a:r>
          </a:p>
          <a:p>
            <a:pPr marL="1200150" lvl="1" indent="-457200" algn="l" eaLnBrk="1" hangingPunct="1">
              <a:spcAft>
                <a:spcPts val="0"/>
              </a:spcAft>
              <a:buClr>
                <a:schemeClr val="tx1"/>
              </a:buClr>
              <a:buFont typeface="Wingdings" panose="05000000000000000000" pitchFamily="2" charset="2"/>
              <a:buChar char="Ø"/>
              <a:defRPr/>
            </a:pPr>
            <a:r>
              <a:rPr lang="en-US" sz="3200" dirty="0">
                <a:latin typeface="Tahoma" pitchFamily="34" charset="0"/>
                <a:ea typeface="Tahoma" pitchFamily="34" charset="0"/>
                <a:cs typeface="Tahoma" pitchFamily="34" charset="0"/>
              </a:rPr>
              <a:t>Ephesians 5:23</a:t>
            </a:r>
          </a:p>
        </p:txBody>
      </p:sp>
    </p:spTree>
    <p:extLst>
      <p:ext uri="{BB962C8B-B14F-4D97-AF65-F5344CB8AC3E}">
        <p14:creationId xmlns:p14="http://schemas.microsoft.com/office/powerpoint/2010/main" val="3235828264"/>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0" y="-1"/>
            <a:ext cx="12192000" cy="1219201"/>
          </a:xfrm>
        </p:spPr>
        <p:txBody>
          <a:bodyPr>
            <a:noAutofit/>
          </a:bodyPr>
          <a:lstStyle/>
          <a:p>
            <a:r>
              <a:rPr lang="en-US" sz="3600" b="1" u="sng" dirty="0">
                <a:solidFill>
                  <a:srgbClr val="66FFFF"/>
                </a:solidFill>
                <a:cs typeface="Times New Roman" pitchFamily="18" charset="0"/>
              </a:rPr>
              <a:t>If one can be saved apart from the church…One can be saved without being </a:t>
            </a:r>
            <a:r>
              <a:rPr lang="en-US" sz="3600" b="1" i="1" u="sng" dirty="0">
                <a:solidFill>
                  <a:srgbClr val="FFFF00"/>
                </a:solidFill>
                <a:cs typeface="Times New Roman" pitchFamily="18" charset="0"/>
              </a:rPr>
              <a:t>“Called Out!”</a:t>
            </a:r>
            <a:endParaRPr lang="en-US" sz="3600" b="1" i="1" u="sng" dirty="0">
              <a:solidFill>
                <a:srgbClr val="FFFF00"/>
              </a:solidFill>
            </a:endParaRPr>
          </a:p>
        </p:txBody>
      </p:sp>
      <p:sp>
        <p:nvSpPr>
          <p:cNvPr id="11267" name="Footer Placeholder 4"/>
          <p:cNvSpPr>
            <a:spLocks noGrp="1"/>
          </p:cNvSpPr>
          <p:nvPr>
            <p:ph type="ftr" sz="quarter" idx="11"/>
          </p:nvPr>
        </p:nvSpPr>
        <p:spPr>
          <a:xfrm>
            <a:off x="0" y="6587582"/>
            <a:ext cx="45720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a:ln>
                  <a:noFill/>
                </a:ln>
                <a:solidFill>
                  <a:srgbClr val="FFFFFF"/>
                </a:solidFill>
                <a:effectLst/>
                <a:uLnTx/>
                <a:uFillTx/>
                <a:latin typeface="Tahoma" pitchFamily="34" charset="0"/>
                <a:ea typeface="+mn-ea"/>
                <a:cs typeface="Times New Roman" pitchFamily="18" charset="0"/>
              </a:rPr>
              <a:t>Can We Follow Jesus But Forget The Church?</a:t>
            </a:r>
            <a:endParaRPr kumimoji="0" lang="en-US" sz="1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endParaRPr>
          </a:p>
        </p:txBody>
      </p:sp>
      <p:sp>
        <p:nvSpPr>
          <p:cNvPr id="19" name="TextBox 18"/>
          <p:cNvSpPr txBox="1">
            <a:spLocks noChangeArrowheads="1"/>
          </p:cNvSpPr>
          <p:nvPr/>
        </p:nvSpPr>
        <p:spPr bwMode="auto">
          <a:xfrm>
            <a:off x="0" y="1393372"/>
            <a:ext cx="617220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v"/>
              <a:defRPr/>
            </a:pPr>
            <a:r>
              <a:rPr lang="en-US" sz="3200" dirty="0">
                <a:solidFill>
                  <a:srgbClr val="FFFFFF"/>
                </a:solidFill>
                <a:latin typeface="Tahoma" pitchFamily="34" charset="0"/>
                <a:ea typeface="Tahoma" pitchFamily="34" charset="0"/>
                <a:cs typeface="Tahoma" pitchFamily="34" charset="0"/>
              </a:rPr>
              <a:t>If people can be saved out of the church, then…</a:t>
            </a:r>
            <a:endParaRPr kumimoji="0" lang="en-US" sz="24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
        <p:nvSpPr>
          <p:cNvPr id="3" name="TextBox 2">
            <a:extLst>
              <a:ext uri="{FF2B5EF4-FFF2-40B4-BE49-F238E27FC236}">
                <a16:creationId xmlns:a16="http://schemas.microsoft.com/office/drawing/2014/main" id="{11922736-9117-DB5F-24B7-4D0E241936D0}"/>
              </a:ext>
            </a:extLst>
          </p:cNvPr>
          <p:cNvSpPr txBox="1">
            <a:spLocks noChangeArrowheads="1"/>
          </p:cNvSpPr>
          <p:nvPr/>
        </p:nvSpPr>
        <p:spPr bwMode="auto">
          <a:xfrm>
            <a:off x="6096000" y="1395961"/>
            <a:ext cx="6096000" cy="48320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They can be saved without being “called out.”</a:t>
            </a:r>
          </a:p>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They can be saved without the gospel that calls men      (II Thessalonians 2:14)</a:t>
            </a:r>
          </a:p>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They can be saved in the world, “dead in their sins” (Ephesians 2:1-3)</a:t>
            </a:r>
          </a:p>
          <a:p>
            <a:pPr marL="457200" lvl="0" indent="-457200" algn="l" eaLnBrk="1" hangingPunct="1">
              <a:spcAft>
                <a:spcPts val="0"/>
              </a:spcAft>
              <a:buFont typeface="Wingdings" panose="05000000000000000000" pitchFamily="2" charset="2"/>
              <a:buChar char="ü"/>
              <a:defRPr/>
            </a:pPr>
            <a:r>
              <a:rPr lang="en-US" sz="2800" dirty="0">
                <a:solidFill>
                  <a:srgbClr val="FFFFFF"/>
                </a:solidFill>
                <a:latin typeface="Tahoma" pitchFamily="34" charset="0"/>
                <a:ea typeface="Tahoma" pitchFamily="34" charset="0"/>
                <a:cs typeface="Tahoma" pitchFamily="34" charset="0"/>
              </a:rPr>
              <a:t>They can be saved and not be a part of Christ’s body (Acts 2:47; Romans 12:4-5)</a:t>
            </a:r>
            <a:endParaRPr kumimoji="0" lang="en-US"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1928522211"/>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 calcmode="lin" valueType="num">
                                      <p:cBhvr additive="base">
                                        <p:cTn id="16" dur="500" fill="hold"/>
                                        <p:tgtEl>
                                          <p:spTgt spid="3">
                                            <p:txEl>
                                              <p:pRg st="1" end="1"/>
                                            </p:txEl>
                                          </p:spTgt>
                                        </p:tgtEl>
                                        <p:attrNameLst>
                                          <p:attrName>ppt_x</p:attrName>
                                        </p:attrNameLst>
                                      </p:cBhvr>
                                      <p:tavLst>
                                        <p:tav tm="0">
                                          <p:val>
                                            <p:strVal val="1+#ppt_w/2"/>
                                          </p:val>
                                        </p:tav>
                                        <p:tav tm="100000">
                                          <p:val>
                                            <p:strVal val="#ppt_x"/>
                                          </p:val>
                                        </p:tav>
                                      </p:tavLst>
                                    </p:anim>
                                    <p:anim calcmode="lin" valueType="num">
                                      <p:cBhvr additive="base">
                                        <p:cTn id="17"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 presetClass="entr" presetSubtype="2" fill="hold" nodeType="after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3">
                                            <p:txEl>
                                              <p:pRg st="3" end="3"/>
                                            </p:txEl>
                                          </p:spTgt>
                                        </p:tgtEl>
                                        <p:attrNameLst>
                                          <p:attrName>style.visibility</p:attrName>
                                        </p:attrNameLst>
                                      </p:cBhvr>
                                      <p:to>
                                        <p:strVal val="visible"/>
                                      </p:to>
                                    </p:set>
                                    <p:anim calcmode="lin" valueType="num">
                                      <p:cBhvr additive="base">
                                        <p:cTn id="26" dur="500" fill="hold"/>
                                        <p:tgtEl>
                                          <p:spTgt spid="3">
                                            <p:txEl>
                                              <p:pRg st="3" end="3"/>
                                            </p:txEl>
                                          </p:spTgt>
                                        </p:tgtEl>
                                        <p:attrNameLst>
                                          <p:attrName>ppt_x</p:attrName>
                                        </p:attrNameLst>
                                      </p:cBhvr>
                                      <p:tavLst>
                                        <p:tav tm="0">
                                          <p:val>
                                            <p:strVal val="1+#ppt_w/2"/>
                                          </p:val>
                                        </p:tav>
                                        <p:tav tm="100000">
                                          <p:val>
                                            <p:strVal val="#ppt_x"/>
                                          </p:val>
                                        </p:tav>
                                      </p:tavLst>
                                    </p:anim>
                                    <p:anim calcmode="lin" valueType="num">
                                      <p:cBhvr additive="base">
                                        <p:cTn id="27"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BBF0B3C-3326-02CC-24AA-FA484B9EE5E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0" y="-1"/>
            <a:ext cx="12192000" cy="6858000"/>
          </a:xfrm>
          <a:prstGeom prst="rect">
            <a:avLst/>
          </a:prstGeom>
        </p:spPr>
      </p:pic>
      <p:sp>
        <p:nvSpPr>
          <p:cNvPr id="11266" name="Rectangle 2"/>
          <p:cNvSpPr>
            <a:spLocks noGrp="1" noChangeArrowheads="1"/>
          </p:cNvSpPr>
          <p:nvPr>
            <p:ph type="title"/>
          </p:nvPr>
        </p:nvSpPr>
        <p:spPr>
          <a:xfrm>
            <a:off x="0" y="0"/>
            <a:ext cx="12192000" cy="914400"/>
          </a:xfrm>
        </p:spPr>
        <p:txBody>
          <a:bodyPr>
            <a:noAutofit/>
          </a:bodyPr>
          <a:lstStyle/>
          <a:p>
            <a:r>
              <a:rPr lang="en-US" sz="3200" b="1" u="sng" dirty="0">
                <a:ln w="9525">
                  <a:solidFill>
                    <a:schemeClr val="bg1"/>
                  </a:solidFill>
                  <a:prstDash val="solid"/>
                </a:ln>
                <a:solidFill>
                  <a:schemeClr val="tx1"/>
                </a:solidFill>
                <a:effectLst>
                  <a:outerShdw blurRad="12700" dist="38100" dir="2700000" algn="tl" rotWithShape="0">
                    <a:schemeClr val="bg1">
                      <a:lumMod val="50000"/>
                    </a:schemeClr>
                  </a:outerShdw>
                </a:effectLst>
                <a:cs typeface="Times New Roman" pitchFamily="18" charset="0"/>
              </a:rPr>
              <a:t>If one can be saved apart from the church…One can be saved without being </a:t>
            </a:r>
            <a:r>
              <a:rPr lang="en-US" sz="3200" b="1" i="1" u="sng" dirty="0">
                <a:ln w="9525">
                  <a:solidFill>
                    <a:schemeClr val="bg1"/>
                  </a:solidFill>
                  <a:prstDash val="solid"/>
                </a:ln>
                <a:solidFill>
                  <a:schemeClr val="tx1"/>
                </a:solidFill>
                <a:effectLst>
                  <a:outerShdw blurRad="12700" dist="38100" dir="2700000" algn="tl" rotWithShape="0">
                    <a:schemeClr val="bg1">
                      <a:lumMod val="50000"/>
                    </a:schemeClr>
                  </a:outerShdw>
                </a:effectLst>
                <a:cs typeface="Times New Roman" pitchFamily="18" charset="0"/>
              </a:rPr>
              <a:t>“Called Out!”</a:t>
            </a:r>
            <a:endParaRPr lang="en-US" sz="3200" b="1" i="1" u="sng" dirty="0">
              <a:ln w="9525">
                <a:solidFill>
                  <a:schemeClr val="bg1"/>
                </a:solidFill>
                <a:prstDash val="solid"/>
              </a:ln>
              <a:solidFill>
                <a:schemeClr val="tx1"/>
              </a:solidFill>
              <a:effectLst>
                <a:outerShdw blurRad="12700" dist="38100" dir="2700000" algn="tl" rotWithShape="0">
                  <a:schemeClr val="bg1">
                    <a:lumMod val="50000"/>
                  </a:schemeClr>
                </a:outerShdw>
              </a:effectLst>
            </a:endParaRPr>
          </a:p>
        </p:txBody>
      </p:sp>
      <p:sp>
        <p:nvSpPr>
          <p:cNvPr id="11267" name="Footer Placeholder 4"/>
          <p:cNvSpPr>
            <a:spLocks noGrp="1"/>
          </p:cNvSpPr>
          <p:nvPr>
            <p:ph type="ftr" sz="quarter" idx="11"/>
          </p:nvPr>
        </p:nvSpPr>
        <p:spPr>
          <a:xfrm>
            <a:off x="0" y="6598733"/>
            <a:ext cx="4038600" cy="270418"/>
          </a:xfrm>
          <a:noFill/>
        </p:spPr>
        <p:txBody>
          <a:bodyPr/>
          <a:lstStyle>
            <a:lvl1pPr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srgbClr val="FFFFFF"/>
                </a:solidFill>
                <a:effectLst/>
                <a:uLnTx/>
                <a:uFillTx/>
                <a:latin typeface="Tahoma" pitchFamily="34" charset="0"/>
                <a:ea typeface="+mn-ea"/>
                <a:cs typeface="Times New Roman" pitchFamily="18" charset="0"/>
              </a:rPr>
              <a:t>Can We Follow Jesus But Forget The Church?</a:t>
            </a:r>
          </a:p>
        </p:txBody>
      </p:sp>
      <p:sp>
        <p:nvSpPr>
          <p:cNvPr id="19" name="TextBox 18"/>
          <p:cNvSpPr txBox="1">
            <a:spLocks noChangeArrowheads="1"/>
          </p:cNvSpPr>
          <p:nvPr/>
        </p:nvSpPr>
        <p:spPr bwMode="auto">
          <a:xfrm>
            <a:off x="4068337" y="1905505"/>
            <a:ext cx="7924800" cy="3046988"/>
          </a:xfrm>
          <a:prstGeom prst="rect">
            <a:avLst/>
          </a:prstGeom>
          <a:solidFill>
            <a:schemeClr val="dk1">
              <a:alpha val="50000"/>
            </a:schemeClr>
          </a:solidFill>
          <a:ln>
            <a:noFill/>
          </a:ln>
        </p:spPr>
        <p:style>
          <a:lnRef idx="0">
            <a:scrgbClr r="0" g="0" b="0"/>
          </a:lnRef>
          <a:fillRef idx="0">
            <a:scrgbClr r="0" g="0" b="0"/>
          </a:fillRef>
          <a:effectRef idx="0">
            <a:scrgbClr r="0" g="0" b="0"/>
          </a:effectRef>
          <a:fontRef idx="minor">
            <a:schemeClr val="lt1"/>
          </a:fontRef>
        </p:style>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lvl="0" eaLnBrk="1" hangingPunct="1">
              <a:spcAft>
                <a:spcPts val="0"/>
              </a:spcAft>
              <a:defRPr/>
            </a:pPr>
            <a:r>
              <a:rPr lang="en-US" sz="4800" dirty="0">
                <a:solidFill>
                  <a:srgbClr val="FFFFFF"/>
                </a:solidFill>
                <a:latin typeface="Tahoma" pitchFamily="34" charset="0"/>
                <a:ea typeface="Tahoma" pitchFamily="34" charset="0"/>
                <a:cs typeface="Tahoma" pitchFamily="34" charset="0"/>
              </a:rPr>
              <a:t>Christ is the Savior of the body (the church) so one must be “called out” to be saved!</a:t>
            </a:r>
            <a:endParaRPr kumimoji="0" lang="en-US" sz="4400" b="0" i="0" u="none" strike="noStrike" kern="1200" cap="none" spc="0" normalizeH="0" baseline="0" noProof="0" dirty="0">
              <a:ln>
                <a:noFill/>
              </a:ln>
              <a:solidFill>
                <a:srgbClr val="FFFF00"/>
              </a:solidFill>
              <a:effectLst/>
              <a:uLnTx/>
              <a:uFillTx/>
              <a:latin typeface="Tahoma" pitchFamily="34" charset="0"/>
              <a:ea typeface="Tahoma" pitchFamily="34" charset="0"/>
              <a:cs typeface="Tahoma" pitchFamily="34" charset="0"/>
            </a:endParaRPr>
          </a:p>
        </p:txBody>
      </p:sp>
    </p:spTree>
    <p:extLst>
      <p:ext uri="{BB962C8B-B14F-4D97-AF65-F5344CB8AC3E}">
        <p14:creationId xmlns:p14="http://schemas.microsoft.com/office/powerpoint/2010/main" val="37130438"/>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p:cTn id="7" dur="1000" fill="hold"/>
                                        <p:tgtEl>
                                          <p:spTgt spid="19"/>
                                        </p:tgtEl>
                                        <p:attrNameLst>
                                          <p:attrName>ppt_w</p:attrName>
                                        </p:attrNameLst>
                                      </p:cBhvr>
                                      <p:tavLst>
                                        <p:tav tm="0">
                                          <p:val>
                                            <p:fltVal val="0"/>
                                          </p:val>
                                        </p:tav>
                                        <p:tav tm="100000">
                                          <p:val>
                                            <p:strVal val="#ppt_w"/>
                                          </p:val>
                                        </p:tav>
                                      </p:tavLst>
                                    </p:anim>
                                    <p:anim calcmode="lin" valueType="num">
                                      <p:cBhvr>
                                        <p:cTn id="8" dur="1000" fill="hold"/>
                                        <p:tgtEl>
                                          <p:spTgt spid="19"/>
                                        </p:tgtEl>
                                        <p:attrNameLst>
                                          <p:attrName>ppt_h</p:attrName>
                                        </p:attrNameLst>
                                      </p:cBhvr>
                                      <p:tavLst>
                                        <p:tav tm="0">
                                          <p:val>
                                            <p:fltVal val="0"/>
                                          </p:val>
                                        </p:tav>
                                        <p:tav tm="100000">
                                          <p:val>
                                            <p:strVal val="#ppt_h"/>
                                          </p:val>
                                        </p:tav>
                                      </p:tavLst>
                                    </p:anim>
                                    <p:anim calcmode="lin" valueType="num">
                                      <p:cBhvr>
                                        <p:cTn id="9" dur="1000" fill="hold"/>
                                        <p:tgtEl>
                                          <p:spTgt spid="19"/>
                                        </p:tgtEl>
                                        <p:attrNameLst>
                                          <p:attrName>style.rotation</p:attrName>
                                        </p:attrNameLst>
                                      </p:cBhvr>
                                      <p:tavLst>
                                        <p:tav tm="0">
                                          <p:val>
                                            <p:fltVal val="90"/>
                                          </p:val>
                                        </p:tav>
                                        <p:tav tm="100000">
                                          <p:val>
                                            <p:fltVal val="0"/>
                                          </p:val>
                                        </p:tav>
                                      </p:tavLst>
                                    </p:anim>
                                    <p:animEffect transition="in" filter="fade">
                                      <p:cBhvr>
                                        <p:cTn id="10"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theme/_rels/theme11.xml.rels><?xml version="1.0" encoding="UTF-8" standalone="yes"?>
<Relationships xmlns="http://schemas.openxmlformats.org/package/2006/relationships"><Relationship Id="rId1" Type="http://schemas.openxmlformats.org/officeDocument/2006/relationships/image" Target="../media/image10.jpeg"/></Relationships>
</file>

<file path=ppt/theme/_rels/theme12.xml.rels><?xml version="1.0" encoding="UTF-8" standalone="yes"?>
<Relationships xmlns="http://schemas.openxmlformats.org/package/2006/relationships"><Relationship Id="rId1" Type="http://schemas.openxmlformats.org/officeDocument/2006/relationships/image" Target="../media/image15.jpeg"/></Relationships>
</file>

<file path=ppt/theme/_rels/theme13.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eye">
  <a:themeElements>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fontScheme name="ey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ye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eye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eye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eye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eye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eye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eye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eye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eye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eye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eye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eye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eye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eye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eye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eye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Favorite Font Theme">
      <a:majorFont>
        <a:latin typeface="Arial"/>
        <a:ea typeface=""/>
        <a:cs typeface=""/>
      </a:majorFont>
      <a:minorFont>
        <a:latin typeface="Tahoma"/>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1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12.xml><?xml version="1.0" encoding="utf-8"?>
<a:theme xmlns:a="http://schemas.openxmlformats.org/drawingml/2006/main" name="1_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13.xml><?xml version="1.0" encoding="utf-8"?>
<a:theme xmlns:a="http://schemas.openxmlformats.org/drawingml/2006/main" name="1_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Favorite Font Theme">
      <a:majorFont>
        <a:latin typeface="Arial"/>
        <a:ea typeface=""/>
        <a:cs typeface=""/>
      </a:majorFont>
      <a:minorFont>
        <a:latin typeface="Tahoma"/>
        <a:ea typeface=""/>
        <a:cs typeface=""/>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14.xml><?xml version="1.0" encoding="utf-8"?>
<a:theme xmlns:a="http://schemas.openxmlformats.org/drawingml/2006/main" name="1_Theme1">
  <a:themeElements>
    <a:clrScheme name="edu_theme_07">
      <a:dk1>
        <a:srgbClr val="000000"/>
      </a:dk1>
      <a:lt1>
        <a:srgbClr val="FFFFFF"/>
      </a:lt1>
      <a:dk2>
        <a:srgbClr val="254B44"/>
      </a:dk2>
      <a:lt2>
        <a:srgbClr val="FEFEE8"/>
      </a:lt2>
      <a:accent1>
        <a:srgbClr val="9ECA10"/>
      </a:accent1>
      <a:accent2>
        <a:srgbClr val="BDA515"/>
      </a:accent2>
      <a:accent3>
        <a:srgbClr val="FF9933"/>
      </a:accent3>
      <a:accent4>
        <a:srgbClr val="20ABBA"/>
      </a:accent4>
      <a:accent5>
        <a:srgbClr val="3768AF"/>
      </a:accent5>
      <a:accent6>
        <a:srgbClr val="D5584B"/>
      </a:accent6>
      <a:hlink>
        <a:srgbClr val="0FD2D7"/>
      </a:hlink>
      <a:folHlink>
        <a:srgbClr val="FF0066"/>
      </a:folHlink>
    </a:clrScheme>
    <a:fontScheme name="Office Theme">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333300"/>
        </a:dk2>
        <a:lt2>
          <a:srgbClr val="B2B2B2"/>
        </a:lt2>
        <a:accent1>
          <a:srgbClr val="469466"/>
        </a:accent1>
        <a:accent2>
          <a:srgbClr val="CC9900"/>
        </a:accent2>
        <a:accent3>
          <a:srgbClr val="FFFFFF"/>
        </a:accent3>
        <a:accent4>
          <a:srgbClr val="000000"/>
        </a:accent4>
        <a:accent5>
          <a:srgbClr val="B0C8B8"/>
        </a:accent5>
        <a:accent6>
          <a:srgbClr val="B98A00"/>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480000"/>
        </a:dk2>
        <a:lt2>
          <a:srgbClr val="DDDDDD"/>
        </a:lt2>
        <a:accent1>
          <a:srgbClr val="C58023"/>
        </a:accent1>
        <a:accent2>
          <a:srgbClr val="4AA280"/>
        </a:accent2>
        <a:accent3>
          <a:srgbClr val="FFFFFF"/>
        </a:accent3>
        <a:accent4>
          <a:srgbClr val="000000"/>
        </a:accent4>
        <a:accent5>
          <a:srgbClr val="DFC0AC"/>
        </a:accent5>
        <a:accent6>
          <a:srgbClr val="429273"/>
        </a:accent6>
        <a:hlink>
          <a:srgbClr val="CD5119"/>
        </a:hlink>
        <a:folHlink>
          <a:srgbClr val="878FA5"/>
        </a:folHlink>
      </a:clrScheme>
      <a:clrMap bg1="lt1" tx1="dk1" bg2="lt2" tx2="dk2" accent1="accent1" accent2="accent2" accent3="accent3" accent4="accent4" accent5="accent5" accent6="accent6" hlink="hlink" folHlink="folHlink"/>
    </a:extraClrScheme>
    <a:extraClrScheme>
      <a:clrScheme name="Office Theme 3">
        <a:dk1>
          <a:srgbClr val="672D2D"/>
        </a:dk1>
        <a:lt1>
          <a:srgbClr val="FFFFFF"/>
        </a:lt1>
        <a:dk2>
          <a:srgbClr val="000000"/>
        </a:dk2>
        <a:lt2>
          <a:srgbClr val="DDDDDD"/>
        </a:lt2>
        <a:accent1>
          <a:srgbClr val="8EA65A"/>
        </a:accent1>
        <a:accent2>
          <a:srgbClr val="FF9900"/>
        </a:accent2>
        <a:accent3>
          <a:srgbClr val="FFFFFF"/>
        </a:accent3>
        <a:accent4>
          <a:srgbClr val="572525"/>
        </a:accent4>
        <a:accent5>
          <a:srgbClr val="C6D0B5"/>
        </a:accent5>
        <a:accent6>
          <a:srgbClr val="E78A00"/>
        </a:accent6>
        <a:hlink>
          <a:srgbClr val="0099CC"/>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1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1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1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1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1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1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1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1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1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1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1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1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1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1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1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1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colormaster">
  <a:themeElements>
    <a:clrScheme name="">
      <a:dk1>
        <a:srgbClr val="000000"/>
      </a:dk1>
      <a:lt1>
        <a:srgbClr val="000099"/>
      </a:lt1>
      <a:dk2>
        <a:srgbClr val="000099"/>
      </a:dk2>
      <a:lt2>
        <a:srgbClr val="C0C0C0"/>
      </a:lt2>
      <a:accent1>
        <a:srgbClr val="FF3399"/>
      </a:accent1>
      <a:accent2>
        <a:srgbClr val="99CCFF"/>
      </a:accent2>
      <a:accent3>
        <a:srgbClr val="AAAACA"/>
      </a:accent3>
      <a:accent4>
        <a:srgbClr val="000000"/>
      </a:accent4>
      <a:accent5>
        <a:srgbClr val="FFADCA"/>
      </a:accent5>
      <a:accent6>
        <a:srgbClr val="8AB9E7"/>
      </a:accent6>
      <a:hlink>
        <a:srgbClr val="FF5050"/>
      </a:hlink>
      <a:folHlink>
        <a:srgbClr val="FFFF99"/>
      </a:folHlink>
    </a:clrScheme>
    <a:fontScheme name="2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2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2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2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2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2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2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2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2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2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2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2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2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2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2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2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colormaster">
  <a:themeElements>
    <a:clrScheme name="">
      <a:dk1>
        <a:srgbClr val="C0C0C0"/>
      </a:dk1>
      <a:lt1>
        <a:srgbClr val="FFFFFF"/>
      </a:lt1>
      <a:dk2>
        <a:srgbClr val="006699"/>
      </a:dk2>
      <a:lt2>
        <a:srgbClr val="CCECFF"/>
      </a:lt2>
      <a:accent1>
        <a:srgbClr val="29A329"/>
      </a:accent1>
      <a:accent2>
        <a:srgbClr val="00FFFF"/>
      </a:accent2>
      <a:accent3>
        <a:srgbClr val="AAB8CA"/>
      </a:accent3>
      <a:accent4>
        <a:srgbClr val="DADADA"/>
      </a:accent4>
      <a:accent5>
        <a:srgbClr val="ACCEAC"/>
      </a:accent5>
      <a:accent6>
        <a:srgbClr val="00E7E7"/>
      </a:accent6>
      <a:hlink>
        <a:srgbClr val="3B6AFF"/>
      </a:hlink>
      <a:folHlink>
        <a:srgbClr val="FF9900"/>
      </a:folHlink>
    </a:clrScheme>
    <a:fontScheme name="3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3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3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3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3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3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3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3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3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3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3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3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3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3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3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3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Favorite Font Theme">
      <a:majorFont>
        <a:latin typeface="Arial"/>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4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4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4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4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4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4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4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4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4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4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4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4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4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4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4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4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colormaster">
  <a:themeElements>
    <a:clrScheme name="">
      <a:dk1>
        <a:srgbClr val="000000"/>
      </a:dk1>
      <a:lt1>
        <a:srgbClr val="006699"/>
      </a:lt1>
      <a:dk2>
        <a:srgbClr val="003366"/>
      </a:dk2>
      <a:lt2>
        <a:srgbClr val="C0C0C0"/>
      </a:lt2>
      <a:accent1>
        <a:srgbClr val="29A329"/>
      </a:accent1>
      <a:accent2>
        <a:srgbClr val="00FFFF"/>
      </a:accent2>
      <a:accent3>
        <a:srgbClr val="AAB8CA"/>
      </a:accent3>
      <a:accent4>
        <a:srgbClr val="000000"/>
      </a:accent4>
      <a:accent5>
        <a:srgbClr val="ACCEAC"/>
      </a:accent5>
      <a:accent6>
        <a:srgbClr val="00E7E7"/>
      </a:accent6>
      <a:hlink>
        <a:srgbClr val="3B6AFF"/>
      </a:hlink>
      <a:folHlink>
        <a:srgbClr val="FF9900"/>
      </a:folHlink>
    </a:clrScheme>
    <a:fontScheme name="5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5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5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5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5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5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5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5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5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5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5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5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5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5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5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5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6_colormaster">
  <a:themeElements>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fontScheme name="6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6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6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6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6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6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6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6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6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6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6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6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6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6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6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6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7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7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7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7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7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7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7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7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7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7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7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7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7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7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7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7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7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7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colormaster">
  <a:themeElements>
    <a:clrScheme name="">
      <a:dk1>
        <a:srgbClr val="000000"/>
      </a:dk1>
      <a:lt1>
        <a:srgbClr val="800000"/>
      </a:lt1>
      <a:dk2>
        <a:srgbClr val="800000"/>
      </a:dk2>
      <a:lt2>
        <a:srgbClr val="C0C0C0"/>
      </a:lt2>
      <a:accent1>
        <a:srgbClr val="FF9900"/>
      </a:accent1>
      <a:accent2>
        <a:srgbClr val="CC0000"/>
      </a:accent2>
      <a:accent3>
        <a:srgbClr val="C0AAAA"/>
      </a:accent3>
      <a:accent4>
        <a:srgbClr val="000000"/>
      </a:accent4>
      <a:accent5>
        <a:srgbClr val="FFCAAA"/>
      </a:accent5>
      <a:accent6>
        <a:srgbClr val="B90000"/>
      </a:accent6>
      <a:hlink>
        <a:srgbClr val="FF33CC"/>
      </a:hlink>
      <a:folHlink>
        <a:srgbClr val="FFCC00"/>
      </a:folHlink>
    </a:clrScheme>
    <a:fontScheme name="8_colormaster">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olormaster 1">
        <a:dk1>
          <a:srgbClr val="C0C0C0"/>
        </a:dk1>
        <a:lt1>
          <a:srgbClr val="FFFFFF"/>
        </a:lt1>
        <a:dk2>
          <a:srgbClr val="000099"/>
        </a:dk2>
        <a:lt2>
          <a:srgbClr val="CCECFF"/>
        </a:lt2>
        <a:accent1>
          <a:srgbClr val="FF3399"/>
        </a:accent1>
        <a:accent2>
          <a:srgbClr val="99CCFF"/>
        </a:accent2>
        <a:accent3>
          <a:srgbClr val="AAAACA"/>
        </a:accent3>
        <a:accent4>
          <a:srgbClr val="DADADA"/>
        </a:accent4>
        <a:accent5>
          <a:srgbClr val="FFADCA"/>
        </a:accent5>
        <a:accent6>
          <a:srgbClr val="8AB9E7"/>
        </a:accent6>
        <a:hlink>
          <a:srgbClr val="FF5050"/>
        </a:hlink>
        <a:folHlink>
          <a:srgbClr val="FFFF99"/>
        </a:folHlink>
      </a:clrScheme>
      <a:clrMap bg1="dk2" tx1="lt1" bg2="dk1" tx2="lt2" accent1="accent1" accent2="accent2" accent3="accent3" accent4="accent4" accent5="accent5" accent6="accent6" hlink="hlink" folHlink="folHlink"/>
    </a:extraClrScheme>
    <a:extraClrScheme>
      <a:clrScheme name="8_colormaster 2">
        <a:dk1>
          <a:srgbClr val="000000"/>
        </a:dk1>
        <a:lt1>
          <a:srgbClr val="99CCFF"/>
        </a:lt1>
        <a:dk2>
          <a:srgbClr val="1C1C1C"/>
        </a:dk2>
        <a:lt2>
          <a:srgbClr val="4D4D4D"/>
        </a:lt2>
        <a:accent1>
          <a:srgbClr val="CC0066"/>
        </a:accent1>
        <a:accent2>
          <a:srgbClr val="3366FF"/>
        </a:accent2>
        <a:accent3>
          <a:srgbClr val="CAE2FF"/>
        </a:accent3>
        <a:accent4>
          <a:srgbClr val="000000"/>
        </a:accent4>
        <a:accent5>
          <a:srgbClr val="E2AAB8"/>
        </a:accent5>
        <a:accent6>
          <a:srgbClr val="2D5CE7"/>
        </a:accent6>
        <a:hlink>
          <a:srgbClr val="FF0000"/>
        </a:hlink>
        <a:folHlink>
          <a:srgbClr val="FFFF00"/>
        </a:folHlink>
      </a:clrScheme>
      <a:clrMap bg1="lt1" tx1="dk1" bg2="lt2" tx2="dk2" accent1="accent1" accent2="accent2" accent3="accent3" accent4="accent4" accent5="accent5" accent6="accent6" hlink="hlink" folHlink="folHlink"/>
    </a:extraClrScheme>
    <a:extraClrScheme>
      <a:clrScheme name="8_colormaster 3">
        <a:dk1>
          <a:srgbClr val="C0C0C0"/>
        </a:dk1>
        <a:lt1>
          <a:srgbClr val="FFFFFF"/>
        </a:lt1>
        <a:dk2>
          <a:srgbClr val="800000"/>
        </a:dk2>
        <a:lt2>
          <a:srgbClr val="FFCC99"/>
        </a:lt2>
        <a:accent1>
          <a:srgbClr val="FF9900"/>
        </a:accent1>
        <a:accent2>
          <a:srgbClr val="CC0000"/>
        </a:accent2>
        <a:accent3>
          <a:srgbClr val="C0AAAA"/>
        </a:accent3>
        <a:accent4>
          <a:srgbClr val="DADADA"/>
        </a:accent4>
        <a:accent5>
          <a:srgbClr val="FFCAAA"/>
        </a:accent5>
        <a:accent6>
          <a:srgbClr val="B90000"/>
        </a:accent6>
        <a:hlink>
          <a:srgbClr val="FF33CC"/>
        </a:hlink>
        <a:folHlink>
          <a:srgbClr val="FFCC00"/>
        </a:folHlink>
      </a:clrScheme>
      <a:clrMap bg1="dk2" tx1="lt1" bg2="dk1" tx2="lt2" accent1="accent1" accent2="accent2" accent3="accent3" accent4="accent4" accent5="accent5" accent6="accent6" hlink="hlink" folHlink="folHlink"/>
    </a:extraClrScheme>
    <a:extraClrScheme>
      <a:clrScheme name="8_colormaster 4">
        <a:dk1>
          <a:srgbClr val="000000"/>
        </a:dk1>
        <a:lt1>
          <a:srgbClr val="FF9966"/>
        </a:lt1>
        <a:dk2>
          <a:srgbClr val="1C1C1C"/>
        </a:dk2>
        <a:lt2>
          <a:srgbClr val="4D4D4D"/>
        </a:lt2>
        <a:accent1>
          <a:srgbClr val="FF0000"/>
        </a:accent1>
        <a:accent2>
          <a:srgbClr val="FF6699"/>
        </a:accent2>
        <a:accent3>
          <a:srgbClr val="FFCAB8"/>
        </a:accent3>
        <a:accent4>
          <a:srgbClr val="000000"/>
        </a:accent4>
        <a:accent5>
          <a:srgbClr val="FFAAAA"/>
        </a:accent5>
        <a:accent6>
          <a:srgbClr val="E75C8A"/>
        </a:accent6>
        <a:hlink>
          <a:srgbClr val="CC00CC"/>
        </a:hlink>
        <a:folHlink>
          <a:srgbClr val="FFCC00"/>
        </a:folHlink>
      </a:clrScheme>
      <a:clrMap bg1="lt1" tx1="dk1" bg2="lt2" tx2="dk2" accent1="accent1" accent2="accent2" accent3="accent3" accent4="accent4" accent5="accent5" accent6="accent6" hlink="hlink" folHlink="folHlink"/>
    </a:extraClrScheme>
    <a:extraClrScheme>
      <a:clrScheme name="8_colormaster 5">
        <a:dk1>
          <a:srgbClr val="C0C0C0"/>
        </a:dk1>
        <a:lt1>
          <a:srgbClr val="FFFFFF"/>
        </a:lt1>
        <a:dk2>
          <a:srgbClr val="008000"/>
        </a:dk2>
        <a:lt2>
          <a:srgbClr val="CCECFF"/>
        </a:lt2>
        <a:accent1>
          <a:srgbClr val="0066FF"/>
        </a:accent1>
        <a:accent2>
          <a:srgbClr val="00FF00"/>
        </a:accent2>
        <a:accent3>
          <a:srgbClr val="AAC0AA"/>
        </a:accent3>
        <a:accent4>
          <a:srgbClr val="DADADA"/>
        </a:accent4>
        <a:accent5>
          <a:srgbClr val="AAB8FF"/>
        </a:accent5>
        <a:accent6>
          <a:srgbClr val="00E700"/>
        </a:accent6>
        <a:hlink>
          <a:srgbClr val="A29E00"/>
        </a:hlink>
        <a:folHlink>
          <a:srgbClr val="EA8B00"/>
        </a:folHlink>
      </a:clrScheme>
      <a:clrMap bg1="dk2" tx1="lt1" bg2="dk1" tx2="lt2" accent1="accent1" accent2="accent2" accent3="accent3" accent4="accent4" accent5="accent5" accent6="accent6" hlink="hlink" folHlink="folHlink"/>
    </a:extraClrScheme>
    <a:extraClrScheme>
      <a:clrScheme name="8_colormaster 6">
        <a:dk1>
          <a:srgbClr val="000000"/>
        </a:dk1>
        <a:lt1>
          <a:srgbClr val="97E183"/>
        </a:lt1>
        <a:dk2>
          <a:srgbClr val="1C1C1C"/>
        </a:dk2>
        <a:lt2>
          <a:srgbClr val="4D4D4D"/>
        </a:lt2>
        <a:accent1>
          <a:srgbClr val="0066FF"/>
        </a:accent1>
        <a:accent2>
          <a:srgbClr val="99FF99"/>
        </a:accent2>
        <a:accent3>
          <a:srgbClr val="C9EEC1"/>
        </a:accent3>
        <a:accent4>
          <a:srgbClr val="000000"/>
        </a:accent4>
        <a:accent5>
          <a:srgbClr val="AAB8FF"/>
        </a:accent5>
        <a:accent6>
          <a:srgbClr val="8AE78A"/>
        </a:accent6>
        <a:hlink>
          <a:srgbClr val="CC9900"/>
        </a:hlink>
        <a:folHlink>
          <a:srgbClr val="FFCC66"/>
        </a:folHlink>
      </a:clrScheme>
      <a:clrMap bg1="lt1" tx1="dk1" bg2="lt2" tx2="dk2" accent1="accent1" accent2="accent2" accent3="accent3" accent4="accent4" accent5="accent5" accent6="accent6" hlink="hlink" folHlink="folHlink"/>
    </a:extraClrScheme>
    <a:extraClrScheme>
      <a:clrScheme name="8_colormaster 7">
        <a:dk1>
          <a:srgbClr val="C0C0C0"/>
        </a:dk1>
        <a:lt1>
          <a:srgbClr val="FFFFFF"/>
        </a:lt1>
        <a:dk2>
          <a:srgbClr val="008080"/>
        </a:dk2>
        <a:lt2>
          <a:srgbClr val="CCECFF"/>
        </a:lt2>
        <a:accent1>
          <a:srgbClr val="29A329"/>
        </a:accent1>
        <a:accent2>
          <a:srgbClr val="00FFFF"/>
        </a:accent2>
        <a:accent3>
          <a:srgbClr val="AAC0C0"/>
        </a:accent3>
        <a:accent4>
          <a:srgbClr val="DADADA"/>
        </a:accent4>
        <a:accent5>
          <a:srgbClr val="ACCEAC"/>
        </a:accent5>
        <a:accent6>
          <a:srgbClr val="00E7E7"/>
        </a:accent6>
        <a:hlink>
          <a:srgbClr val="3B6AFF"/>
        </a:hlink>
        <a:folHlink>
          <a:srgbClr val="FF9900"/>
        </a:folHlink>
      </a:clrScheme>
      <a:clrMap bg1="dk2" tx1="lt1" bg2="dk1" tx2="lt2" accent1="accent1" accent2="accent2" accent3="accent3" accent4="accent4" accent5="accent5" accent6="accent6" hlink="hlink" folHlink="folHlink"/>
    </a:extraClrScheme>
    <a:extraClrScheme>
      <a:clrScheme name="8_colormaster 8">
        <a:dk1>
          <a:srgbClr val="000000"/>
        </a:dk1>
        <a:lt1>
          <a:srgbClr val="64F0BE"/>
        </a:lt1>
        <a:dk2>
          <a:srgbClr val="1C1C1C"/>
        </a:dk2>
        <a:lt2>
          <a:srgbClr val="4D4D4D"/>
        </a:lt2>
        <a:accent1>
          <a:srgbClr val="008000"/>
        </a:accent1>
        <a:accent2>
          <a:srgbClr val="00FFFF"/>
        </a:accent2>
        <a:accent3>
          <a:srgbClr val="B8F6DB"/>
        </a:accent3>
        <a:accent4>
          <a:srgbClr val="000000"/>
        </a:accent4>
        <a:accent5>
          <a:srgbClr val="AAC0AA"/>
        </a:accent5>
        <a:accent6>
          <a:srgbClr val="00E7E7"/>
        </a:accent6>
        <a:hlink>
          <a:srgbClr val="3366FF"/>
        </a:hlink>
        <a:folHlink>
          <a:srgbClr val="FFCC66"/>
        </a:folHlink>
      </a:clrScheme>
      <a:clrMap bg1="lt1" tx1="dk1" bg2="lt2" tx2="dk2" accent1="accent1" accent2="accent2" accent3="accent3" accent4="accent4" accent5="accent5" accent6="accent6" hlink="hlink" folHlink="folHlink"/>
    </a:extraClrScheme>
    <a:extraClrScheme>
      <a:clrScheme name="8_colormaster 9">
        <a:dk1>
          <a:srgbClr val="C0C0C0"/>
        </a:dk1>
        <a:lt1>
          <a:srgbClr val="FFFFFF"/>
        </a:lt1>
        <a:dk2>
          <a:srgbClr val="CC9900"/>
        </a:dk2>
        <a:lt2>
          <a:srgbClr val="FFFFCC"/>
        </a:lt2>
        <a:accent1>
          <a:srgbClr val="FF3300"/>
        </a:accent1>
        <a:accent2>
          <a:srgbClr val="FFCC66"/>
        </a:accent2>
        <a:accent3>
          <a:srgbClr val="E2CAAA"/>
        </a:accent3>
        <a:accent4>
          <a:srgbClr val="DADADA"/>
        </a:accent4>
        <a:accent5>
          <a:srgbClr val="FFADAA"/>
        </a:accent5>
        <a:accent6>
          <a:srgbClr val="E7B95C"/>
        </a:accent6>
        <a:hlink>
          <a:srgbClr val="008080"/>
        </a:hlink>
        <a:folHlink>
          <a:srgbClr val="3399FF"/>
        </a:folHlink>
      </a:clrScheme>
      <a:clrMap bg1="dk2" tx1="lt1" bg2="dk1" tx2="lt2" accent1="accent1" accent2="accent2" accent3="accent3" accent4="accent4" accent5="accent5" accent6="accent6" hlink="hlink" folHlink="folHlink"/>
    </a:extraClrScheme>
    <a:extraClrScheme>
      <a:clrScheme name="8_colormaster 10">
        <a:dk1>
          <a:srgbClr val="000000"/>
        </a:dk1>
        <a:lt1>
          <a:srgbClr val="EFF274"/>
        </a:lt1>
        <a:dk2>
          <a:srgbClr val="1C1C1C"/>
        </a:dk2>
        <a:lt2>
          <a:srgbClr val="4D4D4D"/>
        </a:lt2>
        <a:accent1>
          <a:srgbClr val="9966FF"/>
        </a:accent1>
        <a:accent2>
          <a:srgbClr val="FFFFCC"/>
        </a:accent2>
        <a:accent3>
          <a:srgbClr val="F6F7BC"/>
        </a:accent3>
        <a:accent4>
          <a:srgbClr val="000000"/>
        </a:accent4>
        <a:accent5>
          <a:srgbClr val="CAB8FF"/>
        </a:accent5>
        <a:accent6>
          <a:srgbClr val="E7E7B9"/>
        </a:accent6>
        <a:hlink>
          <a:srgbClr val="6666FF"/>
        </a:hlink>
        <a:folHlink>
          <a:srgbClr val="99CCFF"/>
        </a:folHlink>
      </a:clrScheme>
      <a:clrMap bg1="lt1" tx1="dk1" bg2="lt2" tx2="dk2" accent1="accent1" accent2="accent2" accent3="accent3" accent4="accent4" accent5="accent5" accent6="accent6" hlink="hlink" folHlink="folHlink"/>
    </a:extraClrScheme>
    <a:extraClrScheme>
      <a:clrScheme name="8_colormaster 11">
        <a:dk1>
          <a:srgbClr val="C0C0C0"/>
        </a:dk1>
        <a:lt1>
          <a:srgbClr val="FFFFFF"/>
        </a:lt1>
        <a:dk2>
          <a:srgbClr val="6600CC"/>
        </a:dk2>
        <a:lt2>
          <a:srgbClr val="CCCCFF"/>
        </a:lt2>
        <a:accent1>
          <a:srgbClr val="D60093"/>
        </a:accent1>
        <a:accent2>
          <a:srgbClr val="9999FF"/>
        </a:accent2>
        <a:accent3>
          <a:srgbClr val="B8AAE2"/>
        </a:accent3>
        <a:accent4>
          <a:srgbClr val="DADADA"/>
        </a:accent4>
        <a:accent5>
          <a:srgbClr val="E8AAC8"/>
        </a:accent5>
        <a:accent6>
          <a:srgbClr val="8A8AE7"/>
        </a:accent6>
        <a:hlink>
          <a:srgbClr val="008000"/>
        </a:hlink>
        <a:folHlink>
          <a:srgbClr val="FF9966"/>
        </a:folHlink>
      </a:clrScheme>
      <a:clrMap bg1="dk2" tx1="lt1" bg2="dk1" tx2="lt2" accent1="accent1" accent2="accent2" accent3="accent3" accent4="accent4" accent5="accent5" accent6="accent6" hlink="hlink" folHlink="folHlink"/>
    </a:extraClrScheme>
    <a:extraClrScheme>
      <a:clrScheme name="8_colormaster 12">
        <a:dk1>
          <a:srgbClr val="000000"/>
        </a:dk1>
        <a:lt1>
          <a:srgbClr val="CC99FF"/>
        </a:lt1>
        <a:dk2>
          <a:srgbClr val="1C1C1C"/>
        </a:dk2>
        <a:lt2>
          <a:srgbClr val="4D4D4D"/>
        </a:lt2>
        <a:accent1>
          <a:srgbClr val="0066FF"/>
        </a:accent1>
        <a:accent2>
          <a:srgbClr val="CCCCFF"/>
        </a:accent2>
        <a:accent3>
          <a:srgbClr val="E2CAFF"/>
        </a:accent3>
        <a:accent4>
          <a:srgbClr val="000000"/>
        </a:accent4>
        <a:accent5>
          <a:srgbClr val="AAB8FF"/>
        </a:accent5>
        <a:accent6>
          <a:srgbClr val="B9B9E7"/>
        </a:accent6>
        <a:hlink>
          <a:srgbClr val="FF0066"/>
        </a:hlink>
        <a:folHlink>
          <a:srgbClr val="66CCFF"/>
        </a:folHlink>
      </a:clrScheme>
      <a:clrMap bg1="lt1" tx1="dk1" bg2="lt2" tx2="dk2" accent1="accent1" accent2="accent2" accent3="accent3" accent4="accent4" accent5="accent5" accent6="accent6" hlink="hlink" folHlink="folHlink"/>
    </a:extraClrScheme>
    <a:extraClrScheme>
      <a:clrScheme name="8_colormaster 13">
        <a:dk1>
          <a:srgbClr val="C0C0C0"/>
        </a:dk1>
        <a:lt1>
          <a:srgbClr val="FFFFFF"/>
        </a:lt1>
        <a:dk2>
          <a:srgbClr val="CC0066"/>
        </a:dk2>
        <a:lt2>
          <a:srgbClr val="FFCCCC"/>
        </a:lt2>
        <a:accent1>
          <a:srgbClr val="993366"/>
        </a:accent1>
        <a:accent2>
          <a:srgbClr val="FF9999"/>
        </a:accent2>
        <a:accent3>
          <a:srgbClr val="E2AAB8"/>
        </a:accent3>
        <a:accent4>
          <a:srgbClr val="DADADA"/>
        </a:accent4>
        <a:accent5>
          <a:srgbClr val="CAADB8"/>
        </a:accent5>
        <a:accent6>
          <a:srgbClr val="E78A8A"/>
        </a:accent6>
        <a:hlink>
          <a:srgbClr val="009999"/>
        </a:hlink>
        <a:folHlink>
          <a:srgbClr val="FF9933"/>
        </a:folHlink>
      </a:clrScheme>
      <a:clrMap bg1="dk2" tx1="lt1" bg2="dk1" tx2="lt2" accent1="accent1" accent2="accent2" accent3="accent3" accent4="accent4" accent5="accent5" accent6="accent6" hlink="hlink" folHlink="folHlink"/>
    </a:extraClrScheme>
    <a:extraClrScheme>
      <a:clrScheme name="8_colormaster 14">
        <a:dk1>
          <a:srgbClr val="000000"/>
        </a:dk1>
        <a:lt1>
          <a:srgbClr val="FF99CC"/>
        </a:lt1>
        <a:dk2>
          <a:srgbClr val="1C1C1C"/>
        </a:dk2>
        <a:lt2>
          <a:srgbClr val="4D4D4D"/>
        </a:lt2>
        <a:accent1>
          <a:srgbClr val="FF0000"/>
        </a:accent1>
        <a:accent2>
          <a:srgbClr val="FF99CC"/>
        </a:accent2>
        <a:accent3>
          <a:srgbClr val="FFCAE2"/>
        </a:accent3>
        <a:accent4>
          <a:srgbClr val="000000"/>
        </a:accent4>
        <a:accent5>
          <a:srgbClr val="FFAAAA"/>
        </a:accent5>
        <a:accent6>
          <a:srgbClr val="E78AB9"/>
        </a:accent6>
        <a:hlink>
          <a:srgbClr val="9933FF"/>
        </a:hlink>
        <a:folHlink>
          <a:srgbClr val="44C63A"/>
        </a:folHlink>
      </a:clrScheme>
      <a:clrMap bg1="lt1" tx1="dk1" bg2="lt2" tx2="dk2" accent1="accent1" accent2="accent2" accent3="accent3" accent4="accent4" accent5="accent5" accent6="accent6" hlink="hlink" folHlink="folHlink"/>
    </a:extraClrScheme>
    <a:extraClrScheme>
      <a:clrScheme name="8_colormaster 15">
        <a:dk1>
          <a:srgbClr val="C0C0C0"/>
        </a:dk1>
        <a:lt1>
          <a:srgbClr val="FFFFFF"/>
        </a:lt1>
        <a:dk2>
          <a:srgbClr val="000000"/>
        </a:dk2>
        <a:lt2>
          <a:srgbClr val="DDDDDD"/>
        </a:lt2>
        <a:accent1>
          <a:srgbClr val="4D4D4D"/>
        </a:accent1>
        <a:accent2>
          <a:srgbClr val="C0C0C0"/>
        </a:accent2>
        <a:accent3>
          <a:srgbClr val="AAAAAA"/>
        </a:accent3>
        <a:accent4>
          <a:srgbClr val="DADADA"/>
        </a:accent4>
        <a:accent5>
          <a:srgbClr val="B2B2B2"/>
        </a:accent5>
        <a:accent6>
          <a:srgbClr val="AEAEAE"/>
        </a:accent6>
        <a:hlink>
          <a:srgbClr val="777777"/>
        </a:hlink>
        <a:folHlink>
          <a:srgbClr val="FFFFFF"/>
        </a:folHlink>
      </a:clrScheme>
      <a:clrMap bg1="dk2" tx1="lt1" bg2="dk1" tx2="lt2" accent1="accent1" accent2="accent2" accent3="accent3" accent4="accent4" accent5="accent5" accent6="accent6" hlink="hlink" folHlink="folHlink"/>
    </a:extraClrScheme>
    <a:extraClrScheme>
      <a:clrScheme name="8_colormaster 16">
        <a:dk1>
          <a:srgbClr val="000000"/>
        </a:dk1>
        <a:lt1>
          <a:srgbClr val="FFFFFF"/>
        </a:lt1>
        <a:dk2>
          <a:srgbClr val="1C1C1C"/>
        </a:dk2>
        <a:lt2>
          <a:srgbClr val="4D4D4D"/>
        </a:lt2>
        <a:accent1>
          <a:srgbClr val="4D4D4D"/>
        </a:accent1>
        <a:accent2>
          <a:srgbClr val="DDDDDD"/>
        </a:accent2>
        <a:accent3>
          <a:srgbClr val="FFFFFF"/>
        </a:accent3>
        <a:accent4>
          <a:srgbClr val="000000"/>
        </a:accent4>
        <a:accent5>
          <a:srgbClr val="B2B2B2"/>
        </a:accent5>
        <a:accent6>
          <a:srgbClr val="C8C8C8"/>
        </a:accent6>
        <a:hlink>
          <a:srgbClr val="808080"/>
        </a:hlink>
        <a:folHlink>
          <a:srgbClr val="F8F8F8"/>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026</Template>
  <TotalTime>8755</TotalTime>
  <Words>2714</Words>
  <Application>Microsoft Office PowerPoint</Application>
  <PresentationFormat>Widescreen</PresentationFormat>
  <Paragraphs>206</Paragraphs>
  <Slides>24</Slides>
  <Notes>24</Notes>
  <HiddenSlides>0</HiddenSlides>
  <MMClips>0</MMClips>
  <ScaleCrop>false</ScaleCrop>
  <HeadingPairs>
    <vt:vector size="6" baseType="variant">
      <vt:variant>
        <vt:lpstr>Fonts Used</vt:lpstr>
      </vt:variant>
      <vt:variant>
        <vt:i4>9</vt:i4>
      </vt:variant>
      <vt:variant>
        <vt:lpstr>Theme</vt:lpstr>
      </vt:variant>
      <vt:variant>
        <vt:i4>14</vt:i4>
      </vt:variant>
      <vt:variant>
        <vt:lpstr>Slide Titles</vt:lpstr>
      </vt:variant>
      <vt:variant>
        <vt:i4>24</vt:i4>
      </vt:variant>
    </vt:vector>
  </HeadingPairs>
  <TitlesOfParts>
    <vt:vector size="47" baseType="lpstr">
      <vt:lpstr>Ameretto</vt:lpstr>
      <vt:lpstr>Arial</vt:lpstr>
      <vt:lpstr>Bookman Old Style</vt:lpstr>
      <vt:lpstr>Gill Sans MT</vt:lpstr>
      <vt:lpstr>Rockwell</vt:lpstr>
      <vt:lpstr>Tahoma</vt:lpstr>
      <vt:lpstr>Times New Roman</vt:lpstr>
      <vt:lpstr>Wingdings</vt:lpstr>
      <vt:lpstr>Wingdings 2</vt:lpstr>
      <vt:lpstr>eye</vt:lpstr>
      <vt:lpstr>1_colormaster</vt:lpstr>
      <vt:lpstr>2_colormaster</vt:lpstr>
      <vt:lpstr>3_colormaster</vt:lpstr>
      <vt:lpstr>4_colormaster</vt:lpstr>
      <vt:lpstr>5_colormaster</vt:lpstr>
      <vt:lpstr>6_colormaster</vt:lpstr>
      <vt:lpstr>7_colormaster</vt:lpstr>
      <vt:lpstr>8_colormaster</vt:lpstr>
      <vt:lpstr>Parcel</vt:lpstr>
      <vt:lpstr>Slate</vt:lpstr>
      <vt:lpstr>1_Damask</vt:lpstr>
      <vt:lpstr>1_Slate</vt:lpstr>
      <vt:lpstr>1_Theme1</vt:lpstr>
      <vt:lpstr>Can We Follow Jesus But Forget The Church?</vt:lpstr>
      <vt:lpstr>Intro </vt:lpstr>
      <vt:lpstr>Intro </vt:lpstr>
      <vt:lpstr>Intro </vt:lpstr>
      <vt:lpstr>Intro </vt:lpstr>
      <vt:lpstr>Intro</vt:lpstr>
      <vt:lpstr>If one can be saved apart from the church…One can be saved without being “Called Out!”</vt:lpstr>
      <vt:lpstr>If one can be saved apart from the church…One can be saved without being “Called Out!”</vt:lpstr>
      <vt:lpstr>If one can be saved apart from the church…One can be saved without being “Called Out!”</vt:lpstr>
      <vt:lpstr>If one can be saved apart from the church…One can be saved without the “Blood of Christ!”</vt:lpstr>
      <vt:lpstr>If one can be saved apart from the church…One can be saved without the “Blood of Christ!”</vt:lpstr>
      <vt:lpstr>If one can be saved apart from the church…One can be saved without the “Blood of Christ!”</vt:lpstr>
      <vt:lpstr>If one can be saved apart from the church…One can be saved without the “Blood of Christ!”</vt:lpstr>
      <vt:lpstr>If one can be saved apart from the church…One can be saved without being “Sanctified and Cleansed!”</vt:lpstr>
      <vt:lpstr>If one can be saved apart from the church…One can be saved without being “Sanctified and Cleansed!”</vt:lpstr>
      <vt:lpstr>If one can be saved apart from the church…One can be saved without being “Sanctified and Cleansed!”</vt:lpstr>
      <vt:lpstr>If one can be saved apart from the church…One can be saved without being “Sanctified and Cleansed!”</vt:lpstr>
      <vt:lpstr>Conclusion</vt:lpstr>
      <vt:lpstr>Conclusion</vt:lpstr>
      <vt:lpstr>Conclusion</vt:lpstr>
      <vt:lpstr>Conclusion</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Can We Follow Jesus But Forget The Church?</dc:title>
  <dc:subject>02/04/2024</dc:subject>
  <dc:creator>DarkWolf</dc:creator>
  <dc:description>Response to April Newsweek article, "Christianity In Crisis" by Andrew Sullivan, 04/02/12. Tagline: "Forget the Church, Follow Jesus"</dc:description>
  <cp:lastModifiedBy>Nathan Morrison</cp:lastModifiedBy>
  <cp:revision>17</cp:revision>
  <cp:lastPrinted>2020-03-06T19:57:33Z</cp:lastPrinted>
  <dcterms:created xsi:type="dcterms:W3CDTF">2005-06-04T23:49:02Z</dcterms:created>
  <dcterms:modified xsi:type="dcterms:W3CDTF">2024-02-02T22:04:23Z</dcterms:modified>
</cp:coreProperties>
</file>