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4182" r:id="rId2"/>
    <p:sldMasterId id="2147484202" r:id="rId3"/>
  </p:sldMasterIdLst>
  <p:notesMasterIdLst>
    <p:notesMasterId r:id="rId35"/>
  </p:notesMasterIdLst>
  <p:handoutMasterIdLst>
    <p:handoutMasterId r:id="rId36"/>
  </p:handoutMasterIdLst>
  <p:sldIdLst>
    <p:sldId id="578" r:id="rId4"/>
    <p:sldId id="256" r:id="rId5"/>
    <p:sldId id="579" r:id="rId6"/>
    <p:sldId id="581" r:id="rId7"/>
    <p:sldId id="732" r:id="rId8"/>
    <p:sldId id="734" r:id="rId9"/>
    <p:sldId id="348" r:id="rId10"/>
    <p:sldId id="736" r:id="rId11"/>
    <p:sldId id="740" r:id="rId12"/>
    <p:sldId id="742" r:id="rId13"/>
    <p:sldId id="744" r:id="rId14"/>
    <p:sldId id="364" r:id="rId15"/>
    <p:sldId id="368" r:id="rId16"/>
    <p:sldId id="748" r:id="rId17"/>
    <p:sldId id="750" r:id="rId18"/>
    <p:sldId id="560" r:id="rId19"/>
    <p:sldId id="571" r:id="rId20"/>
    <p:sldId id="576" r:id="rId21"/>
    <p:sldId id="572" r:id="rId22"/>
    <p:sldId id="564" r:id="rId23"/>
    <p:sldId id="370" r:id="rId24"/>
    <p:sldId id="554" r:id="rId25"/>
    <p:sldId id="753" r:id="rId26"/>
    <p:sldId id="395" r:id="rId27"/>
    <p:sldId id="730" r:id="rId28"/>
    <p:sldId id="751" r:id="rId29"/>
    <p:sldId id="754" r:id="rId30"/>
    <p:sldId id="755" r:id="rId31"/>
    <p:sldId id="548" r:id="rId32"/>
    <p:sldId id="550" r:id="rId33"/>
    <p:sldId id="549" r:id="rId34"/>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CCFF"/>
    <a:srgbClr val="66FFFF"/>
    <a:srgbClr val="CCFF33"/>
    <a:srgbClr val="FFFF99"/>
    <a:srgbClr val="FF0066"/>
    <a:srgbClr val="FFFF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84136" autoAdjust="0"/>
  </p:normalViewPr>
  <p:slideViewPr>
    <p:cSldViewPr snapToObjects="1">
      <p:cViewPr varScale="1">
        <p:scale>
          <a:sx n="85" d="100"/>
          <a:sy n="85" d="100"/>
        </p:scale>
        <p:origin x="15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B20906CD-DE8D-4160-8DAE-1439E80F716F}" type="slidenum">
              <a:rPr lang="en-US"/>
              <a:pPr>
                <a:defRPr/>
              </a:pPr>
              <a:t>‹#›</a:t>
            </a:fld>
            <a:endParaRPr lang="en-US"/>
          </a:p>
        </p:txBody>
      </p:sp>
    </p:spTree>
    <p:extLst>
      <p:ext uri="{BB962C8B-B14F-4D97-AF65-F5344CB8AC3E}">
        <p14:creationId xmlns:p14="http://schemas.microsoft.com/office/powerpoint/2010/main" val="1205213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ECB278FD-9D1F-45A8-A9B1-B87DBEA58106}" type="slidenum">
              <a:rPr lang="en-US"/>
              <a:pPr>
                <a:defRPr/>
              </a:pPr>
              <a:t>‹#›</a:t>
            </a:fld>
            <a:endParaRPr lang="en-US"/>
          </a:p>
        </p:txBody>
      </p:sp>
    </p:spTree>
    <p:extLst>
      <p:ext uri="{BB962C8B-B14F-4D97-AF65-F5344CB8AC3E}">
        <p14:creationId xmlns:p14="http://schemas.microsoft.com/office/powerpoint/2010/main" val="3461992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eaLnBrk="1" hangingPunct="1"/>
            <a:fld id="{4395A74C-F3F0-4728-B94D-C4334C73E9B4}"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 for Sunday April 23</a:t>
            </a:r>
            <a:r>
              <a:rPr lang="en-US" baseline="30000" dirty="0"/>
              <a:t>rd</a:t>
            </a:r>
            <a:r>
              <a:rPr lang="en-US" dirty="0"/>
              <a:t>, 2023</a:t>
            </a:r>
          </a:p>
          <a:p>
            <a:pPr eaLnBrk="1" hangingPunct="1"/>
            <a:r>
              <a:rPr lang="en-US" dirty="0"/>
              <a:t>All Scripture given is from NASU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E19379-3958-4D0A-A0BF-1632C22AF9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5499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eaLnBrk="1" hangingPunct="1"/>
            <a:fld id="{4395A74C-F3F0-4728-B94D-C4334C73E9B4}" type="slidenum">
              <a:rPr lang="en-US" sz="1200" b="0" smtClean="0">
                <a:solidFill>
                  <a:schemeClr val="tx1"/>
                </a:solidFill>
                <a:latin typeface="Times New Roman" pitchFamily="18" charset="0"/>
              </a:rPr>
              <a:pPr eaLnBrk="1" hangingPunct="1"/>
              <a:t>2</a:t>
            </a:fld>
            <a:endParaRPr lang="en-US" sz="1200" b="0">
              <a:solidFill>
                <a:schemeClr val="tx1"/>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l">
              <a:spcBef>
                <a:spcPts val="0"/>
              </a:spcBef>
              <a:spcAft>
                <a:spcPts val="0"/>
              </a:spcAft>
            </a:pPr>
            <a:r>
              <a:rPr lang="en-US" sz="1400" b="1" dirty="0">
                <a:effectLst/>
                <a:latin typeface="Times New Roman" panose="02020603050405020304" pitchFamily="18" charset="0"/>
              </a:rPr>
              <a:t>Intro</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2020: Called the Dumpster Fire Year. Lessons we learned: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 pandemic can shut the world down.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Through government overreach we learned our Constitutional Rights aren’t as “unalienable” as we thought </a:t>
            </a:r>
            <a:r>
              <a:rPr lang="en-US" sz="1100" i="1" dirty="0">
                <a:effectLst/>
                <a:latin typeface="Times New Roman" panose="02020603050405020304" pitchFamily="18" charset="0"/>
                <a:ea typeface="Times New Roman" panose="02020603050405020304" pitchFamily="18" charset="0"/>
              </a:rPr>
              <a:t>(fallout from that playing out in courts still today).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Some people are willing to give up their rights in the name of “safety” and the “greater good.”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Misinformation can come from anywhere.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Masks can divide the country, families and churches.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We stood too close to each other.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We touched our faces way too often.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None of us knew how to wash our hands properly! </a:t>
            </a:r>
            <a:r>
              <a:rPr lang="en-US" sz="1100" i="1" dirty="0">
                <a:effectLst/>
                <a:latin typeface="Times New Roman" panose="02020603050405020304" pitchFamily="18" charset="0"/>
                <a:ea typeface="Times New Roman" panose="02020603050405020304" pitchFamily="18" charset="0"/>
              </a:rPr>
              <a:t>(Or for how long!)</a:t>
            </a:r>
            <a:endParaRPr lang="en-US" sz="1200" dirty="0">
              <a:effectLst/>
              <a:latin typeface="Times New Roman" panose="02020603050405020304" pitchFamily="18" charset="0"/>
              <a:ea typeface="Times New Roman" panose="02020603050405020304" pitchFamily="18" charset="0"/>
            </a:endParaRPr>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571500" algn="l"/>
              </a:tabLst>
            </a:pPr>
            <a:r>
              <a:rPr lang="en-US" sz="1100" dirty="0">
                <a:effectLst/>
                <a:latin typeface="Times New Roman" panose="02020603050405020304" pitchFamily="18" charset="0"/>
                <a:ea typeface="Times New Roman" panose="02020603050405020304" pitchFamily="18" charset="0"/>
              </a:rPr>
              <a:t>Washing hands became one of the most important preventative measures we were told to take against COVID-19.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Before COVID-19 most Hand Washing Posters had 5-7 steps.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During and after COVID-19 Hand Washing Posters cropped up with 12-13 steps!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Tons of videos were made to show us </a:t>
            </a:r>
            <a:r>
              <a:rPr lang="en-US" sz="1100" i="1" dirty="0">
                <a:effectLst/>
                <a:latin typeface="Times New Roman" panose="02020603050405020304" pitchFamily="18" charset="0"/>
                <a:ea typeface="Times New Roman" panose="02020603050405020304" pitchFamily="18" charset="0"/>
              </a:rPr>
              <a:t>how to wash</a:t>
            </a:r>
            <a:r>
              <a:rPr lang="en-US" sz="1100" dirty="0">
                <a:effectLst/>
                <a:latin typeface="Times New Roman" panose="02020603050405020304" pitchFamily="18" charset="0"/>
                <a:ea typeface="Times New Roman" panose="02020603050405020304" pitchFamily="18" charset="0"/>
              </a:rPr>
              <a:t> our hands properly!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We were told to wash our hands anywhere from 15-40 seconds; to sing the Happy Birthday Song slowly and then we’re done.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Washing your hands may wash them clean for a moment, until you touch something else.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Washing your hands never fully removes the germs.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CB278FD-9D1F-45A8-A9B1-B87DBEA58106}" type="slidenum">
              <a:rPr lang="en-US" smtClean="0"/>
              <a:pPr>
                <a:defRPr/>
              </a:pPr>
              <a:t>3</a:t>
            </a:fld>
            <a:endParaRPr lang="en-US"/>
          </a:p>
        </p:txBody>
      </p:sp>
    </p:spTree>
    <p:extLst>
      <p:ext uri="{BB962C8B-B14F-4D97-AF65-F5344CB8AC3E}">
        <p14:creationId xmlns:p14="http://schemas.microsoft.com/office/powerpoint/2010/main" val="96619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Emphasis in Scripture mine</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9B9520-9951-49AB-92CC-B2A900EE814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9B9520-9951-49AB-92CC-B2A900EE814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1239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9B9520-9951-49AB-92CC-B2A900EE814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689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9B9520-9951-49AB-92CC-B2A900EE814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4793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9B9520-9951-49AB-92CC-B2A900EE814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9786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Emphasis in Scripture mine</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E19379-3958-4D0A-A0BF-1632C22AF9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2003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6" name="Rectangle 6"/>
          <p:cNvSpPr>
            <a:spLocks noGrp="1" noChangeArrowheads="1"/>
          </p:cNvSpPr>
          <p:nvPr>
            <p:ph type="sldNum" sz="quarter" idx="12"/>
          </p:nvPr>
        </p:nvSpPr>
        <p:spPr>
          <a:ln/>
        </p:spPr>
        <p:txBody>
          <a:bodyPr/>
          <a:lstStyle>
            <a:lvl1pPr>
              <a:defRPr/>
            </a:lvl1pPr>
          </a:lstStyle>
          <a:p>
            <a:pPr>
              <a:defRPr/>
            </a:pPr>
            <a:fld id="{DC2D6307-55F7-477E-9CA0-CB4CA8857D75}" type="slidenum">
              <a:rPr lang="en-US"/>
              <a:pPr>
                <a:defRPr/>
              </a:pPr>
              <a:t>‹#›</a:t>
            </a:fld>
            <a:endParaRPr lang="en-US"/>
          </a:p>
        </p:txBody>
      </p:sp>
    </p:spTree>
    <p:extLst>
      <p:ext uri="{BB962C8B-B14F-4D97-AF65-F5344CB8AC3E}">
        <p14:creationId xmlns:p14="http://schemas.microsoft.com/office/powerpoint/2010/main" val="321200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6" name="Rectangle 6"/>
          <p:cNvSpPr>
            <a:spLocks noGrp="1" noChangeArrowheads="1"/>
          </p:cNvSpPr>
          <p:nvPr>
            <p:ph type="sldNum" sz="quarter" idx="12"/>
          </p:nvPr>
        </p:nvSpPr>
        <p:spPr>
          <a:ln/>
        </p:spPr>
        <p:txBody>
          <a:bodyPr/>
          <a:lstStyle>
            <a:lvl1pPr>
              <a:defRPr/>
            </a:lvl1pPr>
          </a:lstStyle>
          <a:p>
            <a:pPr>
              <a:defRPr/>
            </a:pPr>
            <a:fld id="{6002FB18-C0CE-40C1-892D-3AD0EBF3172E}" type="slidenum">
              <a:rPr lang="en-US"/>
              <a:pPr>
                <a:defRPr/>
              </a:pPr>
              <a:t>‹#›</a:t>
            </a:fld>
            <a:endParaRPr lang="en-US"/>
          </a:p>
        </p:txBody>
      </p:sp>
    </p:spTree>
    <p:extLst>
      <p:ext uri="{BB962C8B-B14F-4D97-AF65-F5344CB8AC3E}">
        <p14:creationId xmlns:p14="http://schemas.microsoft.com/office/powerpoint/2010/main" val="428834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6" name="Rectangle 6"/>
          <p:cNvSpPr>
            <a:spLocks noGrp="1" noChangeArrowheads="1"/>
          </p:cNvSpPr>
          <p:nvPr>
            <p:ph type="sldNum" sz="quarter" idx="12"/>
          </p:nvPr>
        </p:nvSpPr>
        <p:spPr>
          <a:ln/>
        </p:spPr>
        <p:txBody>
          <a:bodyPr/>
          <a:lstStyle>
            <a:lvl1pPr>
              <a:defRPr/>
            </a:lvl1pPr>
          </a:lstStyle>
          <a:p>
            <a:pPr>
              <a:defRPr/>
            </a:pPr>
            <a:fld id="{C2CD0B3C-FF02-41A1-8485-611FD24C9BE5}" type="slidenum">
              <a:rPr lang="en-US"/>
              <a:pPr>
                <a:defRPr/>
              </a:pPr>
              <a:t>‹#›</a:t>
            </a:fld>
            <a:endParaRPr lang="en-US"/>
          </a:p>
        </p:txBody>
      </p:sp>
    </p:spTree>
    <p:extLst>
      <p:ext uri="{BB962C8B-B14F-4D97-AF65-F5344CB8AC3E}">
        <p14:creationId xmlns:p14="http://schemas.microsoft.com/office/powerpoint/2010/main" val="64148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Washed</a:t>
            </a:r>
          </a:p>
        </p:txBody>
      </p:sp>
      <p:sp>
        <p:nvSpPr>
          <p:cNvPr id="6" name="Slide Number Placeholder 5"/>
          <p:cNvSpPr>
            <a:spLocks noGrp="1"/>
          </p:cNvSpPr>
          <p:nvPr>
            <p:ph type="sldNum" sz="quarter" idx="12"/>
          </p:nvPr>
        </p:nvSpPr>
        <p:spPr/>
        <p:txBody>
          <a:bodyPr/>
          <a:lstStyle/>
          <a:p>
            <a:pPr>
              <a:defRPr/>
            </a:pPr>
            <a:fld id="{DC2D6307-55F7-477E-9CA0-CB4CA8857D75}" type="slidenum">
              <a:rPr lang="en-US" smtClean="0"/>
              <a:pPr>
                <a:defRPr/>
              </a:pPr>
              <a:t>‹#›</a:t>
            </a:fld>
            <a:endParaRPr lang="en-US"/>
          </a:p>
        </p:txBody>
      </p:sp>
    </p:spTree>
    <p:extLst>
      <p:ext uri="{BB962C8B-B14F-4D97-AF65-F5344CB8AC3E}">
        <p14:creationId xmlns:p14="http://schemas.microsoft.com/office/powerpoint/2010/main" val="2539030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Washed</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50062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Washed</a:t>
            </a:r>
          </a:p>
        </p:txBody>
      </p:sp>
      <p:sp>
        <p:nvSpPr>
          <p:cNvPr id="6" name="Slide Number Placeholder 5"/>
          <p:cNvSpPr>
            <a:spLocks noGrp="1"/>
          </p:cNvSpPr>
          <p:nvPr>
            <p:ph type="sldNum" sz="quarter" idx="12"/>
          </p:nvPr>
        </p:nvSpPr>
        <p:spPr/>
        <p:txBody>
          <a:bodyPr/>
          <a:lstStyle/>
          <a:p>
            <a:pPr>
              <a:defRPr/>
            </a:pPr>
            <a:fld id="{A67CA8FA-A992-4578-8CF7-D919ADC5B3A4}" type="slidenum">
              <a:rPr lang="en-US" smtClean="0"/>
              <a:pPr>
                <a:defRPr/>
              </a:pPr>
              <a:t>‹#›</a:t>
            </a:fld>
            <a:endParaRPr lang="en-US"/>
          </a:p>
        </p:txBody>
      </p:sp>
    </p:spTree>
    <p:extLst>
      <p:ext uri="{BB962C8B-B14F-4D97-AF65-F5344CB8AC3E}">
        <p14:creationId xmlns:p14="http://schemas.microsoft.com/office/powerpoint/2010/main" val="410297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Washed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542567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Washed</a:t>
            </a:r>
          </a:p>
        </p:txBody>
      </p:sp>
      <p:sp>
        <p:nvSpPr>
          <p:cNvPr id="9" name="Slide Number Placeholder 8"/>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8005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Washed</a:t>
            </a:r>
          </a:p>
        </p:txBody>
      </p:sp>
      <p:sp>
        <p:nvSpPr>
          <p:cNvPr id="5" name="Slide Number Placeholder 4"/>
          <p:cNvSpPr>
            <a:spLocks noGrp="1"/>
          </p:cNvSpPr>
          <p:nvPr>
            <p:ph type="sldNum" sz="quarter" idx="12"/>
          </p:nvPr>
        </p:nvSpPr>
        <p:spPr/>
        <p:txBody>
          <a:bodyPr/>
          <a:lstStyle/>
          <a:p>
            <a:pPr>
              <a:defRPr/>
            </a:pPr>
            <a:fld id="{E5D0FE75-003E-4B2E-ADFF-FA233760165F}" type="slidenum">
              <a:rPr lang="en-US" smtClean="0"/>
              <a:pPr>
                <a:defRPr/>
              </a:pPr>
              <a:t>‹#›</a:t>
            </a:fld>
            <a:endParaRPr lang="en-US"/>
          </a:p>
        </p:txBody>
      </p:sp>
    </p:spTree>
    <p:extLst>
      <p:ext uri="{BB962C8B-B14F-4D97-AF65-F5344CB8AC3E}">
        <p14:creationId xmlns:p14="http://schemas.microsoft.com/office/powerpoint/2010/main" val="2290504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Washed</a:t>
            </a:r>
          </a:p>
        </p:txBody>
      </p:sp>
      <p:sp>
        <p:nvSpPr>
          <p:cNvPr id="4" name="Slide Number Placeholder 3"/>
          <p:cNvSpPr>
            <a:spLocks noGrp="1"/>
          </p:cNvSpPr>
          <p:nvPr>
            <p:ph type="sldNum" sz="quarter" idx="12"/>
          </p:nvPr>
        </p:nvSpPr>
        <p:spPr/>
        <p:txBody>
          <a:bodyPr/>
          <a:lstStyle/>
          <a:p>
            <a:pPr>
              <a:defRPr/>
            </a:pPr>
            <a:fld id="{564E5301-228D-4A6F-B940-7EEAC7CE4208}" type="slidenum">
              <a:rPr lang="en-US" smtClean="0"/>
              <a:pPr>
                <a:defRPr/>
              </a:pPr>
              <a:t>‹#›</a:t>
            </a:fld>
            <a:endParaRPr lang="en-US"/>
          </a:p>
        </p:txBody>
      </p:sp>
    </p:spTree>
    <p:extLst>
      <p:ext uri="{BB962C8B-B14F-4D97-AF65-F5344CB8AC3E}">
        <p14:creationId xmlns:p14="http://schemas.microsoft.com/office/powerpoint/2010/main" val="3501861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Washed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2990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1127458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Washed</a:t>
            </a:r>
          </a:p>
        </p:txBody>
      </p:sp>
      <p:sp>
        <p:nvSpPr>
          <p:cNvPr id="7" name="Slide Number Placeholder 6"/>
          <p:cNvSpPr>
            <a:spLocks noGrp="1"/>
          </p:cNvSpPr>
          <p:nvPr>
            <p:ph type="sldNum" sz="quarter" idx="12"/>
          </p:nvPr>
        </p:nvSpPr>
        <p:spPr/>
        <p:txBody>
          <a:bodyPr/>
          <a:lstStyle/>
          <a:p>
            <a:pPr>
              <a:defRPr/>
            </a:pPr>
            <a:fld id="{A918E164-CF62-4736-BD17-4B5CE44205B7}" type="slidenum">
              <a:rPr lang="en-US" smtClean="0"/>
              <a:pPr>
                <a:defRPr/>
              </a:pPr>
              <a:t>‹#›</a:t>
            </a:fld>
            <a:endParaRPr lang="en-US"/>
          </a:p>
        </p:txBody>
      </p:sp>
    </p:spTree>
    <p:extLst>
      <p:ext uri="{BB962C8B-B14F-4D97-AF65-F5344CB8AC3E}">
        <p14:creationId xmlns:p14="http://schemas.microsoft.com/office/powerpoint/2010/main" val="30857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Washed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05633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Washed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666907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Washed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7339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Washed</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641827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Washed</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094090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Washed</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007498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Washed</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120054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Washed</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088015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242875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6" name="Rectangle 6"/>
          <p:cNvSpPr>
            <a:spLocks noGrp="1" noChangeArrowheads="1"/>
          </p:cNvSpPr>
          <p:nvPr>
            <p:ph type="sldNum" sz="quarter" idx="12"/>
          </p:nvPr>
        </p:nvSpPr>
        <p:spPr>
          <a:ln/>
        </p:spPr>
        <p:txBody>
          <a:bodyPr/>
          <a:lstStyle>
            <a:lvl1pPr>
              <a:defRPr/>
            </a:lvl1pPr>
          </a:lstStyle>
          <a:p>
            <a:pPr>
              <a:defRPr/>
            </a:pPr>
            <a:fld id="{A67CA8FA-A992-4578-8CF7-D919ADC5B3A4}" type="slidenum">
              <a:rPr lang="en-US"/>
              <a:pPr>
                <a:defRPr/>
              </a:pPr>
              <a:t>‹#›</a:t>
            </a:fld>
            <a:endParaRPr lang="en-US"/>
          </a:p>
        </p:txBody>
      </p:sp>
    </p:spTree>
    <p:extLst>
      <p:ext uri="{BB962C8B-B14F-4D97-AF65-F5344CB8AC3E}">
        <p14:creationId xmlns:p14="http://schemas.microsoft.com/office/powerpoint/2010/main" val="2957144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Washed</a:t>
            </a:r>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a:p>
        </p:txBody>
      </p:sp>
    </p:spTree>
    <p:extLst>
      <p:ext uri="{BB962C8B-B14F-4D97-AF65-F5344CB8AC3E}">
        <p14:creationId xmlns:p14="http://schemas.microsoft.com/office/powerpoint/2010/main" val="3051882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pPr>
              <a:defRPr/>
            </a:pPr>
            <a:endParaRPr lang="en-US"/>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pPr>
              <a:defRPr/>
            </a:pPr>
            <a:r>
              <a:rPr lang="en-US"/>
              <a:t>"Such Were Some Of You..."</a:t>
            </a:r>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pPr>
              <a:defRPr/>
            </a:pPr>
            <a:fld id="{1BE8AA94-25ED-4D32-9C27-FF7FFAFBD191}" type="slidenum">
              <a:rPr lang="en-US" smtClean="0"/>
              <a:pPr>
                <a:defRPr/>
              </a:pPr>
              <a:t>‹#›</a:t>
            </a:fld>
            <a:endParaRPr lang="en-US"/>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421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"Such Were Some Of You..."</a:t>
            </a:r>
          </a:p>
        </p:txBody>
      </p:sp>
      <p:sp>
        <p:nvSpPr>
          <p:cNvPr id="6" name="Slide Number Placeholder 5"/>
          <p:cNvSpPr>
            <a:spLocks noGrp="1"/>
          </p:cNvSpPr>
          <p:nvPr>
            <p:ph type="sldNum" sz="quarter" idx="12"/>
          </p:nvPr>
        </p:nvSpPr>
        <p:spPr/>
        <p:txBody>
          <a:bodyPr/>
          <a:lstStyle/>
          <a:p>
            <a:pPr>
              <a:defRPr/>
            </a:pPr>
            <a:fld id="{C2E4BBB8-328B-48B8-A55E-8604A16F3522}" type="slidenum">
              <a:rPr lang="en-US" smtClean="0"/>
              <a:pPr>
                <a:defRPr/>
              </a:pPr>
              <a:t>‹#›</a:t>
            </a:fld>
            <a:endParaRPr lang="en-US"/>
          </a:p>
        </p:txBody>
      </p:sp>
    </p:spTree>
    <p:extLst>
      <p:ext uri="{BB962C8B-B14F-4D97-AF65-F5344CB8AC3E}">
        <p14:creationId xmlns:p14="http://schemas.microsoft.com/office/powerpoint/2010/main" val="1584587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pPr>
              <a:defRPr/>
            </a:pPr>
            <a:endParaRPr lang="en-US"/>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pPr>
              <a:defRPr/>
            </a:pPr>
            <a:r>
              <a:rPr lang="en-US"/>
              <a:t>"Such Were Some Of You..."</a:t>
            </a:r>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pPr>
              <a:defRPr/>
            </a:pPr>
            <a:fld id="{CC31E6CD-45E4-4D26-8E59-60552E2B0FA2}" type="slidenum">
              <a:rPr lang="en-US" smtClean="0"/>
              <a:pPr>
                <a:defRPr/>
              </a:pPr>
              <a:t>‹#›</a:t>
            </a:fld>
            <a:endParaRPr lang="en-US"/>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224283"/>
      </p:ext>
    </p:extLst>
  </p:cSld>
  <p:clrMapOvr>
    <a:masterClrMapping/>
  </p:clrMapOvr>
  <p:extLst>
    <p:ext uri="{DCECCB84-F9BA-43D5-87BE-67443E8EF086}">
      <p15:sldGuideLst xmlns:p15="http://schemas.microsoft.com/office/powerpoint/2012/main">
        <p15:guide id="0" pos="4842">
          <p15:clr>
            <a:srgbClr val="FBAE40"/>
          </p15:clr>
        </p15:guide>
        <p15:guide id="1" pos="645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"Such Were Some Of You..."</a:t>
            </a:r>
          </a:p>
        </p:txBody>
      </p:sp>
      <p:sp>
        <p:nvSpPr>
          <p:cNvPr id="7" name="Slide Number Placeholder 6"/>
          <p:cNvSpPr>
            <a:spLocks noGrp="1"/>
          </p:cNvSpPr>
          <p:nvPr>
            <p:ph type="sldNum" sz="quarter" idx="12"/>
          </p:nvPr>
        </p:nvSpPr>
        <p:spPr/>
        <p:txBody>
          <a:bodyPr/>
          <a:lstStyle/>
          <a:p>
            <a:pPr>
              <a:defRPr/>
            </a:pPr>
            <a:fld id="{3B29B94E-6FFD-4257-B392-C633C20CA9F7}" type="slidenum">
              <a:rPr lang="en-US" smtClean="0"/>
              <a:pPr>
                <a:defRPr/>
              </a:pPr>
              <a:t>‹#›</a:t>
            </a:fld>
            <a:endParaRPr lang="en-US"/>
          </a:p>
        </p:txBody>
      </p:sp>
    </p:spTree>
    <p:extLst>
      <p:ext uri="{BB962C8B-B14F-4D97-AF65-F5344CB8AC3E}">
        <p14:creationId xmlns:p14="http://schemas.microsoft.com/office/powerpoint/2010/main" val="3120599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"Such Were Some Of You..."</a:t>
            </a:r>
          </a:p>
        </p:txBody>
      </p:sp>
      <p:sp>
        <p:nvSpPr>
          <p:cNvPr id="9" name="Slide Number Placeholder 8"/>
          <p:cNvSpPr>
            <a:spLocks noGrp="1"/>
          </p:cNvSpPr>
          <p:nvPr>
            <p:ph type="sldNum" sz="quarter" idx="12"/>
          </p:nvPr>
        </p:nvSpPr>
        <p:spPr/>
        <p:txBody>
          <a:bodyPr/>
          <a:lstStyle/>
          <a:p>
            <a:pPr>
              <a:defRPr/>
            </a:pPr>
            <a:fld id="{7AE912B9-0983-4654-8612-36BF46A22450}" type="slidenum">
              <a:rPr lang="en-US" smtClean="0"/>
              <a:pPr>
                <a:defRPr/>
              </a:pPr>
              <a:t>‹#›</a:t>
            </a:fld>
            <a:endParaRPr lang="en-US"/>
          </a:p>
        </p:txBody>
      </p:sp>
    </p:spTree>
    <p:extLst>
      <p:ext uri="{BB962C8B-B14F-4D97-AF65-F5344CB8AC3E}">
        <p14:creationId xmlns:p14="http://schemas.microsoft.com/office/powerpoint/2010/main" val="3982940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"Such Were Some Of You..."</a:t>
            </a:r>
          </a:p>
        </p:txBody>
      </p:sp>
      <p:sp>
        <p:nvSpPr>
          <p:cNvPr id="5" name="Slide Number Placeholder 4"/>
          <p:cNvSpPr>
            <a:spLocks noGrp="1"/>
          </p:cNvSpPr>
          <p:nvPr>
            <p:ph type="sldNum" sz="quarter" idx="12"/>
          </p:nvPr>
        </p:nvSpPr>
        <p:spPr/>
        <p:txBody>
          <a:bodyPr/>
          <a:lstStyle/>
          <a:p>
            <a:pPr>
              <a:defRPr/>
            </a:pPr>
            <a:fld id="{B7E8CFF6-363A-40AA-94F2-06A9845BD203}" type="slidenum">
              <a:rPr lang="en-US" smtClean="0"/>
              <a:pPr>
                <a:defRPr/>
              </a:pPr>
              <a:t>‹#›</a:t>
            </a:fld>
            <a:endParaRPr lang="en-US"/>
          </a:p>
        </p:txBody>
      </p:sp>
    </p:spTree>
    <p:extLst>
      <p:ext uri="{BB962C8B-B14F-4D97-AF65-F5344CB8AC3E}">
        <p14:creationId xmlns:p14="http://schemas.microsoft.com/office/powerpoint/2010/main" val="962651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"Such Were Some Of You..."</a:t>
            </a:r>
          </a:p>
        </p:txBody>
      </p:sp>
      <p:sp>
        <p:nvSpPr>
          <p:cNvPr id="4" name="Slide Number Placeholder 3"/>
          <p:cNvSpPr>
            <a:spLocks noGrp="1"/>
          </p:cNvSpPr>
          <p:nvPr>
            <p:ph type="sldNum" sz="quarter" idx="12"/>
          </p:nvPr>
        </p:nvSpPr>
        <p:spPr/>
        <p:txBody>
          <a:bodyPr/>
          <a:lstStyle/>
          <a:p>
            <a:pPr>
              <a:defRPr/>
            </a:pPr>
            <a:fld id="{22EFE93C-A148-444C-BAF6-DE287A069884}" type="slidenum">
              <a:rPr lang="en-US" smtClean="0"/>
              <a:pPr>
                <a:defRPr/>
              </a:pPr>
              <a:t>‹#›</a:t>
            </a:fld>
            <a:endParaRPr lang="en-US"/>
          </a:p>
        </p:txBody>
      </p:sp>
    </p:spTree>
    <p:extLst>
      <p:ext uri="{BB962C8B-B14F-4D97-AF65-F5344CB8AC3E}">
        <p14:creationId xmlns:p14="http://schemas.microsoft.com/office/powerpoint/2010/main" val="1399080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"Such Were Some Of You..."</a:t>
            </a:r>
          </a:p>
        </p:txBody>
      </p:sp>
      <p:sp>
        <p:nvSpPr>
          <p:cNvPr id="7" name="Slide Number Placeholder 6"/>
          <p:cNvSpPr>
            <a:spLocks noGrp="1"/>
          </p:cNvSpPr>
          <p:nvPr>
            <p:ph type="sldNum" sz="quarter" idx="12"/>
          </p:nvPr>
        </p:nvSpPr>
        <p:spPr/>
        <p:txBody>
          <a:bodyPr/>
          <a:lstStyle/>
          <a:p>
            <a:pPr>
              <a:defRPr/>
            </a:pPr>
            <a:fld id="{DFA05CC1-8AF4-4C84-9F4A-8B020936E881}" type="slidenum">
              <a:rPr lang="en-US" smtClean="0"/>
              <a:pPr>
                <a:defRPr/>
              </a:pPr>
              <a:t>‹#›</a:t>
            </a:fld>
            <a:endParaRPr lang="en-US"/>
          </a:p>
        </p:txBody>
      </p:sp>
    </p:spTree>
    <p:extLst>
      <p:ext uri="{BB962C8B-B14F-4D97-AF65-F5344CB8AC3E}">
        <p14:creationId xmlns:p14="http://schemas.microsoft.com/office/powerpoint/2010/main" val="1655739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"Such Were Some Of You..."</a:t>
            </a:r>
          </a:p>
        </p:txBody>
      </p:sp>
      <p:sp>
        <p:nvSpPr>
          <p:cNvPr id="7" name="Slide Number Placeholder 6"/>
          <p:cNvSpPr>
            <a:spLocks noGrp="1"/>
          </p:cNvSpPr>
          <p:nvPr>
            <p:ph type="sldNum" sz="quarter" idx="12"/>
          </p:nvPr>
        </p:nvSpPr>
        <p:spPr/>
        <p:txBody>
          <a:bodyPr/>
          <a:lstStyle/>
          <a:p>
            <a:pPr>
              <a:defRPr/>
            </a:pPr>
            <a:fld id="{ED9D4DDE-2B47-4576-B00C-E9EA0F93259F}" type="slidenum">
              <a:rPr lang="en-US" smtClean="0"/>
              <a:pPr>
                <a:defRPr/>
              </a:pPr>
              <a:t>‹#›</a:t>
            </a:fld>
            <a:endParaRPr lang="en-US"/>
          </a:p>
        </p:txBody>
      </p:sp>
    </p:spTree>
    <p:extLst>
      <p:ext uri="{BB962C8B-B14F-4D97-AF65-F5344CB8AC3E}">
        <p14:creationId xmlns:p14="http://schemas.microsoft.com/office/powerpoint/2010/main" val="232037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7" name="Rectangle 6"/>
          <p:cNvSpPr>
            <a:spLocks noGrp="1" noChangeArrowheads="1"/>
          </p:cNvSpPr>
          <p:nvPr>
            <p:ph type="sldNum" sz="quarter" idx="12"/>
          </p:nvPr>
        </p:nvSpPr>
        <p:spPr>
          <a:ln/>
        </p:spPr>
        <p:txBody>
          <a:bodyPr/>
          <a:lstStyle>
            <a:lvl1pPr>
              <a:defRPr/>
            </a:lvl1pPr>
          </a:lstStyle>
          <a:p>
            <a:pPr>
              <a:defRPr/>
            </a:pPr>
            <a:fld id="{F0A961B5-1C26-4067-8A5D-56E0AE7BE57B}" type="slidenum">
              <a:rPr lang="en-US"/>
              <a:pPr>
                <a:defRPr/>
              </a:pPr>
              <a:t>‹#›</a:t>
            </a:fld>
            <a:endParaRPr lang="en-US"/>
          </a:p>
        </p:txBody>
      </p:sp>
    </p:spTree>
    <p:extLst>
      <p:ext uri="{BB962C8B-B14F-4D97-AF65-F5344CB8AC3E}">
        <p14:creationId xmlns:p14="http://schemas.microsoft.com/office/powerpoint/2010/main" val="2783104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"Such Were Some Of You..."</a:t>
            </a:r>
          </a:p>
        </p:txBody>
      </p:sp>
      <p:sp>
        <p:nvSpPr>
          <p:cNvPr id="6" name="Slide Number Placeholder 5"/>
          <p:cNvSpPr>
            <a:spLocks noGrp="1"/>
          </p:cNvSpPr>
          <p:nvPr>
            <p:ph type="sldNum" sz="quarter" idx="12"/>
          </p:nvPr>
        </p:nvSpPr>
        <p:spPr/>
        <p:txBody>
          <a:bodyPr/>
          <a:lstStyle/>
          <a:p>
            <a:pPr>
              <a:defRPr/>
            </a:pPr>
            <a:fld id="{B958EC27-6AFD-44C1-935C-12C15C6B6154}" type="slidenum">
              <a:rPr lang="en-US" smtClean="0"/>
              <a:pPr>
                <a:defRPr/>
              </a:pPr>
              <a:t>‹#›</a:t>
            </a:fld>
            <a:endParaRPr lang="en-US"/>
          </a:p>
        </p:txBody>
      </p:sp>
    </p:spTree>
    <p:extLst>
      <p:ext uri="{BB962C8B-B14F-4D97-AF65-F5344CB8AC3E}">
        <p14:creationId xmlns:p14="http://schemas.microsoft.com/office/powerpoint/2010/main" val="2006296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pPr>
              <a:defRPr/>
            </a:pPr>
            <a:endParaRPr lang="en-US"/>
          </a:p>
        </p:txBody>
      </p:sp>
      <p:sp>
        <p:nvSpPr>
          <p:cNvPr id="5" name="Footer Placeholder 4"/>
          <p:cNvSpPr>
            <a:spLocks noGrp="1"/>
          </p:cNvSpPr>
          <p:nvPr>
            <p:ph type="ftr" sz="quarter" idx="11"/>
          </p:nvPr>
        </p:nvSpPr>
        <p:spPr>
          <a:xfrm>
            <a:off x="4902140" y="6315950"/>
            <a:ext cx="2861142" cy="365125"/>
          </a:xfrm>
        </p:spPr>
        <p:txBody>
          <a:bodyPr/>
          <a:lstStyle/>
          <a:p>
            <a:pPr>
              <a:defRPr/>
            </a:pPr>
            <a:r>
              <a:rPr lang="en-US"/>
              <a:t>"Such Were Some Of You..."</a:t>
            </a:r>
          </a:p>
        </p:txBody>
      </p:sp>
      <p:sp>
        <p:nvSpPr>
          <p:cNvPr id="6" name="Slide Number Placeholder 5"/>
          <p:cNvSpPr>
            <a:spLocks noGrp="1"/>
          </p:cNvSpPr>
          <p:nvPr>
            <p:ph type="sldNum" sz="quarter" idx="12"/>
          </p:nvPr>
        </p:nvSpPr>
        <p:spPr>
          <a:xfrm>
            <a:off x="8736012" y="5607593"/>
            <a:ext cx="407987" cy="365125"/>
          </a:xfrm>
        </p:spPr>
        <p:txBody>
          <a:bodyPr/>
          <a:lstStyle/>
          <a:p>
            <a:pPr>
              <a:defRPr/>
            </a:pPr>
            <a:fld id="{0F8AE261-052A-44E5-B5C1-5DFE7A9ECFFB}" type="slidenum">
              <a:rPr lang="en-US" smtClean="0"/>
              <a:pPr>
                <a:defRPr/>
              </a:pPr>
              <a:t>‹#›</a:t>
            </a:fld>
            <a:endParaRPr lang="en-US"/>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935353"/>
      </p:ext>
    </p:extLst>
  </p:cSld>
  <p:clrMapOvr>
    <a:masterClrMapping/>
  </p:clrMapOvr>
  <p:extLst>
    <p:ext uri="{DCECCB84-F9BA-43D5-87BE-67443E8EF086}">
      <p15:sldGuideLst xmlns:p15="http://schemas.microsoft.com/office/powerpoint/2012/main">
        <p15:guide id="0" pos="4842">
          <p15:clr>
            <a:srgbClr val="FBAE40"/>
          </p15:clr>
        </p15:guide>
        <p15:guide id="1" pos="64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9" name="Rectangle 6"/>
          <p:cNvSpPr>
            <a:spLocks noGrp="1" noChangeArrowheads="1"/>
          </p:cNvSpPr>
          <p:nvPr>
            <p:ph type="sldNum" sz="quarter" idx="12"/>
          </p:nvPr>
        </p:nvSpPr>
        <p:spPr>
          <a:ln/>
        </p:spPr>
        <p:txBody>
          <a:bodyPr/>
          <a:lstStyle>
            <a:lvl1pPr>
              <a:defRPr/>
            </a:lvl1pPr>
          </a:lstStyle>
          <a:p>
            <a:pPr>
              <a:defRPr/>
            </a:pPr>
            <a:fld id="{D5DE42BE-76A7-48A5-B4B8-999364673FA2}" type="slidenum">
              <a:rPr lang="en-US"/>
              <a:pPr>
                <a:defRPr/>
              </a:pPr>
              <a:t>‹#›</a:t>
            </a:fld>
            <a:endParaRPr lang="en-US"/>
          </a:p>
        </p:txBody>
      </p:sp>
    </p:spTree>
    <p:extLst>
      <p:ext uri="{BB962C8B-B14F-4D97-AF65-F5344CB8AC3E}">
        <p14:creationId xmlns:p14="http://schemas.microsoft.com/office/powerpoint/2010/main" val="153744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5" name="Rectangle 6"/>
          <p:cNvSpPr>
            <a:spLocks noGrp="1" noChangeArrowheads="1"/>
          </p:cNvSpPr>
          <p:nvPr>
            <p:ph type="sldNum" sz="quarter" idx="12"/>
          </p:nvPr>
        </p:nvSpPr>
        <p:spPr>
          <a:ln/>
        </p:spPr>
        <p:txBody>
          <a:bodyPr/>
          <a:lstStyle>
            <a:lvl1pPr>
              <a:defRPr/>
            </a:lvl1pPr>
          </a:lstStyle>
          <a:p>
            <a:pPr>
              <a:defRPr/>
            </a:pPr>
            <a:fld id="{E5D0FE75-003E-4B2E-ADFF-FA233760165F}" type="slidenum">
              <a:rPr lang="en-US"/>
              <a:pPr>
                <a:defRPr/>
              </a:pPr>
              <a:t>‹#›</a:t>
            </a:fld>
            <a:endParaRPr lang="en-US"/>
          </a:p>
        </p:txBody>
      </p:sp>
    </p:spTree>
    <p:extLst>
      <p:ext uri="{BB962C8B-B14F-4D97-AF65-F5344CB8AC3E}">
        <p14:creationId xmlns:p14="http://schemas.microsoft.com/office/powerpoint/2010/main" val="282659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4" name="Rectangle 6"/>
          <p:cNvSpPr>
            <a:spLocks noGrp="1" noChangeArrowheads="1"/>
          </p:cNvSpPr>
          <p:nvPr>
            <p:ph type="sldNum" sz="quarter" idx="12"/>
          </p:nvPr>
        </p:nvSpPr>
        <p:spPr>
          <a:ln/>
        </p:spPr>
        <p:txBody>
          <a:bodyPr/>
          <a:lstStyle>
            <a:lvl1pPr>
              <a:defRPr/>
            </a:lvl1pPr>
          </a:lstStyle>
          <a:p>
            <a:pPr>
              <a:defRPr/>
            </a:pPr>
            <a:fld id="{564E5301-228D-4A6F-B940-7EEAC7CE4208}" type="slidenum">
              <a:rPr lang="en-US"/>
              <a:pPr>
                <a:defRPr/>
              </a:pPr>
              <a:t>‹#›</a:t>
            </a:fld>
            <a:endParaRPr lang="en-US"/>
          </a:p>
        </p:txBody>
      </p:sp>
    </p:spTree>
    <p:extLst>
      <p:ext uri="{BB962C8B-B14F-4D97-AF65-F5344CB8AC3E}">
        <p14:creationId xmlns:p14="http://schemas.microsoft.com/office/powerpoint/2010/main" val="103040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7" name="Rectangle 6"/>
          <p:cNvSpPr>
            <a:spLocks noGrp="1" noChangeArrowheads="1"/>
          </p:cNvSpPr>
          <p:nvPr>
            <p:ph type="sldNum" sz="quarter" idx="12"/>
          </p:nvPr>
        </p:nvSpPr>
        <p:spPr>
          <a:ln/>
        </p:spPr>
        <p:txBody>
          <a:bodyPr/>
          <a:lstStyle>
            <a:lvl1pPr>
              <a:defRPr/>
            </a:lvl1pPr>
          </a:lstStyle>
          <a:p>
            <a:pPr>
              <a:defRPr/>
            </a:pPr>
            <a:fld id="{855B809A-2772-4D59-B967-90D6AD37FD46}" type="slidenum">
              <a:rPr lang="en-US"/>
              <a:pPr>
                <a:defRPr/>
              </a:pPr>
              <a:t>‹#›</a:t>
            </a:fld>
            <a:endParaRPr lang="en-US"/>
          </a:p>
        </p:txBody>
      </p:sp>
    </p:spTree>
    <p:extLst>
      <p:ext uri="{BB962C8B-B14F-4D97-AF65-F5344CB8AC3E}">
        <p14:creationId xmlns:p14="http://schemas.microsoft.com/office/powerpoint/2010/main" val="398391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Washed</a:t>
            </a:r>
          </a:p>
        </p:txBody>
      </p:sp>
      <p:sp>
        <p:nvSpPr>
          <p:cNvPr id="7" name="Rectangle 6"/>
          <p:cNvSpPr>
            <a:spLocks noGrp="1" noChangeArrowheads="1"/>
          </p:cNvSpPr>
          <p:nvPr>
            <p:ph type="sldNum" sz="quarter" idx="12"/>
          </p:nvPr>
        </p:nvSpPr>
        <p:spPr>
          <a:ln/>
        </p:spPr>
        <p:txBody>
          <a:bodyPr/>
          <a:lstStyle>
            <a:lvl1pPr>
              <a:defRPr/>
            </a:lvl1pPr>
          </a:lstStyle>
          <a:p>
            <a:pPr>
              <a:defRPr/>
            </a:pPr>
            <a:fld id="{A918E164-CF62-4736-BD17-4B5CE44205B7}" type="slidenum">
              <a:rPr lang="en-US"/>
              <a:pPr>
                <a:defRPr/>
              </a:pPr>
              <a:t>‹#›</a:t>
            </a:fld>
            <a:endParaRPr lang="en-US"/>
          </a:p>
        </p:txBody>
      </p:sp>
    </p:spTree>
    <p:extLst>
      <p:ext uri="{BB962C8B-B14F-4D97-AF65-F5344CB8AC3E}">
        <p14:creationId xmlns:p14="http://schemas.microsoft.com/office/powerpoint/2010/main" val="396134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9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99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t>Washed</a:t>
            </a:r>
          </a:p>
        </p:txBody>
      </p:sp>
      <p:sp>
        <p:nvSpPr>
          <p:cNvPr id="199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7A793EF7-A5D5-4210-83B2-F925B8858E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Washed</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859204744"/>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pPr>
              <a:defRPr/>
            </a:pPr>
            <a:endParaRPr lang="en-US"/>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pPr>
              <a:defRPr/>
            </a:pPr>
            <a:r>
              <a:rPr lang="en-US"/>
              <a:t>"Such Were Some Of You..."</a:t>
            </a:r>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pPr>
              <a:defRPr/>
            </a:pPr>
            <a:fld id="{B87AC469-2FFF-403D-AF6C-0243A185D6C3}" type="slidenum">
              <a:rPr lang="en-US" smtClean="0"/>
              <a:pPr>
                <a:defRPr/>
              </a:pPr>
              <a:t>‹#›</a:t>
            </a:fld>
            <a:endParaRPr lang="en-US"/>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975576"/>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hf sldNum="0" hd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24">
          <p15:clr>
            <a:srgbClr val="F26B43"/>
          </p15:clr>
        </p15:guide>
        <p15:guide id="1" pos="2832">
          <p15:clr>
            <a:srgbClr val="F26B43"/>
          </p15:clr>
        </p15:guide>
        <p15:guide id="2" pos="480">
          <p15:clr>
            <a:srgbClr val="F26B43"/>
          </p15:clr>
        </p15:guide>
        <p15:guide id="3" pos="7200">
          <p15:clr>
            <a:srgbClr val="F26B43"/>
          </p15:clr>
        </p15:guide>
        <p15:guide id="4" pos="3264">
          <p15:clr>
            <a:srgbClr val="F26B43"/>
          </p15:clr>
        </p15:guide>
        <p15:guide id="5" pos="360">
          <p15:clr>
            <a:srgbClr val="F26B43"/>
          </p15:clr>
        </p15:guide>
        <p15:guide id="6" orient="horz" pos="432">
          <p15:clr>
            <a:srgbClr val="F26B43"/>
          </p15:clr>
        </p15:guide>
        <p15:guide id="7" pos="5400">
          <p15:clr>
            <a:srgbClr val="F26B43"/>
          </p15:clr>
        </p15:guide>
        <p15:guide id="8" pos="24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98" y="1124125"/>
            <a:ext cx="9127204" cy="1844385"/>
          </a:xfrm>
        </p:spPr>
        <p:txBody>
          <a:bodyPr>
            <a:normAutofit/>
          </a:bodyPr>
          <a:lstStyle/>
          <a:p>
            <a:pPr eaLnBrk="1" hangingPunct="1"/>
            <a:r>
              <a:rPr lang="en-US" sz="12500" b="1" u="sng" dirty="0">
                <a:solidFill>
                  <a:srgbClr val="0000FF"/>
                </a:solidFill>
                <a:latin typeface="Arial" panose="020B0604020202020204" pitchFamily="34" charset="0"/>
                <a:cs typeface="Arial" panose="020B0604020202020204" pitchFamily="34" charset="0"/>
              </a:rPr>
              <a:t>WASHED</a:t>
            </a:r>
          </a:p>
        </p:txBody>
      </p:sp>
      <p:sp>
        <p:nvSpPr>
          <p:cNvPr id="5123" name="Rectangle 3"/>
          <p:cNvSpPr>
            <a:spLocks noGrp="1" noChangeArrowheads="1"/>
          </p:cNvSpPr>
          <p:nvPr>
            <p:ph type="subTitle" idx="1"/>
          </p:nvPr>
        </p:nvSpPr>
        <p:spPr>
          <a:xfrm>
            <a:off x="-27480" y="3352800"/>
            <a:ext cx="9163082" cy="1844384"/>
          </a:xfrm>
        </p:spPr>
        <p:txBody>
          <a:bodyPr>
            <a:normAutofit lnSpcReduction="10000"/>
          </a:bodyPr>
          <a:lstStyle/>
          <a:p>
            <a:pPr eaLnBrk="1" hangingPunct="1">
              <a:spcAft>
                <a:spcPts val="600"/>
              </a:spcAft>
            </a:pPr>
            <a:r>
              <a:rPr lang="en-US" sz="3900" b="1" dirty="0">
                <a:solidFill>
                  <a:schemeClr val="bg1"/>
                </a:solidFill>
                <a:latin typeface="Arial" panose="020B0604020202020204" pitchFamily="34" charset="0"/>
                <a:cs typeface="Arial" panose="020B0604020202020204" pitchFamily="34" charset="0"/>
              </a:rPr>
              <a:t>Text:</a:t>
            </a:r>
            <a:r>
              <a:rPr lang="en-US" sz="3600" b="1" dirty="0">
                <a:solidFill>
                  <a:schemeClr val="bg1"/>
                </a:solidFill>
              </a:rPr>
              <a:t> </a:t>
            </a:r>
          </a:p>
          <a:p>
            <a:pPr eaLnBrk="1" hangingPunct="1">
              <a:spcAft>
                <a:spcPts val="600"/>
              </a:spcAft>
            </a:pPr>
            <a:r>
              <a:rPr lang="en-US" sz="5200" b="1" dirty="0">
                <a:solidFill>
                  <a:schemeClr val="bg1"/>
                </a:solidFill>
                <a:latin typeface="Arial" panose="020B0604020202020204" pitchFamily="34" charset="0"/>
                <a:cs typeface="Arial" panose="020B0604020202020204" pitchFamily="34" charset="0"/>
              </a:rPr>
              <a:t>I Corinthians 6:9-11</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4" name="Rectangle 73">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2770" name="Rectangle 2"/>
          <p:cNvSpPr>
            <a:spLocks noGrp="1" noRot="1" noChangeArrowheads="1"/>
          </p:cNvSpPr>
          <p:nvPr>
            <p:ph type="title"/>
          </p:nvPr>
        </p:nvSpPr>
        <p:spPr>
          <a:xfrm>
            <a:off x="-1" y="5938"/>
            <a:ext cx="9144001" cy="788307"/>
          </a:xfrm>
        </p:spPr>
        <p:txBody>
          <a:bodyPr vert="horz" lIns="91440" tIns="45720" rIns="91440" bIns="45720" rtlCol="0" anchor="b">
            <a:normAutofit/>
          </a:bodyPr>
          <a:lstStyle/>
          <a:p>
            <a:pPr defTabSz="914400">
              <a:defRPr/>
            </a:pPr>
            <a:r>
              <a:rPr lang="en-US" sz="4000" u="sng" dirty="0">
                <a:solidFill>
                  <a:schemeClr val="bg1"/>
                </a:solidFill>
              </a:rPr>
              <a:t>The Need To Be Washed</a:t>
            </a:r>
          </a:p>
        </p:txBody>
      </p:sp>
      <p:cxnSp>
        <p:nvCxnSpPr>
          <p:cNvPr id="76" name="Straight Connector 75">
            <a:extLst>
              <a:ext uri="{FF2B5EF4-FFF2-40B4-BE49-F238E27FC236}">
                <a16:creationId xmlns:a16="http://schemas.microsoft.com/office/drawing/2014/main" id="{C6C21149-7D17-44C2-AFB6-4D931DC55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6097404"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Freeform 6">
            <a:extLst>
              <a:ext uri="{FF2B5EF4-FFF2-40B4-BE49-F238E27FC236}">
                <a16:creationId xmlns:a16="http://schemas.microsoft.com/office/drawing/2014/main" id="{C2E5FCF0-567A-448C-A6E3-920BFC702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938535"/>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
        <p:nvSpPr>
          <p:cNvPr id="9" name="Footer Placeholder 4"/>
          <p:cNvSpPr>
            <a:spLocks noGrp="1"/>
          </p:cNvSpPr>
          <p:nvPr>
            <p:ph type="ftr" sz="quarter" idx="11"/>
          </p:nvPr>
        </p:nvSpPr>
        <p:spPr>
          <a:xfrm>
            <a:off x="0" y="2000456"/>
            <a:ext cx="4053859" cy="282505"/>
          </a:xfrm>
        </p:spPr>
        <p:txBody>
          <a:bodyPr vert="horz" lIns="91440" tIns="45720" rIns="91440" bIns="45720" rtlCol="0" anchor="t">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entury Schoolbook" panose="02040604050505020304"/>
                <a:ea typeface="+mn-ea"/>
                <a:cs typeface="Times New Roman" pitchFamily="18" charset="0"/>
              </a:rPr>
              <a:t>Washed</a:t>
            </a:r>
          </a:p>
        </p:txBody>
      </p:sp>
      <p:sp>
        <p:nvSpPr>
          <p:cNvPr id="11" name="Text Box 18">
            <a:extLst>
              <a:ext uri="{FF2B5EF4-FFF2-40B4-BE49-F238E27FC236}">
                <a16:creationId xmlns:a16="http://schemas.microsoft.com/office/drawing/2014/main" id="{940A43BA-EC42-466C-8ABE-C5CB8400B52A}"/>
              </a:ext>
            </a:extLst>
          </p:cNvPr>
          <p:cNvSpPr txBox="1">
            <a:spLocks noChangeArrowheads="1"/>
          </p:cNvSpPr>
          <p:nvPr/>
        </p:nvSpPr>
        <p:spPr bwMode="auto">
          <a:xfrm>
            <a:off x="1" y="1007172"/>
            <a:ext cx="8838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6:9-10:</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2" name="Text Box 3">
            <a:extLst>
              <a:ext uri="{FF2B5EF4-FFF2-40B4-BE49-F238E27FC236}">
                <a16:creationId xmlns:a16="http://schemas.microsoft.com/office/drawing/2014/main" id="{EA42E897-B6F5-3758-D56B-D100ECABD1CD}"/>
              </a:ext>
            </a:extLst>
          </p:cNvPr>
          <p:cNvSpPr txBox="1">
            <a:spLocks noChangeArrowheads="1"/>
          </p:cNvSpPr>
          <p:nvPr/>
        </p:nvSpPr>
        <p:spPr bwMode="auto">
          <a:xfrm>
            <a:off x="-1" y="3726352"/>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The world has been deceived and they teach these things are not only acceptable but should be practiced with impunity! </a:t>
            </a:r>
            <a:r>
              <a:rPr kumimoji="0" lang="en-US" sz="2400" b="1" i="1"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(Romans 2:6-9: The unrighteous will be punished)</a:t>
            </a:r>
            <a:endParaRPr kumimoji="0" lang="en-US" sz="2800" b="1" i="1"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9500215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609600"/>
          </a:xfrm>
        </p:spPr>
        <p:txBody>
          <a:bodyPr>
            <a:noAutofit/>
          </a:bodyPr>
          <a:lstStyle/>
          <a:p>
            <a:pPr eaLnBrk="1" hangingPunct="1"/>
            <a:r>
              <a:rPr lang="en-US" sz="4000" b="1" u="sng" dirty="0">
                <a:solidFill>
                  <a:srgbClr val="002060"/>
                </a:solidFill>
                <a:cs typeface="Times New Roman" pitchFamily="18" charset="0"/>
              </a:rPr>
              <a:t>The Need To Be Washed</a:t>
            </a:r>
          </a:p>
        </p:txBody>
      </p:sp>
      <p:sp>
        <p:nvSpPr>
          <p:cNvPr id="4" name="Footer Placeholder 4"/>
          <p:cNvSpPr>
            <a:spLocks noGrp="1"/>
          </p:cNvSpPr>
          <p:nvPr>
            <p:ph type="ftr" sz="quarter" idx="11"/>
          </p:nvPr>
        </p:nvSpPr>
        <p:spPr>
          <a:xfrm>
            <a:off x="0" y="6544826"/>
            <a:ext cx="4267200" cy="277813"/>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Washed</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0" name="Text Box 5"/>
          <p:cNvSpPr txBox="1">
            <a:spLocks noChangeArrowheads="1"/>
          </p:cNvSpPr>
          <p:nvPr/>
        </p:nvSpPr>
        <p:spPr bwMode="auto">
          <a:xfrm>
            <a:off x="80817" y="799237"/>
            <a:ext cx="8982075" cy="2308324"/>
          </a:xfrm>
          <a:prstGeom prst="rect">
            <a:avLst/>
          </a:prstGeom>
          <a:solidFill>
            <a:schemeClr val="tx2">
              <a:lumMod val="40000"/>
              <a:lumOff val="60000"/>
            </a:schemeClr>
          </a:solidFill>
          <a:ln w="9525">
            <a:solidFill>
              <a:srgbClr val="0000FF"/>
            </a:solidFill>
            <a:miter lim="800000"/>
            <a:headEnd/>
            <a:tailEnd/>
          </a:ln>
        </p:spPr>
        <p:txBody>
          <a:bodyPr>
            <a:spAutoFit/>
          </a:bodyPr>
          <a:lstStyle/>
          <a:p>
            <a:pPr lvl="0" algn="ctr">
              <a:defRPr/>
            </a:pPr>
            <a:r>
              <a:rPr lang="en-US" sz="3600" dirty="0">
                <a:solidFill>
                  <a:srgbClr val="0000FF"/>
                </a:solidFill>
              </a:rPr>
              <a:t>Just as the Corona Virus was a cause to wash our hands, sin is a cause for washing our hearts because it carries an eternal penalty!</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470453" y="3297198"/>
            <a:ext cx="6202802" cy="35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7044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0" y="0"/>
            <a:ext cx="9144000" cy="533400"/>
          </a:xfrm>
        </p:spPr>
        <p:txBody>
          <a:bodyPr>
            <a:normAutofit/>
          </a:bodyPr>
          <a:lstStyle/>
          <a:p>
            <a:pPr>
              <a:defRPr/>
            </a:pPr>
            <a:r>
              <a:rPr lang="en-US" sz="3200" b="1" u="sng" dirty="0">
                <a:solidFill>
                  <a:srgbClr val="0000FF"/>
                </a:solidFill>
              </a:rPr>
              <a:t>We Can Be Washed (Be made clean)</a:t>
            </a:r>
          </a:p>
        </p:txBody>
      </p:sp>
      <p:sp>
        <p:nvSpPr>
          <p:cNvPr id="4" name="Footer Placeholder 4"/>
          <p:cNvSpPr>
            <a:spLocks noGrp="1"/>
          </p:cNvSpPr>
          <p:nvPr>
            <p:ph type="ftr" sz="quarter" idx="11"/>
          </p:nvPr>
        </p:nvSpPr>
        <p:spPr>
          <a:xfrm>
            <a:off x="22578" y="6553200"/>
            <a:ext cx="3962400"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srgbClr val="0000FF"/>
                </a:solidFill>
                <a:effectLst/>
                <a:uLnTx/>
                <a:uFillTx/>
                <a:latin typeface="Century Schoolbook" panose="02040604050505020304"/>
                <a:ea typeface="+mn-ea"/>
                <a:cs typeface="Times New Roman" pitchFamily="18" charset="0"/>
              </a:rPr>
              <a:t>Washed</a:t>
            </a:r>
          </a:p>
        </p:txBody>
      </p:sp>
      <p:sp>
        <p:nvSpPr>
          <p:cNvPr id="57347" name="Text Box 3"/>
          <p:cNvSpPr txBox="1">
            <a:spLocks noChangeArrowheads="1"/>
          </p:cNvSpPr>
          <p:nvPr/>
        </p:nvSpPr>
        <p:spPr bwMode="auto">
          <a:xfrm>
            <a:off x="0" y="657922"/>
            <a:ext cx="9144000" cy="187743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marL="457200" marR="0" lvl="0" indent="-457200" algn="l" defTabSz="914400" rtl="0" eaLnBrk="0" fontAlgn="base" latinLnBrk="0" hangingPunct="0">
              <a:lnSpc>
                <a:spcPct val="100000"/>
              </a:lnSpc>
              <a:spcBef>
                <a:spcPct val="0"/>
              </a:spcBef>
              <a:spcAft>
                <a:spcPct val="0"/>
              </a:spcAft>
              <a:buClr>
                <a:srgbClr val="439EB7"/>
              </a:buClr>
              <a:buSzPct val="115000"/>
              <a:buFont typeface="Wingdings" pitchFamily="2" charset="2"/>
              <a:buNone/>
              <a:tabLst/>
              <a:defRPr/>
            </a:pPr>
            <a:r>
              <a:rPr kumimoji="0" lang="en-US" sz="3200" b="1" i="0" u="none" strike="noStrike" kern="1200" cap="none" spc="0" normalizeH="0" baseline="0" noProof="0" dirty="0">
                <a:ln>
                  <a:noFill/>
                </a:ln>
                <a:solidFill>
                  <a:srgbClr val="7030A0"/>
                </a:solidFill>
                <a:effectLst/>
                <a:uLnTx/>
                <a:uFillTx/>
                <a:latin typeface="Corbel" panose="020B0503020204020204"/>
                <a:ea typeface="+mn-ea"/>
                <a:cs typeface="+mn-cs"/>
              </a:rPr>
              <a:t>I Corinthians 6:11 </a:t>
            </a:r>
            <a:endParaRPr kumimoji="0" lang="en-US" sz="3200" b="1" i="1" u="none" strike="noStrike" kern="1200" cap="none" spc="0" normalizeH="0" baseline="0" noProof="0" dirty="0">
              <a:ln>
                <a:noFill/>
              </a:ln>
              <a:solidFill>
                <a:srgbClr val="7030A0"/>
              </a:solidFill>
              <a:effectLst/>
              <a:uLnTx/>
              <a:uFillTx/>
              <a:latin typeface="Corbel" panose="020B0503020204020204"/>
              <a:ea typeface="+mn-ea"/>
              <a:cs typeface="+mn-cs"/>
            </a:endParaRPr>
          </a:p>
          <a:p>
            <a:pPr marL="457200" marR="0" lvl="0" indent="-457200" algn="l" defTabSz="914400" rtl="0" eaLnBrk="0" fontAlgn="base" latinLnBrk="0" hangingPunct="0">
              <a:lnSpc>
                <a:spcPct val="100000"/>
              </a:lnSpc>
              <a:spcBef>
                <a:spcPct val="0"/>
              </a:spcBef>
              <a:spcAft>
                <a:spcPct val="0"/>
              </a:spcAft>
              <a:buClr>
                <a:srgbClr val="439EB7"/>
              </a:buClr>
              <a:buSzPct val="115000"/>
              <a:buFontTx/>
              <a:buNone/>
              <a:tabLst/>
              <a:defRPr/>
            </a:pPr>
            <a:r>
              <a:rPr kumimoji="0" lang="en-US" sz="2800" b="0" i="0" u="none" strike="noStrike" kern="1200" cap="none" spc="0" normalizeH="0" baseline="0" noProof="0" dirty="0">
                <a:ln>
                  <a:noFill/>
                </a:ln>
                <a:solidFill>
                  <a:srgbClr val="002060"/>
                </a:solidFill>
                <a:effectLst/>
                <a:uLnTx/>
                <a:uFillTx/>
                <a:latin typeface="Corbel" panose="020B0503020204020204"/>
                <a:ea typeface="+mn-ea"/>
                <a:cs typeface="+mn-cs"/>
              </a:rPr>
              <a:t>11.  </a:t>
            </a:r>
            <a:r>
              <a:rPr kumimoji="0" lang="en-US" sz="2800" b="1" i="1" u="none" strike="noStrike" kern="1200" cap="none" spc="0" normalizeH="0" baseline="0" noProof="0" dirty="0">
                <a:ln>
                  <a:solidFill>
                    <a:srgbClr val="FF0000"/>
                  </a:solidFill>
                </a:ln>
                <a:solidFill>
                  <a:srgbClr val="0000FF"/>
                </a:solidFill>
                <a:effectLst/>
                <a:uLnTx/>
                <a:uFillTx/>
                <a:latin typeface="Corbel" panose="020B0503020204020204"/>
                <a:ea typeface="+mn-ea"/>
                <a:cs typeface="+mn-cs"/>
              </a:rPr>
              <a:t>Such were some of you</a:t>
            </a:r>
            <a:r>
              <a:rPr kumimoji="0" lang="en-US" sz="2800" b="0" i="0" u="none" strike="noStrike" kern="1200" cap="none" spc="0" normalizeH="0" baseline="0" noProof="0" dirty="0">
                <a:ln>
                  <a:noFill/>
                </a:ln>
                <a:solidFill>
                  <a:srgbClr val="002060"/>
                </a:solidFill>
                <a:effectLst/>
                <a:uLnTx/>
                <a:uFillTx/>
                <a:latin typeface="Corbel" panose="020B0503020204020204"/>
                <a:ea typeface="+mn-ea"/>
                <a:cs typeface="+mn-cs"/>
              </a:rPr>
              <a:t>; but you were washed, but you were sanctified, but you were justified in the name of the Lord Jesus Christ and in the Spirit of our God.</a:t>
            </a:r>
          </a:p>
        </p:txBody>
      </p:sp>
      <p:sp>
        <p:nvSpPr>
          <p:cNvPr id="6" name="Text Box 3">
            <a:extLst>
              <a:ext uri="{FF2B5EF4-FFF2-40B4-BE49-F238E27FC236}">
                <a16:creationId xmlns:a16="http://schemas.microsoft.com/office/drawing/2014/main" id="{FA8562EB-03F6-4331-BB45-0B85E6A7DED9}"/>
              </a:ext>
            </a:extLst>
          </p:cNvPr>
          <p:cNvSpPr txBox="1">
            <a:spLocks noChangeArrowheads="1"/>
          </p:cNvSpPr>
          <p:nvPr/>
        </p:nvSpPr>
        <p:spPr bwMode="auto">
          <a:xfrm>
            <a:off x="-14111" y="3945446"/>
            <a:ext cx="9144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003399"/>
                </a:solidFill>
                <a:latin typeface="Tahoma" pitchFamily="34" charset="0"/>
                <a:cs typeface="Times New Roman" pitchFamily="18" charset="0"/>
              </a:defRPr>
            </a:lvl1pPr>
            <a:lvl2pPr marL="800100" indent="-34290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lvl="0" indent="0" eaLnBrk="1" hangingPunct="1"/>
            <a:r>
              <a:rPr lang="en-US" sz="2800" dirty="0">
                <a:solidFill>
                  <a:srgbClr val="006600"/>
                </a:solidFill>
              </a:rPr>
              <a:t>I Corinthians 6:11: “Such </a:t>
            </a:r>
            <a:r>
              <a:rPr lang="en-US" sz="2800" i="1" dirty="0">
                <a:solidFill>
                  <a:srgbClr val="006600"/>
                </a:solidFill>
              </a:rPr>
              <a:t>were</a:t>
            </a:r>
            <a:r>
              <a:rPr lang="en-US" sz="2800" dirty="0">
                <a:solidFill>
                  <a:srgbClr val="006600"/>
                </a:solidFill>
              </a:rPr>
              <a:t> some of you!”</a:t>
            </a:r>
            <a:endParaRPr kumimoji="0" lang="en-US" sz="2800" b="1" i="0" u="none" strike="noStrike" kern="1200" cap="none" spc="0" normalizeH="0" baseline="0" noProof="0" dirty="0">
              <a:ln>
                <a:noFill/>
              </a:ln>
              <a:solidFill>
                <a:srgbClr val="006600"/>
              </a:solidFill>
              <a:effectLst/>
              <a:uLnTx/>
              <a:uFillTx/>
            </a:endParaRPr>
          </a:p>
          <a:p>
            <a:pPr lvl="0">
              <a:buClr>
                <a:srgbClr val="439EB7"/>
              </a:buClr>
              <a:buSzPct val="115000"/>
              <a:buFont typeface="Wingdings" pitchFamily="2" charset="2"/>
              <a:buChar char="Ø"/>
            </a:pPr>
            <a:r>
              <a:rPr lang="en-US" dirty="0"/>
              <a:t>Some of the Corinthian brethren came out of these unrighteous backgrounds – we can know that we CAN change our lifestyles!</a:t>
            </a:r>
            <a:endParaRPr kumimoji="0" lang="en-US" b="1" i="0" u="none" strike="noStrike" kern="1200" cap="none" spc="0" normalizeH="0" baseline="0" noProof="0" dirty="0">
              <a:ln>
                <a:noFill/>
              </a:ln>
              <a:solidFill>
                <a:srgbClr val="003399"/>
              </a:solidFill>
              <a:effectLst/>
              <a:uLnTx/>
              <a:uFillTx/>
            </a:endParaRPr>
          </a:p>
        </p:txBody>
      </p:sp>
      <p:sp>
        <p:nvSpPr>
          <p:cNvPr id="7" name="Text Box 3">
            <a:extLst>
              <a:ext uri="{FF2B5EF4-FFF2-40B4-BE49-F238E27FC236}">
                <a16:creationId xmlns:a16="http://schemas.microsoft.com/office/drawing/2014/main" id="{24EBE944-7E6C-443D-88F4-EBA6AEBFD600}"/>
              </a:ext>
            </a:extLst>
          </p:cNvPr>
          <p:cNvSpPr txBox="1">
            <a:spLocks noChangeArrowheads="1"/>
          </p:cNvSpPr>
          <p:nvPr/>
        </p:nvSpPr>
        <p:spPr bwMode="auto">
          <a:xfrm>
            <a:off x="0" y="282490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lvl="0" indent="0" algn="ctr" eaLnBrk="1" hangingPunct="1"/>
            <a:r>
              <a:rPr lang="en-US" i="1" dirty="0">
                <a:solidFill>
                  <a:srgbClr val="FF0000"/>
                </a:solidFill>
              </a:rPr>
              <a:t>The world teaches many of these practices (I Cor. 6:9-10) are inherent (born with) and cannot be changed from!</a:t>
            </a:r>
            <a:endParaRPr kumimoji="0" lang="en-US" sz="2800" b="1" i="1"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4288166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7347"/>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7349" name="Rectangle 7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7346" name="Rectangle 2"/>
          <p:cNvSpPr>
            <a:spLocks noGrp="1" noRot="1" noChangeArrowheads="1"/>
          </p:cNvSpPr>
          <p:nvPr>
            <p:ph type="title"/>
          </p:nvPr>
        </p:nvSpPr>
        <p:spPr>
          <a:xfrm>
            <a:off x="3777343" y="54503"/>
            <a:ext cx="5366657" cy="1393297"/>
          </a:xfrm>
        </p:spPr>
        <p:txBody>
          <a:bodyPr vert="horz" lIns="91440" tIns="45720" rIns="91440" bIns="45720" rtlCol="0" anchor="t">
            <a:normAutofit fontScale="90000"/>
          </a:bodyPr>
          <a:lstStyle/>
          <a:p>
            <a:pPr algn="ctr" defTabSz="914400">
              <a:defRPr/>
            </a:pPr>
            <a:r>
              <a:rPr lang="en-US" sz="4600" u="sng" dirty="0">
                <a:solidFill>
                  <a:schemeClr val="tx1"/>
                </a:solidFill>
              </a:rPr>
              <a:t>We Can Be Washed (Be made clean)</a:t>
            </a:r>
          </a:p>
        </p:txBody>
      </p:sp>
      <p:sp>
        <p:nvSpPr>
          <p:cNvPr id="74" name="Freeform: Shape 73">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82750"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3" name="Picture 2" descr="A group of people sitting at a table&#10;&#10;Description automatically generated">
            <a:extLst>
              <a:ext uri="{FF2B5EF4-FFF2-40B4-BE49-F238E27FC236}">
                <a16:creationId xmlns:a16="http://schemas.microsoft.com/office/drawing/2014/main" id="{6081F45D-BE14-4E38-9803-C42CE9AFF06F}"/>
              </a:ext>
            </a:extLst>
          </p:cNvPr>
          <p:cNvPicPr>
            <a:picLocks noChangeAspect="1"/>
          </p:cNvPicPr>
          <p:nvPr/>
        </p:nvPicPr>
        <p:blipFill rotWithShape="1">
          <a:blip r:embed="rId3">
            <a:extLst>
              <a:ext uri="{28A0092B-C50C-407E-A947-70E740481C1C}">
                <a14:useLocalDpi xmlns:a14="http://schemas.microsoft.com/office/drawing/2010/main" val="0"/>
              </a:ext>
            </a:extLst>
          </a:blip>
          <a:srcRect l="1606" r="33951"/>
          <a:stretch/>
        </p:blipFill>
        <p:spPr>
          <a:xfrm>
            <a:off x="20" y="10"/>
            <a:ext cx="3911280" cy="6857990"/>
          </a:xfrm>
          <a:custGeom>
            <a:avLst/>
            <a:gdLst>
              <a:gd name="connsiteX0" fmla="*/ 0 w 5215066"/>
              <a:gd name="connsiteY0" fmla="*/ 0 h 6845983"/>
              <a:gd name="connsiteX1" fmla="*/ 3197713 w 5215066"/>
              <a:gd name="connsiteY1" fmla="*/ 0 h 6845983"/>
              <a:gd name="connsiteX2" fmla="*/ 3259787 w 5215066"/>
              <a:gd name="connsiteY2" fmla="*/ 39795 h 6845983"/>
              <a:gd name="connsiteX3" fmla="*/ 5215066 w 5215066"/>
              <a:gd name="connsiteY3" fmla="*/ 3717234 h 6845983"/>
              <a:gd name="connsiteX4" fmla="*/ 4202364 w 5215066"/>
              <a:gd name="connsiteY4" fmla="*/ 6538204 h 6845983"/>
              <a:gd name="connsiteX5" fmla="*/ 3922635 w 5215066"/>
              <a:gd name="connsiteY5" fmla="*/ 6845983 h 6845983"/>
              <a:gd name="connsiteX6" fmla="*/ 0 w 52150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sp>
        <p:nvSpPr>
          <p:cNvPr id="76"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380579"/>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4" name="Footer Placeholder 4"/>
          <p:cNvSpPr>
            <a:spLocks noGrp="1"/>
          </p:cNvSpPr>
          <p:nvPr>
            <p:ph type="ftr" sz="quarter" idx="11"/>
          </p:nvPr>
        </p:nvSpPr>
        <p:spPr>
          <a:xfrm>
            <a:off x="1" y="6507100"/>
            <a:ext cx="2971799" cy="365125"/>
          </a:xfrm>
        </p:spPr>
        <p:txBody>
          <a:bodyPr vert="horz" lIns="91440" tIns="45720" rIns="91440" bIns="45720" rtlCol="0" anchor="t">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entury Schoolbook" panose="02040604050505020304"/>
                <a:ea typeface="+mn-ea"/>
                <a:cs typeface="Times New Roman" pitchFamily="18" charset="0"/>
              </a:rPr>
              <a:t>Washed</a:t>
            </a:r>
          </a:p>
        </p:txBody>
      </p:sp>
      <p:sp>
        <p:nvSpPr>
          <p:cNvPr id="13" name="Text Box 3">
            <a:extLst>
              <a:ext uri="{FF2B5EF4-FFF2-40B4-BE49-F238E27FC236}">
                <a16:creationId xmlns:a16="http://schemas.microsoft.com/office/drawing/2014/main" id="{AB057677-4BEC-44F9-8727-FE8CE140C640}"/>
              </a:ext>
            </a:extLst>
          </p:cNvPr>
          <p:cNvSpPr txBox="1">
            <a:spLocks noChangeArrowheads="1"/>
          </p:cNvSpPr>
          <p:nvPr/>
        </p:nvSpPr>
        <p:spPr bwMode="auto">
          <a:xfrm>
            <a:off x="4082750" y="1527414"/>
            <a:ext cx="50612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Corinthians had been “washed”</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Acts 18:8; 22:16; Rev. 1:5 (NKJV); Eph. 5:25-27</a:t>
            </a:r>
            <a:endParaRPr kumimoji="0" lang="en-US" sz="20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4" name="Text Box 3">
            <a:extLst>
              <a:ext uri="{FF2B5EF4-FFF2-40B4-BE49-F238E27FC236}">
                <a16:creationId xmlns:a16="http://schemas.microsoft.com/office/drawing/2014/main" id="{6A8DE08B-D72C-4BA6-9296-2BD478BC0A84}"/>
              </a:ext>
            </a:extLst>
          </p:cNvPr>
          <p:cNvSpPr txBox="1">
            <a:spLocks noChangeArrowheads="1"/>
          </p:cNvSpPr>
          <p:nvPr/>
        </p:nvSpPr>
        <p:spPr bwMode="auto">
          <a:xfrm>
            <a:off x="4082750" y="3090472"/>
            <a:ext cx="50612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Corinthians had been “sanctified”</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 Cor. 1:2</a:t>
            </a:r>
            <a:endParaRPr kumimoji="0" lang="en-US" sz="20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5" name="Text Box 3">
            <a:extLst>
              <a:ext uri="{FF2B5EF4-FFF2-40B4-BE49-F238E27FC236}">
                <a16:creationId xmlns:a16="http://schemas.microsoft.com/office/drawing/2014/main" id="{5483A3D3-CA90-4D63-9467-FBAF69BAD161}"/>
              </a:ext>
            </a:extLst>
          </p:cNvPr>
          <p:cNvSpPr txBox="1">
            <a:spLocks noChangeArrowheads="1"/>
          </p:cNvSpPr>
          <p:nvPr/>
        </p:nvSpPr>
        <p:spPr bwMode="auto">
          <a:xfrm>
            <a:off x="4082750" y="4365939"/>
            <a:ext cx="506125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Corinthians had been “justified”</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“Justified by His grace” (Rom. 3:24; Titus 3:7)</a:t>
            </a: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“Justified by faith” (Rom. 5:1; Gal. 2:16)</a:t>
            </a: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”Justified by His blood” (Rom. 5:9)</a:t>
            </a:r>
          </a:p>
        </p:txBody>
      </p:sp>
    </p:spTree>
    <p:extLst>
      <p:ext uri="{BB962C8B-B14F-4D97-AF65-F5344CB8AC3E}">
        <p14:creationId xmlns:p14="http://schemas.microsoft.com/office/powerpoint/2010/main" val="3544848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609600"/>
          </a:xfrm>
        </p:spPr>
        <p:txBody>
          <a:bodyPr>
            <a:noAutofit/>
          </a:bodyPr>
          <a:lstStyle/>
          <a:p>
            <a:pPr eaLnBrk="1" hangingPunct="1"/>
            <a:r>
              <a:rPr lang="en-US" sz="4000" b="1" u="sng" dirty="0">
                <a:solidFill>
                  <a:srgbClr val="002060"/>
                </a:solidFill>
                <a:cs typeface="Times New Roman" pitchFamily="18" charset="0"/>
              </a:rPr>
              <a:t>We Can Be Washed (Be made clean)</a:t>
            </a:r>
          </a:p>
        </p:txBody>
      </p:sp>
      <p:sp>
        <p:nvSpPr>
          <p:cNvPr id="4" name="Footer Placeholder 4"/>
          <p:cNvSpPr>
            <a:spLocks noGrp="1"/>
          </p:cNvSpPr>
          <p:nvPr>
            <p:ph type="ftr" sz="quarter" idx="11"/>
          </p:nvPr>
        </p:nvSpPr>
        <p:spPr>
          <a:xfrm>
            <a:off x="0" y="6544826"/>
            <a:ext cx="4267200" cy="277813"/>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Washed</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0" name="Text Box 5"/>
          <p:cNvSpPr txBox="1">
            <a:spLocks noChangeArrowheads="1"/>
          </p:cNvSpPr>
          <p:nvPr/>
        </p:nvSpPr>
        <p:spPr bwMode="auto">
          <a:xfrm>
            <a:off x="80817" y="799237"/>
            <a:ext cx="8982075" cy="2308324"/>
          </a:xfrm>
          <a:prstGeom prst="rect">
            <a:avLst/>
          </a:prstGeom>
          <a:solidFill>
            <a:schemeClr val="tx2">
              <a:lumMod val="40000"/>
              <a:lumOff val="60000"/>
            </a:schemeClr>
          </a:solidFill>
          <a:ln w="9525">
            <a:solidFill>
              <a:srgbClr val="0000FF"/>
            </a:solidFill>
            <a:miter lim="800000"/>
            <a:headEnd/>
            <a:tailEnd/>
          </a:ln>
        </p:spPr>
        <p:txBody>
          <a:bodyPr>
            <a:spAutoFit/>
          </a:bodyPr>
          <a:lstStyle/>
          <a:p>
            <a:pPr lvl="0" algn="ctr">
              <a:defRPr/>
            </a:pPr>
            <a:r>
              <a:rPr lang="en-US" sz="3600" dirty="0">
                <a:solidFill>
                  <a:srgbClr val="0000FF"/>
                </a:solidFill>
              </a:rPr>
              <a:t>We must know that we CAN change from unrighteous lives to righteous lives for God, that we can be washed and made clean!</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470453" y="3297198"/>
            <a:ext cx="6202802" cy="35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4455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609600"/>
          </a:xfrm>
        </p:spPr>
        <p:txBody>
          <a:bodyPr>
            <a:noAutofit/>
          </a:bodyPr>
          <a:lstStyle/>
          <a:p>
            <a:pPr eaLnBrk="1" hangingPunct="1"/>
            <a:r>
              <a:rPr lang="en-US" sz="4000" b="1" u="sng" dirty="0">
                <a:solidFill>
                  <a:srgbClr val="002060"/>
                </a:solidFill>
                <a:cs typeface="Times New Roman" pitchFamily="18" charset="0"/>
              </a:rPr>
              <a:t>How to Wash</a:t>
            </a:r>
          </a:p>
        </p:txBody>
      </p:sp>
      <p:sp>
        <p:nvSpPr>
          <p:cNvPr id="4" name="Footer Placeholder 4"/>
          <p:cNvSpPr>
            <a:spLocks noGrp="1"/>
          </p:cNvSpPr>
          <p:nvPr>
            <p:ph type="ftr" sz="quarter" idx="11"/>
          </p:nvPr>
        </p:nvSpPr>
        <p:spPr>
          <a:xfrm>
            <a:off x="-9958" y="0"/>
            <a:ext cx="2676958" cy="3810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Washed</a:t>
            </a:r>
          </a:p>
        </p:txBody>
      </p:sp>
      <p:sp>
        <p:nvSpPr>
          <p:cNvPr id="5" name="Text Box 4"/>
          <p:cNvSpPr txBox="1">
            <a:spLocks noChangeArrowheads="1"/>
          </p:cNvSpPr>
          <p:nvPr/>
        </p:nvSpPr>
        <p:spPr bwMode="auto">
          <a:xfrm>
            <a:off x="12573" y="2748708"/>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sz="2800" dirty="0">
                <a:solidFill>
                  <a:prstClr val="black"/>
                </a:solidFill>
              </a:rPr>
              <a:t>The words of Jesus: Hear, Believe, Repent, Confess, be Baptized, Obey (be faithful)</a:t>
            </a:r>
            <a:endParaRPr kumimoji="0" lang="en-US" sz="2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8" name="Text Box 4"/>
          <p:cNvSpPr txBox="1">
            <a:spLocks noChangeArrowheads="1"/>
          </p:cNvSpPr>
          <p:nvPr/>
        </p:nvSpPr>
        <p:spPr bwMode="auto">
          <a:xfrm>
            <a:off x="12573" y="3998121"/>
            <a:ext cx="4038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Did others follow that pattern?</a:t>
            </a:r>
            <a:endParaRPr kumimoji="0" lang="en-US" sz="44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graphicFrame>
        <p:nvGraphicFramePr>
          <p:cNvPr id="2" name="Table 1">
            <a:extLst>
              <a:ext uri="{FF2B5EF4-FFF2-40B4-BE49-F238E27FC236}">
                <a16:creationId xmlns:a16="http://schemas.microsoft.com/office/drawing/2014/main" id="{70961016-F94D-4EFA-96FC-B082B75D9A28}"/>
              </a:ext>
            </a:extLst>
          </p:cNvPr>
          <p:cNvGraphicFramePr>
            <a:graphicFrameLocks noGrp="1"/>
          </p:cNvGraphicFramePr>
          <p:nvPr>
            <p:extLst>
              <p:ext uri="{D42A27DB-BD31-4B8C-83A1-F6EECF244321}">
                <p14:modId xmlns:p14="http://schemas.microsoft.com/office/powerpoint/2010/main" val="2713917357"/>
              </p:ext>
            </p:extLst>
          </p:nvPr>
        </p:nvGraphicFramePr>
        <p:xfrm>
          <a:off x="12575" y="995475"/>
          <a:ext cx="9143998" cy="792480"/>
        </p:xfrm>
        <a:graphic>
          <a:graphicData uri="http://schemas.openxmlformats.org/drawingml/2006/table">
            <a:tbl>
              <a:tblPr firstRow="1" firstCol="1" bandRow="1"/>
              <a:tblGrid>
                <a:gridCol w="1909749">
                  <a:extLst>
                    <a:ext uri="{9D8B030D-6E8A-4147-A177-3AD203B41FA5}">
                      <a16:colId xmlns:a16="http://schemas.microsoft.com/office/drawing/2014/main" val="1142562167"/>
                    </a:ext>
                  </a:extLst>
                </a:gridCol>
                <a:gridCol w="1039956">
                  <a:extLst>
                    <a:ext uri="{9D8B030D-6E8A-4147-A177-3AD203B41FA5}">
                      <a16:colId xmlns:a16="http://schemas.microsoft.com/office/drawing/2014/main" val="4274360296"/>
                    </a:ext>
                  </a:extLst>
                </a:gridCol>
                <a:gridCol w="1315018">
                  <a:extLst>
                    <a:ext uri="{9D8B030D-6E8A-4147-A177-3AD203B41FA5}">
                      <a16:colId xmlns:a16="http://schemas.microsoft.com/office/drawing/2014/main" val="1333941860"/>
                    </a:ext>
                  </a:extLst>
                </a:gridCol>
                <a:gridCol w="1162203">
                  <a:extLst>
                    <a:ext uri="{9D8B030D-6E8A-4147-A177-3AD203B41FA5}">
                      <a16:colId xmlns:a16="http://schemas.microsoft.com/office/drawing/2014/main" val="1980623759"/>
                    </a:ext>
                  </a:extLst>
                </a:gridCol>
                <a:gridCol w="966439">
                  <a:extLst>
                    <a:ext uri="{9D8B030D-6E8A-4147-A177-3AD203B41FA5}">
                      <a16:colId xmlns:a16="http://schemas.microsoft.com/office/drawing/2014/main" val="1348577559"/>
                    </a:ext>
                  </a:extLst>
                </a:gridCol>
                <a:gridCol w="1115122">
                  <a:extLst>
                    <a:ext uri="{9D8B030D-6E8A-4147-A177-3AD203B41FA5}">
                      <a16:colId xmlns:a16="http://schemas.microsoft.com/office/drawing/2014/main" val="895550430"/>
                    </a:ext>
                  </a:extLst>
                </a:gridCol>
                <a:gridCol w="1635511">
                  <a:extLst>
                    <a:ext uri="{9D8B030D-6E8A-4147-A177-3AD203B41FA5}">
                      <a16:colId xmlns:a16="http://schemas.microsoft.com/office/drawing/2014/main" val="2113485526"/>
                    </a:ext>
                  </a:extLst>
                </a:gridCol>
              </a:tblGrid>
              <a:tr h="461022">
                <a:tc>
                  <a:txBody>
                    <a:bodyPr/>
                    <a:lstStyle/>
                    <a:p>
                      <a:pPr marL="0" marR="0" algn="ctr">
                        <a:spcBef>
                          <a:spcPts val="0"/>
                        </a:spcBef>
                        <a:spcAft>
                          <a:spcPts val="0"/>
                        </a:spcAft>
                      </a:pP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spcBef>
                          <a:spcPts val="0"/>
                        </a:spcBef>
                        <a:spcAft>
                          <a:spcPts val="0"/>
                        </a:spcAft>
                      </a:pPr>
                      <a:r>
                        <a:rPr lang="en-US" sz="3200" b="1" dirty="0">
                          <a:effectLst/>
                          <a:latin typeface="Garamond" panose="02020404030301010803" pitchFamily="18" charset="0"/>
                          <a:ea typeface="Times New Roman" panose="02020603050405020304" pitchFamily="18" charset="0"/>
                        </a:rPr>
                        <a:t>Jesus’ Teaching</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753290"/>
                  </a:ext>
                </a:extLst>
              </a:tr>
              <a:tr h="194920">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Scriptures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Hear</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Believe</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Repent</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Confess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Baptized</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Obedience</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417506"/>
                  </a:ext>
                </a:extLst>
              </a:tr>
            </a:tbl>
          </a:graphicData>
        </a:graphic>
      </p:graphicFrame>
      <p:graphicFrame>
        <p:nvGraphicFramePr>
          <p:cNvPr id="3" name="Table 2">
            <a:extLst>
              <a:ext uri="{FF2B5EF4-FFF2-40B4-BE49-F238E27FC236}">
                <a16:creationId xmlns:a16="http://schemas.microsoft.com/office/drawing/2014/main" id="{F392BB94-53B5-47A5-8046-1E728B98377B}"/>
              </a:ext>
            </a:extLst>
          </p:cNvPr>
          <p:cNvGraphicFramePr>
            <a:graphicFrameLocks noGrp="1"/>
          </p:cNvGraphicFramePr>
          <p:nvPr>
            <p:extLst>
              <p:ext uri="{D42A27DB-BD31-4B8C-83A1-F6EECF244321}">
                <p14:modId xmlns:p14="http://schemas.microsoft.com/office/powerpoint/2010/main" val="1246055867"/>
              </p:ext>
            </p:extLst>
          </p:nvPr>
        </p:nvGraphicFramePr>
        <p:xfrm>
          <a:off x="12575" y="1785950"/>
          <a:ext cx="9143998" cy="731520"/>
        </p:xfrm>
        <a:graphic>
          <a:graphicData uri="http://schemas.openxmlformats.org/drawingml/2006/table">
            <a:tbl>
              <a:tblPr firstRow="1" firstCol="1" bandRow="1"/>
              <a:tblGrid>
                <a:gridCol w="1909749">
                  <a:extLst>
                    <a:ext uri="{9D8B030D-6E8A-4147-A177-3AD203B41FA5}">
                      <a16:colId xmlns:a16="http://schemas.microsoft.com/office/drawing/2014/main" val="225442437"/>
                    </a:ext>
                  </a:extLst>
                </a:gridCol>
                <a:gridCol w="1039956">
                  <a:extLst>
                    <a:ext uri="{9D8B030D-6E8A-4147-A177-3AD203B41FA5}">
                      <a16:colId xmlns:a16="http://schemas.microsoft.com/office/drawing/2014/main" val="532982828"/>
                    </a:ext>
                  </a:extLst>
                </a:gridCol>
                <a:gridCol w="1315018">
                  <a:extLst>
                    <a:ext uri="{9D8B030D-6E8A-4147-A177-3AD203B41FA5}">
                      <a16:colId xmlns:a16="http://schemas.microsoft.com/office/drawing/2014/main" val="2344863157"/>
                    </a:ext>
                  </a:extLst>
                </a:gridCol>
                <a:gridCol w="1162203">
                  <a:extLst>
                    <a:ext uri="{9D8B030D-6E8A-4147-A177-3AD203B41FA5}">
                      <a16:colId xmlns:a16="http://schemas.microsoft.com/office/drawing/2014/main" val="2289459202"/>
                    </a:ext>
                  </a:extLst>
                </a:gridCol>
                <a:gridCol w="966439">
                  <a:extLst>
                    <a:ext uri="{9D8B030D-6E8A-4147-A177-3AD203B41FA5}">
                      <a16:colId xmlns:a16="http://schemas.microsoft.com/office/drawing/2014/main" val="3509441662"/>
                    </a:ext>
                  </a:extLst>
                </a:gridCol>
                <a:gridCol w="1115122">
                  <a:extLst>
                    <a:ext uri="{9D8B030D-6E8A-4147-A177-3AD203B41FA5}">
                      <a16:colId xmlns:a16="http://schemas.microsoft.com/office/drawing/2014/main" val="4274245281"/>
                    </a:ext>
                  </a:extLst>
                </a:gridCol>
                <a:gridCol w="1635511">
                  <a:extLst>
                    <a:ext uri="{9D8B030D-6E8A-4147-A177-3AD203B41FA5}">
                      <a16:colId xmlns:a16="http://schemas.microsoft.com/office/drawing/2014/main" val="259875699"/>
                    </a:ext>
                  </a:extLst>
                </a:gridCol>
              </a:tblGrid>
              <a:tr h="334146">
                <a:tc>
                  <a:txBody>
                    <a:bodyPr/>
                    <a:lstStyle/>
                    <a:p>
                      <a:pPr marL="0" marR="0" algn="ctr">
                        <a:spcBef>
                          <a:spcPts val="0"/>
                        </a:spcBef>
                        <a:spcAft>
                          <a:spcPts val="0"/>
                        </a:spcAft>
                      </a:pPr>
                      <a:r>
                        <a:rPr lang="en-US" sz="2400" b="1" i="1" dirty="0">
                          <a:effectLst/>
                          <a:latin typeface="Times New Roman" panose="02020603050405020304" pitchFamily="18" charset="0"/>
                          <a:ea typeface="Times New Roman" panose="02020603050405020304" pitchFamily="18" charset="0"/>
                        </a:rPr>
                        <a:t>Mt. 28:18-20</a:t>
                      </a:r>
                    </a:p>
                    <a:p>
                      <a:pPr marL="0" marR="0" algn="ctr">
                        <a:spcBef>
                          <a:spcPts val="0"/>
                        </a:spcBef>
                        <a:spcAft>
                          <a:spcPts val="0"/>
                        </a:spcAft>
                      </a:pPr>
                      <a:r>
                        <a:rPr lang="en-US" sz="2400" b="1" i="1" dirty="0">
                          <a:effectLst/>
                          <a:latin typeface="Times New Roman" panose="02020603050405020304" pitchFamily="18" charset="0"/>
                          <a:ea typeface="Times New Roman" panose="02020603050405020304" pitchFamily="18" charset="0"/>
                        </a:rPr>
                        <a:t>Mk. 16:15-16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i="1" dirty="0">
                          <a:effectLst/>
                          <a:latin typeface="Times New Roman" panose="02020603050405020304" pitchFamily="18" charset="0"/>
                          <a:ea typeface="Times New Roman" panose="02020603050405020304" pitchFamily="18" charset="0"/>
                        </a:rPr>
                        <a:t>John 5:24</a:t>
                      </a:r>
                      <a:endParaRPr lang="en-US" sz="2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i="1" dirty="0">
                          <a:effectLst/>
                          <a:latin typeface="Times New Roman" panose="02020603050405020304" pitchFamily="18" charset="0"/>
                          <a:ea typeface="Times New Roman" panose="02020603050405020304" pitchFamily="18" charset="0"/>
                        </a:rPr>
                        <a:t>John 3:16-18</a:t>
                      </a:r>
                      <a:endParaRPr lang="en-US" sz="2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i="1" dirty="0">
                          <a:effectLst/>
                          <a:latin typeface="Times New Roman" panose="02020603050405020304" pitchFamily="18" charset="0"/>
                          <a:ea typeface="Times New Roman" panose="02020603050405020304" pitchFamily="18" charset="0"/>
                        </a:rPr>
                        <a:t>Luke 13:3-5</a:t>
                      </a:r>
                      <a:endParaRPr lang="en-US" sz="2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i="1" dirty="0">
                          <a:effectLst/>
                          <a:latin typeface="Times New Roman" panose="02020603050405020304" pitchFamily="18" charset="0"/>
                          <a:ea typeface="Times New Roman" panose="02020603050405020304" pitchFamily="18" charset="0"/>
                        </a:rPr>
                        <a:t>Mt. 10:32</a:t>
                      </a:r>
                      <a:endParaRPr lang="en-US" sz="2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i="1" dirty="0">
                          <a:effectLst/>
                          <a:latin typeface="Times New Roman" panose="02020603050405020304" pitchFamily="18" charset="0"/>
                          <a:ea typeface="Times New Roman" panose="02020603050405020304" pitchFamily="18" charset="0"/>
                        </a:rPr>
                        <a:t>Mark 16:16</a:t>
                      </a:r>
                      <a:endParaRPr lang="en-US" sz="2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i="1" dirty="0">
                          <a:effectLst/>
                          <a:latin typeface="Times New Roman" panose="02020603050405020304" pitchFamily="18" charset="0"/>
                          <a:ea typeface="Times New Roman" panose="02020603050405020304" pitchFamily="18" charset="0"/>
                        </a:rPr>
                        <a:t>John 8:31</a:t>
                      </a:r>
                      <a:endParaRPr lang="en-US" sz="24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668656"/>
                  </a:ext>
                </a:extLst>
              </a:tr>
            </a:tbl>
          </a:graphicData>
        </a:graphic>
      </p:graphicFrame>
      <p:pic>
        <p:nvPicPr>
          <p:cNvPr id="7" name="Picture 6" descr="A picture containing indoor&#10;&#10;Description automatically generated">
            <a:extLst>
              <a:ext uri="{FF2B5EF4-FFF2-40B4-BE49-F238E27FC236}">
                <a16:creationId xmlns:a16="http://schemas.microsoft.com/office/drawing/2014/main" id="{F584C312-EB6B-46C5-ABF1-3AFC608B5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787" y="3995442"/>
            <a:ext cx="5122284" cy="2110616"/>
          </a:xfrm>
          <a:prstGeom prst="rect">
            <a:avLst/>
          </a:prstGeom>
        </p:spPr>
      </p:pic>
    </p:spTree>
    <p:extLst>
      <p:ext uri="{BB962C8B-B14F-4D97-AF65-F5344CB8AC3E}">
        <p14:creationId xmlns:p14="http://schemas.microsoft.com/office/powerpoint/2010/main" val="2961616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906DAFD-0C7D-422F-9C4D-AB27E4D535D8}"/>
              </a:ext>
            </a:extLst>
          </p:cNvPr>
          <p:cNvGraphicFramePr>
            <a:graphicFrameLocks noGrp="1"/>
          </p:cNvGraphicFramePr>
          <p:nvPr>
            <p:ph sz="quarter" idx="13"/>
            <p:extLst>
              <p:ext uri="{D42A27DB-BD31-4B8C-83A1-F6EECF244321}">
                <p14:modId xmlns:p14="http://schemas.microsoft.com/office/powerpoint/2010/main" val="2000054822"/>
              </p:ext>
            </p:extLst>
          </p:nvPr>
        </p:nvGraphicFramePr>
        <p:xfrm>
          <a:off x="-6927" y="-30480"/>
          <a:ext cx="9143998" cy="792480"/>
        </p:xfrm>
        <a:graphic>
          <a:graphicData uri="http://schemas.openxmlformats.org/drawingml/2006/table">
            <a:tbl>
              <a:tblPr firstRow="1" firstCol="1" bandRow="1"/>
              <a:tblGrid>
                <a:gridCol w="1909749">
                  <a:extLst>
                    <a:ext uri="{9D8B030D-6E8A-4147-A177-3AD203B41FA5}">
                      <a16:colId xmlns:a16="http://schemas.microsoft.com/office/drawing/2014/main" val="416554944"/>
                    </a:ext>
                  </a:extLst>
                </a:gridCol>
                <a:gridCol w="1039956">
                  <a:extLst>
                    <a:ext uri="{9D8B030D-6E8A-4147-A177-3AD203B41FA5}">
                      <a16:colId xmlns:a16="http://schemas.microsoft.com/office/drawing/2014/main" val="2170377261"/>
                    </a:ext>
                  </a:extLst>
                </a:gridCol>
                <a:gridCol w="1315018">
                  <a:extLst>
                    <a:ext uri="{9D8B030D-6E8A-4147-A177-3AD203B41FA5}">
                      <a16:colId xmlns:a16="http://schemas.microsoft.com/office/drawing/2014/main" val="1589996308"/>
                    </a:ext>
                  </a:extLst>
                </a:gridCol>
                <a:gridCol w="1162203">
                  <a:extLst>
                    <a:ext uri="{9D8B030D-6E8A-4147-A177-3AD203B41FA5}">
                      <a16:colId xmlns:a16="http://schemas.microsoft.com/office/drawing/2014/main" val="2887685299"/>
                    </a:ext>
                  </a:extLst>
                </a:gridCol>
                <a:gridCol w="966439">
                  <a:extLst>
                    <a:ext uri="{9D8B030D-6E8A-4147-A177-3AD203B41FA5}">
                      <a16:colId xmlns:a16="http://schemas.microsoft.com/office/drawing/2014/main" val="1492446745"/>
                    </a:ext>
                  </a:extLst>
                </a:gridCol>
                <a:gridCol w="1115122">
                  <a:extLst>
                    <a:ext uri="{9D8B030D-6E8A-4147-A177-3AD203B41FA5}">
                      <a16:colId xmlns:a16="http://schemas.microsoft.com/office/drawing/2014/main" val="3073761346"/>
                    </a:ext>
                  </a:extLst>
                </a:gridCol>
                <a:gridCol w="1635511">
                  <a:extLst>
                    <a:ext uri="{9D8B030D-6E8A-4147-A177-3AD203B41FA5}">
                      <a16:colId xmlns:a16="http://schemas.microsoft.com/office/drawing/2014/main" val="3041570404"/>
                    </a:ext>
                  </a:extLst>
                </a:gridCol>
              </a:tblGrid>
              <a:tr h="461022">
                <a:tc>
                  <a:txBody>
                    <a:bodyPr/>
                    <a:lstStyle/>
                    <a:p>
                      <a:pPr marL="0" marR="0" algn="ctr">
                        <a:spcBef>
                          <a:spcPts val="0"/>
                        </a:spcBef>
                        <a:spcAft>
                          <a:spcPts val="0"/>
                        </a:spcAft>
                      </a:pPr>
                      <a:r>
                        <a:rPr lang="en-US" sz="2000" b="1" i="1" dirty="0">
                          <a:effectLst/>
                          <a:latin typeface="Garamond" panose="02020404030301010803" pitchFamily="18" charset="0"/>
                          <a:ea typeface="Times New Roman" panose="02020603050405020304" pitchFamily="18" charset="0"/>
                        </a:rPr>
                        <a:t>Mt. 28:18-20</a:t>
                      </a: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spcBef>
                          <a:spcPts val="0"/>
                        </a:spcBef>
                        <a:spcAft>
                          <a:spcPts val="0"/>
                        </a:spcAft>
                      </a:pPr>
                      <a:r>
                        <a:rPr lang="en-US" sz="3200" b="1" dirty="0">
                          <a:effectLst/>
                          <a:latin typeface="Garamond" panose="02020404030301010803" pitchFamily="18" charset="0"/>
                          <a:ea typeface="Times New Roman" panose="02020603050405020304" pitchFamily="18" charset="0"/>
                        </a:rPr>
                        <a:t>Examples Of Conversion</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b="1" i="1" dirty="0">
                          <a:effectLst/>
                          <a:latin typeface="Garamond" panose="02020404030301010803" pitchFamily="18" charset="0"/>
                          <a:ea typeface="Times New Roman" panose="02020603050405020304" pitchFamily="18" charset="0"/>
                        </a:rPr>
                        <a:t>Mk. 16:15-16</a:t>
                      </a: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542188"/>
                  </a:ext>
                </a:extLst>
              </a:tr>
              <a:tr h="194920">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Examples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Hear</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Believe</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Repent</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Confess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Baptized</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Mark 16:16</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40928"/>
                  </a:ext>
                </a:extLst>
              </a:tr>
            </a:tbl>
          </a:graphicData>
        </a:graphic>
      </p:graphicFrame>
      <p:sp>
        <p:nvSpPr>
          <p:cNvPr id="9" name="Footer Placeholder 4">
            <a:extLst>
              <a:ext uri="{FF2B5EF4-FFF2-40B4-BE49-F238E27FC236}">
                <a16:creationId xmlns:a16="http://schemas.microsoft.com/office/drawing/2014/main" id="{0E465041-DFC6-4A08-AA4C-F0286ECCAE69}"/>
              </a:ext>
            </a:extLst>
          </p:cNvPr>
          <p:cNvSpPr>
            <a:spLocks noGrp="1"/>
          </p:cNvSpPr>
          <p:nvPr>
            <p:ph type="ftr" sz="quarter" idx="11"/>
          </p:nvPr>
        </p:nvSpPr>
        <p:spPr>
          <a:xfrm>
            <a:off x="2690813" y="6553200"/>
            <a:ext cx="3733800"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Washed</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graphicFrame>
        <p:nvGraphicFramePr>
          <p:cNvPr id="2" name="Table 1">
            <a:extLst>
              <a:ext uri="{FF2B5EF4-FFF2-40B4-BE49-F238E27FC236}">
                <a16:creationId xmlns:a16="http://schemas.microsoft.com/office/drawing/2014/main" id="{C9C713F6-51BE-4DED-B9B8-DB3D4485DDFC}"/>
              </a:ext>
            </a:extLst>
          </p:cNvPr>
          <p:cNvGraphicFramePr>
            <a:graphicFrameLocks noGrp="1"/>
          </p:cNvGraphicFramePr>
          <p:nvPr>
            <p:extLst>
              <p:ext uri="{D42A27DB-BD31-4B8C-83A1-F6EECF244321}">
                <p14:modId xmlns:p14="http://schemas.microsoft.com/office/powerpoint/2010/main" val="1162332885"/>
              </p:ext>
            </p:extLst>
          </p:nvPr>
        </p:nvGraphicFramePr>
        <p:xfrm>
          <a:off x="2" y="743569"/>
          <a:ext cx="9143998" cy="1706880"/>
        </p:xfrm>
        <a:graphic>
          <a:graphicData uri="http://schemas.openxmlformats.org/drawingml/2006/table">
            <a:tbl>
              <a:tblPr firstRow="1" firstCol="1" bandRow="1"/>
              <a:tblGrid>
                <a:gridCol w="1909749">
                  <a:extLst>
                    <a:ext uri="{9D8B030D-6E8A-4147-A177-3AD203B41FA5}">
                      <a16:colId xmlns:a16="http://schemas.microsoft.com/office/drawing/2014/main" val="4074553000"/>
                    </a:ext>
                  </a:extLst>
                </a:gridCol>
                <a:gridCol w="1039956">
                  <a:extLst>
                    <a:ext uri="{9D8B030D-6E8A-4147-A177-3AD203B41FA5}">
                      <a16:colId xmlns:a16="http://schemas.microsoft.com/office/drawing/2014/main" val="1946686304"/>
                    </a:ext>
                  </a:extLst>
                </a:gridCol>
                <a:gridCol w="1315018">
                  <a:extLst>
                    <a:ext uri="{9D8B030D-6E8A-4147-A177-3AD203B41FA5}">
                      <a16:colId xmlns:a16="http://schemas.microsoft.com/office/drawing/2014/main" val="367094509"/>
                    </a:ext>
                  </a:extLst>
                </a:gridCol>
                <a:gridCol w="1162203">
                  <a:extLst>
                    <a:ext uri="{9D8B030D-6E8A-4147-A177-3AD203B41FA5}">
                      <a16:colId xmlns:a16="http://schemas.microsoft.com/office/drawing/2014/main" val="949347338"/>
                    </a:ext>
                  </a:extLst>
                </a:gridCol>
                <a:gridCol w="966439">
                  <a:extLst>
                    <a:ext uri="{9D8B030D-6E8A-4147-A177-3AD203B41FA5}">
                      <a16:colId xmlns:a16="http://schemas.microsoft.com/office/drawing/2014/main" val="2019391122"/>
                    </a:ext>
                  </a:extLst>
                </a:gridCol>
                <a:gridCol w="1115122">
                  <a:extLst>
                    <a:ext uri="{9D8B030D-6E8A-4147-A177-3AD203B41FA5}">
                      <a16:colId xmlns:a16="http://schemas.microsoft.com/office/drawing/2014/main" val="3901724564"/>
                    </a:ext>
                  </a:extLst>
                </a:gridCol>
                <a:gridCol w="1635511">
                  <a:extLst>
                    <a:ext uri="{9D8B030D-6E8A-4147-A177-3AD203B41FA5}">
                      <a16:colId xmlns:a16="http://schemas.microsoft.com/office/drawing/2014/main" val="504127911"/>
                    </a:ext>
                  </a:extLst>
                </a:gridCol>
              </a:tblGrid>
              <a:tr h="334146">
                <a:tc>
                  <a:txBody>
                    <a:bodyPr/>
                    <a:lstStyle/>
                    <a:p>
                      <a:pPr marL="0" marR="0" algn="ctr">
                        <a:spcBef>
                          <a:spcPts val="0"/>
                        </a:spcBef>
                        <a:spcAft>
                          <a:spcPts val="0"/>
                        </a:spcAft>
                      </a:pPr>
                      <a:r>
                        <a:rPr lang="en-US" sz="2800" b="1" dirty="0">
                          <a:effectLst/>
                          <a:latin typeface="Garamond" panose="02020404030301010803" pitchFamily="18" charset="0"/>
                          <a:ea typeface="Times New Roman" panose="02020603050405020304" pitchFamily="18" charset="0"/>
                        </a:rPr>
                        <a:t>Pentecost</a:t>
                      </a:r>
                      <a:endParaRPr lang="en-US" sz="28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Acts 2:14-41</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2:37</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2:37</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2:38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2:38, 41</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Believed (2:37) &amp; Baptized (2:41)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657266"/>
                  </a:ext>
                </a:extLst>
              </a:tr>
            </a:tbl>
          </a:graphicData>
        </a:graphic>
      </p:graphicFrame>
      <p:graphicFrame>
        <p:nvGraphicFramePr>
          <p:cNvPr id="3" name="Table 2">
            <a:extLst>
              <a:ext uri="{FF2B5EF4-FFF2-40B4-BE49-F238E27FC236}">
                <a16:creationId xmlns:a16="http://schemas.microsoft.com/office/drawing/2014/main" id="{C6F3EE2C-21D6-4716-A291-6DF00EC406DE}"/>
              </a:ext>
            </a:extLst>
          </p:cNvPr>
          <p:cNvGraphicFramePr>
            <a:graphicFrameLocks noGrp="1"/>
          </p:cNvGraphicFramePr>
          <p:nvPr>
            <p:extLst>
              <p:ext uri="{D42A27DB-BD31-4B8C-83A1-F6EECF244321}">
                <p14:modId xmlns:p14="http://schemas.microsoft.com/office/powerpoint/2010/main" val="268727350"/>
              </p:ext>
            </p:extLst>
          </p:nvPr>
        </p:nvGraphicFramePr>
        <p:xfrm>
          <a:off x="0" y="2450449"/>
          <a:ext cx="9143998" cy="1706880"/>
        </p:xfrm>
        <a:graphic>
          <a:graphicData uri="http://schemas.openxmlformats.org/drawingml/2006/table">
            <a:tbl>
              <a:tblPr firstRow="1" firstCol="1" bandRow="1"/>
              <a:tblGrid>
                <a:gridCol w="1909749">
                  <a:extLst>
                    <a:ext uri="{9D8B030D-6E8A-4147-A177-3AD203B41FA5}">
                      <a16:colId xmlns:a16="http://schemas.microsoft.com/office/drawing/2014/main" val="589773232"/>
                    </a:ext>
                  </a:extLst>
                </a:gridCol>
                <a:gridCol w="1039956">
                  <a:extLst>
                    <a:ext uri="{9D8B030D-6E8A-4147-A177-3AD203B41FA5}">
                      <a16:colId xmlns:a16="http://schemas.microsoft.com/office/drawing/2014/main" val="2982263064"/>
                    </a:ext>
                  </a:extLst>
                </a:gridCol>
                <a:gridCol w="1315018">
                  <a:extLst>
                    <a:ext uri="{9D8B030D-6E8A-4147-A177-3AD203B41FA5}">
                      <a16:colId xmlns:a16="http://schemas.microsoft.com/office/drawing/2014/main" val="296985073"/>
                    </a:ext>
                  </a:extLst>
                </a:gridCol>
                <a:gridCol w="1162203">
                  <a:extLst>
                    <a:ext uri="{9D8B030D-6E8A-4147-A177-3AD203B41FA5}">
                      <a16:colId xmlns:a16="http://schemas.microsoft.com/office/drawing/2014/main" val="341002238"/>
                    </a:ext>
                  </a:extLst>
                </a:gridCol>
                <a:gridCol w="966439">
                  <a:extLst>
                    <a:ext uri="{9D8B030D-6E8A-4147-A177-3AD203B41FA5}">
                      <a16:colId xmlns:a16="http://schemas.microsoft.com/office/drawing/2014/main" val="7706567"/>
                    </a:ext>
                  </a:extLst>
                </a:gridCol>
                <a:gridCol w="1115122">
                  <a:extLst>
                    <a:ext uri="{9D8B030D-6E8A-4147-A177-3AD203B41FA5}">
                      <a16:colId xmlns:a16="http://schemas.microsoft.com/office/drawing/2014/main" val="3322713346"/>
                    </a:ext>
                  </a:extLst>
                </a:gridCol>
                <a:gridCol w="1635511">
                  <a:extLst>
                    <a:ext uri="{9D8B030D-6E8A-4147-A177-3AD203B41FA5}">
                      <a16:colId xmlns:a16="http://schemas.microsoft.com/office/drawing/2014/main" val="156026808"/>
                    </a:ext>
                  </a:extLst>
                </a:gridCol>
              </a:tblGrid>
              <a:tr h="334146">
                <a:tc>
                  <a:txBody>
                    <a:bodyPr/>
                    <a:lstStyle/>
                    <a:p>
                      <a:pPr marL="0" marR="0" algn="ctr">
                        <a:spcBef>
                          <a:spcPts val="0"/>
                        </a:spcBef>
                        <a:spcAft>
                          <a:spcPts val="0"/>
                        </a:spcAft>
                      </a:pPr>
                      <a:r>
                        <a:rPr lang="en-US" sz="2800" b="1" dirty="0">
                          <a:effectLst/>
                          <a:latin typeface="Garamond" panose="02020404030301010803" pitchFamily="18" charset="0"/>
                          <a:ea typeface="Times New Roman" panose="02020603050405020304" pitchFamily="18" charset="0"/>
                        </a:rPr>
                        <a:t>Samaritans</a:t>
                      </a:r>
                      <a:endParaRPr lang="en-US" sz="28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Acts 8:5-14</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8:6</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Believed (8:12) &amp; Baptized (8:12)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627183"/>
                  </a:ext>
                </a:extLst>
              </a:tr>
            </a:tbl>
          </a:graphicData>
        </a:graphic>
      </p:graphicFrame>
      <p:graphicFrame>
        <p:nvGraphicFramePr>
          <p:cNvPr id="4" name="Table 3">
            <a:extLst>
              <a:ext uri="{FF2B5EF4-FFF2-40B4-BE49-F238E27FC236}">
                <a16:creationId xmlns:a16="http://schemas.microsoft.com/office/drawing/2014/main" id="{493E0D1D-525A-467F-9AA4-4D38C18D055F}"/>
              </a:ext>
            </a:extLst>
          </p:cNvPr>
          <p:cNvGraphicFramePr>
            <a:graphicFrameLocks noGrp="1"/>
          </p:cNvGraphicFramePr>
          <p:nvPr>
            <p:extLst>
              <p:ext uri="{D42A27DB-BD31-4B8C-83A1-F6EECF244321}">
                <p14:modId xmlns:p14="http://schemas.microsoft.com/office/powerpoint/2010/main" val="3634328315"/>
              </p:ext>
            </p:extLst>
          </p:nvPr>
        </p:nvGraphicFramePr>
        <p:xfrm>
          <a:off x="3466" y="4157329"/>
          <a:ext cx="9143998" cy="1706880"/>
        </p:xfrm>
        <a:graphic>
          <a:graphicData uri="http://schemas.openxmlformats.org/drawingml/2006/table">
            <a:tbl>
              <a:tblPr firstRow="1" firstCol="1" bandRow="1"/>
              <a:tblGrid>
                <a:gridCol w="1909749">
                  <a:extLst>
                    <a:ext uri="{9D8B030D-6E8A-4147-A177-3AD203B41FA5}">
                      <a16:colId xmlns:a16="http://schemas.microsoft.com/office/drawing/2014/main" val="2445872432"/>
                    </a:ext>
                  </a:extLst>
                </a:gridCol>
                <a:gridCol w="1039956">
                  <a:extLst>
                    <a:ext uri="{9D8B030D-6E8A-4147-A177-3AD203B41FA5}">
                      <a16:colId xmlns:a16="http://schemas.microsoft.com/office/drawing/2014/main" val="1561321888"/>
                    </a:ext>
                  </a:extLst>
                </a:gridCol>
                <a:gridCol w="1315018">
                  <a:extLst>
                    <a:ext uri="{9D8B030D-6E8A-4147-A177-3AD203B41FA5}">
                      <a16:colId xmlns:a16="http://schemas.microsoft.com/office/drawing/2014/main" val="2153587393"/>
                    </a:ext>
                  </a:extLst>
                </a:gridCol>
                <a:gridCol w="1162203">
                  <a:extLst>
                    <a:ext uri="{9D8B030D-6E8A-4147-A177-3AD203B41FA5}">
                      <a16:colId xmlns:a16="http://schemas.microsoft.com/office/drawing/2014/main" val="1445993283"/>
                    </a:ext>
                  </a:extLst>
                </a:gridCol>
                <a:gridCol w="966439">
                  <a:extLst>
                    <a:ext uri="{9D8B030D-6E8A-4147-A177-3AD203B41FA5}">
                      <a16:colId xmlns:a16="http://schemas.microsoft.com/office/drawing/2014/main" val="2811813405"/>
                    </a:ext>
                  </a:extLst>
                </a:gridCol>
                <a:gridCol w="1115122">
                  <a:extLst>
                    <a:ext uri="{9D8B030D-6E8A-4147-A177-3AD203B41FA5}">
                      <a16:colId xmlns:a16="http://schemas.microsoft.com/office/drawing/2014/main" val="3362288547"/>
                    </a:ext>
                  </a:extLst>
                </a:gridCol>
                <a:gridCol w="1635511">
                  <a:extLst>
                    <a:ext uri="{9D8B030D-6E8A-4147-A177-3AD203B41FA5}">
                      <a16:colId xmlns:a16="http://schemas.microsoft.com/office/drawing/2014/main" val="2075218465"/>
                    </a:ext>
                  </a:extLst>
                </a:gridCol>
              </a:tblGrid>
              <a:tr h="334146">
                <a:tc>
                  <a:txBody>
                    <a:bodyPr/>
                    <a:lstStyle/>
                    <a:p>
                      <a:pPr marL="0" marR="0" algn="ctr">
                        <a:spcBef>
                          <a:spcPts val="0"/>
                        </a:spcBef>
                        <a:spcAft>
                          <a:spcPts val="0"/>
                        </a:spcAft>
                      </a:pPr>
                      <a:r>
                        <a:rPr lang="en-US" sz="2800" b="1" dirty="0">
                          <a:effectLst/>
                          <a:latin typeface="Garamond" panose="02020404030301010803" pitchFamily="18" charset="0"/>
                          <a:ea typeface="Times New Roman" panose="02020603050405020304" pitchFamily="18" charset="0"/>
                        </a:rPr>
                        <a:t>Simon </a:t>
                      </a:r>
                      <a:endParaRPr lang="en-US" sz="28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Acts 8:13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8:6</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8:13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8:9</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8:13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Believed (8:13) &amp; Baptized (8:13)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340355"/>
                  </a:ext>
                </a:extLst>
              </a:tr>
            </a:tbl>
          </a:graphicData>
        </a:graphic>
      </p:graphicFrame>
    </p:spTree>
    <p:extLst>
      <p:ext uri="{BB962C8B-B14F-4D97-AF65-F5344CB8AC3E}">
        <p14:creationId xmlns:p14="http://schemas.microsoft.com/office/powerpoint/2010/main" val="36245932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906DAFD-0C7D-422F-9C4D-AB27E4D535D8}"/>
              </a:ext>
            </a:extLst>
          </p:cNvPr>
          <p:cNvGraphicFramePr>
            <a:graphicFrameLocks noGrp="1"/>
          </p:cNvGraphicFramePr>
          <p:nvPr>
            <p:ph sz="quarter" idx="13"/>
          </p:nvPr>
        </p:nvGraphicFramePr>
        <p:xfrm>
          <a:off x="-6927" y="-30480"/>
          <a:ext cx="9143998" cy="792480"/>
        </p:xfrm>
        <a:graphic>
          <a:graphicData uri="http://schemas.openxmlformats.org/drawingml/2006/table">
            <a:tbl>
              <a:tblPr firstRow="1" firstCol="1" bandRow="1"/>
              <a:tblGrid>
                <a:gridCol w="1909749">
                  <a:extLst>
                    <a:ext uri="{9D8B030D-6E8A-4147-A177-3AD203B41FA5}">
                      <a16:colId xmlns:a16="http://schemas.microsoft.com/office/drawing/2014/main" val="416554944"/>
                    </a:ext>
                  </a:extLst>
                </a:gridCol>
                <a:gridCol w="1039956">
                  <a:extLst>
                    <a:ext uri="{9D8B030D-6E8A-4147-A177-3AD203B41FA5}">
                      <a16:colId xmlns:a16="http://schemas.microsoft.com/office/drawing/2014/main" val="2170377261"/>
                    </a:ext>
                  </a:extLst>
                </a:gridCol>
                <a:gridCol w="1315018">
                  <a:extLst>
                    <a:ext uri="{9D8B030D-6E8A-4147-A177-3AD203B41FA5}">
                      <a16:colId xmlns:a16="http://schemas.microsoft.com/office/drawing/2014/main" val="1589996308"/>
                    </a:ext>
                  </a:extLst>
                </a:gridCol>
                <a:gridCol w="1162203">
                  <a:extLst>
                    <a:ext uri="{9D8B030D-6E8A-4147-A177-3AD203B41FA5}">
                      <a16:colId xmlns:a16="http://schemas.microsoft.com/office/drawing/2014/main" val="2887685299"/>
                    </a:ext>
                  </a:extLst>
                </a:gridCol>
                <a:gridCol w="966439">
                  <a:extLst>
                    <a:ext uri="{9D8B030D-6E8A-4147-A177-3AD203B41FA5}">
                      <a16:colId xmlns:a16="http://schemas.microsoft.com/office/drawing/2014/main" val="1492446745"/>
                    </a:ext>
                  </a:extLst>
                </a:gridCol>
                <a:gridCol w="1115122">
                  <a:extLst>
                    <a:ext uri="{9D8B030D-6E8A-4147-A177-3AD203B41FA5}">
                      <a16:colId xmlns:a16="http://schemas.microsoft.com/office/drawing/2014/main" val="3073761346"/>
                    </a:ext>
                  </a:extLst>
                </a:gridCol>
                <a:gridCol w="1635511">
                  <a:extLst>
                    <a:ext uri="{9D8B030D-6E8A-4147-A177-3AD203B41FA5}">
                      <a16:colId xmlns:a16="http://schemas.microsoft.com/office/drawing/2014/main" val="3041570404"/>
                    </a:ext>
                  </a:extLst>
                </a:gridCol>
              </a:tblGrid>
              <a:tr h="461022">
                <a:tc>
                  <a:txBody>
                    <a:bodyPr/>
                    <a:lstStyle/>
                    <a:p>
                      <a:pPr marL="0" marR="0" algn="ctr">
                        <a:spcBef>
                          <a:spcPts val="0"/>
                        </a:spcBef>
                        <a:spcAft>
                          <a:spcPts val="0"/>
                        </a:spcAft>
                      </a:pPr>
                      <a:r>
                        <a:rPr lang="en-US" sz="2000" b="1" i="1" dirty="0">
                          <a:effectLst/>
                          <a:latin typeface="Garamond" panose="02020404030301010803" pitchFamily="18" charset="0"/>
                          <a:ea typeface="Times New Roman" panose="02020603050405020304" pitchFamily="18" charset="0"/>
                        </a:rPr>
                        <a:t>Mt. 28:18-20</a:t>
                      </a: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spcBef>
                          <a:spcPts val="0"/>
                        </a:spcBef>
                        <a:spcAft>
                          <a:spcPts val="0"/>
                        </a:spcAft>
                      </a:pPr>
                      <a:r>
                        <a:rPr lang="en-US" sz="3200" b="1" dirty="0">
                          <a:effectLst/>
                          <a:latin typeface="Garamond" panose="02020404030301010803" pitchFamily="18" charset="0"/>
                          <a:ea typeface="Times New Roman" panose="02020603050405020304" pitchFamily="18" charset="0"/>
                        </a:rPr>
                        <a:t>Examples Of Conversion</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b="1" i="1" dirty="0">
                          <a:effectLst/>
                          <a:latin typeface="Garamond" panose="02020404030301010803" pitchFamily="18" charset="0"/>
                          <a:ea typeface="Times New Roman" panose="02020603050405020304" pitchFamily="18" charset="0"/>
                        </a:rPr>
                        <a:t>Mk. 16:15-16</a:t>
                      </a: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542188"/>
                  </a:ext>
                </a:extLst>
              </a:tr>
              <a:tr h="194920">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Examples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Hear</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Believe</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Repent</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Confess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Baptized</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Mark 16:16</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40928"/>
                  </a:ext>
                </a:extLst>
              </a:tr>
            </a:tbl>
          </a:graphicData>
        </a:graphic>
      </p:graphicFrame>
      <p:sp>
        <p:nvSpPr>
          <p:cNvPr id="9" name="Footer Placeholder 4">
            <a:extLst>
              <a:ext uri="{FF2B5EF4-FFF2-40B4-BE49-F238E27FC236}">
                <a16:creationId xmlns:a16="http://schemas.microsoft.com/office/drawing/2014/main" id="{0E465041-DFC6-4A08-AA4C-F0286ECCAE69}"/>
              </a:ext>
            </a:extLst>
          </p:cNvPr>
          <p:cNvSpPr>
            <a:spLocks noGrp="1"/>
          </p:cNvSpPr>
          <p:nvPr>
            <p:ph type="ftr" sz="quarter" idx="11"/>
          </p:nvPr>
        </p:nvSpPr>
        <p:spPr>
          <a:xfrm>
            <a:off x="2690813" y="6699218"/>
            <a:ext cx="3733800" cy="15878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Washed</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graphicFrame>
        <p:nvGraphicFramePr>
          <p:cNvPr id="2" name="Table 1">
            <a:extLst>
              <a:ext uri="{FF2B5EF4-FFF2-40B4-BE49-F238E27FC236}">
                <a16:creationId xmlns:a16="http://schemas.microsoft.com/office/drawing/2014/main" id="{C9C713F6-51BE-4DED-B9B8-DB3D4485DDFC}"/>
              </a:ext>
            </a:extLst>
          </p:cNvPr>
          <p:cNvGraphicFramePr>
            <a:graphicFrameLocks noGrp="1"/>
          </p:cNvGraphicFramePr>
          <p:nvPr>
            <p:extLst>
              <p:ext uri="{D42A27DB-BD31-4B8C-83A1-F6EECF244321}">
                <p14:modId xmlns:p14="http://schemas.microsoft.com/office/powerpoint/2010/main" val="1351178874"/>
              </p:ext>
            </p:extLst>
          </p:nvPr>
        </p:nvGraphicFramePr>
        <p:xfrm>
          <a:off x="2" y="743569"/>
          <a:ext cx="9143998" cy="1706880"/>
        </p:xfrm>
        <a:graphic>
          <a:graphicData uri="http://schemas.openxmlformats.org/drawingml/2006/table">
            <a:tbl>
              <a:tblPr firstRow="1" firstCol="1" bandRow="1"/>
              <a:tblGrid>
                <a:gridCol w="1909749">
                  <a:extLst>
                    <a:ext uri="{9D8B030D-6E8A-4147-A177-3AD203B41FA5}">
                      <a16:colId xmlns:a16="http://schemas.microsoft.com/office/drawing/2014/main" val="4074553000"/>
                    </a:ext>
                  </a:extLst>
                </a:gridCol>
                <a:gridCol w="1039956">
                  <a:extLst>
                    <a:ext uri="{9D8B030D-6E8A-4147-A177-3AD203B41FA5}">
                      <a16:colId xmlns:a16="http://schemas.microsoft.com/office/drawing/2014/main" val="1946686304"/>
                    </a:ext>
                  </a:extLst>
                </a:gridCol>
                <a:gridCol w="1315018">
                  <a:extLst>
                    <a:ext uri="{9D8B030D-6E8A-4147-A177-3AD203B41FA5}">
                      <a16:colId xmlns:a16="http://schemas.microsoft.com/office/drawing/2014/main" val="367094509"/>
                    </a:ext>
                  </a:extLst>
                </a:gridCol>
                <a:gridCol w="1162203">
                  <a:extLst>
                    <a:ext uri="{9D8B030D-6E8A-4147-A177-3AD203B41FA5}">
                      <a16:colId xmlns:a16="http://schemas.microsoft.com/office/drawing/2014/main" val="949347338"/>
                    </a:ext>
                  </a:extLst>
                </a:gridCol>
                <a:gridCol w="966439">
                  <a:extLst>
                    <a:ext uri="{9D8B030D-6E8A-4147-A177-3AD203B41FA5}">
                      <a16:colId xmlns:a16="http://schemas.microsoft.com/office/drawing/2014/main" val="2019391122"/>
                    </a:ext>
                  </a:extLst>
                </a:gridCol>
                <a:gridCol w="1115122">
                  <a:extLst>
                    <a:ext uri="{9D8B030D-6E8A-4147-A177-3AD203B41FA5}">
                      <a16:colId xmlns:a16="http://schemas.microsoft.com/office/drawing/2014/main" val="3901724564"/>
                    </a:ext>
                  </a:extLst>
                </a:gridCol>
                <a:gridCol w="1635511">
                  <a:extLst>
                    <a:ext uri="{9D8B030D-6E8A-4147-A177-3AD203B41FA5}">
                      <a16:colId xmlns:a16="http://schemas.microsoft.com/office/drawing/2014/main" val="504127911"/>
                    </a:ext>
                  </a:extLst>
                </a:gridCol>
              </a:tblGrid>
              <a:tr h="334146">
                <a:tc>
                  <a:txBody>
                    <a:bodyPr/>
                    <a:lstStyle/>
                    <a:p>
                      <a:pPr marL="0" marR="0" algn="ctr">
                        <a:spcBef>
                          <a:spcPts val="0"/>
                        </a:spcBef>
                        <a:spcAft>
                          <a:spcPts val="0"/>
                        </a:spcAft>
                      </a:pPr>
                      <a:r>
                        <a:rPr lang="en-US" sz="2800" b="1" dirty="0">
                          <a:effectLst/>
                          <a:latin typeface="Garamond" panose="02020404030301010803" pitchFamily="18" charset="0"/>
                          <a:ea typeface="Times New Roman" panose="02020603050405020304" pitchFamily="18" charset="0"/>
                        </a:rPr>
                        <a:t>Eunuch</a:t>
                      </a:r>
                      <a:endParaRPr lang="en-US" sz="28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Acts 8:26-39</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8:34-35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8:37</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8:37</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8:38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Believed (8:37) &amp; Baptized (8:38)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657266"/>
                  </a:ext>
                </a:extLst>
              </a:tr>
            </a:tbl>
          </a:graphicData>
        </a:graphic>
      </p:graphicFrame>
      <p:graphicFrame>
        <p:nvGraphicFramePr>
          <p:cNvPr id="3" name="Table 2">
            <a:extLst>
              <a:ext uri="{FF2B5EF4-FFF2-40B4-BE49-F238E27FC236}">
                <a16:creationId xmlns:a16="http://schemas.microsoft.com/office/drawing/2014/main" id="{C6F3EE2C-21D6-4716-A291-6DF00EC406DE}"/>
              </a:ext>
            </a:extLst>
          </p:cNvPr>
          <p:cNvGraphicFramePr>
            <a:graphicFrameLocks noGrp="1"/>
          </p:cNvGraphicFramePr>
          <p:nvPr>
            <p:extLst>
              <p:ext uri="{D42A27DB-BD31-4B8C-83A1-F6EECF244321}">
                <p14:modId xmlns:p14="http://schemas.microsoft.com/office/powerpoint/2010/main" val="729209279"/>
              </p:ext>
            </p:extLst>
          </p:nvPr>
        </p:nvGraphicFramePr>
        <p:xfrm>
          <a:off x="0" y="2450449"/>
          <a:ext cx="9143998" cy="2560320"/>
        </p:xfrm>
        <a:graphic>
          <a:graphicData uri="http://schemas.openxmlformats.org/drawingml/2006/table">
            <a:tbl>
              <a:tblPr firstRow="1" firstCol="1" bandRow="1"/>
              <a:tblGrid>
                <a:gridCol w="1909749">
                  <a:extLst>
                    <a:ext uri="{9D8B030D-6E8A-4147-A177-3AD203B41FA5}">
                      <a16:colId xmlns:a16="http://schemas.microsoft.com/office/drawing/2014/main" val="589773232"/>
                    </a:ext>
                  </a:extLst>
                </a:gridCol>
                <a:gridCol w="1039956">
                  <a:extLst>
                    <a:ext uri="{9D8B030D-6E8A-4147-A177-3AD203B41FA5}">
                      <a16:colId xmlns:a16="http://schemas.microsoft.com/office/drawing/2014/main" val="2982263064"/>
                    </a:ext>
                  </a:extLst>
                </a:gridCol>
                <a:gridCol w="1315018">
                  <a:extLst>
                    <a:ext uri="{9D8B030D-6E8A-4147-A177-3AD203B41FA5}">
                      <a16:colId xmlns:a16="http://schemas.microsoft.com/office/drawing/2014/main" val="296985073"/>
                    </a:ext>
                  </a:extLst>
                </a:gridCol>
                <a:gridCol w="1162203">
                  <a:extLst>
                    <a:ext uri="{9D8B030D-6E8A-4147-A177-3AD203B41FA5}">
                      <a16:colId xmlns:a16="http://schemas.microsoft.com/office/drawing/2014/main" val="341002238"/>
                    </a:ext>
                  </a:extLst>
                </a:gridCol>
                <a:gridCol w="966439">
                  <a:extLst>
                    <a:ext uri="{9D8B030D-6E8A-4147-A177-3AD203B41FA5}">
                      <a16:colId xmlns:a16="http://schemas.microsoft.com/office/drawing/2014/main" val="7706567"/>
                    </a:ext>
                  </a:extLst>
                </a:gridCol>
                <a:gridCol w="1115122">
                  <a:extLst>
                    <a:ext uri="{9D8B030D-6E8A-4147-A177-3AD203B41FA5}">
                      <a16:colId xmlns:a16="http://schemas.microsoft.com/office/drawing/2014/main" val="3322713346"/>
                    </a:ext>
                  </a:extLst>
                </a:gridCol>
                <a:gridCol w="1635511">
                  <a:extLst>
                    <a:ext uri="{9D8B030D-6E8A-4147-A177-3AD203B41FA5}">
                      <a16:colId xmlns:a16="http://schemas.microsoft.com/office/drawing/2014/main" val="156026808"/>
                    </a:ext>
                  </a:extLst>
                </a:gridCol>
              </a:tblGrid>
              <a:tr h="334146">
                <a:tc>
                  <a:txBody>
                    <a:bodyPr/>
                    <a:lstStyle/>
                    <a:p>
                      <a:pPr marL="0" marR="0" algn="ctr">
                        <a:spcBef>
                          <a:spcPts val="0"/>
                        </a:spcBef>
                        <a:spcAft>
                          <a:spcPts val="0"/>
                        </a:spcAft>
                      </a:pPr>
                      <a:r>
                        <a:rPr lang="en-US" sz="2800" b="1" dirty="0">
                          <a:effectLst/>
                          <a:latin typeface="Garamond" panose="02020404030301010803" pitchFamily="18" charset="0"/>
                          <a:ea typeface="Times New Roman" panose="02020603050405020304" pitchFamily="18" charset="0"/>
                        </a:rPr>
                        <a:t>Saul </a:t>
                      </a:r>
                      <a:endParaRPr lang="en-US" sz="28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Acts 9:1-18; 22:10-16; 26:2-21; Gal. 1:23; </a:t>
                      </a: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I Tim. 1:13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22:10, 15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9:11</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Gal. 1:23</a:t>
                      </a: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I Tim. 1:13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22:10</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22:16; 9:18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Believed (9:11: “praying”) &amp; Baptized (9:18)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627183"/>
                  </a:ext>
                </a:extLst>
              </a:tr>
            </a:tbl>
          </a:graphicData>
        </a:graphic>
      </p:graphicFrame>
      <p:graphicFrame>
        <p:nvGraphicFramePr>
          <p:cNvPr id="4" name="Table 3">
            <a:extLst>
              <a:ext uri="{FF2B5EF4-FFF2-40B4-BE49-F238E27FC236}">
                <a16:creationId xmlns:a16="http://schemas.microsoft.com/office/drawing/2014/main" id="{493E0D1D-525A-467F-9AA4-4D38C18D055F}"/>
              </a:ext>
            </a:extLst>
          </p:cNvPr>
          <p:cNvGraphicFramePr>
            <a:graphicFrameLocks noGrp="1"/>
          </p:cNvGraphicFramePr>
          <p:nvPr>
            <p:extLst>
              <p:ext uri="{D42A27DB-BD31-4B8C-83A1-F6EECF244321}">
                <p14:modId xmlns:p14="http://schemas.microsoft.com/office/powerpoint/2010/main" val="2410443486"/>
              </p:ext>
            </p:extLst>
          </p:nvPr>
        </p:nvGraphicFramePr>
        <p:xfrm>
          <a:off x="3466" y="4998720"/>
          <a:ext cx="9143998" cy="1706880"/>
        </p:xfrm>
        <a:graphic>
          <a:graphicData uri="http://schemas.openxmlformats.org/drawingml/2006/table">
            <a:tbl>
              <a:tblPr firstRow="1" firstCol="1" bandRow="1"/>
              <a:tblGrid>
                <a:gridCol w="1909749">
                  <a:extLst>
                    <a:ext uri="{9D8B030D-6E8A-4147-A177-3AD203B41FA5}">
                      <a16:colId xmlns:a16="http://schemas.microsoft.com/office/drawing/2014/main" val="2445872432"/>
                    </a:ext>
                  </a:extLst>
                </a:gridCol>
                <a:gridCol w="1039956">
                  <a:extLst>
                    <a:ext uri="{9D8B030D-6E8A-4147-A177-3AD203B41FA5}">
                      <a16:colId xmlns:a16="http://schemas.microsoft.com/office/drawing/2014/main" val="1561321888"/>
                    </a:ext>
                  </a:extLst>
                </a:gridCol>
                <a:gridCol w="1315018">
                  <a:extLst>
                    <a:ext uri="{9D8B030D-6E8A-4147-A177-3AD203B41FA5}">
                      <a16:colId xmlns:a16="http://schemas.microsoft.com/office/drawing/2014/main" val="2153587393"/>
                    </a:ext>
                  </a:extLst>
                </a:gridCol>
                <a:gridCol w="1162203">
                  <a:extLst>
                    <a:ext uri="{9D8B030D-6E8A-4147-A177-3AD203B41FA5}">
                      <a16:colId xmlns:a16="http://schemas.microsoft.com/office/drawing/2014/main" val="1445993283"/>
                    </a:ext>
                  </a:extLst>
                </a:gridCol>
                <a:gridCol w="966439">
                  <a:extLst>
                    <a:ext uri="{9D8B030D-6E8A-4147-A177-3AD203B41FA5}">
                      <a16:colId xmlns:a16="http://schemas.microsoft.com/office/drawing/2014/main" val="2811813405"/>
                    </a:ext>
                  </a:extLst>
                </a:gridCol>
                <a:gridCol w="1115122">
                  <a:extLst>
                    <a:ext uri="{9D8B030D-6E8A-4147-A177-3AD203B41FA5}">
                      <a16:colId xmlns:a16="http://schemas.microsoft.com/office/drawing/2014/main" val="3362288547"/>
                    </a:ext>
                  </a:extLst>
                </a:gridCol>
                <a:gridCol w="1635511">
                  <a:extLst>
                    <a:ext uri="{9D8B030D-6E8A-4147-A177-3AD203B41FA5}">
                      <a16:colId xmlns:a16="http://schemas.microsoft.com/office/drawing/2014/main" val="2075218465"/>
                    </a:ext>
                  </a:extLst>
                </a:gridCol>
              </a:tblGrid>
              <a:tr h="334146">
                <a:tc>
                  <a:txBody>
                    <a:bodyPr/>
                    <a:lstStyle/>
                    <a:p>
                      <a:pPr marL="0" marR="0" algn="ctr">
                        <a:spcBef>
                          <a:spcPts val="0"/>
                        </a:spcBef>
                        <a:spcAft>
                          <a:spcPts val="0"/>
                        </a:spcAft>
                      </a:pPr>
                      <a:r>
                        <a:rPr lang="en-US" sz="2800" b="1" dirty="0">
                          <a:effectLst/>
                          <a:latin typeface="Garamond" panose="02020404030301010803" pitchFamily="18" charset="0"/>
                          <a:ea typeface="Times New Roman" panose="02020603050405020304" pitchFamily="18" charset="0"/>
                        </a:rPr>
                        <a:t>Cornelius</a:t>
                      </a:r>
                      <a:endParaRPr lang="en-US" sz="28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Acts 10:1-48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10:33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10:43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10:48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Believed (10:43) &amp; Baptized (10:48)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340355"/>
                  </a:ext>
                </a:extLst>
              </a:tr>
            </a:tbl>
          </a:graphicData>
        </a:graphic>
      </p:graphicFrame>
    </p:spTree>
    <p:extLst>
      <p:ext uri="{BB962C8B-B14F-4D97-AF65-F5344CB8AC3E}">
        <p14:creationId xmlns:p14="http://schemas.microsoft.com/office/powerpoint/2010/main" val="59764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906DAFD-0C7D-422F-9C4D-AB27E4D535D8}"/>
              </a:ext>
            </a:extLst>
          </p:cNvPr>
          <p:cNvGraphicFramePr>
            <a:graphicFrameLocks noGrp="1"/>
          </p:cNvGraphicFramePr>
          <p:nvPr>
            <p:ph sz="quarter" idx="13"/>
          </p:nvPr>
        </p:nvGraphicFramePr>
        <p:xfrm>
          <a:off x="-6927" y="-30480"/>
          <a:ext cx="9143998" cy="792480"/>
        </p:xfrm>
        <a:graphic>
          <a:graphicData uri="http://schemas.openxmlformats.org/drawingml/2006/table">
            <a:tbl>
              <a:tblPr firstRow="1" firstCol="1" bandRow="1"/>
              <a:tblGrid>
                <a:gridCol w="1909749">
                  <a:extLst>
                    <a:ext uri="{9D8B030D-6E8A-4147-A177-3AD203B41FA5}">
                      <a16:colId xmlns:a16="http://schemas.microsoft.com/office/drawing/2014/main" val="416554944"/>
                    </a:ext>
                  </a:extLst>
                </a:gridCol>
                <a:gridCol w="1039956">
                  <a:extLst>
                    <a:ext uri="{9D8B030D-6E8A-4147-A177-3AD203B41FA5}">
                      <a16:colId xmlns:a16="http://schemas.microsoft.com/office/drawing/2014/main" val="2170377261"/>
                    </a:ext>
                  </a:extLst>
                </a:gridCol>
                <a:gridCol w="1315018">
                  <a:extLst>
                    <a:ext uri="{9D8B030D-6E8A-4147-A177-3AD203B41FA5}">
                      <a16:colId xmlns:a16="http://schemas.microsoft.com/office/drawing/2014/main" val="1589996308"/>
                    </a:ext>
                  </a:extLst>
                </a:gridCol>
                <a:gridCol w="1162203">
                  <a:extLst>
                    <a:ext uri="{9D8B030D-6E8A-4147-A177-3AD203B41FA5}">
                      <a16:colId xmlns:a16="http://schemas.microsoft.com/office/drawing/2014/main" val="2887685299"/>
                    </a:ext>
                  </a:extLst>
                </a:gridCol>
                <a:gridCol w="966439">
                  <a:extLst>
                    <a:ext uri="{9D8B030D-6E8A-4147-A177-3AD203B41FA5}">
                      <a16:colId xmlns:a16="http://schemas.microsoft.com/office/drawing/2014/main" val="1492446745"/>
                    </a:ext>
                  </a:extLst>
                </a:gridCol>
                <a:gridCol w="1115122">
                  <a:extLst>
                    <a:ext uri="{9D8B030D-6E8A-4147-A177-3AD203B41FA5}">
                      <a16:colId xmlns:a16="http://schemas.microsoft.com/office/drawing/2014/main" val="3073761346"/>
                    </a:ext>
                  </a:extLst>
                </a:gridCol>
                <a:gridCol w="1635511">
                  <a:extLst>
                    <a:ext uri="{9D8B030D-6E8A-4147-A177-3AD203B41FA5}">
                      <a16:colId xmlns:a16="http://schemas.microsoft.com/office/drawing/2014/main" val="3041570404"/>
                    </a:ext>
                  </a:extLst>
                </a:gridCol>
              </a:tblGrid>
              <a:tr h="461022">
                <a:tc>
                  <a:txBody>
                    <a:bodyPr/>
                    <a:lstStyle/>
                    <a:p>
                      <a:pPr marL="0" marR="0" algn="ctr">
                        <a:spcBef>
                          <a:spcPts val="0"/>
                        </a:spcBef>
                        <a:spcAft>
                          <a:spcPts val="0"/>
                        </a:spcAft>
                      </a:pPr>
                      <a:r>
                        <a:rPr lang="en-US" sz="2000" b="1" i="1" dirty="0">
                          <a:effectLst/>
                          <a:latin typeface="Garamond" panose="02020404030301010803" pitchFamily="18" charset="0"/>
                          <a:ea typeface="Times New Roman" panose="02020603050405020304" pitchFamily="18" charset="0"/>
                        </a:rPr>
                        <a:t>Mt. 28:18-20</a:t>
                      </a: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spcBef>
                          <a:spcPts val="0"/>
                        </a:spcBef>
                        <a:spcAft>
                          <a:spcPts val="0"/>
                        </a:spcAft>
                      </a:pPr>
                      <a:r>
                        <a:rPr lang="en-US" sz="3200" b="1" dirty="0">
                          <a:effectLst/>
                          <a:latin typeface="Garamond" panose="02020404030301010803" pitchFamily="18" charset="0"/>
                          <a:ea typeface="Times New Roman" panose="02020603050405020304" pitchFamily="18" charset="0"/>
                        </a:rPr>
                        <a:t>Examples Of Conversion</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b="1" i="1" dirty="0">
                          <a:effectLst/>
                          <a:latin typeface="Garamond" panose="02020404030301010803" pitchFamily="18" charset="0"/>
                          <a:ea typeface="Times New Roman" panose="02020603050405020304" pitchFamily="18" charset="0"/>
                        </a:rPr>
                        <a:t>Mk. 16:15-16</a:t>
                      </a: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542188"/>
                  </a:ext>
                </a:extLst>
              </a:tr>
              <a:tr h="194920">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Examples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Hear</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Believe</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Repent</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Confess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Baptized</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Mark 16:16</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40928"/>
                  </a:ext>
                </a:extLst>
              </a:tr>
            </a:tbl>
          </a:graphicData>
        </a:graphic>
      </p:graphicFrame>
      <p:sp>
        <p:nvSpPr>
          <p:cNvPr id="9" name="Footer Placeholder 4">
            <a:extLst>
              <a:ext uri="{FF2B5EF4-FFF2-40B4-BE49-F238E27FC236}">
                <a16:creationId xmlns:a16="http://schemas.microsoft.com/office/drawing/2014/main" id="{0E465041-DFC6-4A08-AA4C-F0286ECCAE69}"/>
              </a:ext>
            </a:extLst>
          </p:cNvPr>
          <p:cNvSpPr>
            <a:spLocks noGrp="1"/>
          </p:cNvSpPr>
          <p:nvPr>
            <p:ph type="ftr" sz="quarter" idx="11"/>
          </p:nvPr>
        </p:nvSpPr>
        <p:spPr>
          <a:xfrm>
            <a:off x="2690813" y="6699218"/>
            <a:ext cx="3733800" cy="15878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Washed</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graphicFrame>
        <p:nvGraphicFramePr>
          <p:cNvPr id="2" name="Table 1">
            <a:extLst>
              <a:ext uri="{FF2B5EF4-FFF2-40B4-BE49-F238E27FC236}">
                <a16:creationId xmlns:a16="http://schemas.microsoft.com/office/drawing/2014/main" id="{C9C713F6-51BE-4DED-B9B8-DB3D4485DDFC}"/>
              </a:ext>
            </a:extLst>
          </p:cNvPr>
          <p:cNvGraphicFramePr>
            <a:graphicFrameLocks noGrp="1"/>
          </p:cNvGraphicFramePr>
          <p:nvPr/>
        </p:nvGraphicFramePr>
        <p:xfrm>
          <a:off x="2" y="743569"/>
          <a:ext cx="9143998" cy="1280160"/>
        </p:xfrm>
        <a:graphic>
          <a:graphicData uri="http://schemas.openxmlformats.org/drawingml/2006/table">
            <a:tbl>
              <a:tblPr firstRow="1" firstCol="1" bandRow="1"/>
              <a:tblGrid>
                <a:gridCol w="1909749">
                  <a:extLst>
                    <a:ext uri="{9D8B030D-6E8A-4147-A177-3AD203B41FA5}">
                      <a16:colId xmlns:a16="http://schemas.microsoft.com/office/drawing/2014/main" val="4074553000"/>
                    </a:ext>
                  </a:extLst>
                </a:gridCol>
                <a:gridCol w="1039956">
                  <a:extLst>
                    <a:ext uri="{9D8B030D-6E8A-4147-A177-3AD203B41FA5}">
                      <a16:colId xmlns:a16="http://schemas.microsoft.com/office/drawing/2014/main" val="1946686304"/>
                    </a:ext>
                  </a:extLst>
                </a:gridCol>
                <a:gridCol w="1315018">
                  <a:extLst>
                    <a:ext uri="{9D8B030D-6E8A-4147-A177-3AD203B41FA5}">
                      <a16:colId xmlns:a16="http://schemas.microsoft.com/office/drawing/2014/main" val="367094509"/>
                    </a:ext>
                  </a:extLst>
                </a:gridCol>
                <a:gridCol w="1162203">
                  <a:extLst>
                    <a:ext uri="{9D8B030D-6E8A-4147-A177-3AD203B41FA5}">
                      <a16:colId xmlns:a16="http://schemas.microsoft.com/office/drawing/2014/main" val="949347338"/>
                    </a:ext>
                  </a:extLst>
                </a:gridCol>
                <a:gridCol w="966439">
                  <a:extLst>
                    <a:ext uri="{9D8B030D-6E8A-4147-A177-3AD203B41FA5}">
                      <a16:colId xmlns:a16="http://schemas.microsoft.com/office/drawing/2014/main" val="2019391122"/>
                    </a:ext>
                  </a:extLst>
                </a:gridCol>
                <a:gridCol w="1115122">
                  <a:extLst>
                    <a:ext uri="{9D8B030D-6E8A-4147-A177-3AD203B41FA5}">
                      <a16:colId xmlns:a16="http://schemas.microsoft.com/office/drawing/2014/main" val="3901724564"/>
                    </a:ext>
                  </a:extLst>
                </a:gridCol>
                <a:gridCol w="1635511">
                  <a:extLst>
                    <a:ext uri="{9D8B030D-6E8A-4147-A177-3AD203B41FA5}">
                      <a16:colId xmlns:a16="http://schemas.microsoft.com/office/drawing/2014/main" val="504127911"/>
                    </a:ext>
                  </a:extLst>
                </a:gridCol>
              </a:tblGrid>
              <a:tr h="334146">
                <a:tc>
                  <a:txBody>
                    <a:bodyPr/>
                    <a:lstStyle/>
                    <a:p>
                      <a:pPr marL="0" marR="0" algn="ctr">
                        <a:spcBef>
                          <a:spcPts val="0"/>
                        </a:spcBef>
                        <a:spcAft>
                          <a:spcPts val="0"/>
                        </a:spcAft>
                      </a:pPr>
                      <a:r>
                        <a:rPr lang="en-US" sz="2800" b="1" dirty="0" err="1">
                          <a:effectLst/>
                          <a:latin typeface="Garamond" panose="02020404030301010803" pitchFamily="18" charset="0"/>
                          <a:ea typeface="Times New Roman" panose="02020603050405020304" pitchFamily="18" charset="0"/>
                        </a:rPr>
                        <a:t>Sergius</a:t>
                      </a:r>
                      <a:r>
                        <a:rPr lang="en-US" sz="2800" b="1" dirty="0">
                          <a:effectLst/>
                          <a:latin typeface="Garamond" panose="02020404030301010803" pitchFamily="18" charset="0"/>
                          <a:ea typeface="Times New Roman" panose="02020603050405020304" pitchFamily="18" charset="0"/>
                        </a:rPr>
                        <a:t> Paulus</a:t>
                      </a:r>
                      <a:endParaRPr lang="en-US" sz="28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Acts 13:4-12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13:7</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13:12 </a:t>
                      </a:r>
                    </a:p>
                    <a:p>
                      <a:pPr marL="0" marR="0" algn="ctr">
                        <a:spcBef>
                          <a:spcPts val="0"/>
                        </a:spcBef>
                        <a:spcAft>
                          <a:spcPts val="0"/>
                        </a:spcAft>
                      </a:pPr>
                      <a:r>
                        <a:rPr lang="en-US" sz="2800" i="1" dirty="0">
                          <a:effectLst/>
                          <a:latin typeface="Garamond" panose="02020404030301010803" pitchFamily="18" charset="0"/>
                          <a:ea typeface="Times New Roman" panose="02020603050405020304" pitchFamily="18" charset="0"/>
                        </a:rPr>
                        <a:t>(2:38; 10:43)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Believed (13:12)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657266"/>
                  </a:ext>
                </a:extLst>
              </a:tr>
            </a:tbl>
          </a:graphicData>
        </a:graphic>
      </p:graphicFrame>
      <p:graphicFrame>
        <p:nvGraphicFramePr>
          <p:cNvPr id="3" name="Table 2">
            <a:extLst>
              <a:ext uri="{FF2B5EF4-FFF2-40B4-BE49-F238E27FC236}">
                <a16:creationId xmlns:a16="http://schemas.microsoft.com/office/drawing/2014/main" id="{C6F3EE2C-21D6-4716-A291-6DF00EC406DE}"/>
              </a:ext>
            </a:extLst>
          </p:cNvPr>
          <p:cNvGraphicFramePr>
            <a:graphicFrameLocks noGrp="1"/>
          </p:cNvGraphicFramePr>
          <p:nvPr/>
        </p:nvGraphicFramePr>
        <p:xfrm>
          <a:off x="0" y="2015541"/>
          <a:ext cx="9143998" cy="1706880"/>
        </p:xfrm>
        <a:graphic>
          <a:graphicData uri="http://schemas.openxmlformats.org/drawingml/2006/table">
            <a:tbl>
              <a:tblPr firstRow="1" firstCol="1" bandRow="1"/>
              <a:tblGrid>
                <a:gridCol w="1909749">
                  <a:extLst>
                    <a:ext uri="{9D8B030D-6E8A-4147-A177-3AD203B41FA5}">
                      <a16:colId xmlns:a16="http://schemas.microsoft.com/office/drawing/2014/main" val="589773232"/>
                    </a:ext>
                  </a:extLst>
                </a:gridCol>
                <a:gridCol w="1039956">
                  <a:extLst>
                    <a:ext uri="{9D8B030D-6E8A-4147-A177-3AD203B41FA5}">
                      <a16:colId xmlns:a16="http://schemas.microsoft.com/office/drawing/2014/main" val="2982263064"/>
                    </a:ext>
                  </a:extLst>
                </a:gridCol>
                <a:gridCol w="1315018">
                  <a:extLst>
                    <a:ext uri="{9D8B030D-6E8A-4147-A177-3AD203B41FA5}">
                      <a16:colId xmlns:a16="http://schemas.microsoft.com/office/drawing/2014/main" val="296985073"/>
                    </a:ext>
                  </a:extLst>
                </a:gridCol>
                <a:gridCol w="1162203">
                  <a:extLst>
                    <a:ext uri="{9D8B030D-6E8A-4147-A177-3AD203B41FA5}">
                      <a16:colId xmlns:a16="http://schemas.microsoft.com/office/drawing/2014/main" val="341002238"/>
                    </a:ext>
                  </a:extLst>
                </a:gridCol>
                <a:gridCol w="966439">
                  <a:extLst>
                    <a:ext uri="{9D8B030D-6E8A-4147-A177-3AD203B41FA5}">
                      <a16:colId xmlns:a16="http://schemas.microsoft.com/office/drawing/2014/main" val="7706567"/>
                    </a:ext>
                  </a:extLst>
                </a:gridCol>
                <a:gridCol w="1115122">
                  <a:extLst>
                    <a:ext uri="{9D8B030D-6E8A-4147-A177-3AD203B41FA5}">
                      <a16:colId xmlns:a16="http://schemas.microsoft.com/office/drawing/2014/main" val="3322713346"/>
                    </a:ext>
                  </a:extLst>
                </a:gridCol>
                <a:gridCol w="1635511">
                  <a:extLst>
                    <a:ext uri="{9D8B030D-6E8A-4147-A177-3AD203B41FA5}">
                      <a16:colId xmlns:a16="http://schemas.microsoft.com/office/drawing/2014/main" val="156026808"/>
                    </a:ext>
                  </a:extLst>
                </a:gridCol>
              </a:tblGrid>
              <a:tr h="334146">
                <a:tc>
                  <a:txBody>
                    <a:bodyPr/>
                    <a:lstStyle/>
                    <a:p>
                      <a:pPr marL="0" marR="0" algn="ctr">
                        <a:spcBef>
                          <a:spcPts val="0"/>
                        </a:spcBef>
                        <a:spcAft>
                          <a:spcPts val="0"/>
                        </a:spcAft>
                      </a:pPr>
                      <a:r>
                        <a:rPr lang="en-US" sz="2800" b="1" dirty="0">
                          <a:effectLst/>
                          <a:latin typeface="Garamond" panose="02020404030301010803" pitchFamily="18" charset="0"/>
                          <a:ea typeface="Times New Roman" panose="02020603050405020304" pitchFamily="18" charset="0"/>
                        </a:rPr>
                        <a:t>Lydia</a:t>
                      </a:r>
                      <a:endParaRPr lang="en-US" sz="28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Acts 16:13-15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16:14</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16:15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16:15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Believed (16:15) &amp; Baptized (16:15)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627183"/>
                  </a:ext>
                </a:extLst>
              </a:tr>
            </a:tbl>
          </a:graphicData>
        </a:graphic>
      </p:graphicFrame>
      <p:graphicFrame>
        <p:nvGraphicFramePr>
          <p:cNvPr id="4" name="Table 3">
            <a:extLst>
              <a:ext uri="{FF2B5EF4-FFF2-40B4-BE49-F238E27FC236}">
                <a16:creationId xmlns:a16="http://schemas.microsoft.com/office/drawing/2014/main" id="{493E0D1D-525A-467F-9AA4-4D38C18D055F}"/>
              </a:ext>
            </a:extLst>
          </p:cNvPr>
          <p:cNvGraphicFramePr>
            <a:graphicFrameLocks noGrp="1"/>
          </p:cNvGraphicFramePr>
          <p:nvPr/>
        </p:nvGraphicFramePr>
        <p:xfrm>
          <a:off x="3466" y="3729178"/>
          <a:ext cx="9143998" cy="1706880"/>
        </p:xfrm>
        <a:graphic>
          <a:graphicData uri="http://schemas.openxmlformats.org/drawingml/2006/table">
            <a:tbl>
              <a:tblPr firstRow="1" firstCol="1" bandRow="1"/>
              <a:tblGrid>
                <a:gridCol w="1909749">
                  <a:extLst>
                    <a:ext uri="{9D8B030D-6E8A-4147-A177-3AD203B41FA5}">
                      <a16:colId xmlns:a16="http://schemas.microsoft.com/office/drawing/2014/main" val="2445872432"/>
                    </a:ext>
                  </a:extLst>
                </a:gridCol>
                <a:gridCol w="1039956">
                  <a:extLst>
                    <a:ext uri="{9D8B030D-6E8A-4147-A177-3AD203B41FA5}">
                      <a16:colId xmlns:a16="http://schemas.microsoft.com/office/drawing/2014/main" val="1561321888"/>
                    </a:ext>
                  </a:extLst>
                </a:gridCol>
                <a:gridCol w="1315018">
                  <a:extLst>
                    <a:ext uri="{9D8B030D-6E8A-4147-A177-3AD203B41FA5}">
                      <a16:colId xmlns:a16="http://schemas.microsoft.com/office/drawing/2014/main" val="2153587393"/>
                    </a:ext>
                  </a:extLst>
                </a:gridCol>
                <a:gridCol w="1162203">
                  <a:extLst>
                    <a:ext uri="{9D8B030D-6E8A-4147-A177-3AD203B41FA5}">
                      <a16:colId xmlns:a16="http://schemas.microsoft.com/office/drawing/2014/main" val="1445993283"/>
                    </a:ext>
                  </a:extLst>
                </a:gridCol>
                <a:gridCol w="966439">
                  <a:extLst>
                    <a:ext uri="{9D8B030D-6E8A-4147-A177-3AD203B41FA5}">
                      <a16:colId xmlns:a16="http://schemas.microsoft.com/office/drawing/2014/main" val="2811813405"/>
                    </a:ext>
                  </a:extLst>
                </a:gridCol>
                <a:gridCol w="1115122">
                  <a:extLst>
                    <a:ext uri="{9D8B030D-6E8A-4147-A177-3AD203B41FA5}">
                      <a16:colId xmlns:a16="http://schemas.microsoft.com/office/drawing/2014/main" val="3362288547"/>
                    </a:ext>
                  </a:extLst>
                </a:gridCol>
                <a:gridCol w="1635511">
                  <a:extLst>
                    <a:ext uri="{9D8B030D-6E8A-4147-A177-3AD203B41FA5}">
                      <a16:colId xmlns:a16="http://schemas.microsoft.com/office/drawing/2014/main" val="2075218465"/>
                    </a:ext>
                  </a:extLst>
                </a:gridCol>
              </a:tblGrid>
              <a:tr h="334146">
                <a:tc>
                  <a:txBody>
                    <a:bodyPr/>
                    <a:lstStyle/>
                    <a:p>
                      <a:pPr marL="0" marR="0" algn="ctr">
                        <a:spcBef>
                          <a:spcPts val="0"/>
                        </a:spcBef>
                        <a:spcAft>
                          <a:spcPts val="0"/>
                        </a:spcAft>
                      </a:pPr>
                      <a:r>
                        <a:rPr lang="en-US" sz="2800" b="1" dirty="0">
                          <a:effectLst/>
                          <a:latin typeface="Garamond" panose="02020404030301010803" pitchFamily="18" charset="0"/>
                          <a:ea typeface="Times New Roman" panose="02020603050405020304" pitchFamily="18" charset="0"/>
                        </a:rPr>
                        <a:t>Jailer</a:t>
                      </a:r>
                      <a:endParaRPr lang="en-US" sz="28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Acts 16:25-34</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16:30</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16:34</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16:33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16:33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Garamond" panose="02020404030301010803" pitchFamily="18" charset="0"/>
                          <a:ea typeface="Times New Roman" panose="02020603050405020304" pitchFamily="18" charset="0"/>
                        </a:rPr>
                        <a:t>Believed (16:34) &amp; Baptized (16:33)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340355"/>
                  </a:ext>
                </a:extLst>
              </a:tr>
            </a:tbl>
          </a:graphicData>
        </a:graphic>
      </p:graphicFrame>
    </p:spTree>
    <p:extLst>
      <p:ext uri="{BB962C8B-B14F-4D97-AF65-F5344CB8AC3E}">
        <p14:creationId xmlns:p14="http://schemas.microsoft.com/office/powerpoint/2010/main" val="69332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906DAFD-0C7D-422F-9C4D-AB27E4D535D8}"/>
              </a:ext>
            </a:extLst>
          </p:cNvPr>
          <p:cNvGraphicFramePr>
            <a:graphicFrameLocks noGrp="1"/>
          </p:cNvGraphicFramePr>
          <p:nvPr>
            <p:ph sz="quarter" idx="13"/>
          </p:nvPr>
        </p:nvGraphicFramePr>
        <p:xfrm>
          <a:off x="-6927" y="-30480"/>
          <a:ext cx="9143998" cy="792480"/>
        </p:xfrm>
        <a:graphic>
          <a:graphicData uri="http://schemas.openxmlformats.org/drawingml/2006/table">
            <a:tbl>
              <a:tblPr firstRow="1" firstCol="1" bandRow="1"/>
              <a:tblGrid>
                <a:gridCol w="1909749">
                  <a:extLst>
                    <a:ext uri="{9D8B030D-6E8A-4147-A177-3AD203B41FA5}">
                      <a16:colId xmlns:a16="http://schemas.microsoft.com/office/drawing/2014/main" val="416554944"/>
                    </a:ext>
                  </a:extLst>
                </a:gridCol>
                <a:gridCol w="1039956">
                  <a:extLst>
                    <a:ext uri="{9D8B030D-6E8A-4147-A177-3AD203B41FA5}">
                      <a16:colId xmlns:a16="http://schemas.microsoft.com/office/drawing/2014/main" val="2170377261"/>
                    </a:ext>
                  </a:extLst>
                </a:gridCol>
                <a:gridCol w="1315018">
                  <a:extLst>
                    <a:ext uri="{9D8B030D-6E8A-4147-A177-3AD203B41FA5}">
                      <a16:colId xmlns:a16="http://schemas.microsoft.com/office/drawing/2014/main" val="1589996308"/>
                    </a:ext>
                  </a:extLst>
                </a:gridCol>
                <a:gridCol w="1162203">
                  <a:extLst>
                    <a:ext uri="{9D8B030D-6E8A-4147-A177-3AD203B41FA5}">
                      <a16:colId xmlns:a16="http://schemas.microsoft.com/office/drawing/2014/main" val="2887685299"/>
                    </a:ext>
                  </a:extLst>
                </a:gridCol>
                <a:gridCol w="966439">
                  <a:extLst>
                    <a:ext uri="{9D8B030D-6E8A-4147-A177-3AD203B41FA5}">
                      <a16:colId xmlns:a16="http://schemas.microsoft.com/office/drawing/2014/main" val="1492446745"/>
                    </a:ext>
                  </a:extLst>
                </a:gridCol>
                <a:gridCol w="1115122">
                  <a:extLst>
                    <a:ext uri="{9D8B030D-6E8A-4147-A177-3AD203B41FA5}">
                      <a16:colId xmlns:a16="http://schemas.microsoft.com/office/drawing/2014/main" val="3073761346"/>
                    </a:ext>
                  </a:extLst>
                </a:gridCol>
                <a:gridCol w="1635511">
                  <a:extLst>
                    <a:ext uri="{9D8B030D-6E8A-4147-A177-3AD203B41FA5}">
                      <a16:colId xmlns:a16="http://schemas.microsoft.com/office/drawing/2014/main" val="3041570404"/>
                    </a:ext>
                  </a:extLst>
                </a:gridCol>
              </a:tblGrid>
              <a:tr h="461022">
                <a:tc>
                  <a:txBody>
                    <a:bodyPr/>
                    <a:lstStyle/>
                    <a:p>
                      <a:pPr marL="0" marR="0" algn="ctr">
                        <a:spcBef>
                          <a:spcPts val="0"/>
                        </a:spcBef>
                        <a:spcAft>
                          <a:spcPts val="0"/>
                        </a:spcAft>
                      </a:pPr>
                      <a:r>
                        <a:rPr lang="en-US" sz="2000" b="1" i="1" dirty="0">
                          <a:effectLst/>
                          <a:latin typeface="Garamond" panose="02020404030301010803" pitchFamily="18" charset="0"/>
                          <a:ea typeface="Times New Roman" panose="02020603050405020304" pitchFamily="18" charset="0"/>
                        </a:rPr>
                        <a:t>Mt. 28:18-20</a:t>
                      </a: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spcBef>
                          <a:spcPts val="0"/>
                        </a:spcBef>
                        <a:spcAft>
                          <a:spcPts val="0"/>
                        </a:spcAft>
                      </a:pPr>
                      <a:r>
                        <a:rPr lang="en-US" sz="3200" b="1" dirty="0">
                          <a:effectLst/>
                          <a:latin typeface="Garamond" panose="02020404030301010803" pitchFamily="18" charset="0"/>
                          <a:ea typeface="Times New Roman" panose="02020603050405020304" pitchFamily="18" charset="0"/>
                        </a:rPr>
                        <a:t>Examples Of Conversion</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b="1" i="1" dirty="0">
                          <a:effectLst/>
                          <a:latin typeface="Garamond" panose="02020404030301010803" pitchFamily="18" charset="0"/>
                          <a:ea typeface="Times New Roman" panose="02020603050405020304" pitchFamily="18" charset="0"/>
                        </a:rPr>
                        <a:t>Mk. 16:15-16</a:t>
                      </a: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542188"/>
                  </a:ext>
                </a:extLst>
              </a:tr>
              <a:tr h="194920">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Examples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Hear</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Believe</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Repent</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Confess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Baptized</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Mark 16:16</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40928"/>
                  </a:ext>
                </a:extLst>
              </a:tr>
            </a:tbl>
          </a:graphicData>
        </a:graphic>
      </p:graphicFrame>
      <p:sp>
        <p:nvSpPr>
          <p:cNvPr id="9" name="Footer Placeholder 4">
            <a:extLst>
              <a:ext uri="{FF2B5EF4-FFF2-40B4-BE49-F238E27FC236}">
                <a16:creationId xmlns:a16="http://schemas.microsoft.com/office/drawing/2014/main" id="{0E465041-DFC6-4A08-AA4C-F0286ECCAE69}"/>
              </a:ext>
            </a:extLst>
          </p:cNvPr>
          <p:cNvSpPr>
            <a:spLocks noGrp="1"/>
          </p:cNvSpPr>
          <p:nvPr>
            <p:ph type="ftr" sz="quarter" idx="11"/>
          </p:nvPr>
        </p:nvSpPr>
        <p:spPr>
          <a:xfrm>
            <a:off x="2690813" y="6699218"/>
            <a:ext cx="3733800" cy="15878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Washed</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graphicFrame>
        <p:nvGraphicFramePr>
          <p:cNvPr id="2" name="Table 1">
            <a:extLst>
              <a:ext uri="{FF2B5EF4-FFF2-40B4-BE49-F238E27FC236}">
                <a16:creationId xmlns:a16="http://schemas.microsoft.com/office/drawing/2014/main" id="{C9C713F6-51BE-4DED-B9B8-DB3D4485DDFC}"/>
              </a:ext>
            </a:extLst>
          </p:cNvPr>
          <p:cNvGraphicFramePr>
            <a:graphicFrameLocks noGrp="1"/>
          </p:cNvGraphicFramePr>
          <p:nvPr>
            <p:extLst>
              <p:ext uri="{D42A27DB-BD31-4B8C-83A1-F6EECF244321}">
                <p14:modId xmlns:p14="http://schemas.microsoft.com/office/powerpoint/2010/main" val="2998397545"/>
              </p:ext>
            </p:extLst>
          </p:nvPr>
        </p:nvGraphicFramePr>
        <p:xfrm>
          <a:off x="2" y="743569"/>
          <a:ext cx="9143998" cy="1463040"/>
        </p:xfrm>
        <a:graphic>
          <a:graphicData uri="http://schemas.openxmlformats.org/drawingml/2006/table">
            <a:tbl>
              <a:tblPr firstRow="1" firstCol="1" bandRow="1"/>
              <a:tblGrid>
                <a:gridCol w="1909749">
                  <a:extLst>
                    <a:ext uri="{9D8B030D-6E8A-4147-A177-3AD203B41FA5}">
                      <a16:colId xmlns:a16="http://schemas.microsoft.com/office/drawing/2014/main" val="4074553000"/>
                    </a:ext>
                  </a:extLst>
                </a:gridCol>
                <a:gridCol w="1039956">
                  <a:extLst>
                    <a:ext uri="{9D8B030D-6E8A-4147-A177-3AD203B41FA5}">
                      <a16:colId xmlns:a16="http://schemas.microsoft.com/office/drawing/2014/main" val="1946686304"/>
                    </a:ext>
                  </a:extLst>
                </a:gridCol>
                <a:gridCol w="1315018">
                  <a:extLst>
                    <a:ext uri="{9D8B030D-6E8A-4147-A177-3AD203B41FA5}">
                      <a16:colId xmlns:a16="http://schemas.microsoft.com/office/drawing/2014/main" val="367094509"/>
                    </a:ext>
                  </a:extLst>
                </a:gridCol>
                <a:gridCol w="1162203">
                  <a:extLst>
                    <a:ext uri="{9D8B030D-6E8A-4147-A177-3AD203B41FA5}">
                      <a16:colId xmlns:a16="http://schemas.microsoft.com/office/drawing/2014/main" val="949347338"/>
                    </a:ext>
                  </a:extLst>
                </a:gridCol>
                <a:gridCol w="966439">
                  <a:extLst>
                    <a:ext uri="{9D8B030D-6E8A-4147-A177-3AD203B41FA5}">
                      <a16:colId xmlns:a16="http://schemas.microsoft.com/office/drawing/2014/main" val="2019391122"/>
                    </a:ext>
                  </a:extLst>
                </a:gridCol>
                <a:gridCol w="1115122">
                  <a:extLst>
                    <a:ext uri="{9D8B030D-6E8A-4147-A177-3AD203B41FA5}">
                      <a16:colId xmlns:a16="http://schemas.microsoft.com/office/drawing/2014/main" val="3901724564"/>
                    </a:ext>
                  </a:extLst>
                </a:gridCol>
                <a:gridCol w="1635511">
                  <a:extLst>
                    <a:ext uri="{9D8B030D-6E8A-4147-A177-3AD203B41FA5}">
                      <a16:colId xmlns:a16="http://schemas.microsoft.com/office/drawing/2014/main" val="504127911"/>
                    </a:ext>
                  </a:extLst>
                </a:gridCol>
              </a:tblGrid>
              <a:tr h="334146">
                <a:tc>
                  <a:txBody>
                    <a:bodyPr/>
                    <a:lstStyle/>
                    <a:p>
                      <a:pPr marL="0" marR="0" algn="ctr">
                        <a:spcBef>
                          <a:spcPts val="0"/>
                        </a:spcBef>
                        <a:spcAft>
                          <a:spcPts val="0"/>
                        </a:spcAft>
                      </a:pPr>
                      <a:r>
                        <a:rPr lang="en-US" sz="2400" b="1" dirty="0">
                          <a:effectLst/>
                          <a:latin typeface="Garamond" panose="02020404030301010803" pitchFamily="18" charset="0"/>
                          <a:ea typeface="Times New Roman" panose="02020603050405020304" pitchFamily="18" charset="0"/>
                        </a:rPr>
                        <a:t>Corinthians</a:t>
                      </a:r>
                      <a:endParaRPr lang="en-US" sz="2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Acts 18:8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18:8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18:8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18:8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Believed (18:8) &amp; Baptized (18:8)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657266"/>
                  </a:ext>
                </a:extLst>
              </a:tr>
            </a:tbl>
          </a:graphicData>
        </a:graphic>
      </p:graphicFrame>
      <p:graphicFrame>
        <p:nvGraphicFramePr>
          <p:cNvPr id="3" name="Table 2">
            <a:extLst>
              <a:ext uri="{FF2B5EF4-FFF2-40B4-BE49-F238E27FC236}">
                <a16:creationId xmlns:a16="http://schemas.microsoft.com/office/drawing/2014/main" id="{C6F3EE2C-21D6-4716-A291-6DF00EC406DE}"/>
              </a:ext>
            </a:extLst>
          </p:cNvPr>
          <p:cNvGraphicFramePr>
            <a:graphicFrameLocks noGrp="1"/>
          </p:cNvGraphicFramePr>
          <p:nvPr>
            <p:extLst>
              <p:ext uri="{D42A27DB-BD31-4B8C-83A1-F6EECF244321}">
                <p14:modId xmlns:p14="http://schemas.microsoft.com/office/powerpoint/2010/main" val="539812038"/>
              </p:ext>
            </p:extLst>
          </p:nvPr>
        </p:nvGraphicFramePr>
        <p:xfrm>
          <a:off x="0" y="2206609"/>
          <a:ext cx="9143998" cy="1463040"/>
        </p:xfrm>
        <a:graphic>
          <a:graphicData uri="http://schemas.openxmlformats.org/drawingml/2006/table">
            <a:tbl>
              <a:tblPr firstRow="1" firstCol="1" bandRow="1"/>
              <a:tblGrid>
                <a:gridCol w="1909749">
                  <a:extLst>
                    <a:ext uri="{9D8B030D-6E8A-4147-A177-3AD203B41FA5}">
                      <a16:colId xmlns:a16="http://schemas.microsoft.com/office/drawing/2014/main" val="589773232"/>
                    </a:ext>
                  </a:extLst>
                </a:gridCol>
                <a:gridCol w="1039956">
                  <a:extLst>
                    <a:ext uri="{9D8B030D-6E8A-4147-A177-3AD203B41FA5}">
                      <a16:colId xmlns:a16="http://schemas.microsoft.com/office/drawing/2014/main" val="2982263064"/>
                    </a:ext>
                  </a:extLst>
                </a:gridCol>
                <a:gridCol w="1315018">
                  <a:extLst>
                    <a:ext uri="{9D8B030D-6E8A-4147-A177-3AD203B41FA5}">
                      <a16:colId xmlns:a16="http://schemas.microsoft.com/office/drawing/2014/main" val="296985073"/>
                    </a:ext>
                  </a:extLst>
                </a:gridCol>
                <a:gridCol w="1162203">
                  <a:extLst>
                    <a:ext uri="{9D8B030D-6E8A-4147-A177-3AD203B41FA5}">
                      <a16:colId xmlns:a16="http://schemas.microsoft.com/office/drawing/2014/main" val="341002238"/>
                    </a:ext>
                  </a:extLst>
                </a:gridCol>
                <a:gridCol w="966439">
                  <a:extLst>
                    <a:ext uri="{9D8B030D-6E8A-4147-A177-3AD203B41FA5}">
                      <a16:colId xmlns:a16="http://schemas.microsoft.com/office/drawing/2014/main" val="7706567"/>
                    </a:ext>
                  </a:extLst>
                </a:gridCol>
                <a:gridCol w="1115122">
                  <a:extLst>
                    <a:ext uri="{9D8B030D-6E8A-4147-A177-3AD203B41FA5}">
                      <a16:colId xmlns:a16="http://schemas.microsoft.com/office/drawing/2014/main" val="3322713346"/>
                    </a:ext>
                  </a:extLst>
                </a:gridCol>
                <a:gridCol w="1635511">
                  <a:extLst>
                    <a:ext uri="{9D8B030D-6E8A-4147-A177-3AD203B41FA5}">
                      <a16:colId xmlns:a16="http://schemas.microsoft.com/office/drawing/2014/main" val="156026808"/>
                    </a:ext>
                  </a:extLst>
                </a:gridCol>
              </a:tblGrid>
              <a:tr h="334146">
                <a:tc>
                  <a:txBody>
                    <a:bodyPr/>
                    <a:lstStyle/>
                    <a:p>
                      <a:pPr marL="0" marR="0" algn="ctr">
                        <a:spcBef>
                          <a:spcPts val="0"/>
                        </a:spcBef>
                        <a:spcAft>
                          <a:spcPts val="0"/>
                        </a:spcAft>
                      </a:pPr>
                      <a:r>
                        <a:rPr lang="en-US" sz="2400" b="1" dirty="0">
                          <a:effectLst/>
                          <a:latin typeface="Garamond" panose="02020404030301010803" pitchFamily="18" charset="0"/>
                          <a:ea typeface="Times New Roman" panose="02020603050405020304" pitchFamily="18" charset="0"/>
                        </a:rPr>
                        <a:t>Galatians</a:t>
                      </a:r>
                      <a:endParaRPr lang="en-US" sz="2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Galatians 3:26-27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3:26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3:27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Believed (3:26) &amp; Baptized (3:27)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627183"/>
                  </a:ext>
                </a:extLst>
              </a:tr>
            </a:tbl>
          </a:graphicData>
        </a:graphic>
      </p:graphicFrame>
      <p:graphicFrame>
        <p:nvGraphicFramePr>
          <p:cNvPr id="4" name="Table 3">
            <a:extLst>
              <a:ext uri="{FF2B5EF4-FFF2-40B4-BE49-F238E27FC236}">
                <a16:creationId xmlns:a16="http://schemas.microsoft.com/office/drawing/2014/main" id="{493E0D1D-525A-467F-9AA4-4D38C18D055F}"/>
              </a:ext>
            </a:extLst>
          </p:cNvPr>
          <p:cNvGraphicFramePr>
            <a:graphicFrameLocks noGrp="1"/>
          </p:cNvGraphicFramePr>
          <p:nvPr>
            <p:extLst>
              <p:ext uri="{D42A27DB-BD31-4B8C-83A1-F6EECF244321}">
                <p14:modId xmlns:p14="http://schemas.microsoft.com/office/powerpoint/2010/main" val="452516605"/>
              </p:ext>
            </p:extLst>
          </p:nvPr>
        </p:nvGraphicFramePr>
        <p:xfrm>
          <a:off x="2" y="3666458"/>
          <a:ext cx="9143998" cy="1463040"/>
        </p:xfrm>
        <a:graphic>
          <a:graphicData uri="http://schemas.openxmlformats.org/drawingml/2006/table">
            <a:tbl>
              <a:tblPr firstRow="1" firstCol="1" bandRow="1"/>
              <a:tblGrid>
                <a:gridCol w="1909749">
                  <a:extLst>
                    <a:ext uri="{9D8B030D-6E8A-4147-A177-3AD203B41FA5}">
                      <a16:colId xmlns:a16="http://schemas.microsoft.com/office/drawing/2014/main" val="2445872432"/>
                    </a:ext>
                  </a:extLst>
                </a:gridCol>
                <a:gridCol w="1039956">
                  <a:extLst>
                    <a:ext uri="{9D8B030D-6E8A-4147-A177-3AD203B41FA5}">
                      <a16:colId xmlns:a16="http://schemas.microsoft.com/office/drawing/2014/main" val="1561321888"/>
                    </a:ext>
                  </a:extLst>
                </a:gridCol>
                <a:gridCol w="1315018">
                  <a:extLst>
                    <a:ext uri="{9D8B030D-6E8A-4147-A177-3AD203B41FA5}">
                      <a16:colId xmlns:a16="http://schemas.microsoft.com/office/drawing/2014/main" val="2153587393"/>
                    </a:ext>
                  </a:extLst>
                </a:gridCol>
                <a:gridCol w="1162203">
                  <a:extLst>
                    <a:ext uri="{9D8B030D-6E8A-4147-A177-3AD203B41FA5}">
                      <a16:colId xmlns:a16="http://schemas.microsoft.com/office/drawing/2014/main" val="1445993283"/>
                    </a:ext>
                  </a:extLst>
                </a:gridCol>
                <a:gridCol w="966439">
                  <a:extLst>
                    <a:ext uri="{9D8B030D-6E8A-4147-A177-3AD203B41FA5}">
                      <a16:colId xmlns:a16="http://schemas.microsoft.com/office/drawing/2014/main" val="2811813405"/>
                    </a:ext>
                  </a:extLst>
                </a:gridCol>
                <a:gridCol w="1115122">
                  <a:extLst>
                    <a:ext uri="{9D8B030D-6E8A-4147-A177-3AD203B41FA5}">
                      <a16:colId xmlns:a16="http://schemas.microsoft.com/office/drawing/2014/main" val="3362288547"/>
                    </a:ext>
                  </a:extLst>
                </a:gridCol>
                <a:gridCol w="1635511">
                  <a:extLst>
                    <a:ext uri="{9D8B030D-6E8A-4147-A177-3AD203B41FA5}">
                      <a16:colId xmlns:a16="http://schemas.microsoft.com/office/drawing/2014/main" val="2075218465"/>
                    </a:ext>
                  </a:extLst>
                </a:gridCol>
              </a:tblGrid>
              <a:tr h="334146">
                <a:tc>
                  <a:txBody>
                    <a:bodyPr/>
                    <a:lstStyle/>
                    <a:p>
                      <a:pPr marL="0" marR="0" algn="ctr">
                        <a:spcBef>
                          <a:spcPts val="0"/>
                        </a:spcBef>
                        <a:spcAft>
                          <a:spcPts val="0"/>
                        </a:spcAft>
                      </a:pPr>
                      <a:r>
                        <a:rPr lang="en-US" sz="2400" b="1" dirty="0">
                          <a:effectLst/>
                          <a:latin typeface="Garamond" panose="02020404030301010803" pitchFamily="18" charset="0"/>
                          <a:ea typeface="Times New Roman" panose="02020603050405020304" pitchFamily="18" charset="0"/>
                        </a:rPr>
                        <a:t>Ephesians</a:t>
                      </a:r>
                      <a:endParaRPr lang="en-US" sz="2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Acts 19:4-5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19:5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19:4</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19:5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Believed (19:4) &amp; Baptized (19:5)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340355"/>
                  </a:ext>
                </a:extLst>
              </a:tr>
            </a:tbl>
          </a:graphicData>
        </a:graphic>
      </p:graphicFrame>
      <p:graphicFrame>
        <p:nvGraphicFramePr>
          <p:cNvPr id="6" name="Table 5">
            <a:extLst>
              <a:ext uri="{FF2B5EF4-FFF2-40B4-BE49-F238E27FC236}">
                <a16:creationId xmlns:a16="http://schemas.microsoft.com/office/drawing/2014/main" id="{9692F606-346D-414A-868F-14ECAC015190}"/>
              </a:ext>
            </a:extLst>
          </p:cNvPr>
          <p:cNvGraphicFramePr>
            <a:graphicFrameLocks noGrp="1"/>
          </p:cNvGraphicFramePr>
          <p:nvPr>
            <p:extLst>
              <p:ext uri="{D42A27DB-BD31-4B8C-83A1-F6EECF244321}">
                <p14:modId xmlns:p14="http://schemas.microsoft.com/office/powerpoint/2010/main" val="2833298310"/>
              </p:ext>
            </p:extLst>
          </p:nvPr>
        </p:nvGraphicFramePr>
        <p:xfrm>
          <a:off x="2" y="5126307"/>
          <a:ext cx="9143998" cy="1463040"/>
        </p:xfrm>
        <a:graphic>
          <a:graphicData uri="http://schemas.openxmlformats.org/drawingml/2006/table">
            <a:tbl>
              <a:tblPr firstRow="1" firstCol="1" bandRow="1"/>
              <a:tblGrid>
                <a:gridCol w="1909749">
                  <a:extLst>
                    <a:ext uri="{9D8B030D-6E8A-4147-A177-3AD203B41FA5}">
                      <a16:colId xmlns:a16="http://schemas.microsoft.com/office/drawing/2014/main" val="464675687"/>
                    </a:ext>
                  </a:extLst>
                </a:gridCol>
                <a:gridCol w="1039956">
                  <a:extLst>
                    <a:ext uri="{9D8B030D-6E8A-4147-A177-3AD203B41FA5}">
                      <a16:colId xmlns:a16="http://schemas.microsoft.com/office/drawing/2014/main" val="3296847751"/>
                    </a:ext>
                  </a:extLst>
                </a:gridCol>
                <a:gridCol w="1315018">
                  <a:extLst>
                    <a:ext uri="{9D8B030D-6E8A-4147-A177-3AD203B41FA5}">
                      <a16:colId xmlns:a16="http://schemas.microsoft.com/office/drawing/2014/main" val="539122529"/>
                    </a:ext>
                  </a:extLst>
                </a:gridCol>
                <a:gridCol w="1162203">
                  <a:extLst>
                    <a:ext uri="{9D8B030D-6E8A-4147-A177-3AD203B41FA5}">
                      <a16:colId xmlns:a16="http://schemas.microsoft.com/office/drawing/2014/main" val="4036377215"/>
                    </a:ext>
                  </a:extLst>
                </a:gridCol>
                <a:gridCol w="966439">
                  <a:extLst>
                    <a:ext uri="{9D8B030D-6E8A-4147-A177-3AD203B41FA5}">
                      <a16:colId xmlns:a16="http://schemas.microsoft.com/office/drawing/2014/main" val="3955347708"/>
                    </a:ext>
                  </a:extLst>
                </a:gridCol>
                <a:gridCol w="1115122">
                  <a:extLst>
                    <a:ext uri="{9D8B030D-6E8A-4147-A177-3AD203B41FA5}">
                      <a16:colId xmlns:a16="http://schemas.microsoft.com/office/drawing/2014/main" val="3688889032"/>
                    </a:ext>
                  </a:extLst>
                </a:gridCol>
                <a:gridCol w="1635511">
                  <a:extLst>
                    <a:ext uri="{9D8B030D-6E8A-4147-A177-3AD203B41FA5}">
                      <a16:colId xmlns:a16="http://schemas.microsoft.com/office/drawing/2014/main" val="3544113115"/>
                    </a:ext>
                  </a:extLst>
                </a:gridCol>
              </a:tblGrid>
              <a:tr h="334146">
                <a:tc>
                  <a:txBody>
                    <a:bodyPr/>
                    <a:lstStyle/>
                    <a:p>
                      <a:pPr marL="0" marR="0" algn="ctr">
                        <a:spcBef>
                          <a:spcPts val="0"/>
                        </a:spcBef>
                        <a:spcAft>
                          <a:spcPts val="0"/>
                        </a:spcAft>
                      </a:pPr>
                      <a:r>
                        <a:rPr lang="en-US" sz="2400" b="1" dirty="0">
                          <a:effectLst/>
                          <a:latin typeface="Garamond" panose="02020404030301010803" pitchFamily="18" charset="0"/>
                          <a:ea typeface="Times New Roman" panose="02020603050405020304" pitchFamily="18" charset="0"/>
                        </a:rPr>
                        <a:t>Colossians</a:t>
                      </a:r>
                      <a:endParaRPr lang="en-US" sz="2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Col. 1:5-10; 2:11-12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1:5-6</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1:4; 2:12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2:12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Garamond" panose="02020404030301010803" pitchFamily="18" charset="0"/>
                          <a:ea typeface="Times New Roman" panose="02020603050405020304" pitchFamily="18" charset="0"/>
                        </a:rPr>
                        <a:t>Believed (1:4) &amp; Baptized (2:12)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169259"/>
                  </a:ext>
                </a:extLst>
              </a:tr>
            </a:tbl>
          </a:graphicData>
        </a:graphic>
      </p:graphicFrame>
    </p:spTree>
    <p:extLst>
      <p:ext uri="{BB962C8B-B14F-4D97-AF65-F5344CB8AC3E}">
        <p14:creationId xmlns:p14="http://schemas.microsoft.com/office/powerpoint/2010/main" val="1338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45114139-793C-C65A-4DB1-4FA8972C3744}"/>
              </a:ext>
            </a:extLst>
          </p:cNvPr>
          <p:cNvPicPr>
            <a:picLocks noChangeAspect="1"/>
          </p:cNvPicPr>
          <p:nvPr/>
        </p:nvPicPr>
        <p:blipFill rotWithShape="1">
          <a:blip r:embed="rId3">
            <a:extLst>
              <a:ext uri="{28A0092B-C50C-407E-A947-70E740481C1C}">
                <a14:useLocalDpi xmlns:a14="http://schemas.microsoft.com/office/drawing/2010/main" val="0"/>
              </a:ext>
            </a:extLst>
          </a:blip>
          <a:srcRect t="16653" b="14425"/>
          <a:stretch/>
        </p:blipFill>
        <p:spPr>
          <a:xfrm>
            <a:off x="20" y="10"/>
            <a:ext cx="9143980" cy="4190990"/>
          </a:xfrm>
          <a:prstGeom prst="rect">
            <a:avLst/>
          </a:prstGeom>
        </p:spPr>
      </p:pic>
      <p:sp>
        <p:nvSpPr>
          <p:cNvPr id="5122" name="Rectangle 2"/>
          <p:cNvSpPr>
            <a:spLocks noGrp="1" noChangeArrowheads="1"/>
          </p:cNvSpPr>
          <p:nvPr>
            <p:ph type="ctrTitle"/>
          </p:nvPr>
        </p:nvSpPr>
        <p:spPr>
          <a:xfrm>
            <a:off x="-2" y="4326637"/>
            <a:ext cx="9144004" cy="679324"/>
          </a:xfrm>
        </p:spPr>
        <p:txBody>
          <a:bodyPr>
            <a:normAutofit/>
          </a:bodyPr>
          <a:lstStyle/>
          <a:p>
            <a:pPr algn="l" eaLnBrk="1" hangingPunct="1"/>
            <a:r>
              <a:rPr lang="en-US" sz="4000" b="1" u="sng" dirty="0">
                <a:cs typeface="Times New Roman" pitchFamily="18" charset="0"/>
              </a:rPr>
              <a:t>Intro</a:t>
            </a:r>
            <a:endParaRPr lang="en-US" sz="4000" b="1" u="sng" dirty="0"/>
          </a:p>
        </p:txBody>
      </p:sp>
      <p:sp>
        <p:nvSpPr>
          <p:cNvPr id="5123" name="Rectangle 3"/>
          <p:cNvSpPr>
            <a:spLocks noGrp="1" noChangeArrowheads="1"/>
          </p:cNvSpPr>
          <p:nvPr>
            <p:ph type="subTitle" idx="1"/>
          </p:nvPr>
        </p:nvSpPr>
        <p:spPr>
          <a:xfrm>
            <a:off x="0" y="5103497"/>
            <a:ext cx="9144000" cy="1389377"/>
          </a:xfrm>
        </p:spPr>
        <p:txBody>
          <a:bodyPr>
            <a:normAutofit/>
          </a:bodyPr>
          <a:lstStyle/>
          <a:p>
            <a:pPr eaLnBrk="1" hangingPunct="1">
              <a:lnSpc>
                <a:spcPct val="110000"/>
              </a:lnSpc>
              <a:spcAft>
                <a:spcPts val="600"/>
              </a:spcAft>
            </a:pPr>
            <a:r>
              <a:rPr lang="en-US" sz="3200" b="1" dirty="0">
                <a:solidFill>
                  <a:srgbClr val="0000FF"/>
                </a:solidFill>
              </a:rPr>
              <a:t>Many lessons learned…</a:t>
            </a:r>
            <a:endParaRPr lang="en-US" sz="1200" b="1" dirty="0">
              <a:solidFill>
                <a:srgbClr val="0000FF"/>
              </a:solidFill>
            </a:endParaRPr>
          </a:p>
        </p:txBody>
      </p:sp>
      <p:sp>
        <p:nvSpPr>
          <p:cNvPr id="2" name="Footer Placeholder 1">
            <a:extLst>
              <a:ext uri="{FF2B5EF4-FFF2-40B4-BE49-F238E27FC236}">
                <a16:creationId xmlns:a16="http://schemas.microsoft.com/office/drawing/2014/main" id="{941928A9-F594-0080-C385-B7938B3C3271}"/>
              </a:ext>
            </a:extLst>
          </p:cNvPr>
          <p:cNvSpPr>
            <a:spLocks noGrp="1"/>
          </p:cNvSpPr>
          <p:nvPr>
            <p:ph type="ftr" sz="quarter" idx="11"/>
          </p:nvPr>
        </p:nvSpPr>
        <p:spPr>
          <a:xfrm>
            <a:off x="14131" y="6492875"/>
            <a:ext cx="5004665"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1" i="0" u="none" strike="noStrike" kern="1200" cap="none" spc="0" normalizeH="0" baseline="0" noProof="0" dirty="0">
                <a:ln>
                  <a:noFill/>
                </a:ln>
                <a:effectLst/>
                <a:uLnTx/>
                <a:uFillTx/>
                <a:latin typeface="Tahoma" pitchFamily="34" charset="0"/>
                <a:ea typeface="+mn-ea"/>
                <a:cs typeface="Times New Roman" pitchFamily="18" charset="0"/>
              </a:rPr>
              <a:t>Washed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34533" y="6553200"/>
            <a:ext cx="3933093" cy="265300"/>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solidFill>
                <a:effectLst/>
                <a:uLnTx/>
                <a:uFillTx/>
                <a:latin typeface="Tw Cen MT" panose="020B0602020104020603"/>
                <a:ea typeface="+mn-ea"/>
                <a:cs typeface="Times New Roman" pitchFamily="18" charset="0"/>
              </a:rPr>
              <a:t>Washed</a:t>
            </a:r>
            <a:endPar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Times New Roman" pitchFamily="18" charset="0"/>
            </a:endParaRPr>
          </a:p>
        </p:txBody>
      </p:sp>
      <p:pic>
        <p:nvPicPr>
          <p:cNvPr id="14" name="Picture 13">
            <a:extLst>
              <a:ext uri="{FF2B5EF4-FFF2-40B4-BE49-F238E27FC236}">
                <a16:creationId xmlns:a16="http://schemas.microsoft.com/office/drawing/2014/main" id="{AACB7866-26AD-4FBA-AB5B-3B80C7886D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534" y="-1"/>
            <a:ext cx="9178533" cy="6891695"/>
          </a:xfrm>
          <a:prstGeom prst="rect">
            <a:avLst/>
          </a:prstGeom>
        </p:spPr>
      </p:pic>
      <p:sp>
        <p:nvSpPr>
          <p:cNvPr id="2" name="Text Box 5">
            <a:extLst>
              <a:ext uri="{FF2B5EF4-FFF2-40B4-BE49-F238E27FC236}">
                <a16:creationId xmlns:a16="http://schemas.microsoft.com/office/drawing/2014/main" id="{F2499A21-64AD-D786-F683-E3B183B6956A}"/>
              </a:ext>
            </a:extLst>
          </p:cNvPr>
          <p:cNvSpPr txBox="1">
            <a:spLocks noChangeArrowheads="1"/>
          </p:cNvSpPr>
          <p:nvPr/>
        </p:nvSpPr>
        <p:spPr bwMode="auto">
          <a:xfrm>
            <a:off x="1752600" y="1981200"/>
            <a:ext cx="5989437" cy="35394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defRPr/>
            </a:pPr>
            <a:r>
              <a:rPr lang="en-US" sz="3200" dirty="0">
                <a:ln>
                  <a:solidFill>
                    <a:sysClr val="windowText" lastClr="000000"/>
                  </a:solidFill>
                </a:ln>
                <a:solidFill>
                  <a:schemeClr val="bg1"/>
                </a:solidFill>
                <a:latin typeface="Tahoma" panose="020B0604030504040204" pitchFamily="34" charset="0"/>
                <a:ea typeface="Tahoma" panose="020B0604030504040204" pitchFamily="34" charset="0"/>
                <a:cs typeface="Tahoma" panose="020B0604030504040204" pitchFamily="34" charset="0"/>
              </a:rPr>
              <a:t>In all these cases we can see the commission of Jesus to “Go” &amp; “Teach” being fulfilled with the result of men and women believing and being baptized (with an urgency)!</a:t>
            </a:r>
            <a:endParaRPr kumimoji="0" lang="en-US" sz="3200" b="1" i="0" u="none" strike="noStrike" kern="1200" cap="none" spc="0" normalizeH="0" baseline="0" noProof="0" dirty="0">
              <a:ln>
                <a:solidFill>
                  <a:sysClr val="windowText" lastClr="000000"/>
                </a:solid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5267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9FF99B6-0BBC-4955-9A39-545FF77A5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362" name="Rectangle 2"/>
          <p:cNvSpPr>
            <a:spLocks noGrp="1" noRot="1" noChangeArrowheads="1"/>
          </p:cNvSpPr>
          <p:nvPr>
            <p:ph type="title"/>
          </p:nvPr>
        </p:nvSpPr>
        <p:spPr>
          <a:xfrm>
            <a:off x="21771" y="0"/>
            <a:ext cx="3513281" cy="990598"/>
          </a:xfrm>
        </p:spPr>
        <p:txBody>
          <a:bodyPr vert="horz" lIns="91440" tIns="45720" rIns="91440" bIns="45720" rtlCol="0" anchor="t">
            <a:normAutofit/>
          </a:bodyPr>
          <a:lstStyle/>
          <a:p>
            <a:pPr defTabSz="914400">
              <a:defRPr/>
            </a:pPr>
            <a:r>
              <a:rPr lang="en-US" sz="5000" u="sng" dirty="0"/>
              <a:t>Conclusion</a:t>
            </a:r>
          </a:p>
        </p:txBody>
      </p:sp>
      <p:pic>
        <p:nvPicPr>
          <p:cNvPr id="3" name="Picture 2" descr="A picture containing indoor&#10;&#10;Description automatically generated">
            <a:extLst>
              <a:ext uri="{FF2B5EF4-FFF2-40B4-BE49-F238E27FC236}">
                <a16:creationId xmlns:a16="http://schemas.microsoft.com/office/drawing/2014/main" id="{A47C0825-188A-4198-9C53-85FB77C0D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053" y="688666"/>
            <a:ext cx="5037447" cy="2077946"/>
          </a:xfrm>
          <a:prstGeom prst="rect">
            <a:avLst/>
          </a:prstGeom>
        </p:spPr>
      </p:pic>
      <p:sp>
        <p:nvSpPr>
          <p:cNvPr id="73" name="Freeform 6">
            <a:extLst>
              <a:ext uri="{FF2B5EF4-FFF2-40B4-BE49-F238E27FC236}">
                <a16:creationId xmlns:a16="http://schemas.microsoft.com/office/drawing/2014/main" id="{EFFCBFD9-BE8B-4513-8B1D-D19F805EA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380580"/>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75" name="Straight Connector 74">
            <a:extLst>
              <a:ext uri="{FF2B5EF4-FFF2-40B4-BE49-F238E27FC236}">
                <a16:creationId xmlns:a16="http://schemas.microsoft.com/office/drawing/2014/main" id="{292F8A50-4E5D-40E7-8E9C-0C63722D6F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212033"/>
            <a:ext cx="30472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4"/>
          <p:cNvSpPr>
            <a:spLocks noGrp="1"/>
          </p:cNvSpPr>
          <p:nvPr>
            <p:ph type="ftr" sz="quarter" idx="11"/>
          </p:nvPr>
        </p:nvSpPr>
        <p:spPr>
          <a:xfrm>
            <a:off x="0" y="6497002"/>
            <a:ext cx="2475715" cy="365125"/>
          </a:xfrm>
        </p:spPr>
        <p:txBody>
          <a:bodyPr vert="horz" lIns="91440" tIns="45720" rIns="91440" bIns="45720" rtlCol="0" anchor="t">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lang="en-US" sz="1200" dirty="0">
                <a:solidFill>
                  <a:prstClr val="white">
                    <a:lumMod val="85000"/>
                    <a:lumOff val="15000"/>
                  </a:prstClr>
                </a:solidFill>
                <a:latin typeface="Century Schoolbook" panose="02040604050505020304"/>
              </a:rPr>
              <a:t>Washed</a:t>
            </a:r>
            <a:endParaRPr kumimoji="0" lang="en-US" sz="1200" b="1" i="1" u="none" strike="noStrike" kern="1200" cap="none" spc="0" normalizeH="0" baseline="0" noProof="0" dirty="0">
              <a:ln>
                <a:noFill/>
              </a:ln>
              <a:solidFill>
                <a:prstClr val="white">
                  <a:lumMod val="85000"/>
                  <a:lumOff val="15000"/>
                </a:prstClr>
              </a:solidFill>
              <a:effectLst/>
              <a:uLnTx/>
              <a:uFillTx/>
              <a:latin typeface="Century Schoolbook" panose="02040604050505020304"/>
              <a:ea typeface="+mn-ea"/>
              <a:cs typeface="Times New Roman" pitchFamily="18" charset="0"/>
            </a:endParaRPr>
          </a:p>
        </p:txBody>
      </p:sp>
      <p:sp>
        <p:nvSpPr>
          <p:cNvPr id="13" name="Text Box 18">
            <a:extLst>
              <a:ext uri="{FF2B5EF4-FFF2-40B4-BE49-F238E27FC236}">
                <a16:creationId xmlns:a16="http://schemas.microsoft.com/office/drawing/2014/main" id="{127E5B5E-0A59-4CD1-B01D-A750AC232250}"/>
              </a:ext>
            </a:extLst>
          </p:cNvPr>
          <p:cNvSpPr txBox="1">
            <a:spLocks noChangeArrowheads="1"/>
          </p:cNvSpPr>
          <p:nvPr/>
        </p:nvSpPr>
        <p:spPr bwMode="auto">
          <a:xfrm>
            <a:off x="0" y="1127474"/>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We, like the Corinthians, must know…</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4" name="Text Box 3">
            <a:extLst>
              <a:ext uri="{FF2B5EF4-FFF2-40B4-BE49-F238E27FC236}">
                <a16:creationId xmlns:a16="http://schemas.microsoft.com/office/drawing/2014/main" id="{7B850AE8-4982-43A9-9F31-9044C04145EA}"/>
              </a:ext>
            </a:extLst>
          </p:cNvPr>
          <p:cNvSpPr txBox="1">
            <a:spLocks noChangeArrowheads="1"/>
          </p:cNvSpPr>
          <p:nvPr/>
        </p:nvSpPr>
        <p:spPr bwMode="auto">
          <a:xfrm>
            <a:off x="3535052" y="2869018"/>
            <a:ext cx="560894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One CAN inherit the kingdom of God (Colossians 1:13)</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0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One CANNOT inherit the kingdom of God while enslaved to sin (Romans 6:16, 20, 23).</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One CAN change and be washed, sanctified, and justified through the blood of Jesus in obedience to the gospel (Romans 6:17-18, 22-23).</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7396977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 calcmode="lin" valueType="num">
                                      <p:cBhvr additive="base">
                                        <p:cTn id="16"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 calcmode="lin" valueType="num">
                                      <p:cBhvr additive="base">
                                        <p:cTn id="2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609600"/>
          </a:xfrm>
        </p:spPr>
        <p:txBody>
          <a:bodyPr>
            <a:noAutofit/>
          </a:bodyPr>
          <a:lstStyle/>
          <a:p>
            <a:pPr eaLnBrk="1" hangingPunct="1"/>
            <a:r>
              <a:rPr lang="en-US" sz="4000" b="1" u="sng" dirty="0">
                <a:solidFill>
                  <a:srgbClr val="002060"/>
                </a:solidFill>
                <a:cs typeface="Times New Roman" pitchFamily="18" charset="0"/>
              </a:rPr>
              <a:t>Conclusion</a:t>
            </a:r>
          </a:p>
        </p:txBody>
      </p:sp>
      <p:sp>
        <p:nvSpPr>
          <p:cNvPr id="4" name="Footer Placeholder 4"/>
          <p:cNvSpPr>
            <a:spLocks noGrp="1"/>
          </p:cNvSpPr>
          <p:nvPr>
            <p:ph type="ftr" sz="quarter" idx="11"/>
          </p:nvPr>
        </p:nvSpPr>
        <p:spPr>
          <a:xfrm>
            <a:off x="-9958" y="0"/>
            <a:ext cx="4038600" cy="3810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Washed</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5" name="Text Box 4"/>
          <p:cNvSpPr txBox="1">
            <a:spLocks noChangeArrowheads="1"/>
          </p:cNvSpPr>
          <p:nvPr/>
        </p:nvSpPr>
        <p:spPr bwMode="auto">
          <a:xfrm>
            <a:off x="6929" y="79013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dirty="0">
                <a:solidFill>
                  <a:prstClr val="black"/>
                </a:solidFill>
              </a:rPr>
              <a:t>People can improperly wash their hands, in essence just get their hands wet!</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8" name="Text Box 4"/>
          <p:cNvSpPr txBox="1">
            <a:spLocks noChangeArrowheads="1"/>
          </p:cNvSpPr>
          <p:nvPr/>
        </p:nvSpPr>
        <p:spPr bwMode="auto">
          <a:xfrm>
            <a:off x="-22578" y="4748954"/>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dirty="0">
                <a:solidFill>
                  <a:prstClr val="black"/>
                </a:solidFill>
              </a:rPr>
              <a:t>With no other source but the Scriptures we can see one must hear and have faith (believe) and be baptized; and that no other mode of baptism but immersion is recorded! </a:t>
            </a:r>
          </a:p>
          <a:p>
            <a:pPr marL="0" lvl="0" indent="0" algn="ctr" eaLnBrk="1" hangingPunct="1"/>
            <a:r>
              <a:rPr lang="en-US" i="1" dirty="0">
                <a:solidFill>
                  <a:prstClr val="black"/>
                </a:solidFill>
              </a:rPr>
              <a:t>(All others are added by men)</a:t>
            </a:r>
            <a:endParaRPr kumimoji="0" lang="en-US" sz="2400" b="1" i="1" u="none" strike="noStrike" kern="1200" cap="none" spc="0" normalizeH="0" baseline="0" noProof="0" dirty="0">
              <a:ln>
                <a:noFill/>
              </a:ln>
              <a:solidFill>
                <a:prstClr val="black"/>
              </a:solidFill>
              <a:effectLst/>
              <a:uLnTx/>
              <a:uFillTx/>
            </a:endParaRPr>
          </a:p>
        </p:txBody>
      </p:sp>
      <p:sp>
        <p:nvSpPr>
          <p:cNvPr id="6" name="Text Box 4">
            <a:extLst>
              <a:ext uri="{FF2B5EF4-FFF2-40B4-BE49-F238E27FC236}">
                <a16:creationId xmlns:a16="http://schemas.microsoft.com/office/drawing/2014/main" id="{AC426568-E278-51EE-EAFE-7A6444ECEFF1}"/>
              </a:ext>
            </a:extLst>
          </p:cNvPr>
          <p:cNvSpPr txBox="1">
            <a:spLocks noChangeArrowheads="1"/>
          </p:cNvSpPr>
          <p:nvPr/>
        </p:nvSpPr>
        <p:spPr bwMode="auto">
          <a:xfrm>
            <a:off x="6929" y="1845848"/>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dirty="0">
                <a:solidFill>
                  <a:prstClr val="black"/>
                </a:solidFill>
              </a:rPr>
              <a:t>People can improperly try to wash their sins away, such as just saying a prayer (no where commanded by God, Jesus, or the apostles), being baptized by pouring or sprinkling, or getting baptized as an infant, or being baptized for any other reason than for the forgiveness of sins (IE: joining a church or for “an outward appearance of an inward grace”)…In essence, just getting wet!</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P spid="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609600"/>
          </a:xfrm>
        </p:spPr>
        <p:txBody>
          <a:bodyPr>
            <a:noAutofit/>
          </a:bodyPr>
          <a:lstStyle/>
          <a:p>
            <a:pPr eaLnBrk="1" hangingPunct="1"/>
            <a:r>
              <a:rPr lang="en-US" sz="4000" b="1" u="sng" dirty="0">
                <a:solidFill>
                  <a:srgbClr val="002060"/>
                </a:solidFill>
                <a:cs typeface="Times New Roman" pitchFamily="18" charset="0"/>
              </a:rPr>
              <a:t>Conclusion</a:t>
            </a:r>
          </a:p>
        </p:txBody>
      </p:sp>
      <p:sp>
        <p:nvSpPr>
          <p:cNvPr id="4" name="Footer Placeholder 4"/>
          <p:cNvSpPr>
            <a:spLocks noGrp="1"/>
          </p:cNvSpPr>
          <p:nvPr>
            <p:ph type="ftr" sz="quarter" idx="11"/>
          </p:nvPr>
        </p:nvSpPr>
        <p:spPr>
          <a:xfrm>
            <a:off x="-9958" y="0"/>
            <a:ext cx="4038600" cy="3810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Washed</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5" name="Text Box 4"/>
          <p:cNvSpPr txBox="1">
            <a:spLocks noChangeArrowheads="1"/>
          </p:cNvSpPr>
          <p:nvPr/>
        </p:nvSpPr>
        <p:spPr bwMode="auto">
          <a:xfrm>
            <a:off x="6929" y="79013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dirty="0">
                <a:solidFill>
                  <a:prstClr val="black"/>
                </a:solidFill>
              </a:rPr>
              <a:t>People can properly wash their hands and it lasts temporarily!</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8" name="Text Box 4"/>
          <p:cNvSpPr txBox="1">
            <a:spLocks noChangeArrowheads="1"/>
          </p:cNvSpPr>
          <p:nvPr/>
        </p:nvSpPr>
        <p:spPr bwMode="auto">
          <a:xfrm>
            <a:off x="12573" y="4779152"/>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dirty="0">
                <a:solidFill>
                  <a:prstClr val="black"/>
                </a:solidFill>
              </a:rPr>
              <a:t>When one obeys the gospel by being baptized for forgiveness of sins and into the name of Jesus, the only name that can save (Acts 4:10-12), they are eternally washed! (Must still repent of sins committed)</a:t>
            </a:r>
            <a:endParaRPr kumimoji="0" lang="en-US" sz="24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6" name="Text Box 4">
            <a:extLst>
              <a:ext uri="{FF2B5EF4-FFF2-40B4-BE49-F238E27FC236}">
                <a16:creationId xmlns:a16="http://schemas.microsoft.com/office/drawing/2014/main" id="{AC426568-E278-51EE-EAFE-7A6444ECEFF1}"/>
              </a:ext>
            </a:extLst>
          </p:cNvPr>
          <p:cNvSpPr txBox="1">
            <a:spLocks noChangeArrowheads="1"/>
          </p:cNvSpPr>
          <p:nvPr/>
        </p:nvSpPr>
        <p:spPr bwMode="auto">
          <a:xfrm>
            <a:off x="-11289" y="2322612"/>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lvl="0" indent="0" algn="ctr" eaLnBrk="1" hangingPunct="1"/>
            <a:r>
              <a:rPr lang="en-US" sz="3600" dirty="0">
                <a:solidFill>
                  <a:prstClr val="black"/>
                </a:solidFill>
              </a:rPr>
              <a:t>Jesus Himself said, “He who has believed and has been baptized shall be saved” (Mark 16:16)!</a:t>
            </a:r>
            <a:endParaRPr kumimoji="0" lang="en-US" sz="3600" b="1"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416814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P spid="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609600"/>
          </a:xfrm>
        </p:spPr>
        <p:txBody>
          <a:bodyPr>
            <a:noAutofit/>
          </a:bodyPr>
          <a:lstStyle/>
          <a:p>
            <a:pPr eaLnBrk="1" hangingPunct="1"/>
            <a:r>
              <a:rPr lang="en-US" sz="4000" b="1" u="sng" dirty="0">
                <a:solidFill>
                  <a:srgbClr val="002060"/>
                </a:solidFill>
                <a:cs typeface="Times New Roman" pitchFamily="18" charset="0"/>
              </a:rPr>
              <a:t>Conclusion</a:t>
            </a:r>
          </a:p>
        </p:txBody>
      </p:sp>
      <p:sp>
        <p:nvSpPr>
          <p:cNvPr id="4" name="Footer Placeholder 4"/>
          <p:cNvSpPr>
            <a:spLocks noGrp="1"/>
          </p:cNvSpPr>
          <p:nvPr>
            <p:ph type="ftr" sz="quarter" idx="11"/>
          </p:nvPr>
        </p:nvSpPr>
        <p:spPr>
          <a:xfrm>
            <a:off x="0" y="6544826"/>
            <a:ext cx="4267200" cy="277813"/>
          </a:xfrm>
        </p:spPr>
        <p:txBody>
          <a:bodyPr/>
          <a:lstStyle/>
          <a:p>
            <a:pPr>
              <a:defRPr/>
            </a:pPr>
            <a:r>
              <a:rPr lang="en-US"/>
              <a:t>Washed</a:t>
            </a:r>
            <a:endParaRPr lang="en-US" dirty="0"/>
          </a:p>
        </p:txBody>
      </p:sp>
      <p:sp>
        <p:nvSpPr>
          <p:cNvPr id="10" name="Text Box 5"/>
          <p:cNvSpPr txBox="1">
            <a:spLocks noChangeArrowheads="1"/>
          </p:cNvSpPr>
          <p:nvPr/>
        </p:nvSpPr>
        <p:spPr bwMode="auto">
          <a:xfrm>
            <a:off x="80817" y="762000"/>
            <a:ext cx="8982075" cy="2062103"/>
          </a:xfrm>
          <a:prstGeom prst="rect">
            <a:avLst/>
          </a:prstGeom>
          <a:solidFill>
            <a:schemeClr val="tx2">
              <a:lumMod val="40000"/>
              <a:lumOff val="60000"/>
            </a:schemeClr>
          </a:solidFill>
          <a:ln w="9525">
            <a:solidFill>
              <a:srgbClr val="0000FF"/>
            </a:solidFill>
            <a:miter lim="800000"/>
            <a:headEnd/>
            <a:tailEnd/>
          </a:ln>
        </p:spPr>
        <p:txBody>
          <a:bodyPr>
            <a:spAutoFit/>
          </a:bodyPr>
          <a:lstStyle/>
          <a:p>
            <a:pPr algn="ctr">
              <a:defRPr/>
            </a:pPr>
            <a:r>
              <a:rPr lang="en-US" sz="3200" dirty="0">
                <a:solidFill>
                  <a:srgbClr val="0000FF"/>
                </a:solidFill>
              </a:rPr>
              <a:t>If you haven’t been Washed, Sanctified and Justified, obey the gospel NOW, recognizing that “now is ‘THE DAY OF SALVATION!’” (II Corinthians 6:2)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470454" y="3029904"/>
            <a:ext cx="6202802" cy="35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ale jumping out of the water&#10;&#10;Description automatically generated with low confidence">
            <a:extLst>
              <a:ext uri="{FF2B5EF4-FFF2-40B4-BE49-F238E27FC236}">
                <a16:creationId xmlns:a16="http://schemas.microsoft.com/office/drawing/2014/main" id="{97DD9888-BE82-EECD-A4C4-C14812CDE0A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06110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FC64-8BC0-58FB-E79E-86AEE23B9B25}"/>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Additional Material</a:t>
            </a:r>
          </a:p>
        </p:txBody>
      </p:sp>
      <p:sp>
        <p:nvSpPr>
          <p:cNvPr id="3" name="Content Placeholder 2">
            <a:extLst>
              <a:ext uri="{FF2B5EF4-FFF2-40B4-BE49-F238E27FC236}">
                <a16:creationId xmlns:a16="http://schemas.microsoft.com/office/drawing/2014/main" id="{DB8FDDB7-D10E-2713-102C-BD26AFEEA923}"/>
              </a:ext>
            </a:extLst>
          </p:cNvPr>
          <p:cNvSpPr>
            <a:spLocks noGrp="1"/>
          </p:cNvSpPr>
          <p:nvPr>
            <p:ph idx="1"/>
          </p:nvPr>
        </p:nvSpPr>
        <p:spPr/>
        <p:txBody>
          <a:bodyPr>
            <a:normAutofit/>
          </a:bodyPr>
          <a:lstStyle/>
          <a:p>
            <a:pPr marL="0" indent="0" algn="ctr">
              <a:buNone/>
            </a:pPr>
            <a:r>
              <a:rPr lang="en-US" sz="3200" dirty="0">
                <a:latin typeface="Tahoma" panose="020B0604030504040204" pitchFamily="34" charset="0"/>
                <a:ea typeface="Tahoma" panose="020B0604030504040204" pitchFamily="34" charset="0"/>
                <a:cs typeface="Tahoma" panose="020B0604030504040204" pitchFamily="34" charset="0"/>
              </a:rPr>
              <a:t>Tables &amp; Pictures</a:t>
            </a:r>
          </a:p>
        </p:txBody>
      </p:sp>
      <p:sp>
        <p:nvSpPr>
          <p:cNvPr id="4" name="Footer Placeholder 3">
            <a:extLst>
              <a:ext uri="{FF2B5EF4-FFF2-40B4-BE49-F238E27FC236}">
                <a16:creationId xmlns:a16="http://schemas.microsoft.com/office/drawing/2014/main" id="{551DDFCD-E890-9F0D-5F18-93A03FF26CAF}"/>
              </a:ext>
            </a:extLst>
          </p:cNvPr>
          <p:cNvSpPr>
            <a:spLocks noGrp="1"/>
          </p:cNvSpPr>
          <p:nvPr>
            <p:ph type="ftr" sz="quarter" idx="11"/>
          </p:nvPr>
        </p:nvSpPr>
        <p:spPr>
          <a:xfrm>
            <a:off x="33867" y="6472062"/>
            <a:ext cx="5004665" cy="365125"/>
          </a:xfrm>
        </p:spPr>
        <p:txBody>
          <a:bodyPr/>
          <a:lstStyle/>
          <a:p>
            <a:pPr>
              <a:defRPr/>
            </a:pPr>
            <a:r>
              <a:rPr lang="en-US" dirty="0"/>
              <a:t>Washed</a:t>
            </a:r>
          </a:p>
        </p:txBody>
      </p:sp>
    </p:spTree>
    <p:extLst>
      <p:ext uri="{BB962C8B-B14F-4D97-AF65-F5344CB8AC3E}">
        <p14:creationId xmlns:p14="http://schemas.microsoft.com/office/powerpoint/2010/main" val="1357765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A7B8-E184-B0BD-9850-9BB442A241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BCE31B-E82B-EF07-7A6C-C265D7A84A3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F39CDA31-5368-1347-7AF5-C2700886FCFB}"/>
              </a:ext>
            </a:extLst>
          </p:cNvPr>
          <p:cNvSpPr>
            <a:spLocks noGrp="1"/>
          </p:cNvSpPr>
          <p:nvPr>
            <p:ph type="ftr" sz="quarter" idx="11"/>
          </p:nvPr>
        </p:nvSpPr>
        <p:spPr/>
        <p:txBody>
          <a:bodyPr/>
          <a:lstStyle/>
          <a:p>
            <a:pPr>
              <a:defRPr/>
            </a:pPr>
            <a:r>
              <a:rPr lang="en-US"/>
              <a:t>Washed</a:t>
            </a:r>
          </a:p>
        </p:txBody>
      </p:sp>
      <p:pic>
        <p:nvPicPr>
          <p:cNvPr id="5" name="Picture 4" descr="Diagram&#10;&#10;Description automatically generated">
            <a:extLst>
              <a:ext uri="{FF2B5EF4-FFF2-40B4-BE49-F238E27FC236}">
                <a16:creationId xmlns:a16="http://schemas.microsoft.com/office/drawing/2014/main" id="{62981EB2-F703-B184-9753-859D55E21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012" y="76200"/>
            <a:ext cx="5133975" cy="6705600"/>
          </a:xfrm>
          <a:prstGeom prst="rect">
            <a:avLst/>
          </a:prstGeom>
        </p:spPr>
      </p:pic>
    </p:spTree>
    <p:extLst>
      <p:ext uri="{BB962C8B-B14F-4D97-AF65-F5344CB8AC3E}">
        <p14:creationId xmlns:p14="http://schemas.microsoft.com/office/powerpoint/2010/main" val="4055199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7F91-A92E-F44B-969E-D3B344E86B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482385-C76C-D5E8-899D-777EFB0D889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C1BF6BF-671E-1DD8-418E-6F387C63798E}"/>
              </a:ext>
            </a:extLst>
          </p:cNvPr>
          <p:cNvSpPr>
            <a:spLocks noGrp="1"/>
          </p:cNvSpPr>
          <p:nvPr>
            <p:ph type="ftr" sz="quarter" idx="11"/>
          </p:nvPr>
        </p:nvSpPr>
        <p:spPr/>
        <p:txBody>
          <a:bodyPr/>
          <a:lstStyle/>
          <a:p>
            <a:pPr>
              <a:defRPr/>
            </a:pPr>
            <a:r>
              <a:rPr lang="en-US"/>
              <a:t>Washed</a:t>
            </a:r>
          </a:p>
        </p:txBody>
      </p:sp>
      <p:pic>
        <p:nvPicPr>
          <p:cNvPr id="5" name="Picture 4" descr="Diagram&#10;&#10;Description automatically generated with medium confidence">
            <a:extLst>
              <a:ext uri="{FF2B5EF4-FFF2-40B4-BE49-F238E27FC236}">
                <a16:creationId xmlns:a16="http://schemas.microsoft.com/office/drawing/2014/main" id="{948958F9-0D10-BA15-46F3-1E26D37E7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872" y="-20190"/>
            <a:ext cx="4862528" cy="6878191"/>
          </a:xfrm>
          <a:prstGeom prst="rect">
            <a:avLst/>
          </a:prstGeom>
        </p:spPr>
      </p:pic>
    </p:spTree>
    <p:extLst>
      <p:ext uri="{BB962C8B-B14F-4D97-AF65-F5344CB8AC3E}">
        <p14:creationId xmlns:p14="http://schemas.microsoft.com/office/powerpoint/2010/main" val="60317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906DAFD-0C7D-422F-9C4D-AB27E4D535D8}"/>
              </a:ext>
            </a:extLst>
          </p:cNvPr>
          <p:cNvGraphicFramePr>
            <a:graphicFrameLocks noGrp="1"/>
          </p:cNvGraphicFramePr>
          <p:nvPr>
            <p:ph sz="quarter" idx="13"/>
          </p:nvPr>
        </p:nvGraphicFramePr>
        <p:xfrm>
          <a:off x="-6927" y="-30480"/>
          <a:ext cx="9143998" cy="6858000"/>
        </p:xfrm>
        <a:graphic>
          <a:graphicData uri="http://schemas.openxmlformats.org/drawingml/2006/table">
            <a:tbl>
              <a:tblPr firstRow="1" firstCol="1" bandRow="1"/>
              <a:tblGrid>
                <a:gridCol w="1909749">
                  <a:extLst>
                    <a:ext uri="{9D8B030D-6E8A-4147-A177-3AD203B41FA5}">
                      <a16:colId xmlns:a16="http://schemas.microsoft.com/office/drawing/2014/main" val="416554944"/>
                    </a:ext>
                  </a:extLst>
                </a:gridCol>
                <a:gridCol w="1039956">
                  <a:extLst>
                    <a:ext uri="{9D8B030D-6E8A-4147-A177-3AD203B41FA5}">
                      <a16:colId xmlns:a16="http://schemas.microsoft.com/office/drawing/2014/main" val="2170377261"/>
                    </a:ext>
                  </a:extLst>
                </a:gridCol>
                <a:gridCol w="1315018">
                  <a:extLst>
                    <a:ext uri="{9D8B030D-6E8A-4147-A177-3AD203B41FA5}">
                      <a16:colId xmlns:a16="http://schemas.microsoft.com/office/drawing/2014/main" val="1589996308"/>
                    </a:ext>
                  </a:extLst>
                </a:gridCol>
                <a:gridCol w="1162203">
                  <a:extLst>
                    <a:ext uri="{9D8B030D-6E8A-4147-A177-3AD203B41FA5}">
                      <a16:colId xmlns:a16="http://schemas.microsoft.com/office/drawing/2014/main" val="2887685299"/>
                    </a:ext>
                  </a:extLst>
                </a:gridCol>
                <a:gridCol w="966439">
                  <a:extLst>
                    <a:ext uri="{9D8B030D-6E8A-4147-A177-3AD203B41FA5}">
                      <a16:colId xmlns:a16="http://schemas.microsoft.com/office/drawing/2014/main" val="1492446745"/>
                    </a:ext>
                  </a:extLst>
                </a:gridCol>
                <a:gridCol w="1115122">
                  <a:extLst>
                    <a:ext uri="{9D8B030D-6E8A-4147-A177-3AD203B41FA5}">
                      <a16:colId xmlns:a16="http://schemas.microsoft.com/office/drawing/2014/main" val="3073761346"/>
                    </a:ext>
                  </a:extLst>
                </a:gridCol>
                <a:gridCol w="1635511">
                  <a:extLst>
                    <a:ext uri="{9D8B030D-6E8A-4147-A177-3AD203B41FA5}">
                      <a16:colId xmlns:a16="http://schemas.microsoft.com/office/drawing/2014/main" val="3041570404"/>
                    </a:ext>
                  </a:extLst>
                </a:gridCol>
              </a:tblGrid>
              <a:tr h="461022">
                <a:tc>
                  <a:txBody>
                    <a:bodyPr/>
                    <a:lstStyle/>
                    <a:p>
                      <a:pPr marL="0" marR="0" algn="ctr">
                        <a:spcBef>
                          <a:spcPts val="0"/>
                        </a:spcBef>
                        <a:spcAft>
                          <a:spcPts val="0"/>
                        </a:spcAft>
                      </a:pPr>
                      <a:r>
                        <a:rPr lang="en-US" sz="2000" b="1" i="1" dirty="0">
                          <a:effectLst/>
                          <a:latin typeface="Garamond" panose="02020404030301010803" pitchFamily="18" charset="0"/>
                          <a:ea typeface="Times New Roman" panose="02020603050405020304" pitchFamily="18" charset="0"/>
                        </a:rPr>
                        <a:t>Mt. 28:18-20</a:t>
                      </a: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spcBef>
                          <a:spcPts val="0"/>
                        </a:spcBef>
                        <a:spcAft>
                          <a:spcPts val="0"/>
                        </a:spcAft>
                      </a:pPr>
                      <a:r>
                        <a:rPr lang="en-US" sz="1000" dirty="0">
                          <a:effectLst/>
                          <a:latin typeface="Garamond" panose="02020404030301010803" pitchFamily="18" charset="0"/>
                          <a:ea typeface="Times New Roman" panose="02020603050405020304" pitchFamily="18" charset="0"/>
                        </a:rPr>
                        <a:t>Nathan L Morrison @ www.courthousechurchofchrist.com</a:t>
                      </a:r>
                    </a:p>
                    <a:p>
                      <a:pPr marL="0" marR="0" algn="ctr">
                        <a:spcBef>
                          <a:spcPts val="0"/>
                        </a:spcBef>
                        <a:spcAft>
                          <a:spcPts val="0"/>
                        </a:spcAft>
                      </a:pPr>
                      <a:r>
                        <a:rPr lang="en-US" sz="2400" b="1" dirty="0">
                          <a:effectLst/>
                          <a:latin typeface="Garamond" panose="02020404030301010803" pitchFamily="18" charset="0"/>
                          <a:ea typeface="Times New Roman" panose="02020603050405020304" pitchFamily="18" charset="0"/>
                        </a:rPr>
                        <a:t>Examples Of Conversion</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b="1" i="1" dirty="0">
                          <a:effectLst/>
                          <a:latin typeface="Garamond" panose="02020404030301010803" pitchFamily="18" charset="0"/>
                          <a:ea typeface="Times New Roman" panose="02020603050405020304" pitchFamily="18" charset="0"/>
                        </a:rPr>
                        <a:t>Mk. 16:15-16</a:t>
                      </a:r>
                      <a:endParaRPr lang="en-US" sz="1400" b="1" dirty="0">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542188"/>
                  </a:ext>
                </a:extLst>
              </a:tr>
              <a:tr h="194920">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Examples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Hear</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Believe</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Repent</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Confess</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Baptized</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effectLst/>
                          <a:latin typeface="Garamond" panose="02020404030301010803" pitchFamily="18" charset="0"/>
                          <a:ea typeface="Times New Roman" panose="02020603050405020304" pitchFamily="18" charset="0"/>
                        </a:rPr>
                        <a:t>Mark 16:16</a:t>
                      </a:r>
                      <a:endParaRPr lang="en-US" sz="1800" dirty="0">
                        <a:solidFill>
                          <a:srgbClr val="0000FF"/>
                        </a:solidFill>
                        <a:effectLst/>
                        <a:latin typeface="Garamond" panose="02020404030301010803" pitchFamily="18" charset="0"/>
                        <a:ea typeface="Times New Roman" panose="02020603050405020304" pitchFamily="18" charset="0"/>
                      </a:endParaRP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40928"/>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Pentecost</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2:14-41</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2:37</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2:37</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2:38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2:38, 41</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(2:37) &amp; Baptized (2:41)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962788"/>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Samaritans</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8:5-14</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8:6</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8:12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8:12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(8:12) &amp; Baptized (8:12)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433218"/>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Simon </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8:13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8:6</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8:13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8:9</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8:13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(8:13) &amp; Baptized (8:13)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44813"/>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Eunuch</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8:26-39</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8:34-35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8:37</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8:37</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8:38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(8:37) &amp; Baptized (8:38)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071736"/>
                  </a:ext>
                </a:extLst>
              </a:tr>
              <a:tr h="835369">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Saul </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9:1-18; 22:10-16; 26:2-21; Gal. 1:23; </a:t>
                      </a: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I Tim. 1:13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22:10, 15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9:11</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Gal. 1:23</a:t>
                      </a:r>
                    </a:p>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I Tim. 1:13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22:10</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22:16; 9:18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(9:11: “praying”) &amp; Baptized (9:18)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411687"/>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Cornelius</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10:1-48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10:33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10:43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10:48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(10:43) &amp; Baptized (10:48)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693102"/>
                  </a:ext>
                </a:extLst>
              </a:tr>
              <a:tr h="334146">
                <a:tc>
                  <a:txBody>
                    <a:bodyPr/>
                    <a:lstStyle/>
                    <a:p>
                      <a:pPr marL="0" marR="0" algn="ctr">
                        <a:spcBef>
                          <a:spcPts val="0"/>
                        </a:spcBef>
                        <a:spcAft>
                          <a:spcPts val="0"/>
                        </a:spcAft>
                      </a:pPr>
                      <a:r>
                        <a:rPr lang="en-US" sz="1400" b="1" dirty="0" err="1">
                          <a:effectLst/>
                          <a:latin typeface="Garamond" panose="02020404030301010803" pitchFamily="18" charset="0"/>
                          <a:ea typeface="Times New Roman" panose="02020603050405020304" pitchFamily="18" charset="0"/>
                        </a:rPr>
                        <a:t>Sergius</a:t>
                      </a:r>
                      <a:r>
                        <a:rPr lang="en-US" sz="1400" b="1" dirty="0">
                          <a:effectLst/>
                          <a:latin typeface="Garamond" panose="02020404030301010803" pitchFamily="18" charset="0"/>
                          <a:ea typeface="Times New Roman" panose="02020603050405020304" pitchFamily="18" charset="0"/>
                        </a:rPr>
                        <a:t> Paulus</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13:4-12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13:7</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13:12 </a:t>
                      </a:r>
                    </a:p>
                    <a:p>
                      <a:pPr marL="0" marR="0" algn="ctr">
                        <a:spcBef>
                          <a:spcPts val="0"/>
                        </a:spcBef>
                        <a:spcAft>
                          <a:spcPts val="0"/>
                        </a:spcAft>
                      </a:pPr>
                      <a:r>
                        <a:rPr lang="en-US" sz="1600" i="1" dirty="0">
                          <a:effectLst/>
                          <a:latin typeface="Garamond" panose="02020404030301010803" pitchFamily="18" charset="0"/>
                          <a:ea typeface="Times New Roman" panose="02020603050405020304" pitchFamily="18" charset="0"/>
                        </a:rPr>
                        <a:t>(2:38; 10:43)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(13:12)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374321"/>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Lydia</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16:13-15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16:14</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16:15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16:15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(16:15) &amp; Baptized (16:15)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806910"/>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Jailer</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16:25-34</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16:30</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16:34</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16:33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16:33</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(16:34) &amp; Baptized (16:33)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895320"/>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Corinthians</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18:8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18:8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18:8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18:8</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(18:8) &amp; Baptized (18:8)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44596"/>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Galatians</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Galatians 3:26-27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3:26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3:27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(3:26) &amp; Baptized (3:27)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380503"/>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Ephesians</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Acts 19:4-5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19:5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19:4</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19:5</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(19:4) &amp; Baptized (19:5)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819035"/>
                  </a:ext>
                </a:extLst>
              </a:tr>
              <a:tr h="334146">
                <a:tc>
                  <a:txBody>
                    <a:bodyPr/>
                    <a:lstStyle/>
                    <a:p>
                      <a:pPr marL="0" marR="0" algn="ctr">
                        <a:spcBef>
                          <a:spcPts val="0"/>
                        </a:spcBef>
                        <a:spcAft>
                          <a:spcPts val="0"/>
                        </a:spcAft>
                      </a:pPr>
                      <a:r>
                        <a:rPr lang="en-US" sz="1400" b="1" dirty="0">
                          <a:effectLst/>
                          <a:latin typeface="Garamond" panose="02020404030301010803" pitchFamily="18" charset="0"/>
                          <a:ea typeface="Times New Roman" panose="02020603050405020304" pitchFamily="18" charset="0"/>
                        </a:rPr>
                        <a:t>Colossians</a:t>
                      </a:r>
                      <a:endParaRPr lang="en-US" sz="1400" dirty="0">
                        <a:effectLst/>
                        <a:latin typeface="Garamond" panose="02020404030301010803" pitchFamily="18" charset="0"/>
                        <a:ea typeface="Times New Roman" panose="02020603050405020304" pitchFamily="18" charset="0"/>
                      </a:endParaRPr>
                    </a:p>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Col. 1:5-10; 2:11-12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1:5-6</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1:4; 2:12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 </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Garamond" panose="02020404030301010803" pitchFamily="18" charset="0"/>
                          <a:ea typeface="Times New Roman" panose="02020603050405020304" pitchFamily="18" charset="0"/>
                        </a:rPr>
                        <a:t>2:12</a:t>
                      </a:r>
                    </a:p>
                  </a:txBody>
                  <a:tcPr marL="41422" marR="41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Garamond" panose="02020404030301010803" pitchFamily="18" charset="0"/>
                          <a:ea typeface="Times New Roman" panose="02020603050405020304" pitchFamily="18" charset="0"/>
                        </a:rPr>
                        <a:t>Believed (1:4) &amp; Baptized (2:12)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537477"/>
                  </a:ext>
                </a:extLst>
              </a:tr>
            </a:tbl>
          </a:graphicData>
        </a:graphic>
      </p:graphicFrame>
    </p:spTree>
    <p:extLst>
      <p:ext uri="{BB962C8B-B14F-4D97-AF65-F5344CB8AC3E}">
        <p14:creationId xmlns:p14="http://schemas.microsoft.com/office/powerpoint/2010/main" val="311876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74D5-A5D2-E6D8-9130-DA1357132C0D}"/>
              </a:ext>
            </a:extLst>
          </p:cNvPr>
          <p:cNvSpPr>
            <a:spLocks noGrp="1"/>
          </p:cNvSpPr>
          <p:nvPr>
            <p:ph type="title"/>
          </p:nvPr>
        </p:nvSpPr>
        <p:spPr>
          <a:xfrm>
            <a:off x="-470" y="1"/>
            <a:ext cx="4010495" cy="838200"/>
          </a:xfrm>
        </p:spPr>
        <p:txBody>
          <a:bodyPr>
            <a:normAutofit/>
          </a:bodyPr>
          <a:lstStyle/>
          <a:p>
            <a:pPr algn="l"/>
            <a:r>
              <a:rPr lang="en-US" sz="4000" b="1" dirty="0">
                <a:latin typeface="Arial" panose="020B0604020202020204" pitchFamily="34" charset="0"/>
                <a:cs typeface="Arial" panose="020B0604020202020204" pitchFamily="34" charset="0"/>
              </a:rPr>
              <a:t>Intro</a:t>
            </a:r>
          </a:p>
        </p:txBody>
      </p:sp>
      <p:sp>
        <p:nvSpPr>
          <p:cNvPr id="3" name="Content Placeholder 2">
            <a:extLst>
              <a:ext uri="{FF2B5EF4-FFF2-40B4-BE49-F238E27FC236}">
                <a16:creationId xmlns:a16="http://schemas.microsoft.com/office/drawing/2014/main" id="{A0CA4670-BFD6-5AA6-8ED1-DE8E0B5A1EC5}"/>
              </a:ext>
            </a:extLst>
          </p:cNvPr>
          <p:cNvSpPr>
            <a:spLocks noGrp="1"/>
          </p:cNvSpPr>
          <p:nvPr>
            <p:ph sz="quarter" idx="13"/>
          </p:nvPr>
        </p:nvSpPr>
        <p:spPr>
          <a:xfrm>
            <a:off x="0" y="838201"/>
            <a:ext cx="3962400" cy="5654673"/>
          </a:xfrm>
        </p:spPr>
        <p:txBody>
          <a:bodyPr>
            <a:noAutofit/>
          </a:bodyPr>
          <a:lstStyle/>
          <a:p>
            <a:pPr marL="0" indent="0" algn="ctr">
              <a:buNone/>
            </a:pPr>
            <a:r>
              <a:rPr lang="en-US" sz="3200" b="1" dirty="0">
                <a:solidFill>
                  <a:srgbClr val="0000FF"/>
                </a:solidFill>
                <a:latin typeface="Tahoma" panose="020B0604030504040204" pitchFamily="34" charset="0"/>
                <a:ea typeface="Tahoma" panose="020B0604030504040204" pitchFamily="34" charset="0"/>
                <a:cs typeface="Tahoma" panose="020B0604030504040204" pitchFamily="34" charset="0"/>
              </a:rPr>
              <a:t>Washing hands became one of the most important preventative measures we were told to take against COVID-19</a:t>
            </a:r>
          </a:p>
        </p:txBody>
      </p:sp>
      <p:sp>
        <p:nvSpPr>
          <p:cNvPr id="4" name="Footer Placeholder 3">
            <a:extLst>
              <a:ext uri="{FF2B5EF4-FFF2-40B4-BE49-F238E27FC236}">
                <a16:creationId xmlns:a16="http://schemas.microsoft.com/office/drawing/2014/main" id="{02DF9088-942D-4F47-A75D-4A86D02D0049}"/>
              </a:ext>
            </a:extLst>
          </p:cNvPr>
          <p:cNvSpPr>
            <a:spLocks noGrp="1"/>
          </p:cNvSpPr>
          <p:nvPr>
            <p:ph type="ftr" sz="quarter" idx="11"/>
          </p:nvPr>
        </p:nvSpPr>
        <p:spPr>
          <a:xfrm>
            <a:off x="45156" y="6492874"/>
            <a:ext cx="3964869" cy="365125"/>
          </a:xfrm>
        </p:spPr>
        <p:txBody>
          <a:bodyPr/>
          <a:lstStyle/>
          <a:p>
            <a:pPr>
              <a:defRPr/>
            </a:pPr>
            <a:r>
              <a:rPr lang="en-US" dirty="0"/>
              <a:t>Washed</a:t>
            </a:r>
          </a:p>
        </p:txBody>
      </p:sp>
      <p:pic>
        <p:nvPicPr>
          <p:cNvPr id="6" name="Picture 5" descr="Diagram&#10;&#10;Description automatically generated">
            <a:extLst>
              <a:ext uri="{FF2B5EF4-FFF2-40B4-BE49-F238E27FC236}">
                <a16:creationId xmlns:a16="http://schemas.microsoft.com/office/drawing/2014/main" id="{76F1E7B7-8344-59A0-6525-FA4651103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5" y="76200"/>
            <a:ext cx="5133975" cy="6705600"/>
          </a:xfrm>
          <a:prstGeom prst="rect">
            <a:avLst/>
          </a:prstGeom>
        </p:spPr>
      </p:pic>
    </p:spTree>
    <p:extLst>
      <p:ext uri="{BB962C8B-B14F-4D97-AF65-F5344CB8AC3E}">
        <p14:creationId xmlns:p14="http://schemas.microsoft.com/office/powerpoint/2010/main" val="36170743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347E1B38-77AE-4945-9E19-F2472F3C757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3111614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1AA927B-2165-47F3-B692-331EAE05BF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42021" y="82686"/>
            <a:ext cx="8859957" cy="6692628"/>
          </a:xfrm>
        </p:spPr>
      </p:pic>
    </p:spTree>
    <p:extLst>
      <p:ext uri="{BB962C8B-B14F-4D97-AF65-F5344CB8AC3E}">
        <p14:creationId xmlns:p14="http://schemas.microsoft.com/office/powerpoint/2010/main" val="41719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74D5-A5D2-E6D8-9130-DA1357132C0D}"/>
              </a:ext>
            </a:extLst>
          </p:cNvPr>
          <p:cNvSpPr>
            <a:spLocks noGrp="1"/>
          </p:cNvSpPr>
          <p:nvPr>
            <p:ph type="title"/>
          </p:nvPr>
        </p:nvSpPr>
        <p:spPr>
          <a:xfrm>
            <a:off x="-470" y="1"/>
            <a:ext cx="4010495" cy="838200"/>
          </a:xfrm>
        </p:spPr>
        <p:txBody>
          <a:bodyPr>
            <a:normAutofit/>
          </a:bodyPr>
          <a:lstStyle/>
          <a:p>
            <a:pPr algn="l"/>
            <a:r>
              <a:rPr lang="en-US" sz="4000" b="1" dirty="0">
                <a:latin typeface="Arial" panose="020B0604020202020204" pitchFamily="34" charset="0"/>
                <a:cs typeface="Arial" panose="020B0604020202020204" pitchFamily="34" charset="0"/>
              </a:rPr>
              <a:t>Intro</a:t>
            </a:r>
          </a:p>
        </p:txBody>
      </p:sp>
      <p:sp>
        <p:nvSpPr>
          <p:cNvPr id="3" name="Content Placeholder 2">
            <a:extLst>
              <a:ext uri="{FF2B5EF4-FFF2-40B4-BE49-F238E27FC236}">
                <a16:creationId xmlns:a16="http://schemas.microsoft.com/office/drawing/2014/main" id="{A0CA4670-BFD6-5AA6-8ED1-DE8E0B5A1EC5}"/>
              </a:ext>
            </a:extLst>
          </p:cNvPr>
          <p:cNvSpPr>
            <a:spLocks noGrp="1"/>
          </p:cNvSpPr>
          <p:nvPr>
            <p:ph sz="quarter" idx="13"/>
          </p:nvPr>
        </p:nvSpPr>
        <p:spPr>
          <a:xfrm>
            <a:off x="-470" y="1074738"/>
            <a:ext cx="3962400" cy="5181599"/>
          </a:xfrm>
        </p:spPr>
        <p:txBody>
          <a:bodyPr>
            <a:normAutofit fontScale="85000" lnSpcReduction="10000"/>
          </a:bodyPr>
          <a:lstStyle/>
          <a:p>
            <a:pPr marL="0" indent="0" algn="ctr">
              <a:buNone/>
            </a:pPr>
            <a:r>
              <a:rPr lang="en-US" sz="3200" b="1" dirty="0">
                <a:solidFill>
                  <a:srgbClr val="0000FF"/>
                </a:solidFill>
                <a:latin typeface="Tahoma" panose="020B0604030504040204" pitchFamily="34" charset="0"/>
                <a:ea typeface="Tahoma" panose="020B0604030504040204" pitchFamily="34" charset="0"/>
                <a:cs typeface="Tahoma" panose="020B0604030504040204" pitchFamily="34" charset="0"/>
              </a:rPr>
              <a:t>To truly be worry and stress free, God prescribes a way to be washed clean from sin way less complicated than the Hand Washing Posters put out the last three years!</a:t>
            </a:r>
          </a:p>
        </p:txBody>
      </p:sp>
      <p:sp>
        <p:nvSpPr>
          <p:cNvPr id="4" name="Footer Placeholder 3">
            <a:extLst>
              <a:ext uri="{FF2B5EF4-FFF2-40B4-BE49-F238E27FC236}">
                <a16:creationId xmlns:a16="http://schemas.microsoft.com/office/drawing/2014/main" id="{02DF9088-942D-4F47-A75D-4A86D02D0049}"/>
              </a:ext>
            </a:extLst>
          </p:cNvPr>
          <p:cNvSpPr>
            <a:spLocks noGrp="1"/>
          </p:cNvSpPr>
          <p:nvPr>
            <p:ph type="ftr" sz="quarter" idx="11"/>
          </p:nvPr>
        </p:nvSpPr>
        <p:spPr>
          <a:xfrm>
            <a:off x="45156" y="6492874"/>
            <a:ext cx="396486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Washed</a:t>
            </a:r>
          </a:p>
        </p:txBody>
      </p:sp>
      <p:pic>
        <p:nvPicPr>
          <p:cNvPr id="6" name="Picture 5">
            <a:extLst>
              <a:ext uri="{FF2B5EF4-FFF2-40B4-BE49-F238E27FC236}">
                <a16:creationId xmlns:a16="http://schemas.microsoft.com/office/drawing/2014/main" id="{76F1E7B7-8344-59A0-6525-FA46511035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10025" y="0"/>
            <a:ext cx="5133975" cy="6858000"/>
          </a:xfrm>
          <a:prstGeom prst="rect">
            <a:avLst/>
          </a:prstGeom>
        </p:spPr>
      </p:pic>
    </p:spTree>
    <p:extLst>
      <p:ext uri="{BB962C8B-B14F-4D97-AF65-F5344CB8AC3E}">
        <p14:creationId xmlns:p14="http://schemas.microsoft.com/office/powerpoint/2010/main" val="4855514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609600"/>
          </a:xfrm>
        </p:spPr>
        <p:txBody>
          <a:bodyPr>
            <a:noAutofit/>
          </a:bodyPr>
          <a:lstStyle/>
          <a:p>
            <a:pPr eaLnBrk="1" hangingPunct="1"/>
            <a:r>
              <a:rPr lang="en-US" sz="4000" b="1" u="sng" dirty="0">
                <a:solidFill>
                  <a:srgbClr val="002060"/>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0" y="6544826"/>
            <a:ext cx="4267200" cy="277813"/>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Washed</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0" name="Text Box 5"/>
          <p:cNvSpPr txBox="1">
            <a:spLocks noChangeArrowheads="1"/>
          </p:cNvSpPr>
          <p:nvPr/>
        </p:nvSpPr>
        <p:spPr bwMode="auto">
          <a:xfrm>
            <a:off x="80817" y="799237"/>
            <a:ext cx="8982075" cy="1754326"/>
          </a:xfrm>
          <a:prstGeom prst="rect">
            <a:avLst/>
          </a:prstGeom>
          <a:solidFill>
            <a:schemeClr val="tx2">
              <a:lumMod val="40000"/>
              <a:lumOff val="60000"/>
            </a:schemeClr>
          </a:solidFill>
          <a:ln w="9525">
            <a:solidFill>
              <a:srgbClr val="0000FF"/>
            </a:solidFill>
            <a:miter lim="800000"/>
            <a:headEnd/>
            <a:tailEnd/>
          </a:ln>
        </p:spPr>
        <p:txBody>
          <a:bodyPr>
            <a:spAutoFit/>
          </a:bodyPr>
          <a:lstStyle/>
          <a:p>
            <a:pPr lvl="0" algn="ctr">
              <a:defRPr/>
            </a:pPr>
            <a:r>
              <a:rPr lang="en-US" sz="3600" dirty="0">
                <a:solidFill>
                  <a:srgbClr val="0000FF"/>
                </a:solidFill>
              </a:rPr>
              <a:t>In a few simple steps, you can be Washed, Sanctified and Justified in Jesus Christ!</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470454" y="3029904"/>
            <a:ext cx="6202802" cy="35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677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4" name="Rectangle 73">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2770" name="Rectangle 2"/>
          <p:cNvSpPr>
            <a:spLocks noGrp="1" noRot="1" noChangeArrowheads="1"/>
          </p:cNvSpPr>
          <p:nvPr>
            <p:ph type="title"/>
          </p:nvPr>
        </p:nvSpPr>
        <p:spPr>
          <a:xfrm>
            <a:off x="-1" y="5938"/>
            <a:ext cx="9144001" cy="713321"/>
          </a:xfrm>
        </p:spPr>
        <p:txBody>
          <a:bodyPr vert="horz" lIns="91440" tIns="45720" rIns="91440" bIns="45720" rtlCol="0" anchor="b">
            <a:normAutofit/>
          </a:bodyPr>
          <a:lstStyle/>
          <a:p>
            <a:pPr defTabSz="914400">
              <a:defRPr/>
            </a:pPr>
            <a:r>
              <a:rPr lang="en-US" sz="4000" u="sng" dirty="0">
                <a:solidFill>
                  <a:schemeClr val="bg1"/>
                </a:solidFill>
              </a:rPr>
              <a:t>The Need To Be Washed</a:t>
            </a:r>
          </a:p>
        </p:txBody>
      </p:sp>
      <p:cxnSp>
        <p:nvCxnSpPr>
          <p:cNvPr id="76" name="Straight Connector 75">
            <a:extLst>
              <a:ext uri="{FF2B5EF4-FFF2-40B4-BE49-F238E27FC236}">
                <a16:creationId xmlns:a16="http://schemas.microsoft.com/office/drawing/2014/main" id="{C6C21149-7D17-44C2-AFB6-4D931DC55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6097404"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Freeform 6">
            <a:extLst>
              <a:ext uri="{FF2B5EF4-FFF2-40B4-BE49-F238E27FC236}">
                <a16:creationId xmlns:a16="http://schemas.microsoft.com/office/drawing/2014/main" id="{C2E5FCF0-567A-448C-A6E3-920BFC702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938535"/>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
        <p:nvSpPr>
          <p:cNvPr id="9" name="Footer Placeholder 4"/>
          <p:cNvSpPr>
            <a:spLocks noGrp="1"/>
          </p:cNvSpPr>
          <p:nvPr>
            <p:ph type="ftr" sz="quarter" idx="11"/>
          </p:nvPr>
        </p:nvSpPr>
        <p:spPr>
          <a:xfrm>
            <a:off x="-8101" y="1994170"/>
            <a:ext cx="4053859" cy="282505"/>
          </a:xfrm>
        </p:spPr>
        <p:txBody>
          <a:bodyPr vert="horz" lIns="91440" tIns="45720" rIns="91440" bIns="45720" rtlCol="0" anchor="t">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entury Schoolbook" panose="02040604050505020304"/>
                <a:ea typeface="+mn-ea"/>
                <a:cs typeface="Times New Roman" pitchFamily="18" charset="0"/>
              </a:rPr>
              <a:t>Washed</a:t>
            </a:r>
          </a:p>
        </p:txBody>
      </p:sp>
      <p:sp>
        <p:nvSpPr>
          <p:cNvPr id="32771" name="Text Box 3"/>
          <p:cNvSpPr txBox="1">
            <a:spLocks noChangeArrowheads="1"/>
          </p:cNvSpPr>
          <p:nvPr/>
        </p:nvSpPr>
        <p:spPr bwMode="auto">
          <a:xfrm>
            <a:off x="8102" y="2505275"/>
            <a:ext cx="9143999" cy="4124125"/>
          </a:xfrm>
          <a:prstGeom prst="rect">
            <a:avLst/>
          </a:prstGeom>
        </p:spPr>
        <p:txBody>
          <a:bodyPr vert="horz" lIns="91440" tIns="45720" rIns="91440" bIns="45720" rtlCol="0">
            <a:normAutofit lnSpcReduction="10000"/>
          </a:bodyPr>
          <a:lstStyle/>
          <a:p>
            <a:pPr marL="457200" marR="0" lvl="0" indent="-283464" algn="l" defTabSz="914400" rtl="0" eaLnBrk="1" fontAlgn="base" latinLnBrk="0" hangingPunct="1">
              <a:lnSpc>
                <a:spcPct val="112000"/>
              </a:lnSpc>
              <a:spcBef>
                <a:spcPts val="90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orbel" panose="020B0503020204020204"/>
                <a:ea typeface="+mn-ea"/>
                <a:cs typeface="Times New Roman" pitchFamily="18" charset="0"/>
              </a:rPr>
              <a:t>I Corinthians 6:9-10 </a:t>
            </a:r>
            <a:r>
              <a:rPr kumimoji="0" lang="en-US" sz="3200" b="1" i="1" u="none" strike="noStrike" kern="1200" cap="none" spc="0" normalizeH="0" baseline="0" noProof="0" dirty="0">
                <a:ln>
                  <a:noFill/>
                </a:ln>
                <a:solidFill>
                  <a:srgbClr val="7030A0"/>
                </a:solidFill>
                <a:effectLst/>
                <a:uLnTx/>
                <a:uFillTx/>
                <a:latin typeface="Corbel" panose="020B0503020204020204"/>
                <a:ea typeface="+mn-ea"/>
                <a:cs typeface="Times New Roman" pitchFamily="18" charset="0"/>
              </a:rPr>
              <a:t>(I John 3:4, 7-8)</a:t>
            </a:r>
          </a:p>
          <a:p>
            <a:pPr marL="457200" marR="0" lvl="0" indent="-283464" algn="l" defTabSz="914400" rtl="0" eaLnBrk="1" fontAlgn="base" latinLnBrk="0" hangingPunct="1">
              <a:lnSpc>
                <a:spcPct val="112000"/>
              </a:lnSpc>
              <a:spcBef>
                <a:spcPts val="900"/>
              </a:spcBef>
              <a:spcAft>
                <a:spcPct val="0"/>
              </a:spcAft>
              <a:buClrTx/>
              <a:buSzTx/>
              <a:buFontTx/>
              <a:buNone/>
              <a:tabLst/>
              <a:defRPr/>
            </a:pPr>
            <a:r>
              <a:rPr kumimoji="0" lang="en-US" sz="3000" b="0" i="0" u="none" strike="noStrike" kern="1200" cap="none" spc="0" normalizeH="0" baseline="0" noProof="0" dirty="0">
                <a:ln>
                  <a:noFill/>
                </a:ln>
                <a:solidFill>
                  <a:srgbClr val="002060"/>
                </a:solidFill>
                <a:effectLst/>
                <a:uLnTx/>
                <a:uFillTx/>
                <a:latin typeface="Corbel" panose="020B0503020204020204"/>
                <a:ea typeface="+mn-ea"/>
                <a:cs typeface="Times New Roman" pitchFamily="18" charset="0"/>
              </a:rPr>
              <a:t>9.    Or do you not know that the unrighteous will not inherit the kingdom of God? Do not be deceived</a:t>
            </a:r>
            <a:r>
              <a:rPr kumimoji="0" lang="en-US" sz="3000" b="0" i="0" u="none" strike="noStrike" kern="1200" cap="none" spc="0" normalizeH="0" baseline="0" noProof="0" dirty="0">
                <a:ln>
                  <a:solidFill>
                    <a:srgbClr val="FF0000"/>
                  </a:solidFill>
                </a:ln>
                <a:solidFill>
                  <a:srgbClr val="0000FF"/>
                </a:solidFill>
                <a:effectLst/>
                <a:uLnTx/>
                <a:uFillTx/>
                <a:latin typeface="Corbel" panose="020B0503020204020204"/>
                <a:ea typeface="+mn-ea"/>
                <a:cs typeface="Times New Roman" pitchFamily="18" charset="0"/>
              </a:rPr>
              <a:t>; </a:t>
            </a:r>
            <a:r>
              <a:rPr kumimoji="0" lang="en-US" sz="3000" b="1" i="1" u="sng" strike="noStrike" kern="1200" cap="none" spc="0" normalizeH="0" baseline="0" noProof="0" dirty="0">
                <a:ln w="10541" cmpd="sng">
                  <a:solidFill>
                    <a:srgbClr val="FF0000"/>
                  </a:solidFill>
                  <a:prstDash val="solid"/>
                </a:ln>
                <a:solidFill>
                  <a:srgbClr val="0000FF"/>
                </a:solidFill>
                <a:effectLst/>
                <a:uLnTx/>
                <a:uFillTx/>
                <a:latin typeface="Corbel" panose="020B0503020204020204"/>
                <a:ea typeface="+mn-ea"/>
                <a:cs typeface="Times New Roman" pitchFamily="18" charset="0"/>
              </a:rPr>
              <a:t>neither fornicators, nor idolaters, nor adulterers, nor effeminate, nor homosexuals</a:t>
            </a:r>
            <a:r>
              <a:rPr kumimoji="0" lang="en-US" sz="3000" b="1" i="1" u="sng" strike="noStrike" kern="1200" cap="none" spc="0" normalizeH="0" baseline="0" noProof="0" dirty="0">
                <a:ln>
                  <a:solidFill>
                    <a:srgbClr val="FF0000"/>
                  </a:solidFill>
                </a:ln>
                <a:solidFill>
                  <a:srgbClr val="0000FF"/>
                </a:solidFill>
                <a:effectLst/>
                <a:uLnTx/>
                <a:uFillTx/>
                <a:latin typeface="Corbel" panose="020B0503020204020204"/>
                <a:ea typeface="+mn-ea"/>
                <a:cs typeface="Times New Roman" pitchFamily="18" charset="0"/>
              </a:rPr>
              <a:t>,</a:t>
            </a:r>
            <a:r>
              <a:rPr kumimoji="0" lang="en-US" sz="3000" b="0" i="0" u="none" strike="noStrike" kern="1200" cap="none" spc="0" normalizeH="0" baseline="0" noProof="0" dirty="0">
                <a:ln>
                  <a:solidFill>
                    <a:srgbClr val="FF0000"/>
                  </a:solidFill>
                </a:ln>
                <a:solidFill>
                  <a:srgbClr val="0000FF"/>
                </a:solidFill>
                <a:effectLst/>
                <a:uLnTx/>
                <a:uFillTx/>
                <a:latin typeface="Corbel" panose="020B0503020204020204"/>
                <a:ea typeface="+mn-ea"/>
                <a:cs typeface="Times New Roman" pitchFamily="18" charset="0"/>
              </a:rPr>
              <a:t> </a:t>
            </a:r>
          </a:p>
          <a:p>
            <a:pPr marL="457200" marR="0" lvl="0" indent="-283464" algn="l" defTabSz="914400" rtl="0" eaLnBrk="1" fontAlgn="base" latinLnBrk="0" hangingPunct="1">
              <a:lnSpc>
                <a:spcPct val="112000"/>
              </a:lnSpc>
              <a:spcBef>
                <a:spcPts val="900"/>
              </a:spcBef>
              <a:spcAft>
                <a:spcPct val="0"/>
              </a:spcAft>
              <a:buClrTx/>
              <a:buSzTx/>
              <a:buFontTx/>
              <a:buNone/>
              <a:tabLst/>
              <a:defRPr/>
            </a:pPr>
            <a:r>
              <a:rPr kumimoji="0" lang="en-US" sz="3000" b="0" i="0" u="none" strike="noStrike" kern="1200" cap="none" spc="0" normalizeH="0" baseline="0" noProof="0" dirty="0">
                <a:ln>
                  <a:solidFill>
                    <a:srgbClr val="FF0000"/>
                  </a:solidFill>
                </a:ln>
                <a:solidFill>
                  <a:srgbClr val="0000FF"/>
                </a:solidFill>
                <a:effectLst/>
                <a:uLnTx/>
                <a:uFillTx/>
                <a:latin typeface="Corbel" panose="020B0503020204020204"/>
                <a:ea typeface="+mn-ea"/>
                <a:cs typeface="Times New Roman" pitchFamily="18" charset="0"/>
              </a:rPr>
              <a:t>10.  </a:t>
            </a:r>
            <a:r>
              <a:rPr kumimoji="0" lang="en-US" sz="3000" b="1" i="1" u="sng" strike="noStrike" kern="1200" cap="none" spc="0" normalizeH="0" baseline="0" noProof="0" dirty="0">
                <a:ln w="10541" cmpd="sng">
                  <a:solidFill>
                    <a:srgbClr val="FF0000"/>
                  </a:solidFill>
                  <a:prstDash val="solid"/>
                </a:ln>
                <a:solidFill>
                  <a:srgbClr val="0000FF"/>
                </a:solidFill>
                <a:effectLst/>
                <a:uLnTx/>
                <a:uFillTx/>
                <a:latin typeface="Corbel" panose="020B0503020204020204"/>
                <a:ea typeface="+mn-ea"/>
                <a:cs typeface="Times New Roman" pitchFamily="18" charset="0"/>
              </a:rPr>
              <a:t>nor thieves, nor the covetous, nor drunkards, nor revilers, nor swindlers</a:t>
            </a:r>
            <a:r>
              <a:rPr kumimoji="0" lang="en-US" sz="3000" b="0" i="0" u="none" strike="noStrike" kern="1200" cap="none" spc="0" normalizeH="0" baseline="0" noProof="0" dirty="0">
                <a:ln>
                  <a:noFill/>
                </a:ln>
                <a:solidFill>
                  <a:srgbClr val="002060"/>
                </a:solidFill>
                <a:effectLst/>
                <a:uLnTx/>
                <a:uFillTx/>
                <a:latin typeface="Corbel" panose="020B0503020204020204"/>
                <a:ea typeface="+mn-ea"/>
                <a:cs typeface="Times New Roman" pitchFamily="18" charset="0"/>
              </a:rPr>
              <a:t>, will inherit the kingdom of God.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4" name="Rectangle 73">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2770" name="Rectangle 2"/>
          <p:cNvSpPr>
            <a:spLocks noGrp="1" noRot="1" noChangeArrowheads="1"/>
          </p:cNvSpPr>
          <p:nvPr>
            <p:ph type="title"/>
          </p:nvPr>
        </p:nvSpPr>
        <p:spPr>
          <a:xfrm>
            <a:off x="-1" y="5938"/>
            <a:ext cx="9144001" cy="788307"/>
          </a:xfrm>
        </p:spPr>
        <p:txBody>
          <a:bodyPr vert="horz" lIns="91440" tIns="45720" rIns="91440" bIns="45720" rtlCol="0" anchor="b">
            <a:normAutofit/>
          </a:bodyPr>
          <a:lstStyle/>
          <a:p>
            <a:pPr defTabSz="914400">
              <a:defRPr/>
            </a:pPr>
            <a:r>
              <a:rPr lang="en-US" sz="4000" u="sng" dirty="0">
                <a:solidFill>
                  <a:schemeClr val="bg1"/>
                </a:solidFill>
              </a:rPr>
              <a:t>The Need To Be Washed</a:t>
            </a:r>
          </a:p>
        </p:txBody>
      </p:sp>
      <p:cxnSp>
        <p:nvCxnSpPr>
          <p:cNvPr id="76" name="Straight Connector 75">
            <a:extLst>
              <a:ext uri="{FF2B5EF4-FFF2-40B4-BE49-F238E27FC236}">
                <a16:creationId xmlns:a16="http://schemas.microsoft.com/office/drawing/2014/main" id="{C6C21149-7D17-44C2-AFB6-4D931DC55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6097404"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Freeform 6">
            <a:extLst>
              <a:ext uri="{FF2B5EF4-FFF2-40B4-BE49-F238E27FC236}">
                <a16:creationId xmlns:a16="http://schemas.microsoft.com/office/drawing/2014/main" id="{C2E5FCF0-567A-448C-A6E3-920BFC702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938535"/>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
        <p:nvSpPr>
          <p:cNvPr id="9" name="Footer Placeholder 4"/>
          <p:cNvSpPr>
            <a:spLocks noGrp="1"/>
          </p:cNvSpPr>
          <p:nvPr>
            <p:ph type="ftr" sz="quarter" idx="11"/>
          </p:nvPr>
        </p:nvSpPr>
        <p:spPr>
          <a:xfrm>
            <a:off x="0" y="2000456"/>
            <a:ext cx="4053859" cy="282505"/>
          </a:xfrm>
        </p:spPr>
        <p:txBody>
          <a:bodyPr vert="horz" lIns="91440" tIns="45720" rIns="91440" bIns="45720" rtlCol="0" anchor="t">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lang="en-US" sz="1200" dirty="0">
                <a:solidFill>
                  <a:prstClr val="white"/>
                </a:solidFill>
                <a:latin typeface="Century Schoolbook" panose="02040604050505020304"/>
              </a:rPr>
              <a:t>Washed</a:t>
            </a:r>
            <a:endParaRPr kumimoji="0" lang="en-US" sz="1200" b="1" i="1" u="none" strike="noStrike" kern="1200" cap="none" spc="0" normalizeH="0" baseline="0" noProof="0" dirty="0">
              <a:ln>
                <a:noFill/>
              </a:ln>
              <a:solidFill>
                <a:prstClr val="white"/>
              </a:solidFill>
              <a:effectLst/>
              <a:uLnTx/>
              <a:uFillTx/>
              <a:latin typeface="Century Schoolbook" panose="02040604050505020304"/>
              <a:ea typeface="+mn-ea"/>
              <a:cs typeface="Times New Roman" pitchFamily="18" charset="0"/>
            </a:endParaRPr>
          </a:p>
        </p:txBody>
      </p:sp>
      <p:sp>
        <p:nvSpPr>
          <p:cNvPr id="10" name="Text Box 3">
            <a:extLst>
              <a:ext uri="{FF2B5EF4-FFF2-40B4-BE49-F238E27FC236}">
                <a16:creationId xmlns:a16="http://schemas.microsoft.com/office/drawing/2014/main" id="{5FFFF165-577C-4F39-89D3-2C6DF8B2BDE6}"/>
              </a:ext>
            </a:extLst>
          </p:cNvPr>
          <p:cNvSpPr txBox="1">
            <a:spLocks noChangeArrowheads="1"/>
          </p:cNvSpPr>
          <p:nvPr/>
        </p:nvSpPr>
        <p:spPr bwMode="auto">
          <a:xfrm>
            <a:off x="0" y="2290762"/>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Fornication &amp; Adultery </a:t>
            </a:r>
            <a:endParaRPr kumimoji="0" lang="en-US" sz="28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Flee immorality! (I Corinthians 6:13, 18: The body is not for immorality)</a:t>
            </a: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The marriage bed is to be held in honor because God will judge fornicators and adulterers (Hebrews 13:5)</a:t>
            </a:r>
          </a:p>
        </p:txBody>
      </p:sp>
      <p:sp>
        <p:nvSpPr>
          <p:cNvPr id="11" name="Text Box 18">
            <a:extLst>
              <a:ext uri="{FF2B5EF4-FFF2-40B4-BE49-F238E27FC236}">
                <a16:creationId xmlns:a16="http://schemas.microsoft.com/office/drawing/2014/main" id="{940A43BA-EC42-466C-8ABE-C5CB8400B52A}"/>
              </a:ext>
            </a:extLst>
          </p:cNvPr>
          <p:cNvSpPr txBox="1">
            <a:spLocks noChangeArrowheads="1"/>
          </p:cNvSpPr>
          <p:nvPr/>
        </p:nvSpPr>
        <p:spPr bwMode="auto">
          <a:xfrm>
            <a:off x="-10887" y="840819"/>
            <a:ext cx="8838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Sins involving the abuse or misuse of the body (sexual immorality) – I Corinthians 6:9-10:</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3" name="Text Box 3">
            <a:extLst>
              <a:ext uri="{FF2B5EF4-FFF2-40B4-BE49-F238E27FC236}">
                <a16:creationId xmlns:a16="http://schemas.microsoft.com/office/drawing/2014/main" id="{BD7E50FE-3D69-475C-A55D-6F9F8BF41A87}"/>
              </a:ext>
            </a:extLst>
          </p:cNvPr>
          <p:cNvSpPr txBox="1">
            <a:spLocks noChangeArrowheads="1"/>
          </p:cNvSpPr>
          <p:nvPr/>
        </p:nvSpPr>
        <p:spPr bwMode="auto">
          <a:xfrm>
            <a:off x="1" y="3956423"/>
            <a:ext cx="9143999"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Homosexuality &amp; Effeminate</a:t>
            </a:r>
            <a:endParaRPr kumimoji="0" lang="en-US" sz="28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Romans 1:26: Described as being “degrading” (NKJ: “vile”) and “unnatural” (NKJ: “against nature”)</a:t>
            </a: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Romans 1:27: Described as “indecent acts” (NKJ: “shameful”) and “error”</a:t>
            </a: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Romans 1:28: Described as being “not proper” (NKJ: “not fitting”) </a:t>
            </a:r>
          </a:p>
          <a:p>
            <a:pPr marL="742950" marR="0" lvl="1" indent="-285750" algn="l" defTabSz="914400" rtl="0" eaLnBrk="0" fontAlgn="base" latinLnBrk="0" hangingPunct="0">
              <a:lnSpc>
                <a:spcPct val="100000"/>
              </a:lnSpc>
              <a:spcBef>
                <a:spcPct val="0"/>
              </a:spcBef>
              <a:spcAft>
                <a:spcPct val="0"/>
              </a:spcAft>
              <a:buClr>
                <a:srgbClr val="439EB7"/>
              </a:buClr>
              <a:buSzPct val="115000"/>
              <a:buFont typeface="Wingdings" pitchFamily="2" charset="2"/>
              <a:buChar char="Ø"/>
              <a:tabLst/>
              <a:defRPr/>
            </a:pPr>
            <a:r>
              <a:rPr kumimoji="0" lang="en-US" sz="2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Romans 1 describes same-sex practices as conduct that results from rejecting the Creator! (Rom. 1:25)</a:t>
            </a:r>
          </a:p>
        </p:txBody>
      </p:sp>
    </p:spTree>
    <p:extLst>
      <p:ext uri="{BB962C8B-B14F-4D97-AF65-F5344CB8AC3E}">
        <p14:creationId xmlns:p14="http://schemas.microsoft.com/office/powerpoint/2010/main" val="14844656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4" name="Rectangle 73">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2770" name="Rectangle 2"/>
          <p:cNvSpPr>
            <a:spLocks noGrp="1" noRot="1" noChangeArrowheads="1"/>
          </p:cNvSpPr>
          <p:nvPr>
            <p:ph type="title"/>
          </p:nvPr>
        </p:nvSpPr>
        <p:spPr>
          <a:xfrm>
            <a:off x="-1" y="5938"/>
            <a:ext cx="9144001" cy="788307"/>
          </a:xfrm>
        </p:spPr>
        <p:txBody>
          <a:bodyPr vert="horz" lIns="91440" tIns="45720" rIns="91440" bIns="45720" rtlCol="0" anchor="b">
            <a:normAutofit/>
          </a:bodyPr>
          <a:lstStyle/>
          <a:p>
            <a:pPr defTabSz="914400">
              <a:defRPr/>
            </a:pPr>
            <a:r>
              <a:rPr lang="en-US" sz="4000" u="sng" dirty="0">
                <a:solidFill>
                  <a:schemeClr val="bg1"/>
                </a:solidFill>
              </a:rPr>
              <a:t>The Need To Be Washed</a:t>
            </a:r>
          </a:p>
        </p:txBody>
      </p:sp>
      <p:cxnSp>
        <p:nvCxnSpPr>
          <p:cNvPr id="76" name="Straight Connector 75">
            <a:extLst>
              <a:ext uri="{FF2B5EF4-FFF2-40B4-BE49-F238E27FC236}">
                <a16:creationId xmlns:a16="http://schemas.microsoft.com/office/drawing/2014/main" id="{C6C21149-7D17-44C2-AFB6-4D931DC55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6097404"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Freeform 6">
            <a:extLst>
              <a:ext uri="{FF2B5EF4-FFF2-40B4-BE49-F238E27FC236}">
                <a16:creationId xmlns:a16="http://schemas.microsoft.com/office/drawing/2014/main" id="{C2E5FCF0-567A-448C-A6E3-920BFC702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938535"/>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
        <p:nvSpPr>
          <p:cNvPr id="9" name="Footer Placeholder 4"/>
          <p:cNvSpPr>
            <a:spLocks noGrp="1"/>
          </p:cNvSpPr>
          <p:nvPr>
            <p:ph type="ftr" sz="quarter" idx="11"/>
          </p:nvPr>
        </p:nvSpPr>
        <p:spPr>
          <a:xfrm>
            <a:off x="0" y="2000456"/>
            <a:ext cx="4053859" cy="282505"/>
          </a:xfrm>
        </p:spPr>
        <p:txBody>
          <a:bodyPr vert="horz" lIns="91440" tIns="45720" rIns="91440" bIns="45720" rtlCol="0" anchor="t">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entury Schoolbook" panose="02040604050505020304"/>
                <a:ea typeface="+mn-ea"/>
                <a:cs typeface="Times New Roman" pitchFamily="18" charset="0"/>
              </a:rPr>
              <a:t>Washed</a:t>
            </a:r>
          </a:p>
        </p:txBody>
      </p:sp>
      <p:sp>
        <p:nvSpPr>
          <p:cNvPr id="11" name="Text Box 18">
            <a:extLst>
              <a:ext uri="{FF2B5EF4-FFF2-40B4-BE49-F238E27FC236}">
                <a16:creationId xmlns:a16="http://schemas.microsoft.com/office/drawing/2014/main" id="{940A43BA-EC42-466C-8ABE-C5CB8400B52A}"/>
              </a:ext>
            </a:extLst>
          </p:cNvPr>
          <p:cNvSpPr txBox="1">
            <a:spLocks noChangeArrowheads="1"/>
          </p:cNvSpPr>
          <p:nvPr/>
        </p:nvSpPr>
        <p:spPr bwMode="auto">
          <a:xfrm>
            <a:off x="-1" y="830138"/>
            <a:ext cx="8838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lvl="0" indent="0" algn="ctr" eaLnBrk="1" hangingPunct="1">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Sins involving the abuse or misuse </a:t>
            </a:r>
            <a:r>
              <a:rPr lang="en-US" dirty="0">
                <a:solidFill>
                  <a:srgbClr val="FFFF00"/>
                </a:solidFill>
              </a:rPr>
              <a:t>of things –                  I Corinthians 6:9-10:</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2" name="Text Box 3">
            <a:extLst>
              <a:ext uri="{FF2B5EF4-FFF2-40B4-BE49-F238E27FC236}">
                <a16:creationId xmlns:a16="http://schemas.microsoft.com/office/drawing/2014/main" id="{94D849F1-9513-80E3-87E8-3028F07CA67F}"/>
              </a:ext>
            </a:extLst>
          </p:cNvPr>
          <p:cNvSpPr txBox="1">
            <a:spLocks noChangeArrowheads="1"/>
          </p:cNvSpPr>
          <p:nvPr/>
        </p:nvSpPr>
        <p:spPr bwMode="auto">
          <a:xfrm>
            <a:off x="0" y="2331385"/>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lvl="0" algn="l" eaLnBrk="1" hangingPunct="1">
              <a:buFont typeface="Wingdings" panose="05000000000000000000" pitchFamily="2" charset="2"/>
              <a:buChar char="v"/>
            </a:pPr>
            <a:r>
              <a:rPr lang="en-US" dirty="0">
                <a:solidFill>
                  <a:srgbClr val="FF0000"/>
                </a:solidFill>
              </a:rPr>
              <a:t>Idolatry, stealing (robbing &amp; swindling), and covetousness/greed</a:t>
            </a:r>
            <a:endParaRPr kumimoji="0" lang="en-US" sz="28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a:p>
            <a:pPr lvl="1" algn="l">
              <a:buClr>
                <a:srgbClr val="439EB7"/>
              </a:buClr>
              <a:buSzPct val="115000"/>
              <a:buFont typeface="Wingdings" pitchFamily="2" charset="2"/>
              <a:buChar char="Ø"/>
            </a:pPr>
            <a:r>
              <a:rPr lang="en-US" sz="2000" dirty="0">
                <a:solidFill>
                  <a:prstClr val="black"/>
                </a:solidFill>
              </a:rPr>
              <a:t>Colossians 3:5: Saints are to “put to death” these evil things in their lives</a:t>
            </a:r>
            <a:endParaRPr kumimoji="0" lang="en-US" sz="2000" b="1"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368093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4" name="Rectangle 73">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2770" name="Rectangle 2"/>
          <p:cNvSpPr>
            <a:spLocks noGrp="1" noRot="1" noChangeArrowheads="1"/>
          </p:cNvSpPr>
          <p:nvPr>
            <p:ph type="title"/>
          </p:nvPr>
        </p:nvSpPr>
        <p:spPr>
          <a:xfrm>
            <a:off x="-1" y="5938"/>
            <a:ext cx="9144001" cy="788307"/>
          </a:xfrm>
        </p:spPr>
        <p:txBody>
          <a:bodyPr vert="horz" lIns="91440" tIns="45720" rIns="91440" bIns="45720" rtlCol="0" anchor="b">
            <a:normAutofit/>
          </a:bodyPr>
          <a:lstStyle/>
          <a:p>
            <a:pPr defTabSz="914400">
              <a:defRPr/>
            </a:pPr>
            <a:r>
              <a:rPr lang="en-US" sz="4000" u="sng" dirty="0">
                <a:solidFill>
                  <a:schemeClr val="bg1"/>
                </a:solidFill>
              </a:rPr>
              <a:t>The Need To Be Washed</a:t>
            </a:r>
          </a:p>
        </p:txBody>
      </p:sp>
      <p:cxnSp>
        <p:nvCxnSpPr>
          <p:cNvPr id="76" name="Straight Connector 75">
            <a:extLst>
              <a:ext uri="{FF2B5EF4-FFF2-40B4-BE49-F238E27FC236}">
                <a16:creationId xmlns:a16="http://schemas.microsoft.com/office/drawing/2014/main" id="{C6C21149-7D17-44C2-AFB6-4D931DC55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6097404"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Freeform 6">
            <a:extLst>
              <a:ext uri="{FF2B5EF4-FFF2-40B4-BE49-F238E27FC236}">
                <a16:creationId xmlns:a16="http://schemas.microsoft.com/office/drawing/2014/main" id="{C2E5FCF0-567A-448C-A6E3-920BFC702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938535"/>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
        <p:nvSpPr>
          <p:cNvPr id="9" name="Footer Placeholder 4"/>
          <p:cNvSpPr>
            <a:spLocks noGrp="1"/>
          </p:cNvSpPr>
          <p:nvPr>
            <p:ph type="ftr" sz="quarter" idx="11"/>
          </p:nvPr>
        </p:nvSpPr>
        <p:spPr>
          <a:xfrm>
            <a:off x="0" y="2000456"/>
            <a:ext cx="4053859" cy="282505"/>
          </a:xfrm>
        </p:spPr>
        <p:txBody>
          <a:bodyPr vert="horz" lIns="91440" tIns="45720" rIns="91440" bIns="45720" rtlCol="0" anchor="t">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entury Schoolbook" panose="02040604050505020304"/>
                <a:ea typeface="+mn-ea"/>
                <a:cs typeface="Times New Roman" pitchFamily="18" charset="0"/>
              </a:rPr>
              <a:t>Washed</a:t>
            </a:r>
          </a:p>
        </p:txBody>
      </p:sp>
      <p:sp>
        <p:nvSpPr>
          <p:cNvPr id="11" name="Text Box 18">
            <a:extLst>
              <a:ext uri="{FF2B5EF4-FFF2-40B4-BE49-F238E27FC236}">
                <a16:creationId xmlns:a16="http://schemas.microsoft.com/office/drawing/2014/main" id="{940A43BA-EC42-466C-8ABE-C5CB8400B52A}"/>
              </a:ext>
            </a:extLst>
          </p:cNvPr>
          <p:cNvSpPr txBox="1">
            <a:spLocks noChangeArrowheads="1"/>
          </p:cNvSpPr>
          <p:nvPr/>
        </p:nvSpPr>
        <p:spPr bwMode="auto">
          <a:xfrm>
            <a:off x="1" y="1007172"/>
            <a:ext cx="8838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0" lvl="0" indent="0" algn="ctr" eaLnBrk="1" hangingPunct="1">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Sins of lack </a:t>
            </a:r>
            <a:r>
              <a:rPr lang="en-US" dirty="0">
                <a:solidFill>
                  <a:srgbClr val="FFFF00"/>
                </a:solidFill>
              </a:rPr>
              <a:t>of self-control – I Corinthians 6:9-10:</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3" name="Text Box 3">
            <a:extLst>
              <a:ext uri="{FF2B5EF4-FFF2-40B4-BE49-F238E27FC236}">
                <a16:creationId xmlns:a16="http://schemas.microsoft.com/office/drawing/2014/main" id="{26E9AA0A-79D2-9B02-FD88-FF08CD603C9C}"/>
              </a:ext>
            </a:extLst>
          </p:cNvPr>
          <p:cNvSpPr txBox="1">
            <a:spLocks noChangeArrowheads="1"/>
          </p:cNvSpPr>
          <p:nvPr/>
        </p:nvSpPr>
        <p:spPr bwMode="auto">
          <a:xfrm>
            <a:off x="0" y="2310704"/>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Drunkenness</a:t>
            </a:r>
            <a:endParaRPr kumimoji="0" lang="en-US" sz="28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a:p>
            <a:pPr lvl="1" algn="l">
              <a:buClr>
                <a:srgbClr val="439EB7"/>
              </a:buClr>
              <a:buSzPct val="115000"/>
              <a:buFont typeface="Wingdings" pitchFamily="2" charset="2"/>
              <a:buChar char="Ø"/>
            </a:pPr>
            <a:r>
              <a:rPr lang="en-US" sz="2000" dirty="0">
                <a:solidFill>
                  <a:prstClr val="black"/>
                </a:solidFill>
              </a:rPr>
              <a:t>I Peter 4:3-5: Saints not to engage in such behavior: drunkenness, carousing (that is late-night drinking in the streets), and drinking parties!</a:t>
            </a:r>
            <a:endParaRPr kumimoji="0" lang="en-US" sz="2000" b="1" u="none" strike="noStrike" kern="1200" cap="none" spc="0" normalizeH="0" baseline="0" noProof="0" dirty="0">
              <a:ln>
                <a:noFill/>
              </a:ln>
              <a:solidFill>
                <a:prstClr val="black"/>
              </a:solidFill>
              <a:effectLst/>
              <a:uLnTx/>
              <a:uFillTx/>
            </a:endParaRPr>
          </a:p>
        </p:txBody>
      </p:sp>
      <p:sp>
        <p:nvSpPr>
          <p:cNvPr id="4" name="Text Box 3">
            <a:extLst>
              <a:ext uri="{FF2B5EF4-FFF2-40B4-BE49-F238E27FC236}">
                <a16:creationId xmlns:a16="http://schemas.microsoft.com/office/drawing/2014/main" id="{07F490C5-2992-8513-CC1E-761F1626CA07}"/>
              </a:ext>
            </a:extLst>
          </p:cNvPr>
          <p:cNvSpPr txBox="1">
            <a:spLocks noChangeArrowheads="1"/>
          </p:cNvSpPr>
          <p:nvPr/>
        </p:nvSpPr>
        <p:spPr bwMode="auto">
          <a:xfrm>
            <a:off x="1" y="4023098"/>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003399"/>
                </a:solidFill>
                <a:latin typeface="Tahoma" pitchFamily="34" charset="0"/>
                <a:cs typeface="Times New Roman" pitchFamily="18" charset="0"/>
              </a:defRPr>
            </a:lvl1pPr>
            <a:lvl2pPr marL="742950" indent="-285750" eaLnBrk="0" hangingPunct="0">
              <a:defRPr sz="2400" b="1">
                <a:solidFill>
                  <a:srgbClr val="003399"/>
                </a:solidFill>
                <a:latin typeface="Tahoma" pitchFamily="34" charset="0"/>
                <a:cs typeface="Times New Roman" pitchFamily="18" charset="0"/>
              </a:defRPr>
            </a:lvl2pPr>
            <a:lvl3pPr marL="1143000" indent="-228600" eaLnBrk="0" hangingPunct="0">
              <a:defRPr sz="2400" b="1">
                <a:solidFill>
                  <a:srgbClr val="003399"/>
                </a:solidFill>
                <a:latin typeface="Tahoma" pitchFamily="34" charset="0"/>
                <a:cs typeface="Times New Roman" pitchFamily="18" charset="0"/>
              </a:defRPr>
            </a:lvl3pPr>
            <a:lvl4pPr marL="1600200" indent="-228600" eaLnBrk="0" hangingPunct="0">
              <a:defRPr sz="2400" b="1">
                <a:solidFill>
                  <a:srgbClr val="003399"/>
                </a:solidFill>
                <a:latin typeface="Tahoma" pitchFamily="34" charset="0"/>
                <a:cs typeface="Times New Roman" pitchFamily="18" charset="0"/>
              </a:defRPr>
            </a:lvl4pPr>
            <a:lvl5pPr marL="2057400" indent="-228600" eaLnBrk="0" hangingPunct="0">
              <a:defRPr sz="2400" b="1">
                <a:solidFill>
                  <a:srgbClr val="003399"/>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003399"/>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Revilers</a:t>
            </a:r>
            <a:endParaRPr kumimoji="0" lang="en-US" sz="28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a:p>
            <a:pPr lvl="1" algn="l">
              <a:buClr>
                <a:srgbClr val="439EB7"/>
              </a:buClr>
              <a:buSzPct val="115000"/>
              <a:buFont typeface="Wingdings" pitchFamily="2" charset="2"/>
              <a:buChar char="Ø"/>
            </a:pPr>
            <a:r>
              <a:rPr lang="en-US" sz="2000" dirty="0">
                <a:solidFill>
                  <a:prstClr val="black"/>
                </a:solidFill>
              </a:rPr>
              <a:t>Verbal abuse at others or blasphemy against God </a:t>
            </a:r>
            <a:r>
              <a:rPr lang="en-US" sz="2000" i="1" dirty="0">
                <a:solidFill>
                  <a:prstClr val="black"/>
                </a:solidFill>
              </a:rPr>
              <a:t>(Galatians 5:20: Outbursts of anger listed as a deed of the flesh!)</a:t>
            </a:r>
            <a:endParaRPr kumimoji="0" lang="en-US" sz="2000" b="1" i="1"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419464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round rectangle bevel">
  <a:themeElements>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round 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ound 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ound 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ound 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ound 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ound 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ound 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ound 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ound 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ound 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ound 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ound 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2147</Words>
  <Application>Microsoft Office PowerPoint</Application>
  <PresentationFormat>On-screen Show (4:3)</PresentationFormat>
  <Paragraphs>431</Paragraphs>
  <Slides>31</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Ameretto</vt:lpstr>
      <vt:lpstr>Arial</vt:lpstr>
      <vt:lpstr>Century Schoolbook</vt:lpstr>
      <vt:lpstr>Corbel</vt:lpstr>
      <vt:lpstr>Garamond</vt:lpstr>
      <vt:lpstr>Tahoma</vt:lpstr>
      <vt:lpstr>Times New Roman</vt:lpstr>
      <vt:lpstr>Tw Cen MT</vt:lpstr>
      <vt:lpstr>Wingdings</vt:lpstr>
      <vt:lpstr>round rectangle bevel</vt:lpstr>
      <vt:lpstr>Droplet</vt:lpstr>
      <vt:lpstr>Headlines</vt:lpstr>
      <vt:lpstr>WASHED</vt:lpstr>
      <vt:lpstr>Intro</vt:lpstr>
      <vt:lpstr>Intro</vt:lpstr>
      <vt:lpstr>Intro</vt:lpstr>
      <vt:lpstr>Intro</vt:lpstr>
      <vt:lpstr>The Need To Be Washed</vt:lpstr>
      <vt:lpstr>The Need To Be Washed</vt:lpstr>
      <vt:lpstr>The Need To Be Washed</vt:lpstr>
      <vt:lpstr>The Need To Be Washed</vt:lpstr>
      <vt:lpstr>The Need To Be Washed</vt:lpstr>
      <vt:lpstr>The Need To Be Washed</vt:lpstr>
      <vt:lpstr>We Can Be Washed (Be made clean)</vt:lpstr>
      <vt:lpstr>We Can Be Washed (Be made clean)</vt:lpstr>
      <vt:lpstr>We Can Be Washed (Be made clean)</vt:lpstr>
      <vt:lpstr>How to Wash</vt:lpstr>
      <vt:lpstr>PowerPoint Presentation</vt:lpstr>
      <vt:lpstr>PowerPoint Presentation</vt:lpstr>
      <vt:lpstr>PowerPoint Presentation</vt:lpstr>
      <vt:lpstr>PowerPoint Presentation</vt:lpstr>
      <vt:lpstr>PowerPoint Presentation</vt:lpstr>
      <vt:lpstr>Conclusion</vt:lpstr>
      <vt:lpstr>Conclusion</vt:lpstr>
      <vt:lpstr>Conclusion</vt:lpstr>
      <vt:lpstr>Conclusion</vt:lpstr>
      <vt:lpstr>“What Must I Do To Be Saved?”</vt:lpstr>
      <vt:lpstr>Additional Material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dc:title>
  <dc:subject>04/23/2023</dc:subject>
  <dc:creator>DarkWolf</dc:creator>
  <cp:lastModifiedBy>Nathan Morrison</cp:lastModifiedBy>
  <cp:revision>33</cp:revision>
  <dcterms:created xsi:type="dcterms:W3CDTF">2019-07-31T20:27:13Z</dcterms:created>
  <dcterms:modified xsi:type="dcterms:W3CDTF">2023-04-21T17:27:15Z</dcterms:modified>
</cp:coreProperties>
</file>