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7" r:id="rId5"/>
    <p:sldId id="272" r:id="rId6"/>
    <p:sldId id="277" r:id="rId7"/>
    <p:sldId id="278" r:id="rId8"/>
    <p:sldId id="279" r:id="rId9"/>
    <p:sldId id="280" r:id="rId10"/>
    <p:sldId id="281" r:id="rId11"/>
    <p:sldId id="282" r:id="rId12"/>
    <p:sldId id="284" r:id="rId13"/>
    <p:sldId id="283" r:id="rId1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280" autoAdjust="0"/>
  </p:normalViewPr>
  <p:slideViewPr>
    <p:cSldViewPr>
      <p:cViewPr varScale="1">
        <p:scale>
          <a:sx n="114" d="100"/>
          <a:sy n="114" d="100"/>
        </p:scale>
        <p:origin x="1506" y="114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10/15/2022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10/15/2022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613" y="990600"/>
            <a:ext cx="6345302" cy="3200400"/>
          </a:xfrm>
        </p:spPr>
        <p:txBody>
          <a:bodyPr>
            <a:normAutofit/>
          </a:bodyPr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0613" y="4267200"/>
            <a:ext cx="6345302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3CD9712D-992A-4AB1-A5C2-575F75921AA2}" type="datetimeFigureOut">
              <a:rPr lang="en-US" smtClean="0"/>
              <a:pPr/>
              <a:t>10/15/2022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200470">
              <a:defRPr/>
            </a:lvl6pPr>
            <a:lvl7pPr marL="1406265">
              <a:defRPr/>
            </a:lvl7pPr>
            <a:lvl8pPr marL="1612060">
              <a:defRPr/>
            </a:lvl8pPr>
            <a:lvl9pPr marL="1817855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3CD9712D-992A-4AB1-A5C2-575F75921AA2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916" y="381000"/>
            <a:ext cx="1429121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0613" y="381000"/>
            <a:ext cx="6230973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3CD9712D-992A-4AB1-A5C2-575F75921AA2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3CD9712D-992A-4AB1-A5C2-575F75921AA2}" type="datetimeFigureOut">
              <a:rPr lang="en-US" smtClean="0"/>
              <a:pPr/>
              <a:t>10/15/2022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13" y="2057401"/>
            <a:ext cx="6345303" cy="2666999"/>
          </a:xfrm>
        </p:spPr>
        <p:txBody>
          <a:bodyPr anchor="b">
            <a:normAutofit/>
          </a:bodyPr>
          <a:lstStyle>
            <a:lvl1pPr algn="l">
              <a:defRPr sz="3601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3" y="4876800"/>
            <a:ext cx="6345303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3CD9712D-992A-4AB1-A5C2-575F75921AA2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612" y="1676400"/>
            <a:ext cx="3525930" cy="4495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200470">
              <a:defRPr sz="1200"/>
            </a:lvl6pPr>
            <a:lvl7pPr marL="1406265">
              <a:defRPr sz="1200"/>
            </a:lvl7pPr>
            <a:lvl8pPr marL="1612060">
              <a:defRPr sz="1200"/>
            </a:lvl8pPr>
            <a:lvl9pPr marL="1817855"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738" y="1676401"/>
            <a:ext cx="3525930" cy="4495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200470">
              <a:defRPr sz="1200"/>
            </a:lvl6pPr>
            <a:lvl7pPr marL="1406265">
              <a:defRPr sz="1200"/>
            </a:lvl7pPr>
            <a:lvl8pPr marL="1612060">
              <a:defRPr sz="1200"/>
            </a:lvl8pPr>
            <a:lvl9pPr marL="1817855"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3CD9712D-992A-4AB1-A5C2-575F75921AA2}" type="datetimeFigureOut">
              <a:rPr lang="en-US" smtClean="0"/>
              <a:pPr/>
              <a:t>10/15/2022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3526775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0612" y="2516458"/>
            <a:ext cx="3526775" cy="3655743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200470">
              <a:defRPr sz="1200"/>
            </a:lvl6pPr>
            <a:lvl7pPr marL="1406265">
              <a:defRPr sz="1200"/>
            </a:lvl7pPr>
            <a:lvl8pPr marL="1612060">
              <a:defRPr sz="1200"/>
            </a:lvl8pPr>
            <a:lvl9pPr marL="1817855"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76400"/>
            <a:ext cx="3528363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6458"/>
            <a:ext cx="3528363" cy="3655743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200470">
              <a:defRPr sz="1200"/>
            </a:lvl6pPr>
            <a:lvl7pPr marL="1406265">
              <a:defRPr sz="1200"/>
            </a:lvl7pPr>
            <a:lvl8pPr marL="1612060">
              <a:defRPr sz="1200"/>
            </a:lvl8pPr>
            <a:lvl9pPr marL="1817855"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3CD9712D-992A-4AB1-A5C2-575F75921AA2}" type="datetimeFigureOut">
              <a:rPr lang="en-US" smtClean="0"/>
              <a:pPr/>
              <a:t>10/15/2022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3CD9712D-992A-4AB1-A5C2-575F75921AA2}" type="datetimeFigureOut">
              <a:rPr lang="en-US" smtClean="0"/>
              <a:pPr/>
              <a:t>10/15/2022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3CD9712D-992A-4AB1-A5C2-575F75921AA2}" type="datetimeFigureOut">
              <a:rPr lang="en-US" smtClean="0"/>
              <a:pPr/>
              <a:t>10/15/2022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anchor="b">
            <a:normAutofit/>
          </a:bodyPr>
          <a:lstStyle>
            <a:lvl1pPr algn="l">
              <a:defRPr sz="2401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612" y="685800"/>
            <a:ext cx="4630356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3CD9712D-992A-4AB1-A5C2-575F75921AA2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anchor="b">
            <a:noAutofit/>
          </a:bodyPr>
          <a:lstStyle>
            <a:lvl1pPr algn="l">
              <a:defRPr sz="2401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142107" y="0"/>
            <a:ext cx="4458862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7624" y="0"/>
            <a:ext cx="8516377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7202776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085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10/15/2022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3999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71496" algn="l" defTabSz="685983" rtl="0" eaLnBrk="1" latinLnBrk="0" hangingPunct="1">
        <a:lnSpc>
          <a:spcPct val="90000"/>
        </a:lnSpc>
        <a:spcBef>
          <a:spcPts val="12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77291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83085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88880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94675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470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06265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12060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17855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WORDS OF SALVATION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BD9017F-543B-7B49-C744-4AAEA63CBE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RECONCILIATION – Final Thoughts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0613" y="2114208"/>
            <a:ext cx="6516796" cy="3372728"/>
          </a:xfrm>
        </p:spPr>
        <p:txBody>
          <a:bodyPr>
            <a:noAutofit/>
          </a:bodyPr>
          <a:lstStyle/>
          <a:p>
            <a:r>
              <a:rPr lang="en-US" sz="2101" dirty="0"/>
              <a:t>Share the good news of reconciliation</a:t>
            </a:r>
          </a:p>
          <a:p>
            <a:r>
              <a:rPr lang="en-US" sz="2101" dirty="0"/>
              <a:t>Honor our reconciled relationship</a:t>
            </a:r>
          </a:p>
          <a:p>
            <a:r>
              <a:rPr lang="en-US" sz="2101" dirty="0"/>
              <a:t>Be reconciled (II Cor. 5:20)</a:t>
            </a:r>
          </a:p>
          <a:p>
            <a:pPr lvl="1"/>
            <a:r>
              <a:rPr lang="en-US" sz="1800" dirty="0"/>
              <a:t>Reconciled through baptism (II Cor. 5:18; Gal. 3:27)</a:t>
            </a:r>
          </a:p>
          <a:p>
            <a:pPr lvl="1"/>
            <a:r>
              <a:rPr lang="en-US" sz="1800" dirty="0"/>
              <a:t>Reconciled through zealous repentance (Rev. 3:19-20)</a:t>
            </a:r>
          </a:p>
          <a:p>
            <a:endParaRPr lang="en-US" sz="2101" dirty="0"/>
          </a:p>
        </p:txBody>
      </p:sp>
    </p:spTree>
    <p:extLst>
      <p:ext uri="{BB962C8B-B14F-4D97-AF65-F5344CB8AC3E}">
        <p14:creationId xmlns:p14="http://schemas.microsoft.com/office/powerpoint/2010/main" val="190949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685800"/>
          </a:xfrm>
        </p:spPr>
        <p:txBody>
          <a:bodyPr>
            <a:normAutofit/>
          </a:bodyPr>
          <a:lstStyle/>
          <a:p>
            <a:r>
              <a:rPr lang="en-US" sz="4000" b="1" dirty="0"/>
              <a:t>WORDS OF SALVATION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0613" y="1295400"/>
            <a:ext cx="2115100" cy="5181600"/>
          </a:xfrm>
        </p:spPr>
        <p:txBody>
          <a:bodyPr>
            <a:normAutofit/>
          </a:bodyPr>
          <a:lstStyle/>
          <a:p>
            <a:r>
              <a:rPr lang="en-US" sz="2800" dirty="0"/>
              <a:t>Saved</a:t>
            </a:r>
          </a:p>
          <a:p>
            <a:r>
              <a:rPr lang="en-US" sz="2800" dirty="0"/>
              <a:t>Sanctified</a:t>
            </a:r>
          </a:p>
          <a:p>
            <a:r>
              <a:rPr lang="en-US" sz="2800" dirty="0"/>
              <a:t>Made holy</a:t>
            </a:r>
          </a:p>
          <a:p>
            <a:r>
              <a:rPr lang="en-US" sz="2800" dirty="0"/>
              <a:t>Justified</a:t>
            </a:r>
          </a:p>
          <a:p>
            <a:r>
              <a:rPr lang="en-US" sz="2800" dirty="0"/>
              <a:t>Washed</a:t>
            </a:r>
          </a:p>
          <a:p>
            <a:r>
              <a:rPr lang="en-US" sz="2800" dirty="0"/>
              <a:t>Forgiven</a:t>
            </a:r>
          </a:p>
          <a:p>
            <a:r>
              <a:rPr lang="en-US" sz="2800" dirty="0"/>
              <a:t>Pardoned</a:t>
            </a:r>
          </a:p>
          <a:p>
            <a:r>
              <a:rPr lang="en-US" sz="2800" dirty="0"/>
              <a:t>Redeemed</a:t>
            </a:r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474CE45A-89A0-4314-89AC-EB3FD4A989FE}"/>
              </a:ext>
            </a:extLst>
          </p:cNvPr>
          <p:cNvSpPr txBox="1">
            <a:spLocks/>
          </p:cNvSpPr>
          <p:nvPr/>
        </p:nvSpPr>
        <p:spPr>
          <a:xfrm>
            <a:off x="3943188" y="1295400"/>
            <a:ext cx="2610011" cy="5181600"/>
          </a:xfrm>
          <a:prstGeom prst="rect">
            <a:avLst/>
          </a:prstGeom>
        </p:spPr>
        <p:txBody>
          <a:bodyPr vert="horz" lIns="68598" tIns="34299" rIns="68598" bIns="34299" rtlCol="0">
            <a:normAutofit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Free</a:t>
            </a:r>
          </a:p>
          <a:p>
            <a:r>
              <a:rPr lang="en-US" sz="2800" dirty="0"/>
              <a:t>Elect</a:t>
            </a:r>
          </a:p>
          <a:p>
            <a:r>
              <a:rPr lang="en-US" sz="2800" dirty="0"/>
              <a:t>Called</a:t>
            </a:r>
          </a:p>
          <a:p>
            <a:r>
              <a:rPr lang="en-US" sz="2800" dirty="0"/>
              <a:t>Foreknown</a:t>
            </a:r>
          </a:p>
          <a:p>
            <a:r>
              <a:rPr lang="en-US" sz="2800" dirty="0"/>
              <a:t>Predestined</a:t>
            </a:r>
          </a:p>
          <a:p>
            <a:r>
              <a:rPr lang="en-US" sz="2800" dirty="0"/>
              <a:t>Glorified</a:t>
            </a:r>
          </a:p>
          <a:p>
            <a:r>
              <a:rPr lang="en-US" sz="2800" dirty="0"/>
              <a:t>Grace</a:t>
            </a:r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WORDS OF SALVATION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51" b="1" i="1" dirty="0">
                <a:solidFill>
                  <a:srgbClr val="C00000"/>
                </a:solidFill>
              </a:rPr>
              <a:t>RECONCILED</a:t>
            </a:r>
          </a:p>
        </p:txBody>
      </p:sp>
    </p:spTree>
    <p:extLst>
      <p:ext uri="{BB962C8B-B14F-4D97-AF65-F5344CB8AC3E}">
        <p14:creationId xmlns:p14="http://schemas.microsoft.com/office/powerpoint/2010/main" val="417511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70612" y="381000"/>
            <a:ext cx="7944788" cy="685800"/>
          </a:xfrm>
        </p:spPr>
        <p:txBody>
          <a:bodyPr>
            <a:normAutofit/>
          </a:bodyPr>
          <a:lstStyle/>
          <a:p>
            <a:r>
              <a:rPr lang="en-US" sz="3200" b="1" dirty="0"/>
              <a:t>RECONCILIATION: CORE TO THE GOSPEL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0613" y="2114208"/>
            <a:ext cx="6516796" cy="3372728"/>
          </a:xfrm>
        </p:spPr>
        <p:txBody>
          <a:bodyPr>
            <a:normAutofit/>
          </a:bodyPr>
          <a:lstStyle/>
          <a:p>
            <a:r>
              <a:rPr lang="en-US" sz="2800" b="1" dirty="0"/>
              <a:t>“Ministry of reconciliation” (II Cor. 5:18)</a:t>
            </a:r>
          </a:p>
          <a:p>
            <a:r>
              <a:rPr lang="en-US" sz="2800" b="1" dirty="0"/>
              <a:t>“Word of reconciliation” (II Cor. 5:19)</a:t>
            </a:r>
          </a:p>
        </p:txBody>
      </p:sp>
    </p:spTree>
    <p:extLst>
      <p:ext uri="{BB962C8B-B14F-4D97-AF65-F5344CB8AC3E}">
        <p14:creationId xmlns:p14="http://schemas.microsoft.com/office/powerpoint/2010/main" val="405335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70612" y="304800"/>
            <a:ext cx="7202776" cy="685800"/>
          </a:xfrm>
        </p:spPr>
        <p:txBody>
          <a:bodyPr>
            <a:normAutofit/>
          </a:bodyPr>
          <a:lstStyle/>
          <a:p>
            <a:r>
              <a:rPr lang="en-US" sz="3600" b="1" dirty="0"/>
              <a:t>WHAT IS RECONCILIATION?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0612" y="1371600"/>
            <a:ext cx="7487587" cy="4953000"/>
          </a:xfrm>
        </p:spPr>
        <p:txBody>
          <a:bodyPr>
            <a:noAutofit/>
          </a:bodyPr>
          <a:lstStyle/>
          <a:p>
            <a:r>
              <a:rPr lang="en-US" sz="2800" b="1" dirty="0"/>
              <a:t>David and Saul (I Sam. 29:4)</a:t>
            </a:r>
          </a:p>
          <a:p>
            <a:r>
              <a:rPr lang="en-US" sz="2800" b="1" dirty="0"/>
              <a:t>Moses and the two Hebrews (Acts 7:26)</a:t>
            </a:r>
          </a:p>
          <a:p>
            <a:r>
              <a:rPr lang="en-US" sz="2800" b="1" dirty="0"/>
              <a:t>Divorced woman (I Cor. 7:10-11)</a:t>
            </a:r>
          </a:p>
          <a:p>
            <a:r>
              <a:rPr lang="en-US" sz="2800" b="1" dirty="0"/>
              <a:t>Literally – a changed relationship</a:t>
            </a:r>
          </a:p>
          <a:p>
            <a:r>
              <a:rPr lang="en-US" sz="2800" b="1" dirty="0"/>
              <a:t>Practically – “Getting back together”</a:t>
            </a:r>
          </a:p>
          <a:p>
            <a:r>
              <a:rPr lang="en-US" sz="2800" b="1" dirty="0"/>
              <a:t>Reconciliation is the great love story of two separated individuals overcoming obstacles and differences to be reunited to live </a:t>
            </a:r>
            <a:r>
              <a:rPr lang="en-US" sz="2800" b="1" i="1" dirty="0"/>
              <a:t>Happily Ever After Together</a:t>
            </a:r>
            <a:r>
              <a:rPr 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998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70612" y="228600"/>
            <a:ext cx="7202776" cy="838200"/>
          </a:xfrm>
        </p:spPr>
        <p:txBody>
          <a:bodyPr>
            <a:normAutofit/>
          </a:bodyPr>
          <a:lstStyle/>
          <a:p>
            <a:r>
              <a:rPr lang="en-US" sz="3600" b="1" dirty="0"/>
              <a:t>RECONCILIATION IS GOOD NEWS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0612" y="1447800"/>
            <a:ext cx="7792388" cy="4724400"/>
          </a:xfrm>
        </p:spPr>
        <p:txBody>
          <a:bodyPr>
            <a:noAutofit/>
          </a:bodyPr>
          <a:lstStyle/>
          <a:p>
            <a:r>
              <a:rPr lang="en-US" sz="2800" b="1" dirty="0"/>
              <a:t>We need reconciliation with God (Rom. 2:5-8)</a:t>
            </a:r>
          </a:p>
          <a:p>
            <a:r>
              <a:rPr lang="en-US" sz="2800" b="1" dirty="0"/>
              <a:t>Reconciliation comes at a price we could not pay (Rom. 5:10; Col. 1:22,20; Eph. 2:16)</a:t>
            </a:r>
          </a:p>
          <a:p>
            <a:r>
              <a:rPr lang="en-US" sz="2800" b="1" dirty="0"/>
              <a:t>We are VERY undeserving (Rom. 5:6-11; Jam. 4:4; Col. 1:21-22; Mt. 6:24)</a:t>
            </a:r>
          </a:p>
          <a:p>
            <a:r>
              <a:rPr lang="en-US" sz="2800" b="1" dirty="0"/>
              <a:t>God initiated the reconciliation (II Cor. 5:18-19) – this is unlike any story</a:t>
            </a:r>
          </a:p>
          <a:p>
            <a:r>
              <a:rPr lang="en-US" sz="2800" b="1" dirty="0"/>
              <a:t>Reconciled to a beautiful relationship (II Cor. 5:18-19; Mt. 11:28-30; Eph. 5:24-27; Col. 1:22; II Pet. 1:11)</a:t>
            </a:r>
          </a:p>
        </p:txBody>
      </p:sp>
    </p:spTree>
    <p:extLst>
      <p:ext uri="{BB962C8B-B14F-4D97-AF65-F5344CB8AC3E}">
        <p14:creationId xmlns:p14="http://schemas.microsoft.com/office/powerpoint/2010/main" val="179056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RECONCILIATION IS AN IMPORTANT SALVATION WORD!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0612" y="1828800"/>
            <a:ext cx="7563788" cy="3372728"/>
          </a:xfrm>
        </p:spPr>
        <p:txBody>
          <a:bodyPr>
            <a:noAutofit/>
          </a:bodyPr>
          <a:lstStyle/>
          <a:p>
            <a:r>
              <a:rPr lang="en-US" sz="2800" b="1" dirty="0"/>
              <a:t>It is different than the other salvation words</a:t>
            </a:r>
          </a:p>
          <a:p>
            <a:endParaRPr lang="en-US" sz="2101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C151D7E1-4380-4D97-B2DF-A39474025A9F}"/>
              </a:ext>
            </a:extLst>
          </p:cNvPr>
          <p:cNvSpPr txBox="1">
            <a:spLocks/>
          </p:cNvSpPr>
          <p:nvPr/>
        </p:nvSpPr>
        <p:spPr>
          <a:xfrm>
            <a:off x="1799504" y="2514362"/>
            <a:ext cx="2115100" cy="4115038"/>
          </a:xfrm>
          <a:prstGeom prst="rect">
            <a:avLst/>
          </a:prstGeom>
        </p:spPr>
        <p:txBody>
          <a:bodyPr vert="horz" lIns="68598" tIns="34299" rIns="68598" bIns="34299" rtlCol="0">
            <a:noAutofit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Saved</a:t>
            </a:r>
          </a:p>
          <a:p>
            <a:r>
              <a:rPr lang="en-US" b="1" dirty="0"/>
              <a:t>Sanctified</a:t>
            </a:r>
          </a:p>
          <a:p>
            <a:r>
              <a:rPr lang="en-US" b="1" dirty="0"/>
              <a:t>Made holy</a:t>
            </a:r>
          </a:p>
          <a:p>
            <a:r>
              <a:rPr lang="en-US" b="1" dirty="0"/>
              <a:t>Justified</a:t>
            </a:r>
          </a:p>
          <a:p>
            <a:r>
              <a:rPr lang="en-US" b="1" dirty="0"/>
              <a:t>Washed</a:t>
            </a:r>
          </a:p>
          <a:p>
            <a:r>
              <a:rPr lang="en-US" b="1" dirty="0"/>
              <a:t>Forgiven</a:t>
            </a:r>
          </a:p>
          <a:p>
            <a:r>
              <a:rPr lang="en-US" b="1" dirty="0"/>
              <a:t>Pardoned</a:t>
            </a:r>
          </a:p>
          <a:p>
            <a:r>
              <a:rPr lang="en-US" b="1" dirty="0"/>
              <a:t>Redeemed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C7F3F1E4-52F2-4752-995E-609452A4F26B}"/>
              </a:ext>
            </a:extLst>
          </p:cNvPr>
          <p:cNvSpPr txBox="1">
            <a:spLocks/>
          </p:cNvSpPr>
          <p:nvPr/>
        </p:nvSpPr>
        <p:spPr>
          <a:xfrm>
            <a:off x="5029200" y="2514362"/>
            <a:ext cx="2115100" cy="4115038"/>
          </a:xfrm>
          <a:prstGeom prst="rect">
            <a:avLst/>
          </a:prstGeom>
        </p:spPr>
        <p:txBody>
          <a:bodyPr vert="horz" lIns="68598" tIns="34299" rIns="68598" bIns="34299" rtlCol="0">
            <a:normAutofit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Free</a:t>
            </a:r>
          </a:p>
          <a:p>
            <a:r>
              <a:rPr lang="en-US" b="1" dirty="0"/>
              <a:t>Elect</a:t>
            </a:r>
          </a:p>
          <a:p>
            <a:r>
              <a:rPr lang="en-US" b="1" dirty="0"/>
              <a:t>Called</a:t>
            </a:r>
          </a:p>
          <a:p>
            <a:r>
              <a:rPr lang="en-US" b="1" dirty="0"/>
              <a:t>Foreknown</a:t>
            </a:r>
          </a:p>
          <a:p>
            <a:r>
              <a:rPr lang="en-US" b="1" dirty="0"/>
              <a:t>Predestined</a:t>
            </a:r>
          </a:p>
          <a:p>
            <a:r>
              <a:rPr lang="en-US" b="1" dirty="0"/>
              <a:t>Glorified</a:t>
            </a:r>
          </a:p>
          <a:p>
            <a:r>
              <a:rPr lang="en-US" b="1" dirty="0"/>
              <a:t>Grace</a:t>
            </a:r>
          </a:p>
        </p:txBody>
      </p:sp>
    </p:spTree>
    <p:extLst>
      <p:ext uri="{BB962C8B-B14F-4D97-AF65-F5344CB8AC3E}">
        <p14:creationId xmlns:p14="http://schemas.microsoft.com/office/powerpoint/2010/main" val="399632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RECONCILIATION IS AN IMPORTANT SALVATION WORD!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0612" y="1828800"/>
            <a:ext cx="7716187" cy="3372728"/>
          </a:xfrm>
        </p:spPr>
        <p:txBody>
          <a:bodyPr>
            <a:noAutofit/>
          </a:bodyPr>
          <a:lstStyle/>
          <a:p>
            <a:r>
              <a:rPr lang="en-US" sz="2800" b="1" dirty="0"/>
              <a:t>It is different than the other salvation words</a:t>
            </a:r>
          </a:p>
          <a:p>
            <a:r>
              <a:rPr lang="en-US" sz="2800" b="1" dirty="0"/>
              <a:t>Reconciliation is a relationship word.  It isn’t about you only, it is about you and God together.</a:t>
            </a:r>
          </a:p>
          <a:p>
            <a:r>
              <a:rPr lang="en-US" sz="2800" b="1" dirty="0"/>
              <a:t>This changes our perception and focus on heaven (Rev. 21:3-4; 22:3-5)</a:t>
            </a:r>
          </a:p>
          <a:p>
            <a:endParaRPr lang="en-US" sz="2101" dirty="0"/>
          </a:p>
        </p:txBody>
      </p:sp>
    </p:spTree>
    <p:extLst>
      <p:ext uri="{BB962C8B-B14F-4D97-AF65-F5344CB8AC3E}">
        <p14:creationId xmlns:p14="http://schemas.microsoft.com/office/powerpoint/2010/main" val="340410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RECONCILIATION CHANGES OUR VIEW OF THIS LIFE TOO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0613" y="2114208"/>
            <a:ext cx="6516796" cy="3372728"/>
          </a:xfrm>
        </p:spPr>
        <p:txBody>
          <a:bodyPr>
            <a:noAutofit/>
          </a:bodyPr>
          <a:lstStyle/>
          <a:p>
            <a:r>
              <a:rPr lang="en-US" sz="2800" b="1" dirty="0"/>
              <a:t>It changes what matters most to us</a:t>
            </a:r>
          </a:p>
          <a:p>
            <a:r>
              <a:rPr lang="en-US" sz="2800" b="1" dirty="0"/>
              <a:t>Romans 8:31</a:t>
            </a:r>
          </a:p>
          <a:p>
            <a:r>
              <a:rPr lang="en-US" sz="2800" b="1" dirty="0"/>
              <a:t>Elisha (II Kings 6:15-17) vs. Ahab (I Kings 22:28-34)</a:t>
            </a:r>
          </a:p>
          <a:p>
            <a:endParaRPr lang="en-US" sz="2101" dirty="0"/>
          </a:p>
        </p:txBody>
      </p:sp>
    </p:spTree>
    <p:extLst>
      <p:ext uri="{BB962C8B-B14F-4D97-AF65-F5344CB8AC3E}">
        <p14:creationId xmlns:p14="http://schemas.microsoft.com/office/powerpoint/2010/main" val="206528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4873beb7-5857-4685-be1f-d57550cc96cc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3495</TotalTime>
  <Words>377</Words>
  <Application>Microsoft Office PowerPoint</Application>
  <PresentationFormat>On-screen Show (4:3)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Euphemia</vt:lpstr>
      <vt:lpstr>Serenity 16x9</vt:lpstr>
      <vt:lpstr>WORDS OF SALVATION</vt:lpstr>
      <vt:lpstr>WORDS OF SALVATION</vt:lpstr>
      <vt:lpstr>WORDS OF SALVATION</vt:lpstr>
      <vt:lpstr>RECONCILIATION: CORE TO THE GOSPEL</vt:lpstr>
      <vt:lpstr>WHAT IS RECONCILIATION?</vt:lpstr>
      <vt:lpstr>RECONCILIATION IS GOOD NEWS</vt:lpstr>
      <vt:lpstr>RECONCILIATION IS AN IMPORTANT SALVATION WORD!</vt:lpstr>
      <vt:lpstr>RECONCILIATION IS AN IMPORTANT SALVATION WORD!</vt:lpstr>
      <vt:lpstr>RECONCILIATION CHANGES OUR VIEW OF THIS LIFE TOO</vt:lpstr>
      <vt:lpstr>RECONCILIATION – Final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WORDS OF SALVATION</dc:title>
  <dc:creator>Jared Hagan</dc:creator>
  <cp:lastModifiedBy>Jared Hagan</cp:lastModifiedBy>
  <cp:revision>4</cp:revision>
  <cp:lastPrinted>2022-04-03T08:28:41Z</cp:lastPrinted>
  <dcterms:created xsi:type="dcterms:W3CDTF">2022-04-03T08:09:32Z</dcterms:created>
  <dcterms:modified xsi:type="dcterms:W3CDTF">2022-10-16T04:41:31Z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