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4" r:id="rId3"/>
    <p:sldId id="269" r:id="rId4"/>
    <p:sldId id="268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05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7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8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7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80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2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3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3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7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9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0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8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B7DB-711B-44BF-8760-46B2961E8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140" y="2811780"/>
            <a:ext cx="8237465" cy="12344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RESURRECTIONS OF </a:t>
            </a:r>
            <a:br>
              <a:rPr lang="en-US" b="1" dirty="0"/>
            </a:br>
            <a:r>
              <a:rPr lang="en-US" b="1" dirty="0"/>
              <a:t>THE OLD TESTAMENT</a:t>
            </a:r>
          </a:p>
        </p:txBody>
      </p:sp>
    </p:spTree>
    <p:extLst>
      <p:ext uri="{BB962C8B-B14F-4D97-AF65-F5344CB8AC3E}">
        <p14:creationId xmlns:p14="http://schemas.microsoft.com/office/powerpoint/2010/main" val="53127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4" y="377505"/>
            <a:ext cx="8315839" cy="891540"/>
          </a:xfrm>
        </p:spPr>
        <p:txBody>
          <a:bodyPr>
            <a:normAutofit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5" y="1535185"/>
            <a:ext cx="8315838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22:1-4; Heb. 11:17-19; Mt. 19:29)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4" y="377505"/>
            <a:ext cx="8315839" cy="891540"/>
          </a:xfrm>
        </p:spPr>
        <p:txBody>
          <a:bodyPr>
            <a:normAutofit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5" y="1535185"/>
            <a:ext cx="8315838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22:1-4;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3:4-6,16-18; John 12:10-11; Heb. 2:14-15)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4" y="377505"/>
            <a:ext cx="8315839" cy="891540"/>
          </a:xfrm>
        </p:spPr>
        <p:txBody>
          <a:bodyPr>
            <a:normAutofit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5" y="1535185"/>
            <a:ext cx="8315838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22:1-4;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3:4-6,16-18; John 12:10-11; Heb. 2:14-15)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won’t fear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 physical resurrections (I Kings 17:17-24; II Kings 4:9-10,20-37; 13:20-21; Rev. 14:13; I </a:t>
            </a:r>
            <a:r>
              <a:rPr lang="en-US" sz="2800" b="1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Thes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. 4:14; Gal. 3:27)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8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4" y="377505"/>
            <a:ext cx="8315839" cy="891540"/>
          </a:xfrm>
        </p:spPr>
        <p:txBody>
          <a:bodyPr>
            <a:normAutofit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5" y="1535185"/>
            <a:ext cx="8315838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22:1-4;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3:4-6,16-18; John 12:10-11; Heb. 2:14-15)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won’t fear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 physical resurrections (I Kings 17:17-24; II Kings 4:9-10,20-37; 13:20-21; Rev. 14:13; I </a:t>
            </a:r>
            <a:r>
              <a:rPr lang="en-US" sz="2800" b="1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Thes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. 4:14; Gal. 3:27) </a:t>
            </a:r>
            <a:r>
              <a:rPr lang="en-US" sz="2800" b="1" dirty="0">
                <a:solidFill>
                  <a:srgbClr val="FF0000"/>
                </a:solidFill>
              </a:rPr>
              <a:t>– Changes what relationships matter most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Valley of dry bones (Ezek. 37:1-14; John 5:28-29,25; Eph. 2:1)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4" y="377505"/>
            <a:ext cx="8315839" cy="891540"/>
          </a:xfrm>
        </p:spPr>
        <p:txBody>
          <a:bodyPr>
            <a:normAutofit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5" y="1535185"/>
            <a:ext cx="8315838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22:1-4;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3:4-6,16-18; John 12:10-11; Heb. 2:14-15)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won’t fear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 physical resurrections (I Kings 17:17-24; II Kings 4:9-10,20-37; 13:20-21; Rev. 14:13; I </a:t>
            </a:r>
            <a:r>
              <a:rPr lang="en-US" sz="2800" b="1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Thes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. 4:14; Gal. 3:27) </a:t>
            </a:r>
            <a:r>
              <a:rPr lang="en-US" sz="2800" b="1" dirty="0">
                <a:solidFill>
                  <a:srgbClr val="FF0000"/>
                </a:solidFill>
              </a:rPr>
              <a:t>– Changes what relationships matter most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Valley of dry bones </a:t>
            </a:r>
            <a:r>
              <a:rPr lang="en-US" sz="2800" b="1">
                <a:solidFill>
                  <a:srgbClr val="000000">
                    <a:lumMod val="85000"/>
                    <a:lumOff val="15000"/>
                  </a:srgbClr>
                </a:solidFill>
              </a:rPr>
              <a:t>(Ezek. 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37:1-14; John 5:28-29,25; Eph. 2:1) </a:t>
            </a:r>
            <a:r>
              <a:rPr lang="en-US" sz="2800" b="1" dirty="0">
                <a:solidFill>
                  <a:srgbClr val="FF0000"/>
                </a:solidFill>
              </a:rPr>
              <a:t>– Gives hope of restoration</a:t>
            </a:r>
          </a:p>
        </p:txBody>
      </p:sp>
    </p:spTree>
    <p:extLst>
      <p:ext uri="{BB962C8B-B14F-4D97-AF65-F5344CB8AC3E}">
        <p14:creationId xmlns:p14="http://schemas.microsoft.com/office/powerpoint/2010/main" val="267903154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3596</TotalTime>
  <Words>329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RESURRECTIONS OF  THE OLD TESTAMENT</vt:lpstr>
      <vt:lpstr>Resurrection changes everything</vt:lpstr>
      <vt:lpstr>Resurrection changes everything</vt:lpstr>
      <vt:lpstr>Resurrection changes everything</vt:lpstr>
      <vt:lpstr>Resurrection changes everything</vt:lpstr>
      <vt:lpstr>Resurrection changes everything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RESURRECTIONS OF  THE OLD TESTAMENT</dc:title>
  <dc:creator>Jared Hagan</dc:creator>
  <cp:lastModifiedBy>DarkWolf</cp:lastModifiedBy>
  <cp:revision>4</cp:revision>
  <dcterms:created xsi:type="dcterms:W3CDTF">2020-04-12T07:17:45Z</dcterms:created>
  <dcterms:modified xsi:type="dcterms:W3CDTF">2022-11-13T14:16:10Z</dcterms:modified>
</cp:coreProperties>
</file>