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01" r:id="rId3"/>
    <p:sldId id="288" r:id="rId4"/>
    <p:sldId id="302" r:id="rId5"/>
    <p:sldId id="304" r:id="rId6"/>
    <p:sldId id="307" r:id="rId7"/>
    <p:sldId id="305" r:id="rId8"/>
    <p:sldId id="306" r:id="rId9"/>
    <p:sldId id="30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469B"/>
    <a:srgbClr val="2E8DCC"/>
    <a:srgbClr val="EE2278"/>
    <a:srgbClr val="FFFFFF"/>
    <a:srgbClr val="65C0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52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in Crozier" userId="7d7791d368daf8f7" providerId="LiveId" clId="{E8214276-63AE-4D43-B663-DFDFF489962E}"/>
    <pc:docChg chg="custSel addSld delSld modSld sldOrd modMainMaster">
      <pc:chgData name="Edwin Crozier" userId="7d7791d368daf8f7" providerId="LiveId" clId="{E8214276-63AE-4D43-B663-DFDFF489962E}" dt="2021-10-09T18:31:18.398" v="187"/>
      <pc:docMkLst>
        <pc:docMk/>
      </pc:docMkLst>
      <pc:sldChg chg="modSp mod modTransition">
        <pc:chgData name="Edwin Crozier" userId="7d7791d368daf8f7" providerId="LiveId" clId="{E8214276-63AE-4D43-B663-DFDFF489962E}" dt="2021-10-09T18:31:18.398" v="187"/>
        <pc:sldMkLst>
          <pc:docMk/>
          <pc:sldMk cId="3060394313" sldId="259"/>
        </pc:sldMkLst>
        <pc:spChg chg="mod">
          <ac:chgData name="Edwin Crozier" userId="7d7791d368daf8f7" providerId="LiveId" clId="{E8214276-63AE-4D43-B663-DFDFF489962E}" dt="2021-10-09T18:28:57.241" v="5" actId="207"/>
          <ac:spMkLst>
            <pc:docMk/>
            <pc:sldMk cId="3060394313" sldId="259"/>
            <ac:spMk id="5" creationId="{00000000-0000-0000-0000-000000000000}"/>
          </ac:spMkLst>
        </pc:spChg>
      </pc:sldChg>
      <pc:sldChg chg="addSp delSp modSp mod modTransition">
        <pc:chgData name="Edwin Crozier" userId="7d7791d368daf8f7" providerId="LiveId" clId="{E8214276-63AE-4D43-B663-DFDFF489962E}" dt="2021-10-09T18:31:18.398" v="187"/>
        <pc:sldMkLst>
          <pc:docMk/>
          <pc:sldMk cId="768381296" sldId="288"/>
        </pc:sldMkLst>
        <pc:picChg chg="add mod">
          <ac:chgData name="Edwin Crozier" userId="7d7791d368daf8f7" providerId="LiveId" clId="{E8214276-63AE-4D43-B663-DFDFF489962E}" dt="2021-10-09T18:28:44.203" v="4" actId="14100"/>
          <ac:picMkLst>
            <pc:docMk/>
            <pc:sldMk cId="768381296" sldId="288"/>
            <ac:picMk id="5" creationId="{37FCEEEC-6C1E-4B44-9EE8-8B7068C5191E}"/>
          </ac:picMkLst>
        </pc:picChg>
        <pc:picChg chg="del">
          <ac:chgData name="Edwin Crozier" userId="7d7791d368daf8f7" providerId="LiveId" clId="{E8214276-63AE-4D43-B663-DFDFF489962E}" dt="2021-10-09T18:28:28.910" v="0" actId="478"/>
          <ac:picMkLst>
            <pc:docMk/>
            <pc:sldMk cId="768381296" sldId="288"/>
            <ac:picMk id="6" creationId="{6311A255-8FCD-451C-AB24-707912ED976F}"/>
          </ac:picMkLst>
        </pc:picChg>
      </pc:sldChg>
      <pc:sldChg chg="modSp mod modTransition">
        <pc:chgData name="Edwin Crozier" userId="7d7791d368daf8f7" providerId="LiveId" clId="{E8214276-63AE-4D43-B663-DFDFF489962E}" dt="2021-10-09T18:31:18.398" v="187"/>
        <pc:sldMkLst>
          <pc:docMk/>
          <pc:sldMk cId="4225130368" sldId="301"/>
        </pc:sldMkLst>
        <pc:spChg chg="mod">
          <ac:chgData name="Edwin Crozier" userId="7d7791d368daf8f7" providerId="LiveId" clId="{E8214276-63AE-4D43-B663-DFDFF489962E}" dt="2021-10-09T18:29:04.633" v="6" actId="207"/>
          <ac:spMkLst>
            <pc:docMk/>
            <pc:sldMk cId="4225130368" sldId="301"/>
            <ac:spMk id="4" creationId="{0E9CAE78-BD44-4721-9355-0B6F1AD095C3}"/>
          </ac:spMkLst>
        </pc:spChg>
      </pc:sldChg>
      <pc:sldChg chg="addSp delSp modSp mod modTransition">
        <pc:chgData name="Edwin Crozier" userId="7d7791d368daf8f7" providerId="LiveId" clId="{E8214276-63AE-4D43-B663-DFDFF489962E}" dt="2021-10-09T18:31:18.398" v="187"/>
        <pc:sldMkLst>
          <pc:docMk/>
          <pc:sldMk cId="301293643" sldId="302"/>
        </pc:sldMkLst>
        <pc:spChg chg="mod">
          <ac:chgData name="Edwin Crozier" userId="7d7791d368daf8f7" providerId="LiveId" clId="{E8214276-63AE-4D43-B663-DFDFF489962E}" dt="2021-10-09T18:30:09.440" v="87" actId="20577"/>
          <ac:spMkLst>
            <pc:docMk/>
            <pc:sldMk cId="301293643" sldId="302"/>
            <ac:spMk id="6" creationId="{76A25A5E-3605-406A-9988-4F3F75F5E815}"/>
          </ac:spMkLst>
        </pc:spChg>
        <pc:picChg chg="del">
          <ac:chgData name="Edwin Crozier" userId="7d7791d368daf8f7" providerId="LiveId" clId="{E8214276-63AE-4D43-B663-DFDFF489962E}" dt="2021-10-09T18:29:20.609" v="11" actId="478"/>
          <ac:picMkLst>
            <pc:docMk/>
            <pc:sldMk cId="301293643" sldId="302"/>
            <ac:picMk id="4" creationId="{73FE9F7B-391E-43C4-B90F-19DBB3F9E037}"/>
          </ac:picMkLst>
        </pc:picChg>
        <pc:picChg chg="add mod modCrop">
          <ac:chgData name="Edwin Crozier" userId="7d7791d368daf8f7" providerId="LiveId" clId="{E8214276-63AE-4D43-B663-DFDFF489962E}" dt="2021-10-09T18:29:37.463" v="14" actId="732"/>
          <ac:picMkLst>
            <pc:docMk/>
            <pc:sldMk cId="301293643" sldId="302"/>
            <ac:picMk id="5" creationId="{788DBF8C-4014-42D8-939B-390633B5556B}"/>
          </ac:picMkLst>
        </pc:picChg>
      </pc:sldChg>
      <pc:sldChg chg="del">
        <pc:chgData name="Edwin Crozier" userId="7d7791d368daf8f7" providerId="LiveId" clId="{E8214276-63AE-4D43-B663-DFDFF489962E}" dt="2021-10-09T18:29:13.451" v="7" actId="47"/>
        <pc:sldMkLst>
          <pc:docMk/>
          <pc:sldMk cId="1557257871" sldId="303"/>
        </pc:sldMkLst>
      </pc:sldChg>
      <pc:sldChg chg="add ord modTransition">
        <pc:chgData name="Edwin Crozier" userId="7d7791d368daf8f7" providerId="LiveId" clId="{E8214276-63AE-4D43-B663-DFDFF489962E}" dt="2021-10-09T18:31:18.398" v="187"/>
        <pc:sldMkLst>
          <pc:docMk/>
          <pc:sldMk cId="2264713636" sldId="303"/>
        </pc:sldMkLst>
      </pc:sldChg>
      <pc:sldChg chg="del">
        <pc:chgData name="Edwin Crozier" userId="7d7791d368daf8f7" providerId="LiveId" clId="{E8214276-63AE-4D43-B663-DFDFF489962E}" dt="2021-10-09T18:29:13.451" v="7" actId="47"/>
        <pc:sldMkLst>
          <pc:docMk/>
          <pc:sldMk cId="2781936928" sldId="304"/>
        </pc:sldMkLst>
      </pc:sldChg>
      <pc:sldChg chg="modSp add mod modTransition">
        <pc:chgData name="Edwin Crozier" userId="7d7791d368daf8f7" providerId="LiveId" clId="{E8214276-63AE-4D43-B663-DFDFF489962E}" dt="2021-10-09T18:31:18.398" v="187"/>
        <pc:sldMkLst>
          <pc:docMk/>
          <pc:sldMk cId="2936644133" sldId="304"/>
        </pc:sldMkLst>
        <pc:spChg chg="mod">
          <ac:chgData name="Edwin Crozier" userId="7d7791d368daf8f7" providerId="LiveId" clId="{E8214276-63AE-4D43-B663-DFDFF489962E}" dt="2021-10-09T18:30:24.238" v="114" actId="20577"/>
          <ac:spMkLst>
            <pc:docMk/>
            <pc:sldMk cId="2936644133" sldId="304"/>
            <ac:spMk id="6" creationId="{76A25A5E-3605-406A-9988-4F3F75F5E815}"/>
          </ac:spMkLst>
        </pc:spChg>
      </pc:sldChg>
      <pc:sldChg chg="modSp add mod modTransition">
        <pc:chgData name="Edwin Crozier" userId="7d7791d368daf8f7" providerId="LiveId" clId="{E8214276-63AE-4D43-B663-DFDFF489962E}" dt="2021-10-09T18:31:18.398" v="187"/>
        <pc:sldMkLst>
          <pc:docMk/>
          <pc:sldMk cId="1019179790" sldId="305"/>
        </pc:sldMkLst>
        <pc:spChg chg="mod">
          <ac:chgData name="Edwin Crozier" userId="7d7791d368daf8f7" providerId="LiveId" clId="{E8214276-63AE-4D43-B663-DFDFF489962E}" dt="2021-10-09T18:30:48.836" v="160" actId="20577"/>
          <ac:spMkLst>
            <pc:docMk/>
            <pc:sldMk cId="1019179790" sldId="305"/>
            <ac:spMk id="6" creationId="{76A25A5E-3605-406A-9988-4F3F75F5E815}"/>
          </ac:spMkLst>
        </pc:spChg>
      </pc:sldChg>
      <pc:sldChg chg="del">
        <pc:chgData name="Edwin Crozier" userId="7d7791d368daf8f7" providerId="LiveId" clId="{E8214276-63AE-4D43-B663-DFDFF489962E}" dt="2021-10-09T18:29:13.451" v="7" actId="47"/>
        <pc:sldMkLst>
          <pc:docMk/>
          <pc:sldMk cId="3148233026" sldId="305"/>
        </pc:sldMkLst>
      </pc:sldChg>
      <pc:sldChg chg="modSp add mod modTransition">
        <pc:chgData name="Edwin Crozier" userId="7d7791d368daf8f7" providerId="LiveId" clId="{E8214276-63AE-4D43-B663-DFDFF489962E}" dt="2021-10-09T18:31:18.398" v="187"/>
        <pc:sldMkLst>
          <pc:docMk/>
          <pc:sldMk cId="583675533" sldId="306"/>
        </pc:sldMkLst>
        <pc:spChg chg="mod">
          <ac:chgData name="Edwin Crozier" userId="7d7791d368daf8f7" providerId="LiveId" clId="{E8214276-63AE-4D43-B663-DFDFF489962E}" dt="2021-10-09T18:30:59.746" v="186" actId="20577"/>
          <ac:spMkLst>
            <pc:docMk/>
            <pc:sldMk cId="583675533" sldId="306"/>
            <ac:spMk id="6" creationId="{76A25A5E-3605-406A-9988-4F3F75F5E815}"/>
          </ac:spMkLst>
        </pc:spChg>
      </pc:sldChg>
      <pc:sldChg chg="del">
        <pc:chgData name="Edwin Crozier" userId="7d7791d368daf8f7" providerId="LiveId" clId="{E8214276-63AE-4D43-B663-DFDFF489962E}" dt="2021-10-09T18:29:13.451" v="7" actId="47"/>
        <pc:sldMkLst>
          <pc:docMk/>
          <pc:sldMk cId="1728269632" sldId="306"/>
        </pc:sldMkLst>
      </pc:sldChg>
      <pc:sldChg chg="del">
        <pc:chgData name="Edwin Crozier" userId="7d7791d368daf8f7" providerId="LiveId" clId="{E8214276-63AE-4D43-B663-DFDFF489962E}" dt="2021-10-09T18:29:13.451" v="7" actId="47"/>
        <pc:sldMkLst>
          <pc:docMk/>
          <pc:sldMk cId="2502729508" sldId="307"/>
        </pc:sldMkLst>
      </pc:sldChg>
      <pc:sldMasterChg chg="modTransition modSldLayout">
        <pc:chgData name="Edwin Crozier" userId="7d7791d368daf8f7" providerId="LiveId" clId="{E8214276-63AE-4D43-B663-DFDFF489962E}" dt="2021-10-09T18:31:18.398" v="187"/>
        <pc:sldMasterMkLst>
          <pc:docMk/>
          <pc:sldMasterMk cId="6500093" sldId="2147483660"/>
        </pc:sldMasterMkLst>
        <pc:sldLayoutChg chg="modTransition">
          <pc:chgData name="Edwin Crozier" userId="7d7791d368daf8f7" providerId="LiveId" clId="{E8214276-63AE-4D43-B663-DFDFF489962E}" dt="2021-10-09T18:31:18.398" v="187"/>
          <pc:sldLayoutMkLst>
            <pc:docMk/>
            <pc:sldMasterMk cId="6500093" sldId="2147483660"/>
            <pc:sldLayoutMk cId="562818589" sldId="2147483661"/>
          </pc:sldLayoutMkLst>
        </pc:sldLayoutChg>
        <pc:sldLayoutChg chg="modTransition">
          <pc:chgData name="Edwin Crozier" userId="7d7791d368daf8f7" providerId="LiveId" clId="{E8214276-63AE-4D43-B663-DFDFF489962E}" dt="2021-10-09T18:31:18.398" v="187"/>
          <pc:sldLayoutMkLst>
            <pc:docMk/>
            <pc:sldMasterMk cId="6500093" sldId="2147483660"/>
            <pc:sldLayoutMk cId="1650226842" sldId="2147483662"/>
          </pc:sldLayoutMkLst>
        </pc:sldLayoutChg>
        <pc:sldLayoutChg chg="modTransition">
          <pc:chgData name="Edwin Crozier" userId="7d7791d368daf8f7" providerId="LiveId" clId="{E8214276-63AE-4D43-B663-DFDFF489962E}" dt="2021-10-09T18:31:18.398" v="187"/>
          <pc:sldLayoutMkLst>
            <pc:docMk/>
            <pc:sldMasterMk cId="6500093" sldId="2147483660"/>
            <pc:sldLayoutMk cId="3322692087" sldId="2147483663"/>
          </pc:sldLayoutMkLst>
        </pc:sldLayoutChg>
        <pc:sldLayoutChg chg="modTransition">
          <pc:chgData name="Edwin Crozier" userId="7d7791d368daf8f7" providerId="LiveId" clId="{E8214276-63AE-4D43-B663-DFDFF489962E}" dt="2021-10-09T18:31:18.398" v="187"/>
          <pc:sldLayoutMkLst>
            <pc:docMk/>
            <pc:sldMasterMk cId="6500093" sldId="2147483660"/>
            <pc:sldLayoutMk cId="3833034611" sldId="2147483664"/>
          </pc:sldLayoutMkLst>
        </pc:sldLayoutChg>
        <pc:sldLayoutChg chg="modTransition">
          <pc:chgData name="Edwin Crozier" userId="7d7791d368daf8f7" providerId="LiveId" clId="{E8214276-63AE-4D43-B663-DFDFF489962E}" dt="2021-10-09T18:31:18.398" v="187"/>
          <pc:sldLayoutMkLst>
            <pc:docMk/>
            <pc:sldMasterMk cId="6500093" sldId="2147483660"/>
            <pc:sldLayoutMk cId="3515245155" sldId="2147483665"/>
          </pc:sldLayoutMkLst>
        </pc:sldLayoutChg>
        <pc:sldLayoutChg chg="modTransition">
          <pc:chgData name="Edwin Crozier" userId="7d7791d368daf8f7" providerId="LiveId" clId="{E8214276-63AE-4D43-B663-DFDFF489962E}" dt="2021-10-09T18:31:18.398" v="187"/>
          <pc:sldLayoutMkLst>
            <pc:docMk/>
            <pc:sldMasterMk cId="6500093" sldId="2147483660"/>
            <pc:sldLayoutMk cId="3176153507" sldId="2147483666"/>
          </pc:sldLayoutMkLst>
        </pc:sldLayoutChg>
        <pc:sldLayoutChg chg="modTransition">
          <pc:chgData name="Edwin Crozier" userId="7d7791d368daf8f7" providerId="LiveId" clId="{E8214276-63AE-4D43-B663-DFDFF489962E}" dt="2021-10-09T18:31:18.398" v="187"/>
          <pc:sldLayoutMkLst>
            <pc:docMk/>
            <pc:sldMasterMk cId="6500093" sldId="2147483660"/>
            <pc:sldLayoutMk cId="896459500" sldId="2147483667"/>
          </pc:sldLayoutMkLst>
        </pc:sldLayoutChg>
        <pc:sldLayoutChg chg="modTransition">
          <pc:chgData name="Edwin Crozier" userId="7d7791d368daf8f7" providerId="LiveId" clId="{E8214276-63AE-4D43-B663-DFDFF489962E}" dt="2021-10-09T18:31:18.398" v="187"/>
          <pc:sldLayoutMkLst>
            <pc:docMk/>
            <pc:sldMasterMk cId="6500093" sldId="2147483660"/>
            <pc:sldLayoutMk cId="727040255" sldId="2147483668"/>
          </pc:sldLayoutMkLst>
        </pc:sldLayoutChg>
        <pc:sldLayoutChg chg="modTransition">
          <pc:chgData name="Edwin Crozier" userId="7d7791d368daf8f7" providerId="LiveId" clId="{E8214276-63AE-4D43-B663-DFDFF489962E}" dt="2021-10-09T18:31:18.398" v="187"/>
          <pc:sldLayoutMkLst>
            <pc:docMk/>
            <pc:sldMasterMk cId="6500093" sldId="2147483660"/>
            <pc:sldLayoutMk cId="2690269435" sldId="2147483669"/>
          </pc:sldLayoutMkLst>
        </pc:sldLayoutChg>
        <pc:sldLayoutChg chg="modTransition">
          <pc:chgData name="Edwin Crozier" userId="7d7791d368daf8f7" providerId="LiveId" clId="{E8214276-63AE-4D43-B663-DFDFF489962E}" dt="2021-10-09T18:31:18.398" v="187"/>
          <pc:sldLayoutMkLst>
            <pc:docMk/>
            <pc:sldMasterMk cId="6500093" sldId="2147483660"/>
            <pc:sldLayoutMk cId="2998366549" sldId="2147483670"/>
          </pc:sldLayoutMkLst>
        </pc:sldLayoutChg>
        <pc:sldLayoutChg chg="modTransition">
          <pc:chgData name="Edwin Crozier" userId="7d7791d368daf8f7" providerId="LiveId" clId="{E8214276-63AE-4D43-B663-DFDFF489962E}" dt="2021-10-09T18:31:18.398" v="187"/>
          <pc:sldLayoutMkLst>
            <pc:docMk/>
            <pc:sldMasterMk cId="6500093" sldId="2147483660"/>
            <pc:sldLayoutMk cId="2992150971" sldId="2147483671"/>
          </pc:sldLayoutMkLst>
        </pc:sldLayoutChg>
      </pc:sldMasterChg>
    </pc:docChg>
  </pc:docChgLst>
  <pc:docChgLst>
    <pc:chgData name="Edwin Crozier" userId="7d7791d368daf8f7" providerId="LiveId" clId="{C87B0457-811F-4B95-9058-6994AE5734F2}"/>
    <pc:docChg chg="custSel addSld modSld">
      <pc:chgData name="Edwin Crozier" userId="7d7791d368daf8f7" providerId="LiveId" clId="{C87B0457-811F-4B95-9058-6994AE5734F2}" dt="2021-10-21T14:36:14.539" v="38" actId="20577"/>
      <pc:docMkLst>
        <pc:docMk/>
      </pc:docMkLst>
      <pc:sldChg chg="modSp add mod">
        <pc:chgData name="Edwin Crozier" userId="7d7791d368daf8f7" providerId="LiveId" clId="{C87B0457-811F-4B95-9058-6994AE5734F2}" dt="2021-10-21T14:36:14.539" v="38" actId="20577"/>
        <pc:sldMkLst>
          <pc:docMk/>
          <pc:sldMk cId="388265611" sldId="307"/>
        </pc:sldMkLst>
        <pc:spChg chg="mod">
          <ac:chgData name="Edwin Crozier" userId="7d7791d368daf8f7" providerId="LiveId" clId="{C87B0457-811F-4B95-9058-6994AE5734F2}" dt="2021-10-21T14:36:14.539" v="38" actId="20577"/>
          <ac:spMkLst>
            <pc:docMk/>
            <pc:sldMk cId="388265611" sldId="307"/>
            <ac:spMk id="6" creationId="{76A25A5E-3605-406A-9988-4F3F75F5E81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18589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66549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50971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26842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92087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34611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45155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53507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59500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40255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435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8F789-E426-43BE-B833-2CDB50BD89B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974" y="4506804"/>
            <a:ext cx="60915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>
                <a:solidFill>
                  <a:srgbClr val="74469B"/>
                </a:solidFill>
                <a:latin typeface="Tw Cen MT" panose="020B0602020104020603" pitchFamily="34" charset="0"/>
              </a:rPr>
              <a:t>I’m a</a:t>
            </a:r>
          </a:p>
          <a:p>
            <a:r>
              <a:rPr lang="en-US" sz="7000" b="1" dirty="0">
                <a:solidFill>
                  <a:srgbClr val="74469B"/>
                </a:solidFill>
                <a:latin typeface="Tw Cen MT" panose="020B0602020104020603" pitchFamily="34" charset="0"/>
              </a:rPr>
              <a:t>Disciple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6" t="11373" r="10719" b="11176"/>
          <a:stretch/>
        </p:blipFill>
        <p:spPr>
          <a:xfrm>
            <a:off x="2518947" y="0"/>
            <a:ext cx="6716480" cy="66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394313"/>
      </p:ext>
    </p:extLst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9CAE78-BD44-4721-9355-0B6F1AD095C3}"/>
              </a:ext>
            </a:extLst>
          </p:cNvPr>
          <p:cNvSpPr txBox="1"/>
          <p:nvPr/>
        </p:nvSpPr>
        <p:spPr>
          <a:xfrm>
            <a:off x="30256" y="2151728"/>
            <a:ext cx="90834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74469B"/>
                </a:solidFill>
                <a:latin typeface="Tw Cen MT" panose="020B0602020104020603" pitchFamily="34" charset="0"/>
              </a:rPr>
              <a:t>“A </a:t>
            </a:r>
            <a:r>
              <a:rPr lang="en-US" sz="4000" dirty="0">
                <a:solidFill>
                  <a:srgbClr val="74469B"/>
                </a:solidFill>
                <a:uFill>
                  <a:solidFill>
                    <a:schemeClr val="tx1"/>
                  </a:solidFill>
                </a:uFill>
                <a:latin typeface="Tw Cen MT" panose="020B0602020104020603" pitchFamily="34" charset="0"/>
              </a:rPr>
              <a:t>disciple</a:t>
            </a:r>
            <a:r>
              <a:rPr lang="en-US" sz="4000" dirty="0">
                <a:solidFill>
                  <a:srgbClr val="74469B"/>
                </a:solidFill>
                <a:latin typeface="Tw Cen MT" panose="020B0602020104020603" pitchFamily="34" charset="0"/>
              </a:rPr>
              <a:t> is not above his </a:t>
            </a:r>
            <a:r>
              <a:rPr lang="en-US" sz="4000" dirty="0">
                <a:solidFill>
                  <a:srgbClr val="74469B"/>
                </a:solidFill>
                <a:uFill>
                  <a:solidFill>
                    <a:schemeClr val="tx1"/>
                  </a:solidFill>
                </a:uFill>
                <a:latin typeface="Tw Cen MT" panose="020B0602020104020603" pitchFamily="34" charset="0"/>
              </a:rPr>
              <a:t>teacher</a:t>
            </a:r>
            <a:r>
              <a:rPr lang="en-US" sz="4000" dirty="0">
                <a:solidFill>
                  <a:srgbClr val="74469B"/>
                </a:solidFill>
                <a:latin typeface="Tw Cen MT" panose="020B0602020104020603" pitchFamily="34" charset="0"/>
              </a:rPr>
              <a:t>, but everyone when he is fully </a:t>
            </a:r>
            <a:r>
              <a:rPr lang="en-US" sz="4000" dirty="0">
                <a:solidFill>
                  <a:srgbClr val="74469B"/>
                </a:solidFill>
                <a:uFill>
                  <a:solidFill>
                    <a:schemeClr val="tx1"/>
                  </a:solidFill>
                </a:uFill>
                <a:latin typeface="Tw Cen MT" panose="020B0602020104020603" pitchFamily="34" charset="0"/>
              </a:rPr>
              <a:t>trained</a:t>
            </a:r>
            <a:r>
              <a:rPr lang="en-US" sz="4000" dirty="0">
                <a:solidFill>
                  <a:srgbClr val="74469B"/>
                </a:solidFill>
                <a:latin typeface="Tw Cen MT" panose="020B0602020104020603" pitchFamily="34" charset="0"/>
              </a:rPr>
              <a:t> will be </a:t>
            </a:r>
            <a:r>
              <a:rPr lang="en-US" sz="4000" dirty="0">
                <a:solidFill>
                  <a:srgbClr val="74469B"/>
                </a:solidFill>
                <a:uFill>
                  <a:solidFill>
                    <a:schemeClr val="tx1"/>
                  </a:solidFill>
                </a:uFill>
                <a:latin typeface="Tw Cen MT" panose="020B0602020104020603" pitchFamily="34" charset="0"/>
              </a:rPr>
              <a:t>like</a:t>
            </a:r>
            <a:r>
              <a:rPr lang="en-US" sz="4000" dirty="0">
                <a:solidFill>
                  <a:srgbClr val="74469B"/>
                </a:solidFill>
                <a:latin typeface="Tw Cen MT" panose="020B0602020104020603" pitchFamily="34" charset="0"/>
              </a:rPr>
              <a:t> his </a:t>
            </a:r>
            <a:r>
              <a:rPr lang="en-US" sz="4000" dirty="0">
                <a:solidFill>
                  <a:srgbClr val="74469B"/>
                </a:solidFill>
                <a:uFill>
                  <a:solidFill>
                    <a:schemeClr val="tx1"/>
                  </a:solidFill>
                </a:uFill>
                <a:latin typeface="Tw Cen MT" panose="020B0602020104020603" pitchFamily="34" charset="0"/>
              </a:rPr>
              <a:t>teacher</a:t>
            </a:r>
            <a:r>
              <a:rPr lang="en-US" sz="4000" dirty="0">
                <a:solidFill>
                  <a:srgbClr val="74469B"/>
                </a:solidFill>
                <a:latin typeface="Tw Cen MT" panose="020B0602020104020603" pitchFamily="34" charset="0"/>
              </a:rPr>
              <a:t>.”</a:t>
            </a:r>
          </a:p>
          <a:p>
            <a:pPr algn="r"/>
            <a:r>
              <a:rPr lang="en-US" sz="4000" b="1" dirty="0">
                <a:solidFill>
                  <a:srgbClr val="74469B"/>
                </a:solidFill>
                <a:latin typeface="Tw Cen MT" panose="020B0602020104020603" pitchFamily="34" charset="0"/>
              </a:rPr>
              <a:t>Luke 6:40</a:t>
            </a:r>
          </a:p>
        </p:txBody>
      </p:sp>
    </p:spTree>
    <p:extLst>
      <p:ext uri="{BB962C8B-B14F-4D97-AF65-F5344CB8AC3E}">
        <p14:creationId xmlns:p14="http://schemas.microsoft.com/office/powerpoint/2010/main" val="4225130368"/>
      </p:ext>
    </p:extLst>
  </p:cSld>
  <p:clrMapOvr>
    <a:masterClrMapping/>
  </p:clrMapOvr>
  <p:transition spd="slow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532" y="448334"/>
            <a:ext cx="5957248" cy="59572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532" y="448334"/>
            <a:ext cx="5957248" cy="59572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FCEEEC-6C1E-4B44-9EE8-8B7068C519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999" y="450376"/>
            <a:ext cx="5965781" cy="595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381296"/>
      </p:ext>
    </p:extLst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A25A5E-3605-406A-9988-4F3F75F5E815}"/>
              </a:ext>
            </a:extLst>
          </p:cNvPr>
          <p:cNvSpPr txBox="1"/>
          <p:nvPr/>
        </p:nvSpPr>
        <p:spPr>
          <a:xfrm>
            <a:off x="851770" y="711413"/>
            <a:ext cx="82742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74469B"/>
                </a:solidFill>
                <a:latin typeface="Tw Cen MT" panose="020B0602020104020603" pitchFamily="34" charset="0"/>
              </a:rPr>
              <a:t>Disciples make God’s work their food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8DBF8C-4014-42D8-939B-390633B555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09" r="45855"/>
          <a:stretch/>
        </p:blipFill>
        <p:spPr>
          <a:xfrm>
            <a:off x="0" y="3695178"/>
            <a:ext cx="3231715" cy="316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93643"/>
      </p:ext>
    </p:extLst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A25A5E-3605-406A-9988-4F3F75F5E815}"/>
              </a:ext>
            </a:extLst>
          </p:cNvPr>
          <p:cNvSpPr txBox="1"/>
          <p:nvPr/>
        </p:nvSpPr>
        <p:spPr>
          <a:xfrm>
            <a:off x="851770" y="711413"/>
            <a:ext cx="82742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74469B"/>
                </a:solidFill>
                <a:latin typeface="Tw Cen MT" panose="020B0602020104020603" pitchFamily="34" charset="0"/>
              </a:rPr>
              <a:t>Disciples make personal connections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8DBF8C-4014-42D8-939B-390633B555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09" r="45855"/>
          <a:stretch/>
        </p:blipFill>
        <p:spPr>
          <a:xfrm>
            <a:off x="0" y="3695178"/>
            <a:ext cx="3231715" cy="316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644133"/>
      </p:ext>
    </p:extLst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A25A5E-3605-406A-9988-4F3F75F5E815}"/>
              </a:ext>
            </a:extLst>
          </p:cNvPr>
          <p:cNvSpPr txBox="1"/>
          <p:nvPr/>
        </p:nvSpPr>
        <p:spPr>
          <a:xfrm>
            <a:off x="851770" y="711413"/>
            <a:ext cx="82742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74469B"/>
                </a:solidFill>
                <a:latin typeface="Tw Cen MT" panose="020B0602020104020603" pitchFamily="34" charset="0"/>
              </a:rPr>
              <a:t>Disciples start</a:t>
            </a:r>
          </a:p>
          <a:p>
            <a:pPr algn="ctr"/>
            <a:r>
              <a:rPr lang="en-US" sz="6600" b="1" dirty="0">
                <a:solidFill>
                  <a:srgbClr val="74469B"/>
                </a:solidFill>
                <a:latin typeface="Tw Cen MT" panose="020B0602020104020603" pitchFamily="34" charset="0"/>
              </a:rPr>
              <a:t>spiritual conversations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8DBF8C-4014-42D8-939B-390633B555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09" r="45855"/>
          <a:stretch/>
        </p:blipFill>
        <p:spPr>
          <a:xfrm>
            <a:off x="0" y="3695178"/>
            <a:ext cx="3231715" cy="316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65611"/>
      </p:ext>
    </p:extLst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A25A5E-3605-406A-9988-4F3F75F5E815}"/>
              </a:ext>
            </a:extLst>
          </p:cNvPr>
          <p:cNvSpPr txBox="1"/>
          <p:nvPr/>
        </p:nvSpPr>
        <p:spPr>
          <a:xfrm>
            <a:off x="851770" y="711413"/>
            <a:ext cx="82742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74469B"/>
                </a:solidFill>
                <a:latin typeface="Tw Cen MT" panose="020B0602020104020603" pitchFamily="34" charset="0"/>
              </a:rPr>
              <a:t>Disciples tell</a:t>
            </a:r>
          </a:p>
          <a:p>
            <a:pPr algn="ctr"/>
            <a:r>
              <a:rPr lang="en-US" sz="6600" b="1" dirty="0">
                <a:solidFill>
                  <a:srgbClr val="74469B"/>
                </a:solidFill>
                <a:latin typeface="Tw Cen MT" panose="020B0602020104020603" pitchFamily="34" charset="0"/>
              </a:rPr>
              <a:t>the truth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8DBF8C-4014-42D8-939B-390633B555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09" r="45855"/>
          <a:stretch/>
        </p:blipFill>
        <p:spPr>
          <a:xfrm>
            <a:off x="0" y="3695178"/>
            <a:ext cx="3231715" cy="316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79790"/>
      </p:ext>
    </p:extLst>
  </p:cSld>
  <p:clrMapOvr>
    <a:masterClrMapping/>
  </p:clrMapOvr>
  <p:transition spd="slow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A25A5E-3605-406A-9988-4F3F75F5E815}"/>
              </a:ext>
            </a:extLst>
          </p:cNvPr>
          <p:cNvSpPr txBox="1"/>
          <p:nvPr/>
        </p:nvSpPr>
        <p:spPr>
          <a:xfrm>
            <a:off x="851770" y="711413"/>
            <a:ext cx="82742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74469B"/>
                </a:solidFill>
                <a:latin typeface="Tw Cen MT" panose="020B0602020104020603" pitchFamily="34" charset="0"/>
              </a:rPr>
              <a:t>Disciples work with </a:t>
            </a:r>
            <a:r>
              <a:rPr lang="en-US" sz="6600" b="1">
                <a:solidFill>
                  <a:srgbClr val="74469B"/>
                </a:solidFill>
                <a:latin typeface="Tw Cen MT" panose="020B0602020104020603" pitchFamily="34" charset="0"/>
              </a:rPr>
              <a:t>other disciples</a:t>
            </a:r>
            <a:endParaRPr lang="en-US" sz="6600" b="1" dirty="0">
              <a:solidFill>
                <a:srgbClr val="74469B"/>
              </a:solidFill>
              <a:latin typeface="Tw Cen MT" panose="020B06020201040206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8DBF8C-4014-42D8-939B-390633B555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09" r="45855"/>
          <a:stretch/>
        </p:blipFill>
        <p:spPr>
          <a:xfrm>
            <a:off x="0" y="3695178"/>
            <a:ext cx="3231715" cy="316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75533"/>
      </p:ext>
    </p:extLst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974" y="4506804"/>
            <a:ext cx="60915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>
                <a:solidFill>
                  <a:srgbClr val="74469B"/>
                </a:solidFill>
                <a:latin typeface="Tw Cen MT" panose="020B0602020104020603" pitchFamily="34" charset="0"/>
              </a:rPr>
              <a:t>I’m a</a:t>
            </a:r>
          </a:p>
          <a:p>
            <a:r>
              <a:rPr lang="en-US" sz="7000" b="1" dirty="0">
                <a:solidFill>
                  <a:srgbClr val="74469B"/>
                </a:solidFill>
                <a:latin typeface="Tw Cen MT" panose="020B0602020104020603" pitchFamily="34" charset="0"/>
              </a:rPr>
              <a:t>Disciple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6" t="11373" r="10719" b="11176"/>
          <a:stretch/>
        </p:blipFill>
        <p:spPr>
          <a:xfrm>
            <a:off x="2518947" y="0"/>
            <a:ext cx="6716480" cy="66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13636"/>
      </p:ext>
    </p:extLst>
  </p:cSld>
  <p:clrMapOvr>
    <a:masterClrMapping/>
  </p:clrMapOvr>
  <p:transition spd="slow">
    <p:strips dir="rd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53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Crozier</dc:creator>
  <cp:lastModifiedBy>Edwin Crozier</cp:lastModifiedBy>
  <cp:revision>4</cp:revision>
  <dcterms:created xsi:type="dcterms:W3CDTF">2021-09-18T18:08:26Z</dcterms:created>
  <dcterms:modified xsi:type="dcterms:W3CDTF">2021-10-21T14:36:21Z</dcterms:modified>
</cp:coreProperties>
</file>