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9" r:id="rId1"/>
    <p:sldMasterId id="2147483781" r:id="rId2"/>
    <p:sldMasterId id="2147483793" r:id="rId3"/>
    <p:sldMasterId id="2147483805" r:id="rId4"/>
    <p:sldMasterId id="2147483817" r:id="rId5"/>
    <p:sldMasterId id="2147483829" r:id="rId6"/>
    <p:sldMasterId id="2147483841" r:id="rId7"/>
    <p:sldMasterId id="2147483853" r:id="rId8"/>
    <p:sldMasterId id="2147483865" r:id="rId9"/>
    <p:sldMasterId id="2147483965" r:id="rId10"/>
  </p:sldMasterIdLst>
  <p:notesMasterIdLst>
    <p:notesMasterId r:id="rId18"/>
  </p:notesMasterIdLst>
  <p:handoutMasterIdLst>
    <p:handoutMasterId r:id="rId19"/>
  </p:handoutMasterIdLst>
  <p:sldIdLst>
    <p:sldId id="256" r:id="rId11"/>
    <p:sldId id="454" r:id="rId12"/>
    <p:sldId id="510" r:id="rId13"/>
    <p:sldId id="514" r:id="rId14"/>
    <p:sldId id="517" r:id="rId15"/>
    <p:sldId id="335" r:id="rId16"/>
    <p:sldId id="649" r:id="rId17"/>
  </p:sldIdLst>
  <p:sldSz cx="9144000" cy="6858000" type="screen4x3"/>
  <p:notesSz cx="6858000" cy="9144000"/>
  <p:defaultTextStyle>
    <a:defPPr>
      <a:defRPr lang="en-US"/>
    </a:defPPr>
    <a:lvl1pPr algn="ctr" rtl="0" fontAlgn="base">
      <a:spcBef>
        <a:spcPct val="0"/>
      </a:spcBef>
      <a:spcAft>
        <a:spcPct val="0"/>
      </a:spcAft>
      <a:defRPr sz="2400" b="1" kern="1200">
        <a:solidFill>
          <a:srgbClr val="FFFF00"/>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5pPr>
    <a:lvl6pPr marL="2286000" algn="l" defTabSz="914400" rtl="0" eaLnBrk="1" latinLnBrk="0" hangingPunct="1">
      <a:defRPr sz="2400" b="1" kern="1200">
        <a:solidFill>
          <a:srgbClr val="FFFF00"/>
        </a:solidFill>
        <a:latin typeface="Tahoma" pitchFamily="34" charset="0"/>
        <a:ea typeface="+mn-ea"/>
        <a:cs typeface="Times New Roman" pitchFamily="18" charset="0"/>
      </a:defRPr>
    </a:lvl6pPr>
    <a:lvl7pPr marL="2743200" algn="l" defTabSz="914400" rtl="0" eaLnBrk="1" latinLnBrk="0" hangingPunct="1">
      <a:defRPr sz="2400" b="1" kern="1200">
        <a:solidFill>
          <a:srgbClr val="FFFF00"/>
        </a:solidFill>
        <a:latin typeface="Tahoma" pitchFamily="34" charset="0"/>
        <a:ea typeface="+mn-ea"/>
        <a:cs typeface="Times New Roman" pitchFamily="18" charset="0"/>
      </a:defRPr>
    </a:lvl7pPr>
    <a:lvl8pPr marL="3200400" algn="l" defTabSz="914400" rtl="0" eaLnBrk="1" latinLnBrk="0" hangingPunct="1">
      <a:defRPr sz="2400" b="1" kern="1200">
        <a:solidFill>
          <a:srgbClr val="FFFF00"/>
        </a:solidFill>
        <a:latin typeface="Tahoma" pitchFamily="34" charset="0"/>
        <a:ea typeface="+mn-ea"/>
        <a:cs typeface="Times New Roman" pitchFamily="18" charset="0"/>
      </a:defRPr>
    </a:lvl8pPr>
    <a:lvl9pPr marL="3657600" algn="l" defTabSz="914400" rtl="0" eaLnBrk="1" latinLnBrk="0" hangingPunct="1">
      <a:defRPr sz="2400" b="1" kern="1200">
        <a:solidFill>
          <a:srgbClr val="FFFF00"/>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99FF"/>
    <a:srgbClr val="66FFFF"/>
    <a:srgbClr val="0000FF"/>
    <a:srgbClr val="CCFF33"/>
    <a:srgbClr val="FFFF00"/>
    <a:srgbClr val="FF0066"/>
    <a:srgbClr val="FFFFFF"/>
    <a:srgbClr val="FFCC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0" autoAdjust="0"/>
    <p:restoredTop sz="86409" autoAdjust="0"/>
  </p:normalViewPr>
  <p:slideViewPr>
    <p:cSldViewPr snapToObjects="1">
      <p:cViewPr varScale="1">
        <p:scale>
          <a:sx n="88" d="100"/>
          <a:sy n="88" d="100"/>
        </p:scale>
        <p:origin x="17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r>
              <a:rPr lang="en-US"/>
              <a:t>A Specific Request</a:t>
            </a:r>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r>
              <a:rPr lang="en-US"/>
              <a:t>Prepared by Nathan L Morrison / 05-14-06</a:t>
            </a:r>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46E1D2F9-EBC0-4DA0-A7E1-CC00D5E192F7}" type="slidenum">
              <a:rPr lang="en-US"/>
              <a:pPr>
                <a:defRPr/>
              </a:pPr>
              <a:t>‹#›</a:t>
            </a:fld>
            <a:endParaRPr lang="en-US" dirty="0"/>
          </a:p>
        </p:txBody>
      </p:sp>
    </p:spTree>
    <p:extLst>
      <p:ext uri="{BB962C8B-B14F-4D97-AF65-F5344CB8AC3E}">
        <p14:creationId xmlns:p14="http://schemas.microsoft.com/office/powerpoint/2010/main" val="3006837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r>
              <a:rPr lang="en-US"/>
              <a:t>A Specific Request</a:t>
            </a:r>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r>
              <a:rPr lang="en-US"/>
              <a:t>Prepared by Nathan L Morrison / 05-14-06</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83016846-4634-43EF-ACEC-2D17B4E8C055}" type="slidenum">
              <a:rPr lang="en-US"/>
              <a:pPr>
                <a:defRPr/>
              </a:pPr>
              <a:t>‹#›</a:t>
            </a:fld>
            <a:endParaRPr lang="en-US" dirty="0"/>
          </a:p>
        </p:txBody>
      </p:sp>
    </p:spTree>
    <p:extLst>
      <p:ext uri="{BB962C8B-B14F-4D97-AF65-F5344CB8AC3E}">
        <p14:creationId xmlns:p14="http://schemas.microsoft.com/office/powerpoint/2010/main" val="2297670780"/>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200" b="0">
                <a:solidFill>
                  <a:schemeClr val="tx1"/>
                </a:solidFill>
                <a:latin typeface="Times New Roman" pitchFamily="18" charset="0"/>
              </a:rPr>
              <a:t>A Specific Request</a:t>
            </a:r>
          </a:p>
        </p:txBody>
      </p:sp>
      <p:sp>
        <p:nvSpPr>
          <p:cNvPr id="2765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200" b="0">
                <a:solidFill>
                  <a:schemeClr val="tx1"/>
                </a:solidFill>
                <a:latin typeface="Times New Roman" pitchFamily="18" charset="0"/>
              </a:rPr>
              <a:t>Prepared by Nathan L Morrison / 05-14-06</a:t>
            </a:r>
          </a:p>
        </p:txBody>
      </p:sp>
      <p:sp>
        <p:nvSpPr>
          <p:cNvPr id="2765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fld id="{7BA1C665-5710-4130-9DD5-BF8B3269C2A7}" type="slidenum">
              <a:rPr lang="en-US" sz="1200" b="0" smtClean="0">
                <a:solidFill>
                  <a:schemeClr val="tx1"/>
                </a:solidFill>
                <a:latin typeface="Times New Roman" pitchFamily="18" charset="0"/>
              </a:rPr>
              <a:pPr eaLnBrk="1" hangingPunct="1"/>
              <a:t>1</a:t>
            </a:fld>
            <a:endParaRPr lang="en-US" sz="1200" b="0">
              <a:solidFill>
                <a:schemeClr val="tx1"/>
              </a:solidFill>
              <a:latin typeface="Times New Roman" pitchFamily="18" charset="0"/>
            </a:endParaRPr>
          </a:p>
        </p:txBody>
      </p:sp>
      <p:sp>
        <p:nvSpPr>
          <p:cNvPr id="27653" name="Rectangle 2"/>
          <p:cNvSpPr>
            <a:spLocks noGrp="1" noRot="1" noChangeAspect="1" noChangeArrowheads="1" noTextEdit="1"/>
          </p:cNvSpPr>
          <p:nvPr>
            <p:ph type="sldImg"/>
          </p:nvPr>
        </p:nvSpPr>
        <p:spPr>
          <a:ln/>
        </p:spPr>
      </p:sp>
      <p:sp>
        <p:nvSpPr>
          <p:cNvPr id="276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By Nathan L Morrison</a:t>
            </a:r>
          </a:p>
          <a:p>
            <a:pPr eaLnBrk="1" hangingPunct="1"/>
            <a:r>
              <a:rPr lang="en-US" dirty="0"/>
              <a:t>All Scripture given is from the NASB, unless otherwise stated</a:t>
            </a:r>
          </a:p>
          <a:p>
            <a:pPr eaLnBrk="1" hangingPunct="1"/>
            <a:endParaRPr lang="en-US" dirty="0"/>
          </a:p>
          <a:p>
            <a:pPr eaLnBrk="1" hangingPunct="1"/>
            <a:r>
              <a:rPr lang="en-US" dirty="0"/>
              <a:t>For further study, or if questions, please Call: 804-277-1983 or Visit www.courthousechurchofchrist.com</a:t>
            </a:r>
          </a:p>
          <a:p>
            <a:pPr eaLnBrk="1" hangingPunct="1"/>
            <a:endParaRPr lang="en-US" dirty="0"/>
          </a:p>
          <a:p>
            <a:pPr eaLnBrk="1" hangingPunct="1"/>
            <a:r>
              <a:rPr lang="en-US" b="0" i="0" u="none" dirty="0"/>
              <a:t>Based on a lesson by Richard Thetford</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xfrm>
            <a:off x="3886200" y="9012538"/>
            <a:ext cx="2971800" cy="474344"/>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189430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3075064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10596488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"More Than Conquerors"</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24987016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"More Than Conquerors"</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261640998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"More Than Conquerors"</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26095008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"More Than Conquerors"</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417612373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"More Than Conquerors"</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25364690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"More Than Conquerors"</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232909392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"More Than Conquerors"</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223759105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"More Than Conquerors"</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4363284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"More Than Conquerors"</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156256756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"More Than Conquerors"</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4081049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31530036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"More Than Conquerors"</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756119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6" name="Rectangle 6"/>
          <p:cNvSpPr>
            <a:spLocks noGrp="1" noChangeArrowheads="1"/>
          </p:cNvSpPr>
          <p:nvPr>
            <p:ph type="sldNum" sz="quarter" idx="12"/>
          </p:nvPr>
        </p:nvSpPr>
        <p:spPr>
          <a:ln/>
        </p:spPr>
        <p:txBody>
          <a:bodyPr/>
          <a:lstStyle>
            <a:lvl1pPr>
              <a:defRPr/>
            </a:lvl1pPr>
          </a:lstStyle>
          <a:p>
            <a:pPr>
              <a:defRPr/>
            </a:pPr>
            <a:fld id="{3A73E53D-3509-453C-A08C-60D27CDEA365}" type="slidenum">
              <a:rPr lang="en-US"/>
              <a:pPr>
                <a:defRPr/>
              </a:pPr>
              <a:t>‹#›</a:t>
            </a:fld>
            <a:endParaRPr lang="en-US" dirty="0"/>
          </a:p>
        </p:txBody>
      </p:sp>
    </p:spTree>
    <p:extLst>
      <p:ext uri="{BB962C8B-B14F-4D97-AF65-F5344CB8AC3E}">
        <p14:creationId xmlns:p14="http://schemas.microsoft.com/office/powerpoint/2010/main" val="1857898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6" name="Rectangle 6"/>
          <p:cNvSpPr>
            <a:spLocks noGrp="1" noChangeArrowheads="1"/>
          </p:cNvSpPr>
          <p:nvPr>
            <p:ph type="sldNum" sz="quarter" idx="12"/>
          </p:nvPr>
        </p:nvSpPr>
        <p:spPr>
          <a:ln/>
        </p:spPr>
        <p:txBody>
          <a:bodyPr/>
          <a:lstStyle>
            <a:lvl1pPr>
              <a:defRPr/>
            </a:lvl1pPr>
          </a:lstStyle>
          <a:p>
            <a:pPr>
              <a:defRPr/>
            </a:pPr>
            <a:fld id="{1D3721DC-1A71-42D8-87C4-7FE5DB8F1BEC}" type="slidenum">
              <a:rPr lang="en-US"/>
              <a:pPr>
                <a:defRPr/>
              </a:pPr>
              <a:t>‹#›</a:t>
            </a:fld>
            <a:endParaRPr lang="en-US" dirty="0"/>
          </a:p>
        </p:txBody>
      </p:sp>
    </p:spTree>
    <p:extLst>
      <p:ext uri="{BB962C8B-B14F-4D97-AF65-F5344CB8AC3E}">
        <p14:creationId xmlns:p14="http://schemas.microsoft.com/office/powerpoint/2010/main" val="2229621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6" name="Rectangle 6"/>
          <p:cNvSpPr>
            <a:spLocks noGrp="1" noChangeArrowheads="1"/>
          </p:cNvSpPr>
          <p:nvPr>
            <p:ph type="sldNum" sz="quarter" idx="12"/>
          </p:nvPr>
        </p:nvSpPr>
        <p:spPr>
          <a:ln/>
        </p:spPr>
        <p:txBody>
          <a:bodyPr/>
          <a:lstStyle>
            <a:lvl1pPr>
              <a:defRPr/>
            </a:lvl1pPr>
          </a:lstStyle>
          <a:p>
            <a:pPr>
              <a:defRPr/>
            </a:pPr>
            <a:fld id="{8B1E30AB-6FC8-4CD4-AF5E-F366032CB342}" type="slidenum">
              <a:rPr lang="en-US"/>
              <a:pPr>
                <a:defRPr/>
              </a:pPr>
              <a:t>‹#›</a:t>
            </a:fld>
            <a:endParaRPr lang="en-US" dirty="0"/>
          </a:p>
        </p:txBody>
      </p:sp>
    </p:spTree>
    <p:extLst>
      <p:ext uri="{BB962C8B-B14F-4D97-AF65-F5344CB8AC3E}">
        <p14:creationId xmlns:p14="http://schemas.microsoft.com/office/powerpoint/2010/main" val="3188752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7" name="Rectangle 6"/>
          <p:cNvSpPr>
            <a:spLocks noGrp="1" noChangeArrowheads="1"/>
          </p:cNvSpPr>
          <p:nvPr>
            <p:ph type="sldNum" sz="quarter" idx="12"/>
          </p:nvPr>
        </p:nvSpPr>
        <p:spPr>
          <a:ln/>
        </p:spPr>
        <p:txBody>
          <a:bodyPr/>
          <a:lstStyle>
            <a:lvl1pPr>
              <a:defRPr/>
            </a:lvl1pPr>
          </a:lstStyle>
          <a:p>
            <a:pPr>
              <a:defRPr/>
            </a:pPr>
            <a:fld id="{D25547FF-4825-4414-8D2B-34D53E01B817}" type="slidenum">
              <a:rPr lang="en-US"/>
              <a:pPr>
                <a:defRPr/>
              </a:pPr>
              <a:t>‹#›</a:t>
            </a:fld>
            <a:endParaRPr lang="en-US" dirty="0"/>
          </a:p>
        </p:txBody>
      </p:sp>
    </p:spTree>
    <p:extLst>
      <p:ext uri="{BB962C8B-B14F-4D97-AF65-F5344CB8AC3E}">
        <p14:creationId xmlns:p14="http://schemas.microsoft.com/office/powerpoint/2010/main" val="3694699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9" name="Rectangle 6"/>
          <p:cNvSpPr>
            <a:spLocks noGrp="1" noChangeArrowheads="1"/>
          </p:cNvSpPr>
          <p:nvPr>
            <p:ph type="sldNum" sz="quarter" idx="12"/>
          </p:nvPr>
        </p:nvSpPr>
        <p:spPr>
          <a:ln/>
        </p:spPr>
        <p:txBody>
          <a:bodyPr/>
          <a:lstStyle>
            <a:lvl1pPr>
              <a:defRPr/>
            </a:lvl1pPr>
          </a:lstStyle>
          <a:p>
            <a:pPr>
              <a:defRPr/>
            </a:pPr>
            <a:fld id="{6A570F2D-B070-4C4E-A78A-E426D9EF4408}" type="slidenum">
              <a:rPr lang="en-US"/>
              <a:pPr>
                <a:defRPr/>
              </a:pPr>
              <a:t>‹#›</a:t>
            </a:fld>
            <a:endParaRPr lang="en-US" dirty="0"/>
          </a:p>
        </p:txBody>
      </p:sp>
    </p:spTree>
    <p:extLst>
      <p:ext uri="{BB962C8B-B14F-4D97-AF65-F5344CB8AC3E}">
        <p14:creationId xmlns:p14="http://schemas.microsoft.com/office/powerpoint/2010/main" val="3457544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5" name="Rectangle 6"/>
          <p:cNvSpPr>
            <a:spLocks noGrp="1" noChangeArrowheads="1"/>
          </p:cNvSpPr>
          <p:nvPr>
            <p:ph type="sldNum" sz="quarter" idx="12"/>
          </p:nvPr>
        </p:nvSpPr>
        <p:spPr>
          <a:ln/>
        </p:spPr>
        <p:txBody>
          <a:bodyPr/>
          <a:lstStyle>
            <a:lvl1pPr>
              <a:defRPr/>
            </a:lvl1pPr>
          </a:lstStyle>
          <a:p>
            <a:pPr>
              <a:defRPr/>
            </a:pPr>
            <a:fld id="{F94D10D8-B33B-4295-AFCE-FD0DB378BE68}" type="slidenum">
              <a:rPr lang="en-US"/>
              <a:pPr>
                <a:defRPr/>
              </a:pPr>
              <a:t>‹#›</a:t>
            </a:fld>
            <a:endParaRPr lang="en-US" dirty="0"/>
          </a:p>
        </p:txBody>
      </p:sp>
    </p:spTree>
    <p:extLst>
      <p:ext uri="{BB962C8B-B14F-4D97-AF65-F5344CB8AC3E}">
        <p14:creationId xmlns:p14="http://schemas.microsoft.com/office/powerpoint/2010/main" val="1244485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4" name="Rectangle 6"/>
          <p:cNvSpPr>
            <a:spLocks noGrp="1" noChangeArrowheads="1"/>
          </p:cNvSpPr>
          <p:nvPr>
            <p:ph type="sldNum" sz="quarter" idx="12"/>
          </p:nvPr>
        </p:nvSpPr>
        <p:spPr>
          <a:ln/>
        </p:spPr>
        <p:txBody>
          <a:bodyPr/>
          <a:lstStyle>
            <a:lvl1pPr>
              <a:defRPr/>
            </a:lvl1pPr>
          </a:lstStyle>
          <a:p>
            <a:pPr>
              <a:defRPr/>
            </a:pPr>
            <a:fld id="{AE89FBDA-DEA2-459B-9954-3CF30E7A3146}" type="slidenum">
              <a:rPr lang="en-US"/>
              <a:pPr>
                <a:defRPr/>
              </a:pPr>
              <a:t>‹#›</a:t>
            </a:fld>
            <a:endParaRPr lang="en-US" dirty="0"/>
          </a:p>
        </p:txBody>
      </p:sp>
    </p:spTree>
    <p:extLst>
      <p:ext uri="{BB962C8B-B14F-4D97-AF65-F5344CB8AC3E}">
        <p14:creationId xmlns:p14="http://schemas.microsoft.com/office/powerpoint/2010/main" val="3694281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7" name="Rectangle 6"/>
          <p:cNvSpPr>
            <a:spLocks noGrp="1" noChangeArrowheads="1"/>
          </p:cNvSpPr>
          <p:nvPr>
            <p:ph type="sldNum" sz="quarter" idx="12"/>
          </p:nvPr>
        </p:nvSpPr>
        <p:spPr>
          <a:ln/>
        </p:spPr>
        <p:txBody>
          <a:bodyPr/>
          <a:lstStyle>
            <a:lvl1pPr>
              <a:defRPr/>
            </a:lvl1pPr>
          </a:lstStyle>
          <a:p>
            <a:pPr>
              <a:defRPr/>
            </a:pPr>
            <a:fld id="{0A331659-0AA3-4650-A689-510C58BC40AB}" type="slidenum">
              <a:rPr lang="en-US"/>
              <a:pPr>
                <a:defRPr/>
              </a:pPr>
              <a:t>‹#›</a:t>
            </a:fld>
            <a:endParaRPr lang="en-US" dirty="0"/>
          </a:p>
        </p:txBody>
      </p:sp>
    </p:spTree>
    <p:extLst>
      <p:ext uri="{BB962C8B-B14F-4D97-AF65-F5344CB8AC3E}">
        <p14:creationId xmlns:p14="http://schemas.microsoft.com/office/powerpoint/2010/main" val="326616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3675888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7" name="Rectangle 6"/>
          <p:cNvSpPr>
            <a:spLocks noGrp="1" noChangeArrowheads="1"/>
          </p:cNvSpPr>
          <p:nvPr>
            <p:ph type="sldNum" sz="quarter" idx="12"/>
          </p:nvPr>
        </p:nvSpPr>
        <p:spPr>
          <a:ln/>
        </p:spPr>
        <p:txBody>
          <a:bodyPr/>
          <a:lstStyle>
            <a:lvl1pPr>
              <a:defRPr/>
            </a:lvl1pPr>
          </a:lstStyle>
          <a:p>
            <a:pPr>
              <a:defRPr/>
            </a:pPr>
            <a:fld id="{27C9B4F6-AFEC-4D90-B920-2304C3AE261A}" type="slidenum">
              <a:rPr lang="en-US"/>
              <a:pPr>
                <a:defRPr/>
              </a:pPr>
              <a:t>‹#›</a:t>
            </a:fld>
            <a:endParaRPr lang="en-US" dirty="0"/>
          </a:p>
        </p:txBody>
      </p:sp>
    </p:spTree>
    <p:extLst>
      <p:ext uri="{BB962C8B-B14F-4D97-AF65-F5344CB8AC3E}">
        <p14:creationId xmlns:p14="http://schemas.microsoft.com/office/powerpoint/2010/main" val="2911969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6" name="Rectangle 6"/>
          <p:cNvSpPr>
            <a:spLocks noGrp="1" noChangeArrowheads="1"/>
          </p:cNvSpPr>
          <p:nvPr>
            <p:ph type="sldNum" sz="quarter" idx="12"/>
          </p:nvPr>
        </p:nvSpPr>
        <p:spPr>
          <a:ln/>
        </p:spPr>
        <p:txBody>
          <a:bodyPr/>
          <a:lstStyle>
            <a:lvl1pPr>
              <a:defRPr/>
            </a:lvl1pPr>
          </a:lstStyle>
          <a:p>
            <a:pPr>
              <a:defRPr/>
            </a:pPr>
            <a:fld id="{B1CE1880-5455-45A5-8064-05F9C12BBE01}" type="slidenum">
              <a:rPr lang="en-US"/>
              <a:pPr>
                <a:defRPr/>
              </a:pPr>
              <a:t>‹#›</a:t>
            </a:fld>
            <a:endParaRPr lang="en-US" dirty="0"/>
          </a:p>
        </p:txBody>
      </p:sp>
    </p:spTree>
    <p:extLst>
      <p:ext uri="{BB962C8B-B14F-4D97-AF65-F5344CB8AC3E}">
        <p14:creationId xmlns:p14="http://schemas.microsoft.com/office/powerpoint/2010/main" val="1154372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6" name="Rectangle 6"/>
          <p:cNvSpPr>
            <a:spLocks noGrp="1" noChangeArrowheads="1"/>
          </p:cNvSpPr>
          <p:nvPr>
            <p:ph type="sldNum" sz="quarter" idx="12"/>
          </p:nvPr>
        </p:nvSpPr>
        <p:spPr>
          <a:ln/>
        </p:spPr>
        <p:txBody>
          <a:bodyPr/>
          <a:lstStyle>
            <a:lvl1pPr>
              <a:defRPr/>
            </a:lvl1pPr>
          </a:lstStyle>
          <a:p>
            <a:pPr>
              <a:defRPr/>
            </a:pPr>
            <a:fld id="{4DAA637F-B98D-4157-B4FB-B819FEBD6F83}" type="slidenum">
              <a:rPr lang="en-US"/>
              <a:pPr>
                <a:defRPr/>
              </a:pPr>
              <a:t>‹#›</a:t>
            </a:fld>
            <a:endParaRPr lang="en-US" dirty="0"/>
          </a:p>
        </p:txBody>
      </p:sp>
    </p:spTree>
    <p:extLst>
      <p:ext uri="{BB962C8B-B14F-4D97-AF65-F5344CB8AC3E}">
        <p14:creationId xmlns:p14="http://schemas.microsoft.com/office/powerpoint/2010/main" val="4065628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6" name="Rectangle 6"/>
          <p:cNvSpPr>
            <a:spLocks noGrp="1" noChangeArrowheads="1"/>
          </p:cNvSpPr>
          <p:nvPr>
            <p:ph type="sldNum" sz="quarter" idx="12"/>
          </p:nvPr>
        </p:nvSpPr>
        <p:spPr>
          <a:ln/>
        </p:spPr>
        <p:txBody>
          <a:bodyPr/>
          <a:lstStyle>
            <a:lvl1pPr>
              <a:defRPr/>
            </a:lvl1pPr>
          </a:lstStyle>
          <a:p>
            <a:pPr>
              <a:defRPr/>
            </a:pPr>
            <a:fld id="{F0D6D5DB-412D-45DE-8DE7-B71ECA54B2C2}" type="slidenum">
              <a:rPr lang="en-US"/>
              <a:pPr>
                <a:defRPr/>
              </a:pPr>
              <a:t>‹#›</a:t>
            </a:fld>
            <a:endParaRPr lang="en-US" dirty="0"/>
          </a:p>
        </p:txBody>
      </p:sp>
    </p:spTree>
    <p:extLst>
      <p:ext uri="{BB962C8B-B14F-4D97-AF65-F5344CB8AC3E}">
        <p14:creationId xmlns:p14="http://schemas.microsoft.com/office/powerpoint/2010/main" val="3598964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6" name="Rectangle 6"/>
          <p:cNvSpPr>
            <a:spLocks noGrp="1" noChangeArrowheads="1"/>
          </p:cNvSpPr>
          <p:nvPr>
            <p:ph type="sldNum" sz="quarter" idx="12"/>
          </p:nvPr>
        </p:nvSpPr>
        <p:spPr>
          <a:ln/>
        </p:spPr>
        <p:txBody>
          <a:bodyPr/>
          <a:lstStyle>
            <a:lvl1pPr>
              <a:defRPr/>
            </a:lvl1pPr>
          </a:lstStyle>
          <a:p>
            <a:pPr>
              <a:defRPr/>
            </a:pPr>
            <a:fld id="{4EAF12CB-910F-4575-9C81-48C3985A1001}" type="slidenum">
              <a:rPr lang="en-US"/>
              <a:pPr>
                <a:defRPr/>
              </a:pPr>
              <a:t>‹#›</a:t>
            </a:fld>
            <a:endParaRPr lang="en-US" dirty="0"/>
          </a:p>
        </p:txBody>
      </p:sp>
    </p:spTree>
    <p:extLst>
      <p:ext uri="{BB962C8B-B14F-4D97-AF65-F5344CB8AC3E}">
        <p14:creationId xmlns:p14="http://schemas.microsoft.com/office/powerpoint/2010/main" val="1944300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6" name="Rectangle 6"/>
          <p:cNvSpPr>
            <a:spLocks noGrp="1" noChangeArrowheads="1"/>
          </p:cNvSpPr>
          <p:nvPr>
            <p:ph type="sldNum" sz="quarter" idx="12"/>
          </p:nvPr>
        </p:nvSpPr>
        <p:spPr>
          <a:ln/>
        </p:spPr>
        <p:txBody>
          <a:bodyPr/>
          <a:lstStyle>
            <a:lvl1pPr>
              <a:defRPr/>
            </a:lvl1pPr>
          </a:lstStyle>
          <a:p>
            <a:pPr>
              <a:defRPr/>
            </a:pPr>
            <a:fld id="{669DF132-A8C7-44AF-A998-8B0A73C67919}" type="slidenum">
              <a:rPr lang="en-US"/>
              <a:pPr>
                <a:defRPr/>
              </a:pPr>
              <a:t>‹#›</a:t>
            </a:fld>
            <a:endParaRPr lang="en-US" dirty="0"/>
          </a:p>
        </p:txBody>
      </p:sp>
    </p:spTree>
    <p:extLst>
      <p:ext uri="{BB962C8B-B14F-4D97-AF65-F5344CB8AC3E}">
        <p14:creationId xmlns:p14="http://schemas.microsoft.com/office/powerpoint/2010/main" val="3324937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7" name="Rectangle 6"/>
          <p:cNvSpPr>
            <a:spLocks noGrp="1" noChangeArrowheads="1"/>
          </p:cNvSpPr>
          <p:nvPr>
            <p:ph type="sldNum" sz="quarter" idx="12"/>
          </p:nvPr>
        </p:nvSpPr>
        <p:spPr>
          <a:ln/>
        </p:spPr>
        <p:txBody>
          <a:bodyPr/>
          <a:lstStyle>
            <a:lvl1pPr>
              <a:defRPr/>
            </a:lvl1pPr>
          </a:lstStyle>
          <a:p>
            <a:pPr>
              <a:defRPr/>
            </a:pPr>
            <a:fld id="{0414017D-60A3-4073-BCCE-BA45B4EC5000}" type="slidenum">
              <a:rPr lang="en-US"/>
              <a:pPr>
                <a:defRPr/>
              </a:pPr>
              <a:t>‹#›</a:t>
            </a:fld>
            <a:endParaRPr lang="en-US" dirty="0"/>
          </a:p>
        </p:txBody>
      </p:sp>
    </p:spTree>
    <p:extLst>
      <p:ext uri="{BB962C8B-B14F-4D97-AF65-F5344CB8AC3E}">
        <p14:creationId xmlns:p14="http://schemas.microsoft.com/office/powerpoint/2010/main" val="3957379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9" name="Rectangle 6"/>
          <p:cNvSpPr>
            <a:spLocks noGrp="1" noChangeArrowheads="1"/>
          </p:cNvSpPr>
          <p:nvPr>
            <p:ph type="sldNum" sz="quarter" idx="12"/>
          </p:nvPr>
        </p:nvSpPr>
        <p:spPr>
          <a:ln/>
        </p:spPr>
        <p:txBody>
          <a:bodyPr/>
          <a:lstStyle>
            <a:lvl1pPr>
              <a:defRPr/>
            </a:lvl1pPr>
          </a:lstStyle>
          <a:p>
            <a:pPr>
              <a:defRPr/>
            </a:pPr>
            <a:fld id="{80D26ECE-22CC-4A40-99C6-87786213054B}" type="slidenum">
              <a:rPr lang="en-US"/>
              <a:pPr>
                <a:defRPr/>
              </a:pPr>
              <a:t>‹#›</a:t>
            </a:fld>
            <a:endParaRPr lang="en-US" dirty="0"/>
          </a:p>
        </p:txBody>
      </p:sp>
    </p:spTree>
    <p:extLst>
      <p:ext uri="{BB962C8B-B14F-4D97-AF65-F5344CB8AC3E}">
        <p14:creationId xmlns:p14="http://schemas.microsoft.com/office/powerpoint/2010/main" val="1942137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5" name="Rectangle 6"/>
          <p:cNvSpPr>
            <a:spLocks noGrp="1" noChangeArrowheads="1"/>
          </p:cNvSpPr>
          <p:nvPr>
            <p:ph type="sldNum" sz="quarter" idx="12"/>
          </p:nvPr>
        </p:nvSpPr>
        <p:spPr>
          <a:ln/>
        </p:spPr>
        <p:txBody>
          <a:bodyPr/>
          <a:lstStyle>
            <a:lvl1pPr>
              <a:defRPr/>
            </a:lvl1pPr>
          </a:lstStyle>
          <a:p>
            <a:pPr>
              <a:defRPr/>
            </a:pPr>
            <a:fld id="{0E82A94A-89DA-40FD-8A75-EDF2135B59E2}" type="slidenum">
              <a:rPr lang="en-US"/>
              <a:pPr>
                <a:defRPr/>
              </a:pPr>
              <a:t>‹#›</a:t>
            </a:fld>
            <a:endParaRPr lang="en-US" dirty="0"/>
          </a:p>
        </p:txBody>
      </p:sp>
    </p:spTree>
    <p:extLst>
      <p:ext uri="{BB962C8B-B14F-4D97-AF65-F5344CB8AC3E}">
        <p14:creationId xmlns:p14="http://schemas.microsoft.com/office/powerpoint/2010/main" val="4095000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4" name="Rectangle 6"/>
          <p:cNvSpPr>
            <a:spLocks noGrp="1" noChangeArrowheads="1"/>
          </p:cNvSpPr>
          <p:nvPr>
            <p:ph type="sldNum" sz="quarter" idx="12"/>
          </p:nvPr>
        </p:nvSpPr>
        <p:spPr>
          <a:ln/>
        </p:spPr>
        <p:txBody>
          <a:bodyPr/>
          <a:lstStyle>
            <a:lvl1pPr>
              <a:defRPr/>
            </a:lvl1pPr>
          </a:lstStyle>
          <a:p>
            <a:pPr>
              <a:defRPr/>
            </a:pPr>
            <a:fld id="{68809955-2462-4CF9-B200-8BD3EDEA1C23}" type="slidenum">
              <a:rPr lang="en-US"/>
              <a:pPr>
                <a:defRPr/>
              </a:pPr>
              <a:t>‹#›</a:t>
            </a:fld>
            <a:endParaRPr lang="en-US" dirty="0"/>
          </a:p>
        </p:txBody>
      </p:sp>
    </p:spTree>
    <p:extLst>
      <p:ext uri="{BB962C8B-B14F-4D97-AF65-F5344CB8AC3E}">
        <p14:creationId xmlns:p14="http://schemas.microsoft.com/office/powerpoint/2010/main" val="1058593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811119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7" name="Rectangle 6"/>
          <p:cNvSpPr>
            <a:spLocks noGrp="1" noChangeArrowheads="1"/>
          </p:cNvSpPr>
          <p:nvPr>
            <p:ph type="sldNum" sz="quarter" idx="12"/>
          </p:nvPr>
        </p:nvSpPr>
        <p:spPr>
          <a:ln/>
        </p:spPr>
        <p:txBody>
          <a:bodyPr/>
          <a:lstStyle>
            <a:lvl1pPr>
              <a:defRPr/>
            </a:lvl1pPr>
          </a:lstStyle>
          <a:p>
            <a:pPr>
              <a:defRPr/>
            </a:pPr>
            <a:fld id="{81B35202-8924-40C7-ABD4-985737036014}" type="slidenum">
              <a:rPr lang="en-US"/>
              <a:pPr>
                <a:defRPr/>
              </a:pPr>
              <a:t>‹#›</a:t>
            </a:fld>
            <a:endParaRPr lang="en-US" dirty="0"/>
          </a:p>
        </p:txBody>
      </p:sp>
    </p:spTree>
    <p:extLst>
      <p:ext uri="{BB962C8B-B14F-4D97-AF65-F5344CB8AC3E}">
        <p14:creationId xmlns:p14="http://schemas.microsoft.com/office/powerpoint/2010/main" val="4264667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7" name="Rectangle 6"/>
          <p:cNvSpPr>
            <a:spLocks noGrp="1" noChangeArrowheads="1"/>
          </p:cNvSpPr>
          <p:nvPr>
            <p:ph type="sldNum" sz="quarter" idx="12"/>
          </p:nvPr>
        </p:nvSpPr>
        <p:spPr>
          <a:ln/>
        </p:spPr>
        <p:txBody>
          <a:bodyPr/>
          <a:lstStyle>
            <a:lvl1pPr>
              <a:defRPr/>
            </a:lvl1pPr>
          </a:lstStyle>
          <a:p>
            <a:pPr>
              <a:defRPr/>
            </a:pPr>
            <a:fld id="{82F00316-5363-4BF4-9CF9-AF9A42365AEC}" type="slidenum">
              <a:rPr lang="en-US"/>
              <a:pPr>
                <a:defRPr/>
              </a:pPr>
              <a:t>‹#›</a:t>
            </a:fld>
            <a:endParaRPr lang="en-US" dirty="0"/>
          </a:p>
        </p:txBody>
      </p:sp>
    </p:spTree>
    <p:extLst>
      <p:ext uri="{BB962C8B-B14F-4D97-AF65-F5344CB8AC3E}">
        <p14:creationId xmlns:p14="http://schemas.microsoft.com/office/powerpoint/2010/main" val="2218326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6" name="Rectangle 6"/>
          <p:cNvSpPr>
            <a:spLocks noGrp="1" noChangeArrowheads="1"/>
          </p:cNvSpPr>
          <p:nvPr>
            <p:ph type="sldNum" sz="quarter" idx="12"/>
          </p:nvPr>
        </p:nvSpPr>
        <p:spPr>
          <a:ln/>
        </p:spPr>
        <p:txBody>
          <a:bodyPr/>
          <a:lstStyle>
            <a:lvl1pPr>
              <a:defRPr/>
            </a:lvl1pPr>
          </a:lstStyle>
          <a:p>
            <a:pPr>
              <a:defRPr/>
            </a:pPr>
            <a:fld id="{F462D748-EB44-4250-9FB1-18610B3A3CF4}" type="slidenum">
              <a:rPr lang="en-US"/>
              <a:pPr>
                <a:defRPr/>
              </a:pPr>
              <a:t>‹#›</a:t>
            </a:fld>
            <a:endParaRPr lang="en-US" dirty="0"/>
          </a:p>
        </p:txBody>
      </p:sp>
    </p:spTree>
    <p:extLst>
      <p:ext uri="{BB962C8B-B14F-4D97-AF65-F5344CB8AC3E}">
        <p14:creationId xmlns:p14="http://schemas.microsoft.com/office/powerpoint/2010/main" val="3387297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6" name="Rectangle 6"/>
          <p:cNvSpPr>
            <a:spLocks noGrp="1" noChangeArrowheads="1"/>
          </p:cNvSpPr>
          <p:nvPr>
            <p:ph type="sldNum" sz="quarter" idx="12"/>
          </p:nvPr>
        </p:nvSpPr>
        <p:spPr>
          <a:ln/>
        </p:spPr>
        <p:txBody>
          <a:bodyPr/>
          <a:lstStyle>
            <a:lvl1pPr>
              <a:defRPr/>
            </a:lvl1pPr>
          </a:lstStyle>
          <a:p>
            <a:pPr>
              <a:defRPr/>
            </a:pPr>
            <a:fld id="{69EFE99A-6E87-46E3-BF38-65316CC011E8}" type="slidenum">
              <a:rPr lang="en-US"/>
              <a:pPr>
                <a:defRPr/>
              </a:pPr>
              <a:t>‹#›</a:t>
            </a:fld>
            <a:endParaRPr lang="en-US" dirty="0"/>
          </a:p>
        </p:txBody>
      </p:sp>
    </p:spTree>
    <p:extLst>
      <p:ext uri="{BB962C8B-B14F-4D97-AF65-F5344CB8AC3E}">
        <p14:creationId xmlns:p14="http://schemas.microsoft.com/office/powerpoint/2010/main" val="946134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6" name="Rectangle 6"/>
          <p:cNvSpPr>
            <a:spLocks noGrp="1" noChangeArrowheads="1"/>
          </p:cNvSpPr>
          <p:nvPr>
            <p:ph type="sldNum" sz="quarter" idx="12"/>
          </p:nvPr>
        </p:nvSpPr>
        <p:spPr>
          <a:ln/>
        </p:spPr>
        <p:txBody>
          <a:bodyPr/>
          <a:lstStyle>
            <a:lvl1pPr>
              <a:defRPr/>
            </a:lvl1pPr>
          </a:lstStyle>
          <a:p>
            <a:pPr>
              <a:defRPr/>
            </a:pPr>
            <a:fld id="{F86C87E7-E2EE-4726-AA6A-9B8E859FC357}" type="slidenum">
              <a:rPr lang="en-US"/>
              <a:pPr>
                <a:defRPr/>
              </a:pPr>
              <a:t>‹#›</a:t>
            </a:fld>
            <a:endParaRPr lang="en-US" dirty="0"/>
          </a:p>
        </p:txBody>
      </p:sp>
    </p:spTree>
    <p:extLst>
      <p:ext uri="{BB962C8B-B14F-4D97-AF65-F5344CB8AC3E}">
        <p14:creationId xmlns:p14="http://schemas.microsoft.com/office/powerpoint/2010/main" val="33857127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6" name="Rectangle 6"/>
          <p:cNvSpPr>
            <a:spLocks noGrp="1" noChangeArrowheads="1"/>
          </p:cNvSpPr>
          <p:nvPr>
            <p:ph type="sldNum" sz="quarter" idx="12"/>
          </p:nvPr>
        </p:nvSpPr>
        <p:spPr>
          <a:ln/>
        </p:spPr>
        <p:txBody>
          <a:bodyPr/>
          <a:lstStyle>
            <a:lvl1pPr>
              <a:defRPr/>
            </a:lvl1pPr>
          </a:lstStyle>
          <a:p>
            <a:pPr>
              <a:defRPr/>
            </a:pPr>
            <a:fld id="{EF5B03F7-8D69-4E7A-BA8E-0452DA26E993}" type="slidenum">
              <a:rPr lang="en-US"/>
              <a:pPr>
                <a:defRPr/>
              </a:pPr>
              <a:t>‹#›</a:t>
            </a:fld>
            <a:endParaRPr lang="en-US" dirty="0"/>
          </a:p>
        </p:txBody>
      </p:sp>
    </p:spTree>
    <p:extLst>
      <p:ext uri="{BB962C8B-B14F-4D97-AF65-F5344CB8AC3E}">
        <p14:creationId xmlns:p14="http://schemas.microsoft.com/office/powerpoint/2010/main" val="60565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6" name="Rectangle 6"/>
          <p:cNvSpPr>
            <a:spLocks noGrp="1" noChangeArrowheads="1"/>
          </p:cNvSpPr>
          <p:nvPr>
            <p:ph type="sldNum" sz="quarter" idx="12"/>
          </p:nvPr>
        </p:nvSpPr>
        <p:spPr>
          <a:ln/>
        </p:spPr>
        <p:txBody>
          <a:bodyPr/>
          <a:lstStyle>
            <a:lvl1pPr>
              <a:defRPr/>
            </a:lvl1pPr>
          </a:lstStyle>
          <a:p>
            <a:pPr>
              <a:defRPr/>
            </a:pPr>
            <a:fld id="{250591A5-14B7-4CF1-9788-7B2149918895}" type="slidenum">
              <a:rPr lang="en-US"/>
              <a:pPr>
                <a:defRPr/>
              </a:pPr>
              <a:t>‹#›</a:t>
            </a:fld>
            <a:endParaRPr lang="en-US" dirty="0"/>
          </a:p>
        </p:txBody>
      </p:sp>
    </p:spTree>
    <p:extLst>
      <p:ext uri="{BB962C8B-B14F-4D97-AF65-F5344CB8AC3E}">
        <p14:creationId xmlns:p14="http://schemas.microsoft.com/office/powerpoint/2010/main" val="39090892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7" name="Rectangle 6"/>
          <p:cNvSpPr>
            <a:spLocks noGrp="1" noChangeArrowheads="1"/>
          </p:cNvSpPr>
          <p:nvPr>
            <p:ph type="sldNum" sz="quarter" idx="12"/>
          </p:nvPr>
        </p:nvSpPr>
        <p:spPr>
          <a:ln/>
        </p:spPr>
        <p:txBody>
          <a:bodyPr/>
          <a:lstStyle>
            <a:lvl1pPr>
              <a:defRPr/>
            </a:lvl1pPr>
          </a:lstStyle>
          <a:p>
            <a:pPr>
              <a:defRPr/>
            </a:pPr>
            <a:fld id="{0EAA5ADB-6073-4F6B-9C1E-791CCC970484}" type="slidenum">
              <a:rPr lang="en-US"/>
              <a:pPr>
                <a:defRPr/>
              </a:pPr>
              <a:t>‹#›</a:t>
            </a:fld>
            <a:endParaRPr lang="en-US" dirty="0"/>
          </a:p>
        </p:txBody>
      </p:sp>
    </p:spTree>
    <p:extLst>
      <p:ext uri="{BB962C8B-B14F-4D97-AF65-F5344CB8AC3E}">
        <p14:creationId xmlns:p14="http://schemas.microsoft.com/office/powerpoint/2010/main" val="27712594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9" name="Rectangle 6"/>
          <p:cNvSpPr>
            <a:spLocks noGrp="1" noChangeArrowheads="1"/>
          </p:cNvSpPr>
          <p:nvPr>
            <p:ph type="sldNum" sz="quarter" idx="12"/>
          </p:nvPr>
        </p:nvSpPr>
        <p:spPr>
          <a:ln/>
        </p:spPr>
        <p:txBody>
          <a:bodyPr/>
          <a:lstStyle>
            <a:lvl1pPr>
              <a:defRPr/>
            </a:lvl1pPr>
          </a:lstStyle>
          <a:p>
            <a:pPr>
              <a:defRPr/>
            </a:pPr>
            <a:fld id="{3FD140E2-F6CE-4A02-954D-C1D0551B6470}" type="slidenum">
              <a:rPr lang="en-US"/>
              <a:pPr>
                <a:defRPr/>
              </a:pPr>
              <a:t>‹#›</a:t>
            </a:fld>
            <a:endParaRPr lang="en-US" dirty="0"/>
          </a:p>
        </p:txBody>
      </p:sp>
    </p:spTree>
    <p:extLst>
      <p:ext uri="{BB962C8B-B14F-4D97-AF65-F5344CB8AC3E}">
        <p14:creationId xmlns:p14="http://schemas.microsoft.com/office/powerpoint/2010/main" val="32109800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5" name="Rectangle 6"/>
          <p:cNvSpPr>
            <a:spLocks noGrp="1" noChangeArrowheads="1"/>
          </p:cNvSpPr>
          <p:nvPr>
            <p:ph type="sldNum" sz="quarter" idx="12"/>
          </p:nvPr>
        </p:nvSpPr>
        <p:spPr>
          <a:ln/>
        </p:spPr>
        <p:txBody>
          <a:bodyPr/>
          <a:lstStyle>
            <a:lvl1pPr>
              <a:defRPr/>
            </a:lvl1pPr>
          </a:lstStyle>
          <a:p>
            <a:pPr>
              <a:defRPr/>
            </a:pPr>
            <a:fld id="{765F9A48-815E-43ED-8097-484BFEA1CAA3}" type="slidenum">
              <a:rPr lang="en-US"/>
              <a:pPr>
                <a:defRPr/>
              </a:pPr>
              <a:t>‹#›</a:t>
            </a:fld>
            <a:endParaRPr lang="en-US" dirty="0"/>
          </a:p>
        </p:txBody>
      </p:sp>
    </p:spTree>
    <p:extLst>
      <p:ext uri="{BB962C8B-B14F-4D97-AF65-F5344CB8AC3E}">
        <p14:creationId xmlns:p14="http://schemas.microsoft.com/office/powerpoint/2010/main" val="1901231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26715738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4" name="Rectangle 6"/>
          <p:cNvSpPr>
            <a:spLocks noGrp="1" noChangeArrowheads="1"/>
          </p:cNvSpPr>
          <p:nvPr>
            <p:ph type="sldNum" sz="quarter" idx="12"/>
          </p:nvPr>
        </p:nvSpPr>
        <p:spPr>
          <a:ln/>
        </p:spPr>
        <p:txBody>
          <a:bodyPr/>
          <a:lstStyle>
            <a:lvl1pPr>
              <a:defRPr/>
            </a:lvl1pPr>
          </a:lstStyle>
          <a:p>
            <a:pPr>
              <a:defRPr/>
            </a:pPr>
            <a:fld id="{54FB1EC6-579A-4C6B-9933-9380DFA2809E}" type="slidenum">
              <a:rPr lang="en-US"/>
              <a:pPr>
                <a:defRPr/>
              </a:pPr>
              <a:t>‹#›</a:t>
            </a:fld>
            <a:endParaRPr lang="en-US" dirty="0"/>
          </a:p>
        </p:txBody>
      </p:sp>
    </p:spTree>
    <p:extLst>
      <p:ext uri="{BB962C8B-B14F-4D97-AF65-F5344CB8AC3E}">
        <p14:creationId xmlns:p14="http://schemas.microsoft.com/office/powerpoint/2010/main" val="12867864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7" name="Rectangle 6"/>
          <p:cNvSpPr>
            <a:spLocks noGrp="1" noChangeArrowheads="1"/>
          </p:cNvSpPr>
          <p:nvPr>
            <p:ph type="sldNum" sz="quarter" idx="12"/>
          </p:nvPr>
        </p:nvSpPr>
        <p:spPr>
          <a:ln/>
        </p:spPr>
        <p:txBody>
          <a:bodyPr/>
          <a:lstStyle>
            <a:lvl1pPr>
              <a:defRPr/>
            </a:lvl1pPr>
          </a:lstStyle>
          <a:p>
            <a:pPr>
              <a:defRPr/>
            </a:pPr>
            <a:fld id="{6B05683D-D25A-44B4-875B-37BBF554195E}" type="slidenum">
              <a:rPr lang="en-US"/>
              <a:pPr>
                <a:defRPr/>
              </a:pPr>
              <a:t>‹#›</a:t>
            </a:fld>
            <a:endParaRPr lang="en-US" dirty="0"/>
          </a:p>
        </p:txBody>
      </p:sp>
    </p:spTree>
    <p:extLst>
      <p:ext uri="{BB962C8B-B14F-4D97-AF65-F5344CB8AC3E}">
        <p14:creationId xmlns:p14="http://schemas.microsoft.com/office/powerpoint/2010/main" val="844846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7" name="Rectangle 6"/>
          <p:cNvSpPr>
            <a:spLocks noGrp="1" noChangeArrowheads="1"/>
          </p:cNvSpPr>
          <p:nvPr>
            <p:ph type="sldNum" sz="quarter" idx="12"/>
          </p:nvPr>
        </p:nvSpPr>
        <p:spPr>
          <a:ln/>
        </p:spPr>
        <p:txBody>
          <a:bodyPr/>
          <a:lstStyle>
            <a:lvl1pPr>
              <a:defRPr/>
            </a:lvl1pPr>
          </a:lstStyle>
          <a:p>
            <a:pPr>
              <a:defRPr/>
            </a:pPr>
            <a:fld id="{BD4DBCC2-FA55-4FE4-8EE4-5AE3639606F3}" type="slidenum">
              <a:rPr lang="en-US"/>
              <a:pPr>
                <a:defRPr/>
              </a:pPr>
              <a:t>‹#›</a:t>
            </a:fld>
            <a:endParaRPr lang="en-US" dirty="0"/>
          </a:p>
        </p:txBody>
      </p:sp>
    </p:spTree>
    <p:extLst>
      <p:ext uri="{BB962C8B-B14F-4D97-AF65-F5344CB8AC3E}">
        <p14:creationId xmlns:p14="http://schemas.microsoft.com/office/powerpoint/2010/main" val="10375224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6" name="Rectangle 6"/>
          <p:cNvSpPr>
            <a:spLocks noGrp="1" noChangeArrowheads="1"/>
          </p:cNvSpPr>
          <p:nvPr>
            <p:ph type="sldNum" sz="quarter" idx="12"/>
          </p:nvPr>
        </p:nvSpPr>
        <p:spPr>
          <a:ln/>
        </p:spPr>
        <p:txBody>
          <a:bodyPr/>
          <a:lstStyle>
            <a:lvl1pPr>
              <a:defRPr/>
            </a:lvl1pPr>
          </a:lstStyle>
          <a:p>
            <a:pPr>
              <a:defRPr/>
            </a:pPr>
            <a:fld id="{17F4F2D2-73EB-4ECF-8730-DBE993968B1A}" type="slidenum">
              <a:rPr lang="en-US"/>
              <a:pPr>
                <a:defRPr/>
              </a:pPr>
              <a:t>‹#›</a:t>
            </a:fld>
            <a:endParaRPr lang="en-US" dirty="0"/>
          </a:p>
        </p:txBody>
      </p:sp>
    </p:spTree>
    <p:extLst>
      <p:ext uri="{BB962C8B-B14F-4D97-AF65-F5344CB8AC3E}">
        <p14:creationId xmlns:p14="http://schemas.microsoft.com/office/powerpoint/2010/main" val="17069958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6" name="Rectangle 6"/>
          <p:cNvSpPr>
            <a:spLocks noGrp="1" noChangeArrowheads="1"/>
          </p:cNvSpPr>
          <p:nvPr>
            <p:ph type="sldNum" sz="quarter" idx="12"/>
          </p:nvPr>
        </p:nvSpPr>
        <p:spPr>
          <a:ln/>
        </p:spPr>
        <p:txBody>
          <a:bodyPr/>
          <a:lstStyle>
            <a:lvl1pPr>
              <a:defRPr/>
            </a:lvl1pPr>
          </a:lstStyle>
          <a:p>
            <a:pPr>
              <a:defRPr/>
            </a:pPr>
            <a:fld id="{6585FE1D-780C-4CAB-9C8A-02DAA2A93048}" type="slidenum">
              <a:rPr lang="en-US"/>
              <a:pPr>
                <a:defRPr/>
              </a:pPr>
              <a:t>‹#›</a:t>
            </a:fld>
            <a:endParaRPr lang="en-US" dirty="0"/>
          </a:p>
        </p:txBody>
      </p:sp>
    </p:spTree>
    <p:extLst>
      <p:ext uri="{BB962C8B-B14F-4D97-AF65-F5344CB8AC3E}">
        <p14:creationId xmlns:p14="http://schemas.microsoft.com/office/powerpoint/2010/main" val="37088277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6" name="Rectangle 6"/>
          <p:cNvSpPr>
            <a:spLocks noGrp="1" noChangeArrowheads="1"/>
          </p:cNvSpPr>
          <p:nvPr>
            <p:ph type="sldNum" sz="quarter" idx="12"/>
          </p:nvPr>
        </p:nvSpPr>
        <p:spPr>
          <a:ln/>
        </p:spPr>
        <p:txBody>
          <a:bodyPr/>
          <a:lstStyle>
            <a:lvl1pPr>
              <a:defRPr/>
            </a:lvl1pPr>
          </a:lstStyle>
          <a:p>
            <a:pPr>
              <a:defRPr/>
            </a:pPr>
            <a:fld id="{E43721E7-84F9-4EB9-8E8A-D2A47F187C91}" type="slidenum">
              <a:rPr lang="en-US"/>
              <a:pPr>
                <a:defRPr/>
              </a:pPr>
              <a:t>‹#›</a:t>
            </a:fld>
            <a:endParaRPr lang="en-US" dirty="0"/>
          </a:p>
        </p:txBody>
      </p:sp>
    </p:spTree>
    <p:extLst>
      <p:ext uri="{BB962C8B-B14F-4D97-AF65-F5344CB8AC3E}">
        <p14:creationId xmlns:p14="http://schemas.microsoft.com/office/powerpoint/2010/main" val="18735716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6" name="Rectangle 6"/>
          <p:cNvSpPr>
            <a:spLocks noGrp="1" noChangeArrowheads="1"/>
          </p:cNvSpPr>
          <p:nvPr>
            <p:ph type="sldNum" sz="quarter" idx="12"/>
          </p:nvPr>
        </p:nvSpPr>
        <p:spPr>
          <a:ln/>
        </p:spPr>
        <p:txBody>
          <a:bodyPr/>
          <a:lstStyle>
            <a:lvl1pPr>
              <a:defRPr/>
            </a:lvl1pPr>
          </a:lstStyle>
          <a:p>
            <a:pPr>
              <a:defRPr/>
            </a:pPr>
            <a:fld id="{02976A75-0D5A-4190-9A20-AA9DB84C043E}" type="slidenum">
              <a:rPr lang="en-US"/>
              <a:pPr>
                <a:defRPr/>
              </a:pPr>
              <a:t>‹#›</a:t>
            </a:fld>
            <a:endParaRPr lang="en-US" dirty="0"/>
          </a:p>
        </p:txBody>
      </p:sp>
    </p:spTree>
    <p:extLst>
      <p:ext uri="{BB962C8B-B14F-4D97-AF65-F5344CB8AC3E}">
        <p14:creationId xmlns:p14="http://schemas.microsoft.com/office/powerpoint/2010/main" val="15131381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6" name="Rectangle 6"/>
          <p:cNvSpPr>
            <a:spLocks noGrp="1" noChangeArrowheads="1"/>
          </p:cNvSpPr>
          <p:nvPr>
            <p:ph type="sldNum" sz="quarter" idx="12"/>
          </p:nvPr>
        </p:nvSpPr>
        <p:spPr>
          <a:ln/>
        </p:spPr>
        <p:txBody>
          <a:bodyPr/>
          <a:lstStyle>
            <a:lvl1pPr>
              <a:defRPr/>
            </a:lvl1pPr>
          </a:lstStyle>
          <a:p>
            <a:pPr>
              <a:defRPr/>
            </a:pPr>
            <a:fld id="{6C35ECFE-EE96-4BE6-BEBF-C52F6CA79F4E}" type="slidenum">
              <a:rPr lang="en-US"/>
              <a:pPr>
                <a:defRPr/>
              </a:pPr>
              <a:t>‹#›</a:t>
            </a:fld>
            <a:endParaRPr lang="en-US" dirty="0"/>
          </a:p>
        </p:txBody>
      </p:sp>
    </p:spTree>
    <p:extLst>
      <p:ext uri="{BB962C8B-B14F-4D97-AF65-F5344CB8AC3E}">
        <p14:creationId xmlns:p14="http://schemas.microsoft.com/office/powerpoint/2010/main" val="34796313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7" name="Rectangle 6"/>
          <p:cNvSpPr>
            <a:spLocks noGrp="1" noChangeArrowheads="1"/>
          </p:cNvSpPr>
          <p:nvPr>
            <p:ph type="sldNum" sz="quarter" idx="12"/>
          </p:nvPr>
        </p:nvSpPr>
        <p:spPr>
          <a:ln/>
        </p:spPr>
        <p:txBody>
          <a:bodyPr/>
          <a:lstStyle>
            <a:lvl1pPr>
              <a:defRPr/>
            </a:lvl1pPr>
          </a:lstStyle>
          <a:p>
            <a:pPr>
              <a:defRPr/>
            </a:pPr>
            <a:fld id="{5EF5FFD5-B075-4CF9-9CA6-1B048309F9AC}" type="slidenum">
              <a:rPr lang="en-US"/>
              <a:pPr>
                <a:defRPr/>
              </a:pPr>
              <a:t>‹#›</a:t>
            </a:fld>
            <a:endParaRPr lang="en-US" dirty="0"/>
          </a:p>
        </p:txBody>
      </p:sp>
    </p:spTree>
    <p:extLst>
      <p:ext uri="{BB962C8B-B14F-4D97-AF65-F5344CB8AC3E}">
        <p14:creationId xmlns:p14="http://schemas.microsoft.com/office/powerpoint/2010/main" val="27779424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9" name="Rectangle 6"/>
          <p:cNvSpPr>
            <a:spLocks noGrp="1" noChangeArrowheads="1"/>
          </p:cNvSpPr>
          <p:nvPr>
            <p:ph type="sldNum" sz="quarter" idx="12"/>
          </p:nvPr>
        </p:nvSpPr>
        <p:spPr>
          <a:ln/>
        </p:spPr>
        <p:txBody>
          <a:bodyPr/>
          <a:lstStyle>
            <a:lvl1pPr>
              <a:defRPr/>
            </a:lvl1pPr>
          </a:lstStyle>
          <a:p>
            <a:pPr>
              <a:defRPr/>
            </a:pPr>
            <a:fld id="{0DE6C92C-CCF0-4E2F-A933-26305919BBCD}" type="slidenum">
              <a:rPr lang="en-US"/>
              <a:pPr>
                <a:defRPr/>
              </a:pPr>
              <a:t>‹#›</a:t>
            </a:fld>
            <a:endParaRPr lang="en-US" dirty="0"/>
          </a:p>
        </p:txBody>
      </p:sp>
    </p:spTree>
    <p:extLst>
      <p:ext uri="{BB962C8B-B14F-4D97-AF65-F5344CB8AC3E}">
        <p14:creationId xmlns:p14="http://schemas.microsoft.com/office/powerpoint/2010/main" val="3689938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38941757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5" name="Rectangle 6"/>
          <p:cNvSpPr>
            <a:spLocks noGrp="1" noChangeArrowheads="1"/>
          </p:cNvSpPr>
          <p:nvPr>
            <p:ph type="sldNum" sz="quarter" idx="12"/>
          </p:nvPr>
        </p:nvSpPr>
        <p:spPr>
          <a:ln/>
        </p:spPr>
        <p:txBody>
          <a:bodyPr/>
          <a:lstStyle>
            <a:lvl1pPr>
              <a:defRPr/>
            </a:lvl1pPr>
          </a:lstStyle>
          <a:p>
            <a:pPr>
              <a:defRPr/>
            </a:pPr>
            <a:fld id="{3F937DA6-55B7-4163-A939-13ADAB3247ED}" type="slidenum">
              <a:rPr lang="en-US"/>
              <a:pPr>
                <a:defRPr/>
              </a:pPr>
              <a:t>‹#›</a:t>
            </a:fld>
            <a:endParaRPr lang="en-US" dirty="0"/>
          </a:p>
        </p:txBody>
      </p:sp>
    </p:spTree>
    <p:extLst>
      <p:ext uri="{BB962C8B-B14F-4D97-AF65-F5344CB8AC3E}">
        <p14:creationId xmlns:p14="http://schemas.microsoft.com/office/powerpoint/2010/main" val="34079455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4" name="Rectangle 6"/>
          <p:cNvSpPr>
            <a:spLocks noGrp="1" noChangeArrowheads="1"/>
          </p:cNvSpPr>
          <p:nvPr>
            <p:ph type="sldNum" sz="quarter" idx="12"/>
          </p:nvPr>
        </p:nvSpPr>
        <p:spPr>
          <a:ln/>
        </p:spPr>
        <p:txBody>
          <a:bodyPr/>
          <a:lstStyle>
            <a:lvl1pPr>
              <a:defRPr/>
            </a:lvl1pPr>
          </a:lstStyle>
          <a:p>
            <a:pPr>
              <a:defRPr/>
            </a:pPr>
            <a:fld id="{87110E50-1471-4051-A4D6-E0E59A41D956}" type="slidenum">
              <a:rPr lang="en-US"/>
              <a:pPr>
                <a:defRPr/>
              </a:pPr>
              <a:t>‹#›</a:t>
            </a:fld>
            <a:endParaRPr lang="en-US" dirty="0"/>
          </a:p>
        </p:txBody>
      </p:sp>
    </p:spTree>
    <p:extLst>
      <p:ext uri="{BB962C8B-B14F-4D97-AF65-F5344CB8AC3E}">
        <p14:creationId xmlns:p14="http://schemas.microsoft.com/office/powerpoint/2010/main" val="27294503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7" name="Rectangle 6"/>
          <p:cNvSpPr>
            <a:spLocks noGrp="1" noChangeArrowheads="1"/>
          </p:cNvSpPr>
          <p:nvPr>
            <p:ph type="sldNum" sz="quarter" idx="12"/>
          </p:nvPr>
        </p:nvSpPr>
        <p:spPr>
          <a:ln/>
        </p:spPr>
        <p:txBody>
          <a:bodyPr/>
          <a:lstStyle>
            <a:lvl1pPr>
              <a:defRPr/>
            </a:lvl1pPr>
          </a:lstStyle>
          <a:p>
            <a:pPr>
              <a:defRPr/>
            </a:pPr>
            <a:fld id="{3D40743F-9DF2-4003-8AC4-7D99EC969BED}" type="slidenum">
              <a:rPr lang="en-US"/>
              <a:pPr>
                <a:defRPr/>
              </a:pPr>
              <a:t>‹#›</a:t>
            </a:fld>
            <a:endParaRPr lang="en-US" dirty="0"/>
          </a:p>
        </p:txBody>
      </p:sp>
    </p:spTree>
    <p:extLst>
      <p:ext uri="{BB962C8B-B14F-4D97-AF65-F5344CB8AC3E}">
        <p14:creationId xmlns:p14="http://schemas.microsoft.com/office/powerpoint/2010/main" val="18723843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7" name="Rectangle 6"/>
          <p:cNvSpPr>
            <a:spLocks noGrp="1" noChangeArrowheads="1"/>
          </p:cNvSpPr>
          <p:nvPr>
            <p:ph type="sldNum" sz="quarter" idx="12"/>
          </p:nvPr>
        </p:nvSpPr>
        <p:spPr>
          <a:ln/>
        </p:spPr>
        <p:txBody>
          <a:bodyPr/>
          <a:lstStyle>
            <a:lvl1pPr>
              <a:defRPr/>
            </a:lvl1pPr>
          </a:lstStyle>
          <a:p>
            <a:pPr>
              <a:defRPr/>
            </a:pPr>
            <a:fld id="{1569831A-302D-408C-8EAE-4201699A6110}" type="slidenum">
              <a:rPr lang="en-US"/>
              <a:pPr>
                <a:defRPr/>
              </a:pPr>
              <a:t>‹#›</a:t>
            </a:fld>
            <a:endParaRPr lang="en-US" dirty="0"/>
          </a:p>
        </p:txBody>
      </p:sp>
    </p:spTree>
    <p:extLst>
      <p:ext uri="{BB962C8B-B14F-4D97-AF65-F5344CB8AC3E}">
        <p14:creationId xmlns:p14="http://schemas.microsoft.com/office/powerpoint/2010/main" val="22301942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6" name="Rectangle 6"/>
          <p:cNvSpPr>
            <a:spLocks noGrp="1" noChangeArrowheads="1"/>
          </p:cNvSpPr>
          <p:nvPr>
            <p:ph type="sldNum" sz="quarter" idx="12"/>
          </p:nvPr>
        </p:nvSpPr>
        <p:spPr>
          <a:ln/>
        </p:spPr>
        <p:txBody>
          <a:bodyPr/>
          <a:lstStyle>
            <a:lvl1pPr>
              <a:defRPr/>
            </a:lvl1pPr>
          </a:lstStyle>
          <a:p>
            <a:pPr>
              <a:defRPr/>
            </a:pPr>
            <a:fld id="{D14A0CB4-5FE1-4B1F-9A9A-F5A61FE98651}" type="slidenum">
              <a:rPr lang="en-US"/>
              <a:pPr>
                <a:defRPr/>
              </a:pPr>
              <a:t>‹#›</a:t>
            </a:fld>
            <a:endParaRPr lang="en-US" dirty="0"/>
          </a:p>
        </p:txBody>
      </p:sp>
    </p:spTree>
    <p:extLst>
      <p:ext uri="{BB962C8B-B14F-4D97-AF65-F5344CB8AC3E}">
        <p14:creationId xmlns:p14="http://schemas.microsoft.com/office/powerpoint/2010/main" val="6421206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6" name="Rectangle 6"/>
          <p:cNvSpPr>
            <a:spLocks noGrp="1" noChangeArrowheads="1"/>
          </p:cNvSpPr>
          <p:nvPr>
            <p:ph type="sldNum" sz="quarter" idx="12"/>
          </p:nvPr>
        </p:nvSpPr>
        <p:spPr>
          <a:ln/>
        </p:spPr>
        <p:txBody>
          <a:bodyPr/>
          <a:lstStyle>
            <a:lvl1pPr>
              <a:defRPr/>
            </a:lvl1pPr>
          </a:lstStyle>
          <a:p>
            <a:pPr>
              <a:defRPr/>
            </a:pPr>
            <a:fld id="{6B08B078-E4E5-4711-B1EB-E314BD83DF26}" type="slidenum">
              <a:rPr lang="en-US"/>
              <a:pPr>
                <a:defRPr/>
              </a:pPr>
              <a:t>‹#›</a:t>
            </a:fld>
            <a:endParaRPr lang="en-US" dirty="0"/>
          </a:p>
        </p:txBody>
      </p:sp>
    </p:spTree>
    <p:extLst>
      <p:ext uri="{BB962C8B-B14F-4D97-AF65-F5344CB8AC3E}">
        <p14:creationId xmlns:p14="http://schemas.microsoft.com/office/powerpoint/2010/main" val="5842018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6" name="Rectangle 6"/>
          <p:cNvSpPr>
            <a:spLocks noGrp="1" noChangeArrowheads="1"/>
          </p:cNvSpPr>
          <p:nvPr>
            <p:ph type="sldNum" sz="quarter" idx="12"/>
          </p:nvPr>
        </p:nvSpPr>
        <p:spPr>
          <a:ln/>
        </p:spPr>
        <p:txBody>
          <a:bodyPr/>
          <a:lstStyle>
            <a:lvl1pPr>
              <a:defRPr/>
            </a:lvl1pPr>
          </a:lstStyle>
          <a:p>
            <a:pPr>
              <a:defRPr/>
            </a:pPr>
            <a:fld id="{9F622208-C23B-4B03-B1F2-EF97A5FA3607}" type="slidenum">
              <a:rPr lang="en-US"/>
              <a:pPr>
                <a:defRPr/>
              </a:pPr>
              <a:t>‹#›</a:t>
            </a:fld>
            <a:endParaRPr lang="en-US" dirty="0"/>
          </a:p>
        </p:txBody>
      </p:sp>
    </p:spTree>
    <p:extLst>
      <p:ext uri="{BB962C8B-B14F-4D97-AF65-F5344CB8AC3E}">
        <p14:creationId xmlns:p14="http://schemas.microsoft.com/office/powerpoint/2010/main" val="5126418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6" name="Rectangle 6"/>
          <p:cNvSpPr>
            <a:spLocks noGrp="1" noChangeArrowheads="1"/>
          </p:cNvSpPr>
          <p:nvPr>
            <p:ph type="sldNum" sz="quarter" idx="12"/>
          </p:nvPr>
        </p:nvSpPr>
        <p:spPr>
          <a:ln/>
        </p:spPr>
        <p:txBody>
          <a:bodyPr/>
          <a:lstStyle>
            <a:lvl1pPr>
              <a:defRPr/>
            </a:lvl1pPr>
          </a:lstStyle>
          <a:p>
            <a:pPr>
              <a:defRPr/>
            </a:pPr>
            <a:fld id="{A0B45E23-8E96-42C1-84C4-15836EE8D224}" type="slidenum">
              <a:rPr lang="en-US"/>
              <a:pPr>
                <a:defRPr/>
              </a:pPr>
              <a:t>‹#›</a:t>
            </a:fld>
            <a:endParaRPr lang="en-US" dirty="0"/>
          </a:p>
        </p:txBody>
      </p:sp>
    </p:spTree>
    <p:extLst>
      <p:ext uri="{BB962C8B-B14F-4D97-AF65-F5344CB8AC3E}">
        <p14:creationId xmlns:p14="http://schemas.microsoft.com/office/powerpoint/2010/main" val="568925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6" name="Rectangle 6"/>
          <p:cNvSpPr>
            <a:spLocks noGrp="1" noChangeArrowheads="1"/>
          </p:cNvSpPr>
          <p:nvPr>
            <p:ph type="sldNum" sz="quarter" idx="12"/>
          </p:nvPr>
        </p:nvSpPr>
        <p:spPr>
          <a:ln/>
        </p:spPr>
        <p:txBody>
          <a:bodyPr/>
          <a:lstStyle>
            <a:lvl1pPr>
              <a:defRPr/>
            </a:lvl1pPr>
          </a:lstStyle>
          <a:p>
            <a:pPr>
              <a:defRPr/>
            </a:pPr>
            <a:fld id="{D3A99505-59BC-4875-A217-47650C466C8A}" type="slidenum">
              <a:rPr lang="en-US"/>
              <a:pPr>
                <a:defRPr/>
              </a:pPr>
              <a:t>‹#›</a:t>
            </a:fld>
            <a:endParaRPr lang="en-US" dirty="0"/>
          </a:p>
        </p:txBody>
      </p:sp>
    </p:spTree>
    <p:extLst>
      <p:ext uri="{BB962C8B-B14F-4D97-AF65-F5344CB8AC3E}">
        <p14:creationId xmlns:p14="http://schemas.microsoft.com/office/powerpoint/2010/main" val="2506207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7" name="Rectangle 6"/>
          <p:cNvSpPr>
            <a:spLocks noGrp="1" noChangeArrowheads="1"/>
          </p:cNvSpPr>
          <p:nvPr>
            <p:ph type="sldNum" sz="quarter" idx="12"/>
          </p:nvPr>
        </p:nvSpPr>
        <p:spPr>
          <a:ln/>
        </p:spPr>
        <p:txBody>
          <a:bodyPr/>
          <a:lstStyle>
            <a:lvl1pPr>
              <a:defRPr/>
            </a:lvl1pPr>
          </a:lstStyle>
          <a:p>
            <a:pPr>
              <a:defRPr/>
            </a:pPr>
            <a:fld id="{5CC0D75E-4B2A-4A8F-BBD3-5B8DA09400CE}" type="slidenum">
              <a:rPr lang="en-US"/>
              <a:pPr>
                <a:defRPr/>
              </a:pPr>
              <a:t>‹#›</a:t>
            </a:fld>
            <a:endParaRPr lang="en-US" dirty="0"/>
          </a:p>
        </p:txBody>
      </p:sp>
    </p:spTree>
    <p:extLst>
      <p:ext uri="{BB962C8B-B14F-4D97-AF65-F5344CB8AC3E}">
        <p14:creationId xmlns:p14="http://schemas.microsoft.com/office/powerpoint/2010/main" val="3971873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8864404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9" name="Rectangle 6"/>
          <p:cNvSpPr>
            <a:spLocks noGrp="1" noChangeArrowheads="1"/>
          </p:cNvSpPr>
          <p:nvPr>
            <p:ph type="sldNum" sz="quarter" idx="12"/>
          </p:nvPr>
        </p:nvSpPr>
        <p:spPr>
          <a:ln/>
        </p:spPr>
        <p:txBody>
          <a:bodyPr/>
          <a:lstStyle>
            <a:lvl1pPr>
              <a:defRPr/>
            </a:lvl1pPr>
          </a:lstStyle>
          <a:p>
            <a:pPr>
              <a:defRPr/>
            </a:pPr>
            <a:fld id="{A9D21EA4-C9EE-464F-B7C4-12F8A2A00D08}" type="slidenum">
              <a:rPr lang="en-US"/>
              <a:pPr>
                <a:defRPr/>
              </a:pPr>
              <a:t>‹#›</a:t>
            </a:fld>
            <a:endParaRPr lang="en-US" dirty="0"/>
          </a:p>
        </p:txBody>
      </p:sp>
    </p:spTree>
    <p:extLst>
      <p:ext uri="{BB962C8B-B14F-4D97-AF65-F5344CB8AC3E}">
        <p14:creationId xmlns:p14="http://schemas.microsoft.com/office/powerpoint/2010/main" val="34150480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5" name="Rectangle 6"/>
          <p:cNvSpPr>
            <a:spLocks noGrp="1" noChangeArrowheads="1"/>
          </p:cNvSpPr>
          <p:nvPr>
            <p:ph type="sldNum" sz="quarter" idx="12"/>
          </p:nvPr>
        </p:nvSpPr>
        <p:spPr>
          <a:ln/>
        </p:spPr>
        <p:txBody>
          <a:bodyPr/>
          <a:lstStyle>
            <a:lvl1pPr>
              <a:defRPr/>
            </a:lvl1pPr>
          </a:lstStyle>
          <a:p>
            <a:pPr>
              <a:defRPr/>
            </a:pPr>
            <a:fld id="{0C2A869C-2927-4CBF-8E56-51EC68CB889F}" type="slidenum">
              <a:rPr lang="en-US"/>
              <a:pPr>
                <a:defRPr/>
              </a:pPr>
              <a:t>‹#›</a:t>
            </a:fld>
            <a:endParaRPr lang="en-US" dirty="0"/>
          </a:p>
        </p:txBody>
      </p:sp>
    </p:spTree>
    <p:extLst>
      <p:ext uri="{BB962C8B-B14F-4D97-AF65-F5344CB8AC3E}">
        <p14:creationId xmlns:p14="http://schemas.microsoft.com/office/powerpoint/2010/main" val="11973922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4" name="Rectangle 6"/>
          <p:cNvSpPr>
            <a:spLocks noGrp="1" noChangeArrowheads="1"/>
          </p:cNvSpPr>
          <p:nvPr>
            <p:ph type="sldNum" sz="quarter" idx="12"/>
          </p:nvPr>
        </p:nvSpPr>
        <p:spPr>
          <a:ln/>
        </p:spPr>
        <p:txBody>
          <a:bodyPr/>
          <a:lstStyle>
            <a:lvl1pPr>
              <a:defRPr/>
            </a:lvl1pPr>
          </a:lstStyle>
          <a:p>
            <a:pPr>
              <a:defRPr/>
            </a:pPr>
            <a:fld id="{E097A1B5-F67A-4EFE-9997-A1639ACE8155}" type="slidenum">
              <a:rPr lang="en-US"/>
              <a:pPr>
                <a:defRPr/>
              </a:pPr>
              <a:t>‹#›</a:t>
            </a:fld>
            <a:endParaRPr lang="en-US" dirty="0"/>
          </a:p>
        </p:txBody>
      </p:sp>
    </p:spTree>
    <p:extLst>
      <p:ext uri="{BB962C8B-B14F-4D97-AF65-F5344CB8AC3E}">
        <p14:creationId xmlns:p14="http://schemas.microsoft.com/office/powerpoint/2010/main" val="9337035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7" name="Rectangle 6"/>
          <p:cNvSpPr>
            <a:spLocks noGrp="1" noChangeArrowheads="1"/>
          </p:cNvSpPr>
          <p:nvPr>
            <p:ph type="sldNum" sz="quarter" idx="12"/>
          </p:nvPr>
        </p:nvSpPr>
        <p:spPr>
          <a:ln/>
        </p:spPr>
        <p:txBody>
          <a:bodyPr/>
          <a:lstStyle>
            <a:lvl1pPr>
              <a:defRPr/>
            </a:lvl1pPr>
          </a:lstStyle>
          <a:p>
            <a:pPr>
              <a:defRPr/>
            </a:pPr>
            <a:fld id="{B308B901-E75B-4158-B47E-44CB33F287A2}" type="slidenum">
              <a:rPr lang="en-US"/>
              <a:pPr>
                <a:defRPr/>
              </a:pPr>
              <a:t>‹#›</a:t>
            </a:fld>
            <a:endParaRPr lang="en-US" dirty="0"/>
          </a:p>
        </p:txBody>
      </p:sp>
    </p:spTree>
    <p:extLst>
      <p:ext uri="{BB962C8B-B14F-4D97-AF65-F5344CB8AC3E}">
        <p14:creationId xmlns:p14="http://schemas.microsoft.com/office/powerpoint/2010/main" val="7587694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7" name="Rectangle 6"/>
          <p:cNvSpPr>
            <a:spLocks noGrp="1" noChangeArrowheads="1"/>
          </p:cNvSpPr>
          <p:nvPr>
            <p:ph type="sldNum" sz="quarter" idx="12"/>
          </p:nvPr>
        </p:nvSpPr>
        <p:spPr>
          <a:ln/>
        </p:spPr>
        <p:txBody>
          <a:bodyPr/>
          <a:lstStyle>
            <a:lvl1pPr>
              <a:defRPr/>
            </a:lvl1pPr>
          </a:lstStyle>
          <a:p>
            <a:pPr>
              <a:defRPr/>
            </a:pPr>
            <a:fld id="{F9EA4336-2764-46EE-9E82-304E457CF44D}" type="slidenum">
              <a:rPr lang="en-US"/>
              <a:pPr>
                <a:defRPr/>
              </a:pPr>
              <a:t>‹#›</a:t>
            </a:fld>
            <a:endParaRPr lang="en-US" dirty="0"/>
          </a:p>
        </p:txBody>
      </p:sp>
    </p:spTree>
    <p:extLst>
      <p:ext uri="{BB962C8B-B14F-4D97-AF65-F5344CB8AC3E}">
        <p14:creationId xmlns:p14="http://schemas.microsoft.com/office/powerpoint/2010/main" val="1616185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6" name="Rectangle 6"/>
          <p:cNvSpPr>
            <a:spLocks noGrp="1" noChangeArrowheads="1"/>
          </p:cNvSpPr>
          <p:nvPr>
            <p:ph type="sldNum" sz="quarter" idx="12"/>
          </p:nvPr>
        </p:nvSpPr>
        <p:spPr>
          <a:ln/>
        </p:spPr>
        <p:txBody>
          <a:bodyPr/>
          <a:lstStyle>
            <a:lvl1pPr>
              <a:defRPr/>
            </a:lvl1pPr>
          </a:lstStyle>
          <a:p>
            <a:pPr>
              <a:defRPr/>
            </a:pPr>
            <a:fld id="{C19D6373-21E9-42DB-8DA0-53DE1DE76111}" type="slidenum">
              <a:rPr lang="en-US"/>
              <a:pPr>
                <a:defRPr/>
              </a:pPr>
              <a:t>‹#›</a:t>
            </a:fld>
            <a:endParaRPr lang="en-US" dirty="0"/>
          </a:p>
        </p:txBody>
      </p:sp>
    </p:spTree>
    <p:extLst>
      <p:ext uri="{BB962C8B-B14F-4D97-AF65-F5344CB8AC3E}">
        <p14:creationId xmlns:p14="http://schemas.microsoft.com/office/powerpoint/2010/main" val="38324394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6" name="Rectangle 6"/>
          <p:cNvSpPr>
            <a:spLocks noGrp="1" noChangeArrowheads="1"/>
          </p:cNvSpPr>
          <p:nvPr>
            <p:ph type="sldNum" sz="quarter" idx="12"/>
          </p:nvPr>
        </p:nvSpPr>
        <p:spPr>
          <a:ln/>
        </p:spPr>
        <p:txBody>
          <a:bodyPr/>
          <a:lstStyle>
            <a:lvl1pPr>
              <a:defRPr/>
            </a:lvl1pPr>
          </a:lstStyle>
          <a:p>
            <a:pPr>
              <a:defRPr/>
            </a:pPr>
            <a:fld id="{CDA028C8-EF04-4EDF-9FAA-422D32C0C56C}" type="slidenum">
              <a:rPr lang="en-US"/>
              <a:pPr>
                <a:defRPr/>
              </a:pPr>
              <a:t>‹#›</a:t>
            </a:fld>
            <a:endParaRPr lang="en-US" dirty="0"/>
          </a:p>
        </p:txBody>
      </p:sp>
    </p:spTree>
    <p:extLst>
      <p:ext uri="{BB962C8B-B14F-4D97-AF65-F5344CB8AC3E}">
        <p14:creationId xmlns:p14="http://schemas.microsoft.com/office/powerpoint/2010/main" val="26263044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6" name="Rectangle 6"/>
          <p:cNvSpPr>
            <a:spLocks noGrp="1" noChangeArrowheads="1"/>
          </p:cNvSpPr>
          <p:nvPr>
            <p:ph type="sldNum" sz="quarter" idx="12"/>
          </p:nvPr>
        </p:nvSpPr>
        <p:spPr>
          <a:ln/>
        </p:spPr>
        <p:txBody>
          <a:bodyPr/>
          <a:lstStyle>
            <a:lvl1pPr>
              <a:defRPr/>
            </a:lvl1pPr>
          </a:lstStyle>
          <a:p>
            <a:pPr>
              <a:defRPr/>
            </a:pPr>
            <a:fld id="{A65A5B59-17B4-4642-892B-D38A9DFAEAB5}" type="slidenum">
              <a:rPr lang="en-US"/>
              <a:pPr>
                <a:defRPr/>
              </a:pPr>
              <a:t>‹#›</a:t>
            </a:fld>
            <a:endParaRPr lang="en-US" dirty="0"/>
          </a:p>
        </p:txBody>
      </p:sp>
    </p:spTree>
    <p:extLst>
      <p:ext uri="{BB962C8B-B14F-4D97-AF65-F5344CB8AC3E}">
        <p14:creationId xmlns:p14="http://schemas.microsoft.com/office/powerpoint/2010/main" val="27006803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6" name="Rectangle 6"/>
          <p:cNvSpPr>
            <a:spLocks noGrp="1" noChangeArrowheads="1"/>
          </p:cNvSpPr>
          <p:nvPr>
            <p:ph type="sldNum" sz="quarter" idx="12"/>
          </p:nvPr>
        </p:nvSpPr>
        <p:spPr>
          <a:ln/>
        </p:spPr>
        <p:txBody>
          <a:bodyPr/>
          <a:lstStyle>
            <a:lvl1pPr>
              <a:defRPr/>
            </a:lvl1pPr>
          </a:lstStyle>
          <a:p>
            <a:pPr>
              <a:defRPr/>
            </a:pPr>
            <a:fld id="{5621971F-3D8A-4FD2-8F58-1517A77E8183}" type="slidenum">
              <a:rPr lang="en-US"/>
              <a:pPr>
                <a:defRPr/>
              </a:pPr>
              <a:t>‹#›</a:t>
            </a:fld>
            <a:endParaRPr lang="en-US" dirty="0"/>
          </a:p>
        </p:txBody>
      </p:sp>
    </p:spTree>
    <p:extLst>
      <p:ext uri="{BB962C8B-B14F-4D97-AF65-F5344CB8AC3E}">
        <p14:creationId xmlns:p14="http://schemas.microsoft.com/office/powerpoint/2010/main" val="3252762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6" name="Rectangle 6"/>
          <p:cNvSpPr>
            <a:spLocks noGrp="1" noChangeArrowheads="1"/>
          </p:cNvSpPr>
          <p:nvPr>
            <p:ph type="sldNum" sz="quarter" idx="12"/>
          </p:nvPr>
        </p:nvSpPr>
        <p:spPr>
          <a:ln/>
        </p:spPr>
        <p:txBody>
          <a:bodyPr/>
          <a:lstStyle>
            <a:lvl1pPr>
              <a:defRPr/>
            </a:lvl1pPr>
          </a:lstStyle>
          <a:p>
            <a:pPr>
              <a:defRPr/>
            </a:pPr>
            <a:fld id="{9D41DF3C-0430-4327-89A5-2AE7CE6732E8}" type="slidenum">
              <a:rPr lang="en-US"/>
              <a:pPr>
                <a:defRPr/>
              </a:pPr>
              <a:t>‹#›</a:t>
            </a:fld>
            <a:endParaRPr lang="en-US" dirty="0"/>
          </a:p>
        </p:txBody>
      </p:sp>
    </p:spTree>
    <p:extLst>
      <p:ext uri="{BB962C8B-B14F-4D97-AF65-F5344CB8AC3E}">
        <p14:creationId xmlns:p14="http://schemas.microsoft.com/office/powerpoint/2010/main" val="2572276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27939402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7" name="Rectangle 6"/>
          <p:cNvSpPr>
            <a:spLocks noGrp="1" noChangeArrowheads="1"/>
          </p:cNvSpPr>
          <p:nvPr>
            <p:ph type="sldNum" sz="quarter" idx="12"/>
          </p:nvPr>
        </p:nvSpPr>
        <p:spPr>
          <a:ln/>
        </p:spPr>
        <p:txBody>
          <a:bodyPr/>
          <a:lstStyle>
            <a:lvl1pPr>
              <a:defRPr/>
            </a:lvl1pPr>
          </a:lstStyle>
          <a:p>
            <a:pPr>
              <a:defRPr/>
            </a:pPr>
            <a:fld id="{3DF3943D-C69D-4D21-8058-36E75DB798C9}" type="slidenum">
              <a:rPr lang="en-US"/>
              <a:pPr>
                <a:defRPr/>
              </a:pPr>
              <a:t>‹#›</a:t>
            </a:fld>
            <a:endParaRPr lang="en-US" dirty="0"/>
          </a:p>
        </p:txBody>
      </p:sp>
    </p:spTree>
    <p:extLst>
      <p:ext uri="{BB962C8B-B14F-4D97-AF65-F5344CB8AC3E}">
        <p14:creationId xmlns:p14="http://schemas.microsoft.com/office/powerpoint/2010/main" val="11979579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9" name="Rectangle 6"/>
          <p:cNvSpPr>
            <a:spLocks noGrp="1" noChangeArrowheads="1"/>
          </p:cNvSpPr>
          <p:nvPr>
            <p:ph type="sldNum" sz="quarter" idx="12"/>
          </p:nvPr>
        </p:nvSpPr>
        <p:spPr>
          <a:ln/>
        </p:spPr>
        <p:txBody>
          <a:bodyPr/>
          <a:lstStyle>
            <a:lvl1pPr>
              <a:defRPr/>
            </a:lvl1pPr>
          </a:lstStyle>
          <a:p>
            <a:pPr>
              <a:defRPr/>
            </a:pPr>
            <a:fld id="{3B75AB6D-B133-4FB2-8198-1335F98F1E10}" type="slidenum">
              <a:rPr lang="en-US"/>
              <a:pPr>
                <a:defRPr/>
              </a:pPr>
              <a:t>‹#›</a:t>
            </a:fld>
            <a:endParaRPr lang="en-US" dirty="0"/>
          </a:p>
        </p:txBody>
      </p:sp>
    </p:spTree>
    <p:extLst>
      <p:ext uri="{BB962C8B-B14F-4D97-AF65-F5344CB8AC3E}">
        <p14:creationId xmlns:p14="http://schemas.microsoft.com/office/powerpoint/2010/main" val="26780619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5" name="Rectangle 6"/>
          <p:cNvSpPr>
            <a:spLocks noGrp="1" noChangeArrowheads="1"/>
          </p:cNvSpPr>
          <p:nvPr>
            <p:ph type="sldNum" sz="quarter" idx="12"/>
          </p:nvPr>
        </p:nvSpPr>
        <p:spPr>
          <a:ln/>
        </p:spPr>
        <p:txBody>
          <a:bodyPr/>
          <a:lstStyle>
            <a:lvl1pPr>
              <a:defRPr/>
            </a:lvl1pPr>
          </a:lstStyle>
          <a:p>
            <a:pPr>
              <a:defRPr/>
            </a:pPr>
            <a:fld id="{4BE4957E-BA85-4D4F-9A29-9EAAD88B52C6}" type="slidenum">
              <a:rPr lang="en-US"/>
              <a:pPr>
                <a:defRPr/>
              </a:pPr>
              <a:t>‹#›</a:t>
            </a:fld>
            <a:endParaRPr lang="en-US" dirty="0"/>
          </a:p>
        </p:txBody>
      </p:sp>
    </p:spTree>
    <p:extLst>
      <p:ext uri="{BB962C8B-B14F-4D97-AF65-F5344CB8AC3E}">
        <p14:creationId xmlns:p14="http://schemas.microsoft.com/office/powerpoint/2010/main" val="3968732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4" name="Rectangle 6"/>
          <p:cNvSpPr>
            <a:spLocks noGrp="1" noChangeArrowheads="1"/>
          </p:cNvSpPr>
          <p:nvPr>
            <p:ph type="sldNum" sz="quarter" idx="12"/>
          </p:nvPr>
        </p:nvSpPr>
        <p:spPr>
          <a:ln/>
        </p:spPr>
        <p:txBody>
          <a:bodyPr/>
          <a:lstStyle>
            <a:lvl1pPr>
              <a:defRPr/>
            </a:lvl1pPr>
          </a:lstStyle>
          <a:p>
            <a:pPr>
              <a:defRPr/>
            </a:pPr>
            <a:fld id="{9A295F94-C485-4AF6-8763-05CDC0520C0E}" type="slidenum">
              <a:rPr lang="en-US"/>
              <a:pPr>
                <a:defRPr/>
              </a:pPr>
              <a:t>‹#›</a:t>
            </a:fld>
            <a:endParaRPr lang="en-US" dirty="0"/>
          </a:p>
        </p:txBody>
      </p:sp>
    </p:spTree>
    <p:extLst>
      <p:ext uri="{BB962C8B-B14F-4D97-AF65-F5344CB8AC3E}">
        <p14:creationId xmlns:p14="http://schemas.microsoft.com/office/powerpoint/2010/main" val="24109406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7" name="Rectangle 6"/>
          <p:cNvSpPr>
            <a:spLocks noGrp="1" noChangeArrowheads="1"/>
          </p:cNvSpPr>
          <p:nvPr>
            <p:ph type="sldNum" sz="quarter" idx="12"/>
          </p:nvPr>
        </p:nvSpPr>
        <p:spPr>
          <a:ln/>
        </p:spPr>
        <p:txBody>
          <a:bodyPr/>
          <a:lstStyle>
            <a:lvl1pPr>
              <a:defRPr/>
            </a:lvl1pPr>
          </a:lstStyle>
          <a:p>
            <a:pPr>
              <a:defRPr/>
            </a:pPr>
            <a:fld id="{C571A24C-6BD0-4592-883D-CCBBEDF8C2ED}" type="slidenum">
              <a:rPr lang="en-US"/>
              <a:pPr>
                <a:defRPr/>
              </a:pPr>
              <a:t>‹#›</a:t>
            </a:fld>
            <a:endParaRPr lang="en-US" dirty="0"/>
          </a:p>
        </p:txBody>
      </p:sp>
    </p:spTree>
    <p:extLst>
      <p:ext uri="{BB962C8B-B14F-4D97-AF65-F5344CB8AC3E}">
        <p14:creationId xmlns:p14="http://schemas.microsoft.com/office/powerpoint/2010/main" val="3801608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7" name="Rectangle 6"/>
          <p:cNvSpPr>
            <a:spLocks noGrp="1" noChangeArrowheads="1"/>
          </p:cNvSpPr>
          <p:nvPr>
            <p:ph type="sldNum" sz="quarter" idx="12"/>
          </p:nvPr>
        </p:nvSpPr>
        <p:spPr>
          <a:ln/>
        </p:spPr>
        <p:txBody>
          <a:bodyPr/>
          <a:lstStyle>
            <a:lvl1pPr>
              <a:defRPr/>
            </a:lvl1pPr>
          </a:lstStyle>
          <a:p>
            <a:pPr>
              <a:defRPr/>
            </a:pPr>
            <a:fld id="{E1E6631B-F05E-4C56-A37A-2C921E459320}" type="slidenum">
              <a:rPr lang="en-US"/>
              <a:pPr>
                <a:defRPr/>
              </a:pPr>
              <a:t>‹#›</a:t>
            </a:fld>
            <a:endParaRPr lang="en-US" dirty="0"/>
          </a:p>
        </p:txBody>
      </p:sp>
    </p:spTree>
    <p:extLst>
      <p:ext uri="{BB962C8B-B14F-4D97-AF65-F5344CB8AC3E}">
        <p14:creationId xmlns:p14="http://schemas.microsoft.com/office/powerpoint/2010/main" val="27927876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6" name="Rectangle 6"/>
          <p:cNvSpPr>
            <a:spLocks noGrp="1" noChangeArrowheads="1"/>
          </p:cNvSpPr>
          <p:nvPr>
            <p:ph type="sldNum" sz="quarter" idx="12"/>
          </p:nvPr>
        </p:nvSpPr>
        <p:spPr>
          <a:ln/>
        </p:spPr>
        <p:txBody>
          <a:bodyPr/>
          <a:lstStyle>
            <a:lvl1pPr>
              <a:defRPr/>
            </a:lvl1pPr>
          </a:lstStyle>
          <a:p>
            <a:pPr>
              <a:defRPr/>
            </a:pPr>
            <a:fld id="{713B5CF8-AD1E-4E63-BA5F-58733D573D50}" type="slidenum">
              <a:rPr lang="en-US"/>
              <a:pPr>
                <a:defRPr/>
              </a:pPr>
              <a:t>‹#›</a:t>
            </a:fld>
            <a:endParaRPr lang="en-US" dirty="0"/>
          </a:p>
        </p:txBody>
      </p:sp>
    </p:spTree>
    <p:extLst>
      <p:ext uri="{BB962C8B-B14F-4D97-AF65-F5344CB8AC3E}">
        <p14:creationId xmlns:p14="http://schemas.microsoft.com/office/powerpoint/2010/main" val="22588881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6" name="Rectangle 6"/>
          <p:cNvSpPr>
            <a:spLocks noGrp="1" noChangeArrowheads="1"/>
          </p:cNvSpPr>
          <p:nvPr>
            <p:ph type="sldNum" sz="quarter" idx="12"/>
          </p:nvPr>
        </p:nvSpPr>
        <p:spPr>
          <a:ln/>
        </p:spPr>
        <p:txBody>
          <a:bodyPr/>
          <a:lstStyle>
            <a:lvl1pPr>
              <a:defRPr/>
            </a:lvl1pPr>
          </a:lstStyle>
          <a:p>
            <a:pPr>
              <a:defRPr/>
            </a:pPr>
            <a:fld id="{7EA0214D-EDE6-4F13-8F28-AFDAEBD09683}" type="slidenum">
              <a:rPr lang="en-US"/>
              <a:pPr>
                <a:defRPr/>
              </a:pPr>
              <a:t>‹#›</a:t>
            </a:fld>
            <a:endParaRPr lang="en-US" dirty="0"/>
          </a:p>
        </p:txBody>
      </p:sp>
    </p:spTree>
    <p:extLst>
      <p:ext uri="{BB962C8B-B14F-4D97-AF65-F5344CB8AC3E}">
        <p14:creationId xmlns:p14="http://schemas.microsoft.com/office/powerpoint/2010/main" val="24657534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6" name="Rectangle 6"/>
          <p:cNvSpPr>
            <a:spLocks noGrp="1" noChangeArrowheads="1"/>
          </p:cNvSpPr>
          <p:nvPr>
            <p:ph type="sldNum" sz="quarter" idx="12"/>
          </p:nvPr>
        </p:nvSpPr>
        <p:spPr>
          <a:ln/>
        </p:spPr>
        <p:txBody>
          <a:bodyPr/>
          <a:lstStyle>
            <a:lvl1pPr>
              <a:defRPr/>
            </a:lvl1pPr>
          </a:lstStyle>
          <a:p>
            <a:pPr>
              <a:defRPr/>
            </a:pPr>
            <a:fld id="{3169EDCB-7AB1-4DBB-B08F-D4CF33A8A2F5}" type="slidenum">
              <a:rPr lang="en-US"/>
              <a:pPr>
                <a:defRPr/>
              </a:pPr>
              <a:t>‹#›</a:t>
            </a:fld>
            <a:endParaRPr lang="en-US" dirty="0"/>
          </a:p>
        </p:txBody>
      </p:sp>
    </p:spTree>
    <p:extLst>
      <p:ext uri="{BB962C8B-B14F-4D97-AF65-F5344CB8AC3E}">
        <p14:creationId xmlns:p14="http://schemas.microsoft.com/office/powerpoint/2010/main" val="9271705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6" name="Rectangle 6"/>
          <p:cNvSpPr>
            <a:spLocks noGrp="1" noChangeArrowheads="1"/>
          </p:cNvSpPr>
          <p:nvPr>
            <p:ph type="sldNum" sz="quarter" idx="12"/>
          </p:nvPr>
        </p:nvSpPr>
        <p:spPr>
          <a:ln/>
        </p:spPr>
        <p:txBody>
          <a:bodyPr/>
          <a:lstStyle>
            <a:lvl1pPr>
              <a:defRPr/>
            </a:lvl1pPr>
          </a:lstStyle>
          <a:p>
            <a:pPr>
              <a:defRPr/>
            </a:pPr>
            <a:fld id="{D4ACD990-4C2B-42A0-9E5C-BE53D44EC2F1}" type="slidenum">
              <a:rPr lang="en-US"/>
              <a:pPr>
                <a:defRPr/>
              </a:pPr>
              <a:t>‹#›</a:t>
            </a:fld>
            <a:endParaRPr lang="en-US" dirty="0"/>
          </a:p>
        </p:txBody>
      </p:sp>
    </p:spTree>
    <p:extLst>
      <p:ext uri="{BB962C8B-B14F-4D97-AF65-F5344CB8AC3E}">
        <p14:creationId xmlns:p14="http://schemas.microsoft.com/office/powerpoint/2010/main" val="3067102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31582285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6" name="Rectangle 6"/>
          <p:cNvSpPr>
            <a:spLocks noGrp="1" noChangeArrowheads="1"/>
          </p:cNvSpPr>
          <p:nvPr>
            <p:ph type="sldNum" sz="quarter" idx="12"/>
          </p:nvPr>
        </p:nvSpPr>
        <p:spPr>
          <a:ln/>
        </p:spPr>
        <p:txBody>
          <a:bodyPr/>
          <a:lstStyle>
            <a:lvl1pPr>
              <a:defRPr/>
            </a:lvl1pPr>
          </a:lstStyle>
          <a:p>
            <a:pPr>
              <a:defRPr/>
            </a:pPr>
            <a:fld id="{F1466406-E161-4845-8415-9589DFA4F152}" type="slidenum">
              <a:rPr lang="en-US"/>
              <a:pPr>
                <a:defRPr/>
              </a:pPr>
              <a:t>‹#›</a:t>
            </a:fld>
            <a:endParaRPr lang="en-US" dirty="0"/>
          </a:p>
        </p:txBody>
      </p:sp>
    </p:spTree>
    <p:extLst>
      <p:ext uri="{BB962C8B-B14F-4D97-AF65-F5344CB8AC3E}">
        <p14:creationId xmlns:p14="http://schemas.microsoft.com/office/powerpoint/2010/main" val="38530297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7" name="Rectangle 6"/>
          <p:cNvSpPr>
            <a:spLocks noGrp="1" noChangeArrowheads="1"/>
          </p:cNvSpPr>
          <p:nvPr>
            <p:ph type="sldNum" sz="quarter" idx="12"/>
          </p:nvPr>
        </p:nvSpPr>
        <p:spPr>
          <a:ln/>
        </p:spPr>
        <p:txBody>
          <a:bodyPr/>
          <a:lstStyle>
            <a:lvl1pPr>
              <a:defRPr/>
            </a:lvl1pPr>
          </a:lstStyle>
          <a:p>
            <a:pPr>
              <a:defRPr/>
            </a:pPr>
            <a:fld id="{BFD63703-4CA1-4870-B468-2371A0F885FD}" type="slidenum">
              <a:rPr lang="en-US"/>
              <a:pPr>
                <a:defRPr/>
              </a:pPr>
              <a:t>‹#›</a:t>
            </a:fld>
            <a:endParaRPr lang="en-US" dirty="0"/>
          </a:p>
        </p:txBody>
      </p:sp>
    </p:spTree>
    <p:extLst>
      <p:ext uri="{BB962C8B-B14F-4D97-AF65-F5344CB8AC3E}">
        <p14:creationId xmlns:p14="http://schemas.microsoft.com/office/powerpoint/2010/main" val="18592081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9" name="Rectangle 6"/>
          <p:cNvSpPr>
            <a:spLocks noGrp="1" noChangeArrowheads="1"/>
          </p:cNvSpPr>
          <p:nvPr>
            <p:ph type="sldNum" sz="quarter" idx="12"/>
          </p:nvPr>
        </p:nvSpPr>
        <p:spPr>
          <a:ln/>
        </p:spPr>
        <p:txBody>
          <a:bodyPr/>
          <a:lstStyle>
            <a:lvl1pPr>
              <a:defRPr/>
            </a:lvl1pPr>
          </a:lstStyle>
          <a:p>
            <a:pPr>
              <a:defRPr/>
            </a:pPr>
            <a:fld id="{624F5BA9-D0B3-45A4-96C6-84ACB10F5E2B}" type="slidenum">
              <a:rPr lang="en-US"/>
              <a:pPr>
                <a:defRPr/>
              </a:pPr>
              <a:t>‹#›</a:t>
            </a:fld>
            <a:endParaRPr lang="en-US" dirty="0"/>
          </a:p>
        </p:txBody>
      </p:sp>
    </p:spTree>
    <p:extLst>
      <p:ext uri="{BB962C8B-B14F-4D97-AF65-F5344CB8AC3E}">
        <p14:creationId xmlns:p14="http://schemas.microsoft.com/office/powerpoint/2010/main" val="42023041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5" name="Rectangle 6"/>
          <p:cNvSpPr>
            <a:spLocks noGrp="1" noChangeArrowheads="1"/>
          </p:cNvSpPr>
          <p:nvPr>
            <p:ph type="sldNum" sz="quarter" idx="12"/>
          </p:nvPr>
        </p:nvSpPr>
        <p:spPr>
          <a:ln/>
        </p:spPr>
        <p:txBody>
          <a:bodyPr/>
          <a:lstStyle>
            <a:lvl1pPr>
              <a:defRPr/>
            </a:lvl1pPr>
          </a:lstStyle>
          <a:p>
            <a:pPr>
              <a:defRPr/>
            </a:pPr>
            <a:fld id="{7BA51EFE-8498-4863-9222-E0BCBAF52B99}" type="slidenum">
              <a:rPr lang="en-US"/>
              <a:pPr>
                <a:defRPr/>
              </a:pPr>
              <a:t>‹#›</a:t>
            </a:fld>
            <a:endParaRPr lang="en-US" dirty="0"/>
          </a:p>
        </p:txBody>
      </p:sp>
    </p:spTree>
    <p:extLst>
      <p:ext uri="{BB962C8B-B14F-4D97-AF65-F5344CB8AC3E}">
        <p14:creationId xmlns:p14="http://schemas.microsoft.com/office/powerpoint/2010/main" val="42873296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4" name="Rectangle 6"/>
          <p:cNvSpPr>
            <a:spLocks noGrp="1" noChangeArrowheads="1"/>
          </p:cNvSpPr>
          <p:nvPr>
            <p:ph type="sldNum" sz="quarter" idx="12"/>
          </p:nvPr>
        </p:nvSpPr>
        <p:spPr>
          <a:ln/>
        </p:spPr>
        <p:txBody>
          <a:bodyPr/>
          <a:lstStyle>
            <a:lvl1pPr>
              <a:defRPr/>
            </a:lvl1pPr>
          </a:lstStyle>
          <a:p>
            <a:pPr>
              <a:defRPr/>
            </a:pPr>
            <a:fld id="{7D4FEAB7-5DB9-4FFA-850E-59DA13B4A194}" type="slidenum">
              <a:rPr lang="en-US"/>
              <a:pPr>
                <a:defRPr/>
              </a:pPr>
              <a:t>‹#›</a:t>
            </a:fld>
            <a:endParaRPr lang="en-US" dirty="0"/>
          </a:p>
        </p:txBody>
      </p:sp>
    </p:spTree>
    <p:extLst>
      <p:ext uri="{BB962C8B-B14F-4D97-AF65-F5344CB8AC3E}">
        <p14:creationId xmlns:p14="http://schemas.microsoft.com/office/powerpoint/2010/main" val="18941435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7" name="Rectangle 6"/>
          <p:cNvSpPr>
            <a:spLocks noGrp="1" noChangeArrowheads="1"/>
          </p:cNvSpPr>
          <p:nvPr>
            <p:ph type="sldNum" sz="quarter" idx="12"/>
          </p:nvPr>
        </p:nvSpPr>
        <p:spPr>
          <a:ln/>
        </p:spPr>
        <p:txBody>
          <a:bodyPr/>
          <a:lstStyle>
            <a:lvl1pPr>
              <a:defRPr/>
            </a:lvl1pPr>
          </a:lstStyle>
          <a:p>
            <a:pPr>
              <a:defRPr/>
            </a:pPr>
            <a:fld id="{60F20430-EF63-4AE7-B7A0-0C9B1AEB0E05}" type="slidenum">
              <a:rPr lang="en-US"/>
              <a:pPr>
                <a:defRPr/>
              </a:pPr>
              <a:t>‹#›</a:t>
            </a:fld>
            <a:endParaRPr lang="en-US" dirty="0"/>
          </a:p>
        </p:txBody>
      </p:sp>
    </p:spTree>
    <p:extLst>
      <p:ext uri="{BB962C8B-B14F-4D97-AF65-F5344CB8AC3E}">
        <p14:creationId xmlns:p14="http://schemas.microsoft.com/office/powerpoint/2010/main" val="10191717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7" name="Rectangle 6"/>
          <p:cNvSpPr>
            <a:spLocks noGrp="1" noChangeArrowheads="1"/>
          </p:cNvSpPr>
          <p:nvPr>
            <p:ph type="sldNum" sz="quarter" idx="12"/>
          </p:nvPr>
        </p:nvSpPr>
        <p:spPr>
          <a:ln/>
        </p:spPr>
        <p:txBody>
          <a:bodyPr/>
          <a:lstStyle>
            <a:lvl1pPr>
              <a:defRPr/>
            </a:lvl1pPr>
          </a:lstStyle>
          <a:p>
            <a:pPr>
              <a:defRPr/>
            </a:pPr>
            <a:fld id="{C44A361A-4931-442A-95D4-B3A5B6D62448}" type="slidenum">
              <a:rPr lang="en-US"/>
              <a:pPr>
                <a:defRPr/>
              </a:pPr>
              <a:t>‹#›</a:t>
            </a:fld>
            <a:endParaRPr lang="en-US" dirty="0"/>
          </a:p>
        </p:txBody>
      </p:sp>
    </p:spTree>
    <p:extLst>
      <p:ext uri="{BB962C8B-B14F-4D97-AF65-F5344CB8AC3E}">
        <p14:creationId xmlns:p14="http://schemas.microsoft.com/office/powerpoint/2010/main" val="14616151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6" name="Rectangle 6"/>
          <p:cNvSpPr>
            <a:spLocks noGrp="1" noChangeArrowheads="1"/>
          </p:cNvSpPr>
          <p:nvPr>
            <p:ph type="sldNum" sz="quarter" idx="12"/>
          </p:nvPr>
        </p:nvSpPr>
        <p:spPr>
          <a:ln/>
        </p:spPr>
        <p:txBody>
          <a:bodyPr/>
          <a:lstStyle>
            <a:lvl1pPr>
              <a:defRPr/>
            </a:lvl1pPr>
          </a:lstStyle>
          <a:p>
            <a:pPr>
              <a:defRPr/>
            </a:pPr>
            <a:fld id="{646171C7-BCEB-4E4D-BE52-8834A76260F3}" type="slidenum">
              <a:rPr lang="en-US"/>
              <a:pPr>
                <a:defRPr/>
              </a:pPr>
              <a:t>‹#›</a:t>
            </a:fld>
            <a:endParaRPr lang="en-US" dirty="0"/>
          </a:p>
        </p:txBody>
      </p:sp>
    </p:spTree>
    <p:extLst>
      <p:ext uri="{BB962C8B-B14F-4D97-AF65-F5344CB8AC3E}">
        <p14:creationId xmlns:p14="http://schemas.microsoft.com/office/powerpoint/2010/main" val="23219455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6" name="Rectangle 6"/>
          <p:cNvSpPr>
            <a:spLocks noGrp="1" noChangeArrowheads="1"/>
          </p:cNvSpPr>
          <p:nvPr>
            <p:ph type="sldNum" sz="quarter" idx="12"/>
          </p:nvPr>
        </p:nvSpPr>
        <p:spPr>
          <a:ln/>
        </p:spPr>
        <p:txBody>
          <a:bodyPr/>
          <a:lstStyle>
            <a:lvl1pPr>
              <a:defRPr/>
            </a:lvl1pPr>
          </a:lstStyle>
          <a:p>
            <a:pPr>
              <a:defRPr/>
            </a:pPr>
            <a:fld id="{03DE1A32-5EEC-4587-844E-696508CC9581}" type="slidenum">
              <a:rPr lang="en-US"/>
              <a:pPr>
                <a:defRPr/>
              </a:pPr>
              <a:t>‹#›</a:t>
            </a:fld>
            <a:endParaRPr lang="en-US" dirty="0"/>
          </a:p>
        </p:txBody>
      </p:sp>
    </p:spTree>
    <p:extLst>
      <p:ext uri="{BB962C8B-B14F-4D97-AF65-F5344CB8AC3E}">
        <p14:creationId xmlns:p14="http://schemas.microsoft.com/office/powerpoint/2010/main" val="16119945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6" name="Rectangle 6"/>
          <p:cNvSpPr>
            <a:spLocks noGrp="1" noChangeArrowheads="1"/>
          </p:cNvSpPr>
          <p:nvPr>
            <p:ph type="sldNum" sz="quarter" idx="12"/>
          </p:nvPr>
        </p:nvSpPr>
        <p:spPr>
          <a:ln/>
        </p:spPr>
        <p:txBody>
          <a:bodyPr/>
          <a:lstStyle>
            <a:lvl1pPr>
              <a:defRPr/>
            </a:lvl1pPr>
          </a:lstStyle>
          <a:p>
            <a:pPr>
              <a:defRPr/>
            </a:pPr>
            <a:fld id="{2F15E7CC-A340-40FD-A364-6F7ECEFC9E8E}" type="slidenum">
              <a:rPr lang="en-US"/>
              <a:pPr>
                <a:defRPr/>
              </a:pPr>
              <a:t>‹#›</a:t>
            </a:fld>
            <a:endParaRPr lang="en-US" dirty="0"/>
          </a:p>
        </p:txBody>
      </p:sp>
    </p:spTree>
    <p:extLst>
      <p:ext uri="{BB962C8B-B14F-4D97-AF65-F5344CB8AC3E}">
        <p14:creationId xmlns:p14="http://schemas.microsoft.com/office/powerpoint/2010/main" val="173334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41232230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6" name="Rectangle 6"/>
          <p:cNvSpPr>
            <a:spLocks noGrp="1" noChangeArrowheads="1"/>
          </p:cNvSpPr>
          <p:nvPr>
            <p:ph type="sldNum" sz="quarter" idx="12"/>
          </p:nvPr>
        </p:nvSpPr>
        <p:spPr>
          <a:ln/>
        </p:spPr>
        <p:txBody>
          <a:bodyPr/>
          <a:lstStyle>
            <a:lvl1pPr>
              <a:defRPr/>
            </a:lvl1pPr>
          </a:lstStyle>
          <a:p>
            <a:pPr>
              <a:defRPr/>
            </a:pPr>
            <a:fld id="{9CF2D8FD-6A39-4468-971C-CCF3C6477E7A}" type="slidenum">
              <a:rPr lang="en-US"/>
              <a:pPr>
                <a:defRPr/>
              </a:pPr>
              <a:t>‹#›</a:t>
            </a:fld>
            <a:endParaRPr lang="en-US" dirty="0"/>
          </a:p>
        </p:txBody>
      </p:sp>
    </p:spTree>
    <p:extLst>
      <p:ext uri="{BB962C8B-B14F-4D97-AF65-F5344CB8AC3E}">
        <p14:creationId xmlns:p14="http://schemas.microsoft.com/office/powerpoint/2010/main" val="9751066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6" name="Rectangle 6"/>
          <p:cNvSpPr>
            <a:spLocks noGrp="1" noChangeArrowheads="1"/>
          </p:cNvSpPr>
          <p:nvPr>
            <p:ph type="sldNum" sz="quarter" idx="12"/>
          </p:nvPr>
        </p:nvSpPr>
        <p:spPr>
          <a:ln/>
        </p:spPr>
        <p:txBody>
          <a:bodyPr/>
          <a:lstStyle>
            <a:lvl1pPr>
              <a:defRPr/>
            </a:lvl1pPr>
          </a:lstStyle>
          <a:p>
            <a:pPr>
              <a:defRPr/>
            </a:pPr>
            <a:fld id="{85762D1D-C7A5-4F2C-9D11-9F9C726491B1}" type="slidenum">
              <a:rPr lang="en-US"/>
              <a:pPr>
                <a:defRPr/>
              </a:pPr>
              <a:t>‹#›</a:t>
            </a:fld>
            <a:endParaRPr lang="en-US" dirty="0"/>
          </a:p>
        </p:txBody>
      </p:sp>
    </p:spTree>
    <p:extLst>
      <p:ext uri="{BB962C8B-B14F-4D97-AF65-F5344CB8AC3E}">
        <p14:creationId xmlns:p14="http://schemas.microsoft.com/office/powerpoint/2010/main" val="8039994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4600"/>
            <a:ext cx="40386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7" name="Rectangle 6"/>
          <p:cNvSpPr>
            <a:spLocks noGrp="1" noChangeArrowheads="1"/>
          </p:cNvSpPr>
          <p:nvPr>
            <p:ph type="sldNum" sz="quarter" idx="12"/>
          </p:nvPr>
        </p:nvSpPr>
        <p:spPr>
          <a:ln/>
        </p:spPr>
        <p:txBody>
          <a:bodyPr/>
          <a:lstStyle>
            <a:lvl1pPr>
              <a:defRPr/>
            </a:lvl1pPr>
          </a:lstStyle>
          <a:p>
            <a:pPr>
              <a:defRPr/>
            </a:pPr>
            <a:fld id="{D8DF0905-BA23-44DB-B96A-383EA77589DF}" type="slidenum">
              <a:rPr lang="en-US"/>
              <a:pPr>
                <a:defRPr/>
              </a:pPr>
              <a:t>‹#›</a:t>
            </a:fld>
            <a:endParaRPr lang="en-US" dirty="0"/>
          </a:p>
        </p:txBody>
      </p:sp>
    </p:spTree>
    <p:extLst>
      <p:ext uri="{BB962C8B-B14F-4D97-AF65-F5344CB8AC3E}">
        <p14:creationId xmlns:p14="http://schemas.microsoft.com/office/powerpoint/2010/main" val="20224524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9" name="Rectangle 6"/>
          <p:cNvSpPr>
            <a:spLocks noGrp="1" noChangeArrowheads="1"/>
          </p:cNvSpPr>
          <p:nvPr>
            <p:ph type="sldNum" sz="quarter" idx="12"/>
          </p:nvPr>
        </p:nvSpPr>
        <p:spPr>
          <a:ln/>
        </p:spPr>
        <p:txBody>
          <a:bodyPr/>
          <a:lstStyle>
            <a:lvl1pPr>
              <a:defRPr/>
            </a:lvl1pPr>
          </a:lstStyle>
          <a:p>
            <a:pPr>
              <a:defRPr/>
            </a:pPr>
            <a:fld id="{FF105198-1D56-43EF-8997-1D02D872C264}" type="slidenum">
              <a:rPr lang="en-US"/>
              <a:pPr>
                <a:defRPr/>
              </a:pPr>
              <a:t>‹#›</a:t>
            </a:fld>
            <a:endParaRPr lang="en-US" dirty="0"/>
          </a:p>
        </p:txBody>
      </p:sp>
    </p:spTree>
    <p:extLst>
      <p:ext uri="{BB962C8B-B14F-4D97-AF65-F5344CB8AC3E}">
        <p14:creationId xmlns:p14="http://schemas.microsoft.com/office/powerpoint/2010/main" val="18681457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5" name="Rectangle 6"/>
          <p:cNvSpPr>
            <a:spLocks noGrp="1" noChangeArrowheads="1"/>
          </p:cNvSpPr>
          <p:nvPr>
            <p:ph type="sldNum" sz="quarter" idx="12"/>
          </p:nvPr>
        </p:nvSpPr>
        <p:spPr>
          <a:ln/>
        </p:spPr>
        <p:txBody>
          <a:bodyPr/>
          <a:lstStyle>
            <a:lvl1pPr>
              <a:defRPr/>
            </a:lvl1pPr>
          </a:lstStyle>
          <a:p>
            <a:pPr>
              <a:defRPr/>
            </a:pPr>
            <a:fld id="{6991E414-3982-43FF-A555-BF38A4BE854D}" type="slidenum">
              <a:rPr lang="en-US"/>
              <a:pPr>
                <a:defRPr/>
              </a:pPr>
              <a:t>‹#›</a:t>
            </a:fld>
            <a:endParaRPr lang="en-US" dirty="0"/>
          </a:p>
        </p:txBody>
      </p:sp>
    </p:spTree>
    <p:extLst>
      <p:ext uri="{BB962C8B-B14F-4D97-AF65-F5344CB8AC3E}">
        <p14:creationId xmlns:p14="http://schemas.microsoft.com/office/powerpoint/2010/main" val="14173760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4" name="Rectangle 6"/>
          <p:cNvSpPr>
            <a:spLocks noGrp="1" noChangeArrowheads="1"/>
          </p:cNvSpPr>
          <p:nvPr>
            <p:ph type="sldNum" sz="quarter" idx="12"/>
          </p:nvPr>
        </p:nvSpPr>
        <p:spPr>
          <a:ln/>
        </p:spPr>
        <p:txBody>
          <a:bodyPr/>
          <a:lstStyle>
            <a:lvl1pPr>
              <a:defRPr/>
            </a:lvl1pPr>
          </a:lstStyle>
          <a:p>
            <a:pPr>
              <a:defRPr/>
            </a:pPr>
            <a:fld id="{FF7A70FA-5E0A-437A-972F-6A949FE3D7DB}" type="slidenum">
              <a:rPr lang="en-US"/>
              <a:pPr>
                <a:defRPr/>
              </a:pPr>
              <a:t>‹#›</a:t>
            </a:fld>
            <a:endParaRPr lang="en-US" dirty="0"/>
          </a:p>
        </p:txBody>
      </p:sp>
    </p:spTree>
    <p:extLst>
      <p:ext uri="{BB962C8B-B14F-4D97-AF65-F5344CB8AC3E}">
        <p14:creationId xmlns:p14="http://schemas.microsoft.com/office/powerpoint/2010/main" val="17668294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7" name="Rectangle 6"/>
          <p:cNvSpPr>
            <a:spLocks noGrp="1" noChangeArrowheads="1"/>
          </p:cNvSpPr>
          <p:nvPr>
            <p:ph type="sldNum" sz="quarter" idx="12"/>
          </p:nvPr>
        </p:nvSpPr>
        <p:spPr>
          <a:ln/>
        </p:spPr>
        <p:txBody>
          <a:bodyPr/>
          <a:lstStyle>
            <a:lvl1pPr>
              <a:defRPr/>
            </a:lvl1pPr>
          </a:lstStyle>
          <a:p>
            <a:pPr>
              <a:defRPr/>
            </a:pPr>
            <a:fld id="{60F6AA6A-2922-4FD2-8E1E-AB2F185F3F2F}" type="slidenum">
              <a:rPr lang="en-US"/>
              <a:pPr>
                <a:defRPr/>
              </a:pPr>
              <a:t>‹#›</a:t>
            </a:fld>
            <a:endParaRPr lang="en-US" dirty="0"/>
          </a:p>
        </p:txBody>
      </p:sp>
    </p:spTree>
    <p:extLst>
      <p:ext uri="{BB962C8B-B14F-4D97-AF65-F5344CB8AC3E}">
        <p14:creationId xmlns:p14="http://schemas.microsoft.com/office/powerpoint/2010/main" val="9168671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7" name="Rectangle 6"/>
          <p:cNvSpPr>
            <a:spLocks noGrp="1" noChangeArrowheads="1"/>
          </p:cNvSpPr>
          <p:nvPr>
            <p:ph type="sldNum" sz="quarter" idx="12"/>
          </p:nvPr>
        </p:nvSpPr>
        <p:spPr>
          <a:ln/>
        </p:spPr>
        <p:txBody>
          <a:bodyPr/>
          <a:lstStyle>
            <a:lvl1pPr>
              <a:defRPr/>
            </a:lvl1pPr>
          </a:lstStyle>
          <a:p>
            <a:pPr>
              <a:defRPr/>
            </a:pPr>
            <a:fld id="{45A7A2B4-1795-4E40-832A-56C2B8C46E96}" type="slidenum">
              <a:rPr lang="en-US"/>
              <a:pPr>
                <a:defRPr/>
              </a:pPr>
              <a:t>‹#›</a:t>
            </a:fld>
            <a:endParaRPr lang="en-US" dirty="0"/>
          </a:p>
        </p:txBody>
      </p:sp>
    </p:spTree>
    <p:extLst>
      <p:ext uri="{BB962C8B-B14F-4D97-AF65-F5344CB8AC3E}">
        <p14:creationId xmlns:p14="http://schemas.microsoft.com/office/powerpoint/2010/main" val="34525409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6" name="Rectangle 6"/>
          <p:cNvSpPr>
            <a:spLocks noGrp="1" noChangeArrowheads="1"/>
          </p:cNvSpPr>
          <p:nvPr>
            <p:ph type="sldNum" sz="quarter" idx="12"/>
          </p:nvPr>
        </p:nvSpPr>
        <p:spPr>
          <a:ln/>
        </p:spPr>
        <p:txBody>
          <a:bodyPr/>
          <a:lstStyle>
            <a:lvl1pPr>
              <a:defRPr/>
            </a:lvl1pPr>
          </a:lstStyle>
          <a:p>
            <a:pPr>
              <a:defRPr/>
            </a:pPr>
            <a:fld id="{8474AAAB-5F8D-4FA5-87D5-654C463AB8CB}" type="slidenum">
              <a:rPr lang="en-US"/>
              <a:pPr>
                <a:defRPr/>
              </a:pPr>
              <a:t>‹#›</a:t>
            </a:fld>
            <a:endParaRPr lang="en-US" dirty="0"/>
          </a:p>
        </p:txBody>
      </p:sp>
    </p:spTree>
    <p:extLst>
      <p:ext uri="{BB962C8B-B14F-4D97-AF65-F5344CB8AC3E}">
        <p14:creationId xmlns:p14="http://schemas.microsoft.com/office/powerpoint/2010/main" val="29988747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Three T’s Of Eternity</a:t>
            </a:r>
          </a:p>
        </p:txBody>
      </p:sp>
      <p:sp>
        <p:nvSpPr>
          <p:cNvPr id="6" name="Rectangle 6"/>
          <p:cNvSpPr>
            <a:spLocks noGrp="1" noChangeArrowheads="1"/>
          </p:cNvSpPr>
          <p:nvPr>
            <p:ph type="sldNum" sz="quarter" idx="12"/>
          </p:nvPr>
        </p:nvSpPr>
        <p:spPr>
          <a:ln/>
        </p:spPr>
        <p:txBody>
          <a:bodyPr/>
          <a:lstStyle>
            <a:lvl1pPr>
              <a:defRPr/>
            </a:lvl1pPr>
          </a:lstStyle>
          <a:p>
            <a:pPr>
              <a:defRPr/>
            </a:pPr>
            <a:fld id="{A7CF21F9-7F33-4256-85B2-F1F492A1E927}" type="slidenum">
              <a:rPr lang="en-US"/>
              <a:pPr>
                <a:defRPr/>
              </a:pPr>
              <a:t>‹#›</a:t>
            </a:fld>
            <a:endParaRPr lang="en-US" dirty="0"/>
          </a:p>
        </p:txBody>
      </p:sp>
    </p:spTree>
    <p:extLst>
      <p:ext uri="{BB962C8B-B14F-4D97-AF65-F5344CB8AC3E}">
        <p14:creationId xmlns:p14="http://schemas.microsoft.com/office/powerpoint/2010/main" val="3222840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Three T’s Of Eternity</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"More Than Conquerors"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3992082229"/>
      </p:ext>
    </p:extLst>
  </p:cSld>
  <p:clrMap bg1="dk2" tx1="lt1" bg2="dk1" tx2="lt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Three T’s Of Eternity</a:t>
            </a: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52E6E797-7EA4-4BE0-B64C-8FE640348AF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1219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2514600"/>
            <a:ext cx="82296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Three T’s Of Eternity</a:t>
            </a: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CA6C8CD2-BBB0-4F0E-A0CE-35F15146FEC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Three T’s Of Eternity</a:t>
            </a:r>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DD745C-AD9C-4F37-ADEC-69EB112F5658}"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Three T’s Of Eternity</a:t>
            </a:r>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E6FE35BC-B84D-490E-B6C0-A7A96EEF82B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1219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2514600"/>
            <a:ext cx="82296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Three T’s Of Eternity</a:t>
            </a:r>
          </a:p>
        </p:txBody>
      </p:sp>
      <p:sp>
        <p:nvSpPr>
          <p:cNvPr id="122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6D194804-5AB9-4CC4-A152-111BCAB417D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Three T’s Of Eternity</a:t>
            </a:r>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BED3193-CE87-43DB-9A63-14470DE8D8D6}"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Three T’s Of Eternity</a:t>
            </a:r>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F803EA-E8A2-4367-A417-A189CCC1C4A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12192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457200" y="2514600"/>
            <a:ext cx="82296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Three T’s Of Eternity</a:t>
            </a:r>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6B7FE20-B6FD-4C62-BB81-2D6BF2AA321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0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0" y="304800"/>
            <a:ext cx="9144000" cy="914400"/>
          </a:xfrm>
        </p:spPr>
        <p:txBody>
          <a:bodyPr/>
          <a:lstStyle/>
          <a:p>
            <a:pPr eaLnBrk="1" hangingPunct="1"/>
            <a:r>
              <a:rPr lang="en-US" sz="6600" b="1" u="sng" dirty="0">
                <a:solidFill>
                  <a:srgbClr val="FFC000"/>
                </a:solidFill>
                <a:cs typeface="Times New Roman" pitchFamily="18" charset="0"/>
              </a:rPr>
              <a:t>Three T’s Of Eternity</a:t>
            </a:r>
          </a:p>
        </p:txBody>
      </p:sp>
      <p:sp>
        <p:nvSpPr>
          <p:cNvPr id="10243" name="Rectangle 3"/>
          <p:cNvSpPr>
            <a:spLocks noGrp="1" noChangeArrowheads="1"/>
          </p:cNvSpPr>
          <p:nvPr>
            <p:ph type="subTitle" idx="1"/>
          </p:nvPr>
        </p:nvSpPr>
        <p:spPr>
          <a:xfrm>
            <a:off x="0" y="1333500"/>
            <a:ext cx="9144000" cy="1104900"/>
          </a:xfrm>
        </p:spPr>
        <p:txBody>
          <a:bodyPr/>
          <a:lstStyle/>
          <a:p>
            <a:pPr eaLnBrk="1" hangingPunct="1"/>
            <a:r>
              <a:rPr lang="en-US" sz="2800" b="1" dirty="0"/>
              <a:t>Text: </a:t>
            </a:r>
          </a:p>
          <a:p>
            <a:pPr eaLnBrk="1" hangingPunct="1"/>
            <a:r>
              <a:rPr lang="nn-NO" b="1" dirty="0"/>
              <a:t>Colossians 1:13; Romans 12:2; Luke 16:22</a:t>
            </a:r>
            <a:endParaRPr lang="en-US"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026" y="2762026"/>
            <a:ext cx="5838547" cy="388315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553200" y="-1"/>
            <a:ext cx="2590800" cy="654073"/>
          </a:xfrm>
        </p:spPr>
        <p:txBody>
          <a:bodyPr/>
          <a:lstStyle/>
          <a:p>
            <a:pPr eaLnBrk="1" hangingPunct="1"/>
            <a:r>
              <a:rPr lang="en-US" sz="4000" b="1" u="sng" dirty="0">
                <a:solidFill>
                  <a:srgbClr val="FFC000"/>
                </a:solidFill>
                <a:cs typeface="Times New Roman" pitchFamily="18" charset="0"/>
              </a:rPr>
              <a:t>Intro</a:t>
            </a:r>
            <a:endParaRPr lang="en-US" sz="4000" b="1" u="sng" dirty="0">
              <a:solidFill>
                <a:srgbClr val="FFC000"/>
              </a:solidFill>
            </a:endParaRPr>
          </a:p>
        </p:txBody>
      </p:sp>
      <p:sp>
        <p:nvSpPr>
          <p:cNvPr id="11" name="Text Box 3"/>
          <p:cNvSpPr txBox="1">
            <a:spLocks noChangeArrowheads="1"/>
          </p:cNvSpPr>
          <p:nvPr/>
        </p:nvSpPr>
        <p:spPr bwMode="auto">
          <a:xfrm>
            <a:off x="2384612" y="1240691"/>
            <a:ext cx="67842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err="1">
                <a:solidFill>
                  <a:schemeClr val="tx1"/>
                </a:solidFill>
              </a:rPr>
              <a:t>ransferred</a:t>
            </a:r>
            <a:r>
              <a:rPr lang="en-US" dirty="0">
                <a:solidFill>
                  <a:schemeClr val="tx1"/>
                </a:solidFill>
              </a:rPr>
              <a:t> </a:t>
            </a:r>
          </a:p>
        </p:txBody>
      </p:sp>
      <p:sp>
        <p:nvSpPr>
          <p:cNvPr id="12" name="Text Box 4"/>
          <p:cNvSpPr txBox="1">
            <a:spLocks noChangeArrowheads="1"/>
          </p:cNvSpPr>
          <p:nvPr/>
        </p:nvSpPr>
        <p:spPr bwMode="auto">
          <a:xfrm>
            <a:off x="2384613" y="1697319"/>
            <a:ext cx="6756930" cy="1077218"/>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rgbClr val="7030A0"/>
                </a:solidFill>
              </a:rPr>
              <a:t>Colossians 1:13</a:t>
            </a:r>
          </a:p>
          <a:p>
            <a:pPr marL="0" indent="0" algn="l" eaLnBrk="1" hangingPunct="1"/>
            <a:r>
              <a:rPr lang="en-US" sz="2000" b="0" dirty="0">
                <a:solidFill>
                  <a:srgbClr val="002060"/>
                </a:solidFill>
              </a:rPr>
              <a:t>For He rescued us from the domain of darkness, and transferred us to the kingdom of His beloved Son,</a:t>
            </a:r>
          </a:p>
        </p:txBody>
      </p:sp>
      <p:pic>
        <p:nvPicPr>
          <p:cNvPr id="1029" name="Picture 5" descr="C:\Users\DarkWolf\AppData\Local\Microsoft\Windows\Temporary Internet Files\Content.IE5\V8XYP1FN\large-Alphabet-Letter-T-33.3-3867[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3" y="1368607"/>
            <a:ext cx="2360728" cy="50495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3"/>
          <p:cNvSpPr txBox="1">
            <a:spLocks noChangeArrowheads="1"/>
          </p:cNvSpPr>
          <p:nvPr/>
        </p:nvSpPr>
        <p:spPr bwMode="auto">
          <a:xfrm>
            <a:off x="2357285" y="2847288"/>
            <a:ext cx="67842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err="1">
                <a:solidFill>
                  <a:schemeClr val="tx1"/>
                </a:solidFill>
              </a:rPr>
              <a:t>ransformed</a:t>
            </a:r>
            <a:r>
              <a:rPr lang="en-US" dirty="0">
                <a:solidFill>
                  <a:schemeClr val="tx1"/>
                </a:solidFill>
              </a:rPr>
              <a:t> </a:t>
            </a:r>
          </a:p>
        </p:txBody>
      </p:sp>
      <p:sp>
        <p:nvSpPr>
          <p:cNvPr id="15" name="Text Box 4"/>
          <p:cNvSpPr txBox="1">
            <a:spLocks noChangeArrowheads="1"/>
          </p:cNvSpPr>
          <p:nvPr/>
        </p:nvSpPr>
        <p:spPr bwMode="auto">
          <a:xfrm>
            <a:off x="2357285" y="3286028"/>
            <a:ext cx="6784257" cy="1692771"/>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rgbClr val="7030A0"/>
                </a:solidFill>
              </a:rPr>
              <a:t>Romans 12:2</a:t>
            </a:r>
            <a:endParaRPr lang="en-US" sz="1600" b="0" dirty="0">
              <a:solidFill>
                <a:srgbClr val="002060"/>
              </a:solidFill>
            </a:endParaRPr>
          </a:p>
          <a:p>
            <a:pPr marL="0" indent="0" algn="l" eaLnBrk="1" hangingPunct="1"/>
            <a:r>
              <a:rPr lang="en-US" sz="2000" b="0" dirty="0">
                <a:solidFill>
                  <a:srgbClr val="002060"/>
                </a:solidFill>
              </a:rPr>
              <a:t>And do not be conformed to this world, but be transformed by the renewing of your mind, so that you may prove what the will of God is, that which is good and acceptable and perfect.</a:t>
            </a:r>
          </a:p>
        </p:txBody>
      </p:sp>
      <p:sp>
        <p:nvSpPr>
          <p:cNvPr id="16" name="Text Box 3"/>
          <p:cNvSpPr txBox="1">
            <a:spLocks noChangeArrowheads="1"/>
          </p:cNvSpPr>
          <p:nvPr/>
        </p:nvSpPr>
        <p:spPr bwMode="auto">
          <a:xfrm>
            <a:off x="2372032" y="4982103"/>
            <a:ext cx="67793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err="1">
                <a:solidFill>
                  <a:schemeClr val="tx1"/>
                </a:solidFill>
              </a:rPr>
              <a:t>ransported</a:t>
            </a:r>
            <a:r>
              <a:rPr lang="en-US" dirty="0">
                <a:solidFill>
                  <a:schemeClr val="tx1"/>
                </a:solidFill>
              </a:rPr>
              <a:t> </a:t>
            </a:r>
          </a:p>
        </p:txBody>
      </p:sp>
      <p:sp>
        <p:nvSpPr>
          <p:cNvPr id="17" name="Text Box 4"/>
          <p:cNvSpPr txBox="1">
            <a:spLocks noChangeArrowheads="1"/>
          </p:cNvSpPr>
          <p:nvPr/>
        </p:nvSpPr>
        <p:spPr bwMode="auto">
          <a:xfrm>
            <a:off x="2362201" y="5437546"/>
            <a:ext cx="6784258" cy="1384995"/>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rgbClr val="7030A0"/>
                </a:solidFill>
              </a:rPr>
              <a:t>Luke 16:22</a:t>
            </a:r>
            <a:endParaRPr lang="en-US" sz="1600" b="0" dirty="0">
              <a:solidFill>
                <a:srgbClr val="002060"/>
              </a:solidFill>
            </a:endParaRPr>
          </a:p>
          <a:p>
            <a:pPr marL="0" indent="0" algn="l" eaLnBrk="1" hangingPunct="1"/>
            <a:r>
              <a:rPr lang="en-US" sz="2000" b="0" dirty="0">
                <a:solidFill>
                  <a:srgbClr val="002060"/>
                </a:solidFill>
              </a:rPr>
              <a:t>"Now the poor man died and was carried away by the angels to Abraham's bosom; and the rich man also died and was buried.</a:t>
            </a:r>
          </a:p>
        </p:txBody>
      </p:sp>
      <p:sp>
        <p:nvSpPr>
          <p:cNvPr id="18" name="Text Box 3"/>
          <p:cNvSpPr txBox="1">
            <a:spLocks noChangeArrowheads="1"/>
          </p:cNvSpPr>
          <p:nvPr/>
        </p:nvSpPr>
        <p:spPr bwMode="auto">
          <a:xfrm>
            <a:off x="0" y="75945"/>
            <a:ext cx="5410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dirty="0">
                <a:solidFill>
                  <a:schemeClr val="tx1"/>
                </a:solidFill>
              </a:rPr>
              <a:t>Our deeds will “echo in eternity” </a:t>
            </a:r>
          </a:p>
          <a:p>
            <a:pPr eaLnBrk="1" hangingPunct="1"/>
            <a:r>
              <a:rPr lang="en-US" dirty="0">
                <a:solidFill>
                  <a:schemeClr val="tx1"/>
                </a:solidFill>
              </a:rPr>
              <a:t>(Rom. 14:11-12; II Cor. 5:10)</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 calcmode="lin" valueType="num">
                                      <p:cBhvr>
                                        <p:cTn id="12" dur="500" fill="hold"/>
                                        <p:tgtEl>
                                          <p:spTgt spid="1029"/>
                                        </p:tgtEl>
                                        <p:attrNameLst>
                                          <p:attrName>ppt_w</p:attrName>
                                        </p:attrNameLst>
                                      </p:cBhvr>
                                      <p:tavLst>
                                        <p:tav tm="0">
                                          <p:val>
                                            <p:fltVal val="0"/>
                                          </p:val>
                                        </p:tav>
                                        <p:tav tm="100000">
                                          <p:val>
                                            <p:strVal val="#ppt_w"/>
                                          </p:val>
                                        </p:tav>
                                      </p:tavLst>
                                    </p:anim>
                                    <p:anim calcmode="lin" valueType="num">
                                      <p:cBhvr>
                                        <p:cTn id="13" dur="500" fill="hold"/>
                                        <p:tgtEl>
                                          <p:spTgt spid="1029"/>
                                        </p:tgtEl>
                                        <p:attrNameLst>
                                          <p:attrName>ppt_h</p:attrName>
                                        </p:attrNameLst>
                                      </p:cBhvr>
                                      <p:tavLst>
                                        <p:tav tm="0">
                                          <p:val>
                                            <p:fltVal val="0"/>
                                          </p:val>
                                        </p:tav>
                                        <p:tav tm="100000">
                                          <p:val>
                                            <p:strVal val="#ppt_h"/>
                                          </p:val>
                                        </p:tav>
                                      </p:tavLst>
                                    </p:anim>
                                    <p:animEffect transition="in" filter="fade">
                                      <p:cBhvr>
                                        <p:cTn id="14" dur="500"/>
                                        <p:tgtEl>
                                          <p:spTgt spid="1029"/>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0-#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0-#ppt_w/2"/>
                                          </p:val>
                                        </p:tav>
                                        <p:tav tm="100000">
                                          <p:val>
                                            <p:strVal val="#ppt_x"/>
                                          </p:val>
                                        </p:tav>
                                      </p:tavLst>
                                    </p:anim>
                                    <p:anim calcmode="lin" valueType="num">
                                      <p:cBhvr additive="base">
                                        <p:cTn id="30" dur="500" fill="hold"/>
                                        <p:tgtEl>
                                          <p:spTgt spid="14"/>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2" presetClass="entr" presetSubtype="8"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0-#ppt_w/2"/>
                                          </p:val>
                                        </p:tav>
                                        <p:tav tm="100000">
                                          <p:val>
                                            <p:strVal val="#ppt_x"/>
                                          </p:val>
                                        </p:tav>
                                      </p:tavLst>
                                    </p:anim>
                                    <p:anim calcmode="lin" valueType="num">
                                      <p:cBhvr additive="base">
                                        <p:cTn id="35"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0-#ppt_w/2"/>
                                          </p:val>
                                        </p:tav>
                                        <p:tav tm="100000">
                                          <p:val>
                                            <p:strVal val="#ppt_x"/>
                                          </p:val>
                                        </p:tav>
                                      </p:tavLst>
                                    </p:anim>
                                    <p:anim calcmode="lin" valueType="num">
                                      <p:cBhvr additive="base">
                                        <p:cTn id="41" dur="500" fill="hold"/>
                                        <p:tgtEl>
                                          <p:spTgt spid="16"/>
                                        </p:tgtEl>
                                        <p:attrNameLst>
                                          <p:attrName>ppt_y</p:attrName>
                                        </p:attrNameLst>
                                      </p:cBhvr>
                                      <p:tavLst>
                                        <p:tav tm="0">
                                          <p:val>
                                            <p:strVal val="#ppt_y"/>
                                          </p:val>
                                        </p:tav>
                                        <p:tav tm="100000">
                                          <p:val>
                                            <p:strVal val="#ppt_y"/>
                                          </p:val>
                                        </p:tav>
                                      </p:tavLst>
                                    </p:anim>
                                  </p:childTnLst>
                                </p:cTn>
                              </p:par>
                            </p:childTnLst>
                          </p:cTn>
                        </p:par>
                        <p:par>
                          <p:cTn id="42" fill="hold">
                            <p:stCondLst>
                              <p:cond delay="500"/>
                            </p:stCondLst>
                            <p:childTnLst>
                              <p:par>
                                <p:cTn id="43" presetID="2" presetClass="entr" presetSubtype="8"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0-#ppt_w/2"/>
                                          </p:val>
                                        </p:tav>
                                        <p:tav tm="100000">
                                          <p:val>
                                            <p:strVal val="#ppt_x"/>
                                          </p:val>
                                        </p:tav>
                                      </p:tavLst>
                                    </p:anim>
                                    <p:anim calcmode="lin" valueType="num">
                                      <p:cBhvr additive="base">
                                        <p:cTn id="46"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4" grpId="0"/>
      <p:bldP spid="15" grpId="0" animBg="1"/>
      <p:bldP spid="16" grpId="0"/>
      <p:bldP spid="17" grpId="0" animBg="1"/>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295400" y="0"/>
            <a:ext cx="7848600" cy="560388"/>
          </a:xfrm>
        </p:spPr>
        <p:txBody>
          <a:bodyPr/>
          <a:lstStyle/>
          <a:p>
            <a:pPr algn="l" eaLnBrk="1" hangingPunct="1"/>
            <a:r>
              <a:rPr lang="en-US" sz="3600" b="1" u="sng" dirty="0">
                <a:solidFill>
                  <a:srgbClr val="66FFFF"/>
                </a:solidFill>
                <a:cs typeface="Times New Roman" pitchFamily="18" charset="0"/>
              </a:rPr>
              <a:t>Transferred</a:t>
            </a:r>
            <a:endParaRPr lang="en-US" sz="3600" b="1" u="sng" dirty="0">
              <a:solidFill>
                <a:srgbClr val="66FFFF"/>
              </a:solidFill>
            </a:endParaRPr>
          </a:p>
        </p:txBody>
      </p:sp>
      <p:sp>
        <p:nvSpPr>
          <p:cNvPr id="12" name="Text Box 4"/>
          <p:cNvSpPr txBox="1">
            <a:spLocks noChangeArrowheads="1"/>
          </p:cNvSpPr>
          <p:nvPr/>
        </p:nvSpPr>
        <p:spPr bwMode="auto">
          <a:xfrm>
            <a:off x="4114800" y="10074"/>
            <a:ext cx="5029200" cy="1384995"/>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indent="0" algn="l" eaLnBrk="1" hangingPunct="1"/>
            <a:r>
              <a:rPr lang="en-US" dirty="0">
                <a:solidFill>
                  <a:srgbClr val="7030A0"/>
                </a:solidFill>
              </a:rPr>
              <a:t>Colossians 1:13</a:t>
            </a:r>
          </a:p>
          <a:p>
            <a:pPr marL="0" indent="0" algn="l" eaLnBrk="1" hangingPunct="1"/>
            <a:r>
              <a:rPr lang="en-US" sz="2000" b="0" dirty="0">
                <a:solidFill>
                  <a:srgbClr val="002060"/>
                </a:solidFill>
              </a:rPr>
              <a:t>For He rescued us from the domain of darkness, and transferred us to the kingdom of His beloved Son,</a:t>
            </a:r>
          </a:p>
        </p:txBody>
      </p:sp>
      <p:pic>
        <p:nvPicPr>
          <p:cNvPr id="2050" name="Picture 2" descr="C:\Users\DarkWolf\AppData\Local\Microsoft\Windows\Temporary Internet Files\Content.IE5\JDO00AQY\medium-Alphabet-Letter-T-166.6-3867[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22" y="0"/>
            <a:ext cx="1696122" cy="3098249"/>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3"/>
          <p:cNvSpPr txBox="1">
            <a:spLocks noChangeArrowheads="1"/>
          </p:cNvSpPr>
          <p:nvPr/>
        </p:nvSpPr>
        <p:spPr bwMode="auto">
          <a:xfrm>
            <a:off x="1676400" y="1775191"/>
            <a:ext cx="7467600" cy="1200329"/>
          </a:xfrm>
          <a:prstGeom prst="rect">
            <a:avLst/>
          </a:prstGeom>
          <a:noFill/>
          <a:ln w="9525">
            <a:noFill/>
            <a:miter lim="800000"/>
            <a:headEnd/>
            <a:tailEnd/>
          </a:ln>
        </p:spPr>
        <p:txBody>
          <a:bodyPr wrap="square">
            <a:spAutoFit/>
          </a:bodyPr>
          <a:lstStyle/>
          <a:p>
            <a:pPr>
              <a:defRPr/>
            </a:pPr>
            <a:r>
              <a:rPr lang="en-US" dirty="0">
                <a:solidFill>
                  <a:schemeClr val="tx1"/>
                </a:solidFill>
              </a:rPr>
              <a:t>The sinner is delivered from the power of Satan </a:t>
            </a:r>
          </a:p>
          <a:p>
            <a:pPr>
              <a:defRPr/>
            </a:pPr>
            <a:r>
              <a:rPr lang="en-US" dirty="0">
                <a:solidFill>
                  <a:schemeClr val="tx1"/>
                </a:solidFill>
              </a:rPr>
              <a:t>(called out through obedience) and transferred into God’s kingdom</a:t>
            </a:r>
            <a:endParaRPr lang="en-US" i="1" dirty="0">
              <a:solidFill>
                <a:schemeClr val="tx1"/>
              </a:solidFill>
            </a:endParaRPr>
          </a:p>
        </p:txBody>
      </p:sp>
      <p:sp>
        <p:nvSpPr>
          <p:cNvPr id="19" name="Text Box 3"/>
          <p:cNvSpPr txBox="1">
            <a:spLocks noChangeArrowheads="1"/>
          </p:cNvSpPr>
          <p:nvPr/>
        </p:nvSpPr>
        <p:spPr bwMode="auto">
          <a:xfrm>
            <a:off x="11655" y="3459155"/>
            <a:ext cx="9144000" cy="892552"/>
          </a:xfrm>
          <a:prstGeom prst="rect">
            <a:avLst/>
          </a:prstGeom>
          <a:noFill/>
          <a:ln w="9525">
            <a:noFill/>
            <a:miter lim="800000"/>
            <a:headEnd/>
            <a:tailEnd/>
          </a:ln>
        </p:spPr>
        <p:txBody>
          <a:bodyPr wrap="square">
            <a:spAutoFit/>
          </a:bodyPr>
          <a:lstStyle/>
          <a:p>
            <a:pPr marL="457200" indent="-457200" algn="l">
              <a:defRPr/>
            </a:pPr>
            <a:r>
              <a:rPr lang="en-US" sz="2800" dirty="0">
                <a:solidFill>
                  <a:schemeClr val="tx1"/>
                </a:solidFill>
              </a:rPr>
              <a:t>Spiritual warfare</a:t>
            </a:r>
            <a:endParaRPr lang="en-US" sz="2800" i="1" dirty="0">
              <a:solidFill>
                <a:schemeClr val="tx1"/>
              </a:solidFill>
            </a:endParaRPr>
          </a:p>
          <a:p>
            <a:pPr marL="457200" indent="-457200" algn="l">
              <a:buClr>
                <a:schemeClr val="tx2"/>
              </a:buClr>
              <a:buSzPct val="115000"/>
              <a:buFont typeface="Wingdings" pitchFamily="2" charset="2"/>
              <a:buChar char="Ø"/>
              <a:defRPr/>
            </a:pPr>
            <a:r>
              <a:rPr lang="nn-NO" dirty="0"/>
              <a:t>II Cor. 4:3-4; 10:3-5; Rom. 1:16</a:t>
            </a:r>
          </a:p>
        </p:txBody>
      </p:sp>
      <p:sp>
        <p:nvSpPr>
          <p:cNvPr id="20" name="Text Box 3"/>
          <p:cNvSpPr txBox="1">
            <a:spLocks noChangeArrowheads="1"/>
          </p:cNvSpPr>
          <p:nvPr/>
        </p:nvSpPr>
        <p:spPr bwMode="auto">
          <a:xfrm>
            <a:off x="11655" y="4712614"/>
            <a:ext cx="9144000" cy="892552"/>
          </a:xfrm>
          <a:prstGeom prst="rect">
            <a:avLst/>
          </a:prstGeom>
          <a:noFill/>
          <a:ln w="9525">
            <a:noFill/>
            <a:miter lim="800000"/>
            <a:headEnd/>
            <a:tailEnd/>
          </a:ln>
        </p:spPr>
        <p:txBody>
          <a:bodyPr wrap="square">
            <a:spAutoFit/>
          </a:bodyPr>
          <a:lstStyle/>
          <a:p>
            <a:pPr algn="l">
              <a:defRPr/>
            </a:pPr>
            <a:r>
              <a:rPr lang="en-US" sz="2800" dirty="0">
                <a:solidFill>
                  <a:schemeClr val="tx1"/>
                </a:solidFill>
              </a:rPr>
              <a:t>Obedience to the gospel changes allegiance </a:t>
            </a:r>
            <a:endParaRPr lang="en-US" sz="2800" i="1" dirty="0">
              <a:solidFill>
                <a:schemeClr val="tx1"/>
              </a:solidFill>
            </a:endParaRPr>
          </a:p>
          <a:p>
            <a:pPr marL="457200" indent="-457200" algn="l">
              <a:buClr>
                <a:schemeClr val="tx2"/>
              </a:buClr>
              <a:buSzPct val="115000"/>
              <a:buFont typeface="Wingdings" pitchFamily="2" charset="2"/>
              <a:buChar char="Ø"/>
              <a:defRPr/>
            </a:pPr>
            <a:r>
              <a:rPr lang="en-US" dirty="0"/>
              <a:t>Lk. 8:15; I Pet. 1:22; </a:t>
            </a:r>
            <a:r>
              <a:rPr lang="en-US" i="1" dirty="0"/>
              <a:t>Eph. 2:19-3:6; Acts 2:38, 47</a:t>
            </a:r>
          </a:p>
        </p:txBody>
      </p:sp>
      <p:sp>
        <p:nvSpPr>
          <p:cNvPr id="21" name="Text Box 8"/>
          <p:cNvSpPr txBox="1">
            <a:spLocks noChangeArrowheads="1"/>
          </p:cNvSpPr>
          <p:nvPr/>
        </p:nvSpPr>
        <p:spPr bwMode="auto">
          <a:xfrm>
            <a:off x="1" y="5903893"/>
            <a:ext cx="9144000" cy="954107"/>
          </a:xfrm>
          <a:prstGeom prst="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indent="0" eaLnBrk="1" hangingPunct="1"/>
            <a:r>
              <a:rPr lang="en-US" sz="2800" dirty="0">
                <a:solidFill>
                  <a:srgbClr val="0000FF"/>
                </a:solidFill>
              </a:rPr>
              <a:t>Have you been transferred into His kingdom or</a:t>
            </a:r>
          </a:p>
          <a:p>
            <a:pPr marL="0" indent="0" eaLnBrk="1" hangingPunct="1"/>
            <a:r>
              <a:rPr lang="en-US" sz="2800" dirty="0">
                <a:solidFill>
                  <a:srgbClr val="0000FF"/>
                </a:solidFill>
              </a:rPr>
              <a:t>still following the course of eternal misery?</a:t>
            </a:r>
            <a:endParaRPr lang="en-US" sz="2800" b="0" i="1" dirty="0">
              <a:solidFill>
                <a:srgbClr val="0000FF"/>
              </a:solidFill>
            </a:endParaRPr>
          </a:p>
        </p:txBody>
      </p:sp>
      <p:sp>
        <p:nvSpPr>
          <p:cNvPr id="10" name="Footer Placeholder 4">
            <a:extLst>
              <a:ext uri="{FF2B5EF4-FFF2-40B4-BE49-F238E27FC236}">
                <a16:creationId xmlns:a16="http://schemas.microsoft.com/office/drawing/2014/main" id="{FE310366-53E7-48B2-80FD-A69C3408367A}"/>
              </a:ext>
            </a:extLst>
          </p:cNvPr>
          <p:cNvSpPr txBox="1">
            <a:spLocks/>
          </p:cNvSpPr>
          <p:nvPr/>
        </p:nvSpPr>
        <p:spPr bwMode="auto">
          <a:xfrm rot="16200000">
            <a:off x="-1045754" y="1815822"/>
            <a:ext cx="2336248" cy="228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2400" b="1" kern="1200">
                <a:solidFill>
                  <a:srgbClr val="FFFF00"/>
                </a:solidFill>
                <a:latin typeface="Tahoma" pitchFamily="34" charset="0"/>
                <a:ea typeface="+mn-ea"/>
                <a:cs typeface="Times New Roman" pitchFamily="18" charset="0"/>
              </a:defRPr>
            </a:lvl1pPr>
            <a:lvl2pPr marL="742950" indent="-285750" algn="ctr" rtl="0" eaLnBrk="0" fontAlgn="base" hangingPunct="0">
              <a:spcBef>
                <a:spcPct val="0"/>
              </a:spcBef>
              <a:spcAft>
                <a:spcPct val="0"/>
              </a:spcAft>
              <a:defRPr sz="2400" b="1" kern="1200">
                <a:solidFill>
                  <a:srgbClr val="FFFF00"/>
                </a:solidFill>
                <a:latin typeface="Tahoma" pitchFamily="34" charset="0"/>
                <a:ea typeface="+mn-ea"/>
                <a:cs typeface="Times New Roman" pitchFamily="18" charset="0"/>
              </a:defRPr>
            </a:lvl2pPr>
            <a:lvl3pPr marL="1143000" indent="-228600" algn="ctr" rtl="0" eaLnBrk="0" fontAlgn="base" hangingPunct="0">
              <a:spcBef>
                <a:spcPct val="0"/>
              </a:spcBef>
              <a:spcAft>
                <a:spcPct val="0"/>
              </a:spcAft>
              <a:defRPr sz="2400" b="1" kern="1200">
                <a:solidFill>
                  <a:srgbClr val="FFFF00"/>
                </a:solidFill>
                <a:latin typeface="Tahoma" pitchFamily="34" charset="0"/>
                <a:ea typeface="+mn-ea"/>
                <a:cs typeface="Times New Roman" pitchFamily="18" charset="0"/>
              </a:defRPr>
            </a:lvl3pPr>
            <a:lvl4pPr marL="1600200" indent="-228600" algn="ctr" rtl="0" eaLnBrk="0" fontAlgn="base" hangingPunct="0">
              <a:spcBef>
                <a:spcPct val="0"/>
              </a:spcBef>
              <a:spcAft>
                <a:spcPct val="0"/>
              </a:spcAft>
              <a:defRPr sz="2400" b="1" kern="1200">
                <a:solidFill>
                  <a:srgbClr val="FFFF00"/>
                </a:solidFill>
                <a:latin typeface="Tahoma" pitchFamily="34" charset="0"/>
                <a:ea typeface="+mn-ea"/>
                <a:cs typeface="Times New Roman" pitchFamily="18" charset="0"/>
              </a:defRPr>
            </a:lvl4pPr>
            <a:lvl5pPr marL="2057400" indent="-228600" algn="ctr" rtl="0" eaLnBrk="0" fontAlgn="base" hangingPunct="0">
              <a:spcBef>
                <a:spcPct val="0"/>
              </a:spcBef>
              <a:spcAft>
                <a:spcPct val="0"/>
              </a:spcAft>
              <a:defRPr sz="2400" b="1" kern="1200">
                <a:solidFill>
                  <a:srgbClr val="FFFF00"/>
                </a:solidFill>
                <a:latin typeface="Tahoma" pitchFamily="34" charset="0"/>
                <a:ea typeface="+mn-ea"/>
                <a:cs typeface="Times New Roman" pitchFamily="18" charset="0"/>
              </a:defRPr>
            </a:lvl5pPr>
            <a:lvl6pPr marL="2514600" indent="-228600" algn="ctr" defTabSz="914400" rtl="0" eaLnBrk="0" fontAlgn="base" latinLnBrk="0" hangingPunct="0">
              <a:spcBef>
                <a:spcPct val="0"/>
              </a:spcBef>
              <a:spcAft>
                <a:spcPct val="0"/>
              </a:spcAft>
              <a:defRPr sz="2400" b="1" kern="1200">
                <a:solidFill>
                  <a:srgbClr val="FFFF00"/>
                </a:solidFill>
                <a:latin typeface="Tahoma" pitchFamily="34" charset="0"/>
                <a:ea typeface="+mn-ea"/>
                <a:cs typeface="Times New Roman" pitchFamily="18" charset="0"/>
              </a:defRPr>
            </a:lvl6pPr>
            <a:lvl7pPr marL="2971800" indent="-228600" algn="ctr" defTabSz="914400" rtl="0" eaLnBrk="0" fontAlgn="base" latinLnBrk="0" hangingPunct="0">
              <a:spcBef>
                <a:spcPct val="0"/>
              </a:spcBef>
              <a:spcAft>
                <a:spcPct val="0"/>
              </a:spcAft>
              <a:defRPr sz="2400" b="1" kern="1200">
                <a:solidFill>
                  <a:srgbClr val="FFFF00"/>
                </a:solidFill>
                <a:latin typeface="Tahoma" pitchFamily="34" charset="0"/>
                <a:ea typeface="+mn-ea"/>
                <a:cs typeface="Times New Roman" pitchFamily="18" charset="0"/>
              </a:defRPr>
            </a:lvl7pPr>
            <a:lvl8pPr marL="3429000" indent="-228600" algn="ctr" defTabSz="914400" rtl="0" eaLnBrk="0" fontAlgn="base" latinLnBrk="0" hangingPunct="0">
              <a:spcBef>
                <a:spcPct val="0"/>
              </a:spcBef>
              <a:spcAft>
                <a:spcPct val="0"/>
              </a:spcAft>
              <a:defRPr sz="2400" b="1" kern="1200">
                <a:solidFill>
                  <a:srgbClr val="FFFF00"/>
                </a:solidFill>
                <a:latin typeface="Tahoma" pitchFamily="34" charset="0"/>
                <a:ea typeface="+mn-ea"/>
                <a:cs typeface="Times New Roman" pitchFamily="18" charset="0"/>
              </a:defRPr>
            </a:lvl8pPr>
            <a:lvl9pPr marL="3886200" indent="-228600" algn="ctr" defTabSz="914400" rtl="0" eaLnBrk="0" fontAlgn="base" latinLnBrk="0" hangingPunct="0">
              <a:spcBef>
                <a:spcPct val="0"/>
              </a:spcBef>
              <a:spcAft>
                <a:spcPct val="0"/>
              </a:spcAft>
              <a:defRPr sz="2400" b="1" kern="1200">
                <a:solidFill>
                  <a:srgbClr val="FFFF00"/>
                </a:solidFill>
                <a:latin typeface="Tahoma" pitchFamily="34" charset="0"/>
                <a:ea typeface="+mn-ea"/>
                <a:cs typeface="Times New Roman" pitchFamily="18" charset="0"/>
              </a:defRPr>
            </a:lvl9pPr>
          </a:lstStyle>
          <a:p>
            <a:pPr eaLnBrk="1" hangingPunct="1"/>
            <a:r>
              <a:rPr lang="en-US" sz="1400" b="0"/>
              <a:t>Three T’s Of Eternity</a:t>
            </a:r>
            <a:endParaRPr lang="en-US" sz="1400" b="0" dirty="0"/>
          </a:p>
        </p:txBody>
      </p:sp>
    </p:spTree>
    <p:extLst>
      <p:ext uri="{BB962C8B-B14F-4D97-AF65-F5344CB8AC3E}">
        <p14:creationId xmlns:p14="http://schemas.microsoft.com/office/powerpoint/2010/main" val="207677841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295400" y="0"/>
            <a:ext cx="7848600" cy="560388"/>
          </a:xfrm>
        </p:spPr>
        <p:txBody>
          <a:bodyPr/>
          <a:lstStyle/>
          <a:p>
            <a:pPr algn="l" eaLnBrk="1" hangingPunct="1"/>
            <a:r>
              <a:rPr lang="en-US" sz="3600" b="1" u="sng" dirty="0">
                <a:solidFill>
                  <a:srgbClr val="66FFFF"/>
                </a:solidFill>
                <a:cs typeface="Times New Roman" pitchFamily="18" charset="0"/>
              </a:rPr>
              <a:t>Transformed</a:t>
            </a:r>
            <a:endParaRPr lang="en-US" sz="3600" b="1" u="sng" dirty="0">
              <a:solidFill>
                <a:srgbClr val="66FFFF"/>
              </a:solidFill>
            </a:endParaRPr>
          </a:p>
        </p:txBody>
      </p:sp>
      <p:pic>
        <p:nvPicPr>
          <p:cNvPr id="2050" name="Picture 2" descr="C:\Users\DarkWolf\AppData\Local\Microsoft\Windows\Temporary Internet Files\Content.IE5\JDO00AQY\medium-Alphabet-Letter-T-166.6-3867[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22" y="0"/>
            <a:ext cx="1696122" cy="3098249"/>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3"/>
          <p:cNvSpPr txBox="1">
            <a:spLocks noChangeArrowheads="1"/>
          </p:cNvSpPr>
          <p:nvPr/>
        </p:nvSpPr>
        <p:spPr bwMode="auto">
          <a:xfrm>
            <a:off x="1676400" y="2209800"/>
            <a:ext cx="7467600" cy="830997"/>
          </a:xfrm>
          <a:prstGeom prst="rect">
            <a:avLst/>
          </a:prstGeom>
          <a:noFill/>
          <a:ln w="9525">
            <a:noFill/>
            <a:miter lim="800000"/>
            <a:headEnd/>
            <a:tailEnd/>
          </a:ln>
        </p:spPr>
        <p:txBody>
          <a:bodyPr wrap="square">
            <a:spAutoFit/>
          </a:bodyPr>
          <a:lstStyle/>
          <a:p>
            <a:pPr>
              <a:defRPr/>
            </a:pPr>
            <a:r>
              <a:rPr lang="en-US" dirty="0">
                <a:solidFill>
                  <a:schemeClr val="tx1"/>
                </a:solidFill>
              </a:rPr>
              <a:t>After becoming transferred into His kingdom, there is a transformation that must occur!</a:t>
            </a:r>
            <a:endParaRPr lang="en-US" i="1" dirty="0">
              <a:solidFill>
                <a:schemeClr val="tx1"/>
              </a:solidFill>
            </a:endParaRPr>
          </a:p>
        </p:txBody>
      </p:sp>
      <p:sp>
        <p:nvSpPr>
          <p:cNvPr id="19" name="Text Box 3"/>
          <p:cNvSpPr txBox="1">
            <a:spLocks noChangeArrowheads="1"/>
          </p:cNvSpPr>
          <p:nvPr/>
        </p:nvSpPr>
        <p:spPr bwMode="auto">
          <a:xfrm>
            <a:off x="1" y="3111599"/>
            <a:ext cx="9144000" cy="1323439"/>
          </a:xfrm>
          <a:prstGeom prst="rect">
            <a:avLst/>
          </a:prstGeom>
          <a:noFill/>
          <a:ln w="9525">
            <a:noFill/>
            <a:miter lim="800000"/>
            <a:headEnd/>
            <a:tailEnd/>
          </a:ln>
        </p:spPr>
        <p:txBody>
          <a:bodyPr wrap="square">
            <a:spAutoFit/>
          </a:bodyPr>
          <a:lstStyle/>
          <a:p>
            <a:pPr algn="l">
              <a:defRPr/>
            </a:pPr>
            <a:r>
              <a:rPr lang="en-US" sz="2800" dirty="0">
                <a:solidFill>
                  <a:schemeClr val="tx1"/>
                </a:solidFill>
              </a:rPr>
              <a:t>Once transferred from darkness to light, there must be a transformation of character &amp; conduct</a:t>
            </a:r>
            <a:endParaRPr lang="en-US" sz="2800" i="1" dirty="0">
              <a:solidFill>
                <a:schemeClr val="tx1"/>
              </a:solidFill>
            </a:endParaRPr>
          </a:p>
          <a:p>
            <a:pPr marL="457200" indent="-457200" algn="l">
              <a:buClr>
                <a:schemeClr val="tx2"/>
              </a:buClr>
              <a:buSzPct val="115000"/>
              <a:buFont typeface="Wingdings" pitchFamily="2" charset="2"/>
              <a:buChar char="Ø"/>
              <a:defRPr/>
            </a:pPr>
            <a:r>
              <a:rPr lang="nn-NO" dirty="0"/>
              <a:t>Lk. 8:13-14; I Cor. 3:1-3; Rom. 8:29-30</a:t>
            </a:r>
          </a:p>
        </p:txBody>
      </p:sp>
      <p:sp>
        <p:nvSpPr>
          <p:cNvPr id="20" name="Text Box 3"/>
          <p:cNvSpPr txBox="1">
            <a:spLocks noChangeArrowheads="1"/>
          </p:cNvSpPr>
          <p:nvPr/>
        </p:nvSpPr>
        <p:spPr bwMode="auto">
          <a:xfrm>
            <a:off x="1" y="4500209"/>
            <a:ext cx="9144000" cy="1323439"/>
          </a:xfrm>
          <a:prstGeom prst="rect">
            <a:avLst/>
          </a:prstGeom>
          <a:noFill/>
          <a:ln w="9525">
            <a:noFill/>
            <a:miter lim="800000"/>
            <a:headEnd/>
            <a:tailEnd/>
          </a:ln>
        </p:spPr>
        <p:txBody>
          <a:bodyPr wrap="square">
            <a:spAutoFit/>
          </a:bodyPr>
          <a:lstStyle/>
          <a:p>
            <a:pPr algn="l">
              <a:defRPr/>
            </a:pPr>
            <a:r>
              <a:rPr lang="en-US" sz="2800" dirty="0">
                <a:solidFill>
                  <a:schemeClr val="tx1"/>
                </a:solidFill>
              </a:rPr>
              <a:t>Apart from transformation, there can be no salvation – Heb. 12:14 (Sanctification)</a:t>
            </a:r>
            <a:endParaRPr lang="en-US" sz="2800" i="1" dirty="0">
              <a:solidFill>
                <a:schemeClr val="tx1"/>
              </a:solidFill>
            </a:endParaRPr>
          </a:p>
          <a:p>
            <a:pPr marL="457200" indent="-457200" algn="l">
              <a:buClr>
                <a:schemeClr val="tx2"/>
              </a:buClr>
              <a:buSzPct val="115000"/>
              <a:buFont typeface="Wingdings" pitchFamily="2" charset="2"/>
              <a:buChar char="Ø"/>
              <a:defRPr/>
            </a:pPr>
            <a:r>
              <a:rPr lang="en-US" dirty="0"/>
              <a:t>Lk. 8:13-14; Heb. 5:12-14</a:t>
            </a:r>
          </a:p>
        </p:txBody>
      </p:sp>
      <p:sp>
        <p:nvSpPr>
          <p:cNvPr id="21" name="Text Box 8"/>
          <p:cNvSpPr txBox="1">
            <a:spLocks noChangeArrowheads="1"/>
          </p:cNvSpPr>
          <p:nvPr/>
        </p:nvSpPr>
        <p:spPr bwMode="auto">
          <a:xfrm>
            <a:off x="8067" y="5894450"/>
            <a:ext cx="9144000" cy="954107"/>
          </a:xfrm>
          <a:prstGeom prst="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2800" dirty="0">
                <a:solidFill>
                  <a:srgbClr val="0000FF"/>
                </a:solidFill>
              </a:rPr>
              <a:t>You must transform your life &amp; conduct into </a:t>
            </a:r>
          </a:p>
          <a:p>
            <a:pPr eaLnBrk="1" hangingPunct="1"/>
            <a:r>
              <a:rPr lang="en-US" sz="2800" dirty="0">
                <a:solidFill>
                  <a:srgbClr val="0000FF"/>
                </a:solidFill>
              </a:rPr>
              <a:t>the image of the Son!</a:t>
            </a:r>
            <a:endParaRPr lang="en-US" sz="2800" b="0" i="1" dirty="0">
              <a:solidFill>
                <a:srgbClr val="0000FF"/>
              </a:solidFill>
            </a:endParaRPr>
          </a:p>
        </p:txBody>
      </p:sp>
      <p:sp>
        <p:nvSpPr>
          <p:cNvPr id="10" name="Text Box 4"/>
          <p:cNvSpPr txBox="1">
            <a:spLocks noChangeArrowheads="1"/>
          </p:cNvSpPr>
          <p:nvPr/>
        </p:nvSpPr>
        <p:spPr bwMode="auto">
          <a:xfrm>
            <a:off x="4343400" y="9443"/>
            <a:ext cx="4800600" cy="2000548"/>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rgbClr val="7030A0"/>
                </a:solidFill>
              </a:rPr>
              <a:t>Romans 12:2 </a:t>
            </a:r>
            <a:r>
              <a:rPr lang="en-US" i="1" dirty="0">
                <a:solidFill>
                  <a:srgbClr val="7030A0"/>
                </a:solidFill>
              </a:rPr>
              <a:t>(Eph. 4:22-24)</a:t>
            </a:r>
            <a:endParaRPr lang="en-US" sz="1600" b="0" i="1" dirty="0">
              <a:solidFill>
                <a:srgbClr val="002060"/>
              </a:solidFill>
            </a:endParaRPr>
          </a:p>
          <a:p>
            <a:pPr marL="0" indent="0" algn="l" eaLnBrk="1" hangingPunct="1"/>
            <a:r>
              <a:rPr lang="en-US" sz="2000" b="0" dirty="0">
                <a:solidFill>
                  <a:srgbClr val="002060"/>
                </a:solidFill>
              </a:rPr>
              <a:t>And do not be conformed to this world, but be transformed by the renewing of your mind, so that you may prove what the will of God is, that which is good and acceptable and perfect.</a:t>
            </a:r>
          </a:p>
        </p:txBody>
      </p:sp>
      <p:sp>
        <p:nvSpPr>
          <p:cNvPr id="11" name="Footer Placeholder 4">
            <a:extLst>
              <a:ext uri="{FF2B5EF4-FFF2-40B4-BE49-F238E27FC236}">
                <a16:creationId xmlns:a16="http://schemas.microsoft.com/office/drawing/2014/main" id="{554D0719-3C95-4416-A807-B1B239A1F4DF}"/>
              </a:ext>
            </a:extLst>
          </p:cNvPr>
          <p:cNvSpPr txBox="1">
            <a:spLocks/>
          </p:cNvSpPr>
          <p:nvPr/>
        </p:nvSpPr>
        <p:spPr bwMode="auto">
          <a:xfrm rot="16200000">
            <a:off x="-1045754" y="1815822"/>
            <a:ext cx="2336248" cy="228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2400" b="1" kern="1200">
                <a:solidFill>
                  <a:srgbClr val="FFFF00"/>
                </a:solidFill>
                <a:latin typeface="Tahoma" pitchFamily="34" charset="0"/>
                <a:ea typeface="+mn-ea"/>
                <a:cs typeface="Times New Roman" pitchFamily="18" charset="0"/>
              </a:defRPr>
            </a:lvl1pPr>
            <a:lvl2pPr marL="742950" indent="-285750" algn="ctr" rtl="0" eaLnBrk="0" fontAlgn="base" hangingPunct="0">
              <a:spcBef>
                <a:spcPct val="0"/>
              </a:spcBef>
              <a:spcAft>
                <a:spcPct val="0"/>
              </a:spcAft>
              <a:defRPr sz="2400" b="1" kern="1200">
                <a:solidFill>
                  <a:srgbClr val="FFFF00"/>
                </a:solidFill>
                <a:latin typeface="Tahoma" pitchFamily="34" charset="0"/>
                <a:ea typeface="+mn-ea"/>
                <a:cs typeface="Times New Roman" pitchFamily="18" charset="0"/>
              </a:defRPr>
            </a:lvl2pPr>
            <a:lvl3pPr marL="1143000" indent="-228600" algn="ctr" rtl="0" eaLnBrk="0" fontAlgn="base" hangingPunct="0">
              <a:spcBef>
                <a:spcPct val="0"/>
              </a:spcBef>
              <a:spcAft>
                <a:spcPct val="0"/>
              </a:spcAft>
              <a:defRPr sz="2400" b="1" kern="1200">
                <a:solidFill>
                  <a:srgbClr val="FFFF00"/>
                </a:solidFill>
                <a:latin typeface="Tahoma" pitchFamily="34" charset="0"/>
                <a:ea typeface="+mn-ea"/>
                <a:cs typeface="Times New Roman" pitchFamily="18" charset="0"/>
              </a:defRPr>
            </a:lvl3pPr>
            <a:lvl4pPr marL="1600200" indent="-228600" algn="ctr" rtl="0" eaLnBrk="0" fontAlgn="base" hangingPunct="0">
              <a:spcBef>
                <a:spcPct val="0"/>
              </a:spcBef>
              <a:spcAft>
                <a:spcPct val="0"/>
              </a:spcAft>
              <a:defRPr sz="2400" b="1" kern="1200">
                <a:solidFill>
                  <a:srgbClr val="FFFF00"/>
                </a:solidFill>
                <a:latin typeface="Tahoma" pitchFamily="34" charset="0"/>
                <a:ea typeface="+mn-ea"/>
                <a:cs typeface="Times New Roman" pitchFamily="18" charset="0"/>
              </a:defRPr>
            </a:lvl4pPr>
            <a:lvl5pPr marL="2057400" indent="-228600" algn="ctr" rtl="0" eaLnBrk="0" fontAlgn="base" hangingPunct="0">
              <a:spcBef>
                <a:spcPct val="0"/>
              </a:spcBef>
              <a:spcAft>
                <a:spcPct val="0"/>
              </a:spcAft>
              <a:defRPr sz="2400" b="1" kern="1200">
                <a:solidFill>
                  <a:srgbClr val="FFFF00"/>
                </a:solidFill>
                <a:latin typeface="Tahoma" pitchFamily="34" charset="0"/>
                <a:ea typeface="+mn-ea"/>
                <a:cs typeface="Times New Roman" pitchFamily="18" charset="0"/>
              </a:defRPr>
            </a:lvl5pPr>
            <a:lvl6pPr marL="2514600" indent="-228600" algn="ctr" defTabSz="914400" rtl="0" eaLnBrk="0" fontAlgn="base" latinLnBrk="0" hangingPunct="0">
              <a:spcBef>
                <a:spcPct val="0"/>
              </a:spcBef>
              <a:spcAft>
                <a:spcPct val="0"/>
              </a:spcAft>
              <a:defRPr sz="2400" b="1" kern="1200">
                <a:solidFill>
                  <a:srgbClr val="FFFF00"/>
                </a:solidFill>
                <a:latin typeface="Tahoma" pitchFamily="34" charset="0"/>
                <a:ea typeface="+mn-ea"/>
                <a:cs typeface="Times New Roman" pitchFamily="18" charset="0"/>
              </a:defRPr>
            </a:lvl6pPr>
            <a:lvl7pPr marL="2971800" indent="-228600" algn="ctr" defTabSz="914400" rtl="0" eaLnBrk="0" fontAlgn="base" latinLnBrk="0" hangingPunct="0">
              <a:spcBef>
                <a:spcPct val="0"/>
              </a:spcBef>
              <a:spcAft>
                <a:spcPct val="0"/>
              </a:spcAft>
              <a:defRPr sz="2400" b="1" kern="1200">
                <a:solidFill>
                  <a:srgbClr val="FFFF00"/>
                </a:solidFill>
                <a:latin typeface="Tahoma" pitchFamily="34" charset="0"/>
                <a:ea typeface="+mn-ea"/>
                <a:cs typeface="Times New Roman" pitchFamily="18" charset="0"/>
              </a:defRPr>
            </a:lvl7pPr>
            <a:lvl8pPr marL="3429000" indent="-228600" algn="ctr" defTabSz="914400" rtl="0" eaLnBrk="0" fontAlgn="base" latinLnBrk="0" hangingPunct="0">
              <a:spcBef>
                <a:spcPct val="0"/>
              </a:spcBef>
              <a:spcAft>
                <a:spcPct val="0"/>
              </a:spcAft>
              <a:defRPr sz="2400" b="1" kern="1200">
                <a:solidFill>
                  <a:srgbClr val="FFFF00"/>
                </a:solidFill>
                <a:latin typeface="Tahoma" pitchFamily="34" charset="0"/>
                <a:ea typeface="+mn-ea"/>
                <a:cs typeface="Times New Roman" pitchFamily="18" charset="0"/>
              </a:defRPr>
            </a:lvl8pPr>
            <a:lvl9pPr marL="3886200" indent="-228600" algn="ctr" defTabSz="914400" rtl="0" eaLnBrk="0" fontAlgn="base" latinLnBrk="0" hangingPunct="0">
              <a:spcBef>
                <a:spcPct val="0"/>
              </a:spcBef>
              <a:spcAft>
                <a:spcPct val="0"/>
              </a:spcAft>
              <a:defRPr sz="2400" b="1" kern="1200">
                <a:solidFill>
                  <a:srgbClr val="FFFF00"/>
                </a:solidFill>
                <a:latin typeface="Tahoma" pitchFamily="34" charset="0"/>
                <a:ea typeface="+mn-ea"/>
                <a:cs typeface="Times New Roman" pitchFamily="18" charset="0"/>
              </a:defRPr>
            </a:lvl9pPr>
          </a:lstStyle>
          <a:p>
            <a:pPr eaLnBrk="1" hangingPunct="1"/>
            <a:r>
              <a:rPr lang="en-US" sz="1400" b="0"/>
              <a:t>Three T’s Of Eternity</a:t>
            </a:r>
            <a:endParaRPr lang="en-US" sz="1400" b="0" dirty="0"/>
          </a:p>
        </p:txBody>
      </p:sp>
    </p:spTree>
    <p:extLst>
      <p:ext uri="{BB962C8B-B14F-4D97-AF65-F5344CB8AC3E}">
        <p14:creationId xmlns:p14="http://schemas.microsoft.com/office/powerpoint/2010/main" val="286635061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295400" y="0"/>
            <a:ext cx="7848600" cy="560388"/>
          </a:xfrm>
        </p:spPr>
        <p:txBody>
          <a:bodyPr/>
          <a:lstStyle/>
          <a:p>
            <a:pPr algn="l" eaLnBrk="1" hangingPunct="1"/>
            <a:r>
              <a:rPr lang="en-US" sz="3600" b="1" u="sng" dirty="0">
                <a:solidFill>
                  <a:srgbClr val="66FFFF"/>
                </a:solidFill>
                <a:cs typeface="Times New Roman" pitchFamily="18" charset="0"/>
              </a:rPr>
              <a:t>Transported</a:t>
            </a:r>
            <a:endParaRPr lang="en-US" sz="3600" b="1" u="sng" dirty="0">
              <a:solidFill>
                <a:srgbClr val="66FFFF"/>
              </a:solidFill>
            </a:endParaRPr>
          </a:p>
        </p:txBody>
      </p:sp>
      <p:sp>
        <p:nvSpPr>
          <p:cNvPr id="11267" name="Footer Placeholder 4"/>
          <p:cNvSpPr>
            <a:spLocks noGrp="1"/>
          </p:cNvSpPr>
          <p:nvPr>
            <p:ph type="ftr" sz="quarter" idx="11"/>
          </p:nvPr>
        </p:nvSpPr>
        <p:spPr>
          <a:xfrm rot="16200000">
            <a:off x="-1045754" y="1815822"/>
            <a:ext cx="2336248" cy="228604"/>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dirty="0"/>
              <a:t>Three T’s Of Eternity</a:t>
            </a:r>
          </a:p>
        </p:txBody>
      </p:sp>
      <p:pic>
        <p:nvPicPr>
          <p:cNvPr id="2050" name="Picture 2" descr="C:\Users\DarkWolf\AppData\Local\Microsoft\Windows\Temporary Internet Files\Content.IE5\JDO00AQY\medium-Alphabet-Letter-T-166.6-3867[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22" y="0"/>
            <a:ext cx="1696122" cy="3098249"/>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3"/>
          <p:cNvSpPr txBox="1">
            <a:spLocks noChangeArrowheads="1"/>
          </p:cNvSpPr>
          <p:nvPr/>
        </p:nvSpPr>
        <p:spPr bwMode="auto">
          <a:xfrm>
            <a:off x="1676400" y="1981200"/>
            <a:ext cx="7467600" cy="830997"/>
          </a:xfrm>
          <a:prstGeom prst="rect">
            <a:avLst/>
          </a:prstGeom>
          <a:noFill/>
          <a:ln w="9525">
            <a:noFill/>
            <a:miter lim="800000"/>
            <a:headEnd/>
            <a:tailEnd/>
          </a:ln>
        </p:spPr>
        <p:txBody>
          <a:bodyPr wrap="square">
            <a:spAutoFit/>
          </a:bodyPr>
          <a:lstStyle/>
          <a:p>
            <a:pPr>
              <a:defRPr/>
            </a:pPr>
            <a:r>
              <a:rPr lang="en-US" dirty="0">
                <a:solidFill>
                  <a:schemeClr val="tx1"/>
                </a:solidFill>
              </a:rPr>
              <a:t>Mt. 13:41-42, 47-50: Common factor = </a:t>
            </a:r>
          </a:p>
          <a:p>
            <a:pPr>
              <a:defRPr/>
            </a:pPr>
            <a:r>
              <a:rPr lang="en-US" dirty="0">
                <a:solidFill>
                  <a:schemeClr val="tx1"/>
                </a:solidFill>
              </a:rPr>
              <a:t>wicked or righteous, we will all be transported!</a:t>
            </a:r>
            <a:endParaRPr lang="en-US" i="1" dirty="0">
              <a:solidFill>
                <a:schemeClr val="tx1"/>
              </a:solidFill>
            </a:endParaRPr>
          </a:p>
        </p:txBody>
      </p:sp>
      <p:sp>
        <p:nvSpPr>
          <p:cNvPr id="19" name="Text Box 3"/>
          <p:cNvSpPr txBox="1">
            <a:spLocks noChangeArrowheads="1"/>
          </p:cNvSpPr>
          <p:nvPr/>
        </p:nvSpPr>
        <p:spPr bwMode="auto">
          <a:xfrm>
            <a:off x="1" y="3098249"/>
            <a:ext cx="9144000" cy="1200329"/>
          </a:xfrm>
          <a:prstGeom prst="rect">
            <a:avLst/>
          </a:prstGeom>
          <a:noFill/>
          <a:ln w="9525">
            <a:noFill/>
            <a:miter lim="800000"/>
            <a:headEnd/>
            <a:tailEnd/>
          </a:ln>
        </p:spPr>
        <p:txBody>
          <a:bodyPr wrap="square">
            <a:spAutoFit/>
          </a:bodyPr>
          <a:lstStyle/>
          <a:p>
            <a:pPr algn="l">
              <a:defRPr/>
            </a:pPr>
            <a:r>
              <a:rPr lang="en-US" dirty="0">
                <a:solidFill>
                  <a:schemeClr val="tx1"/>
                </a:solidFill>
              </a:rPr>
              <a:t>Some may not ever be transferred or transformed but we will all be transported when we die!</a:t>
            </a:r>
            <a:endParaRPr lang="en-US" i="1" dirty="0">
              <a:solidFill>
                <a:schemeClr val="tx1"/>
              </a:solidFill>
            </a:endParaRPr>
          </a:p>
          <a:p>
            <a:pPr marL="457200" indent="-457200" algn="l">
              <a:buClr>
                <a:schemeClr val="tx2"/>
              </a:buClr>
              <a:buSzPct val="115000"/>
              <a:buFont typeface="Wingdings" pitchFamily="2" charset="2"/>
              <a:buChar char="Ø"/>
              <a:defRPr/>
            </a:pPr>
            <a:r>
              <a:rPr lang="en-US" dirty="0"/>
              <a:t>I Thess. 4:16; II Thess. 1:7-9</a:t>
            </a:r>
          </a:p>
        </p:txBody>
      </p:sp>
      <p:sp>
        <p:nvSpPr>
          <p:cNvPr id="20" name="Text Box 3"/>
          <p:cNvSpPr txBox="1">
            <a:spLocks noChangeArrowheads="1"/>
          </p:cNvSpPr>
          <p:nvPr/>
        </p:nvSpPr>
        <p:spPr bwMode="auto">
          <a:xfrm>
            <a:off x="0" y="4272675"/>
            <a:ext cx="9124277" cy="1200329"/>
          </a:xfrm>
          <a:prstGeom prst="rect">
            <a:avLst/>
          </a:prstGeom>
          <a:noFill/>
          <a:ln w="9525">
            <a:noFill/>
            <a:miter lim="800000"/>
            <a:headEnd/>
            <a:tailEnd/>
          </a:ln>
        </p:spPr>
        <p:txBody>
          <a:bodyPr wrap="square">
            <a:spAutoFit/>
          </a:bodyPr>
          <a:lstStyle/>
          <a:p>
            <a:pPr algn="l">
              <a:defRPr/>
            </a:pPr>
            <a:r>
              <a:rPr lang="en-US" dirty="0">
                <a:solidFill>
                  <a:schemeClr val="tx1"/>
                </a:solidFill>
              </a:rPr>
              <a:t>The eternal destination of our transportation depends on our being transferred and transformed! </a:t>
            </a:r>
            <a:endParaRPr lang="en-US" i="1" dirty="0">
              <a:solidFill>
                <a:schemeClr val="tx1"/>
              </a:solidFill>
            </a:endParaRPr>
          </a:p>
          <a:p>
            <a:pPr marL="457200" indent="-457200" algn="l">
              <a:buClr>
                <a:schemeClr val="tx2"/>
              </a:buClr>
              <a:buSzPct val="115000"/>
              <a:buFont typeface="Wingdings" pitchFamily="2" charset="2"/>
              <a:buChar char="Ø"/>
              <a:defRPr/>
            </a:pPr>
            <a:r>
              <a:rPr lang="en-US" dirty="0"/>
              <a:t>Phil. 3:20-21; </a:t>
            </a:r>
            <a:r>
              <a:rPr lang="en-US" i="1" dirty="0"/>
              <a:t>Heb. 10:31; Jer. 8:20</a:t>
            </a:r>
          </a:p>
        </p:txBody>
      </p:sp>
      <p:sp>
        <p:nvSpPr>
          <p:cNvPr id="21" name="Text Box 8"/>
          <p:cNvSpPr txBox="1">
            <a:spLocks noChangeArrowheads="1"/>
          </p:cNvSpPr>
          <p:nvPr/>
        </p:nvSpPr>
        <p:spPr bwMode="auto">
          <a:xfrm>
            <a:off x="0" y="5473005"/>
            <a:ext cx="9144000" cy="1384995"/>
          </a:xfrm>
          <a:prstGeom prst="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indent="0" eaLnBrk="1" hangingPunct="1"/>
            <a:r>
              <a:rPr lang="en-US" sz="2800" dirty="0">
                <a:solidFill>
                  <a:srgbClr val="0000FF"/>
                </a:solidFill>
              </a:rPr>
              <a:t>The how and where of our transportation is dependent on our being transferred &amp; transformed in this life!</a:t>
            </a:r>
            <a:endParaRPr lang="en-US" sz="2800" b="0" i="1" dirty="0">
              <a:solidFill>
                <a:srgbClr val="0000FF"/>
              </a:solidFill>
            </a:endParaRPr>
          </a:p>
        </p:txBody>
      </p:sp>
      <p:sp>
        <p:nvSpPr>
          <p:cNvPr id="11" name="Text Box 4"/>
          <p:cNvSpPr txBox="1">
            <a:spLocks noChangeArrowheads="1"/>
          </p:cNvSpPr>
          <p:nvPr/>
        </p:nvSpPr>
        <p:spPr bwMode="auto">
          <a:xfrm>
            <a:off x="4267200" y="0"/>
            <a:ext cx="4876800" cy="1692771"/>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indent="0" algn="l" eaLnBrk="1" hangingPunct="1"/>
            <a:r>
              <a:rPr lang="en-US" dirty="0">
                <a:solidFill>
                  <a:srgbClr val="7030A0"/>
                </a:solidFill>
              </a:rPr>
              <a:t>Luke 16:22</a:t>
            </a:r>
            <a:endParaRPr lang="en-US" sz="1600" b="0" dirty="0">
              <a:solidFill>
                <a:srgbClr val="002060"/>
              </a:solidFill>
            </a:endParaRPr>
          </a:p>
          <a:p>
            <a:pPr marL="0" indent="0" algn="l" eaLnBrk="1" hangingPunct="1"/>
            <a:r>
              <a:rPr lang="en-US" sz="2000" b="0" dirty="0">
                <a:solidFill>
                  <a:srgbClr val="002060"/>
                </a:solidFill>
              </a:rPr>
              <a:t>"Now the poor man died and was carried away by the angels to Abraham's bosom; and the rich man also died and was buried.</a:t>
            </a:r>
          </a:p>
        </p:txBody>
      </p:sp>
    </p:spTree>
    <p:extLst>
      <p:ext uri="{BB962C8B-B14F-4D97-AF65-F5344CB8AC3E}">
        <p14:creationId xmlns:p14="http://schemas.microsoft.com/office/powerpoint/2010/main" val="248825018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a:xfrm>
            <a:off x="152400" y="0"/>
            <a:ext cx="8991600" cy="560388"/>
          </a:xfrm>
        </p:spPr>
        <p:txBody>
          <a:bodyPr/>
          <a:lstStyle/>
          <a:p>
            <a:pPr eaLnBrk="1" hangingPunct="1"/>
            <a:r>
              <a:rPr lang="en-US" sz="3600" b="1" u="sng" dirty="0">
                <a:solidFill>
                  <a:srgbClr val="FFC000"/>
                </a:solidFill>
                <a:cs typeface="Times New Roman" pitchFamily="18" charset="0"/>
              </a:rPr>
              <a:t>Conclusion </a:t>
            </a:r>
          </a:p>
        </p:txBody>
      </p:sp>
      <p:sp>
        <p:nvSpPr>
          <p:cNvPr id="23555" name="Footer Placeholder 4"/>
          <p:cNvSpPr>
            <a:spLocks noGrp="1"/>
          </p:cNvSpPr>
          <p:nvPr>
            <p:ph type="ftr" sz="quarter" idx="11"/>
          </p:nvPr>
        </p:nvSpPr>
        <p:spPr>
          <a:xfrm>
            <a:off x="3539613" y="6553200"/>
            <a:ext cx="2369574"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Three T’s Of Eternity</a:t>
            </a:r>
            <a:endParaRPr lang="en-US" sz="1400" b="0" dirty="0"/>
          </a:p>
        </p:txBody>
      </p:sp>
      <p:sp>
        <p:nvSpPr>
          <p:cNvPr id="9" name="Text Box 8"/>
          <p:cNvSpPr txBox="1">
            <a:spLocks noChangeArrowheads="1"/>
          </p:cNvSpPr>
          <p:nvPr/>
        </p:nvSpPr>
        <p:spPr bwMode="auto">
          <a:xfrm>
            <a:off x="-2920" y="5410200"/>
            <a:ext cx="9138622" cy="954107"/>
          </a:xfrm>
          <a:prstGeom prst="rect">
            <a:avLst/>
          </a:prstGeom>
          <a:solidFill>
            <a:schemeClr val="bg1">
              <a:lumMod val="50000"/>
            </a:schemeClr>
          </a:solidFill>
          <a:ln/>
        </p:spPr>
        <p:style>
          <a:lnRef idx="0">
            <a:schemeClr val="accent6"/>
          </a:lnRef>
          <a:fillRef idx="1001">
            <a:schemeClr val="dk2"/>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2800" dirty="0">
                <a:solidFill>
                  <a:schemeClr val="tx1"/>
                </a:solidFill>
              </a:rPr>
              <a:t>Make the right choice today to be transferred into</a:t>
            </a:r>
          </a:p>
          <a:p>
            <a:pPr eaLnBrk="1" hangingPunct="1"/>
            <a:r>
              <a:rPr lang="en-US" sz="2800" dirty="0">
                <a:solidFill>
                  <a:schemeClr val="tx1"/>
                </a:solidFill>
              </a:rPr>
              <a:t>His kingdom &amp; transform your life!</a:t>
            </a:r>
            <a:endParaRPr lang="en-US" sz="2800" i="1" dirty="0">
              <a:solidFill>
                <a:schemeClr val="tx1"/>
              </a:solidFill>
            </a:endParaRPr>
          </a:p>
        </p:txBody>
      </p:sp>
      <p:sp>
        <p:nvSpPr>
          <p:cNvPr id="8" name="Text Box 3"/>
          <p:cNvSpPr txBox="1">
            <a:spLocks noChangeArrowheads="1"/>
          </p:cNvSpPr>
          <p:nvPr/>
        </p:nvSpPr>
        <p:spPr bwMode="auto">
          <a:xfrm>
            <a:off x="0" y="685800"/>
            <a:ext cx="91415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dirty="0">
                <a:solidFill>
                  <a:schemeClr val="tx1"/>
                </a:solidFill>
              </a:rPr>
              <a:t>Have you been transferred from the power of Satan into</a:t>
            </a:r>
          </a:p>
          <a:p>
            <a:pPr eaLnBrk="1" hangingPunct="1"/>
            <a:r>
              <a:rPr lang="en-US" dirty="0">
                <a:solidFill>
                  <a:schemeClr val="tx1"/>
                </a:solidFill>
              </a:rPr>
              <a:t>the power &amp; kingdom of God?</a:t>
            </a:r>
          </a:p>
        </p:txBody>
      </p:sp>
      <p:sp>
        <p:nvSpPr>
          <p:cNvPr id="12" name="Text Box 3"/>
          <p:cNvSpPr txBox="1">
            <a:spLocks noChangeArrowheads="1"/>
          </p:cNvSpPr>
          <p:nvPr/>
        </p:nvSpPr>
        <p:spPr bwMode="auto">
          <a:xfrm>
            <a:off x="-2920" y="2286000"/>
            <a:ext cx="91415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dirty="0">
                <a:solidFill>
                  <a:schemeClr val="tx1"/>
                </a:solidFill>
              </a:rPr>
              <a:t>If transferred, have you been transformed into the image</a:t>
            </a:r>
          </a:p>
          <a:p>
            <a:pPr eaLnBrk="1" hangingPunct="1"/>
            <a:r>
              <a:rPr lang="en-US" dirty="0">
                <a:solidFill>
                  <a:schemeClr val="tx1"/>
                </a:solidFill>
              </a:rPr>
              <a:t>of His Son? Or, still looking back?</a:t>
            </a:r>
          </a:p>
        </p:txBody>
      </p:sp>
      <p:sp>
        <p:nvSpPr>
          <p:cNvPr id="14" name="Text Box 3"/>
          <p:cNvSpPr txBox="1">
            <a:spLocks noChangeArrowheads="1"/>
          </p:cNvSpPr>
          <p:nvPr/>
        </p:nvSpPr>
        <p:spPr bwMode="auto">
          <a:xfrm>
            <a:off x="14314" y="3810000"/>
            <a:ext cx="91415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dirty="0">
                <a:solidFill>
                  <a:schemeClr val="tx1"/>
                </a:solidFill>
              </a:rPr>
              <a:t>Regardless of your choice to be transferred or</a:t>
            </a:r>
          </a:p>
          <a:p>
            <a:pPr eaLnBrk="1" hangingPunct="1"/>
            <a:r>
              <a:rPr lang="en-US" dirty="0">
                <a:solidFill>
                  <a:schemeClr val="tx1"/>
                </a:solidFill>
              </a:rPr>
              <a:t>transformed, you will be transported!</a:t>
            </a:r>
          </a:p>
        </p:txBody>
      </p:sp>
      <p:sp>
        <p:nvSpPr>
          <p:cNvPr id="11" name="Text Box 3">
            <a:extLst>
              <a:ext uri="{FF2B5EF4-FFF2-40B4-BE49-F238E27FC236}">
                <a16:creationId xmlns:a16="http://schemas.microsoft.com/office/drawing/2014/main" id="{E447EE58-AA9E-40A2-8742-D287E039E0F7}"/>
              </a:ext>
            </a:extLst>
          </p:cNvPr>
          <p:cNvSpPr txBox="1">
            <a:spLocks noChangeArrowheads="1"/>
          </p:cNvSpPr>
          <p:nvPr/>
        </p:nvSpPr>
        <p:spPr bwMode="auto">
          <a:xfrm>
            <a:off x="2689" y="1522176"/>
            <a:ext cx="9151374" cy="461665"/>
          </a:xfrm>
          <a:prstGeom prst="rect">
            <a:avLst/>
          </a:prstGeom>
          <a:solidFill>
            <a:srgbClr val="FFCCFF"/>
          </a:solidFill>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p>
            <a:pPr marL="457200" indent="-457200">
              <a:defRPr/>
            </a:pP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Romans 1:16: The gospel has the power to save!</a:t>
            </a:r>
            <a:endParaRPr lang="en-US" i="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 Box 3">
            <a:extLst>
              <a:ext uri="{FF2B5EF4-FFF2-40B4-BE49-F238E27FC236}">
                <a16:creationId xmlns:a16="http://schemas.microsoft.com/office/drawing/2014/main" id="{A476D3DF-7B2D-44B5-8111-6EE5DB4C264D}"/>
              </a:ext>
            </a:extLst>
          </p:cNvPr>
          <p:cNvSpPr txBox="1">
            <a:spLocks noChangeArrowheads="1"/>
          </p:cNvSpPr>
          <p:nvPr/>
        </p:nvSpPr>
        <p:spPr bwMode="auto">
          <a:xfrm>
            <a:off x="2689" y="3133982"/>
            <a:ext cx="9151374" cy="461665"/>
          </a:xfrm>
          <a:prstGeom prst="rect">
            <a:avLst/>
          </a:prstGeom>
          <a:solidFill>
            <a:srgbClr val="FFCCFF"/>
          </a:solidFill>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p>
            <a:pPr marL="457200" indent="-457200">
              <a:defRPr/>
            </a:pP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Hebrews 11:15: You will find opportunity to return!</a:t>
            </a:r>
            <a:endParaRPr lang="en-US" i="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 Box 3">
            <a:extLst>
              <a:ext uri="{FF2B5EF4-FFF2-40B4-BE49-F238E27FC236}">
                <a16:creationId xmlns:a16="http://schemas.microsoft.com/office/drawing/2014/main" id="{C57145A6-812D-4452-9161-D1856479A5CE}"/>
              </a:ext>
            </a:extLst>
          </p:cNvPr>
          <p:cNvSpPr txBox="1">
            <a:spLocks noChangeArrowheads="1"/>
          </p:cNvSpPr>
          <p:nvPr/>
        </p:nvSpPr>
        <p:spPr bwMode="auto">
          <a:xfrm>
            <a:off x="4482" y="4640997"/>
            <a:ext cx="9151374" cy="461665"/>
          </a:xfrm>
          <a:prstGeom prst="rect">
            <a:avLst/>
          </a:prstGeom>
          <a:solidFill>
            <a:srgbClr val="FFCCFF"/>
          </a:solidFill>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p>
            <a:pPr marL="457200" indent="-457200">
              <a:defRPr/>
            </a:pP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Matthew 25:31-34, 41, 46: Where will you spend eternity!</a:t>
            </a:r>
            <a:endParaRPr lang="en-US" i="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dissolv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par>
                          <p:cTn id="26" fill="hold">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fltVal val="0"/>
                                          </p:val>
                                        </p:tav>
                                        <p:tav tm="100000">
                                          <p:val>
                                            <p:strVal val="#ppt_w"/>
                                          </p:val>
                                        </p:tav>
                                      </p:tavLst>
                                    </p:anim>
                                    <p:anim calcmode="lin" valueType="num">
                                      <p:cBhvr>
                                        <p:cTn id="35" dur="1000" fill="hold"/>
                                        <p:tgtEl>
                                          <p:spTgt spid="9"/>
                                        </p:tgtEl>
                                        <p:attrNameLst>
                                          <p:attrName>ppt_h</p:attrName>
                                        </p:attrNameLst>
                                      </p:cBhvr>
                                      <p:tavLst>
                                        <p:tav tm="0">
                                          <p:val>
                                            <p:fltVal val="0"/>
                                          </p:val>
                                        </p:tav>
                                        <p:tav tm="100000">
                                          <p:val>
                                            <p:strVal val="#ppt_h"/>
                                          </p:val>
                                        </p:tav>
                                      </p:tavLst>
                                    </p:anim>
                                    <p:anim calcmode="lin" valueType="num">
                                      <p:cBhvr>
                                        <p:cTn id="36" dur="1000" fill="hold"/>
                                        <p:tgtEl>
                                          <p:spTgt spid="9"/>
                                        </p:tgtEl>
                                        <p:attrNameLst>
                                          <p:attrName>style.rotation</p:attrName>
                                        </p:attrNameLst>
                                      </p:cBhvr>
                                      <p:tavLst>
                                        <p:tav tm="0">
                                          <p:val>
                                            <p:fltVal val="90"/>
                                          </p:val>
                                        </p:tav>
                                        <p:tav tm="100000">
                                          <p:val>
                                            <p:fltVal val="0"/>
                                          </p:val>
                                        </p:tav>
                                      </p:tavLst>
                                    </p:anim>
                                    <p:animEffect transition="in" filter="fade">
                                      <p:cBhvr>
                                        <p:cTn id="3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P spid="12" grpId="0"/>
      <p:bldP spid="14" grpId="0"/>
      <p:bldP spid="11"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close up of a beach&#10;&#10;Description automatically generated">
            <a:extLst>
              <a:ext uri="{FF2B5EF4-FFF2-40B4-BE49-F238E27FC236}">
                <a16:creationId xmlns:a16="http://schemas.microsoft.com/office/drawing/2014/main" id="{AA52D535-BBEA-448D-B711-C8272FCA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For The Erring Saint</a:t>
            </a:r>
            <a:endParaRPr kumimoji="0" lang="en-US" sz="40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38100" y="5614219"/>
            <a:ext cx="9144000"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4115565408"/>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1000"/>
                                        <p:tgtEl>
                                          <p:spTgt spid="11266"/>
                                        </p:tgtEl>
                                      </p:cBhvr>
                                    </p:animEffect>
                                  </p:childTnLst>
                                </p:cTn>
                              </p:par>
                            </p:childTnLst>
                          </p:cTn>
                        </p:par>
                        <p:par>
                          <p:cTn id="32" fill="hold">
                            <p:stCondLst>
                              <p:cond delay="7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theme/theme1.xml><?xml version="1.0" encoding="utf-8"?>
<a:theme xmlns:a="http://schemas.openxmlformats.org/drawingml/2006/main" name="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
      <a:dk1>
        <a:srgbClr val="C0C0C0"/>
      </a:dk1>
      <a:lt1>
        <a:srgbClr val="FFFFFF"/>
      </a:lt1>
      <a:dk2>
        <a:srgbClr val="006699"/>
      </a:dk2>
      <a:lt2>
        <a:srgbClr val="CCECFF"/>
      </a:lt2>
      <a:accent1>
        <a:srgbClr val="29A329"/>
      </a:accent1>
      <a:accent2>
        <a:srgbClr val="00FFFF"/>
      </a:accent2>
      <a:accent3>
        <a:srgbClr val="AAB8CA"/>
      </a:accent3>
      <a:accent4>
        <a:srgbClr val="DADADA"/>
      </a:accent4>
      <a:accent5>
        <a:srgbClr val="ACCEAC"/>
      </a:accent5>
      <a:accent6>
        <a:srgbClr val="00E7E7"/>
      </a:accent6>
      <a:hlink>
        <a:srgbClr val="3B6AFF"/>
      </a:hlink>
      <a:folHlink>
        <a:srgbClr val="FF99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026</Template>
  <TotalTime>4582</TotalTime>
  <Words>742</Words>
  <Application>Microsoft Office PowerPoint</Application>
  <PresentationFormat>On-screen Show (4:3)</PresentationFormat>
  <Paragraphs>82</Paragraphs>
  <Slides>7</Slides>
  <Notes>2</Notes>
  <HiddenSlides>0</HiddenSlides>
  <MMClips>0</MMClips>
  <ScaleCrop>false</ScaleCrop>
  <HeadingPairs>
    <vt:vector size="6" baseType="variant">
      <vt:variant>
        <vt:lpstr>Fonts Used</vt:lpstr>
      </vt:variant>
      <vt:variant>
        <vt:i4>6</vt:i4>
      </vt:variant>
      <vt:variant>
        <vt:lpstr>Theme</vt:lpstr>
      </vt:variant>
      <vt:variant>
        <vt:i4>10</vt:i4>
      </vt:variant>
      <vt:variant>
        <vt:lpstr>Slide Titles</vt:lpstr>
      </vt:variant>
      <vt:variant>
        <vt:i4>7</vt:i4>
      </vt:variant>
    </vt:vector>
  </HeadingPairs>
  <TitlesOfParts>
    <vt:vector size="23" baseType="lpstr">
      <vt:lpstr>Ameretto</vt:lpstr>
      <vt:lpstr>Arial</vt:lpstr>
      <vt:lpstr>Calisto MT</vt:lpstr>
      <vt:lpstr>Tahoma</vt:lpstr>
      <vt:lpstr>Times New Roman</vt:lpstr>
      <vt:lpstr>Wingdings</vt:lpstr>
      <vt:lpstr>eye</vt:lpstr>
      <vt:lpstr>1_colormaster</vt:lpstr>
      <vt:lpstr>2_colormaster</vt:lpstr>
      <vt:lpstr>3_colormaster</vt:lpstr>
      <vt:lpstr>4_colormaster</vt:lpstr>
      <vt:lpstr>5_colormaster</vt:lpstr>
      <vt:lpstr>6_colormaster</vt:lpstr>
      <vt:lpstr>7_colormaster</vt:lpstr>
      <vt:lpstr>8_colormaster</vt:lpstr>
      <vt:lpstr>1_eye</vt:lpstr>
      <vt:lpstr>Three T’s Of Eternity</vt:lpstr>
      <vt:lpstr>Intro</vt:lpstr>
      <vt:lpstr>Transferred</vt:lpstr>
      <vt:lpstr>Transformed</vt:lpstr>
      <vt:lpstr>Transported</vt:lpstr>
      <vt:lpstr>Conclusion </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 T’s Of Eternity</dc:title>
  <dc:subject>01/02/2022</dc:subject>
  <dc:creator>DarkWolf</dc:creator>
  <dc:description>Based on a lesson by Richie Thetford</dc:description>
  <cp:lastModifiedBy>Nathan Morrison</cp:lastModifiedBy>
  <cp:revision>13</cp:revision>
  <dcterms:created xsi:type="dcterms:W3CDTF">2005-06-04T23:49:02Z</dcterms:created>
  <dcterms:modified xsi:type="dcterms:W3CDTF">2021-12-29T20:36:14Z</dcterms:modified>
</cp:coreProperties>
</file>