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696" r:id="rId2"/>
    <p:sldMasterId id="2147483697" r:id="rId3"/>
    <p:sldMasterId id="2147483698" r:id="rId4"/>
    <p:sldMasterId id="2147483699" r:id="rId5"/>
    <p:sldMasterId id="2147483700" r:id="rId6"/>
    <p:sldMasterId id="2147483701" r:id="rId7"/>
    <p:sldMasterId id="2147483702" r:id="rId8"/>
    <p:sldMasterId id="2147483703" r:id="rId9"/>
    <p:sldMasterId id="2147483704" r:id="rId10"/>
    <p:sldMasterId id="2147483705" r:id="rId11"/>
    <p:sldMasterId id="2147483706" r:id="rId12"/>
    <p:sldMasterId id="2147484043" r:id="rId13"/>
    <p:sldMasterId id="2147484055" r:id="rId14"/>
  </p:sldMasterIdLst>
  <p:notesMasterIdLst>
    <p:notesMasterId r:id="rId28"/>
  </p:notesMasterIdLst>
  <p:handoutMasterIdLst>
    <p:handoutMasterId r:id="rId29"/>
  </p:handoutMasterIdLst>
  <p:sldIdLst>
    <p:sldId id="256" r:id="rId15"/>
    <p:sldId id="450" r:id="rId16"/>
    <p:sldId id="453" r:id="rId17"/>
    <p:sldId id="491" r:id="rId18"/>
    <p:sldId id="651" r:id="rId19"/>
    <p:sldId id="478" r:id="rId20"/>
    <p:sldId id="481" r:id="rId21"/>
    <p:sldId id="653" r:id="rId22"/>
    <p:sldId id="461" r:id="rId23"/>
    <p:sldId id="489" r:id="rId24"/>
    <p:sldId id="654" r:id="rId25"/>
    <p:sldId id="655" r:id="rId26"/>
    <p:sldId id="657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F"/>
    <a:srgbClr val="CCFFFF"/>
    <a:srgbClr val="CCECFF"/>
    <a:srgbClr val="0000FF"/>
    <a:srgbClr val="FFFFFF"/>
    <a:srgbClr val="66FFFF"/>
    <a:srgbClr val="FF0066"/>
    <a:srgbClr val="006600"/>
    <a:srgbClr val="CC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F6034-131E-4D16-B1FE-A44107749544}" v="336" dt="2021-10-28T22:05:1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1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563F6034-131E-4D16-B1FE-A44107749544}"/>
    <pc:docChg chg="undo custSel addSld delSld modSld">
      <pc:chgData name="Nathan Morrison" userId="a8088875ec538e5b" providerId="LiveId" clId="{563F6034-131E-4D16-B1FE-A44107749544}" dt="2021-10-28T22:05:17.993" v="945" actId="14826"/>
      <pc:docMkLst>
        <pc:docMk/>
      </pc:docMkLst>
      <pc:sldChg chg="addSp delSp modSp mod">
        <pc:chgData name="Nathan Morrison" userId="a8088875ec538e5b" providerId="LiveId" clId="{563F6034-131E-4D16-B1FE-A44107749544}" dt="2021-10-21T20:21:36.759" v="83" actId="20577"/>
        <pc:sldMkLst>
          <pc:docMk/>
          <pc:sldMk cId="0" sldId="256"/>
        </pc:sldMkLst>
        <pc:spChg chg="mod">
          <ac:chgData name="Nathan Morrison" userId="a8088875ec538e5b" providerId="LiveId" clId="{563F6034-131E-4D16-B1FE-A44107749544}" dt="2021-10-21T20:19:30.349" v="76" actId="14100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0:21:36.759" v="83" actId="20577"/>
          <ac:spMkLst>
            <pc:docMk/>
            <pc:sldMk cId="0" sldId="256"/>
            <ac:spMk id="2051" creationId="{00000000-0000-0000-0000-000000000000}"/>
          </ac:spMkLst>
        </pc:spChg>
        <pc:picChg chg="del">
          <ac:chgData name="Nathan Morrison" userId="a8088875ec538e5b" providerId="LiveId" clId="{563F6034-131E-4D16-B1FE-A44107749544}" dt="2021-10-21T19:58:14.139" v="49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Nathan Morrison" userId="a8088875ec538e5b" providerId="LiveId" clId="{563F6034-131E-4D16-B1FE-A44107749544}" dt="2021-10-21T20:19:07.292" v="71" actId="1076"/>
          <ac:picMkLst>
            <pc:docMk/>
            <pc:sldMk cId="0" sldId="256"/>
            <ac:picMk id="4" creationId="{5142A2E7-1B6E-4EDA-8E67-60B0DD4F5433}"/>
          </ac:picMkLst>
        </pc:picChg>
        <pc:picChg chg="add mod">
          <ac:chgData name="Nathan Morrison" userId="a8088875ec538e5b" providerId="LiveId" clId="{563F6034-131E-4D16-B1FE-A44107749544}" dt="2021-10-21T20:19:07.292" v="71" actId="1076"/>
          <ac:picMkLst>
            <pc:docMk/>
            <pc:sldMk cId="0" sldId="256"/>
            <ac:picMk id="5" creationId="{68F69702-850E-4C0D-9541-5A1A2191742A}"/>
          </ac:picMkLst>
        </pc:picChg>
      </pc:sldChg>
      <pc:sldChg chg="del">
        <pc:chgData name="Nathan Morrison" userId="a8088875ec538e5b" providerId="LiveId" clId="{563F6034-131E-4D16-B1FE-A44107749544}" dt="2021-10-21T21:20:19.941" v="672" actId="47"/>
        <pc:sldMkLst>
          <pc:docMk/>
          <pc:sldMk cId="0" sldId="395"/>
        </pc:sldMkLst>
      </pc:sldChg>
      <pc:sldChg chg="addSp delSp modSp mod">
        <pc:chgData name="Nathan Morrison" userId="a8088875ec538e5b" providerId="LiveId" clId="{563F6034-131E-4D16-B1FE-A44107749544}" dt="2021-10-21T21:13:33.015" v="592" actId="14100"/>
        <pc:sldMkLst>
          <pc:docMk/>
          <pc:sldMk cId="2556611388" sldId="450"/>
        </pc:sldMkLst>
        <pc:spChg chg="mod">
          <ac:chgData name="Nathan Morrison" userId="a8088875ec538e5b" providerId="LiveId" clId="{563F6034-131E-4D16-B1FE-A44107749544}" dt="2021-10-21T21:13:33.015" v="592" actId="14100"/>
          <ac:spMkLst>
            <pc:docMk/>
            <pc:sldMk cId="2556611388" sldId="450"/>
            <ac:spMk id="4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0:23:28.689" v="149" actId="403"/>
          <ac:spMkLst>
            <pc:docMk/>
            <pc:sldMk cId="2556611388" sldId="450"/>
            <ac:spMk id="5" creationId="{00000000-0000-0000-0000-000000000000}"/>
          </ac:spMkLst>
        </pc:spChg>
        <pc:spChg chg="add mod">
          <ac:chgData name="Nathan Morrison" userId="a8088875ec538e5b" providerId="LiveId" clId="{563F6034-131E-4D16-B1FE-A44107749544}" dt="2021-10-21T20:34:51.188" v="232" actId="179"/>
          <ac:spMkLst>
            <pc:docMk/>
            <pc:sldMk cId="2556611388" sldId="450"/>
            <ac:spMk id="6" creationId="{62E3F921-CBA9-40A6-8CCC-B7F873E30AE2}"/>
          </ac:spMkLst>
        </pc:spChg>
        <pc:spChg chg="del mod">
          <ac:chgData name="Nathan Morrison" userId="a8088875ec538e5b" providerId="LiveId" clId="{563F6034-131E-4D16-B1FE-A44107749544}" dt="2021-10-21T20:21:59.202" v="111" actId="21"/>
          <ac:spMkLst>
            <pc:docMk/>
            <pc:sldMk cId="2556611388" sldId="450"/>
            <ac:spMk id="7" creationId="{00000000-0000-0000-0000-000000000000}"/>
          </ac:spMkLst>
        </pc:spChg>
      </pc:sldChg>
      <pc:sldChg chg="del">
        <pc:chgData name="Nathan Morrison" userId="a8088875ec538e5b" providerId="LiveId" clId="{563F6034-131E-4D16-B1FE-A44107749544}" dt="2021-10-21T21:20:32.229" v="673" actId="47"/>
        <pc:sldMkLst>
          <pc:docMk/>
          <pc:sldMk cId="1060783534" sldId="452"/>
        </pc:sldMkLst>
      </pc:sldChg>
      <pc:sldChg chg="addSp delSp modSp mod delAnim modAnim">
        <pc:chgData name="Nathan Morrison" userId="a8088875ec538e5b" providerId="LiveId" clId="{563F6034-131E-4D16-B1FE-A44107749544}" dt="2021-10-21T21:13:14.666" v="588" actId="1076"/>
        <pc:sldMkLst>
          <pc:docMk/>
          <pc:sldMk cId="4084125659" sldId="453"/>
        </pc:sldMkLst>
        <pc:spChg chg="mod">
          <ac:chgData name="Nathan Morrison" userId="a8088875ec538e5b" providerId="LiveId" clId="{563F6034-131E-4D16-B1FE-A44107749544}" dt="2021-10-21T21:13:14.666" v="588" actId="1076"/>
          <ac:spMkLst>
            <pc:docMk/>
            <pc:sldMk cId="4084125659" sldId="453"/>
            <ac:spMk id="6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0:30:59.271" v="191" actId="113"/>
          <ac:spMkLst>
            <pc:docMk/>
            <pc:sldMk cId="4084125659" sldId="453"/>
            <ac:spMk id="7" creationId="{00000000-0000-0000-0000-000000000000}"/>
          </ac:spMkLst>
        </pc:spChg>
        <pc:spChg chg="del">
          <ac:chgData name="Nathan Morrison" userId="a8088875ec538e5b" providerId="LiveId" clId="{563F6034-131E-4D16-B1FE-A44107749544}" dt="2021-10-21T20:28:32.113" v="158" actId="478"/>
          <ac:spMkLst>
            <pc:docMk/>
            <pc:sldMk cId="4084125659" sldId="453"/>
            <ac:spMk id="9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0:29:02.249" v="168" actId="27636"/>
          <ac:spMkLst>
            <pc:docMk/>
            <pc:sldMk cId="4084125659" sldId="453"/>
            <ac:spMk id="141314" creationId="{00000000-0000-0000-0000-000000000000}"/>
          </ac:spMkLst>
        </pc:spChg>
        <pc:picChg chg="del">
          <ac:chgData name="Nathan Morrison" userId="a8088875ec538e5b" providerId="LiveId" clId="{563F6034-131E-4D16-B1FE-A44107749544}" dt="2021-10-21T20:28:28.694" v="157" actId="478"/>
          <ac:picMkLst>
            <pc:docMk/>
            <pc:sldMk cId="4084125659" sldId="453"/>
            <ac:picMk id="2" creationId="{00000000-0000-0000-0000-000000000000}"/>
          </ac:picMkLst>
        </pc:picChg>
        <pc:picChg chg="add mod">
          <ac:chgData name="Nathan Morrison" userId="a8088875ec538e5b" providerId="LiveId" clId="{563F6034-131E-4D16-B1FE-A44107749544}" dt="2021-10-21T20:31:36.204" v="197" actId="1076"/>
          <ac:picMkLst>
            <pc:docMk/>
            <pc:sldMk cId="4084125659" sldId="453"/>
            <ac:picMk id="8" creationId="{064810FE-0EA0-4C7F-8AA5-08BCCDDD1BCE}"/>
          </ac:picMkLst>
        </pc:picChg>
        <pc:picChg chg="add mod">
          <ac:chgData name="Nathan Morrison" userId="a8088875ec538e5b" providerId="LiveId" clId="{563F6034-131E-4D16-B1FE-A44107749544}" dt="2021-10-21T20:31:44.715" v="198" actId="1076"/>
          <ac:picMkLst>
            <pc:docMk/>
            <pc:sldMk cId="4084125659" sldId="453"/>
            <ac:picMk id="10" creationId="{502140A6-452F-4C67-8648-A9BED996F7D5}"/>
          </ac:picMkLst>
        </pc:picChg>
      </pc:sldChg>
      <pc:sldChg chg="addSp delSp modSp mod">
        <pc:chgData name="Nathan Morrison" userId="a8088875ec538e5b" providerId="LiveId" clId="{563F6034-131E-4D16-B1FE-A44107749544}" dt="2021-10-21T21:34:33.571" v="766" actId="20577"/>
        <pc:sldMkLst>
          <pc:docMk/>
          <pc:sldMk cId="2743063950" sldId="461"/>
        </pc:sldMkLst>
        <pc:spChg chg="add mod">
          <ac:chgData name="Nathan Morrison" userId="a8088875ec538e5b" providerId="LiveId" clId="{563F6034-131E-4D16-B1FE-A44107749544}" dt="2021-10-21T21:23:15.262" v="704"/>
          <ac:spMkLst>
            <pc:docMk/>
            <pc:sldMk cId="2743063950" sldId="461"/>
            <ac:spMk id="6" creationId="{2FB18F3D-9984-491D-B334-38C0363B7F15}"/>
          </ac:spMkLst>
        </pc:spChg>
        <pc:spChg chg="del">
          <ac:chgData name="Nathan Morrison" userId="a8088875ec538e5b" providerId="LiveId" clId="{563F6034-131E-4D16-B1FE-A44107749544}" dt="2021-10-21T21:23:17.994" v="705" actId="478"/>
          <ac:spMkLst>
            <pc:docMk/>
            <pc:sldMk cId="2743063950" sldId="461"/>
            <ac:spMk id="7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34:33.571" v="766" actId="20577"/>
          <ac:spMkLst>
            <pc:docMk/>
            <pc:sldMk cId="2743063950" sldId="461"/>
            <ac:spMk id="10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21:42.453" v="690" actId="403"/>
          <ac:spMkLst>
            <pc:docMk/>
            <pc:sldMk cId="2743063950" sldId="461"/>
            <ac:spMk id="234498" creationId="{00000000-0000-0000-0000-000000000000}"/>
          </ac:spMkLst>
        </pc:spChg>
        <pc:picChg chg="mod">
          <ac:chgData name="Nathan Morrison" userId="a8088875ec538e5b" providerId="LiveId" clId="{563F6034-131E-4D16-B1FE-A44107749544}" dt="2021-10-21T21:23:30.047" v="707" actId="1076"/>
          <ac:picMkLst>
            <pc:docMk/>
            <pc:sldMk cId="2743063950" sldId="461"/>
            <ac:picMk id="9" creationId="{00000000-0000-0000-0000-000000000000}"/>
          </ac:picMkLst>
        </pc:picChg>
      </pc:sldChg>
      <pc:sldChg chg="del">
        <pc:chgData name="Nathan Morrison" userId="a8088875ec538e5b" providerId="LiveId" clId="{563F6034-131E-4D16-B1FE-A44107749544}" dt="2021-10-21T21:20:33.531" v="674" actId="47"/>
        <pc:sldMkLst>
          <pc:docMk/>
          <pc:sldMk cId="1370368728" sldId="467"/>
        </pc:sldMkLst>
      </pc:sldChg>
      <pc:sldChg chg="del">
        <pc:chgData name="Nathan Morrison" userId="a8088875ec538e5b" providerId="LiveId" clId="{563F6034-131E-4D16-B1FE-A44107749544}" dt="2021-10-21T21:20:34.822" v="675" actId="47"/>
        <pc:sldMkLst>
          <pc:docMk/>
          <pc:sldMk cId="1706004143" sldId="469"/>
        </pc:sldMkLst>
      </pc:sldChg>
      <pc:sldChg chg="del">
        <pc:chgData name="Nathan Morrison" userId="a8088875ec538e5b" providerId="LiveId" clId="{563F6034-131E-4D16-B1FE-A44107749544}" dt="2021-10-21T21:20:37.124" v="677" actId="47"/>
        <pc:sldMkLst>
          <pc:docMk/>
          <pc:sldMk cId="1733319485" sldId="471"/>
        </pc:sldMkLst>
      </pc:sldChg>
      <pc:sldChg chg="del">
        <pc:chgData name="Nathan Morrison" userId="a8088875ec538e5b" providerId="LiveId" clId="{563F6034-131E-4D16-B1FE-A44107749544}" dt="2021-10-21T21:20:35.839" v="676" actId="47"/>
        <pc:sldMkLst>
          <pc:docMk/>
          <pc:sldMk cId="1420447285" sldId="472"/>
        </pc:sldMkLst>
      </pc:sldChg>
      <pc:sldChg chg="del">
        <pc:chgData name="Nathan Morrison" userId="a8088875ec538e5b" providerId="LiveId" clId="{563F6034-131E-4D16-B1FE-A44107749544}" dt="2021-10-21T21:20:37.760" v="678" actId="47"/>
        <pc:sldMkLst>
          <pc:docMk/>
          <pc:sldMk cId="1661210251" sldId="473"/>
        </pc:sldMkLst>
      </pc:sldChg>
      <pc:sldChg chg="modSp del modAnim">
        <pc:chgData name="Nathan Morrison" userId="a8088875ec538e5b" providerId="LiveId" clId="{563F6034-131E-4D16-B1FE-A44107749544}" dt="2021-10-21T21:20:38.619" v="679" actId="47"/>
        <pc:sldMkLst>
          <pc:docMk/>
          <pc:sldMk cId="1591562481" sldId="474"/>
        </pc:sldMkLst>
        <pc:spChg chg="mod">
          <ac:chgData name="Nathan Morrison" userId="a8088875ec538e5b" providerId="LiveId" clId="{563F6034-131E-4D16-B1FE-A44107749544}" dt="2021-10-21T21:14:35.776" v="609" actId="6549"/>
          <ac:spMkLst>
            <pc:docMk/>
            <pc:sldMk cId="1591562481" sldId="474"/>
            <ac:spMk id="7" creationId="{00000000-0000-0000-0000-000000000000}"/>
          </ac:spMkLst>
        </pc:spChg>
      </pc:sldChg>
      <pc:sldChg chg="del">
        <pc:chgData name="Nathan Morrison" userId="a8088875ec538e5b" providerId="LiveId" clId="{563F6034-131E-4D16-B1FE-A44107749544}" dt="2021-10-21T21:20:40.097" v="680" actId="47"/>
        <pc:sldMkLst>
          <pc:docMk/>
          <pc:sldMk cId="3449358233" sldId="477"/>
        </pc:sldMkLst>
      </pc:sldChg>
      <pc:sldChg chg="addSp modSp mod modAnim">
        <pc:chgData name="Nathan Morrison" userId="a8088875ec538e5b" providerId="LiveId" clId="{563F6034-131E-4D16-B1FE-A44107749544}" dt="2021-10-21T21:17:42.953" v="639"/>
        <pc:sldMkLst>
          <pc:docMk/>
          <pc:sldMk cId="4165388976" sldId="478"/>
        </pc:sldMkLst>
        <pc:spChg chg="mod">
          <ac:chgData name="Nathan Morrison" userId="a8088875ec538e5b" providerId="LiveId" clId="{563F6034-131E-4D16-B1FE-A44107749544}" dt="2021-10-21T21:14:26.021" v="608" actId="1076"/>
          <ac:spMkLst>
            <pc:docMk/>
            <pc:sldMk cId="4165388976" sldId="478"/>
            <ac:spMk id="6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16:43.693" v="633" actId="1076"/>
          <ac:spMkLst>
            <pc:docMk/>
            <pc:sldMk cId="4165388976" sldId="478"/>
            <ac:spMk id="7" creationId="{00000000-0000-0000-0000-000000000000}"/>
          </ac:spMkLst>
        </pc:spChg>
        <pc:spChg chg="add mod">
          <ac:chgData name="Nathan Morrison" userId="a8088875ec538e5b" providerId="LiveId" clId="{563F6034-131E-4D16-B1FE-A44107749544}" dt="2021-10-21T21:15:41.665" v="624" actId="20577"/>
          <ac:spMkLst>
            <pc:docMk/>
            <pc:sldMk cId="4165388976" sldId="478"/>
            <ac:spMk id="8" creationId="{8E5691D6-1311-402A-846B-D12A0AA4B22D}"/>
          </ac:spMkLst>
        </pc:spChg>
        <pc:spChg chg="mod">
          <ac:chgData name="Nathan Morrison" userId="a8088875ec538e5b" providerId="LiveId" clId="{563F6034-131E-4D16-B1FE-A44107749544}" dt="2021-10-21T21:14:17.151" v="605" actId="14100"/>
          <ac:spMkLst>
            <pc:docMk/>
            <pc:sldMk cId="4165388976" sldId="478"/>
            <ac:spMk id="141314" creationId="{00000000-0000-0000-0000-000000000000}"/>
          </ac:spMkLst>
        </pc:spChg>
        <pc:picChg chg="mod">
          <ac:chgData name="Nathan Morrison" userId="a8088875ec538e5b" providerId="LiveId" clId="{563F6034-131E-4D16-B1FE-A44107749544}" dt="2021-10-21T21:16:38.379" v="632" actId="1076"/>
          <ac:picMkLst>
            <pc:docMk/>
            <pc:sldMk cId="4165388976" sldId="478"/>
            <ac:picMk id="5" creationId="{00000000-0000-0000-0000-000000000000}"/>
          </ac:picMkLst>
        </pc:picChg>
      </pc:sldChg>
      <pc:sldChg chg="modSp mod">
        <pc:chgData name="Nathan Morrison" userId="a8088875ec538e5b" providerId="LiveId" clId="{563F6034-131E-4D16-B1FE-A44107749544}" dt="2021-10-21T21:19:36.713" v="666" actId="1076"/>
        <pc:sldMkLst>
          <pc:docMk/>
          <pc:sldMk cId="755138805" sldId="481"/>
        </pc:sldMkLst>
        <pc:spChg chg="mod">
          <ac:chgData name="Nathan Morrison" userId="a8088875ec538e5b" providerId="LiveId" clId="{563F6034-131E-4D16-B1FE-A44107749544}" dt="2021-10-21T21:19:23.127" v="665" actId="14100"/>
          <ac:spMkLst>
            <pc:docMk/>
            <pc:sldMk cId="755138805" sldId="481"/>
            <ac:spMk id="4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18:16.995" v="652" actId="14100"/>
          <ac:spMkLst>
            <pc:docMk/>
            <pc:sldMk cId="755138805" sldId="481"/>
            <ac:spMk id="5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19:36.713" v="666" actId="1076"/>
          <ac:spMkLst>
            <pc:docMk/>
            <pc:sldMk cId="755138805" sldId="481"/>
            <ac:spMk id="7" creationId="{00000000-0000-0000-0000-000000000000}"/>
          </ac:spMkLst>
        </pc:spChg>
      </pc:sldChg>
      <pc:sldChg chg="del">
        <pc:chgData name="Nathan Morrison" userId="a8088875ec538e5b" providerId="LiveId" clId="{563F6034-131E-4D16-B1FE-A44107749544}" dt="2021-10-21T21:19:07.472" v="662" actId="47"/>
        <pc:sldMkLst>
          <pc:docMk/>
          <pc:sldMk cId="3931858744" sldId="483"/>
        </pc:sldMkLst>
      </pc:sldChg>
      <pc:sldChg chg="del">
        <pc:chgData name="Nathan Morrison" userId="a8088875ec538e5b" providerId="LiveId" clId="{563F6034-131E-4D16-B1FE-A44107749544}" dt="2021-10-21T21:20:07.621" v="670" actId="47"/>
        <pc:sldMkLst>
          <pc:docMk/>
          <pc:sldMk cId="4233035175" sldId="485"/>
        </pc:sldMkLst>
      </pc:sldChg>
      <pc:sldChg chg="del">
        <pc:chgData name="Nathan Morrison" userId="a8088875ec538e5b" providerId="LiveId" clId="{563F6034-131E-4D16-B1FE-A44107749544}" dt="2021-10-21T21:20:17.825" v="671" actId="47"/>
        <pc:sldMkLst>
          <pc:docMk/>
          <pc:sldMk cId="260232595" sldId="487"/>
        </pc:sldMkLst>
      </pc:sldChg>
      <pc:sldChg chg="addSp delSp modSp mod delAnim modAnim">
        <pc:chgData name="Nathan Morrison" userId="a8088875ec538e5b" providerId="LiveId" clId="{563F6034-131E-4D16-B1FE-A44107749544}" dt="2021-10-21T21:26:12.227" v="737" actId="14100"/>
        <pc:sldMkLst>
          <pc:docMk/>
          <pc:sldMk cId="4239639580" sldId="489"/>
        </pc:sldMkLst>
        <pc:spChg chg="del">
          <ac:chgData name="Nathan Morrison" userId="a8088875ec538e5b" providerId="LiveId" clId="{563F6034-131E-4D16-B1FE-A44107749544}" dt="2021-10-21T21:23:41.330" v="708" actId="478"/>
          <ac:spMkLst>
            <pc:docMk/>
            <pc:sldMk cId="4239639580" sldId="489"/>
            <ac:spMk id="2" creationId="{04578486-3E0A-4E62-88B9-7CAD9A728A7C}"/>
          </ac:spMkLst>
        </pc:spChg>
        <pc:spChg chg="add mod">
          <ac:chgData name="Nathan Morrison" userId="a8088875ec538e5b" providerId="LiveId" clId="{563F6034-131E-4D16-B1FE-A44107749544}" dt="2021-10-21T21:26:07.961" v="735" actId="14100"/>
          <ac:spMkLst>
            <pc:docMk/>
            <pc:sldMk cId="4239639580" sldId="489"/>
            <ac:spMk id="9" creationId="{17B02CED-8BC3-46CD-B34A-2917A98B498D}"/>
          </ac:spMkLst>
        </pc:spChg>
        <pc:spChg chg="mod">
          <ac:chgData name="Nathan Morrison" userId="a8088875ec538e5b" providerId="LiveId" clId="{563F6034-131E-4D16-B1FE-A44107749544}" dt="2021-10-21T21:25:26.481" v="727" actId="14100"/>
          <ac:spMkLst>
            <pc:docMk/>
            <pc:sldMk cId="4239639580" sldId="489"/>
            <ac:spMk id="6147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25:59.602" v="733" actId="14100"/>
          <ac:spMkLst>
            <pc:docMk/>
            <pc:sldMk cId="4239639580" sldId="489"/>
            <ac:spMk id="6148" creationId="{00000000-0000-0000-0000-000000000000}"/>
          </ac:spMkLst>
        </pc:spChg>
        <pc:spChg chg="del">
          <ac:chgData name="Nathan Morrison" userId="a8088875ec538e5b" providerId="LiveId" clId="{563F6034-131E-4D16-B1FE-A44107749544}" dt="2021-10-21T21:24:36.552" v="716" actId="478"/>
          <ac:spMkLst>
            <pc:docMk/>
            <pc:sldMk cId="4239639580" sldId="489"/>
            <ac:spMk id="11266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26:12.227" v="737" actId="14100"/>
          <ac:spMkLst>
            <pc:docMk/>
            <pc:sldMk cId="4239639580" sldId="489"/>
            <ac:spMk id="11267" creationId="{00000000-0000-0000-0000-000000000000}"/>
          </ac:spMkLst>
        </pc:spChg>
        <pc:picChg chg="mod">
          <ac:chgData name="Nathan Morrison" userId="a8088875ec538e5b" providerId="LiveId" clId="{563F6034-131E-4D16-B1FE-A44107749544}" dt="2021-10-21T21:25:53.569" v="731" actId="14100"/>
          <ac:picMkLst>
            <pc:docMk/>
            <pc:sldMk cId="4239639580" sldId="489"/>
            <ac:picMk id="8" creationId="{00000000-0000-0000-0000-000000000000}"/>
          </ac:picMkLst>
        </pc:picChg>
      </pc:sldChg>
      <pc:sldChg chg="new del">
        <pc:chgData name="Nathan Morrison" userId="a8088875ec538e5b" providerId="LiveId" clId="{563F6034-131E-4D16-B1FE-A44107749544}" dt="2021-10-21T20:32:41.049" v="207" actId="47"/>
        <pc:sldMkLst>
          <pc:docMk/>
          <pc:sldMk cId="363556799" sldId="490"/>
        </pc:sldMkLst>
      </pc:sldChg>
      <pc:sldChg chg="new del">
        <pc:chgData name="Nathan Morrison" userId="a8088875ec538e5b" providerId="LiveId" clId="{563F6034-131E-4D16-B1FE-A44107749544}" dt="2021-10-21T20:21:40.565" v="84" actId="47"/>
        <pc:sldMkLst>
          <pc:docMk/>
          <pc:sldMk cId="2036107076" sldId="490"/>
        </pc:sldMkLst>
      </pc:sldChg>
      <pc:sldChg chg="addSp delSp modSp add mod delAnim modAnim">
        <pc:chgData name="Nathan Morrison" userId="a8088875ec538e5b" providerId="LiveId" clId="{563F6034-131E-4D16-B1FE-A44107749544}" dt="2021-10-21T21:13:23.915" v="590" actId="14100"/>
        <pc:sldMkLst>
          <pc:docMk/>
          <pc:sldMk cId="3452304873" sldId="491"/>
        </pc:sldMkLst>
        <pc:spChg chg="mod">
          <ac:chgData name="Nathan Morrison" userId="a8088875ec538e5b" providerId="LiveId" clId="{563F6034-131E-4D16-B1FE-A44107749544}" dt="2021-10-21T21:13:23.915" v="590" actId="14100"/>
          <ac:spMkLst>
            <pc:docMk/>
            <pc:sldMk cId="3452304873" sldId="491"/>
            <ac:spMk id="6" creationId="{00000000-0000-0000-0000-000000000000}"/>
          </ac:spMkLst>
        </pc:spChg>
        <pc:spChg chg="del mod">
          <ac:chgData name="Nathan Morrison" userId="a8088875ec538e5b" providerId="LiveId" clId="{563F6034-131E-4D16-B1FE-A44107749544}" dt="2021-10-21T20:32:56.069" v="210" actId="478"/>
          <ac:spMkLst>
            <pc:docMk/>
            <pc:sldMk cId="3452304873" sldId="491"/>
            <ac:spMk id="7" creationId="{00000000-0000-0000-0000-000000000000}"/>
          </ac:spMkLst>
        </pc:spChg>
        <pc:spChg chg="add mod">
          <ac:chgData name="Nathan Morrison" userId="a8088875ec538e5b" providerId="LiveId" clId="{563F6034-131E-4D16-B1FE-A44107749544}" dt="2021-10-21T21:07:24.395" v="586" actId="1076"/>
          <ac:spMkLst>
            <pc:docMk/>
            <pc:sldMk cId="3452304873" sldId="491"/>
            <ac:spMk id="9" creationId="{0E24A2DB-8894-43A0-83EF-5353C77ABCEE}"/>
          </ac:spMkLst>
        </pc:spChg>
        <pc:picChg chg="mod">
          <ac:chgData name="Nathan Morrison" userId="a8088875ec538e5b" providerId="LiveId" clId="{563F6034-131E-4D16-B1FE-A44107749544}" dt="2021-10-21T20:34:02.305" v="226" actId="14100"/>
          <ac:picMkLst>
            <pc:docMk/>
            <pc:sldMk cId="3452304873" sldId="491"/>
            <ac:picMk id="8" creationId="{064810FE-0EA0-4C7F-8AA5-08BCCDDD1BCE}"/>
          </ac:picMkLst>
        </pc:picChg>
        <pc:picChg chg="mod">
          <ac:chgData name="Nathan Morrison" userId="a8088875ec538e5b" providerId="LiveId" clId="{563F6034-131E-4D16-B1FE-A44107749544}" dt="2021-10-21T20:33:56.294" v="225" actId="14100"/>
          <ac:picMkLst>
            <pc:docMk/>
            <pc:sldMk cId="3452304873" sldId="491"/>
            <ac:picMk id="10" creationId="{502140A6-452F-4C67-8648-A9BED996F7D5}"/>
          </ac:picMkLst>
        </pc:picChg>
      </pc:sldChg>
      <pc:sldChg chg="new del">
        <pc:chgData name="Nathan Morrison" userId="a8088875ec538e5b" providerId="LiveId" clId="{563F6034-131E-4D16-B1FE-A44107749544}" dt="2021-10-21T20:36:35.066" v="235" actId="47"/>
        <pc:sldMkLst>
          <pc:docMk/>
          <pc:sldMk cId="2698677036" sldId="492"/>
        </pc:sldMkLst>
      </pc:sldChg>
      <pc:sldChg chg="addSp delSp modSp add mod delAnim modAnim modNotesTx">
        <pc:chgData name="Nathan Morrison" userId="a8088875ec538e5b" providerId="LiveId" clId="{563F6034-131E-4D16-B1FE-A44107749544}" dt="2021-10-28T22:03:05.749" v="941" actId="20577"/>
        <pc:sldMkLst>
          <pc:docMk/>
          <pc:sldMk cId="4268477927" sldId="651"/>
        </pc:sldMkLst>
        <pc:spChg chg="mod">
          <ac:chgData name="Nathan Morrison" userId="a8088875ec538e5b" providerId="LiveId" clId="{563F6034-131E-4D16-B1FE-A44107749544}" dt="2021-10-21T20:46:28.497" v="323" actId="167"/>
          <ac:spMkLst>
            <pc:docMk/>
            <pc:sldMk cId="4268477927" sldId="651"/>
            <ac:spMk id="3" creationId="{E7241630-4B94-4D6A-B68A-A2501C446F79}"/>
          </ac:spMkLst>
        </pc:spChg>
        <pc:spChg chg="mod">
          <ac:chgData name="Nathan Morrison" userId="a8088875ec538e5b" providerId="LiveId" clId="{563F6034-131E-4D16-B1FE-A44107749544}" dt="2021-10-21T21:02:56.101" v="546" actId="14100"/>
          <ac:spMkLst>
            <pc:docMk/>
            <pc:sldMk cId="4268477927" sldId="651"/>
            <ac:spMk id="6" creationId="{30C6D78B-6941-459B-9C31-C23B9A7C2717}"/>
          </ac:spMkLst>
        </pc:spChg>
        <pc:spChg chg="mod">
          <ac:chgData name="Nathan Morrison" userId="a8088875ec538e5b" providerId="LiveId" clId="{563F6034-131E-4D16-B1FE-A44107749544}" dt="2021-10-22T21:50:31.869" v="799" actId="1076"/>
          <ac:spMkLst>
            <pc:docMk/>
            <pc:sldMk cId="4268477927" sldId="651"/>
            <ac:spMk id="7" creationId="{A2D2C265-9370-423D-B590-2DD5BA196157}"/>
          </ac:spMkLst>
        </pc:spChg>
        <pc:spChg chg="del mod">
          <ac:chgData name="Nathan Morrison" userId="a8088875ec538e5b" providerId="LiveId" clId="{563F6034-131E-4D16-B1FE-A44107749544}" dt="2021-10-21T21:28:58.380" v="746" actId="21"/>
          <ac:spMkLst>
            <pc:docMk/>
            <pc:sldMk cId="4268477927" sldId="651"/>
            <ac:spMk id="8" creationId="{E2BDBFDA-20D5-45A7-BF48-697A3815B882}"/>
          </ac:spMkLst>
        </pc:spChg>
        <pc:spChg chg="mod">
          <ac:chgData name="Nathan Morrison" userId="a8088875ec538e5b" providerId="LiveId" clId="{563F6034-131E-4D16-B1FE-A44107749544}" dt="2021-10-22T21:50:38.666" v="800" actId="1076"/>
          <ac:spMkLst>
            <pc:docMk/>
            <pc:sldMk cId="4268477927" sldId="651"/>
            <ac:spMk id="10" creationId="{71116023-A9E1-426B-8DEB-547DB5EE4BA1}"/>
          </ac:spMkLst>
        </pc:spChg>
        <pc:spChg chg="mod">
          <ac:chgData name="Nathan Morrison" userId="a8088875ec538e5b" providerId="LiveId" clId="{563F6034-131E-4D16-B1FE-A44107749544}" dt="2021-10-22T21:50:45.699" v="801" actId="1076"/>
          <ac:spMkLst>
            <pc:docMk/>
            <pc:sldMk cId="4268477927" sldId="651"/>
            <ac:spMk id="11" creationId="{478F88CF-7452-4A9B-9241-74C8F6FFD904}"/>
          </ac:spMkLst>
        </pc:spChg>
        <pc:spChg chg="mod">
          <ac:chgData name="Nathan Morrison" userId="a8088875ec538e5b" providerId="LiveId" clId="{563F6034-131E-4D16-B1FE-A44107749544}" dt="2021-10-21T21:02:47.170" v="544" actId="14100"/>
          <ac:spMkLst>
            <pc:docMk/>
            <pc:sldMk cId="4268477927" sldId="651"/>
            <ac:spMk id="12" creationId="{D104FAC1-3A14-4325-AE66-BD0A8D4920AE}"/>
          </ac:spMkLst>
        </pc:spChg>
        <pc:spChg chg="mod">
          <ac:chgData name="Nathan Morrison" userId="a8088875ec538e5b" providerId="LiveId" clId="{563F6034-131E-4D16-B1FE-A44107749544}" dt="2021-10-22T21:50:26.517" v="798" actId="1076"/>
          <ac:spMkLst>
            <pc:docMk/>
            <pc:sldMk cId="4268477927" sldId="651"/>
            <ac:spMk id="13" creationId="{7913DCEE-F143-4031-93A2-28CD4DD50C4F}"/>
          </ac:spMkLst>
        </pc:spChg>
        <pc:spChg chg="mod">
          <ac:chgData name="Nathan Morrison" userId="a8088875ec538e5b" providerId="LiveId" clId="{563F6034-131E-4D16-B1FE-A44107749544}" dt="2021-10-22T21:50:12.585" v="796" actId="1076"/>
          <ac:spMkLst>
            <pc:docMk/>
            <pc:sldMk cId="4268477927" sldId="651"/>
            <ac:spMk id="14" creationId="{FCE14DD5-B853-43A1-BBB2-FE4EC3348C50}"/>
          </ac:spMkLst>
        </pc:spChg>
        <pc:spChg chg="mod">
          <ac:chgData name="Nathan Morrison" userId="a8088875ec538e5b" providerId="LiveId" clId="{563F6034-131E-4D16-B1FE-A44107749544}" dt="2021-10-22T21:50:48.894" v="802" actId="1076"/>
          <ac:spMkLst>
            <pc:docMk/>
            <pc:sldMk cId="4268477927" sldId="651"/>
            <ac:spMk id="16" creationId="{A3EFC86D-D3BC-4EFD-9F94-AAA229A51610}"/>
          </ac:spMkLst>
        </pc:spChg>
        <pc:spChg chg="mod">
          <ac:chgData name="Nathan Morrison" userId="a8088875ec538e5b" providerId="LiveId" clId="{563F6034-131E-4D16-B1FE-A44107749544}" dt="2021-10-21T21:02:34.240" v="542" actId="1076"/>
          <ac:spMkLst>
            <pc:docMk/>
            <pc:sldMk cId="4268477927" sldId="651"/>
            <ac:spMk id="17" creationId="{C1D7DE6A-BEE2-4ADA-A697-6DBC75A62AD2}"/>
          </ac:spMkLst>
        </pc:spChg>
        <pc:spChg chg="mod">
          <ac:chgData name="Nathan Morrison" userId="a8088875ec538e5b" providerId="LiveId" clId="{563F6034-131E-4D16-B1FE-A44107749544}" dt="2021-10-28T22:03:05.749" v="941" actId="20577"/>
          <ac:spMkLst>
            <pc:docMk/>
            <pc:sldMk cId="4268477927" sldId="651"/>
            <ac:spMk id="18" creationId="{982EE86F-3BC5-4E43-9394-F0A4703EAB06}"/>
          </ac:spMkLst>
        </pc:spChg>
        <pc:spChg chg="mod">
          <ac:chgData name="Nathan Morrison" userId="a8088875ec538e5b" providerId="LiveId" clId="{563F6034-131E-4D16-B1FE-A44107749544}" dt="2021-10-22T21:50:17.346" v="797" actId="1076"/>
          <ac:spMkLst>
            <pc:docMk/>
            <pc:sldMk cId="4268477927" sldId="651"/>
            <ac:spMk id="19" creationId="{A053AA82-858D-4A95-9AE5-15AAE1066D9A}"/>
          </ac:spMkLst>
        </pc:spChg>
        <pc:spChg chg="mod">
          <ac:chgData name="Nathan Morrison" userId="a8088875ec538e5b" providerId="LiveId" clId="{563F6034-131E-4D16-B1FE-A44107749544}" dt="2021-10-22T21:50:54.067" v="803" actId="1076"/>
          <ac:spMkLst>
            <pc:docMk/>
            <pc:sldMk cId="4268477927" sldId="651"/>
            <ac:spMk id="21" creationId="{60C6E9E5-1B0A-4317-9CFE-9BE036F46738}"/>
          </ac:spMkLst>
        </pc:spChg>
        <pc:spChg chg="del">
          <ac:chgData name="Nathan Morrison" userId="a8088875ec538e5b" providerId="LiveId" clId="{563F6034-131E-4D16-B1FE-A44107749544}" dt="2021-10-21T20:43:54.877" v="296" actId="478"/>
          <ac:spMkLst>
            <pc:docMk/>
            <pc:sldMk cId="4268477927" sldId="651"/>
            <ac:spMk id="22" creationId="{52E438BD-9C7C-4286-9AE7-C225567B2A37}"/>
          </ac:spMkLst>
        </pc:spChg>
        <pc:spChg chg="mod">
          <ac:chgData name="Nathan Morrison" userId="a8088875ec538e5b" providerId="LiveId" clId="{563F6034-131E-4D16-B1FE-A44107749544}" dt="2021-10-22T22:02:14.154" v="936" actId="6549"/>
          <ac:spMkLst>
            <pc:docMk/>
            <pc:sldMk cId="4268477927" sldId="651"/>
            <ac:spMk id="23" creationId="{78EAF46F-14C9-4BEC-953D-DDDEE9711B7B}"/>
          </ac:spMkLst>
        </pc:spChg>
        <pc:spChg chg="del">
          <ac:chgData name="Nathan Morrison" userId="a8088875ec538e5b" providerId="LiveId" clId="{563F6034-131E-4D16-B1FE-A44107749544}" dt="2021-10-21T20:44:48.399" v="303" actId="478"/>
          <ac:spMkLst>
            <pc:docMk/>
            <pc:sldMk cId="4268477927" sldId="651"/>
            <ac:spMk id="24" creationId="{B6267103-28A9-43B9-9436-5584871F26B2}"/>
          </ac:spMkLst>
        </pc:spChg>
        <pc:spChg chg="mod">
          <ac:chgData name="Nathan Morrison" userId="a8088875ec538e5b" providerId="LiveId" clId="{563F6034-131E-4D16-B1FE-A44107749544}" dt="2021-10-22T21:50:58.636" v="804" actId="1076"/>
          <ac:spMkLst>
            <pc:docMk/>
            <pc:sldMk cId="4268477927" sldId="651"/>
            <ac:spMk id="26" creationId="{8A48ACB2-1D1E-48B0-8E86-6FF5E5FBFC5F}"/>
          </ac:spMkLst>
        </pc:spChg>
        <pc:spChg chg="del">
          <ac:chgData name="Nathan Morrison" userId="a8088875ec538e5b" providerId="LiveId" clId="{563F6034-131E-4D16-B1FE-A44107749544}" dt="2021-10-21T20:43:56.766" v="297" actId="478"/>
          <ac:spMkLst>
            <pc:docMk/>
            <pc:sldMk cId="4268477927" sldId="651"/>
            <ac:spMk id="27" creationId="{5E62F62E-259C-4826-B8F4-357E6ECABABD}"/>
          </ac:spMkLst>
        </pc:spChg>
        <pc:spChg chg="mod">
          <ac:chgData name="Nathan Morrison" userId="a8088875ec538e5b" providerId="LiveId" clId="{563F6034-131E-4D16-B1FE-A44107749544}" dt="2021-10-22T21:51:29.750" v="807" actId="1076"/>
          <ac:spMkLst>
            <pc:docMk/>
            <pc:sldMk cId="4268477927" sldId="651"/>
            <ac:spMk id="28" creationId="{A4DB9AEB-A571-4EB0-9773-44222EFCBAE9}"/>
          </ac:spMkLst>
        </pc:spChg>
        <pc:spChg chg="del">
          <ac:chgData name="Nathan Morrison" userId="a8088875ec538e5b" providerId="LiveId" clId="{563F6034-131E-4D16-B1FE-A44107749544}" dt="2021-10-21T20:44:50.055" v="304" actId="478"/>
          <ac:spMkLst>
            <pc:docMk/>
            <pc:sldMk cId="4268477927" sldId="651"/>
            <ac:spMk id="29" creationId="{C49BCEE8-363A-46BB-ABF7-5104FBBAF204}"/>
          </ac:spMkLst>
        </pc:spChg>
        <pc:spChg chg="mod">
          <ac:chgData name="Nathan Morrison" userId="a8088875ec538e5b" providerId="LiveId" clId="{563F6034-131E-4D16-B1FE-A44107749544}" dt="2021-10-21T21:00:53.942" v="528" actId="1076"/>
          <ac:spMkLst>
            <pc:docMk/>
            <pc:sldMk cId="4268477927" sldId="651"/>
            <ac:spMk id="31" creationId="{5CA1992A-D487-4810-9A5A-B4E28F9D7052}"/>
          </ac:spMkLst>
        </pc:spChg>
        <pc:spChg chg="del">
          <ac:chgData name="Nathan Morrison" userId="a8088875ec538e5b" providerId="LiveId" clId="{563F6034-131E-4D16-B1FE-A44107749544}" dt="2021-10-21T20:43:58.668" v="298" actId="478"/>
          <ac:spMkLst>
            <pc:docMk/>
            <pc:sldMk cId="4268477927" sldId="651"/>
            <ac:spMk id="32" creationId="{21EFA4B9-FB3F-4157-BAAC-6AB508AED0B3}"/>
          </ac:spMkLst>
        </pc:spChg>
        <pc:spChg chg="mod">
          <ac:chgData name="Nathan Morrison" userId="a8088875ec538e5b" providerId="LiveId" clId="{563F6034-131E-4D16-B1FE-A44107749544}" dt="2021-10-22T21:51:35.969" v="808" actId="1076"/>
          <ac:spMkLst>
            <pc:docMk/>
            <pc:sldMk cId="4268477927" sldId="651"/>
            <ac:spMk id="33" creationId="{33DE9D9C-DA3B-49EC-B83F-326BB06C1C0B}"/>
          </ac:spMkLst>
        </pc:spChg>
        <pc:spChg chg="del">
          <ac:chgData name="Nathan Morrison" userId="a8088875ec538e5b" providerId="LiveId" clId="{563F6034-131E-4D16-B1FE-A44107749544}" dt="2021-10-21T20:44:52.116" v="305" actId="478"/>
          <ac:spMkLst>
            <pc:docMk/>
            <pc:sldMk cId="4268477927" sldId="651"/>
            <ac:spMk id="34" creationId="{9462F51D-60A1-48EA-AF2F-9572F4FD0F19}"/>
          </ac:spMkLst>
        </pc:spChg>
        <pc:spChg chg="mod">
          <ac:chgData name="Nathan Morrison" userId="a8088875ec538e5b" providerId="LiveId" clId="{563F6034-131E-4D16-B1FE-A44107749544}" dt="2021-10-22T21:51:03.620" v="805" actId="1076"/>
          <ac:spMkLst>
            <pc:docMk/>
            <pc:sldMk cId="4268477927" sldId="651"/>
            <ac:spMk id="36" creationId="{C3742F06-4D93-456C-A94D-4B105B41FE47}"/>
          </ac:spMkLst>
        </pc:spChg>
        <pc:spChg chg="del">
          <ac:chgData name="Nathan Morrison" userId="a8088875ec538e5b" providerId="LiveId" clId="{563F6034-131E-4D16-B1FE-A44107749544}" dt="2021-10-21T20:44:00.284" v="299" actId="478"/>
          <ac:spMkLst>
            <pc:docMk/>
            <pc:sldMk cId="4268477927" sldId="651"/>
            <ac:spMk id="37" creationId="{9316CF57-B96B-4880-A198-1535F265BAE3}"/>
          </ac:spMkLst>
        </pc:spChg>
        <pc:spChg chg="mod">
          <ac:chgData name="Nathan Morrison" userId="a8088875ec538e5b" providerId="LiveId" clId="{563F6034-131E-4D16-B1FE-A44107749544}" dt="2021-10-21T21:05:21.175" v="580" actId="14100"/>
          <ac:spMkLst>
            <pc:docMk/>
            <pc:sldMk cId="4268477927" sldId="651"/>
            <ac:spMk id="38" creationId="{9E2F6B60-AF7C-40B8-B5BA-E307628EBAAC}"/>
          </ac:spMkLst>
        </pc:spChg>
        <pc:spChg chg="del">
          <ac:chgData name="Nathan Morrison" userId="a8088875ec538e5b" providerId="LiveId" clId="{563F6034-131E-4D16-B1FE-A44107749544}" dt="2021-10-21T20:44:53.695" v="306" actId="478"/>
          <ac:spMkLst>
            <pc:docMk/>
            <pc:sldMk cId="4268477927" sldId="651"/>
            <ac:spMk id="39" creationId="{7A888F92-00DC-4D01-8E92-AF31FFCC5EA7}"/>
          </ac:spMkLst>
        </pc:spChg>
        <pc:spChg chg="del mod">
          <ac:chgData name="Nathan Morrison" userId="a8088875ec538e5b" providerId="LiveId" clId="{563F6034-131E-4D16-B1FE-A44107749544}" dt="2021-10-21T20:45:11.379" v="308" actId="21"/>
          <ac:spMkLst>
            <pc:docMk/>
            <pc:sldMk cId="4268477927" sldId="651"/>
            <ac:spMk id="40" creationId="{DB5DB2E8-AD27-4EE1-B09D-0A93AC800A2F}"/>
          </ac:spMkLst>
        </pc:spChg>
        <pc:spChg chg="del">
          <ac:chgData name="Nathan Morrison" userId="a8088875ec538e5b" providerId="LiveId" clId="{563F6034-131E-4D16-B1FE-A44107749544}" dt="2021-10-21T20:38:53.898" v="265" actId="21"/>
          <ac:spMkLst>
            <pc:docMk/>
            <pc:sldMk cId="4268477927" sldId="651"/>
            <ac:spMk id="41" creationId="{A3B7A61D-27DC-4382-8384-29A0C6814EF6}"/>
          </ac:spMkLst>
        </pc:spChg>
        <pc:spChg chg="del">
          <ac:chgData name="Nathan Morrison" userId="a8088875ec538e5b" providerId="LiveId" clId="{563F6034-131E-4D16-B1FE-A44107749544}" dt="2021-10-21T20:38:57.694" v="266" actId="21"/>
          <ac:spMkLst>
            <pc:docMk/>
            <pc:sldMk cId="4268477927" sldId="651"/>
            <ac:spMk id="42" creationId="{58F72E37-5DDD-4A0D-9823-F4ACDBD6DC36}"/>
          </ac:spMkLst>
        </pc:spChg>
        <pc:spChg chg="del">
          <ac:chgData name="Nathan Morrison" userId="a8088875ec538e5b" providerId="LiveId" clId="{563F6034-131E-4D16-B1FE-A44107749544}" dt="2021-10-21T20:39:00.227" v="267" actId="478"/>
          <ac:spMkLst>
            <pc:docMk/>
            <pc:sldMk cId="4268477927" sldId="651"/>
            <ac:spMk id="43" creationId="{5878B6F0-7467-4E54-94A3-70D616D73696}"/>
          </ac:spMkLst>
        </pc:spChg>
        <pc:spChg chg="del">
          <ac:chgData name="Nathan Morrison" userId="a8088875ec538e5b" providerId="LiveId" clId="{563F6034-131E-4D16-B1FE-A44107749544}" dt="2021-10-21T20:39:02.182" v="268" actId="478"/>
          <ac:spMkLst>
            <pc:docMk/>
            <pc:sldMk cId="4268477927" sldId="651"/>
            <ac:spMk id="44" creationId="{7C94BEF8-D5D9-4C76-9E02-764077389C8C}"/>
          </ac:spMkLst>
        </pc:spChg>
        <pc:spChg chg="add del mod">
          <ac:chgData name="Nathan Morrison" userId="a8088875ec538e5b" providerId="LiveId" clId="{563F6034-131E-4D16-B1FE-A44107749544}" dt="2021-10-21T20:45:28.202" v="313" actId="21"/>
          <ac:spMkLst>
            <pc:docMk/>
            <pc:sldMk cId="4268477927" sldId="651"/>
            <ac:spMk id="46" creationId="{001187F9-B9E6-4AAC-BCD5-899189631CC9}"/>
          </ac:spMkLst>
        </pc:spChg>
        <pc:spChg chg="add del mod">
          <ac:chgData name="Nathan Morrison" userId="a8088875ec538e5b" providerId="LiveId" clId="{563F6034-131E-4D16-B1FE-A44107749544}" dt="2021-10-21T21:32:39.694" v="762" actId="21"/>
          <ac:spMkLst>
            <pc:docMk/>
            <pc:sldMk cId="4268477927" sldId="651"/>
            <ac:spMk id="47" creationId="{81D41DDE-2B9F-4623-AFD9-58F34C836BA7}"/>
          </ac:spMkLst>
        </pc:spChg>
        <pc:spChg chg="add mod">
          <ac:chgData name="Nathan Morrison" userId="a8088875ec538e5b" providerId="LiveId" clId="{563F6034-131E-4D16-B1FE-A44107749544}" dt="2021-10-21T21:32:56.416" v="764"/>
          <ac:spMkLst>
            <pc:docMk/>
            <pc:sldMk cId="4268477927" sldId="651"/>
            <ac:spMk id="48" creationId="{D7BF7ADA-1724-4C75-939C-B33C37FC9F58}"/>
          </ac:spMkLst>
        </pc:spChg>
        <pc:graphicFrameChg chg="mod modGraphic">
          <ac:chgData name="Nathan Morrison" userId="a8088875ec538e5b" providerId="LiveId" clId="{563F6034-131E-4D16-B1FE-A44107749544}" dt="2021-10-22T21:49:59.272" v="795" actId="2711"/>
          <ac:graphicFrameMkLst>
            <pc:docMk/>
            <pc:sldMk cId="4268477927" sldId="651"/>
            <ac:graphicFrameMk id="5" creationId="{EE99D88E-E21B-4865-9A3A-C36BE09E1E3A}"/>
          </ac:graphicFrameMkLst>
        </pc:graphicFrameChg>
        <pc:picChg chg="add mod ord">
          <ac:chgData name="Nathan Morrison" userId="a8088875ec538e5b" providerId="LiveId" clId="{563F6034-131E-4D16-B1FE-A44107749544}" dt="2021-10-21T20:37:28.069" v="237" actId="167"/>
          <ac:picMkLst>
            <pc:docMk/>
            <pc:sldMk cId="4268477927" sldId="651"/>
            <ac:picMk id="45" creationId="{DF6166EA-7D2C-4BA4-BEBE-57FEA676FFA7}"/>
          </ac:picMkLst>
        </pc:picChg>
      </pc:sldChg>
      <pc:sldChg chg="new del">
        <pc:chgData name="Nathan Morrison" userId="a8088875ec538e5b" providerId="LiveId" clId="{563F6034-131E-4D16-B1FE-A44107749544}" dt="2021-10-21T21:18:37.663" v="655" actId="47"/>
        <pc:sldMkLst>
          <pc:docMk/>
          <pc:sldMk cId="786477603" sldId="652"/>
        </pc:sldMkLst>
      </pc:sldChg>
      <pc:sldChg chg="modSp add mod">
        <pc:chgData name="Nathan Morrison" userId="a8088875ec538e5b" providerId="LiveId" clId="{563F6034-131E-4D16-B1FE-A44107749544}" dt="2021-10-21T21:19:47.796" v="669" actId="1076"/>
        <pc:sldMkLst>
          <pc:docMk/>
          <pc:sldMk cId="1362715917" sldId="653"/>
        </pc:sldMkLst>
        <pc:spChg chg="mod">
          <ac:chgData name="Nathan Morrison" userId="a8088875ec538e5b" providerId="LiveId" clId="{563F6034-131E-4D16-B1FE-A44107749544}" dt="2021-10-21T21:19:44.461" v="668" actId="14100"/>
          <ac:spMkLst>
            <pc:docMk/>
            <pc:sldMk cId="1362715917" sldId="653"/>
            <ac:spMk id="4" creationId="{00000000-0000-0000-0000-000000000000}"/>
          </ac:spMkLst>
        </pc:spChg>
        <pc:spChg chg="mod">
          <ac:chgData name="Nathan Morrison" userId="a8088875ec538e5b" providerId="LiveId" clId="{563F6034-131E-4D16-B1FE-A44107749544}" dt="2021-10-21T21:19:47.796" v="669" actId="1076"/>
          <ac:spMkLst>
            <pc:docMk/>
            <pc:sldMk cId="1362715917" sldId="653"/>
            <ac:spMk id="7" creationId="{00000000-0000-0000-0000-000000000000}"/>
          </ac:spMkLst>
        </pc:spChg>
      </pc:sldChg>
      <pc:sldChg chg="new del">
        <pc:chgData name="Nathan Morrison" userId="a8088875ec538e5b" providerId="LiveId" clId="{563F6034-131E-4D16-B1FE-A44107749544}" dt="2021-10-21T21:21:06.135" v="683" actId="47"/>
        <pc:sldMkLst>
          <pc:docMk/>
          <pc:sldMk cId="26863886" sldId="654"/>
        </pc:sldMkLst>
      </pc:sldChg>
      <pc:sldChg chg="addSp delSp modSp new mod">
        <pc:chgData name="Nathan Morrison" userId="a8088875ec538e5b" providerId="LiveId" clId="{563F6034-131E-4D16-B1FE-A44107749544}" dt="2021-10-22T21:58:20.761" v="916" actId="27636"/>
        <pc:sldMkLst>
          <pc:docMk/>
          <pc:sldMk cId="616951373" sldId="654"/>
        </pc:sldMkLst>
        <pc:spChg chg="mod">
          <ac:chgData name="Nathan Morrison" userId="a8088875ec538e5b" providerId="LiveId" clId="{563F6034-131E-4D16-B1FE-A44107749544}" dt="2021-10-22T21:58:12.692" v="913" actId="403"/>
          <ac:spMkLst>
            <pc:docMk/>
            <pc:sldMk cId="616951373" sldId="654"/>
            <ac:spMk id="2" creationId="{06BF34BB-B4C7-4B3E-89B9-F5E11FFD3DAA}"/>
          </ac:spMkLst>
        </pc:spChg>
        <pc:spChg chg="del">
          <ac:chgData name="Nathan Morrison" userId="a8088875ec538e5b" providerId="LiveId" clId="{563F6034-131E-4D16-B1FE-A44107749544}" dt="2021-10-22T21:52:10.449" v="832" actId="478"/>
          <ac:spMkLst>
            <pc:docMk/>
            <pc:sldMk cId="616951373" sldId="654"/>
            <ac:spMk id="3" creationId="{4B78C1E2-DC3D-4860-86B7-FAD94191A203}"/>
          </ac:spMkLst>
        </pc:spChg>
        <pc:spChg chg="del">
          <ac:chgData name="Nathan Morrison" userId="a8088875ec538e5b" providerId="LiveId" clId="{563F6034-131E-4D16-B1FE-A44107749544}" dt="2021-10-22T21:52:11.929" v="833" actId="478"/>
          <ac:spMkLst>
            <pc:docMk/>
            <pc:sldMk cId="616951373" sldId="654"/>
            <ac:spMk id="4" creationId="{21EC34F9-78E1-44EB-9E3E-01E2ADD5FC28}"/>
          </ac:spMkLst>
        </pc:spChg>
        <pc:spChg chg="del">
          <ac:chgData name="Nathan Morrison" userId="a8088875ec538e5b" providerId="LiveId" clId="{563F6034-131E-4D16-B1FE-A44107749544}" dt="2021-10-22T21:51:56.843" v="811" actId="21"/>
          <ac:spMkLst>
            <pc:docMk/>
            <pc:sldMk cId="616951373" sldId="654"/>
            <ac:spMk id="5" creationId="{DCA18F7B-4C33-4259-A7B8-8A495A6A3C04}"/>
          </ac:spMkLst>
        </pc:spChg>
        <pc:spChg chg="add mod">
          <ac:chgData name="Nathan Morrison" userId="a8088875ec538e5b" providerId="LiveId" clId="{563F6034-131E-4D16-B1FE-A44107749544}" dt="2021-10-22T21:58:20.761" v="916" actId="27636"/>
          <ac:spMkLst>
            <pc:docMk/>
            <pc:sldMk cId="616951373" sldId="654"/>
            <ac:spMk id="6" creationId="{6C5A0DD2-ACCC-4E7E-8926-9764B85A04C3}"/>
          </ac:spMkLst>
        </pc:spChg>
      </pc:sldChg>
      <pc:sldChg chg="modSp add del mod">
        <pc:chgData name="Nathan Morrison" userId="a8088875ec538e5b" providerId="LiveId" clId="{563F6034-131E-4D16-B1FE-A44107749544}" dt="2021-10-21T21:23:12.654" v="703" actId="47"/>
        <pc:sldMkLst>
          <pc:docMk/>
          <pc:sldMk cId="279471937" sldId="655"/>
        </pc:sldMkLst>
        <pc:spChg chg="mod">
          <ac:chgData name="Nathan Morrison" userId="a8088875ec538e5b" providerId="LiveId" clId="{563F6034-131E-4D16-B1FE-A44107749544}" dt="2021-10-21T21:22:29.132" v="700" actId="403"/>
          <ac:spMkLst>
            <pc:docMk/>
            <pc:sldMk cId="279471937" sldId="655"/>
            <ac:spMk id="9" creationId="{0E24A2DB-8894-43A0-83EF-5353C77ABCEE}"/>
          </ac:spMkLst>
        </pc:spChg>
        <pc:picChg chg="mod">
          <ac:chgData name="Nathan Morrison" userId="a8088875ec538e5b" providerId="LiveId" clId="{563F6034-131E-4D16-B1FE-A44107749544}" dt="2021-10-21T21:22:35.407" v="701" actId="1076"/>
          <ac:picMkLst>
            <pc:docMk/>
            <pc:sldMk cId="279471937" sldId="655"/>
            <ac:picMk id="8" creationId="{064810FE-0EA0-4C7F-8AA5-08BCCDDD1BCE}"/>
          </ac:picMkLst>
        </pc:picChg>
        <pc:picChg chg="mod">
          <ac:chgData name="Nathan Morrison" userId="a8088875ec538e5b" providerId="LiveId" clId="{563F6034-131E-4D16-B1FE-A44107749544}" dt="2021-10-21T21:22:42.515" v="702" actId="1076"/>
          <ac:picMkLst>
            <pc:docMk/>
            <pc:sldMk cId="279471937" sldId="655"/>
            <ac:picMk id="10" creationId="{502140A6-452F-4C67-8648-A9BED996F7D5}"/>
          </ac:picMkLst>
        </pc:picChg>
      </pc:sldChg>
      <pc:sldChg chg="modSp add mod">
        <pc:chgData name="Nathan Morrison" userId="a8088875ec538e5b" providerId="LiveId" clId="{563F6034-131E-4D16-B1FE-A44107749544}" dt="2021-10-28T22:03:26.420" v="944" actId="6549"/>
        <pc:sldMkLst>
          <pc:docMk/>
          <pc:sldMk cId="287034893" sldId="655"/>
        </pc:sldMkLst>
        <pc:spChg chg="mod">
          <ac:chgData name="Nathan Morrison" userId="a8088875ec538e5b" providerId="LiveId" clId="{563F6034-131E-4D16-B1FE-A44107749544}" dt="2021-10-28T22:03:26.420" v="944" actId="6549"/>
          <ac:spMkLst>
            <pc:docMk/>
            <pc:sldMk cId="287034893" sldId="655"/>
            <ac:spMk id="18" creationId="{982EE86F-3BC5-4E43-9394-F0A4703EAB06}"/>
          </ac:spMkLst>
        </pc:spChg>
        <pc:graphicFrameChg chg="mod modGraphic">
          <ac:chgData name="Nathan Morrison" userId="a8088875ec538e5b" providerId="LiveId" clId="{563F6034-131E-4D16-B1FE-A44107749544}" dt="2021-10-22T21:53:37.731" v="855" actId="404"/>
          <ac:graphicFrameMkLst>
            <pc:docMk/>
            <pc:sldMk cId="287034893" sldId="655"/>
            <ac:graphicFrameMk id="5" creationId="{EE99D88E-E21B-4865-9A3A-C36BE09E1E3A}"/>
          </ac:graphicFrameMkLst>
        </pc:graphicFrameChg>
      </pc:sldChg>
      <pc:sldChg chg="new del">
        <pc:chgData name="Nathan Morrison" userId="a8088875ec538e5b" providerId="LiveId" clId="{563F6034-131E-4D16-B1FE-A44107749544}" dt="2021-10-22T21:56:12.723" v="858" actId="47"/>
        <pc:sldMkLst>
          <pc:docMk/>
          <pc:sldMk cId="1143635715" sldId="656"/>
        </pc:sldMkLst>
      </pc:sldChg>
      <pc:sldChg chg="addSp delSp modSp add mod">
        <pc:chgData name="Nathan Morrison" userId="a8088875ec538e5b" providerId="LiveId" clId="{563F6034-131E-4D16-B1FE-A44107749544}" dt="2021-10-28T22:05:17.993" v="945" actId="14826"/>
        <pc:sldMkLst>
          <pc:docMk/>
          <pc:sldMk cId="1283668126" sldId="657"/>
        </pc:sldMkLst>
        <pc:spChg chg="del">
          <ac:chgData name="Nathan Morrison" userId="a8088875ec538e5b" providerId="LiveId" clId="{563F6034-131E-4D16-B1FE-A44107749544}" dt="2021-10-22T21:56:18.111" v="859" actId="21"/>
          <ac:spMkLst>
            <pc:docMk/>
            <pc:sldMk cId="1283668126" sldId="657"/>
            <ac:spMk id="2" creationId="{06BF34BB-B4C7-4B3E-89B9-F5E11FFD3DAA}"/>
          </ac:spMkLst>
        </pc:spChg>
        <pc:spChg chg="add mod">
          <ac:chgData name="Nathan Morrison" userId="a8088875ec538e5b" providerId="LiveId" clId="{563F6034-131E-4D16-B1FE-A44107749544}" dt="2021-10-22T21:56:18.111" v="859" actId="21"/>
          <ac:spMkLst>
            <pc:docMk/>
            <pc:sldMk cId="1283668126" sldId="657"/>
            <ac:spMk id="4" creationId="{A1A2D3D1-1A10-4C55-86E0-41101F33FF17}"/>
          </ac:spMkLst>
        </pc:spChg>
        <pc:picChg chg="add mod">
          <ac:chgData name="Nathan Morrison" userId="a8088875ec538e5b" providerId="LiveId" clId="{563F6034-131E-4D16-B1FE-A44107749544}" dt="2021-10-28T22:05:17.993" v="945" actId="14826"/>
          <ac:picMkLst>
            <pc:docMk/>
            <pc:sldMk cId="1283668126" sldId="657"/>
            <ac:picMk id="6" creationId="{541AA280-66D6-4E97-9B66-720D85224C14}"/>
          </ac:picMkLst>
        </pc:picChg>
        <pc:picChg chg="add del mod">
          <ac:chgData name="Nathan Morrison" userId="a8088875ec538e5b" providerId="LiveId" clId="{563F6034-131E-4D16-B1FE-A44107749544}" dt="2021-10-22T21:57:19.689" v="868" actId="21"/>
          <ac:picMkLst>
            <pc:docMk/>
            <pc:sldMk cId="1283668126" sldId="657"/>
            <ac:picMk id="8" creationId="{23326646-A33F-4B65-BD29-CD19323CCDDA}"/>
          </ac:picMkLst>
        </pc:picChg>
      </pc:sldChg>
    </pc:docChg>
  </pc:docChgLst>
  <pc:docChgLst>
    <pc:chgData name="Nathan Morrison" userId="a8088875ec538e5b" providerId="LiveId" clId="{FED8EB6E-1D83-4F7E-A9CA-8F362D0B3EA8}"/>
    <pc:docChg chg="addSld delSld modSld modNotesMaster modHandout">
      <pc:chgData name="Nathan Morrison" userId="a8088875ec538e5b" providerId="LiveId" clId="{FED8EB6E-1D83-4F7E-A9CA-8F362D0B3EA8}" dt="2020-02-29T18:47:16.302" v="22"/>
      <pc:docMkLst>
        <pc:docMk/>
      </pc:docMkLst>
      <pc:sldChg chg="modNotes">
        <pc:chgData name="Nathan Morrison" userId="a8088875ec538e5b" providerId="LiveId" clId="{FED8EB6E-1D83-4F7E-A9CA-8F362D0B3EA8}" dt="2020-02-29T18:47:14.194" v="21"/>
        <pc:sldMkLst>
          <pc:docMk/>
          <pc:sldMk cId="0" sldId="256"/>
        </pc:sldMkLst>
      </pc:sldChg>
      <pc:sldChg chg="modSp mod">
        <pc:chgData name="Nathan Morrison" userId="a8088875ec538e5b" providerId="LiveId" clId="{FED8EB6E-1D83-4F7E-A9CA-8F362D0B3EA8}" dt="2020-02-29T02:45:50.552" v="0" actId="1076"/>
        <pc:sldMkLst>
          <pc:docMk/>
          <pc:sldMk cId="2556611388" sldId="450"/>
        </pc:sldMkLst>
        <pc:spChg chg="mod">
          <ac:chgData name="Nathan Morrison" userId="a8088875ec538e5b" providerId="LiveId" clId="{FED8EB6E-1D83-4F7E-A9CA-8F362D0B3EA8}" dt="2020-02-29T02:45:50.552" v="0" actId="1076"/>
          <ac:spMkLst>
            <pc:docMk/>
            <pc:sldMk cId="2556611388" sldId="450"/>
            <ac:spMk id="7" creationId="{00000000-0000-0000-0000-000000000000}"/>
          </ac:spMkLst>
        </pc:spChg>
      </pc:sldChg>
      <pc:sldChg chg="del">
        <pc:chgData name="Nathan Morrison" userId="a8088875ec538e5b" providerId="LiveId" clId="{FED8EB6E-1D83-4F7E-A9CA-8F362D0B3EA8}" dt="2020-02-29T18:45:55.444" v="14" actId="47"/>
        <pc:sldMkLst>
          <pc:docMk/>
          <pc:sldMk cId="2467181528" sldId="459"/>
        </pc:sldMkLst>
      </pc:sldChg>
      <pc:sldChg chg="modSp mod">
        <pc:chgData name="Nathan Morrison" userId="a8088875ec538e5b" providerId="LiveId" clId="{FED8EB6E-1D83-4F7E-A9CA-8F362D0B3EA8}" dt="2020-02-29T02:53:42.143" v="10" actId="207"/>
        <pc:sldMkLst>
          <pc:docMk/>
          <pc:sldMk cId="755138805" sldId="481"/>
        </pc:sldMkLst>
        <pc:spChg chg="mod">
          <ac:chgData name="Nathan Morrison" userId="a8088875ec538e5b" providerId="LiveId" clId="{FED8EB6E-1D83-4F7E-A9CA-8F362D0B3EA8}" dt="2020-02-29T02:53:42.143" v="10" actId="207"/>
          <ac:spMkLst>
            <pc:docMk/>
            <pc:sldMk cId="755138805" sldId="481"/>
            <ac:spMk id="7" creationId="{00000000-0000-0000-0000-000000000000}"/>
          </ac:spMkLst>
        </pc:spChg>
      </pc:sldChg>
      <pc:sldChg chg="add del">
        <pc:chgData name="Nathan Morrison" userId="a8088875ec538e5b" providerId="LiveId" clId="{FED8EB6E-1D83-4F7E-A9CA-8F362D0B3EA8}" dt="2020-02-29T18:45:51.075" v="13" actId="47"/>
        <pc:sldMkLst>
          <pc:docMk/>
          <pc:sldMk cId="2476595493" sldId="488"/>
        </pc:sldMkLst>
      </pc:sldChg>
      <pc:sldChg chg="modSp add mod">
        <pc:chgData name="Nathan Morrison" userId="a8088875ec538e5b" providerId="LiveId" clId="{FED8EB6E-1D83-4F7E-A9CA-8F362D0B3EA8}" dt="2020-02-29T18:46:28.656" v="16" actId="14100"/>
        <pc:sldMkLst>
          <pc:docMk/>
          <pc:sldMk cId="4239639580" sldId="489"/>
        </pc:sldMkLst>
        <pc:spChg chg="mod">
          <ac:chgData name="Nathan Morrison" userId="a8088875ec538e5b" providerId="LiveId" clId="{FED8EB6E-1D83-4F7E-A9CA-8F362D0B3EA8}" dt="2020-02-29T18:46:25.140" v="15" actId="14100"/>
          <ac:spMkLst>
            <pc:docMk/>
            <pc:sldMk cId="4239639580" sldId="489"/>
            <ac:spMk id="6148" creationId="{00000000-0000-0000-0000-000000000000}"/>
          </ac:spMkLst>
        </pc:spChg>
        <pc:spChg chg="mod">
          <ac:chgData name="Nathan Morrison" userId="a8088875ec538e5b" providerId="LiveId" clId="{FED8EB6E-1D83-4F7E-A9CA-8F362D0B3EA8}" dt="2020-02-29T18:46:28.656" v="16" actId="14100"/>
          <ac:spMkLst>
            <pc:docMk/>
            <pc:sldMk cId="4239639580" sldId="489"/>
            <ac:spMk id="1126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9B2226-3064-4DC2-B94F-1801F25F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DDD509-8ACB-4409-9935-9863E68D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1A31-BD5F-47CB-8F12-2B83B3BBC596}" type="slidenum">
              <a:rPr lang="en-US"/>
              <a:pPr/>
              <a:t>1</a:t>
            </a:fld>
            <a:endParaRPr lang="en-US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Based on a lesson by Ron Halbrook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in this garden were living but would die (I Cor. 15:45; Heb. 9:27</a:t>
            </a:r>
          </a:p>
          <a:p>
            <a:endParaRPr lang="en-US" dirty="0"/>
          </a:p>
          <a:p>
            <a:r>
              <a:rPr lang="en-US" dirty="0"/>
              <a:t>By Nathan L Morrison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2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5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in this garden were living but would die (I Cor. 15:45; Heb. 9:27</a:t>
            </a:r>
          </a:p>
          <a:p>
            <a:endParaRPr lang="en-US" dirty="0"/>
          </a:p>
          <a:p>
            <a:r>
              <a:rPr lang="en-US" dirty="0"/>
              <a:t>By Nathan L Morrison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DD509-8ACB-4409-9935-9863E68D26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8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8B7C-2172-4011-8689-A5A0B059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B55A-D146-4D9A-813A-5E49BF20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3607-7175-4726-AA66-80FA2AC6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C997-1088-4386-900B-714FACF40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8831-7A0A-4BB3-BAD5-49C02B48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E622-20AA-49F4-8544-1AE98637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70F-4655-42A8-A924-EB015974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BCD9-0CCD-4CF5-8828-1D835D68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2AA5-CCCD-40C5-AA8C-9039A19E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F116-74CB-4D49-841F-11E64246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E59-F19C-4006-8A2B-D25803BE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2DF4-15AB-4441-B6E0-61808EC0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E531-0CFD-4BA2-A3D2-33484683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5AFA-EA60-4281-AD7A-765305D3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C95-A208-4C4E-9A2D-DCDB0E07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E5A2-3DC5-42DA-8E94-6C8E04AE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328E-3E0E-4E10-A47F-AD7AD084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E0C4-C7D9-46CA-BBD1-22E447EA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C132-BAB9-4A5B-9D95-852BF0F7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565-A3E0-4754-BD20-E771C5C6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1B1B-02A5-491C-89F7-9B03E14B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2E5-3E96-4289-BE6C-D4FB0BE7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94A3-6436-44D1-BEEC-1A80BF22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5A1E-E0F0-4F8C-9001-FC1B540C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19F4-D181-415E-98A2-00BC7C5C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6346-30EE-48E7-BAFC-2F9A2D24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E0E4-BBDC-4012-B426-6911D6D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F8A8-6079-4BC4-A356-6B497FAC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608A-AD39-4F62-84EC-30F692E7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BA49-5CFB-4701-8F9C-0B96D3E1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4462-F98E-40B8-85A7-49178AC3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CC60-D5E0-406F-B23F-250A748A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8E2F-7886-4DE2-A2E7-D1E3D2A0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7A0E-05C7-428E-9CC6-BD7093B3E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A596-2214-47AB-B0F0-9F5D2E96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7CEF-B354-4B6E-B831-DCECBF2BB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169B-11E6-420A-BA38-D1E93A7E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646B-305A-40F9-9A88-99659CD5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91A8-E5CA-4E19-9018-69076DF488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77D9-CF87-477A-B7F5-50CFA92D7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DBB6-34FE-4CF9-9781-7C2EF8800D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8069-DE69-4AE7-979E-ACDF9314D3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FF15-81A2-412B-B1F0-2026D9C776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536E-7DC1-44F9-BC6C-D33E90A332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61E3-9579-47BE-87A4-124ACAE61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E8C9-7085-4109-BD68-80ADA306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37ED-9261-43B4-AE2E-2EC1C5D28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E8D94F-688D-4278-ABC6-50C4B88253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77BC-0A8B-4259-9E4D-E429336425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 Tale Of Two Gardens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FC3-EEE0-409A-9739-D146F49F41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9754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41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386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008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3116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39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5F9E-B968-4238-8D13-B383A82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1921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0946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718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9714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8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8E6B-6E25-4031-90D0-01374228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BCD7-7987-4CC8-8BE1-F0DBD12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ADB5-49CB-4EA1-846D-E8E6E822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88BC-14DF-4520-B558-524AA3045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7BD6-87D5-4272-B831-34876332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6CD-B010-4C36-B1F4-F896694F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683A-F90E-40AD-B1BD-D956FDC4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AC78-CF3B-4D4C-9FB8-729AF9F7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6023-6D12-48D7-846D-4DD1AF2B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AA2D-6019-46B6-8B4F-C69BEBBB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3B2C-8A8C-43AB-95E6-7D128DDE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7270-3999-47E7-8DE4-C8C8A21E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7DCE-DD96-4884-B65E-E025D447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E788-9E25-4603-909D-9331E33E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6058-DA1F-468F-B4DC-5BB4E7C2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498F-02E4-4B6C-BE0A-FEFDC33C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8F6C-7423-4211-863A-8A78229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4724-B7D6-41EE-BAAB-E20CE56D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21B2-9460-487D-A4E4-CDE6A34F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C169-F6D1-4A60-BD7D-3B544FDE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9637-3AFC-4625-A607-481528EF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B533-DFE9-41C8-8692-EBBE1201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1E08-54BA-48E6-AD96-27A401D5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8A24-43CE-4BE5-A00F-C924F580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70E4-7DD2-4794-B5F8-490DC823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CA9B-9E75-442F-B655-01D36BC0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1A20-C2A2-49CF-9962-CE460F25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6EE-85C5-4B81-BB51-98A4F4FBF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D414-EA2B-426D-9212-C1BC80BB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5638-305C-4F5C-9B90-4B9FF92BE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6F81-8A80-4FB7-8FCF-513F1073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65BC-2ECB-4F52-83FC-ED2FBB02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70D3-039F-4C36-BB3E-C58C7096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19E5-86B5-459F-952F-427C34B7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681C-3368-4A2C-8534-1C6F569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3A31-F622-4D11-A7DE-96967D92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A1C3-81CF-4D0E-8CBA-D20A05BF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534E-CF6F-458C-95C7-F72CB7F5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38F7-2F94-48FF-A932-34DCE480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F9EA-1034-4BC9-98AD-1F1F7DE6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24F3-8DA8-4C8C-B5D1-B3D44586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190-0A5A-46A5-B799-98CAD566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28D-F8EB-401D-B457-0AE4956D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6A4C-2BAC-44D2-8DD1-CC6EBB79F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FD2B-10FD-410F-A725-B2715A51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BF8E-A062-4F09-BFDC-90011DC9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73B4-68E2-4A84-BB2C-578472C55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9DBE-2679-46A2-9936-516C0C61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EAC5-CC6E-49D5-BC31-3E6C63DA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6732-3AB8-4CC9-B486-D3DFAC96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ACCC-4F5D-4409-A4A7-FCE1DD9B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3B71-B13D-499A-9571-35B56A1B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0375-BFC6-47E6-9590-9CF9DABF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E96C-4B67-4F0C-A6B6-178F8444A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B607-D092-4569-B62F-44702965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4BCB-C32A-4751-A15D-834367A8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F905-389C-4C81-8B49-C23EE5AF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658D-3E74-4893-9320-AC19CD4F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573F-5419-4D82-88C8-6DB168DB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BD66-9050-489C-9F3F-22BE2063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A2B0-A508-4B3C-A2A8-74622E20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229A-310A-4D9D-A170-B9DDBDA3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6C84-8B3E-4BEB-AC20-43515209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4EAB-F5FA-4559-811D-BFE73D09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E484-1881-4CDA-975A-0DA12F75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6A21-A053-4E83-8B5E-78FF375C9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55E-92B5-4D5D-9862-FEB406F7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023-35D1-4FE1-97C3-D492C5BE5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1D97-4297-4D8C-B674-275E6217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2FAC-AFFA-4958-A62B-5A95042E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0BAA-5DA4-4027-8D7E-18640366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5D59-E643-4D6F-9271-9895869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CFF3-B9C9-4F6F-855A-292634318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DFBD-A83A-41CA-A22A-BFD984F1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459F-0125-4457-BD77-E800C694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91B2-3302-41E6-82A5-2E9A8CF2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B674-3264-4E77-97F7-F977695BB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34C-72BD-4E9F-A221-80CFE18C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1913-8B14-44FB-90CA-40ECB0E2F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07B-E1B1-4870-97B3-BD5D8B42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6E7E-DF05-414E-BDD5-E780E33D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2F33-7F39-4692-B75E-EABEEB729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0D94-BB32-4DFA-9C24-3DF370EA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4AC7-4D58-46FA-87A2-DB4FD837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849F-0BD3-4BFC-908D-47BE8622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3EF7-EE5A-4CF5-8BCA-AFC596D8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6D11-3BDF-45D1-885A-2D94CB22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6A06-7323-42E7-AB5D-22FF33B7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250D-25A0-4A16-BB03-D65FFF16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158E-63F5-4393-980D-994A758B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1C2F-08AC-4F54-AD7B-0D91ADCD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98D2-03F6-45A0-B5FF-BDD1C64E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A2514F-5BB3-4393-A3B7-D909F2DA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51171F-4644-47EE-BF16-D3BB022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C6FA1D-0450-4076-B56D-901D3E4A6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8F97C3-1463-453C-A8A7-4634CBF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2514F-5BB3-4393-A3B7-D909F2DA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A Tale Of Two Kings: David vs. Saul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62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340DA8E-2B7F-455F-B1A3-47849850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166F9C-88C3-4A74-994B-38C38EA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1A57FE-D307-48B9-B981-F779B1416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3B1C2CD-B04E-4BA0-938D-D35AD1A11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7865D42-943D-4D69-B5C0-91266A28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9D8A7A-3F8F-445A-92BE-8F01538D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5F48B7-A382-4577-AB29-6401679F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Tale Of Two Gardens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32D920-D8D2-4CC7-9388-79BB706A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1" y="226142"/>
            <a:ext cx="8991600" cy="2155723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>
              <a:defRPr/>
            </a:pPr>
            <a:r>
              <a:rPr lang="en-US" sz="7200" i="1" u="sng" dirty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Tale Of </a:t>
            </a:r>
            <a:br>
              <a:rPr lang="en-US" sz="7200" i="1" u="sng" dirty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u="sng" dirty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Gardens</a:t>
            </a:r>
            <a:br>
              <a:rPr lang="en-US" sz="72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07" y="1810365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I Corinthians 15:21-22, 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69702-850E-4C0D-9541-5A1A21917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110" y="2475485"/>
            <a:ext cx="3529490" cy="434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2A2E7-1B6E-4EDA-8E67-60B0DD4F5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1" y="2475485"/>
            <a:ext cx="4665422" cy="434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9363" cy="6858000"/>
          </a:xfrm>
          <a:prstGeom prst="rect">
            <a:avLst/>
          </a:prstGeo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2" y="0"/>
            <a:ext cx="9144002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84281" y="1066800"/>
            <a:ext cx="922828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858898"/>
            <a:ext cx="9160162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7B02CED-8BC3-46CD-B34A-2917A98B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6784"/>
            <a:ext cx="91278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4239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34BB-B4C7-4B3E-89B9-F5E11FFD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Additional Material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5A0DD2-ACCC-4E7E-8926-9764B85A04C3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4572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Editable Table </a:t>
            </a:r>
          </a:p>
          <a:p>
            <a:pPr algn="ctr" fontAlgn="auto">
              <a:spcAft>
                <a:spcPts val="0"/>
              </a:spcAft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 fontAlgn="auto">
              <a:spcAft>
                <a:spcPts val="0"/>
              </a:spcAft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5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41630-4B94-4D6A-B68A-A2501C44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8946" y="3834174"/>
            <a:ext cx="3673919" cy="31433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Tale Of Two Gardens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6166EA-7D2C-4BA4-BEBE-57FEA676F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99D88E-E21B-4865-9A3A-C36BE09E1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231355"/>
              </p:ext>
            </p:extLst>
          </p:nvPr>
        </p:nvGraphicFramePr>
        <p:xfrm>
          <a:off x="-102595" y="-2"/>
          <a:ext cx="9262759" cy="6898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4128">
                  <a:extLst>
                    <a:ext uri="{9D8B030D-6E8A-4147-A177-3AD203B41FA5}">
                      <a16:colId xmlns:a16="http://schemas.microsoft.com/office/drawing/2014/main" val="3218590341"/>
                    </a:ext>
                  </a:extLst>
                </a:gridCol>
                <a:gridCol w="2486568">
                  <a:extLst>
                    <a:ext uri="{9D8B030D-6E8A-4147-A177-3AD203B41FA5}">
                      <a16:colId xmlns:a16="http://schemas.microsoft.com/office/drawing/2014/main" val="2324000416"/>
                    </a:ext>
                  </a:extLst>
                </a:gridCol>
                <a:gridCol w="2582811">
                  <a:extLst>
                    <a:ext uri="{9D8B030D-6E8A-4147-A177-3AD203B41FA5}">
                      <a16:colId xmlns:a16="http://schemas.microsoft.com/office/drawing/2014/main" val="3240160270"/>
                    </a:ext>
                  </a:extLst>
                </a:gridCol>
                <a:gridCol w="1909252">
                  <a:extLst>
                    <a:ext uri="{9D8B030D-6E8A-4147-A177-3AD203B41FA5}">
                      <a16:colId xmlns:a16="http://schemas.microsoft.com/office/drawing/2014/main" val="2302968387"/>
                    </a:ext>
                  </a:extLst>
                </a:gridCol>
              </a:tblGrid>
              <a:tr h="532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Eden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(Garden of Death)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Gethsemane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(Garden of Life)</a:t>
                      </a: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4117893679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20356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5660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76957"/>
                  </a:ext>
                </a:extLst>
              </a:tr>
              <a:tr h="897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2243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63346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1116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1050" i="1" dirty="0"/>
                        <a:t>By Nathan L Morrison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051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C6D78B-6941-459B-9C31-C23B9A7C2717}"/>
              </a:ext>
            </a:extLst>
          </p:cNvPr>
          <p:cNvSpPr txBox="1"/>
          <p:nvPr/>
        </p:nvSpPr>
        <p:spPr>
          <a:xfrm>
            <a:off x="2196751" y="613799"/>
            <a:ext cx="2477420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Man has free will to love &amp; obey or reject God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(John 14:15)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2C265-9370-423D-B590-2DD5BA196157}"/>
              </a:ext>
            </a:extLst>
          </p:cNvPr>
          <p:cNvSpPr txBox="1"/>
          <p:nvPr/>
        </p:nvSpPr>
        <p:spPr>
          <a:xfrm>
            <a:off x="4669984" y="1521639"/>
            <a:ext cx="2569016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place of willing choices Matt. 26:53-54; Jn. 18:6-9; 10:17-18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16023-A9E1-426B-8DEB-547DB5EE4BA1}"/>
              </a:ext>
            </a:extLst>
          </p:cNvPr>
          <p:cNvSpPr txBox="1"/>
          <p:nvPr/>
        </p:nvSpPr>
        <p:spPr>
          <a:xfrm>
            <a:off x="-79155" y="739726"/>
            <a:ext cx="221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place of sorrow (Gen. 3:16-17)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F88CF-7452-4A9B-9241-74C8F6FFD904}"/>
              </a:ext>
            </a:extLst>
          </p:cNvPr>
          <p:cNvSpPr txBox="1"/>
          <p:nvPr/>
        </p:nvSpPr>
        <p:spPr>
          <a:xfrm>
            <a:off x="-69100" y="1538829"/>
            <a:ext cx="220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place of willing choices (Gen. 2:16-17; 3:1-6)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4FAC1-3A14-4325-AE66-BD0A8D4920AE}"/>
              </a:ext>
            </a:extLst>
          </p:cNvPr>
          <p:cNvSpPr txBox="1"/>
          <p:nvPr/>
        </p:nvSpPr>
        <p:spPr>
          <a:xfrm>
            <a:off x="2167095" y="1504075"/>
            <a:ext cx="2480089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Outside of Jesus Christ is sin and death and spiritual darkness (Eph. 2:1-3)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3DCEE-F143-4031-93A2-28CD4DD50C4F}"/>
              </a:ext>
            </a:extLst>
          </p:cNvPr>
          <p:cNvSpPr txBox="1"/>
          <p:nvPr/>
        </p:nvSpPr>
        <p:spPr>
          <a:xfrm>
            <a:off x="4661420" y="739726"/>
            <a:ext cx="2577580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place of sorrow (Mk. 14:34; Lk. 22:45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14DD5-B853-43A1-BBB2-FE4EC3348C50}"/>
              </a:ext>
            </a:extLst>
          </p:cNvPr>
          <p:cNvSpPr txBox="1"/>
          <p:nvPr/>
        </p:nvSpPr>
        <p:spPr>
          <a:xfrm>
            <a:off x="7228828" y="521323"/>
            <a:ext cx="1915172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Though formerly dead in sins, Jesus makes us alive with Him (Eph. 2:4-10)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C86D-D3BC-4EFD-9F94-AAA229A51610}"/>
              </a:ext>
            </a:extLst>
          </p:cNvPr>
          <p:cNvSpPr txBox="1"/>
          <p:nvPr/>
        </p:nvSpPr>
        <p:spPr>
          <a:xfrm>
            <a:off x="-79155" y="2429353"/>
            <a:ext cx="220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God's word was spoken here (Gen. 2:15-18; 3:8-19)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7DE6A-BEE2-4ADA-A697-6DBC75A62AD2}"/>
              </a:ext>
            </a:extLst>
          </p:cNvPr>
          <p:cNvSpPr txBox="1"/>
          <p:nvPr/>
        </p:nvSpPr>
        <p:spPr>
          <a:xfrm>
            <a:off x="2204753" y="2521470"/>
            <a:ext cx="2423759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Will you obey Him?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(Acts 2:38-41)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E86F-3BC5-4E43-9394-F0A4703EAB06}"/>
              </a:ext>
            </a:extLst>
          </p:cNvPr>
          <p:cNvSpPr txBox="1"/>
          <p:nvPr/>
        </p:nvSpPr>
        <p:spPr>
          <a:xfrm>
            <a:off x="4661420" y="2418166"/>
            <a:ext cx="2584985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God's word was spoken here (Matt. 26:38, 41-42, 44, 50-56; Jn. 18:6-9)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3AA82-858D-4A95-9AE5-15AAE1066D9A}"/>
              </a:ext>
            </a:extLst>
          </p:cNvPr>
          <p:cNvSpPr txBox="1"/>
          <p:nvPr/>
        </p:nvSpPr>
        <p:spPr>
          <a:xfrm>
            <a:off x="7225300" y="3223364"/>
            <a:ext cx="1943475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Are you washed in His blood? (Acts 22:16;   I Cor. 6:9-11; Eph. 1:7)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6E9E5-1B0A-4317-9CFE-9BE036F46738}"/>
              </a:ext>
            </a:extLst>
          </p:cNvPr>
          <p:cNvSpPr txBox="1"/>
          <p:nvPr/>
        </p:nvSpPr>
        <p:spPr>
          <a:xfrm>
            <a:off x="-69100" y="3344504"/>
            <a:ext cx="2212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guilty were expelled from this garden (Gen. 3:24)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AF46F-14C9-4BEC-953D-DDDEE9711B7B}"/>
              </a:ext>
            </a:extLst>
          </p:cNvPr>
          <p:cNvSpPr txBox="1"/>
          <p:nvPr/>
        </p:nvSpPr>
        <p:spPr>
          <a:xfrm>
            <a:off x="4661420" y="3332257"/>
            <a:ext cx="2538318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Innocent was led from this garden (Matt. 26:57; Jn. 18:13</a:t>
            </a:r>
            <a:r>
              <a:rPr kumimoji="0" lang="nn-NO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8ACB2-1D1E-48B0-8E86-6FF5E5FBFC5F}"/>
              </a:ext>
            </a:extLst>
          </p:cNvPr>
          <p:cNvSpPr txBox="1"/>
          <p:nvPr/>
        </p:nvSpPr>
        <p:spPr>
          <a:xfrm>
            <a:off x="-70542" y="4138402"/>
            <a:ext cx="219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actions in this garden resulted in souls lost (Gen. 2:17; 3:3; Rom. 5:12, 14)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DB9AEB-A571-4EB0-9773-44222EFCBAE9}"/>
              </a:ext>
            </a:extLst>
          </p:cNvPr>
          <p:cNvSpPr txBox="1"/>
          <p:nvPr/>
        </p:nvSpPr>
        <p:spPr>
          <a:xfrm>
            <a:off x="4681613" y="4138402"/>
            <a:ext cx="2564792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actions in this garden resulted in souls saved (Rom. 5:8-9; Matt. 20:28; Heb. 2:9</a:t>
            </a:r>
            <a:r>
              <a:rPr kumimoji="0" lang="nn-NO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A1992A-D487-4810-9A5A-B4E28F9D7052}"/>
              </a:ext>
            </a:extLst>
          </p:cNvPr>
          <p:cNvSpPr txBox="1"/>
          <p:nvPr/>
        </p:nvSpPr>
        <p:spPr>
          <a:xfrm>
            <a:off x="-80387" y="5029838"/>
            <a:ext cx="2232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Spiritual death resulted here (Gen. 3:3; Rom. 5:12; 6:23;      I Cor. 15:21-22)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DE9D9C-DA3B-49EC-B83F-326BB06C1C0B}"/>
              </a:ext>
            </a:extLst>
          </p:cNvPr>
          <p:cNvSpPr txBox="1"/>
          <p:nvPr/>
        </p:nvSpPr>
        <p:spPr>
          <a:xfrm>
            <a:off x="4591595" y="5144638"/>
            <a:ext cx="2717229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Spiritual life resulted from here (Jn. 3:16; 20:31; Rom. 6:22; I Cor. 15:21-22</a:t>
            </a:r>
            <a:r>
              <a:rPr kumimoji="0" lang="nn-NO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742F06-4D93-456C-A94D-4B105B41FE47}"/>
              </a:ext>
            </a:extLst>
          </p:cNvPr>
          <p:cNvSpPr txBox="1"/>
          <p:nvPr/>
        </p:nvSpPr>
        <p:spPr>
          <a:xfrm>
            <a:off x="-89210" y="5940143"/>
            <a:ext cx="2230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Those in this garden were living but would die (I Cor. 15:45; Heb. 9:27)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F6B60-AF7C-40B8-B5BA-E307628EBAAC}"/>
              </a:ext>
            </a:extLst>
          </p:cNvPr>
          <p:cNvSpPr txBox="1"/>
          <p:nvPr/>
        </p:nvSpPr>
        <p:spPr>
          <a:xfrm>
            <a:off x="4687425" y="5920362"/>
            <a:ext cx="2558979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One in this garden was life-giving, never to die again (I Cor. 15:45; Rom. 6:9)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BF7ADA-1724-4C75-939C-B33C37FC9F58}"/>
              </a:ext>
            </a:extLst>
          </p:cNvPr>
          <p:cNvSpPr txBox="1"/>
          <p:nvPr/>
        </p:nvSpPr>
        <p:spPr>
          <a:xfrm>
            <a:off x="7241483" y="1615353"/>
            <a:ext cx="1931007" cy="14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Christ was the perfect sacrifice and died for your sins so you can live eternally with Him (Heb. 9:24-28; 10:10-12, 14; Rom. 6:23)</a:t>
            </a:r>
          </a:p>
        </p:txBody>
      </p:sp>
    </p:spTree>
    <p:extLst>
      <p:ext uri="{BB962C8B-B14F-4D97-AF65-F5344CB8AC3E}">
        <p14:creationId xmlns:p14="http://schemas.microsoft.com/office/powerpoint/2010/main" val="2870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3" grpId="0"/>
      <p:bldP spid="26" grpId="0"/>
      <p:bldP spid="28" grpId="0"/>
      <p:bldP spid="31" grpId="0"/>
      <p:bldP spid="33" grpId="0"/>
      <p:bldP spid="36" grpId="0"/>
      <p:bldP spid="38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A2D3D1-1A10-4C55-86E0-41101F33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AA280-66D6-4E97-9B66-720D8522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117" y="0"/>
            <a:ext cx="918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862" y="6567948"/>
            <a:ext cx="2063262" cy="304800"/>
          </a:xfrm>
        </p:spPr>
        <p:txBody>
          <a:bodyPr/>
          <a:lstStyle/>
          <a:p>
            <a:r>
              <a:rPr lang="en-US" altLang="en-US" dirty="0"/>
              <a:t>A Tale Of Two Gardens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2E3F921-CBA9-40A6-8CCC-B7F873E3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" y="1136064"/>
            <a:ext cx="9143999" cy="458587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Corinthians 15:21-22, 45</a:t>
            </a:r>
          </a:p>
          <a:p>
            <a:pPr marL="803275" indent="-803275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  For since by a man came death, by a man also came the resurrection of the dead. </a:t>
            </a:r>
          </a:p>
          <a:p>
            <a:pPr marL="803275" indent="-803275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  For as in Adam all die, so also in Christ all will be made alive. </a:t>
            </a:r>
          </a:p>
          <a:p>
            <a:pPr marL="803275" indent="-803275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endParaRPr lang="en-US" sz="3200" b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3275" indent="-803275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3200" b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45.  So also it is written, "The first MAN, Adam, BECAME A LIVING SOUL." The last Adam became a life-giving spirit.</a:t>
            </a:r>
          </a:p>
        </p:txBody>
      </p:sp>
    </p:spTree>
    <p:extLst>
      <p:ext uri="{BB962C8B-B14F-4D97-AF65-F5344CB8AC3E}">
        <p14:creationId xmlns:p14="http://schemas.microsoft.com/office/powerpoint/2010/main" val="25566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1981200" cy="232839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A Tale Of Two Gardens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Two gardens with two very different outcomes affected the whole world! (I Corinthians 15:21-22, 45)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The Garden of Eden: </a:t>
            </a:r>
            <a:r>
              <a:rPr lang="en-US" sz="2000" b="0" dirty="0">
                <a:solidFill>
                  <a:srgbClr val="0000FF"/>
                </a:solidFill>
              </a:rPr>
              <a:t>Where life began, where sin entered the world and introduced death to all creation!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The Garden of Gethsemane: </a:t>
            </a:r>
            <a:r>
              <a:rPr lang="en-US" sz="2000" b="0" dirty="0">
                <a:solidFill>
                  <a:srgbClr val="0000FF"/>
                </a:solidFill>
              </a:rPr>
              <a:t>Where a sinless life was weighed down with sorrow over the sins of the world, where an innocent death would bring forth eternal life!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810FE-0EA0-4C7F-8AA5-08BCCDDD1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442" y="3350382"/>
            <a:ext cx="2662826" cy="3274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2140A6-452F-4C67-8648-A9BED996F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729" y="3331072"/>
            <a:ext cx="3519829" cy="3274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1723"/>
            <a:ext cx="1981200" cy="22111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 Tale Of Two Gardens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810FE-0EA0-4C7F-8AA5-08BCCDDD1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442" y="2820360"/>
            <a:ext cx="3093804" cy="38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2140A6-452F-4C67-8648-A9BED996F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1" y="2820360"/>
            <a:ext cx="4068758" cy="3785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24A2DB-8894-43A0-83EF-5353C77A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29805"/>
            <a:ext cx="8915400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garden do you choose to remain in: Death or Life?</a:t>
            </a:r>
          </a:p>
        </p:txBody>
      </p:sp>
    </p:spTree>
    <p:extLst>
      <p:ext uri="{BB962C8B-B14F-4D97-AF65-F5344CB8AC3E}">
        <p14:creationId xmlns:p14="http://schemas.microsoft.com/office/powerpoint/2010/main" val="34523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41630-4B94-4D6A-B68A-A2501C44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8946" y="3834174"/>
            <a:ext cx="3673919" cy="31433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A Tale Of Two Gardens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6166EA-7D2C-4BA4-BEBE-57FEA676F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99D88E-E21B-4865-9A3A-C36BE09E1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914917"/>
              </p:ext>
            </p:extLst>
          </p:nvPr>
        </p:nvGraphicFramePr>
        <p:xfrm>
          <a:off x="-102595" y="-2"/>
          <a:ext cx="9262759" cy="6898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4128">
                  <a:extLst>
                    <a:ext uri="{9D8B030D-6E8A-4147-A177-3AD203B41FA5}">
                      <a16:colId xmlns:a16="http://schemas.microsoft.com/office/drawing/2014/main" val="3218590341"/>
                    </a:ext>
                  </a:extLst>
                </a:gridCol>
                <a:gridCol w="2486568">
                  <a:extLst>
                    <a:ext uri="{9D8B030D-6E8A-4147-A177-3AD203B41FA5}">
                      <a16:colId xmlns:a16="http://schemas.microsoft.com/office/drawing/2014/main" val="2324000416"/>
                    </a:ext>
                  </a:extLst>
                </a:gridCol>
                <a:gridCol w="2582811">
                  <a:extLst>
                    <a:ext uri="{9D8B030D-6E8A-4147-A177-3AD203B41FA5}">
                      <a16:colId xmlns:a16="http://schemas.microsoft.com/office/drawing/2014/main" val="3240160270"/>
                    </a:ext>
                  </a:extLst>
                </a:gridCol>
                <a:gridCol w="1909252">
                  <a:extLst>
                    <a:ext uri="{9D8B030D-6E8A-4147-A177-3AD203B41FA5}">
                      <a16:colId xmlns:a16="http://schemas.microsoft.com/office/drawing/2014/main" val="2302968387"/>
                    </a:ext>
                  </a:extLst>
                </a:gridCol>
              </a:tblGrid>
              <a:tr h="532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Eden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</a:rPr>
                        <a:t>(Garden of Death)</a:t>
                      </a:r>
                      <a:endParaRPr lang="en-US" sz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Gethsemane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(Garden of Life)</a:t>
                      </a: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4117893679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20356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5660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76957"/>
                  </a:ext>
                </a:extLst>
              </a:tr>
              <a:tr h="897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2243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63346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1116"/>
                  </a:ext>
                </a:extLst>
              </a:tr>
              <a:tr h="904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051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C6D78B-6941-459B-9C31-C23B9A7C2717}"/>
              </a:ext>
            </a:extLst>
          </p:cNvPr>
          <p:cNvSpPr txBox="1"/>
          <p:nvPr/>
        </p:nvSpPr>
        <p:spPr>
          <a:xfrm>
            <a:off x="2196751" y="613799"/>
            <a:ext cx="2477420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Man has free will to love &amp; obey or reject God 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(John 14:15)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2C265-9370-423D-B590-2DD5BA196157}"/>
              </a:ext>
            </a:extLst>
          </p:cNvPr>
          <p:cNvSpPr txBox="1"/>
          <p:nvPr/>
        </p:nvSpPr>
        <p:spPr>
          <a:xfrm>
            <a:off x="4669984" y="1521639"/>
            <a:ext cx="2569016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A place of willing choices Matt. 26:53-54; Jn. 18:6-9; 10:17-18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16023-A9E1-426B-8DEB-547DB5EE4BA1}"/>
              </a:ext>
            </a:extLst>
          </p:cNvPr>
          <p:cNvSpPr txBox="1"/>
          <p:nvPr/>
        </p:nvSpPr>
        <p:spPr>
          <a:xfrm>
            <a:off x="-79155" y="739726"/>
            <a:ext cx="221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A place of sorrow (Gen. 3:16-17)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F88CF-7452-4A9B-9241-74C8F6FFD904}"/>
              </a:ext>
            </a:extLst>
          </p:cNvPr>
          <p:cNvSpPr txBox="1"/>
          <p:nvPr/>
        </p:nvSpPr>
        <p:spPr>
          <a:xfrm>
            <a:off x="-69100" y="1538829"/>
            <a:ext cx="220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A place of willing choices (Gen. 2:16-17; 3:1-6)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4FAC1-3A14-4325-AE66-BD0A8D4920AE}"/>
              </a:ext>
            </a:extLst>
          </p:cNvPr>
          <p:cNvSpPr txBox="1"/>
          <p:nvPr/>
        </p:nvSpPr>
        <p:spPr>
          <a:xfrm>
            <a:off x="2167095" y="1504075"/>
            <a:ext cx="2480089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Outside of Jesus Christ is sin and death and spiritual darkness (Eph. 2:1-3)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3DCEE-F143-4031-93A2-28CD4DD50C4F}"/>
              </a:ext>
            </a:extLst>
          </p:cNvPr>
          <p:cNvSpPr txBox="1"/>
          <p:nvPr/>
        </p:nvSpPr>
        <p:spPr>
          <a:xfrm>
            <a:off x="4661420" y="739726"/>
            <a:ext cx="2577580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A place of sorrow (Mk. 14:34; Lk. 22:45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14DD5-B853-43A1-BBB2-FE4EC3348C50}"/>
              </a:ext>
            </a:extLst>
          </p:cNvPr>
          <p:cNvSpPr txBox="1"/>
          <p:nvPr/>
        </p:nvSpPr>
        <p:spPr>
          <a:xfrm>
            <a:off x="7228828" y="521323"/>
            <a:ext cx="1915172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Though formerly dead in sins, Jesus makes us alive with Him (Eph. 2:4-10)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C86D-D3BC-4EFD-9F94-AAA229A51610}"/>
              </a:ext>
            </a:extLst>
          </p:cNvPr>
          <p:cNvSpPr txBox="1"/>
          <p:nvPr/>
        </p:nvSpPr>
        <p:spPr>
          <a:xfrm>
            <a:off x="-79155" y="2429353"/>
            <a:ext cx="220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God's word was spoken here (Gen. 2:15-18; 3:8-19)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7DE6A-BEE2-4ADA-A697-6DBC75A62AD2}"/>
              </a:ext>
            </a:extLst>
          </p:cNvPr>
          <p:cNvSpPr txBox="1"/>
          <p:nvPr/>
        </p:nvSpPr>
        <p:spPr>
          <a:xfrm>
            <a:off x="2204753" y="2521470"/>
            <a:ext cx="2423759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Will you obey Him? </a:t>
            </a:r>
          </a:p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(Acts 2:38-41)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E86F-3BC5-4E43-9394-F0A4703EAB06}"/>
              </a:ext>
            </a:extLst>
          </p:cNvPr>
          <p:cNvSpPr txBox="1"/>
          <p:nvPr/>
        </p:nvSpPr>
        <p:spPr>
          <a:xfrm>
            <a:off x="4661420" y="2418166"/>
            <a:ext cx="2584985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God's word was spoken here (Matt. 26:38, 41-42, 44, 50-56; Jn. 18:6-9)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3AA82-858D-4A95-9AE5-15AAE1066D9A}"/>
              </a:ext>
            </a:extLst>
          </p:cNvPr>
          <p:cNvSpPr txBox="1"/>
          <p:nvPr/>
        </p:nvSpPr>
        <p:spPr>
          <a:xfrm>
            <a:off x="7225300" y="3223364"/>
            <a:ext cx="1943475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Are you washed in His blood? (Acts 22:16;   I Cor. 6:9-11; Eph. 1:7)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6E9E5-1B0A-4317-9CFE-9BE036F46738}"/>
              </a:ext>
            </a:extLst>
          </p:cNvPr>
          <p:cNvSpPr txBox="1"/>
          <p:nvPr/>
        </p:nvSpPr>
        <p:spPr>
          <a:xfrm>
            <a:off x="-69100" y="3344504"/>
            <a:ext cx="2212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The guilty were expelled from this garden (Gen. 3:24)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AF46F-14C9-4BEC-953D-DDDEE9711B7B}"/>
              </a:ext>
            </a:extLst>
          </p:cNvPr>
          <p:cNvSpPr txBox="1"/>
          <p:nvPr/>
        </p:nvSpPr>
        <p:spPr>
          <a:xfrm>
            <a:off x="4661420" y="3332257"/>
            <a:ext cx="2538318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The Innocent was led from this garden (Matt. 26:57</a:t>
            </a:r>
            <a:r>
              <a:rPr lang="en-US" sz="1400">
                <a:solidFill>
                  <a:srgbClr val="0000FF"/>
                </a:solidFill>
                <a:latin typeface="Tahoma"/>
              </a:rPr>
              <a:t>; Mark 14:53</a:t>
            </a:r>
            <a:r>
              <a:rPr kumimoji="0" lang="nn-NO" sz="1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8ACB2-1D1E-48B0-8E86-6FF5E5FBFC5F}"/>
              </a:ext>
            </a:extLst>
          </p:cNvPr>
          <p:cNvSpPr txBox="1"/>
          <p:nvPr/>
        </p:nvSpPr>
        <p:spPr>
          <a:xfrm>
            <a:off x="-70542" y="4138402"/>
            <a:ext cx="219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The actions in this garden resulted in souls lost (Gen. 2:17; 3:3; Rom. 5:12, 14)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DB9AEB-A571-4EB0-9773-44222EFCBAE9}"/>
              </a:ext>
            </a:extLst>
          </p:cNvPr>
          <p:cNvSpPr txBox="1"/>
          <p:nvPr/>
        </p:nvSpPr>
        <p:spPr>
          <a:xfrm>
            <a:off x="4681613" y="4138402"/>
            <a:ext cx="2564792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The actions in this garden resulted in souls saved (Rom. 5:8-9; Matt. 20:28; Heb. 2:9</a:t>
            </a:r>
            <a:r>
              <a:rPr kumimoji="0" lang="nn-NO" sz="1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A1992A-D487-4810-9A5A-B4E28F9D7052}"/>
              </a:ext>
            </a:extLst>
          </p:cNvPr>
          <p:cNvSpPr txBox="1"/>
          <p:nvPr/>
        </p:nvSpPr>
        <p:spPr>
          <a:xfrm>
            <a:off x="-80387" y="5029838"/>
            <a:ext cx="2232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Spiritual death resulted here (Gen. 3:3; Rom. 5:12; 6:23;      I Cor. 15:21-22)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DE9D9C-DA3B-49EC-B83F-326BB06C1C0B}"/>
              </a:ext>
            </a:extLst>
          </p:cNvPr>
          <p:cNvSpPr txBox="1"/>
          <p:nvPr/>
        </p:nvSpPr>
        <p:spPr>
          <a:xfrm>
            <a:off x="4591595" y="5144638"/>
            <a:ext cx="2717229" cy="76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Spiritual life resulted from here (Jn. 3:16; 20:31; Rom. 6:22; I Cor. 15:21-22</a:t>
            </a:r>
            <a:r>
              <a:rPr kumimoji="0" lang="nn-NO" sz="1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742F06-4D93-456C-A94D-4B105B41FE47}"/>
              </a:ext>
            </a:extLst>
          </p:cNvPr>
          <p:cNvSpPr txBox="1"/>
          <p:nvPr/>
        </p:nvSpPr>
        <p:spPr>
          <a:xfrm>
            <a:off x="-89210" y="5940143"/>
            <a:ext cx="2230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00FF"/>
                </a:solidFill>
                <a:latin typeface="Tahoma"/>
              </a:rPr>
              <a:t>Those in this garden were living but would die (I Cor. 15:45; Heb. 9:27)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F6B60-AF7C-40B8-B5BA-E307628EBAAC}"/>
              </a:ext>
            </a:extLst>
          </p:cNvPr>
          <p:cNvSpPr txBox="1"/>
          <p:nvPr/>
        </p:nvSpPr>
        <p:spPr>
          <a:xfrm>
            <a:off x="4687425" y="5920362"/>
            <a:ext cx="2558979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Tahoma"/>
              </a:rPr>
              <a:t>The One in this garden was life-giving, never to die again (I Cor. 15:45; Rom. 6:9)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BF7ADA-1724-4C75-939C-B33C37FC9F58}"/>
              </a:ext>
            </a:extLst>
          </p:cNvPr>
          <p:cNvSpPr txBox="1"/>
          <p:nvPr/>
        </p:nvSpPr>
        <p:spPr>
          <a:xfrm>
            <a:off x="7241483" y="1615353"/>
            <a:ext cx="1931007" cy="14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  <a:latin typeface="Tahoma"/>
              </a:rPr>
              <a:t>Christ was the perfect sacrifice and died for your sins so you can live eternally with Him (Heb. 9:24-28; 10:10-12, 14; Rom. 6:23)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684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3" grpId="0"/>
      <p:bldP spid="26" grpId="0"/>
      <p:bldP spid="28" grpId="0"/>
      <p:bldP spid="31" grpId="0"/>
      <p:bldP spid="33" grpId="0"/>
      <p:bldP spid="36" grpId="0"/>
      <p:bldP spid="38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35" y="-12560"/>
            <a:ext cx="2057400" cy="2286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A Tale Of Two Gardens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3" y="1962689"/>
            <a:ext cx="916366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Tree of Life was once lost to men but can now be found in Jesus Christ!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2:7: </a:t>
            </a:r>
            <a:r>
              <a:rPr lang="en-US" sz="2000" b="0" dirty="0">
                <a:solidFill>
                  <a:srgbClr val="0000FF"/>
                </a:solidFill>
              </a:rPr>
              <a:t>To Ephesus: “To him who overcomes, I will grant to eat of the tree of life which is in the Paradise of God.”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22:1-4, 14, 17: </a:t>
            </a:r>
            <a:r>
              <a:rPr lang="en-US" sz="2000" b="0" dirty="0">
                <a:solidFill>
                  <a:srgbClr val="0000FF"/>
                </a:solidFill>
              </a:rPr>
              <a:t>The water of life &amp; the tree of life – It is Jesus Who can bring us from a garden of death to the Garden of Life (Paradise) and offer it freely to His faithful saints!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22" y="4276826"/>
            <a:ext cx="4593220" cy="2583686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8E5691D6-1311-402A-846B-D12A0AA4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" y="914400"/>
            <a:ext cx="9163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Sin resulted in spiritual death, and with the loss of the Tree of Life brought forth physical death!  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1542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2595" y="6567948"/>
            <a:ext cx="2388595" cy="304800"/>
          </a:xfrm>
        </p:spPr>
        <p:txBody>
          <a:bodyPr/>
          <a:lstStyle/>
          <a:p>
            <a:r>
              <a:rPr lang="en-US" altLang="en-US" dirty="0"/>
              <a:t>A Tale Of Two Gardens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94" y="1486287"/>
            <a:ext cx="9065341" cy="4647426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22:1-4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Then he showed me a river of the water of life, clear as crystal, coming from the throne of God and of the Lamb,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in the middle of its street. On either side of the river was the tree of life, bearing twelve kinds of fruit, yielding its fruit every month; and the leaves of the tree were for the healing of the nations.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There will no longer be any curse; and the throne of God and of the Lamb will be in it, and His bond-servants will serve Him;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they will see His face, and His name will be on their foreheads.</a:t>
            </a:r>
          </a:p>
        </p:txBody>
      </p:sp>
    </p:spTree>
    <p:extLst>
      <p:ext uri="{BB962C8B-B14F-4D97-AF65-F5344CB8AC3E}">
        <p14:creationId xmlns:p14="http://schemas.microsoft.com/office/powerpoint/2010/main" val="7551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1542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2595" y="6579671"/>
            <a:ext cx="2159995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A Tale Of Two Gardens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1843950"/>
            <a:ext cx="9065341" cy="3170099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22:14, 17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 Blessed are those who wash their robes, so that they may have the right to the tree of life, and may enter by the gates into the city.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 The Spirit and the bride say, "Come." And let the one who hears say, "Come." And let the one who is thirsty come; let the one who wishes take the water of life without cost.</a:t>
            </a:r>
          </a:p>
        </p:txBody>
      </p:sp>
    </p:spTree>
    <p:extLst>
      <p:ext uri="{BB962C8B-B14F-4D97-AF65-F5344CB8AC3E}">
        <p14:creationId xmlns:p14="http://schemas.microsoft.com/office/powerpoint/2010/main" val="13627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obey Him (saints) will be given the right to the Tree of Life and enjoy the Garden of Paradise (new Eden) God has waiting for </a:t>
            </a:r>
            <a:r>
              <a:rPr lang="en-US" sz="32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faithful!</a:t>
            </a:r>
            <a:endParaRPr lang="en-US" sz="3200" i="1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5" y="3200400"/>
            <a:ext cx="6373310" cy="358498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B18F3D-9984-491D-B334-38C0363B7F15}"/>
              </a:ext>
            </a:extLst>
          </p:cNvPr>
          <p:cNvSpPr txBox="1">
            <a:spLocks/>
          </p:cNvSpPr>
          <p:nvPr/>
        </p:nvSpPr>
        <p:spPr>
          <a:xfrm>
            <a:off x="0" y="11723"/>
            <a:ext cx="1981200" cy="22111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2">
                    <a:shade val="90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66FFFF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A Tale Of Two Gardens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">
  <a:themeElements>
    <a:clrScheme name="1_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</Template>
  <TotalTime>5856</TotalTime>
  <Words>1488</Words>
  <Application>Microsoft Office PowerPoint</Application>
  <PresentationFormat>On-screen Show (4:3)</PresentationFormat>
  <Paragraphs>137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Ameretto</vt:lpstr>
      <vt:lpstr>Arial</vt:lpstr>
      <vt:lpstr>Calibri</vt:lpstr>
      <vt:lpstr>Calisto MT</vt:lpstr>
      <vt:lpstr>Constantia</vt:lpstr>
      <vt:lpstr>Tahoma</vt:lpstr>
      <vt:lpstr>Times New Roman</vt:lpstr>
      <vt:lpstr>Wingdings</vt:lpstr>
      <vt:lpstr>Wingdings 2</vt:lpstr>
      <vt:lpstr>master</vt:lpstr>
      <vt:lpstr>1_colormaster</vt:lpstr>
      <vt:lpstr>2_colormaster</vt:lpstr>
      <vt:lpstr>3_colormaster</vt:lpstr>
      <vt:lpstr>1_master</vt:lpstr>
      <vt:lpstr>4_colormaster</vt:lpstr>
      <vt:lpstr>2_master</vt:lpstr>
      <vt:lpstr>5_colormaster</vt:lpstr>
      <vt:lpstr>6_colormaster</vt:lpstr>
      <vt:lpstr>7_colormaster</vt:lpstr>
      <vt:lpstr>8_colormaster</vt:lpstr>
      <vt:lpstr>9_colormaster</vt:lpstr>
      <vt:lpstr>Flow</vt:lpstr>
      <vt:lpstr>10_colormaster</vt:lpstr>
      <vt:lpstr>A Tale Of  Two Gardens </vt:lpstr>
      <vt:lpstr>Intro  </vt:lpstr>
      <vt:lpstr>Intro  </vt:lpstr>
      <vt:lpstr>Intro  </vt:lpstr>
      <vt:lpstr>PowerPoint Presentation</vt:lpstr>
      <vt:lpstr>Conclusion</vt:lpstr>
      <vt:lpstr>Conclusion</vt:lpstr>
      <vt:lpstr>Conclusion</vt:lpstr>
      <vt:lpstr>Conclusion </vt:lpstr>
      <vt:lpstr>“What Must I Do To Be Saved?”</vt:lpstr>
      <vt:lpstr>Additional Material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Gardens</dc:title>
  <dc:subject>10/24/2021</dc:subject>
  <dc:creator>DarkWolf</dc:creator>
  <dc:description>Adapted from an article by Jarrod Jacobs</dc:description>
  <cp:lastModifiedBy>Nathan Morrison</cp:lastModifiedBy>
  <cp:revision>2</cp:revision>
  <dcterms:created xsi:type="dcterms:W3CDTF">2005-06-04T23:49:02Z</dcterms:created>
  <dcterms:modified xsi:type="dcterms:W3CDTF">2021-10-28T22:05:44Z</dcterms:modified>
</cp:coreProperties>
</file>