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5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965" r:id="rId10"/>
    <p:sldMasterId id="2147484001" r:id="rId11"/>
    <p:sldMasterId id="2147484025" r:id="rId12"/>
    <p:sldMasterId id="2147484073" r:id="rId13"/>
    <p:sldMasterId id="2147484136" r:id="rId14"/>
    <p:sldMasterId id="2147484153" r:id="rId15"/>
    <p:sldMasterId id="2147484171" r:id="rId16"/>
  </p:sldMasterIdLst>
  <p:notesMasterIdLst>
    <p:notesMasterId r:id="rId33"/>
  </p:notesMasterIdLst>
  <p:handoutMasterIdLst>
    <p:handoutMasterId r:id="rId34"/>
  </p:handoutMasterIdLst>
  <p:sldIdLst>
    <p:sldId id="807" r:id="rId17"/>
    <p:sldId id="349" r:id="rId18"/>
    <p:sldId id="752" r:id="rId19"/>
    <p:sldId id="757" r:id="rId20"/>
    <p:sldId id="811" r:id="rId21"/>
    <p:sldId id="814" r:id="rId22"/>
    <p:sldId id="816" r:id="rId23"/>
    <p:sldId id="820" r:id="rId24"/>
    <p:sldId id="821" r:id="rId25"/>
    <p:sldId id="825" r:id="rId26"/>
    <p:sldId id="826" r:id="rId27"/>
    <p:sldId id="827" r:id="rId28"/>
    <p:sldId id="828" r:id="rId29"/>
    <p:sldId id="739" r:id="rId30"/>
    <p:sldId id="741" r:id="rId31"/>
    <p:sldId id="649" r:id="rId32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C"/>
    <a:srgbClr val="66FFFF"/>
    <a:srgbClr val="0000FF"/>
    <a:srgbClr val="006600"/>
    <a:srgbClr val="FFCCFF"/>
    <a:srgbClr val="CCFF33"/>
    <a:srgbClr val="FF0066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DC6C4-5067-45B3-B361-A71B74174B1C}" v="3" dt="2021-10-15T20:43:49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876" y="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microsoft.com/office/2016/11/relationships/changesInfo" Target="changesInfos/changesInfo1.xml"/><Relationship Id="rId21" Type="http://schemas.openxmlformats.org/officeDocument/2006/relationships/slide" Target="slides/slide5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2668521A-83A6-4122-97C1-3F33CA65F4ED}"/>
    <pc:docChg chg="undo custSel addSld delSld modSld delMainMaster">
      <pc:chgData name="Nathan Morrison" userId="a8088875ec538e5b" providerId="LiveId" clId="{2668521A-83A6-4122-97C1-3F33CA65F4ED}" dt="2021-10-14T20:16:03.485" v="952"/>
      <pc:docMkLst>
        <pc:docMk/>
      </pc:docMkLst>
      <pc:sldChg chg="del">
        <pc:chgData name="Nathan Morrison" userId="a8088875ec538e5b" providerId="LiveId" clId="{2668521A-83A6-4122-97C1-3F33CA65F4ED}" dt="2021-10-08T20:52:46.320" v="92" actId="47"/>
        <pc:sldMkLst>
          <pc:docMk/>
          <pc:sldMk cId="0" sldId="256"/>
        </pc:sldMkLst>
      </pc:sldChg>
      <pc:sldChg chg="addSp delSp modSp add mod modTransition delAnim modAnim">
        <pc:chgData name="Nathan Morrison" userId="a8088875ec538e5b" providerId="LiveId" clId="{2668521A-83A6-4122-97C1-3F33CA65F4ED}" dt="2021-10-14T18:25:34.562" v="204"/>
        <pc:sldMkLst>
          <pc:docMk/>
          <pc:sldMk cId="0" sldId="349"/>
        </pc:sldMkLst>
        <pc:spChg chg="mod">
          <ac:chgData name="Nathan Morrison" userId="a8088875ec538e5b" providerId="LiveId" clId="{2668521A-83A6-4122-97C1-3F33CA65F4ED}" dt="2021-10-14T18:15:20.236" v="136"/>
          <ac:spMkLst>
            <pc:docMk/>
            <pc:sldMk cId="0" sldId="349"/>
            <ac:spMk id="5" creationId="{00000000-0000-0000-0000-000000000000}"/>
          </ac:spMkLst>
        </pc:spChg>
        <pc:spChg chg="del">
          <ac:chgData name="Nathan Morrison" userId="a8088875ec538e5b" providerId="LiveId" clId="{2668521A-83A6-4122-97C1-3F33CA65F4ED}" dt="2021-10-14T18:16:56.036" v="143" actId="21"/>
          <ac:spMkLst>
            <pc:docMk/>
            <pc:sldMk cId="0" sldId="349"/>
            <ac:spMk id="7" creationId="{00000000-0000-0000-0000-000000000000}"/>
          </ac:spMkLst>
        </pc:spChg>
        <pc:spChg chg="mod">
          <ac:chgData name="Nathan Morrison" userId="a8088875ec538e5b" providerId="LiveId" clId="{2668521A-83A6-4122-97C1-3F33CA65F4ED}" dt="2021-10-14T18:21:58.972" v="166" actId="1076"/>
          <ac:spMkLst>
            <pc:docMk/>
            <pc:sldMk cId="0" sldId="349"/>
            <ac:spMk id="9" creationId="{00000000-0000-0000-0000-000000000000}"/>
          </ac:spMkLst>
        </pc:spChg>
        <pc:spChg chg="add del mod">
          <ac:chgData name="Nathan Morrison" userId="a8088875ec538e5b" providerId="LiveId" clId="{2668521A-83A6-4122-97C1-3F33CA65F4ED}" dt="2021-10-14T18:19:06.742" v="160" actId="478"/>
          <ac:spMkLst>
            <pc:docMk/>
            <pc:sldMk cId="0" sldId="349"/>
            <ac:spMk id="10" creationId="{6C3663C6-63BC-4FD4-9022-46C52B7BFC1A}"/>
          </ac:spMkLst>
        </pc:spChg>
        <pc:spChg chg="mod">
          <ac:chgData name="Nathan Morrison" userId="a8088875ec538e5b" providerId="LiveId" clId="{2668521A-83A6-4122-97C1-3F33CA65F4ED}" dt="2021-10-14T18:22:18.586" v="170" actId="1076"/>
          <ac:spMkLst>
            <pc:docMk/>
            <pc:sldMk cId="0" sldId="349"/>
            <ac:spMk id="11" creationId="{00000000-0000-0000-0000-000000000000}"/>
          </ac:spMkLst>
        </pc:spChg>
        <pc:spChg chg="add mod">
          <ac:chgData name="Nathan Morrison" userId="a8088875ec538e5b" providerId="LiveId" clId="{2668521A-83A6-4122-97C1-3F33CA65F4ED}" dt="2021-10-14T18:22:11.462" v="169" actId="14100"/>
          <ac:spMkLst>
            <pc:docMk/>
            <pc:sldMk cId="0" sldId="349"/>
            <ac:spMk id="15" creationId="{9E875A8B-945B-4A67-BA1E-B9D1975A2775}"/>
          </ac:spMkLst>
        </pc:spChg>
        <pc:spChg chg="mod">
          <ac:chgData name="Nathan Morrison" userId="a8088875ec538e5b" providerId="LiveId" clId="{2668521A-83A6-4122-97C1-3F33CA65F4ED}" dt="2021-10-14T18:17:53.124" v="149" actId="14100"/>
          <ac:spMkLst>
            <pc:docMk/>
            <pc:sldMk cId="0" sldId="349"/>
            <ac:spMk id="164866" creationId="{00000000-0000-0000-0000-000000000000}"/>
          </ac:spMkLst>
        </pc:spChg>
        <pc:picChg chg="del">
          <ac:chgData name="Nathan Morrison" userId="a8088875ec538e5b" providerId="LiveId" clId="{2668521A-83A6-4122-97C1-3F33CA65F4ED}" dt="2021-10-14T18:18:49.889" v="156" actId="478"/>
          <ac:picMkLst>
            <pc:docMk/>
            <pc:sldMk cId="0" sldId="349"/>
            <ac:picMk id="2" creationId="{00000000-0000-0000-0000-000000000000}"/>
          </ac:picMkLst>
        </pc:picChg>
        <pc:picChg chg="add mod">
          <ac:chgData name="Nathan Morrison" userId="a8088875ec538e5b" providerId="LiveId" clId="{2668521A-83A6-4122-97C1-3F33CA65F4ED}" dt="2021-10-14T18:22:22.722" v="171" actId="1076"/>
          <ac:picMkLst>
            <pc:docMk/>
            <pc:sldMk cId="0" sldId="349"/>
            <ac:picMk id="12" creationId="{92629917-191D-4D5D-9ADC-F0137394B98C}"/>
          </ac:picMkLst>
        </pc:picChg>
        <pc:picChg chg="add mod">
          <ac:chgData name="Nathan Morrison" userId="a8088875ec538e5b" providerId="LiveId" clId="{2668521A-83A6-4122-97C1-3F33CA65F4ED}" dt="2021-10-14T18:25:23.104" v="203" actId="1076"/>
          <ac:picMkLst>
            <pc:docMk/>
            <pc:sldMk cId="0" sldId="349"/>
            <ac:picMk id="13" creationId="{4E23FD89-215A-4EB9-8722-3B38052E0196}"/>
          </ac:picMkLst>
        </pc:picChg>
        <pc:picChg chg="add mod">
          <ac:chgData name="Nathan Morrison" userId="a8088875ec538e5b" providerId="LiveId" clId="{2668521A-83A6-4122-97C1-3F33CA65F4ED}" dt="2021-10-14T18:22:34.215" v="173" actId="1076"/>
          <ac:picMkLst>
            <pc:docMk/>
            <pc:sldMk cId="0" sldId="349"/>
            <ac:picMk id="14" creationId="{F6AAAD56-65D8-4E09-BA03-7651FC30F12D}"/>
          </ac:picMkLst>
        </pc:picChg>
        <pc:picChg chg="del">
          <ac:chgData name="Nathan Morrison" userId="a8088875ec538e5b" providerId="LiveId" clId="{2668521A-83A6-4122-97C1-3F33CA65F4ED}" dt="2021-10-14T18:18:49.225" v="155" actId="478"/>
          <ac:picMkLst>
            <pc:docMk/>
            <pc:sldMk cId="0" sldId="349"/>
            <ac:picMk id="1026" creationId="{00000000-0000-0000-0000-000000000000}"/>
          </ac:picMkLst>
        </pc:picChg>
        <pc:picChg chg="del">
          <ac:chgData name="Nathan Morrison" userId="a8088875ec538e5b" providerId="LiveId" clId="{2668521A-83A6-4122-97C1-3F33CA65F4ED}" dt="2021-10-14T18:18:48.464" v="154" actId="478"/>
          <ac:picMkLst>
            <pc:docMk/>
            <pc:sldMk cId="0" sldId="349"/>
            <ac:picMk id="1028" creationId="{00000000-0000-0000-0000-000000000000}"/>
          </ac:picMkLst>
        </pc:picChg>
      </pc:sldChg>
      <pc:sldChg chg="del">
        <pc:chgData name="Nathan Morrison" userId="a8088875ec538e5b" providerId="LiveId" clId="{2668521A-83A6-4122-97C1-3F33CA65F4ED}" dt="2021-10-14T19:45:06.901" v="776" actId="47"/>
        <pc:sldMkLst>
          <pc:docMk/>
          <pc:sldMk cId="0" sldId="402"/>
        </pc:sldMkLst>
      </pc:sldChg>
      <pc:sldChg chg="delSp">
        <pc:chgData name="Nathan Morrison" userId="a8088875ec538e5b" providerId="LiveId" clId="{2668521A-83A6-4122-97C1-3F33CA65F4ED}" dt="2021-10-08T20:57:46.971" v="132" actId="21"/>
        <pc:sldMkLst>
          <pc:docMk/>
          <pc:sldMk cId="4115565408" sldId="649"/>
        </pc:sldMkLst>
        <pc:spChg chg="del">
          <ac:chgData name="Nathan Morrison" userId="a8088875ec538e5b" providerId="LiveId" clId="{2668521A-83A6-4122-97C1-3F33CA65F4ED}" dt="2021-10-08T20:57:46.971" v="132" actId="21"/>
          <ac:spMkLst>
            <pc:docMk/>
            <pc:sldMk cId="4115565408" sldId="649"/>
            <ac:spMk id="2" creationId="{56D9B32C-F689-4222-B6E2-DFC7FA98EC58}"/>
          </ac:spMkLst>
        </pc:spChg>
      </pc:sldChg>
      <pc:sldChg chg="del">
        <pc:chgData name="Nathan Morrison" userId="a8088875ec538e5b" providerId="LiveId" clId="{2668521A-83A6-4122-97C1-3F33CA65F4ED}" dt="2021-10-14T19:45:04.373" v="774" actId="47"/>
        <pc:sldMkLst>
          <pc:docMk/>
          <pc:sldMk cId="2264060496" sldId="651"/>
        </pc:sldMkLst>
      </pc:sldChg>
      <pc:sldChg chg="addSp modSp add mod modAnim">
        <pc:chgData name="Nathan Morrison" userId="a8088875ec538e5b" providerId="LiveId" clId="{2668521A-83A6-4122-97C1-3F33CA65F4ED}" dt="2021-10-14T20:08:45.678" v="944" actId="20577"/>
        <pc:sldMkLst>
          <pc:docMk/>
          <pc:sldMk cId="471648852" sldId="739"/>
        </pc:sldMkLst>
        <pc:spChg chg="mod">
          <ac:chgData name="Nathan Morrison" userId="a8088875ec538e5b" providerId="LiveId" clId="{2668521A-83A6-4122-97C1-3F33CA65F4ED}" dt="2021-10-14T19:50:25.506" v="801"/>
          <ac:spMkLst>
            <pc:docMk/>
            <pc:sldMk cId="471648852" sldId="739"/>
            <ac:spMk id="4" creationId="{3E357395-60CB-4021-BB70-7E1F89125558}"/>
          </ac:spMkLst>
        </pc:spChg>
        <pc:spChg chg="add mod">
          <ac:chgData name="Nathan Morrison" userId="a8088875ec538e5b" providerId="LiveId" clId="{2668521A-83A6-4122-97C1-3F33CA65F4ED}" dt="2021-10-14T19:54:13.626" v="835" actId="1076"/>
          <ac:spMkLst>
            <pc:docMk/>
            <pc:sldMk cId="471648852" sldId="739"/>
            <ac:spMk id="7" creationId="{EA1818F5-50B5-4B79-A781-1EB6E66EB6B6}"/>
          </ac:spMkLst>
        </pc:spChg>
        <pc:spChg chg="mod">
          <ac:chgData name="Nathan Morrison" userId="a8088875ec538e5b" providerId="LiveId" clId="{2668521A-83A6-4122-97C1-3F33CA65F4ED}" dt="2021-10-14T20:08:45.678" v="944" actId="20577"/>
          <ac:spMkLst>
            <pc:docMk/>
            <pc:sldMk cId="471648852" sldId="739"/>
            <ac:spMk id="10" creationId="{0460CB3A-4192-4415-8A18-BBBED9F6F7AF}"/>
          </ac:spMkLst>
        </pc:spChg>
        <pc:picChg chg="mod">
          <ac:chgData name="Nathan Morrison" userId="a8088875ec538e5b" providerId="LiveId" clId="{2668521A-83A6-4122-97C1-3F33CA65F4ED}" dt="2021-10-14T19:54:09.581" v="834" actId="1076"/>
          <ac:picMkLst>
            <pc:docMk/>
            <pc:sldMk cId="471648852" sldId="739"/>
            <ac:picMk id="6" creationId="{1C5A623A-400E-4E24-A667-BBC885FCCDF1}"/>
          </ac:picMkLst>
        </pc:picChg>
      </pc:sldChg>
      <pc:sldChg chg="modSp add mod modAnim">
        <pc:chgData name="Nathan Morrison" userId="a8088875ec538e5b" providerId="LiveId" clId="{2668521A-83A6-4122-97C1-3F33CA65F4ED}" dt="2021-10-14T20:16:03.485" v="952"/>
        <pc:sldMkLst>
          <pc:docMk/>
          <pc:sldMk cId="2119422551" sldId="741"/>
        </pc:sldMkLst>
        <pc:spChg chg="mod">
          <ac:chgData name="Nathan Morrison" userId="a8088875ec538e5b" providerId="LiveId" clId="{2668521A-83A6-4122-97C1-3F33CA65F4ED}" dt="2021-10-14T19:55:03.391" v="838"/>
          <ac:spMkLst>
            <pc:docMk/>
            <pc:sldMk cId="2119422551" sldId="741"/>
            <ac:spMk id="5" creationId="{1DC66042-BF4A-43D2-9C57-FAD7517D581C}"/>
          </ac:spMkLst>
        </pc:spChg>
        <pc:spChg chg="mod">
          <ac:chgData name="Nathan Morrison" userId="a8088875ec538e5b" providerId="LiveId" clId="{2668521A-83A6-4122-97C1-3F33CA65F4ED}" dt="2021-10-14T19:56:29.288" v="860" actId="1076"/>
          <ac:spMkLst>
            <pc:docMk/>
            <pc:sldMk cId="2119422551" sldId="741"/>
            <ac:spMk id="6" creationId="{9D9C2EC4-D526-4042-9248-A3612DE1AD89}"/>
          </ac:spMkLst>
        </pc:spChg>
        <pc:spChg chg="mod">
          <ac:chgData name="Nathan Morrison" userId="a8088875ec538e5b" providerId="LiveId" clId="{2668521A-83A6-4122-97C1-3F33CA65F4ED}" dt="2021-10-14T19:56:15.521" v="855" actId="404"/>
          <ac:spMkLst>
            <pc:docMk/>
            <pc:sldMk cId="2119422551" sldId="741"/>
            <ac:spMk id="14" creationId="{ED7CFFB5-C3AC-4B7D-BB16-69ACB5D23356}"/>
          </ac:spMkLst>
        </pc:spChg>
      </pc:sldChg>
      <pc:sldChg chg="addSp delSp modSp mod modAnim modNotesTx">
        <pc:chgData name="Nathan Morrison" userId="a8088875ec538e5b" providerId="LiveId" clId="{2668521A-83A6-4122-97C1-3F33CA65F4ED}" dt="2021-10-14T18:31:22.287" v="274" actId="1076"/>
        <pc:sldMkLst>
          <pc:docMk/>
          <pc:sldMk cId="14144714" sldId="752"/>
        </pc:sldMkLst>
        <pc:spChg chg="del">
          <ac:chgData name="Nathan Morrison" userId="a8088875ec538e5b" providerId="LiveId" clId="{2668521A-83A6-4122-97C1-3F33CA65F4ED}" dt="2021-10-14T18:27:18.305" v="207" actId="478"/>
          <ac:spMkLst>
            <pc:docMk/>
            <pc:sldMk cId="14144714" sldId="752"/>
            <ac:spMk id="2" creationId="{3E8FFC61-4DB6-44F0-A0B7-3F5A520EB174}"/>
          </ac:spMkLst>
        </pc:spChg>
        <pc:spChg chg="mod">
          <ac:chgData name="Nathan Morrison" userId="a8088875ec538e5b" providerId="LiveId" clId="{2668521A-83A6-4122-97C1-3F33CA65F4ED}" dt="2021-10-14T18:29:28.067" v="263" actId="1076"/>
          <ac:spMkLst>
            <pc:docMk/>
            <pc:sldMk cId="14144714" sldId="752"/>
            <ac:spMk id="13" creationId="{7DEAFF66-73B9-41A6-9E2F-222E64E6A6AB}"/>
          </ac:spMkLst>
        </pc:spChg>
        <pc:spChg chg="mod">
          <ac:chgData name="Nathan Morrison" userId="a8088875ec538e5b" providerId="LiveId" clId="{2668521A-83A6-4122-97C1-3F33CA65F4ED}" dt="2021-10-14T18:29:33.003" v="267" actId="27636"/>
          <ac:spMkLst>
            <pc:docMk/>
            <pc:sldMk cId="14144714" sldId="752"/>
            <ac:spMk id="15" creationId="{A42F5358-49F9-4AD2-A35B-EED7979F176B}"/>
          </ac:spMkLst>
        </pc:spChg>
        <pc:spChg chg="mod">
          <ac:chgData name="Nathan Morrison" userId="a8088875ec538e5b" providerId="LiveId" clId="{2668521A-83A6-4122-97C1-3F33CA65F4ED}" dt="2021-10-14T18:31:22.287" v="274" actId="1076"/>
          <ac:spMkLst>
            <pc:docMk/>
            <pc:sldMk cId="14144714" sldId="752"/>
            <ac:spMk id="16" creationId="{1C1865CC-660E-4AA4-9435-A1457A620ACA}"/>
          </ac:spMkLst>
        </pc:spChg>
        <pc:spChg chg="mod">
          <ac:chgData name="Nathan Morrison" userId="a8088875ec538e5b" providerId="LiveId" clId="{2668521A-83A6-4122-97C1-3F33CA65F4ED}" dt="2021-10-14T18:30:42.302" v="271" actId="1076"/>
          <ac:spMkLst>
            <pc:docMk/>
            <pc:sldMk cId="14144714" sldId="752"/>
            <ac:spMk id="155655" creationId="{5C500268-1087-41D0-9C82-CF4160929511}"/>
          </ac:spMkLst>
        </pc:spChg>
        <pc:picChg chg="del">
          <ac:chgData name="Nathan Morrison" userId="a8088875ec538e5b" providerId="LiveId" clId="{2668521A-83A6-4122-97C1-3F33CA65F4ED}" dt="2021-10-14T18:23:16.488" v="174" actId="478"/>
          <ac:picMkLst>
            <pc:docMk/>
            <pc:sldMk cId="14144714" sldId="752"/>
            <ac:picMk id="3" creationId="{4DA9E549-1EB3-4CB6-BE45-90813A765A7E}"/>
          </ac:picMkLst>
        </pc:picChg>
        <pc:picChg chg="add mod">
          <ac:chgData name="Nathan Morrison" userId="a8088875ec538e5b" providerId="LiveId" clId="{2668521A-83A6-4122-97C1-3F33CA65F4ED}" dt="2021-10-14T18:24:00.729" v="183" actId="14100"/>
          <ac:picMkLst>
            <pc:docMk/>
            <pc:sldMk cId="14144714" sldId="752"/>
            <ac:picMk id="12" creationId="{13F83F2A-DEFA-469B-9586-EDDDE4F2BEC5}"/>
          </ac:picMkLst>
        </pc:picChg>
        <pc:picChg chg="add mod ord">
          <ac:chgData name="Nathan Morrison" userId="a8088875ec538e5b" providerId="LiveId" clId="{2668521A-83A6-4122-97C1-3F33CA65F4ED}" dt="2021-10-14T18:24:21.177" v="185" actId="1076"/>
          <ac:picMkLst>
            <pc:docMk/>
            <pc:sldMk cId="14144714" sldId="752"/>
            <ac:picMk id="14" creationId="{241144F0-B481-43BD-80A0-CCA8BCF115B5}"/>
          </ac:picMkLst>
        </pc:picChg>
      </pc:sldChg>
      <pc:sldChg chg="addSp delSp modSp mod modTransition modAnim setClrOvrMap">
        <pc:chgData name="Nathan Morrison" userId="a8088875ec538e5b" providerId="LiveId" clId="{2668521A-83A6-4122-97C1-3F33CA65F4ED}" dt="2021-10-14T20:04:48.717" v="918" actId="403"/>
        <pc:sldMkLst>
          <pc:docMk/>
          <pc:sldMk cId="424562468" sldId="757"/>
        </pc:sldMkLst>
        <pc:spChg chg="mod">
          <ac:chgData name="Nathan Morrison" userId="a8088875ec538e5b" providerId="LiveId" clId="{2668521A-83A6-4122-97C1-3F33CA65F4ED}" dt="2021-10-14T20:04:48.717" v="918" actId="403"/>
          <ac:spMkLst>
            <pc:docMk/>
            <pc:sldMk cId="424562468" sldId="757"/>
            <ac:spMk id="12" creationId="{1602181B-D8AE-484C-BCB2-7D7097A27607}"/>
          </ac:spMkLst>
        </pc:spChg>
        <pc:spChg chg="add">
          <ac:chgData name="Nathan Morrison" userId="a8088875ec538e5b" providerId="LiveId" clId="{2668521A-83A6-4122-97C1-3F33CA65F4ED}" dt="2021-10-14T18:35:31.809" v="279" actId="26606"/>
          <ac:spMkLst>
            <pc:docMk/>
            <pc:sldMk cId="424562468" sldId="757"/>
            <ac:spMk id="74" creationId="{F13C74B1-5B17-4795-BED0-7140497B445A}"/>
          </ac:spMkLst>
        </pc:spChg>
        <pc:spChg chg="del">
          <ac:chgData name="Nathan Morrison" userId="a8088875ec538e5b" providerId="LiveId" clId="{2668521A-83A6-4122-97C1-3F33CA65F4ED}" dt="2021-10-14T18:35:31.809" v="279" actId="26606"/>
          <ac:spMkLst>
            <pc:docMk/>
            <pc:sldMk cId="424562468" sldId="757"/>
            <ac:spMk id="76" creationId="{8F23F8A3-8FD7-4779-8323-FDC26BE99889}"/>
          </ac:spMkLst>
        </pc:spChg>
        <pc:spChg chg="add">
          <ac:chgData name="Nathan Morrison" userId="a8088875ec538e5b" providerId="LiveId" clId="{2668521A-83A6-4122-97C1-3F33CA65F4ED}" dt="2021-10-14T18:35:31.809" v="279" actId="26606"/>
          <ac:spMkLst>
            <pc:docMk/>
            <pc:sldMk cId="424562468" sldId="757"/>
            <ac:spMk id="77" creationId="{D4974D33-8DC5-464E-8C6D-BE58F0669C17}"/>
          </ac:spMkLst>
        </pc:spChg>
        <pc:spChg chg="del">
          <ac:chgData name="Nathan Morrison" userId="a8088875ec538e5b" providerId="LiveId" clId="{2668521A-83A6-4122-97C1-3F33CA65F4ED}" dt="2021-10-14T18:35:31.809" v="279" actId="26606"/>
          <ac:spMkLst>
            <pc:docMk/>
            <pc:sldMk cId="424562468" sldId="757"/>
            <ac:spMk id="78" creationId="{F605C4CC-A25C-416F-8333-7CB7DC97D870}"/>
          </ac:spMkLst>
        </pc:spChg>
        <pc:spChg chg="mod">
          <ac:chgData name="Nathan Morrison" userId="a8088875ec538e5b" providerId="LiveId" clId="{2668521A-83A6-4122-97C1-3F33CA65F4ED}" dt="2021-10-14T18:35:46.161" v="284" actId="404"/>
          <ac:spMkLst>
            <pc:docMk/>
            <pc:sldMk cId="424562468" sldId="757"/>
            <ac:spMk id="14338" creationId="{00000000-0000-0000-0000-000000000000}"/>
          </ac:spMkLst>
        </pc:spChg>
        <pc:spChg chg="mod ord">
          <ac:chgData name="Nathan Morrison" userId="a8088875ec538e5b" providerId="LiveId" clId="{2668521A-83A6-4122-97C1-3F33CA65F4ED}" dt="2021-10-14T18:36:03.568" v="288" actId="1076"/>
          <ac:spMkLst>
            <pc:docMk/>
            <pc:sldMk cId="424562468" sldId="757"/>
            <ac:spMk id="14339" creationId="{00000000-0000-0000-0000-000000000000}"/>
          </ac:spMkLst>
        </pc:spChg>
        <pc:picChg chg="mod ord">
          <ac:chgData name="Nathan Morrison" userId="a8088875ec538e5b" providerId="LiveId" clId="{2668521A-83A6-4122-97C1-3F33CA65F4ED}" dt="2021-10-14T18:35:31.809" v="279" actId="26606"/>
          <ac:picMkLst>
            <pc:docMk/>
            <pc:sldMk cId="424562468" sldId="757"/>
            <ac:picMk id="6" creationId="{8EC3D3E6-1F0F-4B48-92E5-C30FFAE49B91}"/>
          </ac:picMkLst>
        </pc:picChg>
      </pc:sldChg>
      <pc:sldChg chg="add del">
        <pc:chgData name="Nathan Morrison" userId="a8088875ec538e5b" providerId="LiveId" clId="{2668521A-83A6-4122-97C1-3F33CA65F4ED}" dt="2021-10-14T19:57:38.913" v="866" actId="47"/>
        <pc:sldMkLst>
          <pc:docMk/>
          <pc:sldMk cId="2466910324" sldId="760"/>
        </pc:sldMkLst>
      </pc:sldChg>
      <pc:sldChg chg="del modTransition">
        <pc:chgData name="Nathan Morrison" userId="a8088875ec538e5b" providerId="LiveId" clId="{2668521A-83A6-4122-97C1-3F33CA65F4ED}" dt="2021-10-14T18:44:19.212" v="381" actId="2696"/>
        <pc:sldMkLst>
          <pc:docMk/>
          <pc:sldMk cId="3998445511" sldId="760"/>
        </pc:sldMkLst>
      </pc:sldChg>
      <pc:sldChg chg="modSp del mod">
        <pc:chgData name="Nathan Morrison" userId="a8088875ec538e5b" providerId="LiveId" clId="{2668521A-83A6-4122-97C1-3F33CA65F4ED}" dt="2021-10-14T19:45:03.178" v="773" actId="47"/>
        <pc:sldMkLst>
          <pc:docMk/>
          <pc:sldMk cId="863274946" sldId="761"/>
        </pc:sldMkLst>
        <pc:spChg chg="mod">
          <ac:chgData name="Nathan Morrison" userId="a8088875ec538e5b" providerId="LiveId" clId="{2668521A-83A6-4122-97C1-3F33CA65F4ED}" dt="2021-10-08T20:49:37.166" v="10"/>
          <ac:spMkLst>
            <pc:docMk/>
            <pc:sldMk cId="863274946" sldId="761"/>
            <ac:spMk id="11266" creationId="{00000000-0000-0000-0000-000000000000}"/>
          </ac:spMkLst>
        </pc:spChg>
      </pc:sldChg>
      <pc:sldChg chg="modSp del mod">
        <pc:chgData name="Nathan Morrison" userId="a8088875ec538e5b" providerId="LiveId" clId="{2668521A-83A6-4122-97C1-3F33CA65F4ED}" dt="2021-10-14T19:45:05.033" v="775" actId="47"/>
        <pc:sldMkLst>
          <pc:docMk/>
          <pc:sldMk cId="4228639095" sldId="765"/>
        </pc:sldMkLst>
        <pc:spChg chg="mod">
          <ac:chgData name="Nathan Morrison" userId="a8088875ec538e5b" providerId="LiveId" clId="{2668521A-83A6-4122-97C1-3F33CA65F4ED}" dt="2021-10-08T20:49:37.166" v="10"/>
          <ac:spMkLst>
            <pc:docMk/>
            <pc:sldMk cId="4228639095" sldId="765"/>
            <ac:spMk id="11266" creationId="{00000000-0000-0000-0000-000000000000}"/>
          </ac:spMkLst>
        </pc:spChg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207417512" sldId="771"/>
        </pc:sldMkLst>
      </pc:sldChg>
      <pc:sldChg chg="del">
        <pc:chgData name="Nathan Morrison" userId="a8088875ec538e5b" providerId="LiveId" clId="{2668521A-83A6-4122-97C1-3F33CA65F4ED}" dt="2021-10-14T19:45:09.876" v="777" actId="47"/>
        <pc:sldMkLst>
          <pc:docMk/>
          <pc:sldMk cId="2803810487" sldId="775"/>
        </pc:sldMkLst>
      </pc:sldChg>
      <pc:sldChg chg="del">
        <pc:chgData name="Nathan Morrison" userId="a8088875ec538e5b" providerId="LiveId" clId="{2668521A-83A6-4122-97C1-3F33CA65F4ED}" dt="2021-10-14T19:45:11.018" v="778" actId="47"/>
        <pc:sldMkLst>
          <pc:docMk/>
          <pc:sldMk cId="4184923951" sldId="776"/>
        </pc:sldMkLst>
      </pc:sldChg>
      <pc:sldChg chg="del">
        <pc:chgData name="Nathan Morrison" userId="a8088875ec538e5b" providerId="LiveId" clId="{2668521A-83A6-4122-97C1-3F33CA65F4ED}" dt="2021-10-14T19:45:11.561" v="779" actId="47"/>
        <pc:sldMkLst>
          <pc:docMk/>
          <pc:sldMk cId="251210556" sldId="777"/>
        </pc:sldMkLst>
      </pc:sldChg>
      <pc:sldChg chg="del">
        <pc:chgData name="Nathan Morrison" userId="a8088875ec538e5b" providerId="LiveId" clId="{2668521A-83A6-4122-97C1-3F33CA65F4ED}" dt="2021-10-14T19:45:15.303" v="780" actId="47"/>
        <pc:sldMkLst>
          <pc:docMk/>
          <pc:sldMk cId="3799845596" sldId="781"/>
        </pc:sldMkLst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4014727914" sldId="782"/>
        </pc:sldMkLst>
      </pc:sldChg>
      <pc:sldChg chg="modSp del mod modTransition">
        <pc:chgData name="Nathan Morrison" userId="a8088875ec538e5b" providerId="LiveId" clId="{2668521A-83A6-4122-97C1-3F33CA65F4ED}" dt="2021-10-14T19:57:38.913" v="866" actId="47"/>
        <pc:sldMkLst>
          <pc:docMk/>
          <pc:sldMk cId="3662544114" sldId="783"/>
        </pc:sldMkLst>
        <pc:spChg chg="mod">
          <ac:chgData name="Nathan Morrison" userId="a8088875ec538e5b" providerId="LiveId" clId="{2668521A-83A6-4122-97C1-3F33CA65F4ED}" dt="2021-10-08T20:49:37.166" v="10"/>
          <ac:spMkLst>
            <pc:docMk/>
            <pc:sldMk cId="3662544114" sldId="783"/>
            <ac:spMk id="11266" creationId="{00000000-0000-0000-0000-000000000000}"/>
          </ac:spMkLst>
        </pc:spChg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3974457792" sldId="787"/>
        </pc:sldMkLst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3879695978" sldId="788"/>
        </pc:sldMkLst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1175339504" sldId="789"/>
        </pc:sldMkLst>
      </pc:sldChg>
      <pc:sldChg chg="modSp del mod">
        <pc:chgData name="Nathan Morrison" userId="a8088875ec538e5b" providerId="LiveId" clId="{2668521A-83A6-4122-97C1-3F33CA65F4ED}" dt="2021-10-14T19:57:38.913" v="866" actId="47"/>
        <pc:sldMkLst>
          <pc:docMk/>
          <pc:sldMk cId="50060813" sldId="790"/>
        </pc:sldMkLst>
        <pc:spChg chg="mod">
          <ac:chgData name="Nathan Morrison" userId="a8088875ec538e5b" providerId="LiveId" clId="{2668521A-83A6-4122-97C1-3F33CA65F4ED}" dt="2021-10-08T20:49:37.166" v="10"/>
          <ac:spMkLst>
            <pc:docMk/>
            <pc:sldMk cId="50060813" sldId="790"/>
            <ac:spMk id="11266" creationId="{00000000-0000-0000-0000-000000000000}"/>
          </ac:spMkLst>
        </pc:spChg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1557993420" sldId="795"/>
        </pc:sldMkLst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571448034" sldId="796"/>
        </pc:sldMkLst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1973721922" sldId="798"/>
        </pc:sldMkLst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863373609" sldId="799"/>
        </pc:sldMkLst>
      </pc:sldChg>
      <pc:sldChg chg="modSp del mod">
        <pc:chgData name="Nathan Morrison" userId="a8088875ec538e5b" providerId="LiveId" clId="{2668521A-83A6-4122-97C1-3F33CA65F4ED}" dt="2021-10-14T19:57:38.913" v="866" actId="47"/>
        <pc:sldMkLst>
          <pc:docMk/>
          <pc:sldMk cId="2298099709" sldId="802"/>
        </pc:sldMkLst>
        <pc:spChg chg="mod">
          <ac:chgData name="Nathan Morrison" userId="a8088875ec538e5b" providerId="LiveId" clId="{2668521A-83A6-4122-97C1-3F33CA65F4ED}" dt="2021-10-08T20:49:37.166" v="10"/>
          <ac:spMkLst>
            <pc:docMk/>
            <pc:sldMk cId="2298099709" sldId="802"/>
            <ac:spMk id="11266" creationId="{00000000-0000-0000-0000-000000000000}"/>
          </ac:spMkLst>
        </pc:spChg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2730265156" sldId="803"/>
        </pc:sldMkLst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534482247" sldId="804"/>
        </pc:sldMkLst>
      </pc:sldChg>
      <pc:sldChg chg="del">
        <pc:chgData name="Nathan Morrison" userId="a8088875ec538e5b" providerId="LiveId" clId="{2668521A-83A6-4122-97C1-3F33CA65F4ED}" dt="2021-10-14T19:57:38.913" v="866" actId="47"/>
        <pc:sldMkLst>
          <pc:docMk/>
          <pc:sldMk cId="2146808457" sldId="806"/>
        </pc:sldMkLst>
      </pc:sldChg>
      <pc:sldChg chg="addSp delSp modSp new mod setBg">
        <pc:chgData name="Nathan Morrison" userId="a8088875ec538e5b" providerId="LiveId" clId="{2668521A-83A6-4122-97C1-3F33CA65F4ED}" dt="2021-10-08T20:55:38.147" v="131" actId="1076"/>
        <pc:sldMkLst>
          <pc:docMk/>
          <pc:sldMk cId="161463451" sldId="807"/>
        </pc:sldMkLst>
        <pc:spChg chg="mod">
          <ac:chgData name="Nathan Morrison" userId="a8088875ec538e5b" providerId="LiveId" clId="{2668521A-83A6-4122-97C1-3F33CA65F4ED}" dt="2021-10-08T20:55:07.657" v="120" actId="1076"/>
          <ac:spMkLst>
            <pc:docMk/>
            <pc:sldMk cId="161463451" sldId="807"/>
            <ac:spMk id="2" creationId="{B2006BFB-8C88-4B7B-8B64-8DB20282AD55}"/>
          </ac:spMkLst>
        </pc:spChg>
        <pc:spChg chg="mod">
          <ac:chgData name="Nathan Morrison" userId="a8088875ec538e5b" providerId="LiveId" clId="{2668521A-83A6-4122-97C1-3F33CA65F4ED}" dt="2021-10-08T20:55:38.147" v="131" actId="1076"/>
          <ac:spMkLst>
            <pc:docMk/>
            <pc:sldMk cId="161463451" sldId="807"/>
            <ac:spMk id="3" creationId="{585523D1-51CB-42C5-B92A-DDEC9C59F3A2}"/>
          </ac:spMkLst>
        </pc:spChg>
        <pc:spChg chg="del mod">
          <ac:chgData name="Nathan Morrison" userId="a8088875ec538e5b" providerId="LiveId" clId="{2668521A-83A6-4122-97C1-3F33CA65F4ED}" dt="2021-10-08T20:52:53.901" v="93" actId="478"/>
          <ac:spMkLst>
            <pc:docMk/>
            <pc:sldMk cId="161463451" sldId="807"/>
            <ac:spMk id="4" creationId="{75E7D95A-22E5-4AEF-B153-74011D8A14BC}"/>
          </ac:spMkLst>
        </pc:spChg>
        <pc:spChg chg="add del">
          <ac:chgData name="Nathan Morrison" userId="a8088875ec538e5b" providerId="LiveId" clId="{2668521A-83A6-4122-97C1-3F33CA65F4ED}" dt="2021-10-08T20:54:07.331" v="98" actId="26606"/>
          <ac:spMkLst>
            <pc:docMk/>
            <pc:sldMk cId="161463451" sldId="807"/>
            <ac:spMk id="11" creationId="{9F4444CE-BC8D-4D61-B303-4C05614E62AB}"/>
          </ac:spMkLst>
        </pc:spChg>
        <pc:spChg chg="add del">
          <ac:chgData name="Nathan Morrison" userId="a8088875ec538e5b" providerId="LiveId" clId="{2668521A-83A6-4122-97C1-3F33CA65F4ED}" dt="2021-10-08T20:54:07.331" v="98" actId="26606"/>
          <ac:spMkLst>
            <pc:docMk/>
            <pc:sldMk cId="161463451" sldId="807"/>
            <ac:spMk id="13" creationId="{62423CA5-E2E1-4789-B759-9906C1C94063}"/>
          </ac:spMkLst>
        </pc:spChg>
        <pc:spChg chg="add del">
          <ac:chgData name="Nathan Morrison" userId="a8088875ec538e5b" providerId="LiveId" clId="{2668521A-83A6-4122-97C1-3F33CA65F4ED}" dt="2021-10-08T20:54:07.331" v="98" actId="26606"/>
          <ac:spMkLst>
            <pc:docMk/>
            <pc:sldMk cId="161463451" sldId="807"/>
            <ac:spMk id="15" creationId="{73772B81-181F-48B7-8826-4D9686D15DF5}"/>
          </ac:spMkLst>
        </pc:spChg>
        <pc:spChg chg="add del">
          <ac:chgData name="Nathan Morrison" userId="a8088875ec538e5b" providerId="LiveId" clId="{2668521A-83A6-4122-97C1-3F33CA65F4ED}" dt="2021-10-08T20:54:07.331" v="98" actId="26606"/>
          <ac:spMkLst>
            <pc:docMk/>
            <pc:sldMk cId="161463451" sldId="807"/>
            <ac:spMk id="17" creationId="{B2205F6E-03C6-4E92-877C-E2482F6599AA}"/>
          </ac:spMkLst>
        </pc:spChg>
        <pc:spChg chg="add">
          <ac:chgData name="Nathan Morrison" userId="a8088875ec538e5b" providerId="LiveId" clId="{2668521A-83A6-4122-97C1-3F33CA65F4ED}" dt="2021-10-08T20:54:07.335" v="99" actId="26606"/>
          <ac:spMkLst>
            <pc:docMk/>
            <pc:sldMk cId="161463451" sldId="807"/>
            <ac:spMk id="19" creationId="{3BCB5F6A-9EB0-40B0-9D13-3023E9A20508}"/>
          </ac:spMkLst>
        </pc:spChg>
        <pc:picChg chg="add mod">
          <ac:chgData name="Nathan Morrison" userId="a8088875ec538e5b" providerId="LiveId" clId="{2668521A-83A6-4122-97C1-3F33CA65F4ED}" dt="2021-10-08T20:54:07.335" v="99" actId="26606"/>
          <ac:picMkLst>
            <pc:docMk/>
            <pc:sldMk cId="161463451" sldId="807"/>
            <ac:picMk id="6" creationId="{6B3AF159-0FF0-4483-9968-2F9262062ACA}"/>
          </ac:picMkLst>
        </pc:picChg>
      </pc:sldChg>
      <pc:sldChg chg="new del">
        <pc:chgData name="Nathan Morrison" userId="a8088875ec538e5b" providerId="LiveId" clId="{2668521A-83A6-4122-97C1-3F33CA65F4ED}" dt="2021-10-14T18:15:01.921" v="135" actId="47"/>
        <pc:sldMkLst>
          <pc:docMk/>
          <pc:sldMk cId="147518381" sldId="808"/>
        </pc:sldMkLst>
      </pc:sldChg>
      <pc:sldChg chg="new del">
        <pc:chgData name="Nathan Morrison" userId="a8088875ec538e5b" providerId="LiveId" clId="{2668521A-83A6-4122-97C1-3F33CA65F4ED}" dt="2021-10-14T18:33:33.420" v="277" actId="47"/>
        <pc:sldMkLst>
          <pc:docMk/>
          <pc:sldMk cId="2936763946" sldId="808"/>
        </pc:sldMkLst>
      </pc:sldChg>
      <pc:sldChg chg="add del">
        <pc:chgData name="Nathan Morrison" userId="a8088875ec538e5b" providerId="LiveId" clId="{2668521A-83A6-4122-97C1-3F33CA65F4ED}" dt="2021-10-14T18:44:26.782" v="384" actId="47"/>
        <pc:sldMkLst>
          <pc:docMk/>
          <pc:sldMk cId="3747866682" sldId="809"/>
        </pc:sldMkLst>
      </pc:sldChg>
      <pc:sldChg chg="new del">
        <pc:chgData name="Nathan Morrison" userId="a8088875ec538e5b" providerId="LiveId" clId="{2668521A-83A6-4122-97C1-3F33CA65F4ED}" dt="2021-10-14T18:40:31.109" v="347" actId="47"/>
        <pc:sldMkLst>
          <pc:docMk/>
          <pc:sldMk cId="526677651" sldId="810"/>
        </pc:sldMkLst>
      </pc:sldChg>
      <pc:sldChg chg="modSp add mod modTransition modAnim">
        <pc:chgData name="Nathan Morrison" userId="a8088875ec538e5b" providerId="LiveId" clId="{2668521A-83A6-4122-97C1-3F33CA65F4ED}" dt="2021-10-14T18:44:05.867" v="379"/>
        <pc:sldMkLst>
          <pc:docMk/>
          <pc:sldMk cId="797371713" sldId="811"/>
        </pc:sldMkLst>
        <pc:spChg chg="mod">
          <ac:chgData name="Nathan Morrison" userId="a8088875ec538e5b" providerId="LiveId" clId="{2668521A-83A6-4122-97C1-3F33CA65F4ED}" dt="2021-10-14T18:42:53.552" v="375" actId="14100"/>
          <ac:spMkLst>
            <pc:docMk/>
            <pc:sldMk cId="797371713" sldId="811"/>
            <ac:spMk id="12" creationId="{1602181B-D8AE-484C-BCB2-7D7097A27607}"/>
          </ac:spMkLst>
        </pc:spChg>
      </pc:sldChg>
      <pc:sldChg chg="new del modTransition">
        <pc:chgData name="Nathan Morrison" userId="a8088875ec538e5b" providerId="LiveId" clId="{2668521A-83A6-4122-97C1-3F33CA65F4ED}" dt="2021-10-14T18:46:13.016" v="387" actId="47"/>
        <pc:sldMkLst>
          <pc:docMk/>
          <pc:sldMk cId="3987191125" sldId="812"/>
        </pc:sldMkLst>
      </pc:sldChg>
      <pc:sldChg chg="new del">
        <pc:chgData name="Nathan Morrison" userId="a8088875ec538e5b" providerId="LiveId" clId="{2668521A-83A6-4122-97C1-3F33CA65F4ED}" dt="2021-10-14T19:57:38.913" v="866" actId="47"/>
        <pc:sldMkLst>
          <pc:docMk/>
          <pc:sldMk cId="4112718708" sldId="813"/>
        </pc:sldMkLst>
      </pc:sldChg>
      <pc:sldChg chg="delSp modSp add mod modTransition delAnim modAnim modNotesTx">
        <pc:chgData name="Nathan Morrison" userId="a8088875ec538e5b" providerId="LiveId" clId="{2668521A-83A6-4122-97C1-3F33CA65F4ED}" dt="2021-10-14T19:11:43.319" v="532" actId="6549"/>
        <pc:sldMkLst>
          <pc:docMk/>
          <pc:sldMk cId="1561133806" sldId="814"/>
        </pc:sldMkLst>
        <pc:spChg chg="del">
          <ac:chgData name="Nathan Morrison" userId="a8088875ec538e5b" providerId="LiveId" clId="{2668521A-83A6-4122-97C1-3F33CA65F4ED}" dt="2021-10-14T18:52:57.471" v="425" actId="21"/>
          <ac:spMkLst>
            <pc:docMk/>
            <pc:sldMk cId="1561133806" sldId="814"/>
            <ac:spMk id="11" creationId="{BD6C2206-5C42-46AB-A6AF-1D0AADFCC813}"/>
          </ac:spMkLst>
        </pc:spChg>
        <pc:spChg chg="mod">
          <ac:chgData name="Nathan Morrison" userId="a8088875ec538e5b" providerId="LiveId" clId="{2668521A-83A6-4122-97C1-3F33CA65F4ED}" dt="2021-10-14T18:52:23.584" v="421" actId="403"/>
          <ac:spMkLst>
            <pc:docMk/>
            <pc:sldMk cId="1561133806" sldId="814"/>
            <ac:spMk id="13" creationId="{41EFF485-3931-4A76-8529-E46112A3187A}"/>
          </ac:spMkLst>
        </pc:spChg>
        <pc:spChg chg="mod">
          <ac:chgData name="Nathan Morrison" userId="a8088875ec538e5b" providerId="LiveId" clId="{2668521A-83A6-4122-97C1-3F33CA65F4ED}" dt="2021-10-14T18:46:48.057" v="389" actId="6549"/>
          <ac:spMkLst>
            <pc:docMk/>
            <pc:sldMk cId="1561133806" sldId="814"/>
            <ac:spMk id="202754" creationId="{0CEAEEFF-C77E-40CB-B635-D9F54CF61D39}"/>
          </ac:spMkLst>
        </pc:spChg>
        <pc:picChg chg="mod">
          <ac:chgData name="Nathan Morrison" userId="a8088875ec538e5b" providerId="LiveId" clId="{2668521A-83A6-4122-97C1-3F33CA65F4ED}" dt="2021-10-14T18:53:07.676" v="427" actId="1076"/>
          <ac:picMkLst>
            <pc:docMk/>
            <pc:sldMk cId="1561133806" sldId="814"/>
            <ac:picMk id="4" creationId="{05812466-DECB-42B6-B789-9D376FEC30EC}"/>
          </ac:picMkLst>
        </pc:picChg>
      </pc:sldChg>
      <pc:sldChg chg="new del">
        <pc:chgData name="Nathan Morrison" userId="a8088875ec538e5b" providerId="LiveId" clId="{2668521A-83A6-4122-97C1-3F33CA65F4ED}" dt="2021-10-14T18:52:52.239" v="424" actId="47"/>
        <pc:sldMkLst>
          <pc:docMk/>
          <pc:sldMk cId="2628484528" sldId="815"/>
        </pc:sldMkLst>
      </pc:sldChg>
      <pc:sldChg chg="addSp delSp modSp add mod modTransition modAnim modNotesTx">
        <pc:chgData name="Nathan Morrison" userId="a8088875ec538e5b" providerId="LiveId" clId="{2668521A-83A6-4122-97C1-3F33CA65F4ED}" dt="2021-10-14T20:05:54.711" v="942" actId="20577"/>
        <pc:sldMkLst>
          <pc:docMk/>
          <pc:sldMk cId="720089266" sldId="816"/>
        </pc:sldMkLst>
        <pc:spChg chg="add mod">
          <ac:chgData name="Nathan Morrison" userId="a8088875ec538e5b" providerId="LiveId" clId="{2668521A-83A6-4122-97C1-3F33CA65F4ED}" dt="2021-10-14T20:05:54.711" v="942" actId="20577"/>
          <ac:spMkLst>
            <pc:docMk/>
            <pc:sldMk cId="720089266" sldId="816"/>
            <ac:spMk id="10" creationId="{7D5FD305-2B63-455D-A121-79396AB47689}"/>
          </ac:spMkLst>
        </pc:spChg>
        <pc:spChg chg="mod">
          <ac:chgData name="Nathan Morrison" userId="a8088875ec538e5b" providerId="LiveId" clId="{2668521A-83A6-4122-97C1-3F33CA65F4ED}" dt="2021-10-14T18:55:12.739" v="444" actId="1076"/>
          <ac:spMkLst>
            <pc:docMk/>
            <pc:sldMk cId="720089266" sldId="816"/>
            <ac:spMk id="11" creationId="{BD6C2206-5C42-46AB-A6AF-1D0AADFCC813}"/>
          </ac:spMkLst>
        </pc:spChg>
        <pc:spChg chg="del mod">
          <ac:chgData name="Nathan Morrison" userId="a8088875ec538e5b" providerId="LiveId" clId="{2668521A-83A6-4122-97C1-3F33CA65F4ED}" dt="2021-10-14T18:54:23.013" v="437" actId="478"/>
          <ac:spMkLst>
            <pc:docMk/>
            <pc:sldMk cId="720089266" sldId="816"/>
            <ac:spMk id="13" creationId="{41EFF485-3931-4A76-8529-E46112A3187A}"/>
          </ac:spMkLst>
        </pc:spChg>
      </pc:sldChg>
      <pc:sldChg chg="new del">
        <pc:chgData name="Nathan Morrison" userId="a8088875ec538e5b" providerId="LiveId" clId="{2668521A-83A6-4122-97C1-3F33CA65F4ED}" dt="2021-10-14T19:06:20.578" v="484" actId="47"/>
        <pc:sldMkLst>
          <pc:docMk/>
          <pc:sldMk cId="3103987710" sldId="817"/>
        </pc:sldMkLst>
      </pc:sldChg>
      <pc:sldChg chg="new del modTransition">
        <pc:chgData name="Nathan Morrison" userId="a8088875ec538e5b" providerId="LiveId" clId="{2668521A-83A6-4122-97C1-3F33CA65F4ED}" dt="2021-10-14T19:11:31.139" v="529" actId="47"/>
        <pc:sldMkLst>
          <pc:docMk/>
          <pc:sldMk cId="596556360" sldId="818"/>
        </pc:sldMkLst>
      </pc:sldChg>
      <pc:sldChg chg="new del">
        <pc:chgData name="Nathan Morrison" userId="a8088875ec538e5b" providerId="LiveId" clId="{2668521A-83A6-4122-97C1-3F33CA65F4ED}" dt="2021-10-14T19:15:14.778" v="584" actId="47"/>
        <pc:sldMkLst>
          <pc:docMk/>
          <pc:sldMk cId="1968213261" sldId="819"/>
        </pc:sldMkLst>
      </pc:sldChg>
      <pc:sldChg chg="addSp modSp add mod modAnim">
        <pc:chgData name="Nathan Morrison" userId="a8088875ec538e5b" providerId="LiveId" clId="{2668521A-83A6-4122-97C1-3F33CA65F4ED}" dt="2021-10-14T19:20:28.851" v="655" actId="122"/>
        <pc:sldMkLst>
          <pc:docMk/>
          <pc:sldMk cId="768081373" sldId="820"/>
        </pc:sldMkLst>
        <pc:spChg chg="add mod">
          <ac:chgData name="Nathan Morrison" userId="a8088875ec538e5b" providerId="LiveId" clId="{2668521A-83A6-4122-97C1-3F33CA65F4ED}" dt="2021-10-14T19:07:28.960" v="498" actId="6549"/>
          <ac:spMkLst>
            <pc:docMk/>
            <pc:sldMk cId="768081373" sldId="820"/>
            <ac:spMk id="7" creationId="{4B470C49-5C7B-436E-88F7-44CC58C3289A}"/>
          </ac:spMkLst>
        </pc:spChg>
        <pc:spChg chg="add mod">
          <ac:chgData name="Nathan Morrison" userId="a8088875ec538e5b" providerId="LiveId" clId="{2668521A-83A6-4122-97C1-3F33CA65F4ED}" dt="2021-10-14T19:09:13.107" v="521" actId="20578"/>
          <ac:spMkLst>
            <pc:docMk/>
            <pc:sldMk cId="768081373" sldId="820"/>
            <ac:spMk id="8" creationId="{56F7F168-22F5-4080-8580-05FFE09CE80B}"/>
          </ac:spMkLst>
        </pc:spChg>
        <pc:spChg chg="mod">
          <ac:chgData name="Nathan Morrison" userId="a8088875ec538e5b" providerId="LiveId" clId="{2668521A-83A6-4122-97C1-3F33CA65F4ED}" dt="2021-10-14T19:08:20.396" v="510" actId="14100"/>
          <ac:spMkLst>
            <pc:docMk/>
            <pc:sldMk cId="768081373" sldId="820"/>
            <ac:spMk id="10" creationId="{E89CB9DF-EA58-421F-802D-E6CE1BFA9E78}"/>
          </ac:spMkLst>
        </pc:spChg>
        <pc:spChg chg="mod">
          <ac:chgData name="Nathan Morrison" userId="a8088875ec538e5b" providerId="LiveId" clId="{2668521A-83A6-4122-97C1-3F33CA65F4ED}" dt="2021-10-14T19:20:28.851" v="655" actId="122"/>
          <ac:spMkLst>
            <pc:docMk/>
            <pc:sldMk cId="768081373" sldId="820"/>
            <ac:spMk id="14338" creationId="{00000000-0000-0000-0000-000000000000}"/>
          </ac:spMkLst>
        </pc:spChg>
        <pc:spChg chg="mod">
          <ac:chgData name="Nathan Morrison" userId="a8088875ec538e5b" providerId="LiveId" clId="{2668521A-83A6-4122-97C1-3F33CA65F4ED}" dt="2021-10-14T19:06:57.255" v="491" actId="1076"/>
          <ac:spMkLst>
            <pc:docMk/>
            <pc:sldMk cId="768081373" sldId="820"/>
            <ac:spMk id="14339" creationId="{00000000-0000-0000-0000-000000000000}"/>
          </ac:spMkLst>
        </pc:spChg>
      </pc:sldChg>
      <pc:sldChg chg="modSp add mod modAnim modNotesTx">
        <pc:chgData name="Nathan Morrison" userId="a8088875ec538e5b" providerId="LiveId" clId="{2668521A-83A6-4122-97C1-3F33CA65F4ED}" dt="2021-10-14T19:22:50.273" v="661" actId="6549"/>
        <pc:sldMkLst>
          <pc:docMk/>
          <pc:sldMk cId="504729812" sldId="821"/>
        </pc:sldMkLst>
        <pc:spChg chg="mod">
          <ac:chgData name="Nathan Morrison" userId="a8088875ec538e5b" providerId="LiveId" clId="{2668521A-83A6-4122-97C1-3F33CA65F4ED}" dt="2021-10-14T19:15:00.785" v="579" actId="20577"/>
          <ac:spMkLst>
            <pc:docMk/>
            <pc:sldMk cId="504729812" sldId="821"/>
            <ac:spMk id="13" creationId="{41EFF485-3931-4A76-8529-E46112A3187A}"/>
          </ac:spMkLst>
        </pc:spChg>
        <pc:spChg chg="mod">
          <ac:chgData name="Nathan Morrison" userId="a8088875ec538e5b" providerId="LiveId" clId="{2668521A-83A6-4122-97C1-3F33CA65F4ED}" dt="2021-10-14T19:22:50.273" v="661" actId="6549"/>
          <ac:spMkLst>
            <pc:docMk/>
            <pc:sldMk cId="504729812" sldId="821"/>
            <ac:spMk id="202754" creationId="{0CEAEEFF-C77E-40CB-B635-D9F54CF61D39}"/>
          </ac:spMkLst>
        </pc:spChg>
        <pc:picChg chg="mod">
          <ac:chgData name="Nathan Morrison" userId="a8088875ec538e5b" providerId="LiveId" clId="{2668521A-83A6-4122-97C1-3F33CA65F4ED}" dt="2021-10-14T19:13:03.482" v="562" actId="14826"/>
          <ac:picMkLst>
            <pc:docMk/>
            <pc:sldMk cId="504729812" sldId="821"/>
            <ac:picMk id="4" creationId="{05812466-DECB-42B6-B789-9D376FEC30EC}"/>
          </ac:picMkLst>
        </pc:picChg>
      </pc:sldChg>
      <pc:sldChg chg="new del">
        <pc:chgData name="Nathan Morrison" userId="a8088875ec538e5b" providerId="LiveId" clId="{2668521A-83A6-4122-97C1-3F33CA65F4ED}" dt="2021-10-14T19:17:25.207" v="607" actId="47"/>
        <pc:sldMkLst>
          <pc:docMk/>
          <pc:sldMk cId="3960949281" sldId="822"/>
        </pc:sldMkLst>
      </pc:sldChg>
      <pc:sldChg chg="new del">
        <pc:chgData name="Nathan Morrison" userId="a8088875ec538e5b" providerId="LiveId" clId="{2668521A-83A6-4122-97C1-3F33CA65F4ED}" dt="2021-10-14T19:21:44.031" v="659" actId="47"/>
        <pc:sldMkLst>
          <pc:docMk/>
          <pc:sldMk cId="838308071" sldId="823"/>
        </pc:sldMkLst>
      </pc:sldChg>
      <pc:sldChg chg="new del">
        <pc:chgData name="Nathan Morrison" userId="a8088875ec538e5b" providerId="LiveId" clId="{2668521A-83A6-4122-97C1-3F33CA65F4ED}" dt="2021-10-14T19:27:07.564" v="716" actId="47"/>
        <pc:sldMkLst>
          <pc:docMk/>
          <pc:sldMk cId="1340817519" sldId="824"/>
        </pc:sldMkLst>
      </pc:sldChg>
      <pc:sldChg chg="modSp add modAnim">
        <pc:chgData name="Nathan Morrison" userId="a8088875ec538e5b" providerId="LiveId" clId="{2668521A-83A6-4122-97C1-3F33CA65F4ED}" dt="2021-10-14T19:22:53.186" v="662" actId="6549"/>
        <pc:sldMkLst>
          <pc:docMk/>
          <pc:sldMk cId="4084951174" sldId="825"/>
        </pc:sldMkLst>
        <pc:spChg chg="mod">
          <ac:chgData name="Nathan Morrison" userId="a8088875ec538e5b" providerId="LiveId" clId="{2668521A-83A6-4122-97C1-3F33CA65F4ED}" dt="2021-10-14T19:17:08.131" v="604" actId="114"/>
          <ac:spMkLst>
            <pc:docMk/>
            <pc:sldMk cId="4084951174" sldId="825"/>
            <ac:spMk id="13" creationId="{41EFF485-3931-4A76-8529-E46112A3187A}"/>
          </ac:spMkLst>
        </pc:spChg>
        <pc:spChg chg="mod">
          <ac:chgData name="Nathan Morrison" userId="a8088875ec538e5b" providerId="LiveId" clId="{2668521A-83A6-4122-97C1-3F33CA65F4ED}" dt="2021-10-14T19:22:53.186" v="662" actId="6549"/>
          <ac:spMkLst>
            <pc:docMk/>
            <pc:sldMk cId="4084951174" sldId="825"/>
            <ac:spMk id="202754" creationId="{0CEAEEFF-C77E-40CB-B635-D9F54CF61D39}"/>
          </ac:spMkLst>
        </pc:spChg>
      </pc:sldChg>
      <pc:sldChg chg="modSp add mod modAnim">
        <pc:chgData name="Nathan Morrison" userId="a8088875ec538e5b" providerId="LiveId" clId="{2668521A-83A6-4122-97C1-3F33CA65F4ED}" dt="2021-10-14T19:23:01.287" v="666" actId="403"/>
        <pc:sldMkLst>
          <pc:docMk/>
          <pc:sldMk cId="660671944" sldId="826"/>
        </pc:sldMkLst>
        <pc:spChg chg="mod">
          <ac:chgData name="Nathan Morrison" userId="a8088875ec538e5b" providerId="LiveId" clId="{2668521A-83A6-4122-97C1-3F33CA65F4ED}" dt="2021-10-14T19:20:04.381" v="649" actId="1076"/>
          <ac:spMkLst>
            <pc:docMk/>
            <pc:sldMk cId="660671944" sldId="826"/>
            <ac:spMk id="7" creationId="{4B470C49-5C7B-436E-88F7-44CC58C3289A}"/>
          </ac:spMkLst>
        </pc:spChg>
        <pc:spChg chg="mod">
          <ac:chgData name="Nathan Morrison" userId="a8088875ec538e5b" providerId="LiveId" clId="{2668521A-83A6-4122-97C1-3F33CA65F4ED}" dt="2021-10-14T19:19:34.771" v="647" actId="20577"/>
          <ac:spMkLst>
            <pc:docMk/>
            <pc:sldMk cId="660671944" sldId="826"/>
            <ac:spMk id="8" creationId="{56F7F168-22F5-4080-8580-05FFE09CE80B}"/>
          </ac:spMkLst>
        </pc:spChg>
        <pc:spChg chg="mod">
          <ac:chgData name="Nathan Morrison" userId="a8088875ec538e5b" providerId="LiveId" clId="{2668521A-83A6-4122-97C1-3F33CA65F4ED}" dt="2021-10-14T19:20:43.427" v="657" actId="20577"/>
          <ac:spMkLst>
            <pc:docMk/>
            <pc:sldMk cId="660671944" sldId="826"/>
            <ac:spMk id="10" creationId="{E89CB9DF-EA58-421F-802D-E6CE1BFA9E78}"/>
          </ac:spMkLst>
        </pc:spChg>
        <pc:spChg chg="mod">
          <ac:chgData name="Nathan Morrison" userId="a8088875ec538e5b" providerId="LiveId" clId="{2668521A-83A6-4122-97C1-3F33CA65F4ED}" dt="2021-10-14T19:23:01.287" v="666" actId="403"/>
          <ac:spMkLst>
            <pc:docMk/>
            <pc:sldMk cId="660671944" sldId="826"/>
            <ac:spMk id="14338" creationId="{00000000-0000-0000-0000-000000000000}"/>
          </ac:spMkLst>
        </pc:spChg>
        <pc:picChg chg="mod">
          <ac:chgData name="Nathan Morrison" userId="a8088875ec538e5b" providerId="LiveId" clId="{2668521A-83A6-4122-97C1-3F33CA65F4ED}" dt="2021-10-14T19:17:55.520" v="609" actId="1076"/>
          <ac:picMkLst>
            <pc:docMk/>
            <pc:sldMk cId="660671944" sldId="826"/>
            <ac:picMk id="6" creationId="{8EC3D3E6-1F0F-4B48-92E5-C30FFAE49B91}"/>
          </ac:picMkLst>
        </pc:picChg>
      </pc:sldChg>
      <pc:sldChg chg="modSp add mod modAnim">
        <pc:chgData name="Nathan Morrison" userId="a8088875ec538e5b" providerId="LiveId" clId="{2668521A-83A6-4122-97C1-3F33CA65F4ED}" dt="2021-10-14T19:43:44.211" v="772" actId="20577"/>
        <pc:sldMkLst>
          <pc:docMk/>
          <pc:sldMk cId="187083901" sldId="827"/>
        </pc:sldMkLst>
        <pc:spChg chg="mod">
          <ac:chgData name="Nathan Morrison" userId="a8088875ec538e5b" providerId="LiveId" clId="{2668521A-83A6-4122-97C1-3F33CA65F4ED}" dt="2021-10-14T19:43:44.211" v="772" actId="20577"/>
          <ac:spMkLst>
            <pc:docMk/>
            <pc:sldMk cId="187083901" sldId="827"/>
            <ac:spMk id="13" creationId="{41EFF485-3931-4A76-8529-E46112A3187A}"/>
          </ac:spMkLst>
        </pc:spChg>
        <pc:spChg chg="mod">
          <ac:chgData name="Nathan Morrison" userId="a8088875ec538e5b" providerId="LiveId" clId="{2668521A-83A6-4122-97C1-3F33CA65F4ED}" dt="2021-10-14T19:21:59.232" v="660"/>
          <ac:spMkLst>
            <pc:docMk/>
            <pc:sldMk cId="187083901" sldId="827"/>
            <ac:spMk id="202754" creationId="{0CEAEEFF-C77E-40CB-B635-D9F54CF61D39}"/>
          </ac:spMkLst>
        </pc:spChg>
        <pc:picChg chg="mod">
          <ac:chgData name="Nathan Morrison" userId="a8088875ec538e5b" providerId="LiveId" clId="{2668521A-83A6-4122-97C1-3F33CA65F4ED}" dt="2021-10-14T19:23:30.899" v="667" actId="14826"/>
          <ac:picMkLst>
            <pc:docMk/>
            <pc:sldMk cId="187083901" sldId="827"/>
            <ac:picMk id="4" creationId="{05812466-DECB-42B6-B789-9D376FEC30EC}"/>
          </ac:picMkLst>
        </pc:picChg>
      </pc:sldChg>
      <pc:sldChg chg="modSp add mod modAnim">
        <pc:chgData name="Nathan Morrison" userId="a8088875ec538e5b" providerId="LiveId" clId="{2668521A-83A6-4122-97C1-3F33CA65F4ED}" dt="2021-10-14T19:49:36.844" v="796" actId="20577"/>
        <pc:sldMkLst>
          <pc:docMk/>
          <pc:sldMk cId="1711115733" sldId="828"/>
        </pc:sldMkLst>
        <pc:spChg chg="mod">
          <ac:chgData name="Nathan Morrison" userId="a8088875ec538e5b" providerId="LiveId" clId="{2668521A-83A6-4122-97C1-3F33CA65F4ED}" dt="2021-10-14T19:34:33.178" v="733" actId="20577"/>
          <ac:spMkLst>
            <pc:docMk/>
            <pc:sldMk cId="1711115733" sldId="828"/>
            <ac:spMk id="7" creationId="{4B470C49-5C7B-436E-88F7-44CC58C3289A}"/>
          </ac:spMkLst>
        </pc:spChg>
        <pc:spChg chg="mod">
          <ac:chgData name="Nathan Morrison" userId="a8088875ec538e5b" providerId="LiveId" clId="{2668521A-83A6-4122-97C1-3F33CA65F4ED}" dt="2021-10-14T19:40:28.019" v="740"/>
          <ac:spMkLst>
            <pc:docMk/>
            <pc:sldMk cId="1711115733" sldId="828"/>
            <ac:spMk id="8" creationId="{56F7F168-22F5-4080-8580-05FFE09CE80B}"/>
          </ac:spMkLst>
        </pc:spChg>
        <pc:spChg chg="mod">
          <ac:chgData name="Nathan Morrison" userId="a8088875ec538e5b" providerId="LiveId" clId="{2668521A-83A6-4122-97C1-3F33CA65F4ED}" dt="2021-10-14T19:49:36.844" v="796" actId="20577"/>
          <ac:spMkLst>
            <pc:docMk/>
            <pc:sldMk cId="1711115733" sldId="828"/>
            <ac:spMk id="10" creationId="{E89CB9DF-EA58-421F-802D-E6CE1BFA9E78}"/>
          </ac:spMkLst>
        </pc:spChg>
        <pc:spChg chg="mod">
          <ac:chgData name="Nathan Morrison" userId="a8088875ec538e5b" providerId="LiveId" clId="{2668521A-83A6-4122-97C1-3F33CA65F4ED}" dt="2021-10-14T19:34:23.753" v="731" actId="14100"/>
          <ac:spMkLst>
            <pc:docMk/>
            <pc:sldMk cId="1711115733" sldId="828"/>
            <ac:spMk id="14338" creationId="{00000000-0000-0000-0000-000000000000}"/>
          </ac:spMkLst>
        </pc:spChg>
        <pc:picChg chg="mod">
          <ac:chgData name="Nathan Morrison" userId="a8088875ec538e5b" providerId="LiveId" clId="{2668521A-83A6-4122-97C1-3F33CA65F4ED}" dt="2021-10-14T19:37:09.591" v="734" actId="14826"/>
          <ac:picMkLst>
            <pc:docMk/>
            <pc:sldMk cId="1711115733" sldId="828"/>
            <ac:picMk id="6" creationId="{8EC3D3E6-1F0F-4B48-92E5-C30FFAE49B91}"/>
          </ac:picMkLst>
        </pc:picChg>
      </pc:sldChg>
      <pc:sldChg chg="new del modTransition">
        <pc:chgData name="Nathan Morrison" userId="a8088875ec538e5b" providerId="LiveId" clId="{2668521A-83A6-4122-97C1-3F33CA65F4ED}" dt="2021-10-14T19:50:01.109" v="798" actId="47"/>
        <pc:sldMkLst>
          <pc:docMk/>
          <pc:sldMk cId="81329864" sldId="829"/>
        </pc:sldMkLst>
      </pc:sldChg>
      <pc:sldChg chg="new del">
        <pc:chgData name="Nathan Morrison" userId="a8088875ec538e5b" providerId="LiveId" clId="{2668521A-83A6-4122-97C1-3F33CA65F4ED}" dt="2021-10-14T19:54:52.224" v="837" actId="47"/>
        <pc:sldMkLst>
          <pc:docMk/>
          <pc:sldMk cId="802235777" sldId="830"/>
        </pc:sldMkLst>
      </pc:sldChg>
      <pc:sldChg chg="new del">
        <pc:chgData name="Nathan Morrison" userId="a8088875ec538e5b" providerId="LiveId" clId="{2668521A-83A6-4122-97C1-3F33CA65F4ED}" dt="2021-10-14T19:57:38.913" v="866" actId="47"/>
        <pc:sldMkLst>
          <pc:docMk/>
          <pc:sldMk cId="1790846491" sldId="831"/>
        </pc:sldMkLst>
      </pc:sldChg>
      <pc:sldChg chg="new del">
        <pc:chgData name="Nathan Morrison" userId="a8088875ec538e5b" providerId="LiveId" clId="{2668521A-83A6-4122-97C1-3F33CA65F4ED}" dt="2021-10-14T19:57:38.913" v="866" actId="47"/>
        <pc:sldMkLst>
          <pc:docMk/>
          <pc:sldMk cId="2562745806" sldId="832"/>
        </pc:sldMkLst>
      </pc:sldChg>
      <pc:sldMasterChg chg="del delSldLayout">
        <pc:chgData name="Nathan Morrison" userId="a8088875ec538e5b" providerId="LiveId" clId="{2668521A-83A6-4122-97C1-3F33CA65F4ED}" dt="2021-10-14T19:57:38.913" v="866" actId="47"/>
        <pc:sldMasterMkLst>
          <pc:docMk/>
          <pc:sldMasterMk cId="1914676502" sldId="2147484043"/>
        </pc:sldMasterMkLst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575134603" sldId="2147484044"/>
          </pc:sldLayoutMkLst>
        </pc:sldLayoutChg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2918774134" sldId="2147484045"/>
          </pc:sldLayoutMkLst>
        </pc:sldLayoutChg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2049733152" sldId="2147484046"/>
          </pc:sldLayoutMkLst>
        </pc:sldLayoutChg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3898405665" sldId="2147484047"/>
          </pc:sldLayoutMkLst>
        </pc:sldLayoutChg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2036381483" sldId="2147484048"/>
          </pc:sldLayoutMkLst>
        </pc:sldLayoutChg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1217703505" sldId="2147484049"/>
          </pc:sldLayoutMkLst>
        </pc:sldLayoutChg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797491985" sldId="2147484050"/>
          </pc:sldLayoutMkLst>
        </pc:sldLayoutChg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1826617880" sldId="2147484051"/>
          </pc:sldLayoutMkLst>
        </pc:sldLayoutChg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1006172211" sldId="2147484052"/>
          </pc:sldLayoutMkLst>
        </pc:sldLayoutChg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1321734326" sldId="2147484053"/>
          </pc:sldLayoutMkLst>
        </pc:sldLayoutChg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917898346" sldId="2147484054"/>
          </pc:sldLayoutMkLst>
        </pc:sldLayoutChg>
        <pc:sldLayoutChg chg="del">
          <pc:chgData name="Nathan Morrison" userId="a8088875ec538e5b" providerId="LiveId" clId="{2668521A-83A6-4122-97C1-3F33CA65F4ED}" dt="2021-10-14T19:57:38.913" v="866" actId="47"/>
          <pc:sldLayoutMkLst>
            <pc:docMk/>
            <pc:sldMasterMk cId="1914676502" sldId="2147484043"/>
            <pc:sldLayoutMk cId="2168979605" sldId="2147484055"/>
          </pc:sldLayoutMkLst>
        </pc:sldLayoutChg>
      </pc:sldMasterChg>
    </pc:docChg>
  </pc:docChgLst>
  <pc:docChgLst>
    <pc:chgData name="Nathan Morrison" userId="a8088875ec538e5b" providerId="LiveId" clId="{0FAF0440-92FD-42D9-9EDF-BEABF19ECBB5}"/>
    <pc:docChg chg="modSld">
      <pc:chgData name="Nathan Morrison" userId="a8088875ec538e5b" providerId="LiveId" clId="{0FAF0440-92FD-42D9-9EDF-BEABF19ECBB5}" dt="2020-03-21T23:13:08.252" v="5"/>
      <pc:docMkLst>
        <pc:docMk/>
      </pc:docMkLst>
      <pc:sldChg chg="modAnim">
        <pc:chgData name="Nathan Morrison" userId="a8088875ec538e5b" providerId="LiveId" clId="{0FAF0440-92FD-42D9-9EDF-BEABF19ECBB5}" dt="2020-03-21T23:13:08.252" v="5"/>
        <pc:sldMkLst>
          <pc:docMk/>
          <pc:sldMk cId="259699681" sldId="660"/>
        </pc:sldMkLst>
      </pc:sldChg>
    </pc:docChg>
  </pc:docChgLst>
  <pc:docChgLst>
    <pc:chgData name="Nathan Morrison" userId="a8088875ec538e5b" providerId="LiveId" clId="{A77DC6C4-5067-45B3-B361-A71B74174B1C}"/>
    <pc:docChg chg="custSel modSld">
      <pc:chgData name="Nathan Morrison" userId="a8088875ec538e5b" providerId="LiveId" clId="{A77DC6C4-5067-45B3-B361-A71B74174B1C}" dt="2021-10-15T20:43:49.069" v="3" actId="20577"/>
      <pc:docMkLst>
        <pc:docMk/>
      </pc:docMkLst>
      <pc:sldChg chg="modSp">
        <pc:chgData name="Nathan Morrison" userId="a8088875ec538e5b" providerId="LiveId" clId="{A77DC6C4-5067-45B3-B361-A71B74174B1C}" dt="2021-10-15T20:43:49.069" v="3" actId="20577"/>
        <pc:sldMkLst>
          <pc:docMk/>
          <pc:sldMk cId="2119422551" sldId="741"/>
        </pc:sldMkLst>
        <pc:spChg chg="mod">
          <ac:chgData name="Nathan Morrison" userId="a8088875ec538e5b" providerId="LiveId" clId="{A77DC6C4-5067-45B3-B361-A71B74174B1C}" dt="2021-10-15T20:43:49.069" v="3" actId="20577"/>
          <ac:spMkLst>
            <pc:docMk/>
            <pc:sldMk cId="2119422551" sldId="741"/>
            <ac:spMk id="14" creationId="{ED7CFFB5-C3AC-4B7D-BB16-69ACB5D23356}"/>
          </ac:spMkLst>
        </pc:spChg>
      </pc:sldChg>
      <pc:sldChg chg="delSp mod">
        <pc:chgData name="Nathan Morrison" userId="a8088875ec538e5b" providerId="LiveId" clId="{A77DC6C4-5067-45B3-B361-A71B74174B1C}" dt="2021-10-14T20:20:14.464" v="0" actId="21"/>
        <pc:sldMkLst>
          <pc:docMk/>
          <pc:sldMk cId="161463451" sldId="807"/>
        </pc:sldMkLst>
        <pc:spChg chg="del">
          <ac:chgData name="Nathan Morrison" userId="a8088875ec538e5b" providerId="LiveId" clId="{A77DC6C4-5067-45B3-B361-A71B74174B1C}" dt="2021-10-14T20:20:14.464" v="0" actId="21"/>
          <ac:spMkLst>
            <pc:docMk/>
            <pc:sldMk cId="161463451" sldId="807"/>
            <ac:spMk id="4" creationId="{272B7D6C-B296-4157-8919-E62A0A4B7A3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L – R:</a:t>
            </a:r>
          </a:p>
          <a:p>
            <a:endParaRPr lang="en-US" dirty="0"/>
          </a:p>
          <a:p>
            <a:r>
              <a:rPr lang="en-US" dirty="0" err="1"/>
              <a:t>Ebeneezer</a:t>
            </a:r>
            <a:r>
              <a:rPr lang="en-US" dirty="0"/>
              <a:t> Scrooge from Charles</a:t>
            </a:r>
            <a:r>
              <a:rPr lang="en-US" baseline="0" dirty="0"/>
              <a:t> Dickens’ ‘A Christmas Story’: Portrayed by Albert Finney</a:t>
            </a:r>
          </a:p>
          <a:p>
            <a:endParaRPr lang="en-US" baseline="0" dirty="0"/>
          </a:p>
          <a:p>
            <a:r>
              <a:rPr lang="en-US" baseline="0" dirty="0"/>
              <a:t>Edmund </a:t>
            </a:r>
            <a:r>
              <a:rPr lang="en-US" baseline="0" dirty="0" err="1"/>
              <a:t>Pevensie</a:t>
            </a:r>
            <a:r>
              <a:rPr lang="en-US" baseline="0" dirty="0"/>
              <a:t> from C.S. Lewis’ The Chronicles of Narnia: Portrayed by </a:t>
            </a:r>
            <a:r>
              <a:rPr lang="en-US" baseline="0" dirty="0" err="1"/>
              <a:t>Skandar</a:t>
            </a:r>
            <a:r>
              <a:rPr lang="en-US" baseline="0" dirty="0"/>
              <a:t> Keynes</a:t>
            </a:r>
          </a:p>
          <a:p>
            <a:endParaRPr lang="en-US" baseline="0" dirty="0"/>
          </a:p>
          <a:p>
            <a:r>
              <a:rPr lang="en-US" baseline="0" dirty="0"/>
              <a:t>Darth Vader/Anakin Skywalker from George Lucas’ Star Wars Series: Anakin portrayed by Hayden Christiansen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BA60D2-7DE0-4BDA-9F40-163929730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66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275931"/>
            <a:ext cx="5029200" cy="4191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77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4372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275931"/>
            <a:ext cx="5029200" cy="4191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55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177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7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275931"/>
            <a:ext cx="5029200" cy="4191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1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275931"/>
            <a:ext cx="5029200" cy="4191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109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939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275931"/>
            <a:ext cx="5029200" cy="4191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39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6345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443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119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300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182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66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738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649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367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024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99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494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6219677-1F10-4C57-BB0E-5ABEC78BEB4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BEC5C5B-2B9F-4F06-8E8E-40BA846747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535E89F-5CDC-4DC7-BDFF-2DD5F517D9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1999F6E-1784-431D-94FE-234272C724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B03C56B-C107-4733-8BF0-B15092BEF9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566528C-6A61-4AE5-84D8-D26A53167D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3D3996C-AADB-4988-A540-3C9FE8E6D0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8D9412D-6615-4D33-BD5B-4FD5AD5F6B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A97733F-36FB-4D74-8A44-E2A3915B20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33E0166-FC28-4328-801B-B23F32DB1A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BEED20B-BFE2-43A1-B2DD-F7044EC50A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7411778-D850-42E9-B7A9-D503AD3008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66AC89D-C09F-478C-AA2C-6005450D43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9EA9324-DF80-4C8E-B035-F788F0D19C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B2DDDBD-B7D7-44DB-8FCE-BA5904724D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2F4A4E5E-996E-4693-BD84-7FAC3699B5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A311E18-5CFE-472C-9F95-8159382BAB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6FC4902-3339-409F-9B3D-05C3E3E24A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6D3661E-CA5B-4B00-AFC5-5BCCCE867E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0D6783C-0A59-4E33-A058-3BA72F9AA5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1A4D002-4DD5-4C40-9840-62702E7541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E7E79A6-C519-4192-83D2-A018CDB73B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5F0015C5-A265-4F54-88E5-CD3ECE2865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01E7491-A134-44FC-8B5D-210D4F5274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2875A4F1-16A9-4B3F-AF83-FA1FC9D86E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D9C8F21-3084-4409-A6CE-29AD9B7D6F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D4956D40-5790-4A60-A2EF-E813971315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2606AEB-7D4F-4704-B1D2-D88DD14AAF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EFF13024-8105-4EAA-9BA2-C549710259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AF5A4F59-38BE-4A95-8B8D-F1F890D5B0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D916747-799B-46FE-9A9D-D100CC2769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FAF6C8C3-7498-4629-BF0D-4658AAA369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7E6AB6CC-B78B-4BD9-928C-72B9ECA129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6CA9BEEF-693B-4355-8E32-8E586AEEB8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194A0C7F-03D4-4EA8-B697-2D95C5FB8F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F3FD08B0-27C9-46CD-91A0-387CA88E68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D63F0A18-9171-4AAF-8265-5787ED0261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B579D55D-89E7-4F04-9A02-055675115DF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2B8EDF7E-878A-41EC-9492-D0AD7358FD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8CF2D886-558D-4B40-9CBF-ADE47389A8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280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80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7B3D1BCE-E9DE-4137-B426-CDB05388CBC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977ECDE5-4C17-444B-8C5D-2857F0500A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341B35A7-14B8-48C4-BFB4-7D43C0B3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697F90-D08A-4B7D-BCD0-6376C3AA4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8289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8E6BE10-6096-4771-B9E1-C2AE89238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27D90A17-D2EC-4CF9-A98F-72CE65484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43D999B2-7D3B-4C24-9BB0-4C3F7ED81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2134-C314-4754-B23E-40EF9F4AF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5410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4BF7C82-D199-46F0-A2C1-E25BE4A60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3360534F-E7D1-4DF8-AA20-C18EF55B0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24B17D5-9726-4C34-9E58-D7A6BBA40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5784-FFC0-4FE1-B8CA-886EF33BD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3946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487E8217-5397-4B94-80D6-68FE2EF1A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72D203A-2793-425B-BBB9-D0297D3E3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EB25048-0EE6-438B-8917-1DD23A221A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F18F2-4285-4EDA-BA6C-4373C6541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4254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80532C67-13A1-4CA6-9569-D897E3CA2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ADBEDFEB-39AD-4B70-9990-E115E7DE3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264C4E9C-7271-4C24-9803-DADB67292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52C37-1C24-4EED-B4D3-E103959A0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665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F4BEDFE8-1CB3-464C-BA61-31D7B69DF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A5D5744-29C2-4816-9D9F-038E403C5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CFD5B640-0FB5-401B-BEF3-6AEB460D5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8A696-24A4-467B-A2CE-B6692662D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443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CFCF385E-562A-4404-89E1-F754621D2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9980B69F-9720-4674-8775-023BFEA51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EFA569BB-3CE2-4A90-9C0C-5BCFDB3BA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0EDF2-624D-49E5-8E60-730D349F2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6263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CCCB9686-8232-47F4-911E-C68476787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F7C9E44-465A-4A4C-8F4E-50D5147E4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6B36EB82-A9DC-4D04-85FF-D50CE7762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D3813-5081-4BF3-899A-312B57BF7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4749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07A79308-85DC-4340-8554-BB9EAA22B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789F0B94-0EE7-4C10-A057-7C7551319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B9FED8DA-057D-4AEB-8776-9F0FEC372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063C1-6AD0-4E62-A194-9B5511843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5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EF8B9A3-9FE1-4786-96CB-FEDEF6E14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3100AC7E-CDA0-4EDF-B998-B62322870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137420F-A4E5-458B-88B6-EEFBECA49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5B07-25EA-43F4-B6B5-08CC67841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452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36E7757-23F2-4F78-A576-EEBDE3C17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D7130C93-C7D9-4942-B15C-F6DFB06BF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BE3138C-04A8-4F5C-858F-957097EC0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EBF56-9F9F-4D6D-8114-073EA8875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180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1942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0842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6881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6263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826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0442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7093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1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8813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5410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162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3109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719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7690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5732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8347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8861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7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280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055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039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C8994-46C1-46C4-BBC7-F13DDF24D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189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215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533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258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862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6824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272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658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589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365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106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54EBB-1729-4E7A-ADCB-AE2A29DF5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790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7DA0D-8B1B-46F6-802F-290265267D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380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30ABD-83C5-4E0B-B7A6-E777A332F1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54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C55F0-42FC-41AB-9FA4-A254228BE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62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F68F2-3718-48AE-A1F3-2E6749257F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1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412C6-F9D9-48E4-88DC-3364717F96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91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5189C-0FBB-4D47-9DA2-8460D283AC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48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D84BB-3673-46E9-A0C6-B7CB31F29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46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51C5F-802B-41B4-991F-11AC8A807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298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657AF-98C6-403C-BFFF-43849B680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3197"/>
      </p:ext>
    </p:extLst>
  </p:cSld>
  <p:clrMapOvr>
    <a:masterClrMapping/>
  </p:clrMapOvr>
  <p:hf sldNum="0" hd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657AF-98C6-403C-BFFF-43849B680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564165"/>
      </p:ext>
    </p:extLst>
  </p:cSld>
  <p:clrMapOvr>
    <a:masterClrMapping/>
  </p:clrMapOvr>
  <p:hf sldNum="0" hd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657AF-98C6-403C-BFFF-43849B680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12860"/>
      </p:ext>
    </p:extLst>
  </p:cSld>
  <p:clrMapOvr>
    <a:masterClrMapping/>
  </p:clrMapOvr>
  <p:hf sldNum="0" hd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657AF-98C6-403C-BFFF-43849B680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883795"/>
      </p:ext>
    </p:extLst>
  </p:cSld>
  <p:clrMapOvr>
    <a:masterClrMapping/>
  </p:clrMapOvr>
  <p:hf sldNum="0" hd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657AF-98C6-403C-BFFF-43849B680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02333"/>
      </p:ext>
    </p:extLst>
  </p:cSld>
  <p:clrMapOvr>
    <a:masterClrMapping/>
  </p:clrMapOvr>
  <p:hf sldNum="0" hd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8B6DF-3C11-4309-8D26-314BA2A7CC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8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Manasseh’s Redemption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4E026-99C0-42F8-B6B2-7BC9E6EACA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547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06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283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83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45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314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165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08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65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58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107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73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93561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55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0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549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28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94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26476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572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57343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4404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1356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53252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9566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461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0548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72516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6789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25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63578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70222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5464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9430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152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47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800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7366A28-7FC3-4F02-931D-CF26AE20B8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6979" name="Freeform 3">
              <a:extLst>
                <a:ext uri="{FF2B5EF4-FFF2-40B4-BE49-F238E27FC236}">
                  <a16:creationId xmlns:a16="http://schemas.microsoft.com/office/drawing/2014/main" id="{5EEE9E29-E65B-47DA-8B3A-A2F1C598FA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80" name="Freeform 4">
              <a:extLst>
                <a:ext uri="{FF2B5EF4-FFF2-40B4-BE49-F238E27FC236}">
                  <a16:creationId xmlns:a16="http://schemas.microsoft.com/office/drawing/2014/main" id="{B64405AC-304F-4C32-8548-9621619EA2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81" name="Freeform 5">
              <a:extLst>
                <a:ext uri="{FF2B5EF4-FFF2-40B4-BE49-F238E27FC236}">
                  <a16:creationId xmlns:a16="http://schemas.microsoft.com/office/drawing/2014/main" id="{9AE5FE84-E55D-4396-A253-8C508C8933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4D0217C2-A188-40F4-81A0-E2E4DBF61C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3" name="Freeform 7">
              <a:extLst>
                <a:ext uri="{FF2B5EF4-FFF2-40B4-BE49-F238E27FC236}">
                  <a16:creationId xmlns:a16="http://schemas.microsoft.com/office/drawing/2014/main" id="{CA0E140B-275A-4021-9761-C2ADD9D082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EA4942A4-D74B-44CF-94A3-BD0417396A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A9E2458F-1BCF-426B-AE2C-A1D2AE78AC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6" name="Freeform 10">
              <a:extLst>
                <a:ext uri="{FF2B5EF4-FFF2-40B4-BE49-F238E27FC236}">
                  <a16:creationId xmlns:a16="http://schemas.microsoft.com/office/drawing/2014/main" id="{DECEF8B9-1781-4716-A2D6-A16040094D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0B4FFAA9-4735-4434-AAD3-05D9F04C8B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8" name="Freeform 12">
              <a:extLst>
                <a:ext uri="{FF2B5EF4-FFF2-40B4-BE49-F238E27FC236}">
                  <a16:creationId xmlns:a16="http://schemas.microsoft.com/office/drawing/2014/main" id="{862AFB5F-B113-4D60-AAB4-A81486991A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C5AAB664-E7AE-4F07-882A-656EC60A7E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0" name="Freeform 14">
              <a:extLst>
                <a:ext uri="{FF2B5EF4-FFF2-40B4-BE49-F238E27FC236}">
                  <a16:creationId xmlns:a16="http://schemas.microsoft.com/office/drawing/2014/main" id="{F73D62A6-2514-4E06-B1F1-23116BECAA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39D1EA5C-7FD1-45D9-AD46-886FF49168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2" name="Freeform 16">
              <a:extLst>
                <a:ext uri="{FF2B5EF4-FFF2-40B4-BE49-F238E27FC236}">
                  <a16:creationId xmlns:a16="http://schemas.microsoft.com/office/drawing/2014/main" id="{947A2813-95D0-4AA2-9329-106BEACE9F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3" name="Freeform 17">
              <a:extLst>
                <a:ext uri="{FF2B5EF4-FFF2-40B4-BE49-F238E27FC236}">
                  <a16:creationId xmlns:a16="http://schemas.microsoft.com/office/drawing/2014/main" id="{0DA468C1-A6C4-4D8B-AFF1-8C2F8ABA55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4" name="Freeform 18">
              <a:extLst>
                <a:ext uri="{FF2B5EF4-FFF2-40B4-BE49-F238E27FC236}">
                  <a16:creationId xmlns:a16="http://schemas.microsoft.com/office/drawing/2014/main" id="{7D231106-BC02-4126-B92F-E72CF17C7A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DEFA2FA5-DE48-4AE7-AF3B-5AB65CCC49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6" name="Freeform 20">
              <a:extLst>
                <a:ext uri="{FF2B5EF4-FFF2-40B4-BE49-F238E27FC236}">
                  <a16:creationId xmlns:a16="http://schemas.microsoft.com/office/drawing/2014/main" id="{65995906-8A7D-4B73-AB79-FFB380F871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EBDDC284-2C7F-48B9-807D-1E8B868592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8" name="Freeform 22">
              <a:extLst>
                <a:ext uri="{FF2B5EF4-FFF2-40B4-BE49-F238E27FC236}">
                  <a16:creationId xmlns:a16="http://schemas.microsoft.com/office/drawing/2014/main" id="{C3D0AF18-2AE3-497F-A348-B4F99CB12C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9" name="Freeform 23">
              <a:extLst>
                <a:ext uri="{FF2B5EF4-FFF2-40B4-BE49-F238E27FC236}">
                  <a16:creationId xmlns:a16="http://schemas.microsoft.com/office/drawing/2014/main" id="{B540364B-C993-4740-BD2E-04F3E457D9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0" name="Freeform 24">
              <a:extLst>
                <a:ext uri="{FF2B5EF4-FFF2-40B4-BE49-F238E27FC236}">
                  <a16:creationId xmlns:a16="http://schemas.microsoft.com/office/drawing/2014/main" id="{FEE67174-4CC6-43FD-8D9E-8D69EDC209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02D3A4B0-CA54-4D23-995E-7783667FE5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2" name="Freeform 26">
              <a:extLst>
                <a:ext uri="{FF2B5EF4-FFF2-40B4-BE49-F238E27FC236}">
                  <a16:creationId xmlns:a16="http://schemas.microsoft.com/office/drawing/2014/main" id="{96F716B3-7A90-437D-841B-5D6EA6C7C6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3" name="Freeform 27">
              <a:extLst>
                <a:ext uri="{FF2B5EF4-FFF2-40B4-BE49-F238E27FC236}">
                  <a16:creationId xmlns:a16="http://schemas.microsoft.com/office/drawing/2014/main" id="{DD7DADBC-94FD-4C75-A81E-BC414B0738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224DD1B9-FB2E-42FD-81F2-DE98CAD37F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5" name="Freeform 29">
              <a:extLst>
                <a:ext uri="{FF2B5EF4-FFF2-40B4-BE49-F238E27FC236}">
                  <a16:creationId xmlns:a16="http://schemas.microsoft.com/office/drawing/2014/main" id="{DF68B509-BCEF-4623-8F5D-F288094838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FF8259A6-C3BF-4A2F-99E8-94B685F719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7" name="Freeform 31">
              <a:extLst>
                <a:ext uri="{FF2B5EF4-FFF2-40B4-BE49-F238E27FC236}">
                  <a16:creationId xmlns:a16="http://schemas.microsoft.com/office/drawing/2014/main" id="{671F7809-E274-4BBB-8472-EB51E23D11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8" name="Freeform 32">
              <a:extLst>
                <a:ext uri="{FF2B5EF4-FFF2-40B4-BE49-F238E27FC236}">
                  <a16:creationId xmlns:a16="http://schemas.microsoft.com/office/drawing/2014/main" id="{3000EA33-3C57-4D9E-949F-AB98250D37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9" name="Freeform 33">
              <a:extLst>
                <a:ext uri="{FF2B5EF4-FFF2-40B4-BE49-F238E27FC236}">
                  <a16:creationId xmlns:a16="http://schemas.microsoft.com/office/drawing/2014/main" id="{F7FD9595-4413-4FD2-9BD2-D5C1262FE8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0" name="Freeform 34">
              <a:extLst>
                <a:ext uri="{FF2B5EF4-FFF2-40B4-BE49-F238E27FC236}">
                  <a16:creationId xmlns:a16="http://schemas.microsoft.com/office/drawing/2014/main" id="{12F0DCE0-12DA-4860-88E0-F9CA468E60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1" name="Freeform 35">
              <a:extLst>
                <a:ext uri="{FF2B5EF4-FFF2-40B4-BE49-F238E27FC236}">
                  <a16:creationId xmlns:a16="http://schemas.microsoft.com/office/drawing/2014/main" id="{91A4D498-93CF-474F-9D52-950B2A6C94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2" name="Freeform 36">
              <a:extLst>
                <a:ext uri="{FF2B5EF4-FFF2-40B4-BE49-F238E27FC236}">
                  <a16:creationId xmlns:a16="http://schemas.microsoft.com/office/drawing/2014/main" id="{298AA5EA-B0B9-43B4-B1A9-3AFB20AEF3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3" name="Freeform 37">
              <a:extLst>
                <a:ext uri="{FF2B5EF4-FFF2-40B4-BE49-F238E27FC236}">
                  <a16:creationId xmlns:a16="http://schemas.microsoft.com/office/drawing/2014/main" id="{F5ADF924-78D3-4C50-A428-06E8F1CADA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4" name="Freeform 38">
              <a:extLst>
                <a:ext uri="{FF2B5EF4-FFF2-40B4-BE49-F238E27FC236}">
                  <a16:creationId xmlns:a16="http://schemas.microsoft.com/office/drawing/2014/main" id="{1332538C-6254-4C84-8C86-7F71BAFC13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7C9AA8A5-1850-4BF7-AD83-FE91E6362FA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7016" name="Freeform 40">
                <a:extLst>
                  <a:ext uri="{FF2B5EF4-FFF2-40B4-BE49-F238E27FC236}">
                    <a16:creationId xmlns:a16="http://schemas.microsoft.com/office/drawing/2014/main" id="{4ED19105-FB7A-4A46-90BA-508BD0788F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17" name="Freeform 41">
                <a:extLst>
                  <a:ext uri="{FF2B5EF4-FFF2-40B4-BE49-F238E27FC236}">
                    <a16:creationId xmlns:a16="http://schemas.microsoft.com/office/drawing/2014/main" id="{1E3DB410-0062-422E-B288-AB8FA1895B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27018" name="Rectangle 42">
            <a:extLst>
              <a:ext uri="{FF2B5EF4-FFF2-40B4-BE49-F238E27FC236}">
                <a16:creationId xmlns:a16="http://schemas.microsoft.com/office/drawing/2014/main" id="{A1315E06-BC74-401D-A953-04A24D6E5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7019" name="Rectangle 43">
            <a:extLst>
              <a:ext uri="{FF2B5EF4-FFF2-40B4-BE49-F238E27FC236}">
                <a16:creationId xmlns:a16="http://schemas.microsoft.com/office/drawing/2014/main" id="{539B51F1-6B5E-4472-BB68-7FFD53126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7020" name="Rectangle 44">
            <a:extLst>
              <a:ext uri="{FF2B5EF4-FFF2-40B4-BE49-F238E27FC236}">
                <a16:creationId xmlns:a16="http://schemas.microsoft.com/office/drawing/2014/main" id="{6EFE133E-E378-4497-83CA-399FC75639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7021" name="Rectangle 45">
            <a:extLst>
              <a:ext uri="{FF2B5EF4-FFF2-40B4-BE49-F238E27FC236}">
                <a16:creationId xmlns:a16="http://schemas.microsoft.com/office/drawing/2014/main" id="{62F09506-73A3-4B03-AA3B-85E5C0E9EF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/>
              <a:t>Manasseh's Hope</a:t>
            </a:r>
          </a:p>
        </p:txBody>
      </p:sp>
      <p:sp>
        <p:nvSpPr>
          <p:cNvPr id="127022" name="Rectangle 46">
            <a:extLst>
              <a:ext uri="{FF2B5EF4-FFF2-40B4-BE49-F238E27FC236}">
                <a16:creationId xmlns:a16="http://schemas.microsoft.com/office/drawing/2014/main" id="{A553964E-F57D-4CE2-B147-1F94405162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96D6AE0-6803-4A58-B3C1-3B7FC5D52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3824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0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3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01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You Are Not Your Issues!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Manasseh's Hope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6BFB-8C88-4B7B-8B64-8DB20282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42" y="1143000"/>
            <a:ext cx="3484228" cy="1981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Manasseh’s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523D1-51CB-42C5-B92A-DDEC9C59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3995895"/>
            <a:ext cx="46482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Text: </a:t>
            </a:r>
          </a:p>
          <a:p>
            <a:pPr marL="0" indent="0" algn="ctr">
              <a:buNone/>
            </a:pPr>
            <a:r>
              <a:rPr lang="en-US" sz="3200" b="1" dirty="0"/>
              <a:t>II Chronicles 33:1-17</a:t>
            </a:r>
          </a:p>
          <a:p>
            <a:endParaRPr lang="en-US" dirty="0"/>
          </a:p>
        </p:txBody>
      </p:sp>
      <p:pic>
        <p:nvPicPr>
          <p:cNvPr id="6" name="Picture 5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6B3AF159-0FF0-4483-9968-2F9262062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r="3620" b="-1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9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46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03198" cy="2286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Manasseh's Hope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3490080" cy="167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00"/>
                </a:solidFill>
              </a:rPr>
              <a:t>Manasseh’s Redemption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0" y="-152400"/>
            <a:ext cx="5653920" cy="701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1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Manasseh lived the part of the Prodigal Son in the parable Jesus told in Luke 15:11-32: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Manasseh lived according to his own will &amp; did what was right in his own eyes, with the inheritance from his father (he inherited a kingdom!)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found himself in a foreign land, separated from his Heavenly Father.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found himself at the bottom of the barrel; his own strength had failed him.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humbled himself and was restored back to his family with full honors.</a:t>
            </a:r>
          </a:p>
          <a:p>
            <a:pPr marL="461963" lvl="1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see in Manasseh the spiritual application of that story: </a:t>
            </a:r>
            <a:r>
              <a:rPr lang="en-US" altLang="en-US" sz="1800" b="0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humbled himself in prayer, coming back to God. God heard him and restored him to his full position of power.</a:t>
            </a:r>
            <a:endParaRPr kumimoji="0" lang="en-US" altLang="en-US" sz="1800" b="0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2466-DECB-42B6-B789-9D376FEC3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251" y="3597198"/>
            <a:ext cx="2565400" cy="29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5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03"/>
            <a:ext cx="4409136" cy="11603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b="1" u="sng" dirty="0">
                <a:solidFill>
                  <a:schemeClr val="tx1"/>
                </a:solidFill>
              </a:rPr>
              <a:t>Manasseh’s Redemption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538912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Manasseh's Hope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3D3E6-1F0F-4B48-92E5-C30FFAE49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3" r="26893"/>
          <a:stretch/>
        </p:blipFill>
        <p:spPr>
          <a:xfrm>
            <a:off x="4409137" y="13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E89CB9DF-EA58-421F-802D-E6CE1BFA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347" y="2411971"/>
            <a:ext cx="4561536" cy="22788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FAF9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this, Manasseh is an example for us: </a:t>
            </a:r>
          </a:p>
          <a:p>
            <a:pPr lvl="0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FAF9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When we find ourselves in the pit of sin, enemies of Christ, we need to have the heart of Manasseh – He “humbled” himself before the Lord.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B470C49-5C7B-436E-88F7-44CC58C32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" y="1389993"/>
            <a:ext cx="4298944" cy="830997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rgbClr val="FF0000"/>
                </a:solidFill>
                <a:cs typeface="Arial" charset="0"/>
              </a:rPr>
              <a:t>God has made the same promise to us – I John 1:9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6F7F168-22F5-4080-8580-05FFE09CE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" y="4786315"/>
            <a:ext cx="5030343" cy="20716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111125" lvl="0" indent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solidFill>
                    <a:srgbClr val="00000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There was Hope: </a:t>
            </a:r>
          </a:p>
          <a:p>
            <a:pPr marL="111125" lvl="0" indent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dirty="0">
                <a:ln>
                  <a:solidFill>
                    <a:srgbClr val="00000C"/>
                  </a:solidFill>
                </a:ln>
                <a:latin typeface="Tahoma"/>
              </a:rPr>
              <a:t>A repentant heart can be redeemed and restored!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rgbClr val="00000C"/>
                </a:solidFill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03198" cy="2286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Manasseh's Hope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3490080" cy="167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00"/>
                </a:solidFill>
              </a:rPr>
              <a:t>Manasseh’s Reformation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0" y="-152400"/>
            <a:ext cx="5653920" cy="701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1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Manasseh was restored to his kingdom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lvl="1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demonstrates what true repentance is: A change of heart</a:t>
            </a:r>
          </a:p>
          <a:p>
            <a:pPr marL="461963" lvl="1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Chr. 33:14-17: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city of Jerusalem had fallen into disrepair, and he orders the walls rebuilt. 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removed the idols and altars, including the altars from the Temple and didn’t just move them to storage, but he had them thrown outside the city over the city walls.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sacrificed peace and thanks offerings to the Lord and commanded the people to serve God.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people could see from his actions he wasn’t just saying it, but that he meant it!</a:t>
            </a:r>
            <a:endParaRPr kumimoji="0" lang="en-US" altLang="en-US" sz="1800" b="0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2466-DECB-42B6-B789-9D376FEC3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911" y="3597198"/>
            <a:ext cx="2564080" cy="29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3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03"/>
            <a:ext cx="4409136" cy="9518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u="sng" dirty="0">
                <a:solidFill>
                  <a:schemeClr val="tx1"/>
                </a:solidFill>
              </a:rPr>
              <a:t>Manasseh’s Reformation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538912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Manasseh's Hope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3D3E6-1F0F-4B48-92E5-C30FFAE49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r="12520"/>
          <a:stretch/>
        </p:blipFill>
        <p:spPr>
          <a:xfrm>
            <a:off x="4409137" y="13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E89CB9DF-EA58-421F-802D-E6CE1BFA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347" y="2411971"/>
            <a:ext cx="4561536" cy="22788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FAF9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Matthew 3:8: John the Immerser told the crowds to “bear fruits in keeping with repentance.”</a:t>
            </a:r>
          </a:p>
          <a:p>
            <a:pPr lvl="0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FAF9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Acts 26:19-20: Paul declared to Jews &amp; Gentiles that they should perform “deeds consistent with repentance” (NET)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B470C49-5C7B-436E-88F7-44CC58C32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" y="1086090"/>
            <a:ext cx="4298944" cy="1200329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rgbClr val="FF0000"/>
                </a:solidFill>
                <a:cs typeface="Arial" charset="0"/>
              </a:rPr>
              <a:t>The Lord expects a repentant heart to make changes!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6F7F168-22F5-4080-8580-05FFE09CE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" y="4786315"/>
            <a:ext cx="5030343" cy="20716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111125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solidFill>
                    <a:srgbClr val="00000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There was Hope: </a:t>
            </a:r>
          </a:p>
          <a:p>
            <a:pPr marL="111125" lvl="0" indent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dirty="0">
                <a:ln>
                  <a:solidFill>
                    <a:srgbClr val="00000C"/>
                  </a:solidFill>
                </a:ln>
                <a:latin typeface="Tahoma"/>
              </a:rPr>
              <a:t>A repentant heart can reform and change their lives completely!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rgbClr val="00000C"/>
                </a:solidFill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1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5A623A-400E-4E24-A667-BBC885FCC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5369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B722F-ADE6-4C30-9E24-9C1255B7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1"/>
            <a:ext cx="5029180" cy="762000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Conclusion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60CB3A-4192-4415-8A18-BBBED9F6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1299708"/>
            <a:ext cx="5638779" cy="5541154"/>
          </a:xfrm>
        </p:spPr>
        <p:txBody>
          <a:bodyPr>
            <a:normAutofit fontScale="85000" lnSpcReduction="20000"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Your sins: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We have all sinned (Rom. 3:23; Js. 1:14-16) – Our sins separate us from God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Your redemption: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Christ shed His blood to redeem us, to purchase back our souls (Eph. 1:7; I Pet. 1:18-19) – When we repent &amp; obey the gospel, we belong to Jesus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Your reformation: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Must no longer live as our former ways (Matt. 3:8; Acts 26:20) – Must “bear fruit in keeping with repentance”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57395-60CB-4021-BB70-7E1F891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629400"/>
            <a:ext cx="9143959" cy="211463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Manasseh's Hope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A1818F5-50B5-4B79-A781-1EB6E66EB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68" y="762001"/>
            <a:ext cx="4953000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rgbClr val="FF0000"/>
                </a:solidFill>
                <a:cs typeface="Arial" charset="0"/>
              </a:rPr>
              <a:t>Manasseh’s hope is your hope!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flying through the air on a grassy hill&#10;&#10;Description automatically generated">
            <a:extLst>
              <a:ext uri="{FF2B5EF4-FFF2-40B4-BE49-F238E27FC236}">
                <a16:creationId xmlns:a16="http://schemas.microsoft.com/office/drawing/2014/main" id="{D370F131-3934-4A1B-9565-C882C3FFCF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9"/>
          <a:stretch/>
        </p:blipFill>
        <p:spPr>
          <a:xfrm>
            <a:off x="20" y="10"/>
            <a:ext cx="9143980" cy="344353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-14725"/>
            <a:ext cx="1904980" cy="2433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Manasseh's Hope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49D4D68-AEF3-41E9-8D90-703928B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468"/>
            <a:ext cx="5486400" cy="924868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defTabSz="914400"/>
            <a:r>
              <a:rPr lang="en-US" sz="4000" spc="-300" dirty="0">
                <a:solidFill>
                  <a:schemeClr val="bg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ED7CFFB5-C3AC-4B7D-BB16-69ACB5D23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" y="3443543"/>
            <a:ext cx="9144040" cy="3414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was hope for Manasseh, there’s hope </a:t>
            </a:r>
            <a:r>
              <a:rPr lang="en-US" sz="4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you!</a:t>
            </a:r>
            <a:endParaRPr lang="en-US" sz="4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D9C2EC4-D526-4042-9248-A3612DE1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" y="527739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eaLnBrk="1" hangingPunct="1">
              <a:defRPr/>
            </a:pPr>
            <a:r>
              <a:rPr lang="en-US" sz="48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Have you been redeemed?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7010400" cy="77634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r>
              <a:rPr lang="en-US" sz="4000" b="1" u="sng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50035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80D8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Manasseh's Hope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771" y="839646"/>
            <a:ext cx="71410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 all genres of storytelling some of the greatest successes have been stories of redemption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771" y="328111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People love a story of redemption (even in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fiction): the rise and fall of a person</a:t>
            </a:r>
          </a:p>
        </p:txBody>
      </p:sp>
      <p:pic>
        <p:nvPicPr>
          <p:cNvPr id="12" name="Picture 4" descr="http://flickfeast.co.uk/wp-content/uploads/2010/12/Scrooge.jpg">
            <a:extLst>
              <a:ext uri="{FF2B5EF4-FFF2-40B4-BE49-F238E27FC236}">
                <a16:creationId xmlns:a16="http://schemas.microsoft.com/office/drawing/2014/main" id="{92629917-191D-4D5D-9ADC-F0137394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67440"/>
            <a:ext cx="2657066" cy="15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uto.img.v4.skyrock.net/3946/47223946/pics/1911338301_small_1.jpg">
            <a:extLst>
              <a:ext uri="{FF2B5EF4-FFF2-40B4-BE49-F238E27FC236}">
                <a16:creationId xmlns:a16="http://schemas.microsoft.com/office/drawing/2014/main" id="{4E23FD89-215A-4EB9-8722-3B38052E0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29" y="4314134"/>
            <a:ext cx="1475614" cy="221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AAAD56-65D8-4E09-BA03-7651FC30F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07" y="4502147"/>
            <a:ext cx="3003156" cy="1849026"/>
          </a:xfrm>
          <a:prstGeom prst="rect">
            <a:avLst/>
          </a:prstGeom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id="{9E875A8B-945B-4A67-BA1E-B9D1975A2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45044"/>
            <a:ext cx="6781800" cy="830997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Why do such stories capture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our attention and our hearts?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1144F0-B481-43BD-80A0-CCA8BCF11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94" y="1243681"/>
            <a:ext cx="3397997" cy="2123748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Manasseh's Hope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321732"/>
            <a:ext cx="3251710" cy="9219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sz="2800" dirty="0">
                <a:solidFill>
                  <a:srgbClr val="66FFFF"/>
                </a:solidFill>
              </a:rPr>
              <a:t>Why do we love such a story?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</a:endParaRP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altLang="en-US" i="1" dirty="0">
                <a:solidFill>
                  <a:srgbClr val="FAF9E6"/>
                </a:solidFill>
                <a:latin typeface="Arial"/>
              </a:rPr>
              <a:t>The main theme in God’s Word from the beginning is one of Redemption</a:t>
            </a:r>
          </a:p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altLang="en-US" i="1" dirty="0">
                <a:solidFill>
                  <a:srgbClr val="FAF9E6"/>
                </a:solidFill>
                <a:latin typeface="Arial"/>
              </a:rPr>
              <a:t>The redemption of mankind from the fall of man in the Garden of Eden!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36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u="sng" dirty="0">
                <a:solidFill>
                  <a:srgbClr val="FFFFFF"/>
                </a:solidFill>
              </a:rPr>
              <a:t>Intro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859" y="1512875"/>
            <a:ext cx="338202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Christians it is our story: Christ died and shed His blood to redeem us! (Eph. 1:7)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Redemption means = “to buy back,” “to purchase.”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208" y="4584081"/>
            <a:ext cx="3452211" cy="193899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We sold ourselves to sin and Jesus bought us back with His own blood! </a:t>
            </a:r>
          </a:p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(I Pet. 1:18-19)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F83F2A-DEFA-469B-9586-EDDDE4F2B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116"/>
            <a:ext cx="2590800" cy="32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" y="10"/>
            <a:ext cx="3756511" cy="7444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b="1" u="sng" dirty="0">
                <a:solidFill>
                  <a:schemeClr val="tx1"/>
                </a:solidFill>
              </a:rPr>
              <a:t>Intro</a:t>
            </a:r>
          </a:p>
        </p:txBody>
      </p:sp>
      <p:sp>
        <p:nvSpPr>
          <p:cNvPr id="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602181B-D8AE-484C-BCB2-7D7097A2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" y="1905000"/>
            <a:ext cx="3983776" cy="49529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111125" lvl="0" indent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King Manasseh</a:t>
            </a:r>
            <a:endPara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1313" marR="0" lvl="1" indent="-230188" algn="l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4025" lvl="1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II Chr. 33:1-10: The sins of Manasseh.</a:t>
            </a:r>
          </a:p>
          <a:p>
            <a:pPr marL="454025" lvl="1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II Kings 21:10-16: The judgment of the Lord on Manasseh (prophecy).</a:t>
            </a:r>
          </a:p>
          <a:p>
            <a:pPr marL="454025" lvl="1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II Chr. 33:11: The fulfillment of the prophecy concerning Manasseh.</a:t>
            </a:r>
          </a:p>
          <a:p>
            <a:pPr marL="454025" lvl="1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i="1" dirty="0">
                <a:latin typeface="+mn-lt"/>
                <a:cs typeface="+mn-cs"/>
              </a:rPr>
              <a:t>A sad end to the son of the righteous King Hezekiah!</a:t>
            </a:r>
            <a:endParaRPr kumimoji="0" lang="en-US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3D3E6-1F0F-4B48-92E5-C30FFAE49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2236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83828" y="6491993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b="0" kern="1200" dirty="0">
                <a:solidFill>
                  <a:srgbClr val="FFFFFF"/>
                </a:solidFill>
                <a:effectLst/>
                <a:latin typeface="Calibri" panose="020F0502020204030204"/>
                <a:ea typeface="+mn-ea"/>
                <a:cs typeface="+mn-cs"/>
              </a:rPr>
              <a:t>Manasseh's Hope</a:t>
            </a:r>
          </a:p>
        </p:txBody>
      </p:sp>
    </p:spTree>
    <p:extLst>
      <p:ext uri="{BB962C8B-B14F-4D97-AF65-F5344CB8AC3E}">
        <p14:creationId xmlns:p14="http://schemas.microsoft.com/office/powerpoint/2010/main" val="4245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" y="10"/>
            <a:ext cx="3756511" cy="7444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b="1" u="sng" dirty="0">
                <a:solidFill>
                  <a:schemeClr val="tx1"/>
                </a:solidFill>
              </a:rPr>
              <a:t>Intro</a:t>
            </a:r>
          </a:p>
        </p:txBody>
      </p:sp>
      <p:sp>
        <p:nvSpPr>
          <p:cNvPr id="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602181B-D8AE-484C-BCB2-7D7097A2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" y="4050792"/>
            <a:ext cx="3887343" cy="28071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111125" lvl="0" indent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dirty="0">
                <a:ln>
                  <a:solidFill>
                    <a:srgbClr val="00000C"/>
                  </a:solidFill>
                </a:ln>
                <a:latin typeface="Tahoma"/>
              </a:rPr>
              <a:t>In Manasseh’s life we see the tragic rise and fall of a king, but in his despair, there was hope!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0C"/>
                </a:solidFill>
              </a:ln>
              <a:effectLst/>
              <a:uLnTx/>
              <a:uFillTx/>
              <a:latin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3D3E6-1F0F-4B48-92E5-C30FFAE49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2236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83828" y="6491993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Manasseh's Hope</a:t>
            </a:r>
          </a:p>
        </p:txBody>
      </p:sp>
    </p:spTree>
    <p:extLst>
      <p:ext uri="{BB962C8B-B14F-4D97-AF65-F5344CB8AC3E}">
        <p14:creationId xmlns:p14="http://schemas.microsoft.com/office/powerpoint/2010/main" val="7973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03198" cy="2286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Manasseh's Hope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3490080" cy="167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00"/>
                </a:solidFill>
              </a:rPr>
              <a:t>Manasseh’s Sins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0" y="-152400"/>
            <a:ext cx="5653920" cy="701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1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reign of King Hezekiah, Manasseh’s father, Israel (Northern Kingdom) was carried off into captivity by Assyria in 721 B.C</a:t>
            </a:r>
            <a:r>
              <a:rPr kumimoji="0" lang="en-US" alt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61963" lvl="1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reasons for their punishment are given in II Kings 17:7-23: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built high places (altars) all across the land to other gods.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built golden calves and altars and shrines to Baal and the </a:t>
            </a:r>
            <a:r>
              <a:rPr lang="en-US" altLang="en-US" sz="1800" b="0" cap="all" dirty="0" err="1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Asherim</a:t>
            </a: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worshiped the whole host of heaven.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served false gods and sacrificed their children as burnt offerings to them.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practiced witchcraft and entreated Mediums and other false magic.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2466-DECB-42B6-B789-9D376FEC3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251" y="3542933"/>
            <a:ext cx="2565400" cy="30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03198" cy="2286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Manasseh's Hope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3490080" cy="167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00"/>
                </a:solidFill>
              </a:rPr>
              <a:t>Manasseh’s Sins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2466-DECB-42B6-B789-9D376FEC3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62" y="3610389"/>
            <a:ext cx="2565400" cy="3010267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BD6C2206-5C42-46AB-A6AF-1D0AADFCC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1" y="2063715"/>
            <a:ext cx="3468157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rgbClr val="FF0000"/>
                </a:solidFill>
                <a:cs typeface="Arial" charset="0"/>
              </a:rPr>
              <a:t>Sound familiar? 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D5FD305-2B63-455D-A121-79396AB47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0" y="-152400"/>
            <a:ext cx="5653920" cy="701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1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Israel’s sins parallel Manasseh’s sins (II Chronicles 33:1-10)</a:t>
            </a: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lvl="1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Kings 21:16: </a:t>
            </a: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“shed very much innocent blood until he had filled Jerusalem from one end to another.”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Jewish tradition says Isaiah the prophet was killed by being sawn in two – Heb. 11:37  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deported the nation of Israel for all the same sins Manasseh caused Judah to commit in a very short period of time.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Foreshadowing Judah’s judgment later </a:t>
            </a:r>
            <a:r>
              <a:rPr lang="en-US" altLang="en-US" sz="1800" b="0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(Jeremiah 52; II Kings 24:3-4), </a:t>
            </a: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had him deported to Babylon (under Assyrian rule) – II Chronicles 33:11</a:t>
            </a:r>
          </a:p>
        </p:txBody>
      </p:sp>
    </p:spTree>
    <p:extLst>
      <p:ext uri="{BB962C8B-B14F-4D97-AF65-F5344CB8AC3E}">
        <p14:creationId xmlns:p14="http://schemas.microsoft.com/office/powerpoint/2010/main" val="72008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03"/>
            <a:ext cx="4409136" cy="6470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u="sng" dirty="0">
                <a:solidFill>
                  <a:schemeClr val="tx1"/>
                </a:solidFill>
              </a:rPr>
              <a:t>Manasseh’s Sins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538912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Manasseh's Hope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3D3E6-1F0F-4B48-92E5-C30FFAE49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8" r="850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E89CB9DF-EA58-421F-802D-E6CE1BFA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362202"/>
            <a:ext cx="4561536" cy="22788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FAF9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 can look at our own lives and ask the same question: </a:t>
            </a:r>
          </a:p>
          <a:p>
            <a:pPr lvl="0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i="1" dirty="0">
                <a:solidFill>
                  <a:srgbClr val="FAF9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“How could I ever be redeemed from the things I have done?”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B470C49-5C7B-436E-88F7-44CC58C32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6" y="1016613"/>
            <a:ext cx="4298944" cy="1200329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rgbClr val="FF0000"/>
                </a:solidFill>
                <a:cs typeface="Arial" charset="0"/>
              </a:rPr>
              <a:t>How could such a person as Manasseh ever be redeemed? 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6F7F168-22F5-4080-8580-05FFE09CE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" y="4786315"/>
            <a:ext cx="5030343" cy="20716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111125" lvl="0" indent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ln>
                  <a:solidFill>
                    <a:srgbClr val="00000C"/>
                  </a:solidFill>
                </a:ln>
                <a:latin typeface="Tahoma"/>
              </a:rPr>
              <a:t>There was Hope: </a:t>
            </a:r>
            <a:r>
              <a:rPr lang="en-US" sz="3200" dirty="0">
                <a:ln>
                  <a:solidFill>
                    <a:srgbClr val="00000C"/>
                  </a:solidFill>
                </a:ln>
                <a:latin typeface="Tahoma"/>
              </a:rPr>
              <a:t>Manasseh’s tale did not end in a Babylonian prison!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0C"/>
                </a:solidFill>
              </a:ln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680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03198" cy="2286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Manasseh's Hope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3490080" cy="167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00"/>
                </a:solidFill>
              </a:rPr>
              <a:t>Manasseh’s Redemption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0" y="-152400"/>
            <a:ext cx="5653920" cy="701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1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Manasseh had been captured and led away as a slave to the city of Babylon (Under Assyrian rule)</a:t>
            </a:r>
            <a:r>
              <a:rPr kumimoji="0" lang="en-US" alt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61963" lvl="1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Chr. 33:12-13: </a:t>
            </a: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Manasseh prayed to God from a repentant heart. He humbled himself before God!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heard his prayer and restored him to his kingdom. God brought him home.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a man like Manasseh be redeemed, who “shed very much innocent blood”? </a:t>
            </a: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by the mercy of God!</a:t>
            </a:r>
          </a:p>
          <a:p>
            <a:pPr marL="862013" lvl="2" indent="-461963" algn="l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18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tells us: </a:t>
            </a:r>
            <a:r>
              <a:rPr lang="en-US" altLang="en-US" sz="1800" b="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Israel could have been redeemed too, but they did not heed the prophets, nor did they humble themselves before God!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2466-DECB-42B6-B789-9D376FEC3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251" y="3597198"/>
            <a:ext cx="2565400" cy="29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29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Depth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4.xml><?xml version="1.0" encoding="utf-8"?>
<a:theme xmlns:a="http://schemas.openxmlformats.org/drawingml/2006/main" name="1_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1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6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1297</Words>
  <Application>Microsoft Office PowerPoint</Application>
  <PresentationFormat>On-screen Show (4:3)</PresentationFormat>
  <Paragraphs>136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16</vt:i4>
      </vt:variant>
    </vt:vector>
  </HeadingPairs>
  <TitlesOfParts>
    <vt:vector size="42" baseType="lpstr">
      <vt:lpstr>Ameretto</vt:lpstr>
      <vt:lpstr>Arial</vt:lpstr>
      <vt:lpstr>Calibri</vt:lpstr>
      <vt:lpstr>Calisto MT</vt:lpstr>
      <vt:lpstr>Corbel</vt:lpstr>
      <vt:lpstr>Tahoma</vt:lpstr>
      <vt:lpstr>Times New Roman</vt:lpstr>
      <vt:lpstr>Trebuchet MS</vt:lpstr>
      <vt:lpstr>Wingdings</vt:lpstr>
      <vt:lpstr>Wingdings 3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1_eye</vt:lpstr>
      <vt:lpstr>Beam</vt:lpstr>
      <vt:lpstr>Depth</vt:lpstr>
      <vt:lpstr>Facet</vt:lpstr>
      <vt:lpstr>1_Facet</vt:lpstr>
      <vt:lpstr>Damask</vt:lpstr>
      <vt:lpstr>1_Depth</vt:lpstr>
      <vt:lpstr>Manasseh’s Hope</vt:lpstr>
      <vt:lpstr>Intro </vt:lpstr>
      <vt:lpstr>Intro</vt:lpstr>
      <vt:lpstr>Intro</vt:lpstr>
      <vt:lpstr>Intro</vt:lpstr>
      <vt:lpstr>Manasseh’s Sins</vt:lpstr>
      <vt:lpstr>Manasseh’s Sins</vt:lpstr>
      <vt:lpstr>Manasseh’s Sins</vt:lpstr>
      <vt:lpstr>Manasseh’s Redemption</vt:lpstr>
      <vt:lpstr>Manasseh’s Redemption</vt:lpstr>
      <vt:lpstr>Manasseh’s Redemption</vt:lpstr>
      <vt:lpstr>Manasseh’s Reformation</vt:lpstr>
      <vt:lpstr>Manasseh’s Reformation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Manasseh's Hope</dc:title>
  <dc:subject>10/17/2021</dc:subject>
  <dc:creator>Nathan Morrison</dc:creator>
  <cp:lastModifiedBy>Nathan Morrison</cp:lastModifiedBy>
  <cp:revision>26</cp:revision>
  <dcterms:created xsi:type="dcterms:W3CDTF">2020-07-15T19:51:02Z</dcterms:created>
  <dcterms:modified xsi:type="dcterms:W3CDTF">2021-10-15T20:43:51Z</dcterms:modified>
</cp:coreProperties>
</file>