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5" r:id="rId1"/>
    <p:sldMasterId id="2147483930" r:id="rId2"/>
  </p:sldMasterIdLst>
  <p:notesMasterIdLst>
    <p:notesMasterId r:id="rId26"/>
  </p:notesMasterIdLst>
  <p:handoutMasterIdLst>
    <p:handoutMasterId r:id="rId27"/>
  </p:handoutMasterIdLst>
  <p:sldIdLst>
    <p:sldId id="256" r:id="rId3"/>
    <p:sldId id="686" r:id="rId4"/>
    <p:sldId id="678" r:id="rId5"/>
    <p:sldId id="682" r:id="rId6"/>
    <p:sldId id="684" r:id="rId7"/>
    <p:sldId id="719" r:id="rId8"/>
    <p:sldId id="679" r:id="rId9"/>
    <p:sldId id="688" r:id="rId10"/>
    <p:sldId id="690" r:id="rId11"/>
    <p:sldId id="693" r:id="rId12"/>
    <p:sldId id="695" r:id="rId13"/>
    <p:sldId id="700" r:id="rId14"/>
    <p:sldId id="701" r:id="rId15"/>
    <p:sldId id="702" r:id="rId16"/>
    <p:sldId id="705" r:id="rId17"/>
    <p:sldId id="706" r:id="rId18"/>
    <p:sldId id="707" r:id="rId19"/>
    <p:sldId id="711" r:id="rId20"/>
    <p:sldId id="710" r:id="rId21"/>
    <p:sldId id="713" r:id="rId22"/>
    <p:sldId id="715" r:id="rId23"/>
    <p:sldId id="717" r:id="rId24"/>
    <p:sldId id="64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CCFF"/>
    <a:srgbClr val="66FFFF"/>
    <a:srgbClr val="006600"/>
    <a:srgbClr val="FF0066"/>
    <a:srgbClr val="FFFFFF"/>
    <a:srgbClr val="FFCC00"/>
    <a:srgbClr val="CC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A952A2-B4B2-42B6-85B6-EB726AEB20A3}" v="629" dt="2021-10-31T19:30:25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16" autoAdjust="0"/>
    <p:restoredTop sz="86391" autoAdjust="0"/>
  </p:normalViewPr>
  <p:slideViewPr>
    <p:cSldViewPr snapToObjects="1">
      <p:cViewPr varScale="1">
        <p:scale>
          <a:sx n="71" d="100"/>
          <a:sy n="71" d="100"/>
        </p:scale>
        <p:origin x="1301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4" d="100"/>
          <a:sy n="84" d="100"/>
        </p:scale>
        <p:origin x="3828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Morrison" userId="a8088875ec538e5b" providerId="LiveId" clId="{BEA952A2-B4B2-42B6-85B6-EB726AEB20A3}"/>
    <pc:docChg chg="undo custSel addSld delSld modSld delMainMaster">
      <pc:chgData name="Nathan Morrison" userId="a8088875ec538e5b" providerId="LiveId" clId="{BEA952A2-B4B2-42B6-85B6-EB726AEB20A3}" dt="2021-10-31T19:30:38.345" v="1332" actId="1076"/>
      <pc:docMkLst>
        <pc:docMk/>
      </pc:docMkLst>
      <pc:sldChg chg="addSp delSp modSp mod addAnim modAnim modNotesTx">
        <pc:chgData name="Nathan Morrison" userId="a8088875ec538e5b" providerId="LiveId" clId="{BEA952A2-B4B2-42B6-85B6-EB726AEB20A3}" dt="2021-10-31T19:27:21.034" v="1250" actId="20577"/>
        <pc:sldMkLst>
          <pc:docMk/>
          <pc:sldMk cId="0" sldId="256"/>
        </pc:sldMkLst>
        <pc:spChg chg="add mod">
          <ac:chgData name="Nathan Morrison" userId="a8088875ec538e5b" providerId="LiveId" clId="{BEA952A2-B4B2-42B6-85B6-EB726AEB20A3}" dt="2021-10-28T19:28:24.400" v="1003" actId="14100"/>
          <ac:spMkLst>
            <pc:docMk/>
            <pc:sldMk cId="0" sldId="256"/>
            <ac:spMk id="7" creationId="{D957C36E-60FC-495A-96E7-7636BCBBFEA4}"/>
          </ac:spMkLst>
        </pc:spChg>
        <pc:spChg chg="del">
          <ac:chgData name="Nathan Morrison" userId="a8088875ec538e5b" providerId="LiveId" clId="{BEA952A2-B4B2-42B6-85B6-EB726AEB20A3}" dt="2021-10-27T18:58:44.948" v="0" actId="26606"/>
          <ac:spMkLst>
            <pc:docMk/>
            <pc:sldMk cId="0" sldId="256"/>
            <ac:spMk id="72" creationId="{68C84B8E-16E8-4E54-B4AC-84CE51595508}"/>
          </ac:spMkLst>
        </pc:spChg>
        <pc:spChg chg="del">
          <ac:chgData name="Nathan Morrison" userId="a8088875ec538e5b" providerId="LiveId" clId="{BEA952A2-B4B2-42B6-85B6-EB726AEB20A3}" dt="2021-10-27T18:58:44.948" v="0" actId="26606"/>
          <ac:spMkLst>
            <pc:docMk/>
            <pc:sldMk cId="0" sldId="256"/>
            <ac:spMk id="74" creationId="{ECE9EEEA-5DB7-4DC7-AF9F-74D1C19B7E2E}"/>
          </ac:spMkLst>
        </pc:spChg>
        <pc:spChg chg="del">
          <ac:chgData name="Nathan Morrison" userId="a8088875ec538e5b" providerId="LiveId" clId="{BEA952A2-B4B2-42B6-85B6-EB726AEB20A3}" dt="2021-10-27T18:58:44.948" v="0" actId="26606"/>
          <ac:spMkLst>
            <pc:docMk/>
            <pc:sldMk cId="0" sldId="256"/>
            <ac:spMk id="76" creationId="{DF199147-B958-49C0-9BE2-65BDD892F2BB}"/>
          </ac:spMkLst>
        </pc:spChg>
        <pc:spChg chg="del">
          <ac:chgData name="Nathan Morrison" userId="a8088875ec538e5b" providerId="LiveId" clId="{BEA952A2-B4B2-42B6-85B6-EB726AEB20A3}" dt="2021-10-27T18:58:44.948" v="0" actId="26606"/>
          <ac:spMkLst>
            <pc:docMk/>
            <pc:sldMk cId="0" sldId="256"/>
            <ac:spMk id="78" creationId="{EF70505D-EC2C-4D1A-86DE-2583778074ED}"/>
          </ac:spMkLst>
        </pc:spChg>
        <pc:spChg chg="mod">
          <ac:chgData name="Nathan Morrison" userId="a8088875ec538e5b" providerId="LiveId" clId="{BEA952A2-B4B2-42B6-85B6-EB726AEB20A3}" dt="2021-10-27T19:01:03.112" v="31" actId="14100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Nathan Morrison" userId="a8088875ec538e5b" providerId="LiveId" clId="{BEA952A2-B4B2-42B6-85B6-EB726AEB20A3}" dt="2021-10-28T19:27:41.889" v="986" actId="14100"/>
          <ac:spMkLst>
            <pc:docMk/>
            <pc:sldMk cId="0" sldId="256"/>
            <ac:spMk id="2051" creationId="{00000000-0000-0000-0000-000000000000}"/>
          </ac:spMkLst>
        </pc:spChg>
        <pc:spChg chg="add">
          <ac:chgData name="Nathan Morrison" userId="a8088875ec538e5b" providerId="LiveId" clId="{BEA952A2-B4B2-42B6-85B6-EB726AEB20A3}" dt="2021-10-27T18:58:44.948" v="0" actId="26606"/>
          <ac:spMkLst>
            <pc:docMk/>
            <pc:sldMk cId="0" sldId="256"/>
            <ac:spMk id="2055" creationId="{2A0E4E09-FC02-4ADC-951A-3FFA90B6FE39}"/>
          </ac:spMkLst>
        </pc:spChg>
        <pc:spChg chg="add">
          <ac:chgData name="Nathan Morrison" userId="a8088875ec538e5b" providerId="LiveId" clId="{BEA952A2-B4B2-42B6-85B6-EB726AEB20A3}" dt="2021-10-27T18:58:44.948" v="0" actId="26606"/>
          <ac:spMkLst>
            <pc:docMk/>
            <pc:sldMk cId="0" sldId="256"/>
            <ac:spMk id="2056" creationId="{0060CE1A-A2ED-43AC-857D-05822177FAD1}"/>
          </ac:spMkLst>
        </pc:spChg>
        <pc:grpChg chg="del">
          <ac:chgData name="Nathan Morrison" userId="a8088875ec538e5b" providerId="LiveId" clId="{BEA952A2-B4B2-42B6-85B6-EB726AEB20A3}" dt="2021-10-27T18:58:44.948" v="0" actId="26606"/>
          <ac:grpSpMkLst>
            <pc:docMk/>
            <pc:sldMk cId="0" sldId="256"/>
            <ac:grpSpMk id="80" creationId="{2DF20BDF-18D7-4E94-9BA1-9CEB40470CB6}"/>
          </ac:grpSpMkLst>
        </pc:grpChg>
        <pc:picChg chg="mod">
          <ac:chgData name="Nathan Morrison" userId="a8088875ec538e5b" providerId="LiveId" clId="{BEA952A2-B4B2-42B6-85B6-EB726AEB20A3}" dt="2021-10-27T18:59:40.484" v="27" actId="1076"/>
          <ac:picMkLst>
            <pc:docMk/>
            <pc:sldMk cId="0" sldId="256"/>
            <ac:picMk id="8" creationId="{F17F649A-F7A6-40F9-BEE2-6AA63DDA218E}"/>
          </ac:picMkLst>
        </pc:picChg>
      </pc:sldChg>
      <pc:sldChg chg="del modTransition">
        <pc:chgData name="Nathan Morrison" userId="a8088875ec538e5b" providerId="LiveId" clId="{BEA952A2-B4B2-42B6-85B6-EB726AEB20A3}" dt="2021-10-28T19:29:12.284" v="1004" actId="47"/>
        <pc:sldMkLst>
          <pc:docMk/>
          <pc:sldMk cId="0" sldId="289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0" sldId="402"/>
        </pc:sldMkLst>
      </pc:sldChg>
      <pc:sldChg chg="del modTransition">
        <pc:chgData name="Nathan Morrison" userId="a8088875ec538e5b" providerId="LiveId" clId="{BEA952A2-B4B2-42B6-85B6-EB726AEB20A3}" dt="2021-10-28T19:29:12.284" v="1004" actId="47"/>
        <pc:sldMkLst>
          <pc:docMk/>
          <pc:sldMk cId="0" sldId="425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4250913609" sldId="428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519727503" sldId="457"/>
        </pc:sldMkLst>
      </pc:sldChg>
      <pc:sldChg chg="del modTransition">
        <pc:chgData name="Nathan Morrison" userId="a8088875ec538e5b" providerId="LiveId" clId="{BEA952A2-B4B2-42B6-85B6-EB726AEB20A3}" dt="2021-10-28T19:29:12.284" v="1004" actId="47"/>
        <pc:sldMkLst>
          <pc:docMk/>
          <pc:sldMk cId="2632890677" sldId="495"/>
        </pc:sldMkLst>
      </pc:sldChg>
      <pc:sldChg chg="del">
        <pc:chgData name="Nathan Morrison" userId="a8088875ec538e5b" providerId="LiveId" clId="{BEA952A2-B4B2-42B6-85B6-EB726AEB20A3}" dt="2021-10-27T19:00:28.276" v="29" actId="47"/>
        <pc:sldMkLst>
          <pc:docMk/>
          <pc:sldMk cId="3823250138" sldId="572"/>
        </pc:sldMkLst>
      </pc:sldChg>
      <pc:sldChg chg="delSp modSp mod modAnim">
        <pc:chgData name="Nathan Morrison" userId="a8088875ec538e5b" providerId="LiveId" clId="{BEA952A2-B4B2-42B6-85B6-EB726AEB20A3}" dt="2021-10-28T20:07:55.448" v="1049" actId="478"/>
        <pc:sldMkLst>
          <pc:docMk/>
          <pc:sldMk cId="4115565408" sldId="649"/>
        </pc:sldMkLst>
        <pc:spChg chg="del">
          <ac:chgData name="Nathan Morrison" userId="a8088875ec538e5b" providerId="LiveId" clId="{BEA952A2-B4B2-42B6-85B6-EB726AEB20A3}" dt="2021-10-27T19:02:22.557" v="39" actId="478"/>
          <ac:spMkLst>
            <pc:docMk/>
            <pc:sldMk cId="4115565408" sldId="649"/>
            <ac:spMk id="2" creationId="{16BB6048-F3C3-4626-984A-2B71AD9BE22A}"/>
          </ac:spMkLst>
        </pc:spChg>
        <pc:spChg chg="del">
          <ac:chgData name="Nathan Morrison" userId="a8088875ec538e5b" providerId="LiveId" clId="{BEA952A2-B4B2-42B6-85B6-EB726AEB20A3}" dt="2021-10-28T20:07:55.448" v="1049" actId="478"/>
          <ac:spMkLst>
            <pc:docMk/>
            <pc:sldMk cId="4115565408" sldId="649"/>
            <ac:spMk id="2" creationId="{604E98D3-FE3F-493D-81AB-3D0AD8BA27A3}"/>
          </ac:spMkLst>
        </pc:spChg>
        <pc:spChg chg="mod">
          <ac:chgData name="Nathan Morrison" userId="a8088875ec538e5b" providerId="LiveId" clId="{BEA952A2-B4B2-42B6-85B6-EB726AEB20A3}" dt="2021-10-28T19:40:49.167" v="1036" actId="6549"/>
          <ac:spMkLst>
            <pc:docMk/>
            <pc:sldMk cId="4115565408" sldId="649"/>
            <ac:spMk id="6148" creationId="{00000000-0000-0000-0000-000000000000}"/>
          </ac:spMkLst>
        </pc:spChg>
        <pc:spChg chg="mod">
          <ac:chgData name="Nathan Morrison" userId="a8088875ec538e5b" providerId="LiveId" clId="{BEA952A2-B4B2-42B6-85B6-EB726AEB20A3}" dt="2021-10-28T19:40:55.815" v="1040" actId="403"/>
          <ac:spMkLst>
            <pc:docMk/>
            <pc:sldMk cId="4115565408" sldId="649"/>
            <ac:spMk id="11266" creationId="{00000000-0000-0000-0000-000000000000}"/>
          </ac:spMkLst>
        </pc:spChg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2264060496" sldId="651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883558406" sldId="654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3084038431" sldId="659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3800793507" sldId="661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2165259770" sldId="663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160385537" sldId="665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4269876782" sldId="668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2796724347" sldId="669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1515735078" sldId="672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673872336" sldId="673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3286536330" sldId="674"/>
        </pc:sldMkLst>
      </pc:sldChg>
      <pc:sldChg chg="del">
        <pc:chgData name="Nathan Morrison" userId="a8088875ec538e5b" providerId="LiveId" clId="{BEA952A2-B4B2-42B6-85B6-EB726AEB20A3}" dt="2021-10-28T19:29:12.284" v="1004" actId="47"/>
        <pc:sldMkLst>
          <pc:docMk/>
          <pc:sldMk cId="2013141298" sldId="676"/>
        </pc:sldMkLst>
      </pc:sldChg>
      <pc:sldChg chg="addSp delSp modSp new del mod modTransition setBg">
        <pc:chgData name="Nathan Morrison" userId="a8088875ec538e5b" providerId="LiveId" clId="{BEA952A2-B4B2-42B6-85B6-EB726AEB20A3}" dt="2021-10-28T19:04:39.509" v="730" actId="47"/>
        <pc:sldMkLst>
          <pc:docMk/>
          <pc:sldMk cId="3544297579" sldId="677"/>
        </pc:sldMkLst>
        <pc:spChg chg="mod">
          <ac:chgData name="Nathan Morrison" userId="a8088875ec538e5b" providerId="LiveId" clId="{BEA952A2-B4B2-42B6-85B6-EB726AEB20A3}" dt="2021-10-27T19:05:02.600" v="68" actId="14100"/>
          <ac:spMkLst>
            <pc:docMk/>
            <pc:sldMk cId="3544297579" sldId="677"/>
            <ac:spMk id="2" creationId="{A5EFD0F9-B429-4E77-B179-261A9F55017C}"/>
          </ac:spMkLst>
        </pc:spChg>
        <pc:spChg chg="del">
          <ac:chgData name="Nathan Morrison" userId="a8088875ec538e5b" providerId="LiveId" clId="{BEA952A2-B4B2-42B6-85B6-EB726AEB20A3}" dt="2021-10-27T19:01:35.229" v="33" actId="931"/>
          <ac:spMkLst>
            <pc:docMk/>
            <pc:sldMk cId="3544297579" sldId="677"/>
            <ac:spMk id="3" creationId="{9A397C42-A516-4EC5-BB20-01C7F456E123}"/>
          </ac:spMkLst>
        </pc:spChg>
        <pc:spChg chg="mod">
          <ac:chgData name="Nathan Morrison" userId="a8088875ec538e5b" providerId="LiveId" clId="{BEA952A2-B4B2-42B6-85B6-EB726AEB20A3}" dt="2021-10-27T19:04:00.126" v="49" actId="14100"/>
          <ac:spMkLst>
            <pc:docMk/>
            <pc:sldMk cId="3544297579" sldId="677"/>
            <ac:spMk id="4" creationId="{D8DA6D19-66D5-4163-AA9B-0C27DDE27BEE}"/>
          </ac:spMkLst>
        </pc:spChg>
        <pc:spChg chg="add mod">
          <ac:chgData name="Nathan Morrison" userId="a8088875ec538e5b" providerId="LiveId" clId="{BEA952A2-B4B2-42B6-85B6-EB726AEB20A3}" dt="2021-10-27T19:05:16.379" v="71" actId="14100"/>
          <ac:spMkLst>
            <pc:docMk/>
            <pc:sldMk cId="3544297579" sldId="677"/>
            <ac:spMk id="10" creationId="{9FED681D-C92B-4E7D-B63A-0B40155FAA95}"/>
          </ac:spMkLst>
        </pc:spChg>
        <pc:picChg chg="add mod">
          <ac:chgData name="Nathan Morrison" userId="a8088875ec538e5b" providerId="LiveId" clId="{BEA952A2-B4B2-42B6-85B6-EB726AEB20A3}" dt="2021-10-27T19:04:10.260" v="51" actId="1076"/>
          <ac:picMkLst>
            <pc:docMk/>
            <pc:sldMk cId="3544297579" sldId="677"/>
            <ac:picMk id="6" creationId="{FC0E2E7E-0F13-4931-A9B4-1A942BB362FB}"/>
          </ac:picMkLst>
        </pc:picChg>
      </pc:sldChg>
      <pc:sldChg chg="addSp delSp modSp new mod modTransition setBg modAnim">
        <pc:chgData name="Nathan Morrison" userId="a8088875ec538e5b" providerId="LiveId" clId="{BEA952A2-B4B2-42B6-85B6-EB726AEB20A3}" dt="2021-10-27T21:07:36.271" v="481"/>
        <pc:sldMkLst>
          <pc:docMk/>
          <pc:sldMk cId="2861845642" sldId="678"/>
        </pc:sldMkLst>
        <pc:spChg chg="mod">
          <ac:chgData name="Nathan Morrison" userId="a8088875ec538e5b" providerId="LiveId" clId="{BEA952A2-B4B2-42B6-85B6-EB726AEB20A3}" dt="2021-10-27T19:22:13.467" v="183" actId="403"/>
          <ac:spMkLst>
            <pc:docMk/>
            <pc:sldMk cId="2861845642" sldId="678"/>
            <ac:spMk id="2" creationId="{37BBAF6E-FD0C-4DF1-9B5A-FF6AA81BDAC0}"/>
          </ac:spMkLst>
        </pc:spChg>
        <pc:spChg chg="mod">
          <ac:chgData name="Nathan Morrison" userId="a8088875ec538e5b" providerId="LiveId" clId="{BEA952A2-B4B2-42B6-85B6-EB726AEB20A3}" dt="2021-10-27T19:49:42.826" v="250" actId="113"/>
          <ac:spMkLst>
            <pc:docMk/>
            <pc:sldMk cId="2861845642" sldId="678"/>
            <ac:spMk id="3" creationId="{13DFB015-8A87-4C3A-8A36-6415B2A8BCCB}"/>
          </ac:spMkLst>
        </pc:spChg>
        <pc:spChg chg="mod ord">
          <ac:chgData name="Nathan Morrison" userId="a8088875ec538e5b" providerId="LiveId" clId="{BEA952A2-B4B2-42B6-85B6-EB726AEB20A3}" dt="2021-10-27T19:22:03.052" v="179" actId="1076"/>
          <ac:spMkLst>
            <pc:docMk/>
            <pc:sldMk cId="2861845642" sldId="678"/>
            <ac:spMk id="4" creationId="{03F947D1-6437-4EA9-8BB5-BC5566529A5F}"/>
          </ac:spMkLst>
        </pc:spChg>
        <pc:spChg chg="add del mod">
          <ac:chgData name="Nathan Morrison" userId="a8088875ec538e5b" providerId="LiveId" clId="{BEA952A2-B4B2-42B6-85B6-EB726AEB20A3}" dt="2021-10-27T19:21:57.972" v="178" actId="26606"/>
          <ac:spMkLst>
            <pc:docMk/>
            <pc:sldMk cId="2861845642" sldId="678"/>
            <ac:spMk id="5" creationId="{E79F55D2-B051-4881-A29A-0E7CC7016E71}"/>
          </ac:spMkLst>
        </pc:spChg>
        <pc:spChg chg="add mod">
          <ac:chgData name="Nathan Morrison" userId="a8088875ec538e5b" providerId="LiveId" clId="{BEA952A2-B4B2-42B6-85B6-EB726AEB20A3}" dt="2021-10-27T19:46:16.772" v="229" actId="404"/>
          <ac:spMkLst>
            <pc:docMk/>
            <pc:sldMk cId="2861845642" sldId="678"/>
            <ac:spMk id="6" creationId="{0868EC26-E214-44EE-A059-A3FE6D7F28F3}"/>
          </ac:spMkLst>
        </pc:spChg>
        <pc:spChg chg="add del">
          <ac:chgData name="Nathan Morrison" userId="a8088875ec538e5b" providerId="LiveId" clId="{BEA952A2-B4B2-42B6-85B6-EB726AEB20A3}" dt="2021-10-27T19:21:57.972" v="178" actId="26606"/>
          <ac:spMkLst>
            <pc:docMk/>
            <pc:sldMk cId="2861845642" sldId="678"/>
            <ac:spMk id="9" creationId="{9D2AEDCB-3859-4EAD-AA65-4BDD2802A791}"/>
          </ac:spMkLst>
        </pc:spChg>
        <pc:spChg chg="add del">
          <ac:chgData name="Nathan Morrison" userId="a8088875ec538e5b" providerId="LiveId" clId="{BEA952A2-B4B2-42B6-85B6-EB726AEB20A3}" dt="2021-10-27T19:21:57.972" v="178" actId="26606"/>
          <ac:spMkLst>
            <pc:docMk/>
            <pc:sldMk cId="2861845642" sldId="678"/>
            <ac:spMk id="11" creationId="{0B2AA709-28A2-4289-A11E-FD3AA53F0BF9}"/>
          </ac:spMkLst>
        </pc:spChg>
        <pc:spChg chg="add del">
          <ac:chgData name="Nathan Morrison" userId="a8088875ec538e5b" providerId="LiveId" clId="{BEA952A2-B4B2-42B6-85B6-EB726AEB20A3}" dt="2021-10-27T19:21:57.972" v="178" actId="26606"/>
          <ac:spMkLst>
            <pc:docMk/>
            <pc:sldMk cId="2861845642" sldId="678"/>
            <ac:spMk id="13" creationId="{1608D5D4-689C-423B-9974-4733A30A4814}"/>
          </ac:spMkLst>
        </pc:spChg>
        <pc:spChg chg="add del">
          <ac:chgData name="Nathan Morrison" userId="a8088875ec538e5b" providerId="LiveId" clId="{BEA952A2-B4B2-42B6-85B6-EB726AEB20A3}" dt="2021-10-27T19:21:57.972" v="178" actId="26606"/>
          <ac:spMkLst>
            <pc:docMk/>
            <pc:sldMk cId="2861845642" sldId="678"/>
            <ac:spMk id="15" creationId="{4A8673E8-250A-46DB-9A53-00144B5ABB03}"/>
          </ac:spMkLst>
        </pc:spChg>
        <pc:spChg chg="add">
          <ac:chgData name="Nathan Morrison" userId="a8088875ec538e5b" providerId="LiveId" clId="{BEA952A2-B4B2-42B6-85B6-EB726AEB20A3}" dt="2021-10-27T19:21:57.972" v="178" actId="26606"/>
          <ac:spMkLst>
            <pc:docMk/>
            <pc:sldMk cId="2861845642" sldId="678"/>
            <ac:spMk id="20" creationId="{484E34F7-E155-426C-A88E-8AEA6CF3F7EC}"/>
          </ac:spMkLst>
        </pc:spChg>
        <pc:picChg chg="add mod">
          <ac:chgData name="Nathan Morrison" userId="a8088875ec538e5b" providerId="LiveId" clId="{BEA952A2-B4B2-42B6-85B6-EB726AEB20A3}" dt="2021-10-27T19:21:57.972" v="178" actId="26606"/>
          <ac:picMkLst>
            <pc:docMk/>
            <pc:sldMk cId="2861845642" sldId="678"/>
            <ac:picMk id="10" creationId="{4896D9D5-5445-4D81-A58D-C983590CE35C}"/>
          </ac:picMkLst>
        </pc:picChg>
      </pc:sldChg>
      <pc:sldChg chg="addSp modSp add mod modTransition modAnim">
        <pc:chgData name="Nathan Morrison" userId="a8088875ec538e5b" providerId="LiveId" clId="{BEA952A2-B4B2-42B6-85B6-EB726AEB20A3}" dt="2021-10-30T18:56:57.824" v="1085" actId="20577"/>
        <pc:sldMkLst>
          <pc:docMk/>
          <pc:sldMk cId="385540739" sldId="679"/>
        </pc:sldMkLst>
        <pc:spChg chg="mod">
          <ac:chgData name="Nathan Morrison" userId="a8088875ec538e5b" providerId="LiveId" clId="{BEA952A2-B4B2-42B6-85B6-EB726AEB20A3}" dt="2021-10-27T20:38:52.362" v="352" actId="404"/>
          <ac:spMkLst>
            <pc:docMk/>
            <pc:sldMk cId="385540739" sldId="679"/>
            <ac:spMk id="2" creationId="{A5EFD0F9-B429-4E77-B179-261A9F55017C}"/>
          </ac:spMkLst>
        </pc:spChg>
        <pc:spChg chg="add mod">
          <ac:chgData name="Nathan Morrison" userId="a8088875ec538e5b" providerId="LiveId" clId="{BEA952A2-B4B2-42B6-85B6-EB726AEB20A3}" dt="2021-10-27T20:57:51.713" v="364" actId="6549"/>
          <ac:spMkLst>
            <pc:docMk/>
            <pc:sldMk cId="385540739" sldId="679"/>
            <ac:spMk id="7" creationId="{9749E91E-D647-4E08-A64E-217C3D5C76BE}"/>
          </ac:spMkLst>
        </pc:spChg>
        <pc:spChg chg="mod">
          <ac:chgData name="Nathan Morrison" userId="a8088875ec538e5b" providerId="LiveId" clId="{BEA952A2-B4B2-42B6-85B6-EB726AEB20A3}" dt="2021-10-30T18:56:57.824" v="1085" actId="20577"/>
          <ac:spMkLst>
            <pc:docMk/>
            <pc:sldMk cId="385540739" sldId="679"/>
            <ac:spMk id="10" creationId="{9FED681D-C92B-4E7D-B63A-0B40155FAA95}"/>
          </ac:spMkLst>
        </pc:spChg>
        <pc:picChg chg="mod">
          <ac:chgData name="Nathan Morrison" userId="a8088875ec538e5b" providerId="LiveId" clId="{BEA952A2-B4B2-42B6-85B6-EB726AEB20A3}" dt="2021-10-27T20:39:00.693" v="353" actId="14100"/>
          <ac:picMkLst>
            <pc:docMk/>
            <pc:sldMk cId="385540739" sldId="679"/>
            <ac:picMk id="6" creationId="{FC0E2E7E-0F13-4931-A9B4-1A942BB362FB}"/>
          </ac:picMkLst>
        </pc:picChg>
      </pc:sldChg>
      <pc:sldChg chg="addSp delSp modSp new del mod modTransition setBg modAnim setClrOvrMap">
        <pc:chgData name="Nathan Morrison" userId="a8088875ec538e5b" providerId="LiveId" clId="{BEA952A2-B4B2-42B6-85B6-EB726AEB20A3}" dt="2021-10-28T19:15:44.929" v="856" actId="47"/>
        <pc:sldMkLst>
          <pc:docMk/>
          <pc:sldMk cId="1019070818" sldId="680"/>
        </pc:sldMkLst>
        <pc:spChg chg="mod ord">
          <ac:chgData name="Nathan Morrison" userId="a8088875ec538e5b" providerId="LiveId" clId="{BEA952A2-B4B2-42B6-85B6-EB726AEB20A3}" dt="2021-10-28T19:07:19.129" v="769" actId="403"/>
          <ac:spMkLst>
            <pc:docMk/>
            <pc:sldMk cId="1019070818" sldId="680"/>
            <ac:spMk id="2" creationId="{2EB4F3B3-3888-4337-B347-5148A88D7400}"/>
          </ac:spMkLst>
        </pc:spChg>
        <pc:spChg chg="del">
          <ac:chgData name="Nathan Morrison" userId="a8088875ec538e5b" providerId="LiveId" clId="{BEA952A2-B4B2-42B6-85B6-EB726AEB20A3}" dt="2021-10-28T19:06:21.080" v="754" actId="931"/>
          <ac:spMkLst>
            <pc:docMk/>
            <pc:sldMk cId="1019070818" sldId="680"/>
            <ac:spMk id="3" creationId="{21F03806-F724-4062-A255-5F1F8B057629}"/>
          </ac:spMkLst>
        </pc:spChg>
        <pc:spChg chg="mod ord">
          <ac:chgData name="Nathan Morrison" userId="a8088875ec538e5b" providerId="LiveId" clId="{BEA952A2-B4B2-42B6-85B6-EB726AEB20A3}" dt="2021-10-28T19:06:48.349" v="759" actId="166"/>
          <ac:spMkLst>
            <pc:docMk/>
            <pc:sldMk cId="1019070818" sldId="680"/>
            <ac:spMk id="4" creationId="{77D79AE2-5744-4F98-9F70-AD4F11896F13}"/>
          </ac:spMkLst>
        </pc:spChg>
        <pc:spChg chg="add mod">
          <ac:chgData name="Nathan Morrison" userId="a8088875ec538e5b" providerId="LiveId" clId="{BEA952A2-B4B2-42B6-85B6-EB726AEB20A3}" dt="2021-10-28T19:10:09.807" v="803" actId="113"/>
          <ac:spMkLst>
            <pc:docMk/>
            <pc:sldMk cId="1019070818" sldId="680"/>
            <ac:spMk id="10" creationId="{3F982CCD-91AD-43E5-B76B-7CE73E673100}"/>
          </ac:spMkLst>
        </pc:spChg>
        <pc:spChg chg="add">
          <ac:chgData name="Nathan Morrison" userId="a8088875ec538e5b" providerId="LiveId" clId="{BEA952A2-B4B2-42B6-85B6-EB726AEB20A3}" dt="2021-10-28T19:06:34.418" v="757" actId="26606"/>
          <ac:spMkLst>
            <pc:docMk/>
            <pc:sldMk cId="1019070818" sldId="680"/>
            <ac:spMk id="13" creationId="{F79FF99C-BAA9-404F-9C96-6DD456B4F795}"/>
          </ac:spMkLst>
        </pc:spChg>
        <pc:spChg chg="add mod">
          <ac:chgData name="Nathan Morrison" userId="a8088875ec538e5b" providerId="LiveId" clId="{BEA952A2-B4B2-42B6-85B6-EB726AEB20A3}" dt="2021-10-28T19:12:03.010" v="816" actId="27636"/>
          <ac:spMkLst>
            <pc:docMk/>
            <pc:sldMk cId="1019070818" sldId="680"/>
            <ac:spMk id="14" creationId="{C839A463-14DF-4B88-907A-7E44E2D15895}"/>
          </ac:spMkLst>
        </pc:spChg>
        <pc:spChg chg="add">
          <ac:chgData name="Nathan Morrison" userId="a8088875ec538e5b" providerId="LiveId" clId="{BEA952A2-B4B2-42B6-85B6-EB726AEB20A3}" dt="2021-10-28T19:06:34.418" v="757" actId="26606"/>
          <ac:spMkLst>
            <pc:docMk/>
            <pc:sldMk cId="1019070818" sldId="680"/>
            <ac:spMk id="15" creationId="{49C44AFD-C72D-4D9C-84C6-73E615CED884}"/>
          </ac:spMkLst>
        </pc:spChg>
        <pc:grpChg chg="add">
          <ac:chgData name="Nathan Morrison" userId="a8088875ec538e5b" providerId="LiveId" clId="{BEA952A2-B4B2-42B6-85B6-EB726AEB20A3}" dt="2021-10-28T19:06:34.418" v="757" actId="26606"/>
          <ac:grpSpMkLst>
            <pc:docMk/>
            <pc:sldMk cId="1019070818" sldId="680"/>
            <ac:grpSpMk id="17" creationId="{1D25B14F-36E0-41E8-956F-CABEF1ADD65F}"/>
          </ac:grpSpMkLst>
        </pc:grpChg>
        <pc:picChg chg="add mod">
          <ac:chgData name="Nathan Morrison" userId="a8088875ec538e5b" providerId="LiveId" clId="{BEA952A2-B4B2-42B6-85B6-EB726AEB20A3}" dt="2021-10-28T19:09:52.508" v="800" actId="1076"/>
          <ac:picMkLst>
            <pc:docMk/>
            <pc:sldMk cId="1019070818" sldId="680"/>
            <ac:picMk id="6" creationId="{D1DC5713-3BDA-4BA6-9325-7EF8D425420C}"/>
          </ac:picMkLst>
        </pc:picChg>
      </pc:sldChg>
      <pc:sldChg chg="modSp add del mod modAnim">
        <pc:chgData name="Nathan Morrison" userId="a8088875ec538e5b" providerId="LiveId" clId="{BEA952A2-B4B2-42B6-85B6-EB726AEB20A3}" dt="2021-10-27T19:19:28.267" v="153" actId="47"/>
        <pc:sldMkLst>
          <pc:docMk/>
          <pc:sldMk cId="2761273469" sldId="681"/>
        </pc:sldMkLst>
        <pc:spChg chg="mod">
          <ac:chgData name="Nathan Morrison" userId="a8088875ec538e5b" providerId="LiveId" clId="{BEA952A2-B4B2-42B6-85B6-EB726AEB20A3}" dt="2021-10-27T19:18:15.688" v="131" actId="14100"/>
          <ac:spMkLst>
            <pc:docMk/>
            <pc:sldMk cId="2761273469" sldId="681"/>
            <ac:spMk id="2" creationId="{37BBAF6E-FD0C-4DF1-9B5A-FF6AA81BDAC0}"/>
          </ac:spMkLst>
        </pc:spChg>
        <pc:spChg chg="mod">
          <ac:chgData name="Nathan Morrison" userId="a8088875ec538e5b" providerId="LiveId" clId="{BEA952A2-B4B2-42B6-85B6-EB726AEB20A3}" dt="2021-10-27T19:19:18.622" v="152" actId="20577"/>
          <ac:spMkLst>
            <pc:docMk/>
            <pc:sldMk cId="2761273469" sldId="681"/>
            <ac:spMk id="3" creationId="{13DFB015-8A87-4C3A-8A36-6415B2A8BCCB}"/>
          </ac:spMkLst>
        </pc:spChg>
      </pc:sldChg>
      <pc:sldChg chg="new del">
        <pc:chgData name="Nathan Morrison" userId="a8088875ec538e5b" providerId="LiveId" clId="{BEA952A2-B4B2-42B6-85B6-EB726AEB20A3}" dt="2021-10-27T19:49:52.410" v="253" actId="47"/>
        <pc:sldMkLst>
          <pc:docMk/>
          <pc:sldMk cId="3914979533" sldId="681"/>
        </pc:sldMkLst>
      </pc:sldChg>
      <pc:sldChg chg="modSp add mod modTransition modAnim">
        <pc:chgData name="Nathan Morrison" userId="a8088875ec538e5b" providerId="LiveId" clId="{BEA952A2-B4B2-42B6-85B6-EB726AEB20A3}" dt="2021-10-27T21:07:36.271" v="481"/>
        <pc:sldMkLst>
          <pc:docMk/>
          <pc:sldMk cId="3066024522" sldId="682"/>
        </pc:sldMkLst>
        <pc:spChg chg="mod">
          <ac:chgData name="Nathan Morrison" userId="a8088875ec538e5b" providerId="LiveId" clId="{BEA952A2-B4B2-42B6-85B6-EB726AEB20A3}" dt="2021-10-27T19:50:54.961" v="266" actId="6549"/>
          <ac:spMkLst>
            <pc:docMk/>
            <pc:sldMk cId="3066024522" sldId="682"/>
            <ac:spMk id="3" creationId="{13DFB015-8A87-4C3A-8A36-6415B2A8BCCB}"/>
          </ac:spMkLst>
        </pc:spChg>
        <pc:spChg chg="mod">
          <ac:chgData name="Nathan Morrison" userId="a8088875ec538e5b" providerId="LiveId" clId="{BEA952A2-B4B2-42B6-85B6-EB726AEB20A3}" dt="2021-10-27T19:51:57.816" v="276" actId="1076"/>
          <ac:spMkLst>
            <pc:docMk/>
            <pc:sldMk cId="3066024522" sldId="682"/>
            <ac:spMk id="6" creationId="{0868EC26-E214-44EE-A059-A3FE6D7F28F3}"/>
          </ac:spMkLst>
        </pc:spChg>
      </pc:sldChg>
      <pc:sldChg chg="new del">
        <pc:chgData name="Nathan Morrison" userId="a8088875ec538e5b" providerId="LiveId" clId="{BEA952A2-B4B2-42B6-85B6-EB726AEB20A3}" dt="2021-10-27T20:28:47.275" v="278" actId="47"/>
        <pc:sldMkLst>
          <pc:docMk/>
          <pc:sldMk cId="877687445" sldId="683"/>
        </pc:sldMkLst>
      </pc:sldChg>
      <pc:sldChg chg="addSp delSp modSp add mod modTransition delAnim modAnim modNotesTx">
        <pc:chgData name="Nathan Morrison" userId="a8088875ec538e5b" providerId="LiveId" clId="{BEA952A2-B4B2-42B6-85B6-EB726AEB20A3}" dt="2021-10-28T20:09:41.544" v="1069" actId="6549"/>
        <pc:sldMkLst>
          <pc:docMk/>
          <pc:sldMk cId="712702151" sldId="684"/>
        </pc:sldMkLst>
        <pc:spChg chg="add del mod">
          <ac:chgData name="Nathan Morrison" userId="a8088875ec538e5b" providerId="LiveId" clId="{BEA952A2-B4B2-42B6-85B6-EB726AEB20A3}" dt="2021-10-27T21:04:15.707" v="464" actId="478"/>
          <ac:spMkLst>
            <pc:docMk/>
            <pc:sldMk cId="712702151" sldId="684"/>
            <ac:spMk id="3" creationId="{E7EFF310-89A1-475C-8240-DBC548521501}"/>
          </ac:spMkLst>
        </pc:spChg>
        <pc:spChg chg="add mod">
          <ac:chgData name="Nathan Morrison" userId="a8088875ec538e5b" providerId="LiveId" clId="{BEA952A2-B4B2-42B6-85B6-EB726AEB20A3}" dt="2021-10-28T20:09:41.544" v="1069" actId="6549"/>
          <ac:spMkLst>
            <pc:docMk/>
            <pc:sldMk cId="712702151" sldId="684"/>
            <ac:spMk id="6" creationId="{B57AB036-F974-42E9-BCF4-57467EECA824}"/>
          </ac:spMkLst>
        </pc:spChg>
        <pc:spChg chg="mod">
          <ac:chgData name="Nathan Morrison" userId="a8088875ec538e5b" providerId="LiveId" clId="{BEA952A2-B4B2-42B6-85B6-EB726AEB20A3}" dt="2021-10-27T20:35:25.911" v="337" actId="1076"/>
          <ac:spMkLst>
            <pc:docMk/>
            <pc:sldMk cId="712702151" sldId="684"/>
            <ac:spMk id="2050" creationId="{00000000-0000-0000-0000-000000000000}"/>
          </ac:spMkLst>
        </pc:spChg>
        <pc:spChg chg="del mod">
          <ac:chgData name="Nathan Morrison" userId="a8088875ec538e5b" providerId="LiveId" clId="{BEA952A2-B4B2-42B6-85B6-EB726AEB20A3}" dt="2021-10-27T21:04:10.234" v="463" actId="21"/>
          <ac:spMkLst>
            <pc:docMk/>
            <pc:sldMk cId="712702151" sldId="684"/>
            <ac:spMk id="2051" creationId="{00000000-0000-0000-0000-000000000000}"/>
          </ac:spMkLst>
        </pc:spChg>
        <pc:picChg chg="mod">
          <ac:chgData name="Nathan Morrison" userId="a8088875ec538e5b" providerId="LiveId" clId="{BEA952A2-B4B2-42B6-85B6-EB726AEB20A3}" dt="2021-10-27T20:33:48.250" v="299" actId="1076"/>
          <ac:picMkLst>
            <pc:docMk/>
            <pc:sldMk cId="712702151" sldId="684"/>
            <ac:picMk id="8" creationId="{F17F649A-F7A6-40F9-BEE2-6AA63DDA218E}"/>
          </ac:picMkLst>
        </pc:picChg>
      </pc:sldChg>
      <pc:sldChg chg="new del">
        <pc:chgData name="Nathan Morrison" userId="a8088875ec538e5b" providerId="LiveId" clId="{BEA952A2-B4B2-42B6-85B6-EB726AEB20A3}" dt="2021-10-27T20:31:51.487" v="281" actId="47"/>
        <pc:sldMkLst>
          <pc:docMk/>
          <pc:sldMk cId="3490957925" sldId="685"/>
        </pc:sldMkLst>
      </pc:sldChg>
      <pc:sldChg chg="modSp add modTransition">
        <pc:chgData name="Nathan Morrison" userId="a8088875ec538e5b" providerId="LiveId" clId="{BEA952A2-B4B2-42B6-85B6-EB726AEB20A3}" dt="2021-10-27T21:07:36.271" v="481"/>
        <pc:sldMkLst>
          <pc:docMk/>
          <pc:sldMk cId="908030352" sldId="686"/>
        </pc:sldMkLst>
        <pc:spChg chg="mod">
          <ac:chgData name="Nathan Morrison" userId="a8088875ec538e5b" providerId="LiveId" clId="{BEA952A2-B4B2-42B6-85B6-EB726AEB20A3}" dt="2021-10-27T20:32:14.355" v="293" actId="6549"/>
          <ac:spMkLst>
            <pc:docMk/>
            <pc:sldMk cId="908030352" sldId="686"/>
            <ac:spMk id="3" creationId="{13DFB015-8A87-4C3A-8A36-6415B2A8BCCB}"/>
          </ac:spMkLst>
        </pc:spChg>
        <pc:spChg chg="mod">
          <ac:chgData name="Nathan Morrison" userId="a8088875ec538e5b" providerId="LiveId" clId="{BEA952A2-B4B2-42B6-85B6-EB726AEB20A3}" dt="2021-10-27T20:31:57.472" v="291" actId="20577"/>
          <ac:spMkLst>
            <pc:docMk/>
            <pc:sldMk cId="908030352" sldId="686"/>
            <ac:spMk id="6" creationId="{0868EC26-E214-44EE-A059-A3FE6D7F28F3}"/>
          </ac:spMkLst>
        </pc:spChg>
      </pc:sldChg>
      <pc:sldChg chg="new del">
        <pc:chgData name="Nathan Morrison" userId="a8088875ec538e5b" providerId="LiveId" clId="{BEA952A2-B4B2-42B6-85B6-EB726AEB20A3}" dt="2021-10-27T21:01:04.410" v="417" actId="47"/>
        <pc:sldMkLst>
          <pc:docMk/>
          <pc:sldMk cId="2645779353" sldId="687"/>
        </pc:sldMkLst>
      </pc:sldChg>
      <pc:sldChg chg="modSp add mod modTransition modAnim">
        <pc:chgData name="Nathan Morrison" userId="a8088875ec538e5b" providerId="LiveId" clId="{BEA952A2-B4B2-42B6-85B6-EB726AEB20A3}" dt="2021-10-27T21:07:36.271" v="481"/>
        <pc:sldMkLst>
          <pc:docMk/>
          <pc:sldMk cId="3501409585" sldId="688"/>
        </pc:sldMkLst>
        <pc:spChg chg="mod">
          <ac:chgData name="Nathan Morrison" userId="a8088875ec538e5b" providerId="LiveId" clId="{BEA952A2-B4B2-42B6-85B6-EB726AEB20A3}" dt="2021-10-27T21:02:46.057" v="453" actId="20577"/>
          <ac:spMkLst>
            <pc:docMk/>
            <pc:sldMk cId="3501409585" sldId="688"/>
            <ac:spMk id="7" creationId="{9749E91E-D647-4E08-A64E-217C3D5C76BE}"/>
          </ac:spMkLst>
        </pc:spChg>
        <pc:spChg chg="mod">
          <ac:chgData name="Nathan Morrison" userId="a8088875ec538e5b" providerId="LiveId" clId="{BEA952A2-B4B2-42B6-85B6-EB726AEB20A3}" dt="2021-10-27T21:03:47.704" v="462" actId="114"/>
          <ac:spMkLst>
            <pc:docMk/>
            <pc:sldMk cId="3501409585" sldId="688"/>
            <ac:spMk id="10" creationId="{9FED681D-C92B-4E7D-B63A-0B40155FAA95}"/>
          </ac:spMkLst>
        </pc:spChg>
      </pc:sldChg>
      <pc:sldChg chg="new del">
        <pc:chgData name="Nathan Morrison" userId="a8088875ec538e5b" providerId="LiveId" clId="{BEA952A2-B4B2-42B6-85B6-EB726AEB20A3}" dt="2021-10-27T21:04:24.233" v="467" actId="47"/>
        <pc:sldMkLst>
          <pc:docMk/>
          <pc:sldMk cId="2891832548" sldId="689"/>
        </pc:sldMkLst>
      </pc:sldChg>
      <pc:sldChg chg="modSp add mod modTransition">
        <pc:chgData name="Nathan Morrison" userId="a8088875ec538e5b" providerId="LiveId" clId="{BEA952A2-B4B2-42B6-85B6-EB726AEB20A3}" dt="2021-10-27T21:07:36.271" v="481"/>
        <pc:sldMkLst>
          <pc:docMk/>
          <pc:sldMk cId="1498659945" sldId="690"/>
        </pc:sldMkLst>
        <pc:spChg chg="mod">
          <ac:chgData name="Nathan Morrison" userId="a8088875ec538e5b" providerId="LiveId" clId="{BEA952A2-B4B2-42B6-85B6-EB726AEB20A3}" dt="2021-10-27T21:05:23.357" v="479" actId="14100"/>
          <ac:spMkLst>
            <pc:docMk/>
            <pc:sldMk cId="1498659945" sldId="690"/>
            <ac:spMk id="2050" creationId="{00000000-0000-0000-0000-000000000000}"/>
          </ac:spMkLst>
        </pc:spChg>
      </pc:sldChg>
      <pc:sldChg chg="new del">
        <pc:chgData name="Nathan Morrison" userId="a8088875ec538e5b" providerId="LiveId" clId="{BEA952A2-B4B2-42B6-85B6-EB726AEB20A3}" dt="2021-10-27T21:08:26.020" v="485" actId="47"/>
        <pc:sldMkLst>
          <pc:docMk/>
          <pc:sldMk cId="2251553893" sldId="691"/>
        </pc:sldMkLst>
      </pc:sldChg>
      <pc:sldChg chg="new del">
        <pc:chgData name="Nathan Morrison" userId="a8088875ec538e5b" providerId="LiveId" clId="{BEA952A2-B4B2-42B6-85B6-EB726AEB20A3}" dt="2021-10-28T18:48:23.551" v="572" actId="47"/>
        <pc:sldMkLst>
          <pc:docMk/>
          <pc:sldMk cId="429972772" sldId="692"/>
        </pc:sldMkLst>
      </pc:sldChg>
      <pc:sldChg chg="modSp add mod modAnim">
        <pc:chgData name="Nathan Morrison" userId="a8088875ec538e5b" providerId="LiveId" clId="{BEA952A2-B4B2-42B6-85B6-EB726AEB20A3}" dt="2021-10-28T18:48:52.451" v="578" actId="20577"/>
        <pc:sldMkLst>
          <pc:docMk/>
          <pc:sldMk cId="620863386" sldId="693"/>
        </pc:sldMkLst>
        <pc:spChg chg="mod">
          <ac:chgData name="Nathan Morrison" userId="a8088875ec538e5b" providerId="LiveId" clId="{BEA952A2-B4B2-42B6-85B6-EB726AEB20A3}" dt="2021-10-27T21:08:42.733" v="496" actId="20577"/>
          <ac:spMkLst>
            <pc:docMk/>
            <pc:sldMk cId="620863386" sldId="693"/>
            <ac:spMk id="2" creationId="{A5EFD0F9-B429-4E77-B179-261A9F55017C}"/>
          </ac:spMkLst>
        </pc:spChg>
        <pc:spChg chg="mod">
          <ac:chgData name="Nathan Morrison" userId="a8088875ec538e5b" providerId="LiveId" clId="{BEA952A2-B4B2-42B6-85B6-EB726AEB20A3}" dt="2021-10-28T18:48:52.451" v="578" actId="20577"/>
          <ac:spMkLst>
            <pc:docMk/>
            <pc:sldMk cId="620863386" sldId="693"/>
            <ac:spMk id="7" creationId="{9749E91E-D647-4E08-A64E-217C3D5C76BE}"/>
          </ac:spMkLst>
        </pc:spChg>
        <pc:spChg chg="mod">
          <ac:chgData name="Nathan Morrison" userId="a8088875ec538e5b" providerId="LiveId" clId="{BEA952A2-B4B2-42B6-85B6-EB726AEB20A3}" dt="2021-10-28T18:45:36.133" v="543" actId="6549"/>
          <ac:spMkLst>
            <pc:docMk/>
            <pc:sldMk cId="620863386" sldId="693"/>
            <ac:spMk id="10" creationId="{9FED681D-C92B-4E7D-B63A-0B40155FAA95}"/>
          </ac:spMkLst>
        </pc:spChg>
      </pc:sldChg>
      <pc:sldChg chg="new del">
        <pc:chgData name="Nathan Morrison" userId="a8088875ec538e5b" providerId="LiveId" clId="{BEA952A2-B4B2-42B6-85B6-EB726AEB20A3}" dt="2021-10-28T18:44:31.124" v="526" actId="47"/>
        <pc:sldMkLst>
          <pc:docMk/>
          <pc:sldMk cId="2091453832" sldId="694"/>
        </pc:sldMkLst>
      </pc:sldChg>
      <pc:sldChg chg="modSp add mod modAnim">
        <pc:chgData name="Nathan Morrison" userId="a8088875ec538e5b" providerId="LiveId" clId="{BEA952A2-B4B2-42B6-85B6-EB726AEB20A3}" dt="2021-10-30T20:04:12.907" v="1092" actId="114"/>
        <pc:sldMkLst>
          <pc:docMk/>
          <pc:sldMk cId="3238049411" sldId="695"/>
        </pc:sldMkLst>
        <pc:spChg chg="mod">
          <ac:chgData name="Nathan Morrison" userId="a8088875ec538e5b" providerId="LiveId" clId="{BEA952A2-B4B2-42B6-85B6-EB726AEB20A3}" dt="2021-10-30T20:04:12.907" v="1092" actId="114"/>
          <ac:spMkLst>
            <pc:docMk/>
            <pc:sldMk cId="3238049411" sldId="695"/>
            <ac:spMk id="10" creationId="{9FED681D-C92B-4E7D-B63A-0B40155FAA95}"/>
          </ac:spMkLst>
        </pc:spChg>
      </pc:sldChg>
      <pc:sldChg chg="new del">
        <pc:chgData name="Nathan Morrison" userId="a8088875ec538e5b" providerId="LiveId" clId="{BEA952A2-B4B2-42B6-85B6-EB726AEB20A3}" dt="2021-10-28T18:51:11.117" v="605" actId="47"/>
        <pc:sldMkLst>
          <pc:docMk/>
          <pc:sldMk cId="2156118071" sldId="696"/>
        </pc:sldMkLst>
      </pc:sldChg>
      <pc:sldChg chg="new del">
        <pc:chgData name="Nathan Morrison" userId="a8088875ec538e5b" providerId="LiveId" clId="{BEA952A2-B4B2-42B6-85B6-EB726AEB20A3}" dt="2021-10-28T18:53:45.512" v="625" actId="47"/>
        <pc:sldMkLst>
          <pc:docMk/>
          <pc:sldMk cId="1226499104" sldId="697"/>
        </pc:sldMkLst>
      </pc:sldChg>
      <pc:sldChg chg="new del">
        <pc:chgData name="Nathan Morrison" userId="a8088875ec538e5b" providerId="LiveId" clId="{BEA952A2-B4B2-42B6-85B6-EB726AEB20A3}" dt="2021-10-28T18:55:06.622" v="650" actId="47"/>
        <pc:sldMkLst>
          <pc:docMk/>
          <pc:sldMk cId="2864017849" sldId="698"/>
        </pc:sldMkLst>
      </pc:sldChg>
      <pc:sldChg chg="new del">
        <pc:chgData name="Nathan Morrison" userId="a8088875ec538e5b" providerId="LiveId" clId="{BEA952A2-B4B2-42B6-85B6-EB726AEB20A3}" dt="2021-10-28T19:05:06.031" v="732" actId="47"/>
        <pc:sldMkLst>
          <pc:docMk/>
          <pc:sldMk cId="4104587469" sldId="699"/>
        </pc:sldMkLst>
      </pc:sldChg>
      <pc:sldChg chg="modSp add modAnim">
        <pc:chgData name="Nathan Morrison" userId="a8088875ec538e5b" providerId="LiveId" clId="{BEA952A2-B4B2-42B6-85B6-EB726AEB20A3}" dt="2021-10-28T18:50:35.218" v="603" actId="20577"/>
        <pc:sldMkLst>
          <pc:docMk/>
          <pc:sldMk cId="4155754406" sldId="700"/>
        </pc:sldMkLst>
        <pc:spChg chg="mod">
          <ac:chgData name="Nathan Morrison" userId="a8088875ec538e5b" providerId="LiveId" clId="{BEA952A2-B4B2-42B6-85B6-EB726AEB20A3}" dt="2021-10-28T18:48:45.698" v="575" actId="404"/>
          <ac:spMkLst>
            <pc:docMk/>
            <pc:sldMk cId="4155754406" sldId="700"/>
            <ac:spMk id="7" creationId="{9749E91E-D647-4E08-A64E-217C3D5C76BE}"/>
          </ac:spMkLst>
        </pc:spChg>
        <pc:spChg chg="mod">
          <ac:chgData name="Nathan Morrison" userId="a8088875ec538e5b" providerId="LiveId" clId="{BEA952A2-B4B2-42B6-85B6-EB726AEB20A3}" dt="2021-10-28T18:50:35.218" v="603" actId="20577"/>
          <ac:spMkLst>
            <pc:docMk/>
            <pc:sldMk cId="4155754406" sldId="700"/>
            <ac:spMk id="10" creationId="{9FED681D-C92B-4E7D-B63A-0B40155FAA95}"/>
          </ac:spMkLst>
        </pc:spChg>
      </pc:sldChg>
      <pc:sldChg chg="modSp add modAnim">
        <pc:chgData name="Nathan Morrison" userId="a8088875ec538e5b" providerId="LiveId" clId="{BEA952A2-B4B2-42B6-85B6-EB726AEB20A3}" dt="2021-10-28T18:53:06.075" v="623" actId="20577"/>
        <pc:sldMkLst>
          <pc:docMk/>
          <pc:sldMk cId="2878063541" sldId="701"/>
        </pc:sldMkLst>
        <pc:spChg chg="mod">
          <ac:chgData name="Nathan Morrison" userId="a8088875ec538e5b" providerId="LiveId" clId="{BEA952A2-B4B2-42B6-85B6-EB726AEB20A3}" dt="2021-10-28T18:51:20.273" v="609" actId="20577"/>
          <ac:spMkLst>
            <pc:docMk/>
            <pc:sldMk cId="2878063541" sldId="701"/>
            <ac:spMk id="7" creationId="{9749E91E-D647-4E08-A64E-217C3D5C76BE}"/>
          </ac:spMkLst>
        </pc:spChg>
        <pc:spChg chg="mod">
          <ac:chgData name="Nathan Morrison" userId="a8088875ec538e5b" providerId="LiveId" clId="{BEA952A2-B4B2-42B6-85B6-EB726AEB20A3}" dt="2021-10-28T18:53:06.075" v="623" actId="20577"/>
          <ac:spMkLst>
            <pc:docMk/>
            <pc:sldMk cId="2878063541" sldId="701"/>
            <ac:spMk id="10" creationId="{9FED681D-C92B-4E7D-B63A-0B40155FAA95}"/>
          </ac:spMkLst>
        </pc:spChg>
      </pc:sldChg>
      <pc:sldChg chg="modSp add mod modAnim">
        <pc:chgData name="Nathan Morrison" userId="a8088875ec538e5b" providerId="LiveId" clId="{BEA952A2-B4B2-42B6-85B6-EB726AEB20A3}" dt="2021-10-28T18:54:34.283" v="646" actId="20577"/>
        <pc:sldMkLst>
          <pc:docMk/>
          <pc:sldMk cId="677919176" sldId="702"/>
        </pc:sldMkLst>
        <pc:spChg chg="mod">
          <ac:chgData name="Nathan Morrison" userId="a8088875ec538e5b" providerId="LiveId" clId="{BEA952A2-B4B2-42B6-85B6-EB726AEB20A3}" dt="2021-10-28T18:54:03.981" v="637" actId="20577"/>
          <ac:spMkLst>
            <pc:docMk/>
            <pc:sldMk cId="677919176" sldId="702"/>
            <ac:spMk id="7" creationId="{9749E91E-D647-4E08-A64E-217C3D5C76BE}"/>
          </ac:spMkLst>
        </pc:spChg>
        <pc:spChg chg="mod">
          <ac:chgData name="Nathan Morrison" userId="a8088875ec538e5b" providerId="LiveId" clId="{BEA952A2-B4B2-42B6-85B6-EB726AEB20A3}" dt="2021-10-28T18:54:34.283" v="646" actId="20577"/>
          <ac:spMkLst>
            <pc:docMk/>
            <pc:sldMk cId="677919176" sldId="702"/>
            <ac:spMk id="10" creationId="{9FED681D-C92B-4E7D-B63A-0B40155FAA95}"/>
          </ac:spMkLst>
        </pc:spChg>
      </pc:sldChg>
      <pc:sldChg chg="new del">
        <pc:chgData name="Nathan Morrison" userId="a8088875ec538e5b" providerId="LiveId" clId="{BEA952A2-B4B2-42B6-85B6-EB726AEB20A3}" dt="2021-10-28T19:00:44.149" v="675" actId="47"/>
        <pc:sldMkLst>
          <pc:docMk/>
          <pc:sldMk cId="562973489" sldId="703"/>
        </pc:sldMkLst>
      </pc:sldChg>
      <pc:sldChg chg="new del">
        <pc:chgData name="Nathan Morrison" userId="a8088875ec538e5b" providerId="LiveId" clId="{BEA952A2-B4B2-42B6-85B6-EB726AEB20A3}" dt="2021-10-28T19:01:40.546" v="695" actId="47"/>
        <pc:sldMkLst>
          <pc:docMk/>
          <pc:sldMk cId="3876902816" sldId="704"/>
        </pc:sldMkLst>
      </pc:sldChg>
      <pc:sldChg chg="modSp add modAnim">
        <pc:chgData name="Nathan Morrison" userId="a8088875ec538e5b" providerId="LiveId" clId="{BEA952A2-B4B2-42B6-85B6-EB726AEB20A3}" dt="2021-10-28T19:00:33.726" v="673" actId="114"/>
        <pc:sldMkLst>
          <pc:docMk/>
          <pc:sldMk cId="4262204544" sldId="705"/>
        </pc:sldMkLst>
        <pc:spChg chg="mod">
          <ac:chgData name="Nathan Morrison" userId="a8088875ec538e5b" providerId="LiveId" clId="{BEA952A2-B4B2-42B6-85B6-EB726AEB20A3}" dt="2021-10-28T18:55:21.841" v="658" actId="20577"/>
          <ac:spMkLst>
            <pc:docMk/>
            <pc:sldMk cId="4262204544" sldId="705"/>
            <ac:spMk id="7" creationId="{9749E91E-D647-4E08-A64E-217C3D5C76BE}"/>
          </ac:spMkLst>
        </pc:spChg>
        <pc:spChg chg="mod">
          <ac:chgData name="Nathan Morrison" userId="a8088875ec538e5b" providerId="LiveId" clId="{BEA952A2-B4B2-42B6-85B6-EB726AEB20A3}" dt="2021-10-28T19:00:33.726" v="673" actId="114"/>
          <ac:spMkLst>
            <pc:docMk/>
            <pc:sldMk cId="4262204544" sldId="705"/>
            <ac:spMk id="10" creationId="{9FED681D-C92B-4E7D-B63A-0B40155FAA95}"/>
          </ac:spMkLst>
        </pc:spChg>
      </pc:sldChg>
      <pc:sldChg chg="modSp add modAnim">
        <pc:chgData name="Nathan Morrison" userId="a8088875ec538e5b" providerId="LiveId" clId="{BEA952A2-B4B2-42B6-85B6-EB726AEB20A3}" dt="2021-10-28T19:01:22.230" v="693" actId="6549"/>
        <pc:sldMkLst>
          <pc:docMk/>
          <pc:sldMk cId="2153752791" sldId="706"/>
        </pc:sldMkLst>
        <pc:spChg chg="mod">
          <ac:chgData name="Nathan Morrison" userId="a8088875ec538e5b" providerId="LiveId" clId="{BEA952A2-B4B2-42B6-85B6-EB726AEB20A3}" dt="2021-10-28T19:01:03.756" v="689" actId="20577"/>
          <ac:spMkLst>
            <pc:docMk/>
            <pc:sldMk cId="2153752791" sldId="706"/>
            <ac:spMk id="7" creationId="{9749E91E-D647-4E08-A64E-217C3D5C76BE}"/>
          </ac:spMkLst>
        </pc:spChg>
        <pc:spChg chg="mod">
          <ac:chgData name="Nathan Morrison" userId="a8088875ec538e5b" providerId="LiveId" clId="{BEA952A2-B4B2-42B6-85B6-EB726AEB20A3}" dt="2021-10-28T19:01:22.230" v="693" actId="6549"/>
          <ac:spMkLst>
            <pc:docMk/>
            <pc:sldMk cId="2153752791" sldId="706"/>
            <ac:spMk id="10" creationId="{9FED681D-C92B-4E7D-B63A-0B40155FAA95}"/>
          </ac:spMkLst>
        </pc:spChg>
      </pc:sldChg>
      <pc:sldChg chg="modSp add mod modAnim">
        <pc:chgData name="Nathan Morrison" userId="a8088875ec538e5b" providerId="LiveId" clId="{BEA952A2-B4B2-42B6-85B6-EB726AEB20A3}" dt="2021-10-28T19:02:54.531" v="722" actId="6549"/>
        <pc:sldMkLst>
          <pc:docMk/>
          <pc:sldMk cId="390765767" sldId="707"/>
        </pc:sldMkLst>
        <pc:spChg chg="mod">
          <ac:chgData name="Nathan Morrison" userId="a8088875ec538e5b" providerId="LiveId" clId="{BEA952A2-B4B2-42B6-85B6-EB726AEB20A3}" dt="2021-10-28T19:01:47.428" v="702" actId="20577"/>
          <ac:spMkLst>
            <pc:docMk/>
            <pc:sldMk cId="390765767" sldId="707"/>
            <ac:spMk id="7" creationId="{9749E91E-D647-4E08-A64E-217C3D5C76BE}"/>
          </ac:spMkLst>
        </pc:spChg>
        <pc:spChg chg="mod">
          <ac:chgData name="Nathan Morrison" userId="a8088875ec538e5b" providerId="LiveId" clId="{BEA952A2-B4B2-42B6-85B6-EB726AEB20A3}" dt="2021-10-28T19:02:54.531" v="722" actId="6549"/>
          <ac:spMkLst>
            <pc:docMk/>
            <pc:sldMk cId="390765767" sldId="707"/>
            <ac:spMk id="10" creationId="{9FED681D-C92B-4E7D-B63A-0B40155FAA95}"/>
          </ac:spMkLst>
        </pc:spChg>
      </pc:sldChg>
      <pc:sldChg chg="new del">
        <pc:chgData name="Nathan Morrison" userId="a8088875ec538e5b" providerId="LiveId" clId="{BEA952A2-B4B2-42B6-85B6-EB726AEB20A3}" dt="2021-10-28T19:12:22.750" v="819" actId="47"/>
        <pc:sldMkLst>
          <pc:docMk/>
          <pc:sldMk cId="1090814612" sldId="708"/>
        </pc:sldMkLst>
      </pc:sldChg>
      <pc:sldChg chg="new del">
        <pc:chgData name="Nathan Morrison" userId="a8088875ec538e5b" providerId="LiveId" clId="{BEA952A2-B4B2-42B6-85B6-EB726AEB20A3}" dt="2021-10-28T19:03:36.713" v="726" actId="47"/>
        <pc:sldMkLst>
          <pc:docMk/>
          <pc:sldMk cId="369474939" sldId="709"/>
        </pc:sldMkLst>
      </pc:sldChg>
      <pc:sldChg chg="modSp add mod">
        <pc:chgData name="Nathan Morrison" userId="a8088875ec538e5b" providerId="LiveId" clId="{BEA952A2-B4B2-42B6-85B6-EB726AEB20A3}" dt="2021-10-28T19:04:10.247" v="729" actId="14100"/>
        <pc:sldMkLst>
          <pc:docMk/>
          <pc:sldMk cId="998805026" sldId="710"/>
        </pc:sldMkLst>
        <pc:spChg chg="mod">
          <ac:chgData name="Nathan Morrison" userId="a8088875ec538e5b" providerId="LiveId" clId="{BEA952A2-B4B2-42B6-85B6-EB726AEB20A3}" dt="2021-10-28T19:04:10.247" v="729" actId="14100"/>
          <ac:spMkLst>
            <pc:docMk/>
            <pc:sldMk cId="998805026" sldId="710"/>
            <ac:spMk id="2050" creationId="{00000000-0000-0000-0000-000000000000}"/>
          </ac:spMkLst>
        </pc:spChg>
      </pc:sldChg>
      <pc:sldChg chg="modSp add del mod">
        <pc:chgData name="Nathan Morrison" userId="a8088875ec538e5b" providerId="LiveId" clId="{BEA952A2-B4B2-42B6-85B6-EB726AEB20A3}" dt="2021-10-28T19:12:17.803" v="817" actId="47"/>
        <pc:sldMkLst>
          <pc:docMk/>
          <pc:sldMk cId="123917541" sldId="711"/>
        </pc:sldMkLst>
        <pc:spChg chg="mod">
          <ac:chgData name="Nathan Morrison" userId="a8088875ec538e5b" providerId="LiveId" clId="{BEA952A2-B4B2-42B6-85B6-EB726AEB20A3}" dt="2021-10-28T19:05:17.327" v="753" actId="6549"/>
          <ac:spMkLst>
            <pc:docMk/>
            <pc:sldMk cId="123917541" sldId="711"/>
            <ac:spMk id="15362" creationId="{7D10E8CA-31F0-4CFA-80FC-B92E853DE423}"/>
          </ac:spMkLst>
        </pc:spChg>
      </pc:sldChg>
      <pc:sldChg chg="addSp modSp add mod modAnim">
        <pc:chgData name="Nathan Morrison" userId="a8088875ec538e5b" providerId="LiveId" clId="{BEA952A2-B4B2-42B6-85B6-EB726AEB20A3}" dt="2021-10-31T19:30:38.345" v="1332" actId="1076"/>
        <pc:sldMkLst>
          <pc:docMk/>
          <pc:sldMk cId="2168961042" sldId="711"/>
        </pc:sldMkLst>
        <pc:spChg chg="mod">
          <ac:chgData name="Nathan Morrison" userId="a8088875ec538e5b" providerId="LiveId" clId="{BEA952A2-B4B2-42B6-85B6-EB726AEB20A3}" dt="2021-10-31T19:29:32.064" v="1251" actId="1076"/>
          <ac:spMkLst>
            <pc:docMk/>
            <pc:sldMk cId="2168961042" sldId="711"/>
            <ac:spMk id="10" creationId="{3F982CCD-91AD-43E5-B76B-7CE73E673100}"/>
          </ac:spMkLst>
        </pc:spChg>
        <pc:spChg chg="add mod">
          <ac:chgData name="Nathan Morrison" userId="a8088875ec538e5b" providerId="LiveId" clId="{BEA952A2-B4B2-42B6-85B6-EB726AEB20A3}" dt="2021-10-31T19:30:38.345" v="1332" actId="1076"/>
          <ac:spMkLst>
            <pc:docMk/>
            <pc:sldMk cId="2168961042" sldId="711"/>
            <ac:spMk id="12" creationId="{AF62DA92-0587-4B3A-891B-07E2D314C663}"/>
          </ac:spMkLst>
        </pc:spChg>
        <pc:spChg chg="mod">
          <ac:chgData name="Nathan Morrison" userId="a8088875ec538e5b" providerId="LiveId" clId="{BEA952A2-B4B2-42B6-85B6-EB726AEB20A3}" dt="2021-10-31T19:29:36.640" v="1252" actId="1076"/>
          <ac:spMkLst>
            <pc:docMk/>
            <pc:sldMk cId="2168961042" sldId="711"/>
            <ac:spMk id="14" creationId="{C839A463-14DF-4B88-907A-7E44E2D15895}"/>
          </ac:spMkLst>
        </pc:spChg>
        <pc:picChg chg="mod">
          <ac:chgData name="Nathan Morrison" userId="a8088875ec538e5b" providerId="LiveId" clId="{BEA952A2-B4B2-42B6-85B6-EB726AEB20A3}" dt="2021-10-28T19:12:43.129" v="820" actId="14826"/>
          <ac:picMkLst>
            <pc:docMk/>
            <pc:sldMk cId="2168961042" sldId="711"/>
            <ac:picMk id="6" creationId="{D1DC5713-3BDA-4BA6-9325-7EF8D425420C}"/>
          </ac:picMkLst>
        </pc:picChg>
      </pc:sldChg>
      <pc:sldChg chg="new del">
        <pc:chgData name="Nathan Morrison" userId="a8088875ec538e5b" providerId="LiveId" clId="{BEA952A2-B4B2-42B6-85B6-EB726AEB20A3}" dt="2021-10-28T19:12:57.016" v="823" actId="47"/>
        <pc:sldMkLst>
          <pc:docMk/>
          <pc:sldMk cId="1253973504" sldId="712"/>
        </pc:sldMkLst>
      </pc:sldChg>
      <pc:sldChg chg="new del">
        <pc:chgData name="Nathan Morrison" userId="a8088875ec538e5b" providerId="LiveId" clId="{BEA952A2-B4B2-42B6-85B6-EB726AEB20A3}" dt="2021-10-28T19:18:49.621" v="866" actId="47"/>
        <pc:sldMkLst>
          <pc:docMk/>
          <pc:sldMk cId="2102719770" sldId="712"/>
        </pc:sldMkLst>
      </pc:sldChg>
      <pc:sldChg chg="addSp delSp modSp new mod setBg modAnim setClrOvrMap">
        <pc:chgData name="Nathan Morrison" userId="a8088875ec538e5b" providerId="LiveId" clId="{BEA952A2-B4B2-42B6-85B6-EB726AEB20A3}" dt="2021-10-30T18:57:47.459" v="1091"/>
        <pc:sldMkLst>
          <pc:docMk/>
          <pc:sldMk cId="3368220649" sldId="713"/>
        </pc:sldMkLst>
        <pc:spChg chg="mod">
          <ac:chgData name="Nathan Morrison" userId="a8088875ec538e5b" providerId="LiveId" clId="{BEA952A2-B4B2-42B6-85B6-EB726AEB20A3}" dt="2021-10-28T19:21:35.709" v="903" actId="121"/>
          <ac:spMkLst>
            <pc:docMk/>
            <pc:sldMk cId="3368220649" sldId="713"/>
            <ac:spMk id="2" creationId="{BA5A073F-5222-440E-88E4-F295B8FEE78A}"/>
          </ac:spMkLst>
        </pc:spChg>
        <pc:spChg chg="del">
          <ac:chgData name="Nathan Morrison" userId="a8088875ec538e5b" providerId="LiveId" clId="{BEA952A2-B4B2-42B6-85B6-EB726AEB20A3}" dt="2021-10-28T19:20:34.504" v="882" actId="931"/>
          <ac:spMkLst>
            <pc:docMk/>
            <pc:sldMk cId="3368220649" sldId="713"/>
            <ac:spMk id="3" creationId="{6434C96B-482C-4CC8-8EE4-3B106FBFBA97}"/>
          </ac:spMkLst>
        </pc:spChg>
        <pc:spChg chg="mod">
          <ac:chgData name="Nathan Morrison" userId="a8088875ec538e5b" providerId="LiveId" clId="{BEA952A2-B4B2-42B6-85B6-EB726AEB20A3}" dt="2021-10-28T19:21:52.017" v="905" actId="207"/>
          <ac:spMkLst>
            <pc:docMk/>
            <pc:sldMk cId="3368220649" sldId="713"/>
            <ac:spMk id="4" creationId="{944CB667-ED55-449C-A357-B0B31943F0C3}"/>
          </ac:spMkLst>
        </pc:spChg>
        <pc:spChg chg="add mod">
          <ac:chgData name="Nathan Morrison" userId="a8088875ec538e5b" providerId="LiveId" clId="{BEA952A2-B4B2-42B6-85B6-EB726AEB20A3}" dt="2021-10-30T18:57:35.834" v="1090" actId="27636"/>
          <ac:spMkLst>
            <pc:docMk/>
            <pc:sldMk cId="3368220649" sldId="713"/>
            <ac:spMk id="10" creationId="{5A8D73C6-3AF2-4928-857D-DB130590566B}"/>
          </ac:spMkLst>
        </pc:spChg>
        <pc:spChg chg="add">
          <ac:chgData name="Nathan Morrison" userId="a8088875ec538e5b" providerId="LiveId" clId="{BEA952A2-B4B2-42B6-85B6-EB726AEB20A3}" dt="2021-10-28T19:21:07.781" v="885" actId="26606"/>
          <ac:spMkLst>
            <pc:docMk/>
            <pc:sldMk cId="3368220649" sldId="713"/>
            <ac:spMk id="13" creationId="{2A0E4E09-FC02-4ADC-951A-3FFA90B6FE39}"/>
          </ac:spMkLst>
        </pc:spChg>
        <pc:spChg chg="add">
          <ac:chgData name="Nathan Morrison" userId="a8088875ec538e5b" providerId="LiveId" clId="{BEA952A2-B4B2-42B6-85B6-EB726AEB20A3}" dt="2021-10-28T19:21:07.781" v="885" actId="26606"/>
          <ac:spMkLst>
            <pc:docMk/>
            <pc:sldMk cId="3368220649" sldId="713"/>
            <ac:spMk id="15" creationId="{9453FF84-60C1-4EA8-B49B-1B8C2D0C589F}"/>
          </ac:spMkLst>
        </pc:spChg>
        <pc:picChg chg="add mod">
          <ac:chgData name="Nathan Morrison" userId="a8088875ec538e5b" providerId="LiveId" clId="{BEA952A2-B4B2-42B6-85B6-EB726AEB20A3}" dt="2021-10-28T19:21:07.781" v="885" actId="26606"/>
          <ac:picMkLst>
            <pc:docMk/>
            <pc:sldMk cId="3368220649" sldId="713"/>
            <ac:picMk id="6" creationId="{2CBE226A-D3D4-49A1-B521-54D1D051E4A1}"/>
          </ac:picMkLst>
        </pc:picChg>
      </pc:sldChg>
      <pc:sldChg chg="modSp add del mod modNotesTx">
        <pc:chgData name="Nathan Morrison" userId="a8088875ec538e5b" providerId="LiveId" clId="{BEA952A2-B4B2-42B6-85B6-EB726AEB20A3}" dt="2021-10-28T19:15:49.762" v="857" actId="47"/>
        <pc:sldMkLst>
          <pc:docMk/>
          <pc:sldMk cId="3495280720" sldId="713"/>
        </pc:sldMkLst>
        <pc:picChg chg="mod">
          <ac:chgData name="Nathan Morrison" userId="a8088875ec538e5b" providerId="LiveId" clId="{BEA952A2-B4B2-42B6-85B6-EB726AEB20A3}" dt="2021-10-28T19:13:35.272" v="826" actId="1076"/>
          <ac:picMkLst>
            <pc:docMk/>
            <pc:sldMk cId="3495280720" sldId="713"/>
            <ac:picMk id="6" creationId="{D1DC5713-3BDA-4BA6-9325-7EF8D425420C}"/>
          </ac:picMkLst>
        </pc:picChg>
      </pc:sldChg>
      <pc:sldChg chg="new del">
        <pc:chgData name="Nathan Morrison" userId="a8088875ec538e5b" providerId="LiveId" clId="{BEA952A2-B4B2-42B6-85B6-EB726AEB20A3}" dt="2021-10-28T19:23:40.601" v="933" actId="47"/>
        <pc:sldMkLst>
          <pc:docMk/>
          <pc:sldMk cId="2485816398" sldId="714"/>
        </pc:sldMkLst>
      </pc:sldChg>
      <pc:sldChg chg="delSp modSp add mod setBg modAnim setClrOvrMap">
        <pc:chgData name="Nathan Morrison" userId="a8088875ec538e5b" providerId="LiveId" clId="{BEA952A2-B4B2-42B6-85B6-EB726AEB20A3}" dt="2021-10-28T19:26:57.796" v="985" actId="14100"/>
        <pc:sldMkLst>
          <pc:docMk/>
          <pc:sldMk cId="2059984951" sldId="715"/>
        </pc:sldMkLst>
        <pc:spChg chg="mod ord">
          <ac:chgData name="Nathan Morrison" userId="a8088875ec538e5b" providerId="LiveId" clId="{BEA952A2-B4B2-42B6-85B6-EB726AEB20A3}" dt="2021-10-28T19:26:16.976" v="971" actId="166"/>
          <ac:spMkLst>
            <pc:docMk/>
            <pc:sldMk cId="2059984951" sldId="715"/>
            <ac:spMk id="2" creationId="{BA5A073F-5222-440E-88E4-F295B8FEE78A}"/>
          </ac:spMkLst>
        </pc:spChg>
        <pc:spChg chg="mod">
          <ac:chgData name="Nathan Morrison" userId="a8088875ec538e5b" providerId="LiveId" clId="{BEA952A2-B4B2-42B6-85B6-EB726AEB20A3}" dt="2021-10-28T19:25:13.386" v="951" actId="1076"/>
          <ac:spMkLst>
            <pc:docMk/>
            <pc:sldMk cId="2059984951" sldId="715"/>
            <ac:spMk id="4" creationId="{944CB667-ED55-449C-A357-B0B31943F0C3}"/>
          </ac:spMkLst>
        </pc:spChg>
        <pc:spChg chg="mod">
          <ac:chgData name="Nathan Morrison" userId="a8088875ec538e5b" providerId="LiveId" clId="{BEA952A2-B4B2-42B6-85B6-EB726AEB20A3}" dt="2021-10-28T19:26:44.953" v="984" actId="404"/>
          <ac:spMkLst>
            <pc:docMk/>
            <pc:sldMk cId="2059984951" sldId="715"/>
            <ac:spMk id="10" creationId="{5A8D73C6-3AF2-4928-857D-DB130590566B}"/>
          </ac:spMkLst>
        </pc:spChg>
        <pc:spChg chg="del">
          <ac:chgData name="Nathan Morrison" userId="a8088875ec538e5b" providerId="LiveId" clId="{BEA952A2-B4B2-42B6-85B6-EB726AEB20A3}" dt="2021-10-28T19:25:08.760" v="950" actId="26606"/>
          <ac:spMkLst>
            <pc:docMk/>
            <pc:sldMk cId="2059984951" sldId="715"/>
            <ac:spMk id="13" creationId="{2A0E4E09-FC02-4ADC-951A-3FFA90B6FE39}"/>
          </ac:spMkLst>
        </pc:spChg>
        <pc:spChg chg="del">
          <ac:chgData name="Nathan Morrison" userId="a8088875ec538e5b" providerId="LiveId" clId="{BEA952A2-B4B2-42B6-85B6-EB726AEB20A3}" dt="2021-10-28T19:25:08.760" v="950" actId="26606"/>
          <ac:spMkLst>
            <pc:docMk/>
            <pc:sldMk cId="2059984951" sldId="715"/>
            <ac:spMk id="15" creationId="{9453FF84-60C1-4EA8-B49B-1B8C2D0C589F}"/>
          </ac:spMkLst>
        </pc:spChg>
        <pc:picChg chg="mod">
          <ac:chgData name="Nathan Morrison" userId="a8088875ec538e5b" providerId="LiveId" clId="{BEA952A2-B4B2-42B6-85B6-EB726AEB20A3}" dt="2021-10-28T19:26:57.796" v="985" actId="14100"/>
          <ac:picMkLst>
            <pc:docMk/>
            <pc:sldMk cId="2059984951" sldId="715"/>
            <ac:picMk id="6" creationId="{2CBE226A-D3D4-49A1-B521-54D1D051E4A1}"/>
          </ac:picMkLst>
        </pc:picChg>
      </pc:sldChg>
      <pc:sldChg chg="modSp add del mod modAnim">
        <pc:chgData name="Nathan Morrison" userId="a8088875ec538e5b" providerId="LiveId" clId="{BEA952A2-B4B2-42B6-85B6-EB726AEB20A3}" dt="2021-10-28T19:23:34.171" v="931" actId="47"/>
        <pc:sldMkLst>
          <pc:docMk/>
          <pc:sldMk cId="2204499305" sldId="715"/>
        </pc:sldMkLst>
        <pc:spChg chg="mod">
          <ac:chgData name="Nathan Morrison" userId="a8088875ec538e5b" providerId="LiveId" clId="{BEA952A2-B4B2-42B6-85B6-EB726AEB20A3}" dt="2021-10-28T19:18:57.718" v="876" actId="20577"/>
          <ac:spMkLst>
            <pc:docMk/>
            <pc:sldMk cId="2204499305" sldId="715"/>
            <ac:spMk id="2" creationId="{2EB4F3B3-3888-4337-B347-5148A88D7400}"/>
          </ac:spMkLst>
        </pc:spChg>
        <pc:spChg chg="mod">
          <ac:chgData name="Nathan Morrison" userId="a8088875ec538e5b" providerId="LiveId" clId="{BEA952A2-B4B2-42B6-85B6-EB726AEB20A3}" dt="2021-10-28T19:19:54.717" v="880" actId="207"/>
          <ac:spMkLst>
            <pc:docMk/>
            <pc:sldMk cId="2204499305" sldId="715"/>
            <ac:spMk id="10" creationId="{3F982CCD-91AD-43E5-B76B-7CE73E673100}"/>
          </ac:spMkLst>
        </pc:spChg>
        <pc:spChg chg="mod">
          <ac:chgData name="Nathan Morrison" userId="a8088875ec538e5b" providerId="LiveId" clId="{BEA952A2-B4B2-42B6-85B6-EB726AEB20A3}" dt="2021-10-28T19:19:47.687" v="879" actId="17032"/>
          <ac:spMkLst>
            <pc:docMk/>
            <pc:sldMk cId="2204499305" sldId="715"/>
            <ac:spMk id="14" creationId="{C839A463-14DF-4B88-907A-7E44E2D15895}"/>
          </ac:spMkLst>
        </pc:spChg>
        <pc:picChg chg="mod">
          <ac:chgData name="Nathan Morrison" userId="a8088875ec538e5b" providerId="LiveId" clId="{BEA952A2-B4B2-42B6-85B6-EB726AEB20A3}" dt="2021-10-28T19:20:15.813" v="881" actId="14826"/>
          <ac:picMkLst>
            <pc:docMk/>
            <pc:sldMk cId="2204499305" sldId="715"/>
            <ac:picMk id="6" creationId="{D1DC5713-3BDA-4BA6-9325-7EF8D425420C}"/>
          </ac:picMkLst>
        </pc:picChg>
      </pc:sldChg>
      <pc:sldChg chg="new del">
        <pc:chgData name="Nathan Morrison" userId="a8088875ec538e5b" providerId="LiveId" clId="{BEA952A2-B4B2-42B6-85B6-EB726AEB20A3}" dt="2021-10-28T19:23:50.242" v="936" actId="47"/>
        <pc:sldMkLst>
          <pc:docMk/>
          <pc:sldMk cId="751267130" sldId="716"/>
        </pc:sldMkLst>
      </pc:sldChg>
      <pc:sldChg chg="modSp add mod">
        <pc:chgData name="Nathan Morrison" userId="a8088875ec538e5b" providerId="LiveId" clId="{BEA952A2-B4B2-42B6-85B6-EB726AEB20A3}" dt="2021-10-28T19:39:44.295" v="1028" actId="20577"/>
        <pc:sldMkLst>
          <pc:docMk/>
          <pc:sldMk cId="1058833589" sldId="717"/>
        </pc:sldMkLst>
        <pc:spChg chg="mod">
          <ac:chgData name="Nathan Morrison" userId="a8088875ec538e5b" providerId="LiveId" clId="{BEA952A2-B4B2-42B6-85B6-EB726AEB20A3}" dt="2021-10-28T19:39:44.295" v="1028" actId="20577"/>
          <ac:spMkLst>
            <pc:docMk/>
            <pc:sldMk cId="1058833589" sldId="717"/>
            <ac:spMk id="2050" creationId="{00000000-0000-0000-0000-000000000000}"/>
          </ac:spMkLst>
        </pc:spChg>
      </pc:sldChg>
      <pc:sldChg chg="new del">
        <pc:chgData name="Nathan Morrison" userId="a8088875ec538e5b" providerId="LiveId" clId="{BEA952A2-B4B2-42B6-85B6-EB726AEB20A3}" dt="2021-10-28T20:00:40.679" v="1044" actId="47"/>
        <pc:sldMkLst>
          <pc:docMk/>
          <pc:sldMk cId="1371058162" sldId="718"/>
        </pc:sldMkLst>
      </pc:sldChg>
      <pc:sldChg chg="modSp add mod modAnim">
        <pc:chgData name="Nathan Morrison" userId="a8088875ec538e5b" providerId="LiveId" clId="{BEA952A2-B4B2-42B6-85B6-EB726AEB20A3}" dt="2021-10-28T20:09:05.720" v="1063" actId="20577"/>
        <pc:sldMkLst>
          <pc:docMk/>
          <pc:sldMk cId="1837273091" sldId="719"/>
        </pc:sldMkLst>
        <pc:spChg chg="mod">
          <ac:chgData name="Nathan Morrison" userId="a8088875ec538e5b" providerId="LiveId" clId="{BEA952A2-B4B2-42B6-85B6-EB726AEB20A3}" dt="2021-10-28T20:00:47.655" v="1048" actId="20577"/>
          <ac:spMkLst>
            <pc:docMk/>
            <pc:sldMk cId="1837273091" sldId="719"/>
            <ac:spMk id="7" creationId="{9749E91E-D647-4E08-A64E-217C3D5C76BE}"/>
          </ac:spMkLst>
        </pc:spChg>
        <pc:spChg chg="mod">
          <ac:chgData name="Nathan Morrison" userId="a8088875ec538e5b" providerId="LiveId" clId="{BEA952A2-B4B2-42B6-85B6-EB726AEB20A3}" dt="2021-10-28T20:09:05.720" v="1063" actId="20577"/>
          <ac:spMkLst>
            <pc:docMk/>
            <pc:sldMk cId="1837273091" sldId="719"/>
            <ac:spMk id="10" creationId="{9FED681D-C92B-4E7D-B63A-0B40155FAA95}"/>
          </ac:spMkLst>
        </pc:spChg>
      </pc:sldChg>
      <pc:sldMasterChg chg="del delSldLayout">
        <pc:chgData name="Nathan Morrison" userId="a8088875ec538e5b" providerId="LiveId" clId="{BEA952A2-B4B2-42B6-85B6-EB726AEB20A3}" dt="2021-10-28T19:29:12.284" v="1004" actId="47"/>
        <pc:sldMasterMkLst>
          <pc:docMk/>
          <pc:sldMasterMk cId="0" sldId="2147483805"/>
        </pc:sldMasterMkLst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0" sldId="2147483805"/>
            <pc:sldLayoutMk cId="0" sldId="2147483806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0" sldId="2147483805"/>
            <pc:sldLayoutMk cId="0" sldId="2147483807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0" sldId="2147483805"/>
            <pc:sldLayoutMk cId="0" sldId="2147483808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0" sldId="2147483805"/>
            <pc:sldLayoutMk cId="0" sldId="2147483809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0" sldId="2147483805"/>
            <pc:sldLayoutMk cId="0" sldId="2147483810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0" sldId="2147483805"/>
            <pc:sldLayoutMk cId="0" sldId="2147483811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0" sldId="2147483805"/>
            <pc:sldLayoutMk cId="0" sldId="2147483812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0" sldId="2147483805"/>
            <pc:sldLayoutMk cId="0" sldId="2147483813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0" sldId="2147483805"/>
            <pc:sldLayoutMk cId="0" sldId="2147483814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0" sldId="2147483805"/>
            <pc:sldLayoutMk cId="0" sldId="2147483815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0" sldId="2147483805"/>
            <pc:sldLayoutMk cId="0" sldId="2147483816"/>
          </pc:sldLayoutMkLst>
        </pc:sldLayoutChg>
      </pc:sldMasterChg>
      <pc:sldMasterChg chg="del delSldLayout">
        <pc:chgData name="Nathan Morrison" userId="a8088875ec538e5b" providerId="LiveId" clId="{BEA952A2-B4B2-42B6-85B6-EB726AEB20A3}" dt="2021-10-28T19:29:12.284" v="1004" actId="47"/>
        <pc:sldMasterMkLst>
          <pc:docMk/>
          <pc:sldMasterMk cId="3011175819" sldId="2147483817"/>
        </pc:sldMasterMkLst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2254649944" sldId="2147483818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2260295638" sldId="2147483819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1043453464" sldId="2147483820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4119403992" sldId="2147483821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565298096" sldId="2147483822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2737608102" sldId="2147483823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2494156802" sldId="2147483824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3163132509" sldId="2147483825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3460410310" sldId="2147483826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2800060479" sldId="2147483827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4167334897" sldId="2147483828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1039569583" sldId="2147483829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448559657" sldId="2147483830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4063854125" sldId="2147483831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3877945805" sldId="2147483832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1037268471" sldId="2147483833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011175819" sldId="2147483817"/>
            <pc:sldLayoutMk cId="1847850778" sldId="2147483834"/>
          </pc:sldLayoutMkLst>
        </pc:sldLayoutChg>
      </pc:sldMasterChg>
      <pc:sldMasterChg chg="del delSldLayout">
        <pc:chgData name="Nathan Morrison" userId="a8088875ec538e5b" providerId="LiveId" clId="{BEA952A2-B4B2-42B6-85B6-EB726AEB20A3}" dt="2021-10-28T19:29:12.284" v="1004" actId="47"/>
        <pc:sldMasterMkLst>
          <pc:docMk/>
          <pc:sldMasterMk cId="354466221" sldId="2147483855"/>
        </pc:sldMasterMkLst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3506587380" sldId="2147483856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2554333363" sldId="2147483857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2171911583" sldId="2147483858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2273802930" sldId="2147483859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350869885" sldId="2147483860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159011010" sldId="2147483861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477558307" sldId="2147483862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839741750" sldId="2147483863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3740623262" sldId="2147483864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3974886179" sldId="2147483865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4194260170" sldId="2147483866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2947620603" sldId="2147483867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2059091948" sldId="2147483868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4262354969" sldId="2147483869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241480871" sldId="2147483870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1253818878" sldId="2147483871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354466221" sldId="2147483855"/>
            <pc:sldLayoutMk cId="4129145921" sldId="2147483872"/>
          </pc:sldLayoutMkLst>
        </pc:sldLayoutChg>
      </pc:sldMasterChg>
      <pc:sldMasterChg chg="del delSldLayout">
        <pc:chgData name="Nathan Morrison" userId="a8088875ec538e5b" providerId="LiveId" clId="{BEA952A2-B4B2-42B6-85B6-EB726AEB20A3}" dt="2021-10-28T19:29:12.284" v="1004" actId="47"/>
        <pc:sldMasterMkLst>
          <pc:docMk/>
          <pc:sldMasterMk cId="2632787992" sldId="2147483873"/>
        </pc:sldMasterMkLst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761329811" sldId="2147483874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566741177" sldId="2147483875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2118065249" sldId="2147483876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343793221" sldId="2147483877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3075522864" sldId="2147483878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3531894403" sldId="2147483879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4182699960" sldId="2147483880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1257183848" sldId="2147483881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1229760827" sldId="2147483882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2820564021" sldId="2147483883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2725765104" sldId="2147483884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2136072533" sldId="2147483885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2975905377" sldId="2147483886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3712961838" sldId="2147483887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1625489357" sldId="2147483888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3632686537" sldId="2147483889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4090232969" sldId="2147483890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706022985" sldId="2147483891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2632787992" sldId="2147483873"/>
            <pc:sldLayoutMk cId="3389814360" sldId="2147483892"/>
          </pc:sldLayoutMkLst>
        </pc:sldLayoutChg>
      </pc:sldMasterChg>
      <pc:sldMasterChg chg="del delSldLayout">
        <pc:chgData name="Nathan Morrison" userId="a8088875ec538e5b" providerId="LiveId" clId="{BEA952A2-B4B2-42B6-85B6-EB726AEB20A3}" dt="2021-10-27T19:00:28.276" v="29" actId="47"/>
        <pc:sldMasterMkLst>
          <pc:docMk/>
          <pc:sldMasterMk cId="555894787" sldId="2147483893"/>
        </pc:sldMasterMkLst>
        <pc:sldLayoutChg chg="del">
          <pc:chgData name="Nathan Morrison" userId="a8088875ec538e5b" providerId="LiveId" clId="{BEA952A2-B4B2-42B6-85B6-EB726AEB20A3}" dt="2021-10-27T19:00:28.276" v="29" actId="47"/>
          <pc:sldLayoutMkLst>
            <pc:docMk/>
            <pc:sldMasterMk cId="555894787" sldId="2147483893"/>
            <pc:sldLayoutMk cId="269265428" sldId="2147483894"/>
          </pc:sldLayoutMkLst>
        </pc:sldLayoutChg>
        <pc:sldLayoutChg chg="del">
          <pc:chgData name="Nathan Morrison" userId="a8088875ec538e5b" providerId="LiveId" clId="{BEA952A2-B4B2-42B6-85B6-EB726AEB20A3}" dt="2021-10-27T19:00:28.276" v="29" actId="47"/>
          <pc:sldLayoutMkLst>
            <pc:docMk/>
            <pc:sldMasterMk cId="555894787" sldId="2147483893"/>
            <pc:sldLayoutMk cId="304306072" sldId="2147483895"/>
          </pc:sldLayoutMkLst>
        </pc:sldLayoutChg>
        <pc:sldLayoutChg chg="del">
          <pc:chgData name="Nathan Morrison" userId="a8088875ec538e5b" providerId="LiveId" clId="{BEA952A2-B4B2-42B6-85B6-EB726AEB20A3}" dt="2021-10-27T19:00:28.276" v="29" actId="47"/>
          <pc:sldLayoutMkLst>
            <pc:docMk/>
            <pc:sldMasterMk cId="555894787" sldId="2147483893"/>
            <pc:sldLayoutMk cId="629582933" sldId="2147483896"/>
          </pc:sldLayoutMkLst>
        </pc:sldLayoutChg>
        <pc:sldLayoutChg chg="del">
          <pc:chgData name="Nathan Morrison" userId="a8088875ec538e5b" providerId="LiveId" clId="{BEA952A2-B4B2-42B6-85B6-EB726AEB20A3}" dt="2021-10-27T19:00:28.276" v="29" actId="47"/>
          <pc:sldLayoutMkLst>
            <pc:docMk/>
            <pc:sldMasterMk cId="555894787" sldId="2147483893"/>
            <pc:sldLayoutMk cId="597833402" sldId="2147483897"/>
          </pc:sldLayoutMkLst>
        </pc:sldLayoutChg>
        <pc:sldLayoutChg chg="del">
          <pc:chgData name="Nathan Morrison" userId="a8088875ec538e5b" providerId="LiveId" clId="{BEA952A2-B4B2-42B6-85B6-EB726AEB20A3}" dt="2021-10-27T19:00:28.276" v="29" actId="47"/>
          <pc:sldLayoutMkLst>
            <pc:docMk/>
            <pc:sldMasterMk cId="555894787" sldId="2147483893"/>
            <pc:sldLayoutMk cId="2670494244" sldId="2147483898"/>
          </pc:sldLayoutMkLst>
        </pc:sldLayoutChg>
        <pc:sldLayoutChg chg="del">
          <pc:chgData name="Nathan Morrison" userId="a8088875ec538e5b" providerId="LiveId" clId="{BEA952A2-B4B2-42B6-85B6-EB726AEB20A3}" dt="2021-10-27T19:00:28.276" v="29" actId="47"/>
          <pc:sldLayoutMkLst>
            <pc:docMk/>
            <pc:sldMasterMk cId="555894787" sldId="2147483893"/>
            <pc:sldLayoutMk cId="4057886156" sldId="2147483899"/>
          </pc:sldLayoutMkLst>
        </pc:sldLayoutChg>
        <pc:sldLayoutChg chg="del">
          <pc:chgData name="Nathan Morrison" userId="a8088875ec538e5b" providerId="LiveId" clId="{BEA952A2-B4B2-42B6-85B6-EB726AEB20A3}" dt="2021-10-27T19:00:28.276" v="29" actId="47"/>
          <pc:sldLayoutMkLst>
            <pc:docMk/>
            <pc:sldMasterMk cId="555894787" sldId="2147483893"/>
            <pc:sldLayoutMk cId="2476268963" sldId="2147483900"/>
          </pc:sldLayoutMkLst>
        </pc:sldLayoutChg>
        <pc:sldLayoutChg chg="del">
          <pc:chgData name="Nathan Morrison" userId="a8088875ec538e5b" providerId="LiveId" clId="{BEA952A2-B4B2-42B6-85B6-EB726AEB20A3}" dt="2021-10-27T19:00:28.276" v="29" actId="47"/>
          <pc:sldLayoutMkLst>
            <pc:docMk/>
            <pc:sldMasterMk cId="555894787" sldId="2147483893"/>
            <pc:sldLayoutMk cId="746978409" sldId="2147483901"/>
          </pc:sldLayoutMkLst>
        </pc:sldLayoutChg>
        <pc:sldLayoutChg chg="del">
          <pc:chgData name="Nathan Morrison" userId="a8088875ec538e5b" providerId="LiveId" clId="{BEA952A2-B4B2-42B6-85B6-EB726AEB20A3}" dt="2021-10-27T19:00:28.276" v="29" actId="47"/>
          <pc:sldLayoutMkLst>
            <pc:docMk/>
            <pc:sldMasterMk cId="555894787" sldId="2147483893"/>
            <pc:sldLayoutMk cId="2174530384" sldId="2147483902"/>
          </pc:sldLayoutMkLst>
        </pc:sldLayoutChg>
        <pc:sldLayoutChg chg="del">
          <pc:chgData name="Nathan Morrison" userId="a8088875ec538e5b" providerId="LiveId" clId="{BEA952A2-B4B2-42B6-85B6-EB726AEB20A3}" dt="2021-10-27T19:00:28.276" v="29" actId="47"/>
          <pc:sldLayoutMkLst>
            <pc:docMk/>
            <pc:sldMasterMk cId="555894787" sldId="2147483893"/>
            <pc:sldLayoutMk cId="1936928434" sldId="2147483903"/>
          </pc:sldLayoutMkLst>
        </pc:sldLayoutChg>
        <pc:sldLayoutChg chg="del">
          <pc:chgData name="Nathan Morrison" userId="a8088875ec538e5b" providerId="LiveId" clId="{BEA952A2-B4B2-42B6-85B6-EB726AEB20A3}" dt="2021-10-27T19:00:28.276" v="29" actId="47"/>
          <pc:sldLayoutMkLst>
            <pc:docMk/>
            <pc:sldMasterMk cId="555894787" sldId="2147483893"/>
            <pc:sldLayoutMk cId="2678222779" sldId="2147483904"/>
          </pc:sldLayoutMkLst>
        </pc:sldLayoutChg>
      </pc:sldMasterChg>
      <pc:sldMasterChg chg="del delSldLayout">
        <pc:chgData name="Nathan Morrison" userId="a8088875ec538e5b" providerId="LiveId" clId="{BEA952A2-B4B2-42B6-85B6-EB726AEB20A3}" dt="2021-10-28T19:29:12.284" v="1004" actId="47"/>
        <pc:sldMasterMkLst>
          <pc:docMk/>
          <pc:sldMasterMk cId="65171484" sldId="2147483917"/>
        </pc:sldMasterMkLst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65171484" sldId="2147483917"/>
            <pc:sldLayoutMk cId="65455386" sldId="2147483918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65171484" sldId="2147483917"/>
            <pc:sldLayoutMk cId="1948563503" sldId="2147483919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65171484" sldId="2147483917"/>
            <pc:sldLayoutMk cId="155371073" sldId="2147483920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65171484" sldId="2147483917"/>
            <pc:sldLayoutMk cId="4279517339" sldId="2147483921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65171484" sldId="2147483917"/>
            <pc:sldLayoutMk cId="1553084026" sldId="2147483922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65171484" sldId="2147483917"/>
            <pc:sldLayoutMk cId="756884252" sldId="2147483923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65171484" sldId="2147483917"/>
            <pc:sldLayoutMk cId="4176811500" sldId="2147483924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65171484" sldId="2147483917"/>
            <pc:sldLayoutMk cId="3649172389" sldId="2147483925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65171484" sldId="2147483917"/>
            <pc:sldLayoutMk cId="1653981692" sldId="2147483926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65171484" sldId="2147483917"/>
            <pc:sldLayoutMk cId="3456047146" sldId="2147483927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65171484" sldId="2147483917"/>
            <pc:sldLayoutMk cId="1123453348" sldId="2147483928"/>
          </pc:sldLayoutMkLst>
        </pc:sldLayoutChg>
        <pc:sldLayoutChg chg="del">
          <pc:chgData name="Nathan Morrison" userId="a8088875ec538e5b" providerId="LiveId" clId="{BEA952A2-B4B2-42B6-85B6-EB726AEB20A3}" dt="2021-10-28T19:29:12.284" v="1004" actId="47"/>
          <pc:sldLayoutMkLst>
            <pc:docMk/>
            <pc:sldMasterMk cId="65171484" sldId="2147483917"/>
            <pc:sldLayoutMk cId="3132471724" sldId="214748392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162D817-5D5D-4DE6-931C-DC3C17584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58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E4354BE-CA62-4BE3-94F8-F4E4D2085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4364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693264C-7BA8-4702-BAC2-E6EBBC608269}" type="slidenum">
              <a:rPr lang="en-US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By Nathan L Morrison</a:t>
            </a:r>
          </a:p>
          <a:p>
            <a:pPr eaLnBrk="1" hangingPunct="1"/>
            <a:r>
              <a:rPr lang="en-US" dirty="0"/>
              <a:t>All Scripture given is from NASB unless otherwise stated</a:t>
            </a:r>
          </a:p>
          <a:p>
            <a:pPr eaLnBrk="1" hangingPunct="1"/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For further study, or if questions, please Call: 804-277-1983 or Visit www.courthousechurchofchrist.com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If you have downloaded this presentation and plan to present it as is, you will need to download the font, Digital-7 (such as from places like this, https://www.1001freefonts.com/digital-7.font)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64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93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33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2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81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7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13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72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21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93264C-7BA8-4702-BAC2-E6EBBC6082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67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08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58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13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93264C-7BA8-4702-BAC2-E6EBBC6082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465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9012538"/>
            <a:ext cx="2971800" cy="4743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A56929-04EA-4D56-B721-08B52E09F4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30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41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65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93264C-7BA8-4702-BAC2-E6EBBC6082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94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4354BE-CA62-4BE3-94F8-F4E4D2085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310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9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354BE-CA62-4BE3-94F8-F4E4D20857C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14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93264C-7BA8-4702-BAC2-E6EBBC6082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1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0F48D-CA39-4A30-899D-CCDCF0AB1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3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A611F-4085-4BBC-A244-5346EB145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5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5183C-689C-4A71-B8A9-6BB94A09F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45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C9D93657-24CA-4F3E-A7E7-1B701F41C6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65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0798E-18FA-405A-BBA8-BB823BBECD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51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B06937C0-3805-4F0B-A5CF-ABEEEFA075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65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0798E-18FA-405A-BBA8-BB823BBECD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33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0798E-18FA-405A-BBA8-BB823BBECD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80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E7DCC-6273-4922-A425-F1D0F62B46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71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C41C8-90D2-4FD9-9267-722B09D4C0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48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0798E-18FA-405A-BBA8-BB823BBECD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6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BEB07-E1CC-484F-9BBE-EA7D90274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04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0798E-18FA-405A-BBA8-BB823BBECD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3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5473C-9096-4C77-8029-9B5BEB5965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14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11AF69-7AFE-4044-99B2-AF9CC9654E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2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A8525-0A72-4C05-B223-7EDA2B48B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5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1AFF3-16D9-4048-963C-74B13CD74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9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C8994-46C1-46C4-BBC7-F13DDF24D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9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B4CC-5D46-473D-ABCA-5FF63C6E6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1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0D3B-95B3-4CAC-81D8-800069D7D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0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8A0E2-5A4F-4F36-BA79-F3AA56B017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58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912B-0483-491E-ABB6-A3E9449F6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3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419474-60A1-45E7-A891-F9F7ABF5CA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598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Can You Afford NOT To? (Part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4B0798E-18FA-405A-BBA8-BB823BBECD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1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135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1772" y="3"/>
            <a:ext cx="4572227" cy="3428997"/>
          </a:xfrm>
        </p:spPr>
        <p:txBody>
          <a:bodyPr anchor="b">
            <a:noAutofit/>
          </a:bodyPr>
          <a:lstStyle/>
          <a:p>
            <a:pPr marL="182880">
              <a:buClr>
                <a:schemeClr val="accent6">
                  <a:lumMod val="75000"/>
                </a:schemeClr>
              </a:buClr>
              <a:defRPr/>
            </a:pPr>
            <a:r>
              <a:rPr lang="en-US" sz="7200" u="sng" dirty="0">
                <a:latin typeface="Arial" pitchFamily="34" charset="0"/>
                <a:cs typeface="Arial" pitchFamily="34" charset="0"/>
              </a:rPr>
              <a:t>Can You Afford NOT To?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1772" y="3753196"/>
            <a:ext cx="4571999" cy="1123604"/>
          </a:xfrm>
        </p:spPr>
        <p:txBody>
          <a:bodyPr rtlCol="0">
            <a:normAutofit/>
          </a:bodyPr>
          <a:lstStyle/>
          <a:p>
            <a:pPr algn="ctr"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i="0" dirty="0">
                <a:latin typeface="Arial" pitchFamily="34" charset="0"/>
                <a:cs typeface="Arial" pitchFamily="34" charset="0"/>
              </a:rPr>
              <a:t>Text: </a:t>
            </a: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r>
              <a:rPr lang="en-US" sz="2800" b="1" i="0" dirty="0">
                <a:latin typeface="Arial" pitchFamily="34" charset="0"/>
                <a:cs typeface="Arial" pitchFamily="34" charset="0"/>
              </a:rPr>
              <a:t>II Thessalonians 1:6-10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F17F649A-F7A6-40F9-BEE2-6AA63DDA21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" r="3329"/>
          <a:stretch/>
        </p:blipFill>
        <p:spPr>
          <a:xfrm>
            <a:off x="24893" y="324199"/>
            <a:ext cx="4571752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2056" name="Freeform: Shape 137">
            <a:extLst>
              <a:ext uri="{FF2B5EF4-FFF2-40B4-BE49-F238E27FC236}">
                <a16:creationId xmlns:a16="http://schemas.microsoft.com/office/drawing/2014/main" id="{0060CE1A-A2ED-43AC-857D-05822177F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598"/>
            <a:ext cx="4571770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blipFill dpi="0" rotWithShape="1">
            <a:blip r:embed="rId4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957C36E-60FC-495A-96E7-7636BCBBFEA4}"/>
              </a:ext>
            </a:extLst>
          </p:cNvPr>
          <p:cNvSpPr txBox="1">
            <a:spLocks noChangeArrowheads="1"/>
          </p:cNvSpPr>
          <p:nvPr/>
        </p:nvSpPr>
        <p:spPr>
          <a:xfrm>
            <a:off x="4523213" y="5200996"/>
            <a:ext cx="4595894" cy="13328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400" b="0" kern="1200" cap="all" baseline="0">
                <a:blipFill dpi="0" rotWithShape="1">
                  <a:blip r:embed="rId6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marL="18288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6000" i="1" u="sng" dirty="0">
                <a:latin typeface="Arial" pitchFamily="34" charset="0"/>
                <a:cs typeface="Arial" pitchFamily="34" charset="0"/>
              </a:rPr>
              <a:t>Part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D0F9-B429-4E77-B179-261A9F55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76801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Choosing Hell: Eternal Costs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0E2E7E-0F13-4931-A9B4-1A942BB362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" r="3613" b="-2"/>
          <a:stretch/>
        </p:blipFill>
        <p:spPr>
          <a:xfrm>
            <a:off x="0" y="762000"/>
            <a:ext cx="5184163" cy="57912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ED681D-C92B-4E7D-B63A-0B40155F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737" y="0"/>
            <a:ext cx="4398264" cy="6228181"/>
          </a:xfrm>
        </p:spPr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2800" b="1" dirty="0"/>
              <a:t>Revelation 20:11-15; 21:8</a:t>
            </a:r>
          </a:p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2800" b="1" dirty="0"/>
              <a:t>Hebrews 9:27</a:t>
            </a:r>
          </a:p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2800" dirty="0"/>
              <a:t>Being cast into Hell is called “The Second Death” 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6D19-66D5-4163-AA9B-0C27DDE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4745736" cy="304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9E91E-D647-4E08-A64E-217C3D5C76BE}"/>
              </a:ext>
            </a:extLst>
          </p:cNvPr>
          <p:cNvSpPr txBox="1"/>
          <p:nvPr/>
        </p:nvSpPr>
        <p:spPr>
          <a:xfrm>
            <a:off x="762000" y="13371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2nd Death</a:t>
            </a:r>
          </a:p>
        </p:txBody>
      </p:sp>
    </p:spTree>
    <p:extLst>
      <p:ext uri="{BB962C8B-B14F-4D97-AF65-F5344CB8AC3E}">
        <p14:creationId xmlns:p14="http://schemas.microsoft.com/office/powerpoint/2010/main" val="62086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D0F9-B429-4E77-B179-261A9F55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76801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Choosing Hell: Eternal Costs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0E2E7E-0F13-4931-A9B4-1A942BB362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" r="3613" b="-2"/>
          <a:stretch/>
        </p:blipFill>
        <p:spPr>
          <a:xfrm>
            <a:off x="0" y="762000"/>
            <a:ext cx="5184163" cy="57912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ED681D-C92B-4E7D-B63A-0B40155F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737" y="0"/>
            <a:ext cx="4398264" cy="6228181"/>
          </a:xfrm>
        </p:spPr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2800" b="1" dirty="0"/>
              <a:t>II Thessalonians 1:6-10; Philippians 3:18-19 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“Destruction” </a:t>
            </a:r>
            <a:r>
              <a:rPr lang="en-US" sz="2600" i="1" dirty="0"/>
              <a:t>(G684) </a:t>
            </a:r>
            <a:r>
              <a:rPr lang="en-US" sz="2600" dirty="0"/>
              <a:t>is not extinction, but “ruin, loss, not of being, but of well-being” (Vines)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An eternity of being destroyed, but not fully extinct!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6D19-66D5-4163-AA9B-0C27DDE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4745736" cy="304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9E91E-D647-4E08-A64E-217C3D5C76BE}"/>
              </a:ext>
            </a:extLst>
          </p:cNvPr>
          <p:cNvSpPr txBox="1"/>
          <p:nvPr/>
        </p:nvSpPr>
        <p:spPr>
          <a:xfrm>
            <a:off x="762000" y="13371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Destruction</a:t>
            </a:r>
            <a:endParaRPr kumimoji="0" lang="en-US" sz="4800" b="0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effectLst/>
              <a:uLnTx/>
              <a:uFillTx/>
              <a:latin typeface="Digital-7" panose="02000000000000000000" pitchFamily="2" charset="0"/>
              <a:ea typeface="TITUS Cyberbit Basic" panose="02020603050405020304" pitchFamily="18" charset="0"/>
              <a:cs typeface="TITUS Cyberbit Basic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4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D0F9-B429-4E77-B179-261A9F55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76801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Choosing Hell: Eternal Costs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0E2E7E-0F13-4931-A9B4-1A942BB362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" r="3613" b="-2"/>
          <a:stretch/>
        </p:blipFill>
        <p:spPr>
          <a:xfrm>
            <a:off x="0" y="762000"/>
            <a:ext cx="5184163" cy="57912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ED681D-C92B-4E7D-B63A-0B40155F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737" y="0"/>
            <a:ext cx="4398264" cy="6228181"/>
          </a:xfrm>
        </p:spPr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2800" b="1" dirty="0"/>
              <a:t>II Thessalonians 1:9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In life, we can repent, change course, and cry out to God for forgiveness…in Hell, eternally away from the presence of the Lord, no one to hear your cries for mercy!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6D19-66D5-4163-AA9B-0C27DDE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4745736" cy="304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9E91E-D647-4E08-A64E-217C3D5C76BE}"/>
              </a:ext>
            </a:extLst>
          </p:cNvPr>
          <p:cNvSpPr txBox="1"/>
          <p:nvPr/>
        </p:nvSpPr>
        <p:spPr>
          <a:xfrm>
            <a:off x="762000" y="1337101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US" sz="400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Away From Jesus</a:t>
            </a:r>
            <a:endParaRPr kumimoji="0" lang="en-US" sz="4000" b="0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effectLst/>
              <a:uLnTx/>
              <a:uFillTx/>
              <a:latin typeface="Digital-7" panose="02000000000000000000" pitchFamily="2" charset="0"/>
              <a:ea typeface="TITUS Cyberbit Basic" panose="02020603050405020304" pitchFamily="18" charset="0"/>
              <a:cs typeface="TITUS Cyberbit Basic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75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D0F9-B429-4E77-B179-261A9F55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76801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Choosing Hell: Eternal Costs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0E2E7E-0F13-4931-A9B4-1A942BB362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" r="3613" b="-2"/>
          <a:stretch/>
        </p:blipFill>
        <p:spPr>
          <a:xfrm>
            <a:off x="0" y="762000"/>
            <a:ext cx="5184163" cy="57912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ED681D-C92B-4E7D-B63A-0B40155F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737" y="0"/>
            <a:ext cx="4398264" cy="6228181"/>
          </a:xfrm>
        </p:spPr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2800" b="1" dirty="0"/>
              <a:t>Matthew 25:41; Mark 9:42-48; Revelation 20:14-15; 21:8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An eternal fire prepared for the devil and his angels! 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The lake of fire is called “The Second death”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A fire that is unquenched!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6D19-66D5-4163-AA9B-0C27DDE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4745736" cy="304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9E91E-D647-4E08-A64E-217C3D5C76BE}"/>
              </a:ext>
            </a:extLst>
          </p:cNvPr>
          <p:cNvSpPr txBox="1"/>
          <p:nvPr/>
        </p:nvSpPr>
        <p:spPr>
          <a:xfrm>
            <a:off x="762000" y="1337101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Fire</a:t>
            </a:r>
          </a:p>
        </p:txBody>
      </p:sp>
    </p:spTree>
    <p:extLst>
      <p:ext uri="{BB962C8B-B14F-4D97-AF65-F5344CB8AC3E}">
        <p14:creationId xmlns:p14="http://schemas.microsoft.com/office/powerpoint/2010/main" val="287806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D0F9-B429-4E77-B179-261A9F55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76801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Choosing Hell: Eternal Costs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0E2E7E-0F13-4931-A9B4-1A942BB362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" r="3613" b="-2"/>
          <a:stretch/>
        </p:blipFill>
        <p:spPr>
          <a:xfrm>
            <a:off x="0" y="762000"/>
            <a:ext cx="5184163" cy="57912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ED681D-C92B-4E7D-B63A-0B40155F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737" y="0"/>
            <a:ext cx="4398264" cy="6228181"/>
          </a:xfrm>
        </p:spPr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v"/>
            </a:pPr>
            <a:r>
              <a:rPr lang="sv-SE" sz="2800" b="1" dirty="0"/>
              <a:t>Matthew 25:46; Romans 12:19</a:t>
            </a:r>
            <a:endParaRPr lang="en-US" sz="2800" b="1" dirty="0"/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God has prepared Hell, a place of eternal fire as punishment for the wicked, where His vengeance on the unjust will forever take place!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6D19-66D5-4163-AA9B-0C27DDE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4745736" cy="304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9E91E-D647-4E08-A64E-217C3D5C76BE}"/>
              </a:ext>
            </a:extLst>
          </p:cNvPr>
          <p:cNvSpPr txBox="1"/>
          <p:nvPr/>
        </p:nvSpPr>
        <p:spPr>
          <a:xfrm>
            <a:off x="762000" y="1337101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Punishment</a:t>
            </a:r>
          </a:p>
        </p:txBody>
      </p:sp>
    </p:spTree>
    <p:extLst>
      <p:ext uri="{BB962C8B-B14F-4D97-AF65-F5344CB8AC3E}">
        <p14:creationId xmlns:p14="http://schemas.microsoft.com/office/powerpoint/2010/main" val="67791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D0F9-B429-4E77-B179-261A9F55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76801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Choosing Hell: Eternal Costs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0E2E7E-0F13-4931-A9B4-1A942BB362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" r="3613" b="-2"/>
          <a:stretch/>
        </p:blipFill>
        <p:spPr>
          <a:xfrm>
            <a:off x="0" y="762000"/>
            <a:ext cx="5184163" cy="57912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ED681D-C92B-4E7D-B63A-0B40155F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737" y="0"/>
            <a:ext cx="4398264" cy="6228181"/>
          </a:xfrm>
        </p:spPr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v"/>
            </a:pPr>
            <a:r>
              <a:rPr lang="sv-SE" sz="2800" b="1" dirty="0"/>
              <a:t>Matthew 22:13; 25:30; II Peter 2:17; Jude 6, 12-13</a:t>
            </a:r>
            <a:endParaRPr lang="en-US" sz="2800" b="1" dirty="0"/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The eternal darkness may be due to the smoke! </a:t>
            </a:r>
            <a:r>
              <a:rPr lang="en-US" sz="2600" i="1" dirty="0"/>
              <a:t>It is a lake of fire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Imagine the horror of confinement in a place of permanent, perpetual darkness!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6D19-66D5-4163-AA9B-0C27DDE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4745736" cy="304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9E91E-D647-4E08-A64E-217C3D5C76BE}"/>
              </a:ext>
            </a:extLst>
          </p:cNvPr>
          <p:cNvSpPr txBox="1"/>
          <p:nvPr/>
        </p:nvSpPr>
        <p:spPr>
          <a:xfrm>
            <a:off x="762000" y="1337101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Darkness</a:t>
            </a:r>
          </a:p>
        </p:txBody>
      </p:sp>
    </p:spTree>
    <p:extLst>
      <p:ext uri="{BB962C8B-B14F-4D97-AF65-F5344CB8AC3E}">
        <p14:creationId xmlns:p14="http://schemas.microsoft.com/office/powerpoint/2010/main" val="426220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D0F9-B429-4E77-B179-261A9F55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76801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Choosing Hell: Eternal Costs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0E2E7E-0F13-4931-A9B4-1A942BB362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" r="3613" b="-2"/>
          <a:stretch/>
        </p:blipFill>
        <p:spPr>
          <a:xfrm>
            <a:off x="0" y="762000"/>
            <a:ext cx="5184163" cy="57912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ED681D-C92B-4E7D-B63A-0B40155F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737" y="0"/>
            <a:ext cx="4398264" cy="6228181"/>
          </a:xfrm>
        </p:spPr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v"/>
            </a:pPr>
            <a:r>
              <a:rPr lang="sv-SE" sz="2800" b="1" dirty="0"/>
              <a:t>Mark 9:42-48</a:t>
            </a:r>
            <a:endParaRPr lang="en-US" sz="2800" b="1" dirty="0"/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“Where their worm does not die” implies perishing without ever fully being consumed, an eternal decaying process!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6D19-66D5-4163-AA9B-0C27DDE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4745736" cy="304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9E91E-D647-4E08-A64E-217C3D5C76BE}"/>
              </a:ext>
            </a:extLst>
          </p:cNvPr>
          <p:cNvSpPr txBox="1"/>
          <p:nvPr/>
        </p:nvSpPr>
        <p:spPr>
          <a:xfrm>
            <a:off x="762000" y="1337101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Perishing</a:t>
            </a:r>
          </a:p>
        </p:txBody>
      </p:sp>
    </p:spTree>
    <p:extLst>
      <p:ext uri="{BB962C8B-B14F-4D97-AF65-F5344CB8AC3E}">
        <p14:creationId xmlns:p14="http://schemas.microsoft.com/office/powerpoint/2010/main" val="215375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D0F9-B429-4E77-B179-261A9F55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76801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Choosing Hell: Eternal Costs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0E2E7E-0F13-4931-A9B4-1A942BB362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" r="3613" b="-2"/>
          <a:stretch/>
        </p:blipFill>
        <p:spPr>
          <a:xfrm>
            <a:off x="0" y="762000"/>
            <a:ext cx="5184163" cy="57912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ED681D-C92B-4E7D-B63A-0B40155F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737" y="0"/>
            <a:ext cx="4398264" cy="6228181"/>
          </a:xfrm>
        </p:spPr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v"/>
            </a:pPr>
            <a:r>
              <a:rPr lang="sv-SE" sz="2800" b="1" dirty="0"/>
              <a:t>Revelation 14:9-11; 20:15</a:t>
            </a:r>
            <a:endParaRPr lang="en-US" sz="2800" b="1" dirty="0"/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“The smoke of their torment goes up forever and ever; they have no rest day and night.” 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The rich man awoke in Hades, awaiting judgment, in torment (Luke 16:22-24)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Those whose names are not found in the Book of Life were cast into the lake of fire, called the Second Death!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6D19-66D5-4163-AA9B-0C27DDE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4745736" cy="304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9E91E-D647-4E08-A64E-217C3D5C76BE}"/>
              </a:ext>
            </a:extLst>
          </p:cNvPr>
          <p:cNvSpPr txBox="1"/>
          <p:nvPr/>
        </p:nvSpPr>
        <p:spPr>
          <a:xfrm>
            <a:off x="762000" y="1337101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Torment</a:t>
            </a:r>
          </a:p>
        </p:txBody>
      </p:sp>
    </p:spTree>
    <p:extLst>
      <p:ext uri="{BB962C8B-B14F-4D97-AF65-F5344CB8AC3E}">
        <p14:creationId xmlns:p14="http://schemas.microsoft.com/office/powerpoint/2010/main" val="39076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1DC5713-3BDA-4BA6-9325-7EF8D42542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" r="179"/>
          <a:stretch/>
        </p:blipFill>
        <p:spPr>
          <a:xfrm>
            <a:off x="2306" y="-6131"/>
            <a:ext cx="9143980" cy="688266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79FF99C-BAA9-404F-9C96-6DD456B4F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C44AFD-C72D-4D9C-84C6-73E615CE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blipFill dpi="0" rotWithShape="1">
            <a:blip r:embed="rId4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B4F3B3-3888-4337-B347-5148A88D7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86" y="-6130"/>
            <a:ext cx="9141694" cy="996730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The Reviews Are In!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982CCD-91AD-43E5-B76B-7CE73E673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155744"/>
            <a:ext cx="8991599" cy="1840992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/>
              <a:t>“I am in torment here in Hades, in such agony in this flame that I don’t want my family to be here with me! I can only imagine what awaits me in Hell!” </a:t>
            </a:r>
          </a:p>
          <a:p>
            <a:pPr marL="0" indent="0" algn="ctr">
              <a:buNone/>
            </a:pPr>
            <a:r>
              <a:rPr lang="en-US" sz="2400" b="1" i="1" dirty="0"/>
              <a:t>(Rich Man from Luke 16:22-24, 27-28; See also, Revelation 20:14-15)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D25B14F-36E0-41E8-956F-CABEF1ADD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AFB9EA5-DE4D-4E6B-A302-F55174E4B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Arial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44092F4-4D9B-4D0A-8832-C29E786F8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79AE2-5744-4F98-9F70-AD4F11896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" y="6474326"/>
            <a:ext cx="4745736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C839A463-14DF-4B88-907A-7E44E2D15895}"/>
              </a:ext>
            </a:extLst>
          </p:cNvPr>
          <p:cNvSpPr txBox="1">
            <a:spLocks/>
          </p:cNvSpPr>
          <p:nvPr/>
        </p:nvSpPr>
        <p:spPr>
          <a:xfrm>
            <a:off x="76200" y="3172015"/>
            <a:ext cx="8991599" cy="1840992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“It is so dark here awaiting punishment that we can’t imagine what Hell will be like. We can’t see our hands in front of our faces!”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(Sinful Angels in eternal bonds awaiting judgment in eternal darkness, II Peter 2:4; Jude 6)</a:t>
            </a:r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AF62DA92-0587-4B3A-891B-07E2D314C663}"/>
              </a:ext>
            </a:extLst>
          </p:cNvPr>
          <p:cNvSpPr txBox="1">
            <a:spLocks/>
          </p:cNvSpPr>
          <p:nvPr/>
        </p:nvSpPr>
        <p:spPr>
          <a:xfrm>
            <a:off x="76200" y="5188286"/>
            <a:ext cx="8991599" cy="99673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“One Star.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I Don’t recommend it.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”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(Jesus Christ, Mark 9:42-48)</a:t>
            </a:r>
          </a:p>
        </p:txBody>
      </p:sp>
    </p:spTree>
    <p:extLst>
      <p:ext uri="{BB962C8B-B14F-4D97-AF65-F5344CB8AC3E}">
        <p14:creationId xmlns:p14="http://schemas.microsoft.com/office/powerpoint/2010/main" val="2168961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4" grpId="0" uiExpand="1" build="p" animBg="1"/>
      <p:bldP spid="12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135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60189" y="2600"/>
            <a:ext cx="4572227" cy="6322000"/>
          </a:xfrm>
        </p:spPr>
        <p:txBody>
          <a:bodyPr anchor="b"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en-US" sz="5400" u="sng" dirty="0">
                <a:latin typeface="Arial" pitchFamily="34" charset="0"/>
                <a:cs typeface="Arial" pitchFamily="34" charset="0"/>
              </a:rPr>
              <a:t>Can you afford NOT to be written in the Book of Life on the Day of Judgment?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F17F649A-F7A6-40F9-BEE2-6AA63DDA21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" r="3329"/>
          <a:stretch/>
        </p:blipFill>
        <p:spPr>
          <a:xfrm>
            <a:off x="-11450" y="324199"/>
            <a:ext cx="4571752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2056" name="Freeform: Shape 137">
            <a:extLst>
              <a:ext uri="{FF2B5EF4-FFF2-40B4-BE49-F238E27FC236}">
                <a16:creationId xmlns:a16="http://schemas.microsoft.com/office/drawing/2014/main" id="{0060CE1A-A2ED-43AC-857D-05822177F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598"/>
            <a:ext cx="4571770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blipFill dpi="0" rotWithShape="1">
            <a:blip r:embed="rId4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80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BAF6E-FD0C-4DF1-9B5A-FF6AA81BD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547838" cy="685800"/>
          </a:xfrm>
        </p:spPr>
        <p:txBody>
          <a:bodyPr>
            <a:normAutofit/>
          </a:bodyPr>
          <a:lstStyle/>
          <a:p>
            <a:r>
              <a:rPr lang="en-US" sz="4000" b="1" dirty="0"/>
              <a:t>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FB015-8A87-4C3A-8A36-6415B2A8B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8200"/>
            <a:ext cx="4350224" cy="5677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0000FF"/>
                </a:solidFill>
              </a:rPr>
              <a:t>Cost of Discipleship</a:t>
            </a:r>
          </a:p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4800" dirty="0"/>
              <a:t>Mark 12:30; Revelation 2:10</a:t>
            </a:r>
          </a:p>
        </p:txBody>
      </p:sp>
      <p:pic>
        <p:nvPicPr>
          <p:cNvPr id="10" name="Content Placeholder 5">
            <a:extLst>
              <a:ext uri="{FF2B5EF4-FFF2-40B4-BE49-F238E27FC236}">
                <a16:creationId xmlns:a16="http://schemas.microsoft.com/office/drawing/2014/main" id="{4896D9D5-5445-4D81-A58D-C983590CE3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7" r="15666"/>
          <a:stretch/>
        </p:blipFill>
        <p:spPr>
          <a:xfrm>
            <a:off x="4434843" y="10"/>
            <a:ext cx="4709157" cy="6857990"/>
          </a:xfrm>
          <a:custGeom>
            <a:avLst/>
            <a:gdLst/>
            <a:ahLst/>
            <a:cxnLst/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84E34F7-E155-426C-A88E-8AEA6CF3F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4842" y="0"/>
            <a:ext cx="4709158" cy="685800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blipFill dpi="0" rotWithShape="1">
            <a:blip r:embed="rId4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947D1-6437-4EA9-8BB5-BC556652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15584"/>
            <a:ext cx="3890908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8EC26-E214-44EE-A059-A3FE6D7F28F3}"/>
              </a:ext>
            </a:extLst>
          </p:cNvPr>
          <p:cNvSpPr txBox="1"/>
          <p:nvPr/>
        </p:nvSpPr>
        <p:spPr>
          <a:xfrm>
            <a:off x="4648200" y="533400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Commitment</a:t>
            </a:r>
          </a:p>
        </p:txBody>
      </p:sp>
    </p:spTree>
    <p:extLst>
      <p:ext uri="{BB962C8B-B14F-4D97-AF65-F5344CB8AC3E}">
        <p14:creationId xmlns:p14="http://schemas.microsoft.com/office/powerpoint/2010/main" val="90803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A073F-5222-440E-88E4-F295B8FE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0" y="3"/>
            <a:ext cx="5486171" cy="838197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453FF84-60C1-4EA8-B49B-1B8C2D0C5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4394613" cy="6857997"/>
          </a:xfrm>
          <a:custGeom>
            <a:avLst/>
            <a:gdLst>
              <a:gd name="connsiteX0" fmla="*/ 3198825 w 5859484"/>
              <a:gd name="connsiteY0" fmla="*/ 0 h 6857997"/>
              <a:gd name="connsiteX1" fmla="*/ 3962351 w 5859484"/>
              <a:gd name="connsiteY1" fmla="*/ 0 h 6857997"/>
              <a:gd name="connsiteX2" fmla="*/ 4129776 w 5859484"/>
              <a:gd name="connsiteY2" fmla="*/ 128761 h 6857997"/>
              <a:gd name="connsiteX3" fmla="*/ 5859484 w 5859484"/>
              <a:gd name="connsiteY3" fmla="*/ 3718209 h 6857997"/>
              <a:gd name="connsiteX4" fmla="*/ 4624700 w 5859484"/>
              <a:gd name="connsiteY4" fmla="*/ 6845880 h 6857997"/>
              <a:gd name="connsiteX5" fmla="*/ 4612896 w 5859484"/>
              <a:gd name="connsiteY5" fmla="*/ 6857997 h 6857997"/>
              <a:gd name="connsiteX6" fmla="*/ 4017658 w 5859484"/>
              <a:gd name="connsiteY6" fmla="*/ 6857997 h 6857997"/>
              <a:gd name="connsiteX7" fmla="*/ 4173230 w 5859484"/>
              <a:gd name="connsiteY7" fmla="*/ 6719623 h 6857997"/>
              <a:gd name="connsiteX8" fmla="*/ 5443583 w 5859484"/>
              <a:gd name="connsiteY8" fmla="*/ 3718209 h 6857997"/>
              <a:gd name="connsiteX9" fmla="*/ 3355352 w 5859484"/>
              <a:gd name="connsiteY9" fmla="*/ 88079 h 6857997"/>
              <a:gd name="connsiteX10" fmla="*/ 0 w 5859484"/>
              <a:gd name="connsiteY10" fmla="*/ 0 h 6857997"/>
              <a:gd name="connsiteX11" fmla="*/ 2941255 w 5859484"/>
              <a:gd name="connsiteY11" fmla="*/ 0 h 6857997"/>
              <a:gd name="connsiteX12" fmla="*/ 3117080 w 5859484"/>
              <a:gd name="connsiteY12" fmla="*/ 88129 h 6857997"/>
              <a:gd name="connsiteX13" fmla="*/ 5324754 w 5859484"/>
              <a:gd name="connsiteY13" fmla="*/ 3718209 h 6857997"/>
              <a:gd name="connsiteX14" fmla="*/ 4089206 w 5859484"/>
              <a:gd name="connsiteY14" fmla="*/ 6637392 h 6857997"/>
              <a:gd name="connsiteX15" fmla="*/ 3841183 w 5859484"/>
              <a:gd name="connsiteY15" fmla="*/ 6857997 h 6857997"/>
              <a:gd name="connsiteX16" fmla="*/ 0 w 5859484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59484" h="6857997">
                <a:moveTo>
                  <a:pt x="3198825" y="0"/>
                </a:moveTo>
                <a:lnTo>
                  <a:pt x="3962351" y="0"/>
                </a:lnTo>
                <a:lnTo>
                  <a:pt x="4129776" y="128761"/>
                </a:lnTo>
                <a:cubicBezTo>
                  <a:pt x="5186152" y="981944"/>
                  <a:pt x="5859484" y="2273123"/>
                  <a:pt x="5859484" y="3718209"/>
                </a:cubicBezTo>
                <a:cubicBezTo>
                  <a:pt x="5859484" y="4922447"/>
                  <a:pt x="5391893" y="6019805"/>
                  <a:pt x="4624700" y="6845880"/>
                </a:cubicBezTo>
                <a:lnTo>
                  <a:pt x="4612896" y="6857997"/>
                </a:lnTo>
                <a:lnTo>
                  <a:pt x="4017658" y="6857997"/>
                </a:lnTo>
                <a:lnTo>
                  <a:pt x="4173230" y="6719623"/>
                </a:lnTo>
                <a:cubicBezTo>
                  <a:pt x="4958119" y="5951494"/>
                  <a:pt x="5443583" y="4890334"/>
                  <a:pt x="5443583" y="3718209"/>
                </a:cubicBezTo>
                <a:cubicBezTo>
                  <a:pt x="5443583" y="2179795"/>
                  <a:pt x="4607295" y="832535"/>
                  <a:pt x="3355352" y="88079"/>
                </a:cubicBezTo>
                <a:close/>
                <a:moveTo>
                  <a:pt x="0" y="0"/>
                </a:moveTo>
                <a:lnTo>
                  <a:pt x="2941255" y="0"/>
                </a:lnTo>
                <a:lnTo>
                  <a:pt x="3117080" y="88129"/>
                </a:lnTo>
                <a:cubicBezTo>
                  <a:pt x="4432070" y="787221"/>
                  <a:pt x="5324754" y="2150692"/>
                  <a:pt x="5324754" y="3718209"/>
                </a:cubicBezTo>
                <a:cubicBezTo>
                  <a:pt x="5324754" y="4858221"/>
                  <a:pt x="4852591" y="5890308"/>
                  <a:pt x="4089206" y="6637392"/>
                </a:cubicBezTo>
                <a:lnTo>
                  <a:pt x="3841183" y="6857997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text, outdoor, lit&#10;&#10;Description automatically generated">
            <a:extLst>
              <a:ext uri="{FF2B5EF4-FFF2-40B4-BE49-F238E27FC236}">
                <a16:creationId xmlns:a16="http://schemas.microsoft.com/office/drawing/2014/main" id="{2CBE226A-D3D4-49A1-B521-54D1D051E4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0" r="24572"/>
          <a:stretch/>
        </p:blipFill>
        <p:spPr>
          <a:xfrm>
            <a:off x="20" y="2"/>
            <a:ext cx="4571752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A8D73C6-3AF2-4928-857D-DB1305905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772" y="914400"/>
            <a:ext cx="4571999" cy="5929500"/>
          </a:xfrm>
        </p:spPr>
        <p:txBody>
          <a:bodyPr>
            <a:normAutofit/>
          </a:bodyPr>
          <a:lstStyle/>
          <a:p>
            <a:pPr marL="341313" indent="-341313">
              <a:buFont typeface="Wingdings" panose="05000000000000000000" pitchFamily="2" charset="2"/>
              <a:buChar char="v"/>
            </a:pPr>
            <a:r>
              <a:rPr lang="en-US" sz="3200" dirty="0"/>
              <a:t>The descriptions of Hell should cause one to stop and think about their life!</a:t>
            </a:r>
          </a:p>
          <a:p>
            <a:pPr marL="341313" indent="-341313">
              <a:buFont typeface="Wingdings" panose="05000000000000000000" pitchFamily="2" charset="2"/>
              <a:buChar char="v"/>
            </a:pPr>
            <a:r>
              <a:rPr lang="en-US" sz="3200" dirty="0"/>
              <a:t>Life leads men to two choices: eternal life or eternal punishment (Mt. 25:46)</a:t>
            </a:r>
          </a:p>
          <a:p>
            <a:pPr marL="341313" indent="-341313">
              <a:buFont typeface="Wingdings" panose="05000000000000000000" pitchFamily="2" charset="2"/>
              <a:buChar char="v"/>
            </a:pPr>
            <a:r>
              <a:rPr lang="en-US" sz="3200" dirty="0"/>
              <a:t>Choosing a life without Jesus ultimately costs: Your Soul! (Mt. 16:26)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CB667-ED55-449C-A357-B0B31943F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" y="6478775"/>
            <a:ext cx="351600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>
                <a:solidFill>
                  <a:srgbClr val="C00000"/>
                </a:solidFill>
              </a:rPr>
              <a:t>Can You Afford NOT To? (Part 1)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CBE226A-D3D4-49A1-B521-54D1D051E4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7" r="19689"/>
          <a:stretch/>
        </p:blipFill>
        <p:spPr>
          <a:xfrm>
            <a:off x="1" y="414712"/>
            <a:ext cx="5638800" cy="6078162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A8D73C6-3AF2-4928-857D-DB1305905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1" y="1219200"/>
            <a:ext cx="3505198" cy="4994787"/>
          </a:xfrm>
        </p:spPr>
        <p:txBody>
          <a:bodyPr>
            <a:noAutofit/>
          </a:bodyPr>
          <a:lstStyle/>
          <a:p>
            <a:pPr marL="341313" indent="-341313">
              <a:buFont typeface="Wingdings" panose="05000000000000000000" pitchFamily="2" charset="2"/>
              <a:buChar char="v"/>
            </a:pPr>
            <a:r>
              <a:rPr lang="en-US" sz="3200" dirty="0"/>
              <a:t>Must have your name in the Lamb’s Book of Life if you want to live forever with God Almighty in Heaven!  </a:t>
            </a:r>
            <a:r>
              <a:rPr lang="en-US" sz="2400" dirty="0"/>
              <a:t>(Revelation 20:11-15)</a:t>
            </a: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CB667-ED55-449C-A357-B0B31943F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745736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A073F-5222-440E-88E4-F295B8FE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2311"/>
            <a:ext cx="3886201" cy="759689"/>
          </a:xfrm>
        </p:spPr>
        <p:txBody>
          <a:bodyPr>
            <a:noAutofit/>
          </a:bodyPr>
          <a:lstStyle/>
          <a:p>
            <a:r>
              <a:rPr lang="en-US" sz="4000" b="1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05998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135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60189" y="2600"/>
            <a:ext cx="4572227" cy="5331400"/>
          </a:xfrm>
        </p:spPr>
        <p:txBody>
          <a:bodyPr anchor="b"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en-US" sz="5400" u="sng" dirty="0">
                <a:latin typeface="Arial" pitchFamily="34" charset="0"/>
                <a:cs typeface="Arial" pitchFamily="34" charset="0"/>
              </a:rPr>
              <a:t>Can you afford NOT to </a:t>
            </a:r>
            <a:br>
              <a:rPr lang="en-US" sz="5400" u="sng" dirty="0">
                <a:latin typeface="Arial" pitchFamily="34" charset="0"/>
                <a:cs typeface="Arial" pitchFamily="34" charset="0"/>
              </a:rPr>
            </a:br>
            <a:r>
              <a:rPr lang="en-US" sz="5400" u="sng" dirty="0">
                <a:latin typeface="Arial" pitchFamily="34" charset="0"/>
                <a:cs typeface="Arial" pitchFamily="34" charset="0"/>
              </a:rPr>
              <a:t>become A Christian?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F17F649A-F7A6-40F9-BEE2-6AA63DDA21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" r="3329"/>
          <a:stretch/>
        </p:blipFill>
        <p:spPr>
          <a:xfrm>
            <a:off x="-11450" y="324199"/>
            <a:ext cx="4571752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2056" name="Freeform: Shape 137">
            <a:extLst>
              <a:ext uri="{FF2B5EF4-FFF2-40B4-BE49-F238E27FC236}">
                <a16:creationId xmlns:a16="http://schemas.microsoft.com/office/drawing/2014/main" id="{0060CE1A-A2ED-43AC-857D-05822177F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598"/>
            <a:ext cx="4571770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blipFill dpi="0" rotWithShape="1">
            <a:blip r:embed="rId4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83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each&#10;&#10;Description automatically generated">
            <a:extLst>
              <a:ext uri="{FF2B5EF4-FFF2-40B4-BE49-F238E27FC236}">
                <a16:creationId xmlns:a16="http://schemas.microsoft.com/office/drawing/2014/main" id="{AA52D535-BBEA-448D-B711-C8272FCA1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5004619"/>
            <a:ext cx="9144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  <a:cs typeface="Times New Roman" pitchFamily="18" charset="0"/>
              </a:rPr>
              <a:t>For The Erring Saint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en-US" sz="4600" b="1" u="sng" dirty="0">
                <a:solidFill>
                  <a:srgbClr val="0000FF"/>
                </a:solidFill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96925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Hear The Gospel (Jn. 5:24; Rom. 10:17)</a:t>
            </a:r>
          </a:p>
          <a:p>
            <a:pPr marL="796925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Believe In Christ (Jn. 3:16-18; Jn. 8:24)</a:t>
            </a:r>
          </a:p>
          <a:p>
            <a:pPr marL="796925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Repent Of Sins (Lk. 13:3-5; Acts 2:38)</a:t>
            </a:r>
          </a:p>
          <a:p>
            <a:pPr marL="796925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Confess Christ (Mt. 10:32; Rom. 10:10)</a:t>
            </a:r>
          </a:p>
          <a:p>
            <a:pPr marL="796925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 Baptized (Mk. 16:16; Acts 22:16)</a:t>
            </a:r>
          </a:p>
          <a:p>
            <a:pPr marL="796925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Remain Faithful (Jn. 8:31; Rev. 2:10)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" y="5614219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Repent (Acts 8:22), Confess (I Jn. 1:9),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Pray (Acts 8:22)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ahoma" pitchFamily="34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6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0000">
        <p14:shred/>
      </p:transition>
    </mc:Choice>
    <mc:Fallback xmlns="">
      <p:transition spd="slow" advTm="2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BAF6E-FD0C-4DF1-9B5A-FF6AA81BD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547838" cy="685800"/>
          </a:xfrm>
        </p:spPr>
        <p:txBody>
          <a:bodyPr>
            <a:normAutofit/>
          </a:bodyPr>
          <a:lstStyle/>
          <a:p>
            <a:r>
              <a:rPr lang="en-US" sz="4000" b="1" dirty="0"/>
              <a:t>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FB015-8A87-4C3A-8A36-6415B2A8B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8200"/>
            <a:ext cx="4350224" cy="5677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0000FF"/>
                </a:solidFill>
              </a:rPr>
              <a:t>Cost of Discipleship</a:t>
            </a:r>
          </a:p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4800" dirty="0"/>
              <a:t>Luke 21:12;  I Timothy 3:12</a:t>
            </a:r>
          </a:p>
        </p:txBody>
      </p:sp>
      <p:pic>
        <p:nvPicPr>
          <p:cNvPr id="10" name="Content Placeholder 5">
            <a:extLst>
              <a:ext uri="{FF2B5EF4-FFF2-40B4-BE49-F238E27FC236}">
                <a16:creationId xmlns:a16="http://schemas.microsoft.com/office/drawing/2014/main" id="{4896D9D5-5445-4D81-A58D-C983590CE3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7" r="15666"/>
          <a:stretch/>
        </p:blipFill>
        <p:spPr>
          <a:xfrm>
            <a:off x="4434843" y="10"/>
            <a:ext cx="4709157" cy="6857990"/>
          </a:xfrm>
          <a:custGeom>
            <a:avLst/>
            <a:gdLst/>
            <a:ahLst/>
            <a:cxnLst/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84E34F7-E155-426C-A88E-8AEA6CF3F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4842" y="0"/>
            <a:ext cx="4709158" cy="685800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blipFill dpi="0" rotWithShape="1">
            <a:blip r:embed="rId4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947D1-6437-4EA9-8BB5-BC556652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15584"/>
            <a:ext cx="38909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Can You Afford NOT To? (Part 1)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8EC26-E214-44EE-A059-A3FE6D7F28F3}"/>
              </a:ext>
            </a:extLst>
          </p:cNvPr>
          <p:cNvSpPr txBox="1"/>
          <p:nvPr/>
        </p:nvSpPr>
        <p:spPr>
          <a:xfrm>
            <a:off x="4648200" y="533400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dirty="0">
                <a:ln>
                  <a:solidFill>
                    <a:sysClr val="windowText" lastClr="000000"/>
                  </a:solidFill>
                </a:ln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Persecution</a:t>
            </a:r>
          </a:p>
        </p:txBody>
      </p:sp>
    </p:spTree>
    <p:extLst>
      <p:ext uri="{BB962C8B-B14F-4D97-AF65-F5344CB8AC3E}">
        <p14:creationId xmlns:p14="http://schemas.microsoft.com/office/powerpoint/2010/main" val="286184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BAF6E-FD0C-4DF1-9B5A-FF6AA81BD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547838" cy="685800"/>
          </a:xfrm>
        </p:spPr>
        <p:txBody>
          <a:bodyPr>
            <a:normAutofit/>
          </a:bodyPr>
          <a:lstStyle/>
          <a:p>
            <a:r>
              <a:rPr lang="en-US" sz="4000" b="1" dirty="0"/>
              <a:t>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FB015-8A87-4C3A-8A36-6415B2A8B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8200"/>
            <a:ext cx="4350224" cy="5677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0000FF"/>
                </a:solidFill>
              </a:rPr>
              <a:t>Cost of Discipleship</a:t>
            </a:r>
          </a:p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4800" dirty="0"/>
              <a:t>Luke 21:16-17</a:t>
            </a:r>
          </a:p>
        </p:txBody>
      </p:sp>
      <p:pic>
        <p:nvPicPr>
          <p:cNvPr id="10" name="Content Placeholder 5">
            <a:extLst>
              <a:ext uri="{FF2B5EF4-FFF2-40B4-BE49-F238E27FC236}">
                <a16:creationId xmlns:a16="http://schemas.microsoft.com/office/drawing/2014/main" id="{4896D9D5-5445-4D81-A58D-C983590CE3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7" r="15666"/>
          <a:stretch/>
        </p:blipFill>
        <p:spPr>
          <a:xfrm>
            <a:off x="4434843" y="10"/>
            <a:ext cx="4709157" cy="6857990"/>
          </a:xfrm>
          <a:custGeom>
            <a:avLst/>
            <a:gdLst/>
            <a:ahLst/>
            <a:cxnLst/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84E34F7-E155-426C-A88E-8AEA6CF3F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4842" y="0"/>
            <a:ext cx="4709158" cy="685800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blipFill dpi="0" rotWithShape="1">
            <a:blip r:embed="rId4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947D1-6437-4EA9-8BB5-BC556652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15584"/>
            <a:ext cx="3890908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8EC26-E214-44EE-A059-A3FE6D7F28F3}"/>
              </a:ext>
            </a:extLst>
          </p:cNvPr>
          <p:cNvSpPr txBox="1"/>
          <p:nvPr/>
        </p:nvSpPr>
        <p:spPr>
          <a:xfrm>
            <a:off x="4579621" y="680718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600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relationships</a:t>
            </a:r>
            <a:endParaRPr kumimoji="0" lang="en-US" sz="6000" b="0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effectLst/>
              <a:uLnTx/>
              <a:uFillTx/>
              <a:latin typeface="Digital-7" panose="02000000000000000000" pitchFamily="2" charset="0"/>
              <a:ea typeface="TITUS Cyberbit Basic" panose="02020603050405020304" pitchFamily="18" charset="0"/>
              <a:cs typeface="TITUS Cyberbit Basic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02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135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1544" y="2362200"/>
            <a:ext cx="4572227" cy="3428997"/>
          </a:xfrm>
        </p:spPr>
        <p:txBody>
          <a:bodyPr anchor="b">
            <a:noAutofit/>
          </a:bodyPr>
          <a:lstStyle/>
          <a:p>
            <a:pPr marL="182880">
              <a:buClr>
                <a:schemeClr val="accent6">
                  <a:lumMod val="75000"/>
                </a:schemeClr>
              </a:buClr>
              <a:defRPr/>
            </a:pPr>
            <a:r>
              <a:rPr lang="en-US" sz="7200" u="sng" dirty="0">
                <a:latin typeface="Arial" pitchFamily="34" charset="0"/>
                <a:cs typeface="Arial" pitchFamily="34" charset="0"/>
              </a:rPr>
              <a:t>Can You Afford NOT To?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F17F649A-F7A6-40F9-BEE2-6AA63DDA21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" r="3329"/>
          <a:stretch/>
        </p:blipFill>
        <p:spPr>
          <a:xfrm>
            <a:off x="-11450" y="324199"/>
            <a:ext cx="4571752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2056" name="Freeform: Shape 137">
            <a:extLst>
              <a:ext uri="{FF2B5EF4-FFF2-40B4-BE49-F238E27FC236}">
                <a16:creationId xmlns:a16="http://schemas.microsoft.com/office/drawing/2014/main" id="{0060CE1A-A2ED-43AC-857D-05822177F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598"/>
            <a:ext cx="4571770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blipFill dpi="0" rotWithShape="1">
            <a:blip r:embed="rId4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57AB036-F974-42E9-BCF4-57467EECA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012" y="-2"/>
            <a:ext cx="4574042" cy="281940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lvl="0" indent="0" algn="ctr" fontAlgn="auto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SzPct val="160000"/>
              <a:buNone/>
              <a:defRPr/>
            </a:pPr>
            <a:r>
              <a:rPr lang="en-US" altLang="en-US" sz="2800" b="1" cap="all" dirty="0">
                <a:solidFill>
                  <a:prstClr val="black">
                    <a:lumMod val="95000"/>
                    <a:lumOff val="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considering </a:t>
            </a:r>
            <a:r>
              <a:rPr lang="en-US" altLang="en-US" sz="2800" b="1" cap="all">
                <a:solidFill>
                  <a:prstClr val="black">
                    <a:lumMod val="95000"/>
                    <a:lumOff val="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become </a:t>
            </a:r>
            <a:r>
              <a:rPr lang="en-US" altLang="en-US" sz="2800" b="1" cap="all" dirty="0">
                <a:solidFill>
                  <a:prstClr val="black">
                    <a:lumMod val="95000"/>
                    <a:lumOff val="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Christian or not…</a:t>
            </a:r>
            <a:endParaRPr kumimoji="0" lang="en-US" altLang="en-US" sz="2800" b="1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0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D0F9-B429-4E77-B179-261A9F55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76801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Choosing the World: Physical Costs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0E2E7E-0F13-4931-A9B4-1A942BB362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" r="3613" b="-2"/>
          <a:stretch/>
        </p:blipFill>
        <p:spPr>
          <a:xfrm>
            <a:off x="0" y="762000"/>
            <a:ext cx="5184163" cy="57912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ED681D-C92B-4E7D-B63A-0B40155F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737" y="0"/>
            <a:ext cx="4398264" cy="6228181"/>
          </a:xfrm>
        </p:spPr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2800" b="1" dirty="0"/>
              <a:t>Matthew 7:13-14</a:t>
            </a:r>
          </a:p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2800" b="1" dirty="0"/>
              <a:t>Ephesians 2:1-3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Stay on the Broad Road to destruction, no need to look for the exit to the Narrow Way that leads to life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Stay in the world and darkness, don’t seek Christ (John 14:6)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6D19-66D5-4163-AA9B-0C27DDE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4745736" cy="304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9E91E-D647-4E08-A64E-217C3D5C76BE}"/>
              </a:ext>
            </a:extLst>
          </p:cNvPr>
          <p:cNvSpPr txBox="1"/>
          <p:nvPr/>
        </p:nvSpPr>
        <p:spPr>
          <a:xfrm>
            <a:off x="762000" y="13371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83727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D0F9-B429-4E77-B179-261A9F55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76801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Choosing the World: Physical Costs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0E2E7E-0F13-4931-A9B4-1A942BB362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" r="3613" b="-2"/>
          <a:stretch/>
        </p:blipFill>
        <p:spPr>
          <a:xfrm>
            <a:off x="0" y="762000"/>
            <a:ext cx="5184163" cy="57912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ED681D-C92B-4E7D-B63A-0B40155F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737" y="0"/>
            <a:ext cx="4398264" cy="6228181"/>
          </a:xfrm>
        </p:spPr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2800" b="1" dirty="0"/>
              <a:t>I Corinthians 6:9-10 </a:t>
            </a:r>
          </a:p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2800" dirty="0"/>
              <a:t>This list consists of several evil practices that have physical consequences: 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diseases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broken families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arrests (I Peter 4:15)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murders (James 4:1-2)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accidents that can kill or injure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all will ultimately cost your soul and the loss of Heaven!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6D19-66D5-4163-AA9B-0C27DDE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4745736" cy="304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9E91E-D647-4E08-A64E-217C3D5C76BE}"/>
              </a:ext>
            </a:extLst>
          </p:cNvPr>
          <p:cNvSpPr txBox="1"/>
          <p:nvPr/>
        </p:nvSpPr>
        <p:spPr>
          <a:xfrm>
            <a:off x="762000" y="13371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480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Consequences</a:t>
            </a:r>
            <a:endParaRPr kumimoji="0" lang="en-US" sz="4800" b="0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effectLst/>
              <a:uLnTx/>
              <a:uFillTx/>
              <a:latin typeface="Digital-7" panose="02000000000000000000" pitchFamily="2" charset="0"/>
              <a:ea typeface="TITUS Cyberbit Basic" panose="02020603050405020304" pitchFamily="18" charset="0"/>
              <a:cs typeface="TITUS Cyberbit Basic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4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D0F9-B429-4E77-B179-261A9F55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76801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Choosing the World: Physical Costs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0E2E7E-0F13-4931-A9B4-1A942BB362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" r="3613" b="-2"/>
          <a:stretch/>
        </p:blipFill>
        <p:spPr>
          <a:xfrm>
            <a:off x="0" y="762000"/>
            <a:ext cx="5184163" cy="57912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ED681D-C92B-4E7D-B63A-0B40155F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737" y="0"/>
            <a:ext cx="4398264" cy="6228181"/>
          </a:xfrm>
        </p:spPr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v"/>
            </a:pPr>
            <a:r>
              <a:rPr lang="en-US" sz="2800" b="1" dirty="0"/>
              <a:t>I Peter 3:10-12: </a:t>
            </a:r>
            <a:r>
              <a:rPr lang="en-US" sz="2800" dirty="0"/>
              <a:t>God hears the prayers of the righteous but turns His face from the wicked.  </a:t>
            </a:r>
          </a:p>
          <a:p>
            <a:pPr marL="573088" lvl="1" indent="-298450">
              <a:buFont typeface="Wingdings" panose="05000000000000000000" pitchFamily="2" charset="2"/>
              <a:buChar char="q"/>
            </a:pPr>
            <a:r>
              <a:rPr lang="en-US" sz="2600" dirty="0"/>
              <a:t>A heart searching for truth may find it </a:t>
            </a:r>
            <a:r>
              <a:rPr lang="en-US" sz="2600" i="1" dirty="0"/>
              <a:t>(Acts 9:11-12; 10:30-33)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6D19-66D5-4163-AA9B-0C27DDE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4745736" cy="304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 You Afford NOT To? (Part 1)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D34817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9E91E-D647-4E08-A64E-217C3D5C76BE}"/>
              </a:ext>
            </a:extLst>
          </p:cNvPr>
          <p:cNvSpPr txBox="1"/>
          <p:nvPr/>
        </p:nvSpPr>
        <p:spPr>
          <a:xfrm>
            <a:off x="757813" y="15240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Unanswered</a:t>
            </a:r>
            <a:r>
              <a:rPr kumimoji="0" lang="en-US" sz="3200" b="0" i="0" u="none" strike="noStrike" kern="1200" cap="none" spc="0" normalizeH="0" noProof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Digital-7" panose="02000000000000000000" pitchFamily="2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 Prayers</a:t>
            </a:r>
            <a:endParaRPr kumimoji="0" lang="en-US" sz="3200" b="0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effectLst/>
              <a:uLnTx/>
              <a:uFillTx/>
              <a:latin typeface="Digital-7" panose="02000000000000000000" pitchFamily="2" charset="0"/>
              <a:ea typeface="TITUS Cyberbit Basic" panose="02020603050405020304" pitchFamily="18" charset="0"/>
              <a:cs typeface="TITUS Cyberbit Basic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40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135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60189" y="2600"/>
            <a:ext cx="4572227" cy="5178999"/>
          </a:xfrm>
        </p:spPr>
        <p:txBody>
          <a:bodyPr anchor="b"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en-US" sz="6000" u="sng" dirty="0">
                <a:latin typeface="Arial" pitchFamily="34" charset="0"/>
                <a:cs typeface="Arial" pitchFamily="34" charset="0"/>
              </a:rPr>
              <a:t>Can you afford NOT to be in the family of God?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F17F649A-F7A6-40F9-BEE2-6AA63DDA21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" r="3329"/>
          <a:stretch/>
        </p:blipFill>
        <p:spPr>
          <a:xfrm>
            <a:off x="-11450" y="324199"/>
            <a:ext cx="4571752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2056" name="Freeform: Shape 137">
            <a:extLst>
              <a:ext uri="{FF2B5EF4-FFF2-40B4-BE49-F238E27FC236}">
                <a16:creationId xmlns:a16="http://schemas.microsoft.com/office/drawing/2014/main" id="{0060CE1A-A2ED-43AC-857D-05822177F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598"/>
            <a:ext cx="4571770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blipFill dpi="0" rotWithShape="1">
            <a:blip r:embed="rId4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65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eye">
  <a:themeElements>
    <a:clrScheme name="eye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ey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vorite Font Them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1155</Words>
  <Application>Microsoft Office PowerPoint</Application>
  <PresentationFormat>On-screen Show (4:3)</PresentationFormat>
  <Paragraphs>150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Ameretto</vt:lpstr>
      <vt:lpstr>Arial</vt:lpstr>
      <vt:lpstr>Calibri</vt:lpstr>
      <vt:lpstr>Calisto MT</vt:lpstr>
      <vt:lpstr>Digital-7</vt:lpstr>
      <vt:lpstr>Rockwell Extra Bold</vt:lpstr>
      <vt:lpstr>Tahoma</vt:lpstr>
      <vt:lpstr>Times New Roman</vt:lpstr>
      <vt:lpstr>Wingdings</vt:lpstr>
      <vt:lpstr>1_eye</vt:lpstr>
      <vt:lpstr>Wood Type</vt:lpstr>
      <vt:lpstr>Can You Afford NOT To?</vt:lpstr>
      <vt:lpstr>Intro</vt:lpstr>
      <vt:lpstr>Intro</vt:lpstr>
      <vt:lpstr>Intro</vt:lpstr>
      <vt:lpstr>Can You Afford NOT To?</vt:lpstr>
      <vt:lpstr>Choosing the World: Physical Costs</vt:lpstr>
      <vt:lpstr>Choosing the World: Physical Costs</vt:lpstr>
      <vt:lpstr>Choosing the World: Physical Costs</vt:lpstr>
      <vt:lpstr>Can you afford NOT to be in the family of God?</vt:lpstr>
      <vt:lpstr>Choosing Hell: Eternal Costs</vt:lpstr>
      <vt:lpstr>Choosing Hell: Eternal Costs</vt:lpstr>
      <vt:lpstr>Choosing Hell: Eternal Costs</vt:lpstr>
      <vt:lpstr>Choosing Hell: Eternal Costs</vt:lpstr>
      <vt:lpstr>Choosing Hell: Eternal Costs</vt:lpstr>
      <vt:lpstr>Choosing Hell: Eternal Costs</vt:lpstr>
      <vt:lpstr>Choosing Hell: Eternal Costs</vt:lpstr>
      <vt:lpstr>Choosing Hell: Eternal Costs</vt:lpstr>
      <vt:lpstr>The Reviews Are In!</vt:lpstr>
      <vt:lpstr>Can you afford NOT to be written in the Book of Life on the Day of Judgment?</vt:lpstr>
      <vt:lpstr>Conclusion</vt:lpstr>
      <vt:lpstr>Conclusion</vt:lpstr>
      <vt:lpstr>Can you afford NOT to  become A Christian?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Afford NOT To? (Part 1)</dc:title>
  <dc:subject>10/31/2021</dc:subject>
  <dc:creator>DarkWolf</dc:creator>
  <cp:lastModifiedBy>DarkWolf</cp:lastModifiedBy>
  <cp:revision>33</cp:revision>
  <dcterms:created xsi:type="dcterms:W3CDTF">2019-06-13T21:10:56Z</dcterms:created>
  <dcterms:modified xsi:type="dcterms:W3CDTF">2021-11-01T03:06:39Z</dcterms:modified>
</cp:coreProperties>
</file>