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72" r:id="rId3"/>
    <p:sldId id="256" r:id="rId4"/>
    <p:sldId id="264" r:id="rId5"/>
    <p:sldId id="266" r:id="rId6"/>
    <p:sldId id="265" r:id="rId7"/>
    <p:sldId id="271" r:id="rId8"/>
    <p:sldId id="257" r:id="rId9"/>
    <p:sldId id="267" r:id="rId10"/>
    <p:sldId id="258" r:id="rId11"/>
    <p:sldId id="259" r:id="rId12"/>
    <p:sldId id="260" r:id="rId13"/>
    <p:sldId id="261" r:id="rId14"/>
    <p:sldId id="270" r:id="rId15"/>
    <p:sldId id="262" r:id="rId16"/>
    <p:sldId id="268" r:id="rId1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10/3/2021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001.1 - Holy, Holy, Holy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676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CCB5-697D-42F8-8D45-F79CF43D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Deborah, the Mother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34F-1B1B-43B9-9582-867C1862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60880"/>
            <a:ext cx="10058400" cy="3982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Today Must Be…</a:t>
            </a: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Voice of Wisdom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31:26; 2 Timothy 1:5; 3:15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4:5-13</a:t>
            </a:r>
          </a:p>
        </p:txBody>
      </p:sp>
    </p:spTree>
    <p:extLst>
      <p:ext uri="{BB962C8B-B14F-4D97-AF65-F5344CB8AC3E}">
        <p14:creationId xmlns:p14="http://schemas.microsoft.com/office/powerpoint/2010/main" val="31799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CCB5-697D-42F8-8D45-F79CF43D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Deborah, the Mother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34F-1B1B-43B9-9582-867C1862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60880"/>
            <a:ext cx="10058400" cy="3982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Today Must Be…</a:t>
            </a: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Pillar of Support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2:18; Romans 16:1-2, 3-4, 6, 12, 13</a:t>
            </a:r>
          </a:p>
        </p:txBody>
      </p:sp>
    </p:spTree>
    <p:extLst>
      <p:ext uri="{BB962C8B-B14F-4D97-AF65-F5344CB8AC3E}">
        <p14:creationId xmlns:p14="http://schemas.microsoft.com/office/powerpoint/2010/main" val="25162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CCB5-697D-42F8-8D45-F79CF43D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Deborah, the Mother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34F-1B1B-43B9-9582-867C1862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60881"/>
            <a:ext cx="10058400" cy="2687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Today Must Be…</a:t>
            </a: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Encouragement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6:13-17; Ephesians 3:10; Hebrews 11:32</a:t>
            </a:r>
          </a:p>
        </p:txBody>
      </p:sp>
    </p:spTree>
    <p:extLst>
      <p:ext uri="{BB962C8B-B14F-4D97-AF65-F5344CB8AC3E}">
        <p14:creationId xmlns:p14="http://schemas.microsoft.com/office/powerpoint/2010/main" val="26109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5DA68-73DA-497B-B6ED-7508C1A2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2743200" cy="6524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1DBDC-910F-4B67-88AF-88D030981085}"/>
              </a:ext>
            </a:extLst>
          </p:cNvPr>
          <p:cNvSpPr txBox="1"/>
          <p:nvPr/>
        </p:nvSpPr>
        <p:spPr>
          <a:xfrm>
            <a:off x="3352800" y="6084401"/>
            <a:ext cx="565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IRIS RUFFIN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2, 1963– September 9, 2015</a:t>
            </a:r>
          </a:p>
        </p:txBody>
      </p:sp>
    </p:spTree>
    <p:extLst>
      <p:ext uri="{BB962C8B-B14F-4D97-AF65-F5344CB8AC3E}">
        <p14:creationId xmlns:p14="http://schemas.microsoft.com/office/powerpoint/2010/main" val="36158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AB9F8-4571-47EA-AF93-7ECC87F5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6" y="246380"/>
            <a:ext cx="12002207" cy="63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CCB5-697D-42F8-8D45-F79CF43D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84950"/>
            <a:ext cx="8527288" cy="1609344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Deborah, the Mother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34F-1B1B-43B9-9582-867C1862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0" y="1960880"/>
            <a:ext cx="8293608" cy="4714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Today Must Be…</a:t>
            </a: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Encouragement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6:13-17; Ephesians 3:10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11:32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B34A9-C091-4DE8-B2AD-B94F9B0D2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15"/>
            <a:ext cx="2743438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8CF3-950D-4C4E-AACB-3040011AE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Deborah, the Mother of Israel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C8A46-5D17-46BC-A715-BC140FB5E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Judges 4 &amp; 5</a:t>
            </a:r>
          </a:p>
        </p:txBody>
      </p:sp>
    </p:spTree>
    <p:extLst>
      <p:ext uri="{BB962C8B-B14F-4D97-AF65-F5344CB8AC3E}">
        <p14:creationId xmlns:p14="http://schemas.microsoft.com/office/powerpoint/2010/main" val="23478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34F-1B1B-43B9-9582-867C1862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2038"/>
            <a:ext cx="10058400" cy="4733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Psalmist is Hated…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went about as though I grieved for my friend or my brother; I bowed my head in grief as though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weeping for my mother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Psalm 35:14</a:t>
            </a:r>
          </a:p>
        </p:txBody>
      </p:sp>
    </p:spTree>
    <p:extLst>
      <p:ext uri="{BB962C8B-B14F-4D97-AF65-F5344CB8AC3E}">
        <p14:creationId xmlns:p14="http://schemas.microsoft.com/office/powerpoint/2010/main" val="16254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34F-1B1B-43B9-9582-867C1862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7" y="3053811"/>
            <a:ext cx="11553825" cy="7503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Mothers are a big deal…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34F-1B1B-43B9-9582-867C1862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7" y="2843736"/>
            <a:ext cx="11553825" cy="2242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of Israel lived as though they had no mother…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 2:10; 17:6 </a:t>
            </a: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 4:1</a:t>
            </a:r>
          </a:p>
        </p:txBody>
      </p:sp>
    </p:spTree>
    <p:extLst>
      <p:ext uri="{BB962C8B-B14F-4D97-AF65-F5344CB8AC3E}">
        <p14:creationId xmlns:p14="http://schemas.microsoft.com/office/powerpoint/2010/main" val="15891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CCB5-697D-42F8-8D45-F79CF43D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823" y="2751582"/>
            <a:ext cx="10058400" cy="1609344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Deborah, the Mother of Israel</a:t>
            </a:r>
          </a:p>
        </p:txBody>
      </p:sp>
    </p:spTree>
    <p:extLst>
      <p:ext uri="{BB962C8B-B14F-4D97-AF65-F5344CB8AC3E}">
        <p14:creationId xmlns:p14="http://schemas.microsoft.com/office/powerpoint/2010/main" val="29843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CCB5-697D-42F8-8D45-F79CF43D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Deborah, the Mother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34F-1B1B-43B9-9582-867C1862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409443"/>
            <a:ext cx="10058400" cy="38294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Voice of Wisdom –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 4:4-5</a:t>
            </a: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Pillar of Support–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 4:6-10</a:t>
            </a: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 Encouragement–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 4:12-14</a:t>
            </a:r>
          </a:p>
          <a:p>
            <a:pPr marL="0" indent="0" algn="ctr">
              <a:buNone/>
            </a:pP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Song of Deborah-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 5:1-31</a:t>
            </a:r>
          </a:p>
        </p:txBody>
      </p:sp>
    </p:spTree>
    <p:extLst>
      <p:ext uri="{BB962C8B-B14F-4D97-AF65-F5344CB8AC3E}">
        <p14:creationId xmlns:p14="http://schemas.microsoft.com/office/powerpoint/2010/main" val="41628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CCB5-697D-42F8-8D45-F79CF43D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Deborah, the Mother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34F-1B1B-43B9-9582-867C1862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2838450"/>
            <a:ext cx="11134725" cy="1343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living in a world full of people who live as though they have no mother…</a:t>
            </a: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CCB5-697D-42F8-8D45-F79CF43D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Deborah, the Mother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34F-1B1B-43B9-9582-867C1862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7"/>
            <a:ext cx="10058400" cy="3287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Mothers in Faith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Mary–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19:26-27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Rufus’ Mother–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16:13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Women in the Church–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Timothy 5:1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427</TotalTime>
  <Words>281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Trebuchet MS</vt:lpstr>
      <vt:lpstr>Wingdings</vt:lpstr>
      <vt:lpstr>Wood Type</vt:lpstr>
      <vt:lpstr>Office Theme</vt:lpstr>
      <vt:lpstr>001.1 - Holy, Holy, Holy - 1.2</vt:lpstr>
      <vt:lpstr>Deborah, the Mother of Israel</vt:lpstr>
      <vt:lpstr>PowerPoint Presentation</vt:lpstr>
      <vt:lpstr>PowerPoint Presentation</vt:lpstr>
      <vt:lpstr>PowerPoint Presentation</vt:lpstr>
      <vt:lpstr>Deborah, the Mother of Israel</vt:lpstr>
      <vt:lpstr>Deborah, the Mother of Israel</vt:lpstr>
      <vt:lpstr>Deborah, the Mother of Israel</vt:lpstr>
      <vt:lpstr>Deborah, the Mother of Israel</vt:lpstr>
      <vt:lpstr>Deborah, the Mother of Israel</vt:lpstr>
      <vt:lpstr>Deborah, the Mother of Israel</vt:lpstr>
      <vt:lpstr>Deborah, the Mother of Israel</vt:lpstr>
      <vt:lpstr>PowerPoint Presentation</vt:lpstr>
      <vt:lpstr>PowerPoint Presentation</vt:lpstr>
      <vt:lpstr>Deborah, the Mother of Israel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Deborah, the Mother of Israel</dc:title>
  <dc:creator>Timothy Ruffin</dc:creator>
  <cp:lastModifiedBy>Timothy Ruffin</cp:lastModifiedBy>
  <cp:revision>22</cp:revision>
  <cp:lastPrinted>2019-07-25T18:11:29Z</cp:lastPrinted>
  <dcterms:created xsi:type="dcterms:W3CDTF">2018-05-11T15:08:04Z</dcterms:created>
  <dcterms:modified xsi:type="dcterms:W3CDTF">2021-10-03T10:51:11Z</dcterms:modified>
</cp:coreProperties>
</file>