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76" r:id="rId3"/>
    <p:sldId id="277" r:id="rId4"/>
    <p:sldId id="257" r:id="rId5"/>
    <p:sldId id="278" r:id="rId6"/>
    <p:sldId id="279" r:id="rId7"/>
    <p:sldId id="280" r:id="rId8"/>
    <p:sldId id="270" r:id="rId9"/>
    <p:sldId id="260" r:id="rId10"/>
    <p:sldId id="261" r:id="rId11"/>
    <p:sldId id="262" r:id="rId12"/>
    <p:sldId id="272" r:id="rId13"/>
    <p:sldId id="263" r:id="rId14"/>
    <p:sldId id="273" r:id="rId15"/>
    <p:sldId id="268" r:id="rId16"/>
    <p:sldId id="274" r:id="rId17"/>
    <p:sldId id="275" r:id="rId18"/>
    <p:sldId id="26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EE58C2-C303-487A-A9C5-E7BB95EFF622}" v="23" dt="2021-10-02T12:46:19.8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a:t>Click to edit Master title style</a:t>
            </a:r>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E36636D-D922-432D-A958-524484B5923D}" type="datetimeFigureOut">
              <a:rPr lang="en-US" dirty="0"/>
              <a:pPr/>
              <a:t>10/2/2021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a:t>Click to edit Master title style</a:t>
            </a:r>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a:t>Click to edit Master title style</a:t>
            </a:r>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a:t>Click to edit Master title style</a:t>
            </a:r>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36636D-D922-432D-A958-524484B5923D}" type="datetimeFigureOut">
              <a:rPr lang="en-US" dirty="0"/>
              <a:pPr/>
              <a:t>10/2/2021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36636D-D922-432D-A958-524484B5923D}" type="datetimeFigureOut">
              <a:rPr lang="en-US" dirty="0"/>
              <a:pPr/>
              <a:t>10/2/2021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36636D-D922-432D-A958-524484B5923D}" type="datetimeFigureOut">
              <a:rPr lang="en-US" dirty="0"/>
              <a:pPr/>
              <a:t>10/2/2021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a:t>Click to edit Master title style</a:t>
            </a:r>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dirty="0"/>
              <a:pPr/>
              <a:t>10/2/2021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E36636D-D922-432D-A958-524484B5923D}" type="datetimeFigureOut">
              <a:rPr lang="en-US" dirty="0"/>
              <a:pPr/>
              <a:t>10/2/2021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36636D-D922-432D-A958-524484B5923D}" type="datetimeFigureOut">
              <a:rPr lang="en-US" dirty="0"/>
              <a:pPr/>
              <a:t>10/2/2021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36636D-D922-432D-A958-524484B5923D}" type="datetimeFigureOut">
              <a:rPr lang="en-US" dirty="0"/>
              <a:pPr/>
              <a:t>10/2/2021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dirty="0"/>
              <a:pPr/>
              <a:t>10/2/2021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a:t>Click to edit Master title style</a:t>
            </a:r>
          </a:p>
        </p:txBody>
      </p:sp>
      <p:sp>
        <p:nvSpPr>
          <p:cNvPr id="3" name="Content Placeholder 2"/>
          <p:cNvSpPr>
            <a:spLocks noGrp="1"/>
          </p:cNvSpPr>
          <p:nvPr>
            <p:ph idx="1"/>
          </p:nvPr>
        </p:nvSpPr>
        <p:spPr>
          <a:xfrm>
            <a:off x="4855633" y="609600"/>
            <a:ext cx="6411924" cy="5181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dirty="0"/>
              <a:pPr/>
              <a:t>10/2/2021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a:t>Click to edit Master title style</a:t>
            </a:r>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dirty="0"/>
              <a:pPr/>
              <a:t>10/2/2021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8E36636D-D922-432D-A958-524484B5923D}" type="datetimeFigureOut">
              <a:rPr lang="en-US" dirty="0"/>
              <a:pPr/>
              <a:t>10/2/2021</a:t>
            </a:fld>
            <a:endParaRPr lang="en-US"/>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DF28FB93-0A08-4E7D-8E63-9EFA29F1E093}" type="slidenum">
              <a:rPr lang="en-US" dirty="0"/>
              <a:pPr/>
              <a:t>‹#›</a:t>
            </a:fld>
            <a:endParaRPr lang="en-US"/>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2" r:id="rId10"/>
    <p:sldLayoutId id="2147483853" r:id="rId11"/>
    <p:sldLayoutId id="2147483854" r:id="rId12"/>
    <p:sldLayoutId id="2147483855" r:id="rId13"/>
    <p:sldLayoutId id="2147483858" r:id="rId14"/>
    <p:sldLayoutId id="2147483859" r:id="rId15"/>
    <p:sldLayoutId id="2147483850" r:id="rId16"/>
    <p:sldLayoutId id="2147483851"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11656-F066-410F-8EBB-978620EED4FE}"/>
              </a:ext>
            </a:extLst>
          </p:cNvPr>
          <p:cNvSpPr>
            <a:spLocks noGrp="1"/>
          </p:cNvSpPr>
          <p:nvPr>
            <p:ph type="ctrTitle"/>
          </p:nvPr>
        </p:nvSpPr>
        <p:spPr/>
        <p:txBody>
          <a:bodyPr>
            <a:normAutofit/>
          </a:bodyPr>
          <a:lstStyle/>
          <a:p>
            <a:r>
              <a:rPr lang="en-US" sz="6000" spc="300">
                <a:latin typeface="Times New Roman" panose="02020603050405020304" pitchFamily="18" charset="0"/>
                <a:cs typeface="Times New Roman" panose="02020603050405020304" pitchFamily="18" charset="0"/>
              </a:rPr>
              <a:t>Speechless Sorrow</a:t>
            </a:r>
          </a:p>
        </p:txBody>
      </p:sp>
      <p:sp>
        <p:nvSpPr>
          <p:cNvPr id="3" name="Subtitle 2">
            <a:extLst>
              <a:ext uri="{FF2B5EF4-FFF2-40B4-BE49-F238E27FC236}">
                <a16:creationId xmlns:a16="http://schemas.microsoft.com/office/drawing/2014/main" id="{F7B97D86-9CEA-45CF-A61C-33E196D53813}"/>
              </a:ext>
            </a:extLst>
          </p:cNvPr>
          <p:cNvSpPr>
            <a:spLocks noGrp="1"/>
          </p:cNvSpPr>
          <p:nvPr>
            <p:ph type="subTitle" idx="1"/>
          </p:nvPr>
        </p:nvSpPr>
        <p:spPr/>
        <p:txBody>
          <a:bodyPr>
            <a:normAutofit/>
          </a:bodyPr>
          <a:lstStyle/>
          <a:p>
            <a:r>
              <a:rPr lang="en-US" sz="4000" spc="600">
                <a:latin typeface="Times New Roman" panose="02020603050405020304" pitchFamily="18" charset="0"/>
                <a:cs typeface="Times New Roman" panose="02020603050405020304" pitchFamily="18" charset="0"/>
              </a:rPr>
              <a:t>Ezekiel 24:15-27</a:t>
            </a:r>
          </a:p>
        </p:txBody>
      </p:sp>
    </p:spTree>
    <p:extLst>
      <p:ext uri="{BB962C8B-B14F-4D97-AF65-F5344CB8AC3E}">
        <p14:creationId xmlns:p14="http://schemas.microsoft.com/office/powerpoint/2010/main" val="800491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AF672-3305-4925-8B19-82B4EE273A41}"/>
              </a:ext>
            </a:extLst>
          </p:cNvPr>
          <p:cNvSpPr>
            <a:spLocks noGrp="1"/>
          </p:cNvSpPr>
          <p:nvPr>
            <p:ph type="title"/>
          </p:nvPr>
        </p:nvSpPr>
        <p:spPr/>
        <p:txBody>
          <a:bodyPr>
            <a:normAutofit fontScale="90000"/>
          </a:bodyPr>
          <a:lstStyle/>
          <a:p>
            <a:r>
              <a:rPr lang="en-US" spc="300">
                <a:latin typeface="Times New Roman" panose="02020603050405020304" pitchFamily="18" charset="0"/>
                <a:cs typeface="Times New Roman" panose="02020603050405020304" pitchFamily="18" charset="0"/>
              </a:rPr>
              <a:t>Speechless Sorrow</a:t>
            </a:r>
            <a:br>
              <a:rPr lang="en-US">
                <a:latin typeface="Times New Roman" panose="02020603050405020304" pitchFamily="18" charset="0"/>
                <a:cs typeface="Times New Roman" panose="02020603050405020304" pitchFamily="18" charset="0"/>
              </a:rPr>
            </a:br>
            <a:r>
              <a:rPr lang="en-US" sz="2700" spc="600">
                <a:latin typeface="Times New Roman" panose="02020603050405020304" pitchFamily="18" charset="0"/>
                <a:cs typeface="Times New Roman" panose="02020603050405020304" pitchFamily="18" charset="0"/>
              </a:rPr>
              <a:t>Ezekiel 24:15-27</a:t>
            </a:r>
          </a:p>
        </p:txBody>
      </p:sp>
      <p:sp>
        <p:nvSpPr>
          <p:cNvPr id="3" name="Content Placeholder 2">
            <a:extLst>
              <a:ext uri="{FF2B5EF4-FFF2-40B4-BE49-F238E27FC236}">
                <a16:creationId xmlns:a16="http://schemas.microsoft.com/office/drawing/2014/main" id="{A0C6DB67-6C37-4250-82BF-CF606F292B86}"/>
              </a:ext>
            </a:extLst>
          </p:cNvPr>
          <p:cNvSpPr>
            <a:spLocks noGrp="1"/>
          </p:cNvSpPr>
          <p:nvPr>
            <p:ph idx="1"/>
          </p:nvPr>
        </p:nvSpPr>
        <p:spPr>
          <a:xfrm>
            <a:off x="913795" y="2725249"/>
            <a:ext cx="10353762" cy="2590801"/>
          </a:xfrm>
        </p:spPr>
        <p:txBody>
          <a:bodyPr>
            <a:noAutofit/>
          </a:bodyPr>
          <a:lstStyle/>
          <a:p>
            <a:pPr marL="36900" indent="0" algn="ctr">
              <a:buNone/>
            </a:pPr>
            <a:r>
              <a:rPr lang="en-US" sz="6000" spc="300">
                <a:latin typeface="Times New Roman" panose="02020603050405020304" pitchFamily="18" charset="0"/>
                <a:cs typeface="Times New Roman" panose="02020603050405020304" pitchFamily="18" charset="0"/>
              </a:rPr>
              <a:t>Death has a way of getting our attention…</a:t>
            </a:r>
          </a:p>
        </p:txBody>
      </p:sp>
    </p:spTree>
    <p:extLst>
      <p:ext uri="{BB962C8B-B14F-4D97-AF65-F5344CB8AC3E}">
        <p14:creationId xmlns:p14="http://schemas.microsoft.com/office/powerpoint/2010/main" val="677401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AF672-3305-4925-8B19-82B4EE273A41}"/>
              </a:ext>
            </a:extLst>
          </p:cNvPr>
          <p:cNvSpPr>
            <a:spLocks noGrp="1"/>
          </p:cNvSpPr>
          <p:nvPr>
            <p:ph type="title"/>
          </p:nvPr>
        </p:nvSpPr>
        <p:spPr/>
        <p:txBody>
          <a:bodyPr>
            <a:normAutofit fontScale="90000"/>
          </a:bodyPr>
          <a:lstStyle/>
          <a:p>
            <a:r>
              <a:rPr lang="en-US" spc="300">
                <a:latin typeface="Times New Roman" panose="02020603050405020304" pitchFamily="18" charset="0"/>
                <a:cs typeface="Times New Roman" panose="02020603050405020304" pitchFamily="18" charset="0"/>
              </a:rPr>
              <a:t>Speechless Sorrow</a:t>
            </a:r>
            <a:br>
              <a:rPr lang="en-US">
                <a:latin typeface="Times New Roman" panose="02020603050405020304" pitchFamily="18" charset="0"/>
                <a:cs typeface="Times New Roman" panose="02020603050405020304" pitchFamily="18" charset="0"/>
              </a:rPr>
            </a:br>
            <a:r>
              <a:rPr lang="en-US" sz="2700" spc="600">
                <a:latin typeface="Times New Roman" panose="02020603050405020304" pitchFamily="18" charset="0"/>
                <a:cs typeface="Times New Roman" panose="02020603050405020304" pitchFamily="18" charset="0"/>
              </a:rPr>
              <a:t>Ezekiel 24:15-27</a:t>
            </a:r>
          </a:p>
        </p:txBody>
      </p:sp>
      <p:sp>
        <p:nvSpPr>
          <p:cNvPr id="3" name="Content Placeholder 2">
            <a:extLst>
              <a:ext uri="{FF2B5EF4-FFF2-40B4-BE49-F238E27FC236}">
                <a16:creationId xmlns:a16="http://schemas.microsoft.com/office/drawing/2014/main" id="{A0C6DB67-6C37-4250-82BF-CF606F292B86}"/>
              </a:ext>
            </a:extLst>
          </p:cNvPr>
          <p:cNvSpPr>
            <a:spLocks noGrp="1"/>
          </p:cNvSpPr>
          <p:nvPr>
            <p:ph idx="1"/>
          </p:nvPr>
        </p:nvSpPr>
        <p:spPr>
          <a:xfrm>
            <a:off x="275619" y="2000249"/>
            <a:ext cx="11640155" cy="4476751"/>
          </a:xfrm>
        </p:spPr>
        <p:txBody>
          <a:bodyPr>
            <a:noAutofit/>
          </a:bodyPr>
          <a:lstStyle/>
          <a:p>
            <a:pPr marL="36900" indent="0" algn="ctr">
              <a:buNone/>
            </a:pPr>
            <a:r>
              <a:rPr lang="en-US" sz="3200" i="1" spc="300" dirty="0">
                <a:latin typeface="Times New Roman" panose="02020603050405020304" pitchFamily="18" charset="0"/>
                <a:cs typeface="Times New Roman" panose="02020603050405020304" pitchFamily="18" charset="0"/>
              </a:rPr>
              <a:t>Death is so shocking, because death:</a:t>
            </a:r>
          </a:p>
          <a:p>
            <a:pPr marL="36900" indent="0" algn="ctr">
              <a:buNone/>
            </a:pPr>
            <a:endParaRPr lang="en-US" sz="4400" spc="300" dirty="0">
              <a:latin typeface="Times New Roman" panose="02020603050405020304" pitchFamily="18" charset="0"/>
              <a:cs typeface="Times New Roman" panose="02020603050405020304" pitchFamily="18" charset="0"/>
            </a:endParaRPr>
          </a:p>
          <a:p>
            <a:pPr marL="551250" indent="-514350">
              <a:buAutoNum type="arabicPeriod"/>
            </a:pPr>
            <a:r>
              <a:rPr lang="en-US" sz="3000" dirty="0">
                <a:latin typeface="Times New Roman" panose="02020603050405020304" pitchFamily="18" charset="0"/>
                <a:cs typeface="Times New Roman" panose="02020603050405020304" pitchFamily="18" charset="0"/>
              </a:rPr>
              <a:t>Is No Respecter of Persons (Eze. 24:16; Rom. 3:23; 6:23; Heb. 9:27).</a:t>
            </a:r>
          </a:p>
          <a:p>
            <a:pPr marL="36900" indent="0">
              <a:buNone/>
            </a:pPr>
            <a:endParaRPr lang="en-US" sz="3000" dirty="0">
              <a:latin typeface="Times New Roman" panose="02020603050405020304" pitchFamily="18" charset="0"/>
              <a:cs typeface="Times New Roman" panose="02020603050405020304" pitchFamily="18" charset="0"/>
            </a:endParaRPr>
          </a:p>
          <a:p>
            <a:pPr marL="551250" indent="-514350" algn="ctr">
              <a:buAutoNum type="arabicPeriod"/>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3958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AF672-3305-4925-8B19-82B4EE273A41}"/>
              </a:ext>
            </a:extLst>
          </p:cNvPr>
          <p:cNvSpPr>
            <a:spLocks noGrp="1"/>
          </p:cNvSpPr>
          <p:nvPr>
            <p:ph type="title"/>
          </p:nvPr>
        </p:nvSpPr>
        <p:spPr/>
        <p:txBody>
          <a:bodyPr>
            <a:normAutofit fontScale="90000"/>
          </a:bodyPr>
          <a:lstStyle/>
          <a:p>
            <a:r>
              <a:rPr lang="en-US" spc="300">
                <a:latin typeface="Times New Roman" panose="02020603050405020304" pitchFamily="18" charset="0"/>
                <a:cs typeface="Times New Roman" panose="02020603050405020304" pitchFamily="18" charset="0"/>
              </a:rPr>
              <a:t>Speechless Sorrow</a:t>
            </a:r>
            <a:br>
              <a:rPr lang="en-US">
                <a:latin typeface="Times New Roman" panose="02020603050405020304" pitchFamily="18" charset="0"/>
                <a:cs typeface="Times New Roman" panose="02020603050405020304" pitchFamily="18" charset="0"/>
              </a:rPr>
            </a:br>
            <a:r>
              <a:rPr lang="en-US" sz="2700" spc="600">
                <a:latin typeface="Times New Roman" panose="02020603050405020304" pitchFamily="18" charset="0"/>
                <a:cs typeface="Times New Roman" panose="02020603050405020304" pitchFamily="18" charset="0"/>
              </a:rPr>
              <a:t>Ezekiel 24:15-27</a:t>
            </a:r>
          </a:p>
        </p:txBody>
      </p:sp>
      <p:sp>
        <p:nvSpPr>
          <p:cNvPr id="3" name="Content Placeholder 2">
            <a:extLst>
              <a:ext uri="{FF2B5EF4-FFF2-40B4-BE49-F238E27FC236}">
                <a16:creationId xmlns:a16="http://schemas.microsoft.com/office/drawing/2014/main" id="{A0C6DB67-6C37-4250-82BF-CF606F292B86}"/>
              </a:ext>
            </a:extLst>
          </p:cNvPr>
          <p:cNvSpPr>
            <a:spLocks noGrp="1"/>
          </p:cNvSpPr>
          <p:nvPr>
            <p:ph idx="1"/>
          </p:nvPr>
        </p:nvSpPr>
        <p:spPr>
          <a:xfrm>
            <a:off x="275619" y="2000249"/>
            <a:ext cx="11640155" cy="4476751"/>
          </a:xfrm>
        </p:spPr>
        <p:txBody>
          <a:bodyPr>
            <a:noAutofit/>
          </a:bodyPr>
          <a:lstStyle/>
          <a:p>
            <a:pPr marL="36900" indent="0" algn="ctr">
              <a:buNone/>
            </a:pPr>
            <a:r>
              <a:rPr lang="en-US" sz="3200" i="1" spc="300" dirty="0">
                <a:latin typeface="Times New Roman" panose="02020603050405020304" pitchFamily="18" charset="0"/>
                <a:cs typeface="Times New Roman" panose="02020603050405020304" pitchFamily="18" charset="0"/>
              </a:rPr>
              <a:t>Death is so shocking, because death:</a:t>
            </a:r>
          </a:p>
          <a:p>
            <a:pPr marL="36900" indent="0" algn="ctr">
              <a:buNone/>
            </a:pPr>
            <a:endParaRPr lang="en-US" sz="4400" spc="300" dirty="0">
              <a:latin typeface="Times New Roman" panose="02020603050405020304" pitchFamily="18" charset="0"/>
              <a:cs typeface="Times New Roman" panose="02020603050405020304" pitchFamily="18" charset="0"/>
            </a:endParaRPr>
          </a:p>
          <a:p>
            <a:pPr marL="551250" indent="-514350">
              <a:buAutoNum type="arabicPeriod"/>
            </a:pPr>
            <a:r>
              <a:rPr lang="en-US" sz="3000" dirty="0">
                <a:latin typeface="Times New Roman" panose="02020603050405020304" pitchFamily="18" charset="0"/>
                <a:cs typeface="Times New Roman" panose="02020603050405020304" pitchFamily="18" charset="0"/>
              </a:rPr>
              <a:t>Is No Respecter of Persons (Eze. 24:16; Rom. 3:23; 6:23; Heb. 9:27).</a:t>
            </a:r>
          </a:p>
          <a:p>
            <a:pPr marL="551250" indent="-514350">
              <a:buAutoNum type="arabicPeriod"/>
            </a:pPr>
            <a:r>
              <a:rPr lang="en-US" sz="3000" dirty="0">
                <a:latin typeface="Times New Roman" panose="02020603050405020304" pitchFamily="18" charset="0"/>
                <a:cs typeface="Times New Roman" panose="02020603050405020304" pitchFamily="18" charset="0"/>
              </a:rPr>
              <a:t>Is Sudden (Eze. 24:16; </a:t>
            </a:r>
            <a:r>
              <a:rPr lang="en-US" sz="3000" dirty="0" err="1">
                <a:latin typeface="Times New Roman" panose="02020603050405020304" pitchFamily="18" charset="0"/>
                <a:cs typeface="Times New Roman" panose="02020603050405020304" pitchFamily="18" charset="0"/>
              </a:rPr>
              <a:t>Ecc</a:t>
            </a:r>
            <a:r>
              <a:rPr lang="en-US" sz="3000" dirty="0">
                <a:latin typeface="Times New Roman" panose="02020603050405020304" pitchFamily="18" charset="0"/>
                <a:cs typeface="Times New Roman" panose="02020603050405020304" pitchFamily="18" charset="0"/>
              </a:rPr>
              <a:t>. 9:12).</a:t>
            </a:r>
          </a:p>
          <a:p>
            <a:pPr marL="36900" indent="0">
              <a:buNone/>
            </a:pPr>
            <a:endParaRPr lang="en-US" sz="3000" dirty="0">
              <a:latin typeface="Times New Roman" panose="02020603050405020304" pitchFamily="18" charset="0"/>
              <a:cs typeface="Times New Roman" panose="02020603050405020304" pitchFamily="18" charset="0"/>
            </a:endParaRPr>
          </a:p>
          <a:p>
            <a:pPr marL="551250" indent="-514350" algn="ctr">
              <a:buAutoNum type="arabicPeriod"/>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1220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AF672-3305-4925-8B19-82B4EE273A41}"/>
              </a:ext>
            </a:extLst>
          </p:cNvPr>
          <p:cNvSpPr>
            <a:spLocks noGrp="1"/>
          </p:cNvSpPr>
          <p:nvPr>
            <p:ph type="title"/>
          </p:nvPr>
        </p:nvSpPr>
        <p:spPr/>
        <p:txBody>
          <a:bodyPr>
            <a:normAutofit fontScale="90000"/>
          </a:bodyPr>
          <a:lstStyle/>
          <a:p>
            <a:r>
              <a:rPr lang="en-US" spc="300">
                <a:latin typeface="Times New Roman" panose="02020603050405020304" pitchFamily="18" charset="0"/>
                <a:cs typeface="Times New Roman" panose="02020603050405020304" pitchFamily="18" charset="0"/>
              </a:rPr>
              <a:t>Speechless Sorrow</a:t>
            </a:r>
            <a:br>
              <a:rPr lang="en-US">
                <a:latin typeface="Times New Roman" panose="02020603050405020304" pitchFamily="18" charset="0"/>
                <a:cs typeface="Times New Roman" panose="02020603050405020304" pitchFamily="18" charset="0"/>
              </a:rPr>
            </a:br>
            <a:r>
              <a:rPr lang="en-US" sz="2700" spc="600">
                <a:latin typeface="Times New Roman" panose="02020603050405020304" pitchFamily="18" charset="0"/>
                <a:cs typeface="Times New Roman" panose="02020603050405020304" pitchFamily="18" charset="0"/>
              </a:rPr>
              <a:t>Ezekiel 24:15-27</a:t>
            </a:r>
          </a:p>
        </p:txBody>
      </p:sp>
      <p:sp>
        <p:nvSpPr>
          <p:cNvPr id="3" name="Content Placeholder 2">
            <a:extLst>
              <a:ext uri="{FF2B5EF4-FFF2-40B4-BE49-F238E27FC236}">
                <a16:creationId xmlns:a16="http://schemas.microsoft.com/office/drawing/2014/main" id="{A0C6DB67-6C37-4250-82BF-CF606F292B86}"/>
              </a:ext>
            </a:extLst>
          </p:cNvPr>
          <p:cNvSpPr>
            <a:spLocks noGrp="1"/>
          </p:cNvSpPr>
          <p:nvPr>
            <p:ph idx="1"/>
          </p:nvPr>
        </p:nvSpPr>
        <p:spPr>
          <a:xfrm>
            <a:off x="919119" y="2287098"/>
            <a:ext cx="10353762" cy="3732702"/>
          </a:xfrm>
        </p:spPr>
        <p:txBody>
          <a:bodyPr>
            <a:noAutofit/>
          </a:bodyPr>
          <a:lstStyle/>
          <a:p>
            <a:pPr marL="36900" indent="0" algn="ctr">
              <a:buNone/>
            </a:pPr>
            <a:r>
              <a:rPr lang="en-US" sz="3200" spc="300">
                <a:latin typeface="Times New Roman" panose="02020603050405020304" pitchFamily="18" charset="0"/>
                <a:cs typeface="Times New Roman" panose="02020603050405020304" pitchFamily="18" charset="0"/>
              </a:rPr>
              <a:t>“For man does not know his time. Like fish that are taken in an evil net, and like birds that are caught in a snare, so the children of man are snared at an evil time, when it </a:t>
            </a:r>
            <a:r>
              <a:rPr lang="en-US" sz="3200" b="1" u="sng" spc="300">
                <a:latin typeface="Times New Roman" panose="02020603050405020304" pitchFamily="18" charset="0"/>
                <a:cs typeface="Times New Roman" panose="02020603050405020304" pitchFamily="18" charset="0"/>
              </a:rPr>
              <a:t>suddenly</a:t>
            </a:r>
            <a:r>
              <a:rPr lang="en-US" sz="3200" spc="300">
                <a:latin typeface="Times New Roman" panose="02020603050405020304" pitchFamily="18" charset="0"/>
                <a:cs typeface="Times New Roman" panose="02020603050405020304" pitchFamily="18" charset="0"/>
              </a:rPr>
              <a:t> falls upon them…” </a:t>
            </a:r>
          </a:p>
          <a:p>
            <a:pPr marL="36900" indent="0" algn="ctr">
              <a:buNone/>
            </a:pPr>
            <a:endParaRPr lang="en-US" sz="3200" spc="300">
              <a:latin typeface="Times New Roman" panose="02020603050405020304" pitchFamily="18" charset="0"/>
              <a:cs typeface="Times New Roman" panose="02020603050405020304" pitchFamily="18" charset="0"/>
            </a:endParaRPr>
          </a:p>
          <a:p>
            <a:pPr marL="36900" indent="0" algn="ctr">
              <a:buNone/>
            </a:pPr>
            <a:r>
              <a:rPr lang="en-US" sz="3200" spc="300">
                <a:latin typeface="Times New Roman" panose="02020603050405020304" pitchFamily="18" charset="0"/>
                <a:cs typeface="Times New Roman" panose="02020603050405020304" pitchFamily="18" charset="0"/>
              </a:rPr>
              <a:t>Ecclesiastes 9:12</a:t>
            </a:r>
          </a:p>
        </p:txBody>
      </p:sp>
    </p:spTree>
    <p:extLst>
      <p:ext uri="{BB962C8B-B14F-4D97-AF65-F5344CB8AC3E}">
        <p14:creationId xmlns:p14="http://schemas.microsoft.com/office/powerpoint/2010/main" val="2754690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AF672-3305-4925-8B19-82B4EE273A41}"/>
              </a:ext>
            </a:extLst>
          </p:cNvPr>
          <p:cNvSpPr>
            <a:spLocks noGrp="1"/>
          </p:cNvSpPr>
          <p:nvPr>
            <p:ph type="title"/>
          </p:nvPr>
        </p:nvSpPr>
        <p:spPr/>
        <p:txBody>
          <a:bodyPr>
            <a:normAutofit fontScale="90000"/>
          </a:bodyPr>
          <a:lstStyle/>
          <a:p>
            <a:r>
              <a:rPr lang="en-US" spc="300">
                <a:latin typeface="Times New Roman" panose="02020603050405020304" pitchFamily="18" charset="0"/>
                <a:cs typeface="Times New Roman" panose="02020603050405020304" pitchFamily="18" charset="0"/>
              </a:rPr>
              <a:t>Speechless Sorrow</a:t>
            </a:r>
            <a:br>
              <a:rPr lang="en-US">
                <a:latin typeface="Times New Roman" panose="02020603050405020304" pitchFamily="18" charset="0"/>
                <a:cs typeface="Times New Roman" panose="02020603050405020304" pitchFamily="18" charset="0"/>
              </a:rPr>
            </a:br>
            <a:r>
              <a:rPr lang="en-US" sz="2700" spc="600">
                <a:latin typeface="Times New Roman" panose="02020603050405020304" pitchFamily="18" charset="0"/>
                <a:cs typeface="Times New Roman" panose="02020603050405020304" pitchFamily="18" charset="0"/>
              </a:rPr>
              <a:t>Ezekiel 24:15-27</a:t>
            </a:r>
          </a:p>
        </p:txBody>
      </p:sp>
      <p:sp>
        <p:nvSpPr>
          <p:cNvPr id="3" name="Content Placeholder 2">
            <a:extLst>
              <a:ext uri="{FF2B5EF4-FFF2-40B4-BE49-F238E27FC236}">
                <a16:creationId xmlns:a16="http://schemas.microsoft.com/office/drawing/2014/main" id="{A0C6DB67-6C37-4250-82BF-CF606F292B86}"/>
              </a:ext>
            </a:extLst>
          </p:cNvPr>
          <p:cNvSpPr>
            <a:spLocks noGrp="1"/>
          </p:cNvSpPr>
          <p:nvPr>
            <p:ph idx="1"/>
          </p:nvPr>
        </p:nvSpPr>
        <p:spPr>
          <a:xfrm>
            <a:off x="275619" y="2000249"/>
            <a:ext cx="11640155" cy="4476751"/>
          </a:xfrm>
        </p:spPr>
        <p:txBody>
          <a:bodyPr>
            <a:noAutofit/>
          </a:bodyPr>
          <a:lstStyle/>
          <a:p>
            <a:pPr marL="36900" indent="0" algn="ctr">
              <a:buNone/>
            </a:pPr>
            <a:r>
              <a:rPr lang="en-US" sz="3200" i="1" spc="300" dirty="0">
                <a:latin typeface="Times New Roman" panose="02020603050405020304" pitchFamily="18" charset="0"/>
                <a:cs typeface="Times New Roman" panose="02020603050405020304" pitchFamily="18" charset="0"/>
              </a:rPr>
              <a:t>Death is so shocking, because death:</a:t>
            </a:r>
          </a:p>
          <a:p>
            <a:pPr marL="36900" indent="0" algn="ctr">
              <a:buNone/>
            </a:pPr>
            <a:endParaRPr lang="en-US" sz="4400" spc="300" dirty="0">
              <a:latin typeface="Times New Roman" panose="02020603050405020304" pitchFamily="18" charset="0"/>
              <a:cs typeface="Times New Roman" panose="02020603050405020304" pitchFamily="18" charset="0"/>
            </a:endParaRPr>
          </a:p>
          <a:p>
            <a:pPr marL="551250" indent="-514350">
              <a:buAutoNum type="arabicPeriod"/>
            </a:pPr>
            <a:r>
              <a:rPr lang="en-US" sz="3000" dirty="0">
                <a:latin typeface="Times New Roman" panose="02020603050405020304" pitchFamily="18" charset="0"/>
                <a:cs typeface="Times New Roman" panose="02020603050405020304" pitchFamily="18" charset="0"/>
              </a:rPr>
              <a:t>Is No Respecter of Persons (Eze. 24:16; Rom. 3:23; 6:23; Heb. 9:27).</a:t>
            </a:r>
          </a:p>
          <a:p>
            <a:pPr marL="551250" indent="-514350">
              <a:buAutoNum type="arabicPeriod"/>
            </a:pPr>
            <a:r>
              <a:rPr lang="en-US" sz="3000" dirty="0">
                <a:latin typeface="Times New Roman" panose="02020603050405020304" pitchFamily="18" charset="0"/>
                <a:cs typeface="Times New Roman" panose="02020603050405020304" pitchFamily="18" charset="0"/>
              </a:rPr>
              <a:t>Is Sudden (Eze. 24:16; </a:t>
            </a:r>
            <a:r>
              <a:rPr lang="en-US" sz="3000" dirty="0" err="1">
                <a:latin typeface="Times New Roman" panose="02020603050405020304" pitchFamily="18" charset="0"/>
                <a:cs typeface="Times New Roman" panose="02020603050405020304" pitchFamily="18" charset="0"/>
              </a:rPr>
              <a:t>Ecc</a:t>
            </a:r>
            <a:r>
              <a:rPr lang="en-US" sz="3000" dirty="0">
                <a:latin typeface="Times New Roman" panose="02020603050405020304" pitchFamily="18" charset="0"/>
                <a:cs typeface="Times New Roman" panose="02020603050405020304" pitchFamily="18" charset="0"/>
              </a:rPr>
              <a:t>. 9:12).</a:t>
            </a:r>
          </a:p>
          <a:p>
            <a:pPr marL="551250" indent="-514350">
              <a:buAutoNum type="arabicPeriod"/>
            </a:pPr>
            <a:r>
              <a:rPr lang="en-US" sz="3000" dirty="0">
                <a:latin typeface="Times New Roman" panose="02020603050405020304" pitchFamily="18" charset="0"/>
                <a:cs typeface="Times New Roman" panose="02020603050405020304" pitchFamily="18" charset="0"/>
              </a:rPr>
              <a:t>Raises Questions (Eze. 24:19; Isa. 57:1).</a:t>
            </a:r>
          </a:p>
          <a:p>
            <a:pPr marL="36900" indent="0">
              <a:buNone/>
            </a:pPr>
            <a:endParaRPr lang="en-US" sz="3000" dirty="0">
              <a:latin typeface="Times New Roman" panose="02020603050405020304" pitchFamily="18" charset="0"/>
              <a:cs typeface="Times New Roman" panose="02020603050405020304" pitchFamily="18" charset="0"/>
            </a:endParaRPr>
          </a:p>
          <a:p>
            <a:pPr marL="551250" indent="-514350" algn="ctr">
              <a:buAutoNum type="arabicPeriod"/>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2825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AF672-3305-4925-8B19-82B4EE273A41}"/>
              </a:ext>
            </a:extLst>
          </p:cNvPr>
          <p:cNvSpPr>
            <a:spLocks noGrp="1"/>
          </p:cNvSpPr>
          <p:nvPr>
            <p:ph type="title"/>
          </p:nvPr>
        </p:nvSpPr>
        <p:spPr/>
        <p:txBody>
          <a:bodyPr>
            <a:normAutofit fontScale="90000"/>
          </a:bodyPr>
          <a:lstStyle/>
          <a:p>
            <a:r>
              <a:rPr lang="en-US" spc="300">
                <a:latin typeface="Times New Roman" panose="02020603050405020304" pitchFamily="18" charset="0"/>
                <a:cs typeface="Times New Roman" panose="02020603050405020304" pitchFamily="18" charset="0"/>
              </a:rPr>
              <a:t>Speechless Sorrow</a:t>
            </a:r>
            <a:br>
              <a:rPr lang="en-US">
                <a:latin typeface="Times New Roman" panose="02020603050405020304" pitchFamily="18" charset="0"/>
                <a:cs typeface="Times New Roman" panose="02020603050405020304" pitchFamily="18" charset="0"/>
              </a:rPr>
            </a:br>
            <a:r>
              <a:rPr lang="en-US" sz="2700" spc="600">
                <a:latin typeface="Times New Roman" panose="02020603050405020304" pitchFamily="18" charset="0"/>
                <a:cs typeface="Times New Roman" panose="02020603050405020304" pitchFamily="18" charset="0"/>
              </a:rPr>
              <a:t>Ezekiel 24:15-27</a:t>
            </a:r>
          </a:p>
        </p:txBody>
      </p:sp>
      <p:sp>
        <p:nvSpPr>
          <p:cNvPr id="3" name="Content Placeholder 2">
            <a:extLst>
              <a:ext uri="{FF2B5EF4-FFF2-40B4-BE49-F238E27FC236}">
                <a16:creationId xmlns:a16="http://schemas.microsoft.com/office/drawing/2014/main" id="{A0C6DB67-6C37-4250-82BF-CF606F292B86}"/>
              </a:ext>
            </a:extLst>
          </p:cNvPr>
          <p:cNvSpPr>
            <a:spLocks noGrp="1"/>
          </p:cNvSpPr>
          <p:nvPr>
            <p:ph idx="1"/>
          </p:nvPr>
        </p:nvSpPr>
        <p:spPr>
          <a:xfrm>
            <a:off x="913795" y="2763348"/>
            <a:ext cx="10353762" cy="3342177"/>
          </a:xfrm>
        </p:spPr>
        <p:txBody>
          <a:bodyPr>
            <a:noAutofit/>
          </a:bodyPr>
          <a:lstStyle/>
          <a:p>
            <a:pPr marL="36900" indent="0" algn="ctr">
              <a:buNone/>
            </a:pPr>
            <a:r>
              <a:rPr lang="en-US" sz="3600" spc="300">
                <a:latin typeface="Times New Roman" panose="02020603050405020304" pitchFamily="18" charset="0"/>
                <a:cs typeface="Times New Roman" panose="02020603050405020304" pitchFamily="18" charset="0"/>
              </a:rPr>
              <a:t>“The righteous man perishes, and no one lays it to heart; devout men are taken away, </a:t>
            </a:r>
            <a:r>
              <a:rPr lang="en-US" sz="3600" b="1" u="sng" spc="300">
                <a:latin typeface="Times New Roman" panose="02020603050405020304" pitchFamily="18" charset="0"/>
                <a:cs typeface="Times New Roman" panose="02020603050405020304" pitchFamily="18" charset="0"/>
              </a:rPr>
              <a:t>while no one understands</a:t>
            </a:r>
            <a:r>
              <a:rPr lang="en-US" sz="3600" spc="300">
                <a:latin typeface="Times New Roman" panose="02020603050405020304" pitchFamily="18" charset="0"/>
                <a:cs typeface="Times New Roman" panose="02020603050405020304" pitchFamily="18" charset="0"/>
              </a:rPr>
              <a:t>…”</a:t>
            </a:r>
          </a:p>
          <a:p>
            <a:pPr marL="36900" indent="0" algn="ctr">
              <a:buNone/>
            </a:pPr>
            <a:endParaRPr lang="en-US" sz="3600" spc="300">
              <a:latin typeface="Times New Roman" panose="02020603050405020304" pitchFamily="18" charset="0"/>
              <a:cs typeface="Times New Roman" panose="02020603050405020304" pitchFamily="18" charset="0"/>
            </a:endParaRPr>
          </a:p>
          <a:p>
            <a:pPr marL="36900" indent="0" algn="ctr">
              <a:buNone/>
            </a:pPr>
            <a:r>
              <a:rPr lang="en-US" sz="3600" spc="300">
                <a:latin typeface="Times New Roman" panose="02020603050405020304" pitchFamily="18" charset="0"/>
                <a:cs typeface="Times New Roman" panose="02020603050405020304" pitchFamily="18" charset="0"/>
              </a:rPr>
              <a:t>Isaiah 57:1</a:t>
            </a:r>
          </a:p>
        </p:txBody>
      </p:sp>
    </p:spTree>
    <p:extLst>
      <p:ext uri="{BB962C8B-B14F-4D97-AF65-F5344CB8AC3E}">
        <p14:creationId xmlns:p14="http://schemas.microsoft.com/office/powerpoint/2010/main" val="2103259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AF672-3305-4925-8B19-82B4EE273A41}"/>
              </a:ext>
            </a:extLst>
          </p:cNvPr>
          <p:cNvSpPr>
            <a:spLocks noGrp="1"/>
          </p:cNvSpPr>
          <p:nvPr>
            <p:ph type="title"/>
          </p:nvPr>
        </p:nvSpPr>
        <p:spPr/>
        <p:txBody>
          <a:bodyPr>
            <a:normAutofit fontScale="90000"/>
          </a:bodyPr>
          <a:lstStyle/>
          <a:p>
            <a:r>
              <a:rPr lang="en-US" spc="300">
                <a:latin typeface="Times New Roman" panose="02020603050405020304" pitchFamily="18" charset="0"/>
                <a:cs typeface="Times New Roman" panose="02020603050405020304" pitchFamily="18" charset="0"/>
              </a:rPr>
              <a:t>Speechless Sorrow</a:t>
            </a:r>
            <a:br>
              <a:rPr lang="en-US">
                <a:latin typeface="Times New Roman" panose="02020603050405020304" pitchFamily="18" charset="0"/>
                <a:cs typeface="Times New Roman" panose="02020603050405020304" pitchFamily="18" charset="0"/>
              </a:rPr>
            </a:br>
            <a:r>
              <a:rPr lang="en-US" sz="2700" spc="600">
                <a:latin typeface="Times New Roman" panose="02020603050405020304" pitchFamily="18" charset="0"/>
                <a:cs typeface="Times New Roman" panose="02020603050405020304" pitchFamily="18" charset="0"/>
              </a:rPr>
              <a:t>Ezekiel 24:15-27</a:t>
            </a:r>
          </a:p>
        </p:txBody>
      </p:sp>
      <p:sp>
        <p:nvSpPr>
          <p:cNvPr id="3" name="Content Placeholder 2">
            <a:extLst>
              <a:ext uri="{FF2B5EF4-FFF2-40B4-BE49-F238E27FC236}">
                <a16:creationId xmlns:a16="http://schemas.microsoft.com/office/drawing/2014/main" id="{A0C6DB67-6C37-4250-82BF-CF606F292B86}"/>
              </a:ext>
            </a:extLst>
          </p:cNvPr>
          <p:cNvSpPr>
            <a:spLocks noGrp="1"/>
          </p:cNvSpPr>
          <p:nvPr>
            <p:ph idx="1"/>
          </p:nvPr>
        </p:nvSpPr>
        <p:spPr>
          <a:xfrm>
            <a:off x="275619" y="2000249"/>
            <a:ext cx="11640155" cy="4476751"/>
          </a:xfrm>
        </p:spPr>
        <p:txBody>
          <a:bodyPr>
            <a:noAutofit/>
          </a:bodyPr>
          <a:lstStyle/>
          <a:p>
            <a:pPr marL="36900" indent="0" algn="ctr">
              <a:buNone/>
            </a:pPr>
            <a:r>
              <a:rPr lang="en-US" sz="3200" i="1" spc="300" dirty="0">
                <a:latin typeface="Times New Roman" panose="02020603050405020304" pitchFamily="18" charset="0"/>
                <a:cs typeface="Times New Roman" panose="02020603050405020304" pitchFamily="18" charset="0"/>
              </a:rPr>
              <a:t>Death is so shocking, because death:</a:t>
            </a:r>
          </a:p>
          <a:p>
            <a:pPr marL="36900" indent="0" algn="ctr">
              <a:buNone/>
            </a:pPr>
            <a:endParaRPr lang="en-US" sz="4400" spc="300" dirty="0">
              <a:latin typeface="Times New Roman" panose="02020603050405020304" pitchFamily="18" charset="0"/>
              <a:cs typeface="Times New Roman" panose="02020603050405020304" pitchFamily="18" charset="0"/>
            </a:endParaRPr>
          </a:p>
          <a:p>
            <a:pPr marL="551250" indent="-514350">
              <a:buAutoNum type="arabicPeriod"/>
            </a:pPr>
            <a:r>
              <a:rPr lang="en-US" sz="3000" dirty="0">
                <a:latin typeface="Times New Roman" panose="02020603050405020304" pitchFamily="18" charset="0"/>
                <a:cs typeface="Times New Roman" panose="02020603050405020304" pitchFamily="18" charset="0"/>
              </a:rPr>
              <a:t>Is No Respecter of Persons (Eze. 24:16; Rom. 3:23; 6:23; Heb. 9:27).</a:t>
            </a:r>
          </a:p>
          <a:p>
            <a:pPr marL="551250" indent="-514350">
              <a:buAutoNum type="arabicPeriod"/>
            </a:pPr>
            <a:r>
              <a:rPr lang="en-US" sz="3000" dirty="0">
                <a:latin typeface="Times New Roman" panose="02020603050405020304" pitchFamily="18" charset="0"/>
                <a:cs typeface="Times New Roman" panose="02020603050405020304" pitchFamily="18" charset="0"/>
              </a:rPr>
              <a:t>Is Sudden (Eze. 24:16; </a:t>
            </a:r>
            <a:r>
              <a:rPr lang="en-US" sz="3000" dirty="0" err="1">
                <a:latin typeface="Times New Roman" panose="02020603050405020304" pitchFamily="18" charset="0"/>
                <a:cs typeface="Times New Roman" panose="02020603050405020304" pitchFamily="18" charset="0"/>
              </a:rPr>
              <a:t>Ecc</a:t>
            </a:r>
            <a:r>
              <a:rPr lang="en-US" sz="3000" dirty="0">
                <a:latin typeface="Times New Roman" panose="02020603050405020304" pitchFamily="18" charset="0"/>
                <a:cs typeface="Times New Roman" panose="02020603050405020304" pitchFamily="18" charset="0"/>
              </a:rPr>
              <a:t>. 9:12).</a:t>
            </a:r>
          </a:p>
          <a:p>
            <a:pPr marL="551250" indent="-514350">
              <a:buAutoNum type="arabicPeriod"/>
            </a:pPr>
            <a:r>
              <a:rPr lang="en-US" sz="3000" dirty="0">
                <a:latin typeface="Times New Roman" panose="02020603050405020304" pitchFamily="18" charset="0"/>
                <a:cs typeface="Times New Roman" panose="02020603050405020304" pitchFamily="18" charset="0"/>
              </a:rPr>
              <a:t>Raises Questions (Eze. 24:19; Isa. 57:1).</a:t>
            </a:r>
          </a:p>
          <a:p>
            <a:pPr marL="36900" indent="0">
              <a:buNone/>
            </a:pPr>
            <a:endParaRPr lang="en-US" sz="3000" dirty="0">
              <a:latin typeface="Times New Roman" panose="02020603050405020304" pitchFamily="18" charset="0"/>
              <a:cs typeface="Times New Roman" panose="02020603050405020304" pitchFamily="18" charset="0"/>
            </a:endParaRPr>
          </a:p>
          <a:p>
            <a:pPr marL="551250" indent="-514350" algn="ctr">
              <a:buAutoNum type="arabicPeriod"/>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6299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AF672-3305-4925-8B19-82B4EE273A41}"/>
              </a:ext>
            </a:extLst>
          </p:cNvPr>
          <p:cNvSpPr>
            <a:spLocks noGrp="1"/>
          </p:cNvSpPr>
          <p:nvPr>
            <p:ph type="title"/>
          </p:nvPr>
        </p:nvSpPr>
        <p:spPr/>
        <p:txBody>
          <a:bodyPr>
            <a:normAutofit fontScale="90000"/>
          </a:bodyPr>
          <a:lstStyle/>
          <a:p>
            <a:r>
              <a:rPr lang="en-US" spc="300">
                <a:latin typeface="Times New Roman" panose="02020603050405020304" pitchFamily="18" charset="0"/>
                <a:cs typeface="Times New Roman" panose="02020603050405020304" pitchFamily="18" charset="0"/>
              </a:rPr>
              <a:t>Speechless Sorrow</a:t>
            </a:r>
            <a:br>
              <a:rPr lang="en-US">
                <a:latin typeface="Times New Roman" panose="02020603050405020304" pitchFamily="18" charset="0"/>
                <a:cs typeface="Times New Roman" panose="02020603050405020304" pitchFamily="18" charset="0"/>
              </a:rPr>
            </a:br>
            <a:r>
              <a:rPr lang="en-US" sz="2700" spc="600">
                <a:latin typeface="Times New Roman" panose="02020603050405020304" pitchFamily="18" charset="0"/>
                <a:cs typeface="Times New Roman" panose="02020603050405020304" pitchFamily="18" charset="0"/>
              </a:rPr>
              <a:t>Ezekiel 24:15-27</a:t>
            </a:r>
          </a:p>
        </p:txBody>
      </p:sp>
      <p:sp>
        <p:nvSpPr>
          <p:cNvPr id="3" name="Content Placeholder 2">
            <a:extLst>
              <a:ext uri="{FF2B5EF4-FFF2-40B4-BE49-F238E27FC236}">
                <a16:creationId xmlns:a16="http://schemas.microsoft.com/office/drawing/2014/main" id="{A0C6DB67-6C37-4250-82BF-CF606F292B86}"/>
              </a:ext>
            </a:extLst>
          </p:cNvPr>
          <p:cNvSpPr>
            <a:spLocks noGrp="1"/>
          </p:cNvSpPr>
          <p:nvPr>
            <p:ph idx="1"/>
          </p:nvPr>
        </p:nvSpPr>
        <p:spPr>
          <a:xfrm>
            <a:off x="275619" y="2000249"/>
            <a:ext cx="11640155" cy="4476751"/>
          </a:xfrm>
        </p:spPr>
        <p:txBody>
          <a:bodyPr>
            <a:noAutofit/>
          </a:bodyPr>
          <a:lstStyle/>
          <a:p>
            <a:pPr marL="36900" indent="0" algn="ctr">
              <a:buNone/>
            </a:pPr>
            <a:r>
              <a:rPr lang="en-US" sz="3200" i="1" spc="300" dirty="0">
                <a:latin typeface="Times New Roman" panose="02020603050405020304" pitchFamily="18" charset="0"/>
                <a:cs typeface="Times New Roman" panose="02020603050405020304" pitchFamily="18" charset="0"/>
              </a:rPr>
              <a:t>Death is so shocking, because death:</a:t>
            </a:r>
          </a:p>
          <a:p>
            <a:pPr marL="36900" indent="0" algn="ctr">
              <a:buNone/>
            </a:pPr>
            <a:endParaRPr lang="en-US" sz="4400" spc="300" dirty="0">
              <a:latin typeface="Times New Roman" panose="02020603050405020304" pitchFamily="18" charset="0"/>
              <a:cs typeface="Times New Roman" panose="02020603050405020304" pitchFamily="18" charset="0"/>
            </a:endParaRPr>
          </a:p>
          <a:p>
            <a:pPr marL="551250" indent="-514350">
              <a:buAutoNum type="arabicPeriod"/>
            </a:pPr>
            <a:r>
              <a:rPr lang="en-US" sz="3000" dirty="0">
                <a:latin typeface="Times New Roman" panose="02020603050405020304" pitchFamily="18" charset="0"/>
                <a:cs typeface="Times New Roman" panose="02020603050405020304" pitchFamily="18" charset="0"/>
              </a:rPr>
              <a:t>Is No Respecter of Persons (Eze. 24:16; Rom. 3:23; 6:23; Heb. 9:27).</a:t>
            </a:r>
          </a:p>
          <a:p>
            <a:pPr marL="551250" indent="-514350">
              <a:buAutoNum type="arabicPeriod"/>
            </a:pPr>
            <a:r>
              <a:rPr lang="en-US" sz="3000" dirty="0">
                <a:latin typeface="Times New Roman" panose="02020603050405020304" pitchFamily="18" charset="0"/>
                <a:cs typeface="Times New Roman" panose="02020603050405020304" pitchFamily="18" charset="0"/>
              </a:rPr>
              <a:t>Is Sudden (Eze. 24:16; </a:t>
            </a:r>
            <a:r>
              <a:rPr lang="en-US" sz="3000" dirty="0" err="1">
                <a:latin typeface="Times New Roman" panose="02020603050405020304" pitchFamily="18" charset="0"/>
                <a:cs typeface="Times New Roman" panose="02020603050405020304" pitchFamily="18" charset="0"/>
              </a:rPr>
              <a:t>Ecc</a:t>
            </a:r>
            <a:r>
              <a:rPr lang="en-US" sz="3000" dirty="0">
                <a:latin typeface="Times New Roman" panose="02020603050405020304" pitchFamily="18" charset="0"/>
                <a:cs typeface="Times New Roman" panose="02020603050405020304" pitchFamily="18" charset="0"/>
              </a:rPr>
              <a:t>. 9:12).</a:t>
            </a:r>
          </a:p>
          <a:p>
            <a:pPr marL="551250" indent="-514350">
              <a:buAutoNum type="arabicPeriod"/>
            </a:pPr>
            <a:r>
              <a:rPr lang="en-US" sz="3000" dirty="0">
                <a:latin typeface="Times New Roman" panose="02020603050405020304" pitchFamily="18" charset="0"/>
                <a:cs typeface="Times New Roman" panose="02020603050405020304" pitchFamily="18" charset="0"/>
              </a:rPr>
              <a:t>Raises Questions (Eze. 24:19; Isa. 57:1).</a:t>
            </a:r>
          </a:p>
          <a:p>
            <a:pPr marL="551250" indent="-514350">
              <a:buAutoNum type="arabicPeriod"/>
            </a:pPr>
            <a:r>
              <a:rPr lang="en-US" sz="3000" dirty="0">
                <a:latin typeface="Times New Roman" panose="02020603050405020304" pitchFamily="18" charset="0"/>
                <a:cs typeface="Times New Roman" panose="02020603050405020304" pitchFamily="18" charset="0"/>
              </a:rPr>
              <a:t>Points Us to God (</a:t>
            </a:r>
            <a:r>
              <a:rPr lang="en-US" sz="2800" dirty="0">
                <a:latin typeface="Times New Roman" panose="02020603050405020304" pitchFamily="18" charset="0"/>
                <a:cs typeface="Times New Roman" panose="02020603050405020304" pitchFamily="18" charset="0"/>
              </a:rPr>
              <a:t>Eze. 24:24b; 27b; Isa. 6:1-6; Matt. 27:54; Psa. 90:12; </a:t>
            </a:r>
            <a:r>
              <a:rPr lang="en-US" sz="2800" dirty="0" err="1">
                <a:latin typeface="Times New Roman" panose="02020603050405020304" pitchFamily="18" charset="0"/>
                <a:cs typeface="Times New Roman" panose="02020603050405020304" pitchFamily="18" charset="0"/>
              </a:rPr>
              <a:t>Ecc</a:t>
            </a:r>
            <a:r>
              <a:rPr lang="en-US" sz="2800" dirty="0">
                <a:latin typeface="Times New Roman" panose="02020603050405020304" pitchFamily="18" charset="0"/>
                <a:cs typeface="Times New Roman" panose="02020603050405020304" pitchFamily="18" charset="0"/>
              </a:rPr>
              <a:t>. 7:2-3)</a:t>
            </a:r>
            <a:endParaRPr lang="en-US" sz="3000" dirty="0">
              <a:latin typeface="Times New Roman" panose="02020603050405020304" pitchFamily="18" charset="0"/>
              <a:cs typeface="Times New Roman" panose="02020603050405020304" pitchFamily="18" charset="0"/>
            </a:endParaRPr>
          </a:p>
          <a:p>
            <a:pPr marL="36900" indent="0">
              <a:buNone/>
            </a:pPr>
            <a:endParaRPr lang="en-US" sz="3000" dirty="0">
              <a:latin typeface="Times New Roman" panose="02020603050405020304" pitchFamily="18" charset="0"/>
              <a:cs typeface="Times New Roman" panose="02020603050405020304" pitchFamily="18" charset="0"/>
            </a:endParaRPr>
          </a:p>
          <a:p>
            <a:pPr marL="551250" indent="-514350" algn="ctr">
              <a:buAutoNum type="arabicPeriod"/>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1829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AF672-3305-4925-8B19-82B4EE273A41}"/>
              </a:ext>
            </a:extLst>
          </p:cNvPr>
          <p:cNvSpPr>
            <a:spLocks noGrp="1"/>
          </p:cNvSpPr>
          <p:nvPr>
            <p:ph type="title"/>
          </p:nvPr>
        </p:nvSpPr>
        <p:spPr/>
        <p:txBody>
          <a:bodyPr>
            <a:normAutofit fontScale="90000"/>
          </a:bodyPr>
          <a:lstStyle/>
          <a:p>
            <a:r>
              <a:rPr lang="en-US" spc="300">
                <a:latin typeface="Times New Roman" panose="02020603050405020304" pitchFamily="18" charset="0"/>
                <a:cs typeface="Times New Roman" panose="02020603050405020304" pitchFamily="18" charset="0"/>
              </a:rPr>
              <a:t>Speechless Sorrow</a:t>
            </a:r>
            <a:br>
              <a:rPr lang="en-US">
                <a:latin typeface="Times New Roman" panose="02020603050405020304" pitchFamily="18" charset="0"/>
                <a:cs typeface="Times New Roman" panose="02020603050405020304" pitchFamily="18" charset="0"/>
              </a:rPr>
            </a:br>
            <a:r>
              <a:rPr lang="en-US" sz="2700" spc="600">
                <a:latin typeface="Times New Roman" panose="02020603050405020304" pitchFamily="18" charset="0"/>
                <a:cs typeface="Times New Roman" panose="02020603050405020304" pitchFamily="18" charset="0"/>
              </a:rPr>
              <a:t>Ezekiel 24:15-27</a:t>
            </a:r>
          </a:p>
        </p:txBody>
      </p:sp>
      <p:sp>
        <p:nvSpPr>
          <p:cNvPr id="3" name="Content Placeholder 2">
            <a:extLst>
              <a:ext uri="{FF2B5EF4-FFF2-40B4-BE49-F238E27FC236}">
                <a16:creationId xmlns:a16="http://schemas.microsoft.com/office/drawing/2014/main" id="{A0C6DB67-6C37-4250-82BF-CF606F292B86}"/>
              </a:ext>
            </a:extLst>
          </p:cNvPr>
          <p:cNvSpPr>
            <a:spLocks noGrp="1"/>
          </p:cNvSpPr>
          <p:nvPr>
            <p:ph idx="1"/>
          </p:nvPr>
        </p:nvSpPr>
        <p:spPr>
          <a:xfrm>
            <a:off x="919119" y="2287098"/>
            <a:ext cx="10353762" cy="3961302"/>
          </a:xfrm>
        </p:spPr>
        <p:txBody>
          <a:bodyPr>
            <a:noAutofit/>
          </a:bodyPr>
          <a:lstStyle/>
          <a:p>
            <a:pPr marL="36900" indent="0" algn="ctr">
              <a:buNone/>
            </a:pPr>
            <a:r>
              <a:rPr lang="en-US" sz="3200" spc="300">
                <a:latin typeface="Times New Roman" panose="02020603050405020304" pitchFamily="18" charset="0"/>
                <a:cs typeface="Times New Roman" panose="02020603050405020304" pitchFamily="18" charset="0"/>
              </a:rPr>
              <a:t>“It is better to go to the house of mourning than to go to the house of feasting, for this is the end of all mankind, and the living will lay it to heart. Sorrow is better than laughter, for by sadness of face, the heart is made glad.”</a:t>
            </a:r>
          </a:p>
          <a:p>
            <a:pPr marL="36900" indent="0" algn="ctr">
              <a:buNone/>
            </a:pPr>
            <a:endParaRPr lang="en-US" sz="3200" spc="300">
              <a:latin typeface="Times New Roman" panose="02020603050405020304" pitchFamily="18" charset="0"/>
              <a:cs typeface="Times New Roman" panose="02020603050405020304" pitchFamily="18" charset="0"/>
            </a:endParaRPr>
          </a:p>
          <a:p>
            <a:pPr marL="36900" indent="0" algn="ctr">
              <a:buNone/>
            </a:pPr>
            <a:r>
              <a:rPr lang="en-US" sz="3200" spc="300">
                <a:latin typeface="Times New Roman" panose="02020603050405020304" pitchFamily="18" charset="0"/>
                <a:cs typeface="Times New Roman" panose="02020603050405020304" pitchFamily="18" charset="0"/>
              </a:rPr>
              <a:t>Ecclesiastes 7:2-3</a:t>
            </a:r>
          </a:p>
        </p:txBody>
      </p:sp>
    </p:spTree>
    <p:extLst>
      <p:ext uri="{BB962C8B-B14F-4D97-AF65-F5344CB8AC3E}">
        <p14:creationId xmlns:p14="http://schemas.microsoft.com/office/powerpoint/2010/main" val="293999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AF672-3305-4925-8B19-82B4EE273A41}"/>
              </a:ext>
            </a:extLst>
          </p:cNvPr>
          <p:cNvSpPr>
            <a:spLocks noGrp="1"/>
          </p:cNvSpPr>
          <p:nvPr>
            <p:ph type="title"/>
          </p:nvPr>
        </p:nvSpPr>
        <p:spPr/>
        <p:txBody>
          <a:bodyPr>
            <a:normAutofit fontScale="90000"/>
          </a:bodyPr>
          <a:lstStyle/>
          <a:p>
            <a:r>
              <a:rPr lang="en-US" spc="300">
                <a:latin typeface="Times New Roman" panose="02020603050405020304" pitchFamily="18" charset="0"/>
                <a:cs typeface="Times New Roman" panose="02020603050405020304" pitchFamily="18" charset="0"/>
              </a:rPr>
              <a:t>Speechless Sorrow</a:t>
            </a:r>
            <a:br>
              <a:rPr lang="en-US">
                <a:latin typeface="Times New Roman" panose="02020603050405020304" pitchFamily="18" charset="0"/>
                <a:cs typeface="Times New Roman" panose="02020603050405020304" pitchFamily="18" charset="0"/>
              </a:rPr>
            </a:br>
            <a:r>
              <a:rPr lang="en-US" sz="2700" spc="600">
                <a:latin typeface="Times New Roman" panose="02020603050405020304" pitchFamily="18" charset="0"/>
                <a:cs typeface="Times New Roman" panose="02020603050405020304" pitchFamily="18" charset="0"/>
              </a:rPr>
              <a:t>Ezekiel 24:15-27</a:t>
            </a:r>
          </a:p>
        </p:txBody>
      </p:sp>
      <p:sp>
        <p:nvSpPr>
          <p:cNvPr id="3" name="Content Placeholder 2">
            <a:extLst>
              <a:ext uri="{FF2B5EF4-FFF2-40B4-BE49-F238E27FC236}">
                <a16:creationId xmlns:a16="http://schemas.microsoft.com/office/drawing/2014/main" id="{A0C6DB67-6C37-4250-82BF-CF606F292B86}"/>
              </a:ext>
            </a:extLst>
          </p:cNvPr>
          <p:cNvSpPr>
            <a:spLocks noGrp="1"/>
          </p:cNvSpPr>
          <p:nvPr>
            <p:ph idx="1"/>
          </p:nvPr>
        </p:nvSpPr>
        <p:spPr>
          <a:xfrm>
            <a:off x="919119" y="3237399"/>
            <a:ext cx="10353762" cy="2598322"/>
          </a:xfrm>
        </p:spPr>
        <p:txBody>
          <a:bodyPr>
            <a:noAutofit/>
          </a:bodyPr>
          <a:lstStyle/>
          <a:p>
            <a:pPr marL="36900" indent="0" algn="ctr">
              <a:buNone/>
            </a:pPr>
            <a:r>
              <a:rPr lang="en-US" sz="7200" spc="600" dirty="0">
                <a:latin typeface="Times New Roman" panose="02020603050405020304" pitchFamily="18" charset="0"/>
                <a:cs typeface="Times New Roman" panose="02020603050405020304" pitchFamily="18" charset="0"/>
              </a:rPr>
              <a:t>Laughed at God</a:t>
            </a:r>
          </a:p>
          <a:p>
            <a:pPr marL="36900" indent="0" algn="ctr">
              <a:buNone/>
            </a:pPr>
            <a:r>
              <a:rPr lang="en-US" sz="4000" spc="600" dirty="0">
                <a:latin typeface="Times New Roman" panose="02020603050405020304" pitchFamily="18" charset="0"/>
                <a:cs typeface="Times New Roman" panose="02020603050405020304" pitchFamily="18" charset="0"/>
              </a:rPr>
              <a:t>Genesis 18:12-15</a:t>
            </a:r>
          </a:p>
        </p:txBody>
      </p:sp>
    </p:spTree>
    <p:extLst>
      <p:ext uri="{BB962C8B-B14F-4D97-AF65-F5344CB8AC3E}">
        <p14:creationId xmlns:p14="http://schemas.microsoft.com/office/powerpoint/2010/main" val="2941854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AF672-3305-4925-8B19-82B4EE273A41}"/>
              </a:ext>
            </a:extLst>
          </p:cNvPr>
          <p:cNvSpPr>
            <a:spLocks noGrp="1"/>
          </p:cNvSpPr>
          <p:nvPr>
            <p:ph type="title"/>
          </p:nvPr>
        </p:nvSpPr>
        <p:spPr/>
        <p:txBody>
          <a:bodyPr>
            <a:normAutofit fontScale="90000"/>
          </a:bodyPr>
          <a:lstStyle/>
          <a:p>
            <a:r>
              <a:rPr lang="en-US" spc="300">
                <a:latin typeface="Times New Roman" panose="02020603050405020304" pitchFamily="18" charset="0"/>
                <a:cs typeface="Times New Roman" panose="02020603050405020304" pitchFamily="18" charset="0"/>
              </a:rPr>
              <a:t>Speechless Sorrow</a:t>
            </a:r>
            <a:br>
              <a:rPr lang="en-US">
                <a:latin typeface="Times New Roman" panose="02020603050405020304" pitchFamily="18" charset="0"/>
                <a:cs typeface="Times New Roman" panose="02020603050405020304" pitchFamily="18" charset="0"/>
              </a:rPr>
            </a:br>
            <a:r>
              <a:rPr lang="en-US" sz="2700" spc="600">
                <a:latin typeface="Times New Roman" panose="02020603050405020304" pitchFamily="18" charset="0"/>
                <a:cs typeface="Times New Roman" panose="02020603050405020304" pitchFamily="18" charset="0"/>
              </a:rPr>
              <a:t>Ezekiel 24:15-27</a:t>
            </a:r>
          </a:p>
        </p:txBody>
      </p:sp>
      <p:sp>
        <p:nvSpPr>
          <p:cNvPr id="3" name="Content Placeholder 2">
            <a:extLst>
              <a:ext uri="{FF2B5EF4-FFF2-40B4-BE49-F238E27FC236}">
                <a16:creationId xmlns:a16="http://schemas.microsoft.com/office/drawing/2014/main" id="{A0C6DB67-6C37-4250-82BF-CF606F292B86}"/>
              </a:ext>
            </a:extLst>
          </p:cNvPr>
          <p:cNvSpPr>
            <a:spLocks noGrp="1"/>
          </p:cNvSpPr>
          <p:nvPr>
            <p:ph idx="1"/>
          </p:nvPr>
        </p:nvSpPr>
        <p:spPr>
          <a:xfrm>
            <a:off x="919119" y="3237399"/>
            <a:ext cx="10353762" cy="2156534"/>
          </a:xfrm>
        </p:spPr>
        <p:txBody>
          <a:bodyPr>
            <a:noAutofit/>
          </a:bodyPr>
          <a:lstStyle/>
          <a:p>
            <a:pPr marL="36900" indent="0" algn="ctr">
              <a:buNone/>
            </a:pPr>
            <a:r>
              <a:rPr lang="en-US" sz="7200" spc="600" dirty="0">
                <a:latin typeface="Times New Roman" panose="02020603050405020304" pitchFamily="18" charset="0"/>
                <a:cs typeface="Times New Roman" panose="02020603050405020304" pitchFamily="18" charset="0"/>
              </a:rPr>
              <a:t>Criticism &amp; Grief</a:t>
            </a:r>
          </a:p>
          <a:p>
            <a:pPr marL="36900" indent="0" algn="ctr">
              <a:buNone/>
            </a:pPr>
            <a:r>
              <a:rPr lang="en-US" sz="4000" spc="600" dirty="0">
                <a:latin typeface="Times New Roman" panose="02020603050405020304" pitchFamily="18" charset="0"/>
                <a:cs typeface="Times New Roman" panose="02020603050405020304" pitchFamily="18" charset="0"/>
              </a:rPr>
              <a:t>Numbers 12:1</a:t>
            </a:r>
          </a:p>
        </p:txBody>
      </p:sp>
    </p:spTree>
    <p:extLst>
      <p:ext uri="{BB962C8B-B14F-4D97-AF65-F5344CB8AC3E}">
        <p14:creationId xmlns:p14="http://schemas.microsoft.com/office/powerpoint/2010/main" val="8369470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AF672-3305-4925-8B19-82B4EE273A41}"/>
              </a:ext>
            </a:extLst>
          </p:cNvPr>
          <p:cNvSpPr>
            <a:spLocks noGrp="1"/>
          </p:cNvSpPr>
          <p:nvPr>
            <p:ph type="title"/>
          </p:nvPr>
        </p:nvSpPr>
        <p:spPr/>
        <p:txBody>
          <a:bodyPr>
            <a:normAutofit fontScale="90000"/>
          </a:bodyPr>
          <a:lstStyle/>
          <a:p>
            <a:r>
              <a:rPr lang="en-US" spc="300">
                <a:latin typeface="Times New Roman" panose="02020603050405020304" pitchFamily="18" charset="0"/>
                <a:cs typeface="Times New Roman" panose="02020603050405020304" pitchFamily="18" charset="0"/>
              </a:rPr>
              <a:t>Speechless Sorrow</a:t>
            </a:r>
            <a:br>
              <a:rPr lang="en-US">
                <a:latin typeface="Times New Roman" panose="02020603050405020304" pitchFamily="18" charset="0"/>
                <a:cs typeface="Times New Roman" panose="02020603050405020304" pitchFamily="18" charset="0"/>
              </a:rPr>
            </a:br>
            <a:r>
              <a:rPr lang="en-US" sz="2700" spc="600">
                <a:latin typeface="Times New Roman" panose="02020603050405020304" pitchFamily="18" charset="0"/>
                <a:cs typeface="Times New Roman" panose="02020603050405020304" pitchFamily="18" charset="0"/>
              </a:rPr>
              <a:t>Ezekiel 24:15-27</a:t>
            </a:r>
          </a:p>
        </p:txBody>
      </p:sp>
      <p:sp>
        <p:nvSpPr>
          <p:cNvPr id="3" name="Content Placeholder 2">
            <a:extLst>
              <a:ext uri="{FF2B5EF4-FFF2-40B4-BE49-F238E27FC236}">
                <a16:creationId xmlns:a16="http://schemas.microsoft.com/office/drawing/2014/main" id="{A0C6DB67-6C37-4250-82BF-CF606F292B86}"/>
              </a:ext>
            </a:extLst>
          </p:cNvPr>
          <p:cNvSpPr>
            <a:spLocks noGrp="1"/>
          </p:cNvSpPr>
          <p:nvPr>
            <p:ph idx="1"/>
          </p:nvPr>
        </p:nvSpPr>
        <p:spPr>
          <a:xfrm>
            <a:off x="919119" y="3237399"/>
            <a:ext cx="10353762" cy="2763351"/>
          </a:xfrm>
        </p:spPr>
        <p:txBody>
          <a:bodyPr>
            <a:noAutofit/>
          </a:bodyPr>
          <a:lstStyle/>
          <a:p>
            <a:pPr marL="36900" indent="0" algn="ctr">
              <a:buNone/>
            </a:pPr>
            <a:r>
              <a:rPr lang="en-US" sz="7200" spc="600" dirty="0">
                <a:latin typeface="Times New Roman" panose="02020603050405020304" pitchFamily="18" charset="0"/>
                <a:cs typeface="Times New Roman" panose="02020603050405020304" pitchFamily="18" charset="0"/>
              </a:rPr>
              <a:t>“Mahershalalhashbaz”</a:t>
            </a:r>
          </a:p>
          <a:p>
            <a:pPr marL="36900" indent="0" algn="ctr">
              <a:buNone/>
            </a:pPr>
            <a:r>
              <a:rPr lang="en-US" sz="4000" spc="600" dirty="0">
                <a:latin typeface="Times New Roman" panose="02020603050405020304" pitchFamily="18" charset="0"/>
                <a:cs typeface="Times New Roman" panose="02020603050405020304" pitchFamily="18" charset="0"/>
              </a:rPr>
              <a:t>Isaiah 8:1</a:t>
            </a:r>
          </a:p>
        </p:txBody>
      </p:sp>
    </p:spTree>
    <p:extLst>
      <p:ext uri="{BB962C8B-B14F-4D97-AF65-F5344CB8AC3E}">
        <p14:creationId xmlns:p14="http://schemas.microsoft.com/office/powerpoint/2010/main" val="3750992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AF672-3305-4925-8B19-82B4EE273A41}"/>
              </a:ext>
            </a:extLst>
          </p:cNvPr>
          <p:cNvSpPr>
            <a:spLocks noGrp="1"/>
          </p:cNvSpPr>
          <p:nvPr>
            <p:ph type="title"/>
          </p:nvPr>
        </p:nvSpPr>
        <p:spPr/>
        <p:txBody>
          <a:bodyPr>
            <a:normAutofit fontScale="90000"/>
          </a:bodyPr>
          <a:lstStyle/>
          <a:p>
            <a:r>
              <a:rPr lang="en-US" spc="300">
                <a:latin typeface="Times New Roman" panose="02020603050405020304" pitchFamily="18" charset="0"/>
                <a:cs typeface="Times New Roman" panose="02020603050405020304" pitchFamily="18" charset="0"/>
              </a:rPr>
              <a:t>Speechless Sorrow</a:t>
            </a:r>
            <a:br>
              <a:rPr lang="en-US">
                <a:latin typeface="Times New Roman" panose="02020603050405020304" pitchFamily="18" charset="0"/>
                <a:cs typeface="Times New Roman" panose="02020603050405020304" pitchFamily="18" charset="0"/>
              </a:rPr>
            </a:br>
            <a:r>
              <a:rPr lang="en-US" sz="2700" spc="600">
                <a:latin typeface="Times New Roman" panose="02020603050405020304" pitchFamily="18" charset="0"/>
                <a:cs typeface="Times New Roman" panose="02020603050405020304" pitchFamily="18" charset="0"/>
              </a:rPr>
              <a:t>Ezekiel 24:15-27</a:t>
            </a:r>
          </a:p>
        </p:txBody>
      </p:sp>
      <p:sp>
        <p:nvSpPr>
          <p:cNvPr id="3" name="Content Placeholder 2">
            <a:extLst>
              <a:ext uri="{FF2B5EF4-FFF2-40B4-BE49-F238E27FC236}">
                <a16:creationId xmlns:a16="http://schemas.microsoft.com/office/drawing/2014/main" id="{A0C6DB67-6C37-4250-82BF-CF606F292B86}"/>
              </a:ext>
            </a:extLst>
          </p:cNvPr>
          <p:cNvSpPr>
            <a:spLocks noGrp="1"/>
          </p:cNvSpPr>
          <p:nvPr>
            <p:ph idx="1"/>
          </p:nvPr>
        </p:nvSpPr>
        <p:spPr>
          <a:xfrm>
            <a:off x="919119" y="3237398"/>
            <a:ext cx="10353762" cy="1992147"/>
          </a:xfrm>
        </p:spPr>
        <p:txBody>
          <a:bodyPr>
            <a:noAutofit/>
          </a:bodyPr>
          <a:lstStyle/>
          <a:p>
            <a:pPr marL="36900" indent="0" algn="ctr">
              <a:buNone/>
            </a:pPr>
            <a:r>
              <a:rPr lang="en-US" sz="7200" spc="600" dirty="0">
                <a:latin typeface="Times New Roman" panose="02020603050405020304" pitchFamily="18" charset="0"/>
                <a:cs typeface="Times New Roman" panose="02020603050405020304" pitchFamily="18" charset="0"/>
              </a:rPr>
              <a:t>Do Not Marry</a:t>
            </a:r>
          </a:p>
          <a:p>
            <a:pPr marL="36900" indent="0" algn="ctr">
              <a:buNone/>
            </a:pPr>
            <a:r>
              <a:rPr lang="en-US" sz="4000" spc="600" dirty="0">
                <a:latin typeface="Times New Roman" panose="02020603050405020304" pitchFamily="18" charset="0"/>
                <a:cs typeface="Times New Roman" panose="02020603050405020304" pitchFamily="18" charset="0"/>
              </a:rPr>
              <a:t>Jeremiah 16:1-2</a:t>
            </a:r>
          </a:p>
        </p:txBody>
      </p:sp>
    </p:spTree>
    <p:extLst>
      <p:ext uri="{BB962C8B-B14F-4D97-AF65-F5344CB8AC3E}">
        <p14:creationId xmlns:p14="http://schemas.microsoft.com/office/powerpoint/2010/main" val="21104803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AF672-3305-4925-8B19-82B4EE273A41}"/>
              </a:ext>
            </a:extLst>
          </p:cNvPr>
          <p:cNvSpPr>
            <a:spLocks noGrp="1"/>
          </p:cNvSpPr>
          <p:nvPr>
            <p:ph type="title"/>
          </p:nvPr>
        </p:nvSpPr>
        <p:spPr/>
        <p:txBody>
          <a:bodyPr>
            <a:normAutofit fontScale="90000"/>
          </a:bodyPr>
          <a:lstStyle/>
          <a:p>
            <a:r>
              <a:rPr lang="en-US" spc="300">
                <a:latin typeface="Times New Roman" panose="02020603050405020304" pitchFamily="18" charset="0"/>
                <a:cs typeface="Times New Roman" panose="02020603050405020304" pitchFamily="18" charset="0"/>
              </a:rPr>
              <a:t>Speechless Sorrow</a:t>
            </a:r>
            <a:br>
              <a:rPr lang="en-US">
                <a:latin typeface="Times New Roman" panose="02020603050405020304" pitchFamily="18" charset="0"/>
                <a:cs typeface="Times New Roman" panose="02020603050405020304" pitchFamily="18" charset="0"/>
              </a:rPr>
            </a:br>
            <a:r>
              <a:rPr lang="en-US" sz="2700" spc="600">
                <a:latin typeface="Times New Roman" panose="02020603050405020304" pitchFamily="18" charset="0"/>
                <a:cs typeface="Times New Roman" panose="02020603050405020304" pitchFamily="18" charset="0"/>
              </a:rPr>
              <a:t>Ezekiel 24:15-27</a:t>
            </a:r>
          </a:p>
        </p:txBody>
      </p:sp>
      <p:sp>
        <p:nvSpPr>
          <p:cNvPr id="3" name="Content Placeholder 2">
            <a:extLst>
              <a:ext uri="{FF2B5EF4-FFF2-40B4-BE49-F238E27FC236}">
                <a16:creationId xmlns:a16="http://schemas.microsoft.com/office/drawing/2014/main" id="{A0C6DB67-6C37-4250-82BF-CF606F292B86}"/>
              </a:ext>
            </a:extLst>
          </p:cNvPr>
          <p:cNvSpPr>
            <a:spLocks noGrp="1"/>
          </p:cNvSpPr>
          <p:nvPr>
            <p:ph idx="1"/>
          </p:nvPr>
        </p:nvSpPr>
        <p:spPr>
          <a:xfrm>
            <a:off x="919119" y="3237399"/>
            <a:ext cx="10353762" cy="2074340"/>
          </a:xfrm>
        </p:spPr>
        <p:txBody>
          <a:bodyPr>
            <a:noAutofit/>
          </a:bodyPr>
          <a:lstStyle/>
          <a:p>
            <a:pPr marL="36900" indent="0" algn="ctr">
              <a:buNone/>
            </a:pPr>
            <a:r>
              <a:rPr lang="en-US" sz="7200" spc="600" dirty="0">
                <a:latin typeface="Times New Roman" panose="02020603050405020304" pitchFamily="18" charset="0"/>
                <a:cs typeface="Times New Roman" panose="02020603050405020304" pitchFamily="18" charset="0"/>
              </a:rPr>
              <a:t>Marry a Harlot</a:t>
            </a:r>
          </a:p>
          <a:p>
            <a:pPr marL="36900" indent="0" algn="ctr">
              <a:buNone/>
            </a:pPr>
            <a:r>
              <a:rPr lang="en-US" sz="4000" spc="600" dirty="0">
                <a:latin typeface="Times New Roman" panose="02020603050405020304" pitchFamily="18" charset="0"/>
                <a:cs typeface="Times New Roman" panose="02020603050405020304" pitchFamily="18" charset="0"/>
              </a:rPr>
              <a:t>Hosea 1:2</a:t>
            </a:r>
          </a:p>
        </p:txBody>
      </p:sp>
    </p:spTree>
    <p:extLst>
      <p:ext uri="{BB962C8B-B14F-4D97-AF65-F5344CB8AC3E}">
        <p14:creationId xmlns:p14="http://schemas.microsoft.com/office/powerpoint/2010/main" val="39625470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AF672-3305-4925-8B19-82B4EE273A41}"/>
              </a:ext>
            </a:extLst>
          </p:cNvPr>
          <p:cNvSpPr>
            <a:spLocks noGrp="1"/>
          </p:cNvSpPr>
          <p:nvPr>
            <p:ph type="title"/>
          </p:nvPr>
        </p:nvSpPr>
        <p:spPr/>
        <p:txBody>
          <a:bodyPr>
            <a:normAutofit fontScale="90000"/>
          </a:bodyPr>
          <a:lstStyle/>
          <a:p>
            <a:r>
              <a:rPr lang="en-US" spc="300">
                <a:latin typeface="Times New Roman" panose="02020603050405020304" pitchFamily="18" charset="0"/>
                <a:cs typeface="Times New Roman" panose="02020603050405020304" pitchFamily="18" charset="0"/>
              </a:rPr>
              <a:t>Speechless Sorrow</a:t>
            </a:r>
            <a:br>
              <a:rPr lang="en-US">
                <a:latin typeface="Times New Roman" panose="02020603050405020304" pitchFamily="18" charset="0"/>
                <a:cs typeface="Times New Roman" panose="02020603050405020304" pitchFamily="18" charset="0"/>
              </a:rPr>
            </a:br>
            <a:r>
              <a:rPr lang="en-US" sz="2700" spc="600">
                <a:latin typeface="Times New Roman" panose="02020603050405020304" pitchFamily="18" charset="0"/>
                <a:cs typeface="Times New Roman" panose="02020603050405020304" pitchFamily="18" charset="0"/>
              </a:rPr>
              <a:t>Ezekiel 24:15-27</a:t>
            </a:r>
          </a:p>
        </p:txBody>
      </p:sp>
      <p:sp>
        <p:nvSpPr>
          <p:cNvPr id="3" name="Content Placeholder 2">
            <a:extLst>
              <a:ext uri="{FF2B5EF4-FFF2-40B4-BE49-F238E27FC236}">
                <a16:creationId xmlns:a16="http://schemas.microsoft.com/office/drawing/2014/main" id="{A0C6DB67-6C37-4250-82BF-CF606F292B86}"/>
              </a:ext>
            </a:extLst>
          </p:cNvPr>
          <p:cNvSpPr>
            <a:spLocks noGrp="1"/>
          </p:cNvSpPr>
          <p:nvPr>
            <p:ph idx="1"/>
          </p:nvPr>
        </p:nvSpPr>
        <p:spPr>
          <a:xfrm>
            <a:off x="913795" y="2569578"/>
            <a:ext cx="10353762" cy="3543546"/>
          </a:xfrm>
        </p:spPr>
        <p:txBody>
          <a:bodyPr>
            <a:noAutofit/>
          </a:bodyPr>
          <a:lstStyle/>
          <a:p>
            <a:pPr marL="36900" indent="0" algn="ctr">
              <a:buNone/>
            </a:pPr>
            <a:r>
              <a:rPr lang="en-US" sz="7200" spc="600" dirty="0">
                <a:latin typeface="Times New Roman" panose="02020603050405020304" pitchFamily="18" charset="0"/>
                <a:cs typeface="Times New Roman" panose="02020603050405020304" pitchFamily="18" charset="0"/>
              </a:rPr>
              <a:t>“The Delight </a:t>
            </a:r>
          </a:p>
          <a:p>
            <a:pPr marL="36900" indent="0" algn="ctr">
              <a:buNone/>
            </a:pPr>
            <a:r>
              <a:rPr lang="en-US" sz="7200" spc="600" dirty="0">
                <a:latin typeface="Times New Roman" panose="02020603050405020304" pitchFamily="18" charset="0"/>
                <a:cs typeface="Times New Roman" panose="02020603050405020304" pitchFamily="18" charset="0"/>
              </a:rPr>
              <a:t>of His Eyes”</a:t>
            </a:r>
          </a:p>
          <a:p>
            <a:pPr marL="36900" indent="0" algn="ctr">
              <a:buNone/>
            </a:pPr>
            <a:r>
              <a:rPr lang="en-US" sz="4000" spc="600" dirty="0">
                <a:latin typeface="Times New Roman" panose="02020603050405020304" pitchFamily="18" charset="0"/>
                <a:cs typeface="Times New Roman" panose="02020603050405020304" pitchFamily="18" charset="0"/>
              </a:rPr>
              <a:t>Ezekiel 24:16</a:t>
            </a:r>
          </a:p>
        </p:txBody>
      </p:sp>
    </p:spTree>
    <p:extLst>
      <p:ext uri="{BB962C8B-B14F-4D97-AF65-F5344CB8AC3E}">
        <p14:creationId xmlns:p14="http://schemas.microsoft.com/office/powerpoint/2010/main" val="17993927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AF672-3305-4925-8B19-82B4EE273A41}"/>
              </a:ext>
            </a:extLst>
          </p:cNvPr>
          <p:cNvSpPr>
            <a:spLocks noGrp="1"/>
          </p:cNvSpPr>
          <p:nvPr>
            <p:ph type="title"/>
          </p:nvPr>
        </p:nvSpPr>
        <p:spPr/>
        <p:txBody>
          <a:bodyPr>
            <a:normAutofit fontScale="90000"/>
          </a:bodyPr>
          <a:lstStyle/>
          <a:p>
            <a:r>
              <a:rPr lang="en-US" spc="300">
                <a:latin typeface="Times New Roman" panose="02020603050405020304" pitchFamily="18" charset="0"/>
                <a:cs typeface="Times New Roman" panose="02020603050405020304" pitchFamily="18" charset="0"/>
              </a:rPr>
              <a:t>Speechless Sorrow</a:t>
            </a:r>
            <a:br>
              <a:rPr lang="en-US">
                <a:latin typeface="Times New Roman" panose="02020603050405020304" pitchFamily="18" charset="0"/>
                <a:cs typeface="Times New Roman" panose="02020603050405020304" pitchFamily="18" charset="0"/>
              </a:rPr>
            </a:br>
            <a:r>
              <a:rPr lang="en-US" sz="2700" spc="600">
                <a:latin typeface="Times New Roman" panose="02020603050405020304" pitchFamily="18" charset="0"/>
                <a:cs typeface="Times New Roman" panose="02020603050405020304" pitchFamily="18" charset="0"/>
              </a:rPr>
              <a:t>Ezekiel 24:15-27</a:t>
            </a:r>
          </a:p>
        </p:txBody>
      </p:sp>
      <p:sp>
        <p:nvSpPr>
          <p:cNvPr id="3" name="Content Placeholder 2">
            <a:extLst>
              <a:ext uri="{FF2B5EF4-FFF2-40B4-BE49-F238E27FC236}">
                <a16:creationId xmlns:a16="http://schemas.microsoft.com/office/drawing/2014/main" id="{A0C6DB67-6C37-4250-82BF-CF606F292B86}"/>
              </a:ext>
            </a:extLst>
          </p:cNvPr>
          <p:cNvSpPr>
            <a:spLocks noGrp="1"/>
          </p:cNvSpPr>
          <p:nvPr>
            <p:ph idx="1"/>
          </p:nvPr>
        </p:nvSpPr>
        <p:spPr>
          <a:xfrm>
            <a:off x="913795" y="3211025"/>
            <a:ext cx="10353762" cy="1322876"/>
          </a:xfrm>
        </p:spPr>
        <p:txBody>
          <a:bodyPr>
            <a:noAutofit/>
          </a:bodyPr>
          <a:lstStyle/>
          <a:p>
            <a:pPr marL="36900" indent="0" algn="ctr">
              <a:buNone/>
            </a:pPr>
            <a:r>
              <a:rPr lang="en-US" sz="6000" spc="300">
                <a:latin typeface="Times New Roman" panose="02020603050405020304" pitchFamily="18" charset="0"/>
                <a:cs typeface="Times New Roman" panose="02020603050405020304" pitchFamily="18" charset="0"/>
              </a:rPr>
              <a:t>Speechless Sorrow…</a:t>
            </a:r>
          </a:p>
        </p:txBody>
      </p:sp>
    </p:spTree>
    <p:extLst>
      <p:ext uri="{BB962C8B-B14F-4D97-AF65-F5344CB8AC3E}">
        <p14:creationId xmlns:p14="http://schemas.microsoft.com/office/powerpoint/2010/main" val="2634791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AF672-3305-4925-8B19-82B4EE273A41}"/>
              </a:ext>
            </a:extLst>
          </p:cNvPr>
          <p:cNvSpPr>
            <a:spLocks noGrp="1"/>
          </p:cNvSpPr>
          <p:nvPr>
            <p:ph type="title"/>
          </p:nvPr>
        </p:nvSpPr>
        <p:spPr/>
        <p:txBody>
          <a:bodyPr>
            <a:normAutofit fontScale="90000"/>
          </a:bodyPr>
          <a:lstStyle/>
          <a:p>
            <a:r>
              <a:rPr lang="en-US" spc="300">
                <a:latin typeface="Times New Roman" panose="02020603050405020304" pitchFamily="18" charset="0"/>
                <a:cs typeface="Times New Roman" panose="02020603050405020304" pitchFamily="18" charset="0"/>
              </a:rPr>
              <a:t>Speechless Sorrow</a:t>
            </a:r>
            <a:br>
              <a:rPr lang="en-US">
                <a:latin typeface="Times New Roman" panose="02020603050405020304" pitchFamily="18" charset="0"/>
                <a:cs typeface="Times New Roman" panose="02020603050405020304" pitchFamily="18" charset="0"/>
              </a:rPr>
            </a:br>
            <a:r>
              <a:rPr lang="en-US" sz="2700" spc="600">
                <a:latin typeface="Times New Roman" panose="02020603050405020304" pitchFamily="18" charset="0"/>
                <a:cs typeface="Times New Roman" panose="02020603050405020304" pitchFamily="18" charset="0"/>
              </a:rPr>
              <a:t>Ezekiel 24:15-27</a:t>
            </a:r>
          </a:p>
        </p:txBody>
      </p:sp>
      <p:sp>
        <p:nvSpPr>
          <p:cNvPr id="3" name="Content Placeholder 2">
            <a:extLst>
              <a:ext uri="{FF2B5EF4-FFF2-40B4-BE49-F238E27FC236}">
                <a16:creationId xmlns:a16="http://schemas.microsoft.com/office/drawing/2014/main" id="{A0C6DB67-6C37-4250-82BF-CF606F292B86}"/>
              </a:ext>
            </a:extLst>
          </p:cNvPr>
          <p:cNvSpPr>
            <a:spLocks noGrp="1"/>
          </p:cNvSpPr>
          <p:nvPr>
            <p:ph idx="1"/>
          </p:nvPr>
        </p:nvSpPr>
        <p:spPr>
          <a:xfrm>
            <a:off x="913795" y="2000249"/>
            <a:ext cx="10353762" cy="4476751"/>
          </a:xfrm>
        </p:spPr>
        <p:txBody>
          <a:bodyPr>
            <a:noAutofit/>
          </a:bodyPr>
          <a:lstStyle/>
          <a:p>
            <a:pPr marL="36900" indent="0" algn="ctr">
              <a:buNone/>
            </a:pPr>
            <a:r>
              <a:rPr lang="en-US" sz="3200" i="1" spc="300" dirty="0">
                <a:latin typeface="Times New Roman" panose="02020603050405020304" pitchFamily="18" charset="0"/>
                <a:cs typeface="Times New Roman" panose="02020603050405020304" pitchFamily="18" charset="0"/>
              </a:rPr>
              <a:t>Your wife is going to die,</a:t>
            </a:r>
          </a:p>
          <a:p>
            <a:pPr marL="36830" indent="0" algn="ctr">
              <a:buNone/>
            </a:pPr>
            <a:r>
              <a:rPr lang="en-US" sz="3200" i="1" spc="300" dirty="0">
                <a:latin typeface="Times New Roman" panose="02020603050405020304" pitchFamily="18" charset="0"/>
                <a:cs typeface="Times New Roman" panose="02020603050405020304" pitchFamily="18" charset="0"/>
              </a:rPr>
              <a:t>and you must not mourn…</a:t>
            </a:r>
            <a:endParaRPr lang="en-US" sz="3200" i="1" spc="300" dirty="0">
              <a:ln>
                <a:solidFill>
                  <a:prstClr val="black">
                    <a:lumMod val="75000"/>
                    <a:lumOff val="25000"/>
                    <a:alpha val="10000"/>
                  </a:prstClr>
                </a:solidFill>
              </a:ln>
              <a:effectLst>
                <a:outerShdw blurRad="9525" dist="25400" dir="14640000" algn="tl" rotWithShape="0">
                  <a:prstClr val="black">
                    <a:alpha val="30000"/>
                  </a:prstClr>
                </a:outerShdw>
              </a:effectLst>
              <a:latin typeface="Times New Roman" panose="02020603050405020304" pitchFamily="18" charset="0"/>
              <a:cs typeface="Times New Roman" panose="02020603050405020304" pitchFamily="18" charset="0"/>
            </a:endParaRPr>
          </a:p>
          <a:p>
            <a:pPr marL="36830" indent="0" algn="ctr">
              <a:buNone/>
            </a:pPr>
            <a:r>
              <a:rPr lang="en-US" sz="5400" i="1" spc="300" dirty="0">
                <a:ln>
                  <a:solidFill>
                    <a:prstClr val="black">
                      <a:lumMod val="75000"/>
                      <a:lumOff val="25000"/>
                      <a:alpha val="10000"/>
                    </a:prstClr>
                  </a:solidFill>
                </a:ln>
                <a:effectLst>
                  <a:outerShdw blurRad="9525" dist="25400" dir="14640000" algn="tl" rotWithShape="0">
                    <a:prstClr val="black">
                      <a:alpha val="30000"/>
                    </a:prstClr>
                  </a:outerShdw>
                </a:effectLst>
                <a:latin typeface="Times New Roman"/>
                <a:cs typeface="Times New Roman"/>
              </a:rPr>
              <a:t>Why?</a:t>
            </a:r>
          </a:p>
          <a:p>
            <a:pPr marL="36900" indent="0" algn="ctr">
              <a:buNone/>
            </a:pPr>
            <a:r>
              <a:rPr lang="en-US" sz="4400" dirty="0">
                <a:latin typeface="Times New Roman" panose="02020603050405020304" pitchFamily="18" charset="0"/>
                <a:cs typeface="Times New Roman" panose="02020603050405020304" pitchFamily="18" charset="0"/>
              </a:rPr>
              <a:t>Because God is trying to get Israel’s attention (24:18-24)!</a:t>
            </a:r>
          </a:p>
          <a:p>
            <a:pPr marL="551250" indent="-514350" algn="ctr">
              <a:buAutoNum type="arabicPeriod"/>
            </a:pPr>
            <a:endParaRPr lang="en-US" sz="3200" dirty="0">
              <a:latin typeface="Times New Roman" panose="02020603050405020304" pitchFamily="18" charset="0"/>
              <a:cs typeface="Times New Roman" panose="02020603050405020304" pitchFamily="18" charset="0"/>
            </a:endParaRPr>
          </a:p>
          <a:p>
            <a:pPr marL="551250" indent="-514350" algn="ctr">
              <a:buAutoNum type="arabicPeriod"/>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6947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3EC26C"/>
      </a:accent1>
      <a:accent2>
        <a:srgbClr val="B3D463"/>
      </a:accent2>
      <a:accent3>
        <a:srgbClr val="3BBC9D"/>
      </a:accent3>
      <a:accent4>
        <a:srgbClr val="97AF75"/>
      </a:accent4>
      <a:accent5>
        <a:srgbClr val="6BA841"/>
      </a:accent5>
      <a:accent6>
        <a:srgbClr val="79AE90"/>
      </a:accent6>
      <a:hlink>
        <a:srgbClr val="85E4A6"/>
      </a:hlink>
      <a:folHlink>
        <a:srgbClr val="BDF3D0"/>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43372978-11FE-4814-AC26-BC300187D8C7}"/>
    </a:ext>
  </a:extLst>
</a:theme>
</file>

<file path=docProps/app.xml><?xml version="1.0" encoding="utf-8"?>
<Properties xmlns="http://schemas.openxmlformats.org/officeDocument/2006/extended-properties" xmlns:vt="http://schemas.openxmlformats.org/officeDocument/2006/docPropsVTypes">
  <Template>TM04033929[[fn=Slate]]</Template>
  <TotalTime>104</TotalTime>
  <Words>540</Words>
  <Application>Microsoft Office PowerPoint</Application>
  <PresentationFormat>Widescreen</PresentationFormat>
  <Paragraphs>70</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Calisto MT</vt:lpstr>
      <vt:lpstr>Times New Roman</vt:lpstr>
      <vt:lpstr>Wingdings 2</vt:lpstr>
      <vt:lpstr>Slate</vt:lpstr>
      <vt:lpstr>Speechless Sorrow</vt:lpstr>
      <vt:lpstr>Speechless Sorrow Ezekiel 24:15-27</vt:lpstr>
      <vt:lpstr>Speechless Sorrow Ezekiel 24:15-27</vt:lpstr>
      <vt:lpstr>Speechless Sorrow Ezekiel 24:15-27</vt:lpstr>
      <vt:lpstr>Speechless Sorrow Ezekiel 24:15-27</vt:lpstr>
      <vt:lpstr>Speechless Sorrow Ezekiel 24:15-27</vt:lpstr>
      <vt:lpstr>Speechless Sorrow Ezekiel 24:15-27</vt:lpstr>
      <vt:lpstr>Speechless Sorrow Ezekiel 24:15-27</vt:lpstr>
      <vt:lpstr>Speechless Sorrow Ezekiel 24:15-27</vt:lpstr>
      <vt:lpstr>Speechless Sorrow Ezekiel 24:15-27</vt:lpstr>
      <vt:lpstr>Speechless Sorrow Ezekiel 24:15-27</vt:lpstr>
      <vt:lpstr>Speechless Sorrow Ezekiel 24:15-27</vt:lpstr>
      <vt:lpstr>Speechless Sorrow Ezekiel 24:15-27</vt:lpstr>
      <vt:lpstr>Speechless Sorrow Ezekiel 24:15-27</vt:lpstr>
      <vt:lpstr>Speechless Sorrow Ezekiel 24:15-27</vt:lpstr>
      <vt:lpstr>Speechless Sorrow Ezekiel 24:15-27</vt:lpstr>
      <vt:lpstr>Speechless Sorrow Ezekiel 24:15-27</vt:lpstr>
      <vt:lpstr>Speechless Sorrow Ezekiel 24:15-27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Speechless Sorrow</dc:title>
  <dc:creator>Timothy Ruffin</dc:creator>
  <cp:lastModifiedBy>Timothy Ruffin</cp:lastModifiedBy>
  <cp:revision>3</cp:revision>
  <dcterms:created xsi:type="dcterms:W3CDTF">2020-02-01T15:44:46Z</dcterms:created>
  <dcterms:modified xsi:type="dcterms:W3CDTF">2021-10-02T13:24:02Z</dcterms:modified>
</cp:coreProperties>
</file>