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61" r:id="rId6"/>
    <p:sldId id="263" r:id="rId7"/>
    <p:sldId id="274"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10/1/2021</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5CBC-B4F2-4BF3-A0EE-9B67E7F0CAE2}"/>
              </a:ext>
            </a:extLst>
          </p:cNvPr>
          <p:cNvSpPr>
            <a:spLocks noGrp="1"/>
          </p:cNvSpPr>
          <p:nvPr>
            <p:ph type="ctrTitle"/>
          </p:nvPr>
        </p:nvSpPr>
        <p:spPr>
          <a:xfrm>
            <a:off x="436880" y="1153154"/>
            <a:ext cx="11460480" cy="3161461"/>
          </a:xfrm>
        </p:spPr>
        <p:txBody>
          <a:bodyPr>
            <a:noAutofit/>
          </a:bodyPr>
          <a:lstStyle/>
          <a:p>
            <a:r>
              <a:rPr lang="en-US" sz="9600" dirty="0"/>
              <a:t>“Behold, the Man!”</a:t>
            </a:r>
          </a:p>
        </p:txBody>
      </p:sp>
      <p:sp>
        <p:nvSpPr>
          <p:cNvPr id="3" name="Subtitle 2">
            <a:extLst>
              <a:ext uri="{FF2B5EF4-FFF2-40B4-BE49-F238E27FC236}">
                <a16:creationId xmlns:a16="http://schemas.microsoft.com/office/drawing/2014/main" id="{B086E38B-DDC7-4D83-994E-42013B0BBA7D}"/>
              </a:ext>
            </a:extLst>
          </p:cNvPr>
          <p:cNvSpPr>
            <a:spLocks noGrp="1"/>
          </p:cNvSpPr>
          <p:nvPr>
            <p:ph type="subTitle" idx="1"/>
          </p:nvPr>
        </p:nvSpPr>
        <p:spPr>
          <a:xfrm>
            <a:off x="1370693" y="4654979"/>
            <a:ext cx="9440034" cy="1049867"/>
          </a:xfrm>
        </p:spPr>
        <p:txBody>
          <a:bodyPr>
            <a:noAutofit/>
          </a:bodyPr>
          <a:lstStyle/>
          <a:p>
            <a:r>
              <a:rPr lang="en-US" sz="6600" spc="600" dirty="0"/>
              <a:t>John 19:1-5</a:t>
            </a:r>
          </a:p>
        </p:txBody>
      </p:sp>
    </p:spTree>
    <p:extLst>
      <p:ext uri="{BB962C8B-B14F-4D97-AF65-F5344CB8AC3E}">
        <p14:creationId xmlns:p14="http://schemas.microsoft.com/office/powerpoint/2010/main" val="417620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9"/>
            <a:ext cx="10353762" cy="4449276"/>
          </a:xfrm>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 Who…</a:t>
            </a:r>
          </a:p>
          <a:p>
            <a:pPr marL="36900" indent="0" algn="ctr">
              <a:buNone/>
            </a:pPr>
            <a:r>
              <a:rPr lang="en-US" sz="4400" i="1" dirty="0"/>
              <a:t>Experienced Physical Weaknesses</a:t>
            </a:r>
          </a:p>
          <a:p>
            <a:pPr marL="36900" indent="0" algn="ctr">
              <a:buNone/>
            </a:pPr>
            <a:r>
              <a:rPr lang="en-US" sz="3600" dirty="0"/>
              <a:t>Fatigue: John 4:6; Mark 6:31; Mark 4:38</a:t>
            </a:r>
          </a:p>
        </p:txBody>
      </p:sp>
    </p:spTree>
    <p:extLst>
      <p:ext uri="{BB962C8B-B14F-4D97-AF65-F5344CB8AC3E}">
        <p14:creationId xmlns:p14="http://schemas.microsoft.com/office/powerpoint/2010/main" val="130103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9"/>
            <a:ext cx="10353762" cy="4449276"/>
          </a:xfrm>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 Who…</a:t>
            </a:r>
          </a:p>
          <a:p>
            <a:pPr marL="36900" indent="0" algn="ctr">
              <a:buNone/>
            </a:pPr>
            <a:r>
              <a:rPr lang="en-US" sz="4400" i="1" dirty="0"/>
              <a:t>Had Emotions</a:t>
            </a:r>
          </a:p>
          <a:p>
            <a:pPr marL="36900" indent="0" algn="ctr">
              <a:buNone/>
            </a:pPr>
            <a:r>
              <a:rPr lang="en-US" sz="3600" dirty="0"/>
              <a:t>Anger: Matthew 23:27, 33; John 2:13-17</a:t>
            </a:r>
          </a:p>
        </p:txBody>
      </p:sp>
    </p:spTree>
    <p:extLst>
      <p:ext uri="{BB962C8B-B14F-4D97-AF65-F5344CB8AC3E}">
        <p14:creationId xmlns:p14="http://schemas.microsoft.com/office/powerpoint/2010/main" val="297986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333375" y="1732449"/>
            <a:ext cx="11353800" cy="4449276"/>
          </a:xfrm>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 Who…</a:t>
            </a:r>
          </a:p>
          <a:p>
            <a:pPr marL="36900" indent="0" algn="ctr">
              <a:buNone/>
            </a:pPr>
            <a:r>
              <a:rPr lang="en-US" sz="4400" i="1" dirty="0"/>
              <a:t>Had Emotions</a:t>
            </a:r>
          </a:p>
          <a:p>
            <a:pPr marL="36900" indent="0" algn="ctr">
              <a:buNone/>
            </a:pPr>
            <a:r>
              <a:rPr lang="en-US" sz="3600" dirty="0"/>
              <a:t>Compassion: Mark 1:41; Mark 6:34; 8:2; Luke 7:13</a:t>
            </a:r>
          </a:p>
        </p:txBody>
      </p:sp>
    </p:spTree>
    <p:extLst>
      <p:ext uri="{BB962C8B-B14F-4D97-AF65-F5344CB8AC3E}">
        <p14:creationId xmlns:p14="http://schemas.microsoft.com/office/powerpoint/2010/main" val="1567111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9"/>
            <a:ext cx="10353762" cy="4449276"/>
          </a:xfrm>
        </p:spPr>
        <p:txBody>
          <a:bodyPr>
            <a:normAutofit lnSpcReduction="10000"/>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 Who…</a:t>
            </a:r>
          </a:p>
          <a:p>
            <a:pPr marL="36900" indent="0" algn="ctr">
              <a:buNone/>
            </a:pPr>
            <a:r>
              <a:rPr lang="en-US" sz="4400" i="1" dirty="0"/>
              <a:t>Had Emotions</a:t>
            </a:r>
          </a:p>
          <a:p>
            <a:pPr marL="36900" indent="0" algn="ctr">
              <a:buNone/>
            </a:pPr>
            <a:r>
              <a:rPr lang="en-US" sz="3600" dirty="0"/>
              <a:t>Sorrow: Isaiah 53:3; John 11:28-36; </a:t>
            </a:r>
          </a:p>
          <a:p>
            <a:pPr marL="36900" indent="0" algn="ctr">
              <a:buNone/>
            </a:pPr>
            <a:r>
              <a:rPr lang="en-US" sz="3600" dirty="0"/>
              <a:t>Mark 14:34; Luke 22:39-44</a:t>
            </a:r>
          </a:p>
        </p:txBody>
      </p:sp>
    </p:spTree>
    <p:extLst>
      <p:ext uri="{BB962C8B-B14F-4D97-AF65-F5344CB8AC3E}">
        <p14:creationId xmlns:p14="http://schemas.microsoft.com/office/powerpoint/2010/main" val="358969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9"/>
            <a:ext cx="10353762" cy="4449276"/>
          </a:xfrm>
        </p:spPr>
        <p:txBody>
          <a:bodyPr>
            <a:normAutofit fontScale="92500"/>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What’s the Point?</a:t>
            </a:r>
          </a:p>
          <a:p>
            <a:pPr marL="36900" indent="0" algn="ctr">
              <a:buNone/>
            </a:pPr>
            <a:endParaRPr lang="en-US" sz="4400" dirty="0"/>
          </a:p>
          <a:p>
            <a:pPr marL="36900" indent="0" algn="ctr">
              <a:buNone/>
            </a:pPr>
            <a:r>
              <a:rPr lang="en-US" sz="4400" i="1" dirty="0"/>
              <a:t>In spite of His physical and emotional challenges, Jesus always remained faithful to His Father.</a:t>
            </a:r>
          </a:p>
        </p:txBody>
      </p:sp>
    </p:spTree>
    <p:extLst>
      <p:ext uri="{BB962C8B-B14F-4D97-AF65-F5344CB8AC3E}">
        <p14:creationId xmlns:p14="http://schemas.microsoft.com/office/powerpoint/2010/main" val="138791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8"/>
            <a:ext cx="10353762" cy="4725502"/>
          </a:xfrm>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Remained Faithful to God</a:t>
            </a:r>
          </a:p>
          <a:p>
            <a:pPr marL="36900" indent="0" algn="ctr">
              <a:buNone/>
            </a:pPr>
            <a:r>
              <a:rPr lang="en-US" sz="3900" dirty="0"/>
              <a:t>Philippians 2:6-8; Hebrews 5:7-9</a:t>
            </a:r>
          </a:p>
          <a:p>
            <a:pPr marL="36900" indent="0" algn="ctr">
              <a:buNone/>
            </a:pPr>
            <a:r>
              <a:rPr lang="en-US" sz="3900" dirty="0"/>
              <a:t>Ephesians 1:22; </a:t>
            </a:r>
          </a:p>
          <a:p>
            <a:pPr marL="36900" indent="0" algn="ctr">
              <a:buNone/>
            </a:pPr>
            <a:r>
              <a:rPr lang="en-US" sz="3900" dirty="0"/>
              <a:t>Revelation 3:21; 5:4-7; 22:13; 19:16</a:t>
            </a:r>
          </a:p>
        </p:txBody>
      </p:sp>
    </p:spTree>
    <p:extLst>
      <p:ext uri="{BB962C8B-B14F-4D97-AF65-F5344CB8AC3E}">
        <p14:creationId xmlns:p14="http://schemas.microsoft.com/office/powerpoint/2010/main" val="127654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8"/>
            <a:ext cx="10353762" cy="4932512"/>
          </a:xfrm>
        </p:spPr>
        <p:txBody>
          <a:bodyPr>
            <a:normAutofit lnSpcReduction="10000"/>
          </a:bodyPr>
          <a:lstStyle/>
          <a:p>
            <a:pPr marL="36900" indent="0" algn="ctr">
              <a:buNone/>
            </a:pPr>
            <a:r>
              <a:rPr lang="en-US" sz="3200" dirty="0"/>
              <a:t>The Merciful &amp; Faithful High Priest</a:t>
            </a:r>
          </a:p>
          <a:p>
            <a:pPr marL="36900" indent="0" algn="ctr">
              <a:buNone/>
            </a:pPr>
            <a:endParaRPr lang="en-US" sz="3200" dirty="0"/>
          </a:p>
          <a:p>
            <a:pPr marL="36900" indent="0" algn="ctr">
              <a:buNone/>
            </a:pPr>
            <a:r>
              <a:rPr lang="en-US" sz="2400" dirty="0"/>
              <a:t>“Since therefore the children share in flesh and blood, He Himself likewise partook of the same things, that through death, He might destroy the one who has the power of death, that is, the devil, and deliver all those who through fear of death were subject to lifelong slavery… Therefore, He had to be made like His brothers in every respect, so that He might become a merciful and faithful high priest in the service of God, to make propitiation for the sins of the people. For because He Himself suffered when tempted, He is able to help those who are being tempted.”</a:t>
            </a:r>
          </a:p>
          <a:p>
            <a:pPr marL="36900" indent="0" algn="ctr">
              <a:buNone/>
            </a:pPr>
            <a:endParaRPr lang="en-US" sz="2400" dirty="0"/>
          </a:p>
          <a:p>
            <a:pPr marL="36900" indent="0" algn="ctr">
              <a:buNone/>
            </a:pPr>
            <a:r>
              <a:rPr lang="en-US" sz="2400" dirty="0"/>
              <a:t>Hebrews 2:14-18; 4:14-16</a:t>
            </a:r>
          </a:p>
        </p:txBody>
      </p:sp>
    </p:spTree>
    <p:extLst>
      <p:ext uri="{BB962C8B-B14F-4D97-AF65-F5344CB8AC3E}">
        <p14:creationId xmlns:p14="http://schemas.microsoft.com/office/powerpoint/2010/main" val="225925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8"/>
            <a:ext cx="10353762" cy="4725502"/>
          </a:xfrm>
        </p:spPr>
        <p:txBody>
          <a:bodyPr>
            <a:normAutofit/>
          </a:bodyPr>
          <a:lstStyle/>
          <a:p>
            <a:pPr marL="36900" indent="0" algn="ctr">
              <a:buNone/>
            </a:pPr>
            <a:r>
              <a:rPr lang="en-US" sz="3200" dirty="0"/>
              <a:t>The Merciful &amp; Faithful High Priest</a:t>
            </a:r>
          </a:p>
          <a:p>
            <a:pPr marL="36900" indent="0" algn="ctr">
              <a:buNone/>
            </a:pPr>
            <a:endParaRPr lang="en-US" sz="3200" dirty="0"/>
          </a:p>
          <a:p>
            <a:pPr marL="36900" indent="0" algn="ctr">
              <a:buNone/>
            </a:pPr>
            <a:r>
              <a:rPr lang="en-US" sz="2400" dirty="0"/>
              <a:t>“Since then we have a Great High Priest who has passed through the heavens, Jesus, the Son of God, let us hold fast our confession. For we do not have a High Priest who is unable to sympathize with our weaknesses, but One who in every respect has been tempted as we are, yet without sin. Let us then with confidence draw near to the throne of grace, that we may receive mercy and find grace to help in time of need.”</a:t>
            </a:r>
          </a:p>
          <a:p>
            <a:pPr marL="36900" indent="0" algn="ctr">
              <a:buNone/>
            </a:pPr>
            <a:endParaRPr lang="en-US" sz="2400" dirty="0"/>
          </a:p>
          <a:p>
            <a:pPr marL="36900" indent="0" algn="ctr">
              <a:buNone/>
            </a:pPr>
            <a:r>
              <a:rPr lang="en-US" sz="2400" dirty="0"/>
              <a:t>Hebrews 4:14-16</a:t>
            </a:r>
          </a:p>
        </p:txBody>
      </p:sp>
    </p:spTree>
    <p:extLst>
      <p:ext uri="{BB962C8B-B14F-4D97-AF65-F5344CB8AC3E}">
        <p14:creationId xmlns:p14="http://schemas.microsoft.com/office/powerpoint/2010/main" val="2693660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Two Men Are On Trial </a:t>
            </a:r>
          </a:p>
        </p:txBody>
      </p:sp>
    </p:spTree>
    <p:extLst>
      <p:ext uri="{BB962C8B-B14F-4D97-AF65-F5344CB8AC3E}">
        <p14:creationId xmlns:p14="http://schemas.microsoft.com/office/powerpoint/2010/main" val="252708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fontScale="92500" lnSpcReduction="20000"/>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“I am innocent of this man’s blood; </a:t>
            </a:r>
          </a:p>
          <a:p>
            <a:pPr marL="36900" indent="0" algn="ctr">
              <a:buNone/>
            </a:pPr>
            <a:r>
              <a:rPr lang="en-US" sz="4400" dirty="0"/>
              <a:t>see to it yourselves.”</a:t>
            </a:r>
          </a:p>
          <a:p>
            <a:pPr marL="36900" indent="0" algn="ctr">
              <a:buNone/>
            </a:pPr>
            <a:endParaRPr lang="en-US" sz="4400" dirty="0"/>
          </a:p>
          <a:p>
            <a:pPr marL="36900" indent="0" algn="ctr">
              <a:buNone/>
            </a:pPr>
            <a:r>
              <a:rPr lang="en-US" sz="4400" dirty="0"/>
              <a:t>Matthew 27:24</a:t>
            </a:r>
          </a:p>
        </p:txBody>
      </p:sp>
    </p:spTree>
    <p:extLst>
      <p:ext uri="{BB962C8B-B14F-4D97-AF65-F5344CB8AC3E}">
        <p14:creationId xmlns:p14="http://schemas.microsoft.com/office/powerpoint/2010/main" val="113676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is Scourged.</a:t>
            </a:r>
          </a:p>
          <a:p>
            <a:pPr marL="36900" indent="0" algn="ctr">
              <a:buNone/>
            </a:pPr>
            <a:r>
              <a:rPr lang="en-US" sz="4000" dirty="0"/>
              <a:t>John 19:1</a:t>
            </a:r>
          </a:p>
        </p:txBody>
      </p:sp>
    </p:spTree>
    <p:extLst>
      <p:ext uri="{BB962C8B-B14F-4D97-AF65-F5344CB8AC3E}">
        <p14:creationId xmlns:p14="http://schemas.microsoft.com/office/powerpoint/2010/main" val="88489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7E87F27-FBFA-4F23-AC09-2D244F0D8F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8325" y="95250"/>
            <a:ext cx="8515349" cy="65055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BD667DC-2158-4754-8E36-4F4E76F3ECD8}"/>
              </a:ext>
            </a:extLst>
          </p:cNvPr>
          <p:cNvSpPr txBox="1"/>
          <p:nvPr/>
        </p:nvSpPr>
        <p:spPr>
          <a:xfrm>
            <a:off x="1838325" y="3743325"/>
            <a:ext cx="8258175" cy="2123658"/>
          </a:xfrm>
          <a:prstGeom prst="rect">
            <a:avLst/>
          </a:prstGeom>
          <a:noFill/>
        </p:spPr>
        <p:txBody>
          <a:bodyPr wrap="square" rtlCol="0">
            <a:spAutoFit/>
          </a:bodyPr>
          <a:lstStyle/>
          <a:p>
            <a:pPr algn="ctr"/>
            <a:r>
              <a:rPr lang="en-US" sz="6600" b="1" dirty="0"/>
              <a:t>“Behold, the Man!”</a:t>
            </a:r>
          </a:p>
          <a:p>
            <a:pPr algn="ctr"/>
            <a:r>
              <a:rPr lang="en-US" sz="6600" b="1" dirty="0"/>
              <a:t>John 19:5</a:t>
            </a:r>
          </a:p>
        </p:txBody>
      </p:sp>
    </p:spTree>
    <p:extLst>
      <p:ext uri="{BB962C8B-B14F-4D97-AF65-F5344CB8AC3E}">
        <p14:creationId xmlns:p14="http://schemas.microsoft.com/office/powerpoint/2010/main" val="278724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a:t>
            </a:r>
          </a:p>
          <a:p>
            <a:pPr marL="36900" indent="0" algn="ctr">
              <a:buNone/>
            </a:pPr>
            <a:r>
              <a:rPr lang="en-US" sz="3600" dirty="0"/>
              <a:t>John 1:1-3, 14</a:t>
            </a:r>
          </a:p>
          <a:p>
            <a:pPr marL="36900" indent="0" algn="ctr">
              <a:buNone/>
            </a:pPr>
            <a:r>
              <a:rPr lang="en-US" sz="3600" dirty="0"/>
              <a:t>Philippians 2:6-8</a:t>
            </a:r>
          </a:p>
        </p:txBody>
      </p:sp>
    </p:spTree>
    <p:extLst>
      <p:ext uri="{BB962C8B-B14F-4D97-AF65-F5344CB8AC3E}">
        <p14:creationId xmlns:p14="http://schemas.microsoft.com/office/powerpoint/2010/main" val="132326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i="1" dirty="0"/>
              <a:t>Jesus was a man who experienced the same physical, emotional, and spiritual challenges that we face today. </a:t>
            </a:r>
          </a:p>
        </p:txBody>
      </p:sp>
    </p:spTree>
    <p:extLst>
      <p:ext uri="{BB962C8B-B14F-4D97-AF65-F5344CB8AC3E}">
        <p14:creationId xmlns:p14="http://schemas.microsoft.com/office/powerpoint/2010/main" val="203683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9"/>
            <a:ext cx="10353762" cy="4449276"/>
          </a:xfrm>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 Who…</a:t>
            </a:r>
          </a:p>
          <a:p>
            <a:pPr marL="36900" indent="0" algn="ctr">
              <a:buNone/>
            </a:pPr>
            <a:r>
              <a:rPr lang="en-US" sz="4400" i="1" dirty="0"/>
              <a:t>Experienced Physical Weaknesses</a:t>
            </a:r>
          </a:p>
          <a:p>
            <a:pPr marL="36900" indent="0" algn="ctr">
              <a:buNone/>
            </a:pPr>
            <a:r>
              <a:rPr lang="en-US" sz="3600" dirty="0"/>
              <a:t>Hunger: Matthew 4:2; Matthew 21:18</a:t>
            </a:r>
          </a:p>
        </p:txBody>
      </p:sp>
    </p:spTree>
    <p:extLst>
      <p:ext uri="{BB962C8B-B14F-4D97-AF65-F5344CB8AC3E}">
        <p14:creationId xmlns:p14="http://schemas.microsoft.com/office/powerpoint/2010/main" val="406014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fontScale="90000"/>
          </a:bodyPr>
          <a:lstStyle/>
          <a:p>
            <a:r>
              <a:rPr lang="en-US" dirty="0"/>
              <a:t>“Behold, the Man!”</a:t>
            </a:r>
            <a:br>
              <a:rPr lang="en-US" dirty="0"/>
            </a:br>
            <a:r>
              <a:rPr lang="en-US" sz="2700" spc="300"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913795" y="1732449"/>
            <a:ext cx="10353762" cy="4449276"/>
          </a:xfrm>
        </p:spPr>
        <p:txBody>
          <a:bodyPr>
            <a:normAutofit/>
          </a:bodyPr>
          <a:lstStyle/>
          <a:p>
            <a:pPr marL="36900" indent="0">
              <a:buNone/>
            </a:pPr>
            <a:endParaRPr lang="en-US" dirty="0"/>
          </a:p>
          <a:p>
            <a:pPr marL="36900" indent="0">
              <a:buNone/>
            </a:pPr>
            <a:endParaRPr lang="en-US" dirty="0"/>
          </a:p>
          <a:p>
            <a:pPr marL="36900" indent="0">
              <a:buNone/>
            </a:pPr>
            <a:endParaRPr lang="en-US" dirty="0"/>
          </a:p>
          <a:p>
            <a:pPr marL="36900" indent="0" algn="ctr">
              <a:buNone/>
            </a:pPr>
            <a:r>
              <a:rPr lang="en-US" sz="4400" dirty="0"/>
              <a:t>Jesus Was Man Who…</a:t>
            </a:r>
          </a:p>
          <a:p>
            <a:pPr marL="36900" indent="0" algn="ctr">
              <a:buNone/>
            </a:pPr>
            <a:r>
              <a:rPr lang="en-US" sz="4400" i="1" dirty="0"/>
              <a:t>Experienced Physical Weaknesses</a:t>
            </a:r>
          </a:p>
          <a:p>
            <a:pPr marL="36900" indent="0" algn="ctr">
              <a:buNone/>
            </a:pPr>
            <a:r>
              <a:rPr lang="en-US" sz="3600" dirty="0"/>
              <a:t>Thirst: John 4:7; John 19:28</a:t>
            </a:r>
          </a:p>
        </p:txBody>
      </p:sp>
    </p:spTree>
    <p:extLst>
      <p:ext uri="{BB962C8B-B14F-4D97-AF65-F5344CB8AC3E}">
        <p14:creationId xmlns:p14="http://schemas.microsoft.com/office/powerpoint/2010/main" val="328475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141</TotalTime>
  <Words>579</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Calisto MT</vt:lpstr>
      <vt:lpstr>Wingdings 2</vt:lpstr>
      <vt:lpstr>Slate</vt:lpstr>
      <vt:lpstr>“Behold, the Man!”</vt:lpstr>
      <vt:lpstr>“Behold, the Man!” John 19:1-5</vt:lpstr>
      <vt:lpstr>“Behold, the Man!” John 19:1-5</vt:lpstr>
      <vt:lpstr>“Behold, the Man!” John 19:1-5</vt:lpstr>
      <vt:lpstr>PowerPoint Presentation</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the Man!”</dc:title>
  <dc:creator>Timothy Ruffin</dc:creator>
  <cp:lastModifiedBy>Timothy Ruffin</cp:lastModifiedBy>
  <cp:revision>8</cp:revision>
  <dcterms:created xsi:type="dcterms:W3CDTF">2021-06-26T22:13:41Z</dcterms:created>
  <dcterms:modified xsi:type="dcterms:W3CDTF">2021-10-01T18:43:40Z</dcterms:modified>
</cp:coreProperties>
</file>