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42" r:id="rId2"/>
    <p:sldMasterId id="2147483861" r:id="rId3"/>
    <p:sldMasterId id="2147483927" r:id="rId4"/>
    <p:sldMasterId id="2147483946" r:id="rId5"/>
  </p:sldMasterIdLst>
  <p:notesMasterIdLst>
    <p:notesMasterId r:id="rId19"/>
  </p:notesMasterIdLst>
  <p:handoutMasterIdLst>
    <p:handoutMasterId r:id="rId20"/>
  </p:handoutMasterIdLst>
  <p:sldIdLst>
    <p:sldId id="770" r:id="rId6"/>
    <p:sldId id="774" r:id="rId7"/>
    <p:sldId id="886" r:id="rId8"/>
    <p:sldId id="888" r:id="rId9"/>
    <p:sldId id="890" r:id="rId10"/>
    <p:sldId id="892" r:id="rId11"/>
    <p:sldId id="896" r:id="rId12"/>
    <p:sldId id="897" r:id="rId13"/>
    <p:sldId id="901" r:id="rId14"/>
    <p:sldId id="902" r:id="rId15"/>
    <p:sldId id="903" r:id="rId16"/>
    <p:sldId id="904" r:id="rId17"/>
    <p:sldId id="649" r:id="rId18"/>
  </p:sldIdLst>
  <p:sldSz cx="9144000" cy="6858000" type="screen4x3"/>
  <p:notesSz cx="6858000" cy="9313863"/>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66FFFF"/>
    <a:srgbClr val="FFFFFF"/>
    <a:srgbClr val="080808"/>
    <a:srgbClr val="CCFF33"/>
    <a:srgbClr val="1C1C1C"/>
    <a:srgbClr val="FFCCFF"/>
    <a:srgbClr val="00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994F1-4F9F-4547-AA48-D3C3DD8B4BA5}" v="1995" dt="2021-09-17T21:01:11.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09" autoAdjust="0"/>
  </p:normalViewPr>
  <p:slideViewPr>
    <p:cSldViewPr snapToObjects="1">
      <p:cViewPr varScale="1">
        <p:scale>
          <a:sx n="95" d="100"/>
          <a:sy n="95" d="100"/>
        </p:scale>
        <p:origin x="15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756"/>
    </p:cViewPr>
  </p:notesTextViewPr>
  <p:sorterViewPr>
    <p:cViewPr>
      <p:scale>
        <a:sx n="100" d="100"/>
        <a:sy n="100" d="100"/>
      </p:scale>
      <p:origin x="0" y="0"/>
    </p:cViewPr>
  </p:sorterViewPr>
  <p:notesViewPr>
    <p:cSldViewPr snapToObjects="1">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B43994F1-4F9F-4547-AA48-D3C3DD8B4BA5}"/>
    <pc:docChg chg="undo custSel addSld delSld modSld delMainMaster modMainMaster modNotesMaster modHandout">
      <pc:chgData name="Nathan Morrison" userId="a8088875ec538e5b" providerId="LiveId" clId="{B43994F1-4F9F-4547-AA48-D3C3DD8B4BA5}" dt="2021-09-17T21:01:12.578" v="6847"/>
      <pc:docMkLst>
        <pc:docMk/>
      </pc:docMkLst>
      <pc:sldChg chg="modSp del modAnim">
        <pc:chgData name="Nathan Morrison" userId="a8088875ec538e5b" providerId="LiveId" clId="{B43994F1-4F9F-4547-AA48-D3C3DD8B4BA5}" dt="2021-09-15T17:59:14.655" v="783" actId="47"/>
        <pc:sldMkLst>
          <pc:docMk/>
          <pc:sldMk cId="2270733173" sldId="490"/>
        </pc:sldMkLst>
        <pc:spChg chg="mod">
          <ac:chgData name="Nathan Morrison" userId="a8088875ec538e5b" providerId="LiveId" clId="{B43994F1-4F9F-4547-AA48-D3C3DD8B4BA5}" dt="2021-09-15T17:55:49.022" v="639" actId="207"/>
          <ac:spMkLst>
            <pc:docMk/>
            <pc:sldMk cId="2270733173" sldId="490"/>
            <ac:spMk id="6" creationId="{00000000-0000-0000-0000-000000000000}"/>
          </ac:spMkLst>
        </pc:spChg>
      </pc:sldChg>
      <pc:sldChg chg="del">
        <pc:chgData name="Nathan Morrison" userId="a8088875ec538e5b" providerId="LiveId" clId="{B43994F1-4F9F-4547-AA48-D3C3DD8B4BA5}" dt="2021-09-15T20:18:43.085" v="5988" actId="47"/>
        <pc:sldMkLst>
          <pc:docMk/>
          <pc:sldMk cId="360083018" sldId="503"/>
        </pc:sldMkLst>
      </pc:sldChg>
      <pc:sldChg chg="del">
        <pc:chgData name="Nathan Morrison" userId="a8088875ec538e5b" providerId="LiveId" clId="{B43994F1-4F9F-4547-AA48-D3C3DD8B4BA5}" dt="2021-09-15T17:36:24.235" v="64" actId="47"/>
        <pc:sldMkLst>
          <pc:docMk/>
          <pc:sldMk cId="1860008104" sldId="555"/>
        </pc:sldMkLst>
      </pc:sldChg>
      <pc:sldChg chg="modSp del">
        <pc:chgData name="Nathan Morrison" userId="a8088875ec538e5b" providerId="LiveId" clId="{B43994F1-4F9F-4547-AA48-D3C3DD8B4BA5}" dt="2021-09-15T20:18:43.085" v="5988" actId="47"/>
        <pc:sldMkLst>
          <pc:docMk/>
          <pc:sldMk cId="2880690431" sldId="559"/>
        </pc:sldMkLst>
        <pc:spChg chg="mod">
          <ac:chgData name="Nathan Morrison" userId="a8088875ec538e5b" providerId="LiveId" clId="{B43994F1-4F9F-4547-AA48-D3C3DD8B4BA5}" dt="2021-09-15T19:29:48.972" v="3727"/>
          <ac:spMkLst>
            <pc:docMk/>
            <pc:sldMk cId="2880690431" sldId="559"/>
            <ac:spMk id="11" creationId="{FEAEC303-6F3A-4377-AF7A-E3BF8C4E169B}"/>
          </ac:spMkLst>
        </pc:spChg>
        <pc:spChg chg="mod">
          <ac:chgData name="Nathan Morrison" userId="a8088875ec538e5b" providerId="LiveId" clId="{B43994F1-4F9F-4547-AA48-D3C3DD8B4BA5}" dt="2021-09-15T18:26:05.929" v="1994" actId="6549"/>
          <ac:spMkLst>
            <pc:docMk/>
            <pc:sldMk cId="2880690431" sldId="559"/>
            <ac:spMk id="12" creationId="{964F9313-E2A2-49D9-AA7A-0754C8014751}"/>
          </ac:spMkLst>
        </pc:spChg>
        <pc:spChg chg="mod">
          <ac:chgData name="Nathan Morrison" userId="a8088875ec538e5b" providerId="LiveId" clId="{B43994F1-4F9F-4547-AA48-D3C3DD8B4BA5}" dt="2021-09-15T19:29:48.972" v="3727"/>
          <ac:spMkLst>
            <pc:docMk/>
            <pc:sldMk cId="2880690431" sldId="559"/>
            <ac:spMk id="15" creationId="{73B5C30F-8956-467E-8689-04B90825DF7C}"/>
          </ac:spMkLst>
        </pc:spChg>
      </pc:sldChg>
      <pc:sldChg chg="delSp modSp mod modNotes">
        <pc:chgData name="Nathan Morrison" userId="a8088875ec538e5b" providerId="LiveId" clId="{B43994F1-4F9F-4547-AA48-D3C3DD8B4BA5}" dt="2021-09-17T19:30:13.152" v="6725"/>
        <pc:sldMkLst>
          <pc:docMk/>
          <pc:sldMk cId="547839558" sldId="649"/>
        </pc:sldMkLst>
        <pc:spChg chg="del">
          <ac:chgData name="Nathan Morrison" userId="a8088875ec538e5b" providerId="LiveId" clId="{B43994F1-4F9F-4547-AA48-D3C3DD8B4BA5}" dt="2021-09-15T20:49:18.280" v="6480" actId="21"/>
          <ac:spMkLst>
            <pc:docMk/>
            <pc:sldMk cId="547839558" sldId="649"/>
            <ac:spMk id="2" creationId="{CE365948-FBF7-4F08-A2DE-13912A76738F}"/>
          </ac:spMkLst>
        </pc:spChg>
        <pc:spChg chg="mod">
          <ac:chgData name="Nathan Morrison" userId="a8088875ec538e5b" providerId="LiveId" clId="{B43994F1-4F9F-4547-AA48-D3C3DD8B4BA5}" dt="2021-09-15T19:29:48.972" v="3727"/>
          <ac:spMkLst>
            <pc:docMk/>
            <pc:sldMk cId="547839558" sldId="649"/>
            <ac:spMk id="11267" creationId="{00000000-0000-0000-0000-000000000000}"/>
          </ac:spMkLst>
        </pc:spChg>
      </pc:sldChg>
      <pc:sldChg chg="delSp modSp mod delDesignElem modNotes modNotesTx">
        <pc:chgData name="Nathan Morrison" userId="a8088875ec538e5b" providerId="LiveId" clId="{B43994F1-4F9F-4547-AA48-D3C3DD8B4BA5}" dt="2021-09-17T19:30:13.152" v="6725"/>
        <pc:sldMkLst>
          <pc:docMk/>
          <pc:sldMk cId="2719126922" sldId="770"/>
        </pc:sldMkLst>
        <pc:spChg chg="mod">
          <ac:chgData name="Nathan Morrison" userId="a8088875ec538e5b" providerId="LiveId" clId="{B43994F1-4F9F-4547-AA48-D3C3DD8B4BA5}" dt="2021-09-15T17:35:29.741" v="60" actId="207"/>
          <ac:spMkLst>
            <pc:docMk/>
            <pc:sldMk cId="2719126922" sldId="770"/>
            <ac:spMk id="2" creationId="{CDC8B6C0-E4B0-4B79-980A-F20C0F3F9687}"/>
          </ac:spMkLst>
        </pc:spChg>
        <pc:spChg chg="mod">
          <ac:chgData name="Nathan Morrison" userId="a8088875ec538e5b" providerId="LiveId" clId="{B43994F1-4F9F-4547-AA48-D3C3DD8B4BA5}" dt="2021-09-15T17:41:01.138" v="87" actId="688"/>
          <ac:spMkLst>
            <pc:docMk/>
            <pc:sldMk cId="2719126922" sldId="770"/>
            <ac:spMk id="3" creationId="{882439C7-5AE2-4AB1-82B2-4E92E21305D0}"/>
          </ac:spMkLst>
        </pc:spChg>
        <pc:spChg chg="del">
          <ac:chgData name="Nathan Morrison" userId="a8088875ec538e5b" providerId="LiveId" clId="{B43994F1-4F9F-4547-AA48-D3C3DD8B4BA5}" dt="2021-09-15T17:32:37.475" v="1"/>
          <ac:spMkLst>
            <pc:docMk/>
            <pc:sldMk cId="2719126922" sldId="770"/>
            <ac:spMk id="15" creationId="{66D61E08-70C3-48D8-BEA0-787111DC30DA}"/>
          </ac:spMkLst>
        </pc:spChg>
        <pc:spChg chg="del">
          <ac:chgData name="Nathan Morrison" userId="a8088875ec538e5b" providerId="LiveId" clId="{B43994F1-4F9F-4547-AA48-D3C3DD8B4BA5}" dt="2021-09-15T17:32:37.475" v="1"/>
          <ac:spMkLst>
            <pc:docMk/>
            <pc:sldMk cId="2719126922" sldId="770"/>
            <ac:spMk id="17" creationId="{FC55298F-0AE5-478E-AD2B-03C2614C5833}"/>
          </ac:spMkLst>
        </pc:spChg>
        <pc:spChg chg="del">
          <ac:chgData name="Nathan Morrison" userId="a8088875ec538e5b" providerId="LiveId" clId="{B43994F1-4F9F-4547-AA48-D3C3DD8B4BA5}" dt="2021-09-15T17:32:37.475" v="1"/>
          <ac:spMkLst>
            <pc:docMk/>
            <pc:sldMk cId="2719126922" sldId="770"/>
            <ac:spMk id="19" creationId="{C180E4EA-0B63-4779-A895-7E90E71088F3}"/>
          </ac:spMkLst>
        </pc:spChg>
        <pc:spChg chg="del">
          <ac:chgData name="Nathan Morrison" userId="a8088875ec538e5b" providerId="LiveId" clId="{B43994F1-4F9F-4547-AA48-D3C3DD8B4BA5}" dt="2021-09-15T17:32:37.475" v="1"/>
          <ac:spMkLst>
            <pc:docMk/>
            <pc:sldMk cId="2719126922" sldId="770"/>
            <ac:spMk id="21" creationId="{CEE01D9D-3DE8-4EED-B0D3-8F3C79CC7673}"/>
          </ac:spMkLst>
        </pc:spChg>
        <pc:spChg chg="del">
          <ac:chgData name="Nathan Morrison" userId="a8088875ec538e5b" providerId="LiveId" clId="{B43994F1-4F9F-4547-AA48-D3C3DD8B4BA5}" dt="2021-09-15T17:32:37.475" v="1"/>
          <ac:spMkLst>
            <pc:docMk/>
            <pc:sldMk cId="2719126922" sldId="770"/>
            <ac:spMk id="23" creationId="{89AF5CE9-607F-43F4-8983-DCD6DA4051FD}"/>
          </ac:spMkLst>
        </pc:spChg>
        <pc:spChg chg="del">
          <ac:chgData name="Nathan Morrison" userId="a8088875ec538e5b" providerId="LiveId" clId="{B43994F1-4F9F-4547-AA48-D3C3DD8B4BA5}" dt="2021-09-15T17:32:37.475" v="1"/>
          <ac:spMkLst>
            <pc:docMk/>
            <pc:sldMk cId="2719126922" sldId="770"/>
            <ac:spMk id="25" creationId="{6EEA2DBD-9E1E-4521-8C01-F32AD18A89E3}"/>
          </ac:spMkLst>
        </pc:spChg>
        <pc:spChg chg="del">
          <ac:chgData name="Nathan Morrison" userId="a8088875ec538e5b" providerId="LiveId" clId="{B43994F1-4F9F-4547-AA48-D3C3DD8B4BA5}" dt="2021-09-15T17:32:37.475" v="1"/>
          <ac:spMkLst>
            <pc:docMk/>
            <pc:sldMk cId="2719126922" sldId="770"/>
            <ac:spMk id="27" creationId="{15BBD2C1-BA9B-46A9-A27A-33498B169272}"/>
          </ac:spMkLst>
        </pc:spChg>
        <pc:picChg chg="mod">
          <ac:chgData name="Nathan Morrison" userId="a8088875ec538e5b" providerId="LiveId" clId="{B43994F1-4F9F-4547-AA48-D3C3DD8B4BA5}" dt="2021-09-15T17:33:50.710" v="6" actId="14826"/>
          <ac:picMkLst>
            <pc:docMk/>
            <pc:sldMk cId="2719126922" sldId="770"/>
            <ac:picMk id="6" creationId="{6EDC2C9B-AA98-4237-B8BF-E24D9DE1008B}"/>
          </ac:picMkLst>
        </pc:picChg>
        <pc:cxnChg chg="del">
          <ac:chgData name="Nathan Morrison" userId="a8088875ec538e5b" providerId="LiveId" clId="{B43994F1-4F9F-4547-AA48-D3C3DD8B4BA5}" dt="2021-09-15T17:32:37.475" v="1"/>
          <ac:cxnSpMkLst>
            <pc:docMk/>
            <pc:sldMk cId="2719126922" sldId="770"/>
            <ac:cxnSpMk id="11" creationId="{A57C1A16-B8AB-4D99-A195-A38F556A6486}"/>
          </ac:cxnSpMkLst>
        </pc:cxnChg>
        <pc:cxnChg chg="del">
          <ac:chgData name="Nathan Morrison" userId="a8088875ec538e5b" providerId="LiveId" clId="{B43994F1-4F9F-4547-AA48-D3C3DD8B4BA5}" dt="2021-09-15T17:32:37.475" v="1"/>
          <ac:cxnSpMkLst>
            <pc:docMk/>
            <pc:sldMk cId="2719126922" sldId="770"/>
            <ac:cxnSpMk id="13" creationId="{F8A9B20B-D1DD-4573-B5EC-558029519236}"/>
          </ac:cxnSpMkLst>
        </pc:cxnChg>
      </pc:sldChg>
      <pc:sldChg chg="addSp modSp add mod modAnim modNotes">
        <pc:chgData name="Nathan Morrison" userId="a8088875ec538e5b" providerId="LiveId" clId="{B43994F1-4F9F-4547-AA48-D3C3DD8B4BA5}" dt="2021-09-17T19:30:13.152" v="6725"/>
        <pc:sldMkLst>
          <pc:docMk/>
          <pc:sldMk cId="1193203755" sldId="774"/>
        </pc:sldMkLst>
        <pc:spChg chg="add mod">
          <ac:chgData name="Nathan Morrison" userId="a8088875ec538e5b" providerId="LiveId" clId="{B43994F1-4F9F-4547-AA48-D3C3DD8B4BA5}" dt="2021-09-15T17:39:32.770" v="77" actId="207"/>
          <ac:spMkLst>
            <pc:docMk/>
            <pc:sldMk cId="1193203755" sldId="774"/>
            <ac:spMk id="7" creationId="{F277735A-5C11-4F47-8FC3-6A64C749C526}"/>
          </ac:spMkLst>
        </pc:spChg>
        <pc:spChg chg="mod">
          <ac:chgData name="Nathan Morrison" userId="a8088875ec538e5b" providerId="LiveId" clId="{B43994F1-4F9F-4547-AA48-D3C3DD8B4BA5}" dt="2021-09-15T20:33:12.538" v="6479" actId="114"/>
          <ac:spMkLst>
            <pc:docMk/>
            <pc:sldMk cId="1193203755" sldId="774"/>
            <ac:spMk id="8" creationId="{E61EED3F-D8E1-4ABB-BFF0-DFF4F4A0554F}"/>
          </ac:spMkLst>
        </pc:spChg>
        <pc:spChg chg="mod">
          <ac:chgData name="Nathan Morrison" userId="a8088875ec538e5b" providerId="LiveId" clId="{B43994F1-4F9F-4547-AA48-D3C3DD8B4BA5}" dt="2021-09-15T17:38:21.616" v="72" actId="208"/>
          <ac:spMkLst>
            <pc:docMk/>
            <pc:sldMk cId="1193203755" sldId="774"/>
            <ac:spMk id="2050" creationId="{00000000-0000-0000-0000-000000000000}"/>
          </ac:spMkLst>
        </pc:spChg>
        <pc:picChg chg="mod">
          <ac:chgData name="Nathan Morrison" userId="a8088875ec538e5b" providerId="LiveId" clId="{B43994F1-4F9F-4547-AA48-D3C3DD8B4BA5}" dt="2021-09-15T17:37:40.798" v="69" actId="1076"/>
          <ac:picMkLst>
            <pc:docMk/>
            <pc:sldMk cId="1193203755" sldId="774"/>
            <ac:picMk id="6" creationId="{E990D41E-10D3-46FF-A4DC-E3A1E9630820}"/>
          </ac:picMkLst>
        </pc:picChg>
      </pc:sldChg>
      <pc:sldChg chg="del">
        <pc:chgData name="Nathan Morrison" userId="a8088875ec538e5b" providerId="LiveId" clId="{B43994F1-4F9F-4547-AA48-D3C3DD8B4BA5}" dt="2021-09-15T17:59:16.927" v="784" actId="47"/>
        <pc:sldMkLst>
          <pc:docMk/>
          <pc:sldMk cId="1736769358" sldId="828"/>
        </pc:sldMkLst>
      </pc:sldChg>
      <pc:sldChg chg="del">
        <pc:chgData name="Nathan Morrison" userId="a8088875ec538e5b" providerId="LiveId" clId="{B43994F1-4F9F-4547-AA48-D3C3DD8B4BA5}" dt="2021-09-15T18:22:24.092" v="1733" actId="47"/>
        <pc:sldMkLst>
          <pc:docMk/>
          <pc:sldMk cId="3395163194" sldId="829"/>
        </pc:sldMkLst>
      </pc:sldChg>
      <pc:sldChg chg="modSp del">
        <pc:chgData name="Nathan Morrison" userId="a8088875ec538e5b" providerId="LiveId" clId="{B43994F1-4F9F-4547-AA48-D3C3DD8B4BA5}" dt="2021-09-15T20:18:43.085" v="5988" actId="47"/>
        <pc:sldMkLst>
          <pc:docMk/>
          <pc:sldMk cId="3267823559" sldId="831"/>
        </pc:sldMkLst>
        <pc:spChg chg="mod">
          <ac:chgData name="Nathan Morrison" userId="a8088875ec538e5b" providerId="LiveId" clId="{B43994F1-4F9F-4547-AA48-D3C3DD8B4BA5}" dt="2021-09-15T19:29:48.972" v="3727"/>
          <ac:spMkLst>
            <pc:docMk/>
            <pc:sldMk cId="3267823559" sldId="831"/>
            <ac:spMk id="12" creationId="{964F9313-E2A2-49D9-AA7A-0754C8014751}"/>
          </ac:spMkLst>
        </pc:spChg>
      </pc:sldChg>
      <pc:sldChg chg="modSp del">
        <pc:chgData name="Nathan Morrison" userId="a8088875ec538e5b" providerId="LiveId" clId="{B43994F1-4F9F-4547-AA48-D3C3DD8B4BA5}" dt="2021-09-15T20:18:43.085" v="5988" actId="47"/>
        <pc:sldMkLst>
          <pc:docMk/>
          <pc:sldMk cId="3682482376" sldId="833"/>
        </pc:sldMkLst>
        <pc:spChg chg="mod">
          <ac:chgData name="Nathan Morrison" userId="a8088875ec538e5b" providerId="LiveId" clId="{B43994F1-4F9F-4547-AA48-D3C3DD8B4BA5}" dt="2021-09-15T19:29:48.972" v="3727"/>
          <ac:spMkLst>
            <pc:docMk/>
            <pc:sldMk cId="3682482376" sldId="833"/>
            <ac:spMk id="12" creationId="{964F9313-E2A2-49D9-AA7A-0754C8014751}"/>
          </ac:spMkLst>
        </pc:spChg>
      </pc:sldChg>
      <pc:sldChg chg="modSp del">
        <pc:chgData name="Nathan Morrison" userId="a8088875ec538e5b" providerId="LiveId" clId="{B43994F1-4F9F-4547-AA48-D3C3DD8B4BA5}" dt="2021-09-15T20:18:43.085" v="5988" actId="47"/>
        <pc:sldMkLst>
          <pc:docMk/>
          <pc:sldMk cId="525923888" sldId="835"/>
        </pc:sldMkLst>
        <pc:spChg chg="mod">
          <ac:chgData name="Nathan Morrison" userId="a8088875ec538e5b" providerId="LiveId" clId="{B43994F1-4F9F-4547-AA48-D3C3DD8B4BA5}" dt="2021-09-15T19:29:48.972" v="3727"/>
          <ac:spMkLst>
            <pc:docMk/>
            <pc:sldMk cId="525923888" sldId="835"/>
            <ac:spMk id="12" creationId="{964F9313-E2A2-49D9-AA7A-0754C8014751}"/>
          </ac:spMkLst>
        </pc:spChg>
        <pc:spChg chg="mod">
          <ac:chgData name="Nathan Morrison" userId="a8088875ec538e5b" providerId="LiveId" clId="{B43994F1-4F9F-4547-AA48-D3C3DD8B4BA5}" dt="2021-09-15T19:29:48.972" v="3727"/>
          <ac:spMkLst>
            <pc:docMk/>
            <pc:sldMk cId="525923888" sldId="835"/>
            <ac:spMk id="202754" creationId="{0CEAEEFF-C77E-40CB-B635-D9F54CF61D39}"/>
          </ac:spMkLst>
        </pc:spChg>
      </pc:sldChg>
      <pc:sldChg chg="modSp del">
        <pc:chgData name="Nathan Morrison" userId="a8088875ec538e5b" providerId="LiveId" clId="{B43994F1-4F9F-4547-AA48-D3C3DD8B4BA5}" dt="2021-09-15T20:18:43.085" v="5988" actId="47"/>
        <pc:sldMkLst>
          <pc:docMk/>
          <pc:sldMk cId="3625215003" sldId="837"/>
        </pc:sldMkLst>
        <pc:spChg chg="mod">
          <ac:chgData name="Nathan Morrison" userId="a8088875ec538e5b" providerId="LiveId" clId="{B43994F1-4F9F-4547-AA48-D3C3DD8B4BA5}" dt="2021-09-15T19:29:48.972" v="3727"/>
          <ac:spMkLst>
            <pc:docMk/>
            <pc:sldMk cId="3625215003" sldId="837"/>
            <ac:spMk id="205826" creationId="{B5DB6F4E-EF79-49B9-8B43-BDE3CB5B8137}"/>
          </ac:spMkLst>
        </pc:spChg>
      </pc:sldChg>
      <pc:sldChg chg="modSp del">
        <pc:chgData name="Nathan Morrison" userId="a8088875ec538e5b" providerId="LiveId" clId="{B43994F1-4F9F-4547-AA48-D3C3DD8B4BA5}" dt="2021-09-15T20:18:43.085" v="5988" actId="47"/>
        <pc:sldMkLst>
          <pc:docMk/>
          <pc:sldMk cId="1544145776" sldId="839"/>
        </pc:sldMkLst>
        <pc:spChg chg="mod">
          <ac:chgData name="Nathan Morrison" userId="a8088875ec538e5b" providerId="LiveId" clId="{B43994F1-4F9F-4547-AA48-D3C3DD8B4BA5}" dt="2021-09-15T19:29:48.972" v="3727"/>
          <ac:spMkLst>
            <pc:docMk/>
            <pc:sldMk cId="1544145776" sldId="839"/>
            <ac:spMk id="12" creationId="{964F9313-E2A2-49D9-AA7A-0754C8014751}"/>
          </ac:spMkLst>
        </pc:spChg>
      </pc:sldChg>
      <pc:sldChg chg="modSp del">
        <pc:chgData name="Nathan Morrison" userId="a8088875ec538e5b" providerId="LiveId" clId="{B43994F1-4F9F-4547-AA48-D3C3DD8B4BA5}" dt="2021-09-15T20:18:43.085" v="5988" actId="47"/>
        <pc:sldMkLst>
          <pc:docMk/>
          <pc:sldMk cId="3119877128" sldId="841"/>
        </pc:sldMkLst>
        <pc:spChg chg="mod">
          <ac:chgData name="Nathan Morrison" userId="a8088875ec538e5b" providerId="LiveId" clId="{B43994F1-4F9F-4547-AA48-D3C3DD8B4BA5}" dt="2021-09-15T19:29:48.972" v="3727"/>
          <ac:spMkLst>
            <pc:docMk/>
            <pc:sldMk cId="3119877128" sldId="841"/>
            <ac:spMk id="6" creationId="{D6E36DA5-D8F7-4568-8EC3-16FB7E77A534}"/>
          </ac:spMkLst>
        </pc:spChg>
      </pc:sldChg>
      <pc:sldChg chg="del">
        <pc:chgData name="Nathan Morrison" userId="a8088875ec538e5b" providerId="LiveId" clId="{B43994F1-4F9F-4547-AA48-D3C3DD8B4BA5}" dt="2021-09-15T20:18:43.085" v="5988" actId="47"/>
        <pc:sldMkLst>
          <pc:docMk/>
          <pc:sldMk cId="2146203069" sldId="843"/>
        </pc:sldMkLst>
      </pc:sldChg>
      <pc:sldChg chg="modSp del">
        <pc:chgData name="Nathan Morrison" userId="a8088875ec538e5b" providerId="LiveId" clId="{B43994F1-4F9F-4547-AA48-D3C3DD8B4BA5}" dt="2021-09-15T20:18:43.085" v="5988" actId="47"/>
        <pc:sldMkLst>
          <pc:docMk/>
          <pc:sldMk cId="2044184580" sldId="845"/>
        </pc:sldMkLst>
        <pc:spChg chg="mod">
          <ac:chgData name="Nathan Morrison" userId="a8088875ec538e5b" providerId="LiveId" clId="{B43994F1-4F9F-4547-AA48-D3C3DD8B4BA5}" dt="2021-09-15T19:29:48.972" v="3727"/>
          <ac:spMkLst>
            <pc:docMk/>
            <pc:sldMk cId="2044184580" sldId="845"/>
            <ac:spMk id="6" creationId="{D6E36DA5-D8F7-4568-8EC3-16FB7E77A534}"/>
          </ac:spMkLst>
        </pc:spChg>
      </pc:sldChg>
      <pc:sldChg chg="del">
        <pc:chgData name="Nathan Morrison" userId="a8088875ec538e5b" providerId="LiveId" clId="{B43994F1-4F9F-4547-AA48-D3C3DD8B4BA5}" dt="2021-09-15T20:18:43.085" v="5988" actId="47"/>
        <pc:sldMkLst>
          <pc:docMk/>
          <pc:sldMk cId="1532957319" sldId="849"/>
        </pc:sldMkLst>
      </pc:sldChg>
      <pc:sldChg chg="modSp del">
        <pc:chgData name="Nathan Morrison" userId="a8088875ec538e5b" providerId="LiveId" clId="{B43994F1-4F9F-4547-AA48-D3C3DD8B4BA5}" dt="2021-09-15T20:18:43.085" v="5988" actId="47"/>
        <pc:sldMkLst>
          <pc:docMk/>
          <pc:sldMk cId="213935733" sldId="850"/>
        </pc:sldMkLst>
        <pc:spChg chg="mod">
          <ac:chgData name="Nathan Morrison" userId="a8088875ec538e5b" providerId="LiveId" clId="{B43994F1-4F9F-4547-AA48-D3C3DD8B4BA5}" dt="2021-09-15T19:29:48.972" v="3727"/>
          <ac:spMkLst>
            <pc:docMk/>
            <pc:sldMk cId="213935733" sldId="850"/>
            <ac:spMk id="6" creationId="{D6E36DA5-D8F7-4568-8EC3-16FB7E77A534}"/>
          </ac:spMkLst>
        </pc:spChg>
      </pc:sldChg>
      <pc:sldChg chg="modSp del">
        <pc:chgData name="Nathan Morrison" userId="a8088875ec538e5b" providerId="LiveId" clId="{B43994F1-4F9F-4547-AA48-D3C3DD8B4BA5}" dt="2021-09-15T20:18:46.535" v="5989" actId="47"/>
        <pc:sldMkLst>
          <pc:docMk/>
          <pc:sldMk cId="3645488982" sldId="854"/>
        </pc:sldMkLst>
        <pc:spChg chg="mod">
          <ac:chgData name="Nathan Morrison" userId="a8088875ec538e5b" providerId="LiveId" clId="{B43994F1-4F9F-4547-AA48-D3C3DD8B4BA5}" dt="2021-09-15T19:29:48.972" v="3727"/>
          <ac:spMkLst>
            <pc:docMk/>
            <pc:sldMk cId="3645488982" sldId="854"/>
            <ac:spMk id="12" creationId="{964F9313-E2A2-49D9-AA7A-0754C8014751}"/>
          </ac:spMkLst>
        </pc:spChg>
      </pc:sldChg>
      <pc:sldChg chg="modSp del">
        <pc:chgData name="Nathan Morrison" userId="a8088875ec538e5b" providerId="LiveId" clId="{B43994F1-4F9F-4547-AA48-D3C3DD8B4BA5}" dt="2021-09-15T20:18:46.535" v="5989" actId="47"/>
        <pc:sldMkLst>
          <pc:docMk/>
          <pc:sldMk cId="1996489658" sldId="855"/>
        </pc:sldMkLst>
        <pc:spChg chg="mod">
          <ac:chgData name="Nathan Morrison" userId="a8088875ec538e5b" providerId="LiveId" clId="{B43994F1-4F9F-4547-AA48-D3C3DD8B4BA5}" dt="2021-09-15T19:29:48.972" v="3727"/>
          <ac:spMkLst>
            <pc:docMk/>
            <pc:sldMk cId="1996489658" sldId="855"/>
            <ac:spMk id="12" creationId="{964F9313-E2A2-49D9-AA7A-0754C8014751}"/>
          </ac:spMkLst>
        </pc:spChg>
      </pc:sldChg>
      <pc:sldChg chg="del">
        <pc:chgData name="Nathan Morrison" userId="a8088875ec538e5b" providerId="LiveId" clId="{B43994F1-4F9F-4547-AA48-D3C3DD8B4BA5}" dt="2021-09-15T20:18:46.535" v="5989" actId="47"/>
        <pc:sldMkLst>
          <pc:docMk/>
          <pc:sldMk cId="2243185116" sldId="856"/>
        </pc:sldMkLst>
      </pc:sldChg>
      <pc:sldChg chg="del">
        <pc:chgData name="Nathan Morrison" userId="a8088875ec538e5b" providerId="LiveId" clId="{B43994F1-4F9F-4547-AA48-D3C3DD8B4BA5}" dt="2021-09-15T20:18:46.535" v="5989" actId="47"/>
        <pc:sldMkLst>
          <pc:docMk/>
          <pc:sldMk cId="904560627" sldId="861"/>
        </pc:sldMkLst>
      </pc:sldChg>
      <pc:sldChg chg="del">
        <pc:chgData name="Nathan Morrison" userId="a8088875ec538e5b" providerId="LiveId" clId="{B43994F1-4F9F-4547-AA48-D3C3DD8B4BA5}" dt="2021-09-15T20:18:46.535" v="5989" actId="47"/>
        <pc:sldMkLst>
          <pc:docMk/>
          <pc:sldMk cId="1491811679" sldId="862"/>
        </pc:sldMkLst>
      </pc:sldChg>
      <pc:sldChg chg="modSp del">
        <pc:chgData name="Nathan Morrison" userId="a8088875ec538e5b" providerId="LiveId" clId="{B43994F1-4F9F-4547-AA48-D3C3DD8B4BA5}" dt="2021-09-15T20:18:46.535" v="5989" actId="47"/>
        <pc:sldMkLst>
          <pc:docMk/>
          <pc:sldMk cId="1283810671" sldId="863"/>
        </pc:sldMkLst>
        <pc:spChg chg="mod">
          <ac:chgData name="Nathan Morrison" userId="a8088875ec538e5b" providerId="LiveId" clId="{B43994F1-4F9F-4547-AA48-D3C3DD8B4BA5}" dt="2021-09-15T19:29:48.972" v="3727"/>
          <ac:spMkLst>
            <pc:docMk/>
            <pc:sldMk cId="1283810671" sldId="863"/>
            <ac:spMk id="12" creationId="{964F9313-E2A2-49D9-AA7A-0754C8014751}"/>
          </ac:spMkLst>
        </pc:spChg>
      </pc:sldChg>
      <pc:sldChg chg="del">
        <pc:chgData name="Nathan Morrison" userId="a8088875ec538e5b" providerId="LiveId" clId="{B43994F1-4F9F-4547-AA48-D3C3DD8B4BA5}" dt="2021-09-15T20:18:46.535" v="5989" actId="47"/>
        <pc:sldMkLst>
          <pc:docMk/>
          <pc:sldMk cId="3636299142" sldId="864"/>
        </pc:sldMkLst>
      </pc:sldChg>
      <pc:sldChg chg="modSp del">
        <pc:chgData name="Nathan Morrison" userId="a8088875ec538e5b" providerId="LiveId" clId="{B43994F1-4F9F-4547-AA48-D3C3DD8B4BA5}" dt="2021-09-15T20:18:46.535" v="5989" actId="47"/>
        <pc:sldMkLst>
          <pc:docMk/>
          <pc:sldMk cId="3140807469" sldId="869"/>
        </pc:sldMkLst>
        <pc:spChg chg="mod">
          <ac:chgData name="Nathan Morrison" userId="a8088875ec538e5b" providerId="LiveId" clId="{B43994F1-4F9F-4547-AA48-D3C3DD8B4BA5}" dt="2021-09-15T19:29:48.972" v="3727"/>
          <ac:spMkLst>
            <pc:docMk/>
            <pc:sldMk cId="3140807469" sldId="869"/>
            <ac:spMk id="12" creationId="{964F9313-E2A2-49D9-AA7A-0754C8014751}"/>
          </ac:spMkLst>
        </pc:spChg>
      </pc:sldChg>
      <pc:sldChg chg="del">
        <pc:chgData name="Nathan Morrison" userId="a8088875ec538e5b" providerId="LiveId" clId="{B43994F1-4F9F-4547-AA48-D3C3DD8B4BA5}" dt="2021-09-15T20:18:46.535" v="5989" actId="47"/>
        <pc:sldMkLst>
          <pc:docMk/>
          <pc:sldMk cId="801488053" sldId="870"/>
        </pc:sldMkLst>
      </pc:sldChg>
      <pc:sldChg chg="modSp del">
        <pc:chgData name="Nathan Morrison" userId="a8088875ec538e5b" providerId="LiveId" clId="{B43994F1-4F9F-4547-AA48-D3C3DD8B4BA5}" dt="2021-09-15T20:18:46.535" v="5989" actId="47"/>
        <pc:sldMkLst>
          <pc:docMk/>
          <pc:sldMk cId="513979133" sldId="871"/>
        </pc:sldMkLst>
        <pc:spChg chg="mod">
          <ac:chgData name="Nathan Morrison" userId="a8088875ec538e5b" providerId="LiveId" clId="{B43994F1-4F9F-4547-AA48-D3C3DD8B4BA5}" dt="2021-09-15T19:29:48.972" v="3727"/>
          <ac:spMkLst>
            <pc:docMk/>
            <pc:sldMk cId="513979133" sldId="871"/>
            <ac:spMk id="12" creationId="{964F9313-E2A2-49D9-AA7A-0754C8014751}"/>
          </ac:spMkLst>
        </pc:spChg>
      </pc:sldChg>
      <pc:sldChg chg="del">
        <pc:chgData name="Nathan Morrison" userId="a8088875ec538e5b" providerId="LiveId" clId="{B43994F1-4F9F-4547-AA48-D3C3DD8B4BA5}" dt="2021-09-15T20:18:46.535" v="5989" actId="47"/>
        <pc:sldMkLst>
          <pc:docMk/>
          <pc:sldMk cId="3510830030" sldId="872"/>
        </pc:sldMkLst>
      </pc:sldChg>
      <pc:sldChg chg="modSp del">
        <pc:chgData name="Nathan Morrison" userId="a8088875ec538e5b" providerId="LiveId" clId="{B43994F1-4F9F-4547-AA48-D3C3DD8B4BA5}" dt="2021-09-15T20:18:46.535" v="5989" actId="47"/>
        <pc:sldMkLst>
          <pc:docMk/>
          <pc:sldMk cId="2492909792" sldId="876"/>
        </pc:sldMkLst>
        <pc:spChg chg="mod">
          <ac:chgData name="Nathan Morrison" userId="a8088875ec538e5b" providerId="LiveId" clId="{B43994F1-4F9F-4547-AA48-D3C3DD8B4BA5}" dt="2021-09-15T19:29:48.972" v="3727"/>
          <ac:spMkLst>
            <pc:docMk/>
            <pc:sldMk cId="2492909792" sldId="876"/>
            <ac:spMk id="6" creationId="{D6E36DA5-D8F7-4568-8EC3-16FB7E77A534}"/>
          </ac:spMkLst>
        </pc:spChg>
      </pc:sldChg>
      <pc:sldChg chg="modSp del">
        <pc:chgData name="Nathan Morrison" userId="a8088875ec538e5b" providerId="LiveId" clId="{B43994F1-4F9F-4547-AA48-D3C3DD8B4BA5}" dt="2021-09-15T20:19:03.917" v="5990" actId="47"/>
        <pc:sldMkLst>
          <pc:docMk/>
          <pc:sldMk cId="1749792892" sldId="877"/>
        </pc:sldMkLst>
        <pc:spChg chg="mod">
          <ac:chgData name="Nathan Morrison" userId="a8088875ec538e5b" providerId="LiveId" clId="{B43994F1-4F9F-4547-AA48-D3C3DD8B4BA5}" dt="2021-09-15T19:29:48.972" v="3727"/>
          <ac:spMkLst>
            <pc:docMk/>
            <pc:sldMk cId="1749792892" sldId="877"/>
            <ac:spMk id="205826" creationId="{B5DB6F4E-EF79-49B9-8B43-BDE3CB5B8137}"/>
          </ac:spMkLst>
        </pc:spChg>
      </pc:sldChg>
      <pc:sldChg chg="delSp modSp del delDesignElem">
        <pc:chgData name="Nathan Morrison" userId="a8088875ec538e5b" providerId="LiveId" clId="{B43994F1-4F9F-4547-AA48-D3C3DD8B4BA5}" dt="2021-09-15T20:19:03.917" v="5990" actId="47"/>
        <pc:sldMkLst>
          <pc:docMk/>
          <pc:sldMk cId="46620390" sldId="879"/>
        </pc:sldMkLst>
        <pc:spChg chg="mod">
          <ac:chgData name="Nathan Morrison" userId="a8088875ec538e5b" providerId="LiveId" clId="{B43994F1-4F9F-4547-AA48-D3C3DD8B4BA5}" dt="2021-09-15T19:29:48.972" v="3727"/>
          <ac:spMkLst>
            <pc:docMk/>
            <pc:sldMk cId="46620390" sldId="879"/>
            <ac:spMk id="3" creationId="{790EBDFB-0D03-4515-B360-CB04D2B0BAD6}"/>
          </ac:spMkLst>
        </pc:spChg>
        <pc:spChg chg="del">
          <ac:chgData name="Nathan Morrison" userId="a8088875ec538e5b" providerId="LiveId" clId="{B43994F1-4F9F-4547-AA48-D3C3DD8B4BA5}" dt="2021-09-15T17:40:13.260" v="84"/>
          <ac:spMkLst>
            <pc:docMk/>
            <pc:sldMk cId="46620390" sldId="879"/>
            <ac:spMk id="11" creationId="{3BCB5F6A-9EB0-40B0-9D13-3023E9A20508}"/>
          </ac:spMkLst>
        </pc:spChg>
      </pc:sldChg>
      <pc:sldChg chg="del">
        <pc:chgData name="Nathan Morrison" userId="a8088875ec538e5b" providerId="LiveId" clId="{B43994F1-4F9F-4547-AA48-D3C3DD8B4BA5}" dt="2021-09-15T20:19:03.917" v="5990" actId="47"/>
        <pc:sldMkLst>
          <pc:docMk/>
          <pc:sldMk cId="739904036" sldId="880"/>
        </pc:sldMkLst>
      </pc:sldChg>
      <pc:sldChg chg="delSp modSp del delDesignElem">
        <pc:chgData name="Nathan Morrison" userId="a8088875ec538e5b" providerId="LiveId" clId="{B43994F1-4F9F-4547-AA48-D3C3DD8B4BA5}" dt="2021-09-15T20:19:03.917" v="5990" actId="47"/>
        <pc:sldMkLst>
          <pc:docMk/>
          <pc:sldMk cId="646662554" sldId="882"/>
        </pc:sldMkLst>
        <pc:spChg chg="mod">
          <ac:chgData name="Nathan Morrison" userId="a8088875ec538e5b" providerId="LiveId" clId="{B43994F1-4F9F-4547-AA48-D3C3DD8B4BA5}" dt="2021-09-15T19:29:48.972" v="3727"/>
          <ac:spMkLst>
            <pc:docMk/>
            <pc:sldMk cId="646662554" sldId="882"/>
            <ac:spMk id="3" creationId="{790EBDFB-0D03-4515-B360-CB04D2B0BAD6}"/>
          </ac:spMkLst>
        </pc:spChg>
        <pc:spChg chg="del">
          <ac:chgData name="Nathan Morrison" userId="a8088875ec538e5b" providerId="LiveId" clId="{B43994F1-4F9F-4547-AA48-D3C3DD8B4BA5}" dt="2021-09-15T17:40:13.260" v="84"/>
          <ac:spMkLst>
            <pc:docMk/>
            <pc:sldMk cId="646662554" sldId="882"/>
            <ac:spMk id="11" creationId="{3BCB5F6A-9EB0-40B0-9D13-3023E9A20508}"/>
          </ac:spMkLst>
        </pc:spChg>
      </pc:sldChg>
      <pc:sldChg chg="delSp modSp del delDesignElem">
        <pc:chgData name="Nathan Morrison" userId="a8088875ec538e5b" providerId="LiveId" clId="{B43994F1-4F9F-4547-AA48-D3C3DD8B4BA5}" dt="2021-09-15T20:19:03.917" v="5990" actId="47"/>
        <pc:sldMkLst>
          <pc:docMk/>
          <pc:sldMk cId="2399807887" sldId="884"/>
        </pc:sldMkLst>
        <pc:spChg chg="mod">
          <ac:chgData name="Nathan Morrison" userId="a8088875ec538e5b" providerId="LiveId" clId="{B43994F1-4F9F-4547-AA48-D3C3DD8B4BA5}" dt="2021-09-15T19:29:48.972" v="3727"/>
          <ac:spMkLst>
            <pc:docMk/>
            <pc:sldMk cId="2399807887" sldId="884"/>
            <ac:spMk id="21" creationId="{D2D8B0FE-D088-4579-90C2-5BC73B723E7C}"/>
          </ac:spMkLst>
        </pc:spChg>
        <pc:grpChg chg="del">
          <ac:chgData name="Nathan Morrison" userId="a8088875ec538e5b" providerId="LiveId" clId="{B43994F1-4F9F-4547-AA48-D3C3DD8B4BA5}" dt="2021-09-15T17:40:13.260" v="84"/>
          <ac:grpSpMkLst>
            <pc:docMk/>
            <pc:sldMk cId="2399807887" sldId="884"/>
            <ac:grpSpMk id="10" creationId="{DDE8DE2B-61C1-46D5-BEB8-521321C182C4}"/>
          </ac:grpSpMkLst>
        </pc:grpChg>
      </pc:sldChg>
      <pc:sldChg chg="new del">
        <pc:chgData name="Nathan Morrison" userId="a8088875ec538e5b" providerId="LiveId" clId="{B43994F1-4F9F-4547-AA48-D3C3DD8B4BA5}" dt="2021-09-15T17:35:59.465" v="63" actId="47"/>
        <pc:sldMkLst>
          <pc:docMk/>
          <pc:sldMk cId="562543873" sldId="885"/>
        </pc:sldMkLst>
      </pc:sldChg>
      <pc:sldChg chg="new del">
        <pc:chgData name="Nathan Morrison" userId="a8088875ec538e5b" providerId="LiveId" clId="{B43994F1-4F9F-4547-AA48-D3C3DD8B4BA5}" dt="2021-09-15T17:45:58.464" v="328" actId="47"/>
        <pc:sldMkLst>
          <pc:docMk/>
          <pc:sldMk cId="1108148484" sldId="885"/>
        </pc:sldMkLst>
      </pc:sldChg>
      <pc:sldChg chg="modSp add mod modAnim modNotes modNotesTx">
        <pc:chgData name="Nathan Morrison" userId="a8088875ec538e5b" providerId="LiveId" clId="{B43994F1-4F9F-4547-AA48-D3C3DD8B4BA5}" dt="2021-09-17T19:30:13.152" v="6725"/>
        <pc:sldMkLst>
          <pc:docMk/>
          <pc:sldMk cId="3721211308" sldId="886"/>
        </pc:sldMkLst>
        <pc:spChg chg="mod">
          <ac:chgData name="Nathan Morrison" userId="a8088875ec538e5b" providerId="LiveId" clId="{B43994F1-4F9F-4547-AA48-D3C3DD8B4BA5}" dt="2021-09-15T19:29:48.972" v="3727"/>
          <ac:spMkLst>
            <pc:docMk/>
            <pc:sldMk cId="3721211308" sldId="886"/>
            <ac:spMk id="8" creationId="{E61EED3F-D8E1-4ABB-BFF0-DFF4F4A0554F}"/>
          </ac:spMkLst>
        </pc:spChg>
      </pc:sldChg>
      <pc:sldChg chg="new del">
        <pc:chgData name="Nathan Morrison" userId="a8088875ec538e5b" providerId="LiveId" clId="{B43994F1-4F9F-4547-AA48-D3C3DD8B4BA5}" dt="2021-09-15T17:52:08.445" v="544" actId="47"/>
        <pc:sldMkLst>
          <pc:docMk/>
          <pc:sldMk cId="1286590501" sldId="887"/>
        </pc:sldMkLst>
      </pc:sldChg>
      <pc:sldChg chg="addSp modSp add mod modAnim modNotes modNotesTx">
        <pc:chgData name="Nathan Morrison" userId="a8088875ec538e5b" providerId="LiveId" clId="{B43994F1-4F9F-4547-AA48-D3C3DD8B4BA5}" dt="2021-09-17T19:30:13.152" v="6725"/>
        <pc:sldMkLst>
          <pc:docMk/>
          <pc:sldMk cId="1731322584" sldId="888"/>
        </pc:sldMkLst>
        <pc:spChg chg="mod">
          <ac:chgData name="Nathan Morrison" userId="a8088875ec538e5b" providerId="LiveId" clId="{B43994F1-4F9F-4547-AA48-D3C3DD8B4BA5}" dt="2021-09-15T19:29:48.972" v="3727"/>
          <ac:spMkLst>
            <pc:docMk/>
            <pc:sldMk cId="1731322584" sldId="888"/>
            <ac:spMk id="8" creationId="{E61EED3F-D8E1-4ABB-BFF0-DFF4F4A0554F}"/>
          </ac:spMkLst>
        </pc:spChg>
        <pc:spChg chg="add mod">
          <ac:chgData name="Nathan Morrison" userId="a8088875ec538e5b" providerId="LiveId" clId="{B43994F1-4F9F-4547-AA48-D3C3DD8B4BA5}" dt="2021-09-15T17:57:52.520" v="761" actId="20577"/>
          <ac:spMkLst>
            <pc:docMk/>
            <pc:sldMk cId="1731322584" sldId="888"/>
            <ac:spMk id="9" creationId="{442AE983-E24E-44DE-B8F1-503A3F05F756}"/>
          </ac:spMkLst>
        </pc:spChg>
      </pc:sldChg>
      <pc:sldChg chg="new del">
        <pc:chgData name="Nathan Morrison" userId="a8088875ec538e5b" providerId="LiveId" clId="{B43994F1-4F9F-4547-AA48-D3C3DD8B4BA5}" dt="2021-09-15T17:59:54.069" v="787" actId="47"/>
        <pc:sldMkLst>
          <pc:docMk/>
          <pc:sldMk cId="635295506" sldId="889"/>
        </pc:sldMkLst>
      </pc:sldChg>
      <pc:sldChg chg="addSp delSp modSp add mod modAnim modNotes modNotesTx">
        <pc:chgData name="Nathan Morrison" userId="a8088875ec538e5b" providerId="LiveId" clId="{B43994F1-4F9F-4547-AA48-D3C3DD8B4BA5}" dt="2021-09-17T19:30:13.152" v="6725"/>
        <pc:sldMkLst>
          <pc:docMk/>
          <pc:sldMk cId="1366696630" sldId="890"/>
        </pc:sldMkLst>
        <pc:spChg chg="mod">
          <ac:chgData name="Nathan Morrison" userId="a8088875ec538e5b" providerId="LiveId" clId="{B43994F1-4F9F-4547-AA48-D3C3DD8B4BA5}" dt="2021-09-15T18:39:43.271" v="2265" actId="5793"/>
          <ac:spMkLst>
            <pc:docMk/>
            <pc:sldMk cId="1366696630" sldId="890"/>
            <ac:spMk id="2" creationId="{E9E9D842-E64A-475C-B540-0F50403E7EB0}"/>
          </ac:spMkLst>
        </pc:spChg>
        <pc:spChg chg="mod">
          <ac:chgData name="Nathan Morrison" userId="a8088875ec538e5b" providerId="LiveId" clId="{B43994F1-4F9F-4547-AA48-D3C3DD8B4BA5}" dt="2021-09-15T19:29:48.972" v="3727"/>
          <ac:spMkLst>
            <pc:docMk/>
            <pc:sldMk cId="1366696630" sldId="890"/>
            <ac:spMk id="6" creationId="{D6E36DA5-D8F7-4568-8EC3-16FB7E77A534}"/>
          </ac:spMkLst>
        </pc:spChg>
        <pc:spChg chg="mod">
          <ac:chgData name="Nathan Morrison" userId="a8088875ec538e5b" providerId="LiveId" clId="{B43994F1-4F9F-4547-AA48-D3C3DD8B4BA5}" dt="2021-09-15T18:01:55.429" v="851" actId="1076"/>
          <ac:spMkLst>
            <pc:docMk/>
            <pc:sldMk cId="1366696630" sldId="890"/>
            <ac:spMk id="7" creationId="{6FA2A478-2A64-4994-B051-177D75088602}"/>
          </ac:spMkLst>
        </pc:spChg>
        <pc:spChg chg="add mod">
          <ac:chgData name="Nathan Morrison" userId="a8088875ec538e5b" providerId="LiveId" clId="{B43994F1-4F9F-4547-AA48-D3C3DD8B4BA5}" dt="2021-09-15T18:09:21.016" v="1547" actId="1076"/>
          <ac:spMkLst>
            <pc:docMk/>
            <pc:sldMk cId="1366696630" sldId="890"/>
            <ac:spMk id="8" creationId="{B2611006-081A-443A-B34C-7AE6422D3D23}"/>
          </ac:spMkLst>
        </pc:spChg>
        <pc:spChg chg="add mod">
          <ac:chgData name="Nathan Morrison" userId="a8088875ec538e5b" providerId="LiveId" clId="{B43994F1-4F9F-4547-AA48-D3C3DD8B4BA5}" dt="2021-09-15T18:10:18.231" v="1550" actId="1076"/>
          <ac:spMkLst>
            <pc:docMk/>
            <pc:sldMk cId="1366696630" sldId="890"/>
            <ac:spMk id="9" creationId="{7777ED03-CB86-4E4F-B221-B3E9D49D890D}"/>
          </ac:spMkLst>
        </pc:spChg>
        <pc:spChg chg="add mod">
          <ac:chgData name="Nathan Morrison" userId="a8088875ec538e5b" providerId="LiveId" clId="{B43994F1-4F9F-4547-AA48-D3C3DD8B4BA5}" dt="2021-09-15T18:10:43.746" v="1568" actId="14100"/>
          <ac:spMkLst>
            <pc:docMk/>
            <pc:sldMk cId="1366696630" sldId="890"/>
            <ac:spMk id="10" creationId="{B5AE52B7-CDCF-4915-AA2F-E7AC55E338DA}"/>
          </ac:spMkLst>
        </pc:spChg>
        <pc:spChg chg="add mod">
          <ac:chgData name="Nathan Morrison" userId="a8088875ec538e5b" providerId="LiveId" clId="{B43994F1-4F9F-4547-AA48-D3C3DD8B4BA5}" dt="2021-09-15T18:10:55.385" v="1570" actId="1076"/>
          <ac:spMkLst>
            <pc:docMk/>
            <pc:sldMk cId="1366696630" sldId="890"/>
            <ac:spMk id="11" creationId="{2B99DB33-20EB-4FAD-BDA4-EBBDC371BE32}"/>
          </ac:spMkLst>
        </pc:spChg>
        <pc:spChg chg="add mod">
          <ac:chgData name="Nathan Morrison" userId="a8088875ec538e5b" providerId="LiveId" clId="{B43994F1-4F9F-4547-AA48-D3C3DD8B4BA5}" dt="2021-09-15T18:18:17.427" v="1707" actId="1076"/>
          <ac:spMkLst>
            <pc:docMk/>
            <pc:sldMk cId="1366696630" sldId="890"/>
            <ac:spMk id="12" creationId="{05ECFC89-DDA4-4C78-8AC2-48C4CAFFBBA5}"/>
          </ac:spMkLst>
        </pc:spChg>
        <pc:spChg chg="add mod">
          <ac:chgData name="Nathan Morrison" userId="a8088875ec538e5b" providerId="LiveId" clId="{B43994F1-4F9F-4547-AA48-D3C3DD8B4BA5}" dt="2021-09-15T18:17:46.945" v="1703" actId="17032"/>
          <ac:spMkLst>
            <pc:docMk/>
            <pc:sldMk cId="1366696630" sldId="890"/>
            <ac:spMk id="17" creationId="{512DC148-FD05-4466-BE4C-0C21A1EFFE33}"/>
          </ac:spMkLst>
        </pc:spChg>
        <pc:spChg chg="add mod">
          <ac:chgData name="Nathan Morrison" userId="a8088875ec538e5b" providerId="LiveId" clId="{B43994F1-4F9F-4547-AA48-D3C3DD8B4BA5}" dt="2021-09-15T18:20:31.126" v="1716" actId="14100"/>
          <ac:spMkLst>
            <pc:docMk/>
            <pc:sldMk cId="1366696630" sldId="890"/>
            <ac:spMk id="21" creationId="{ABB548B5-5216-4131-A890-D839EE49DE7C}"/>
          </ac:spMkLst>
        </pc:spChg>
        <pc:spChg chg="add mod">
          <ac:chgData name="Nathan Morrison" userId="a8088875ec538e5b" providerId="LiveId" clId="{B43994F1-4F9F-4547-AA48-D3C3DD8B4BA5}" dt="2021-09-15T18:20:49.022" v="1719" actId="14100"/>
          <ac:spMkLst>
            <pc:docMk/>
            <pc:sldMk cId="1366696630" sldId="890"/>
            <ac:spMk id="22" creationId="{9DF3E03B-088A-4BE6-9DFB-16484C440837}"/>
          </ac:spMkLst>
        </pc:spChg>
        <pc:spChg chg="add mod">
          <ac:chgData name="Nathan Morrison" userId="a8088875ec538e5b" providerId="LiveId" clId="{B43994F1-4F9F-4547-AA48-D3C3DD8B4BA5}" dt="2021-09-15T18:21:28.075" v="1723" actId="1076"/>
          <ac:spMkLst>
            <pc:docMk/>
            <pc:sldMk cId="1366696630" sldId="890"/>
            <ac:spMk id="23" creationId="{19AE2ED0-1173-40CC-A192-6379979B3796}"/>
          </ac:spMkLst>
        </pc:spChg>
        <pc:spChg chg="add mod">
          <ac:chgData name="Nathan Morrison" userId="a8088875ec538e5b" providerId="LiveId" clId="{B43994F1-4F9F-4547-AA48-D3C3DD8B4BA5}" dt="2021-09-15T18:26:52.812" v="2014" actId="1076"/>
          <ac:spMkLst>
            <pc:docMk/>
            <pc:sldMk cId="1366696630" sldId="890"/>
            <ac:spMk id="24" creationId="{3BC1C7EA-094E-4168-9F52-1BED78622BB0}"/>
          </ac:spMkLst>
        </pc:spChg>
        <pc:picChg chg="mod">
          <ac:chgData name="Nathan Morrison" userId="a8088875ec538e5b" providerId="LiveId" clId="{B43994F1-4F9F-4547-AA48-D3C3DD8B4BA5}" dt="2021-09-15T18:02:03.199" v="852" actId="14100"/>
          <ac:picMkLst>
            <pc:docMk/>
            <pc:sldMk cId="1366696630" sldId="890"/>
            <ac:picMk id="5" creationId="{63668802-8900-4A6E-BD95-51234680F51B}"/>
          </ac:picMkLst>
        </pc:picChg>
        <pc:cxnChg chg="add mod">
          <ac:chgData name="Nathan Morrison" userId="a8088875ec538e5b" providerId="LiveId" clId="{B43994F1-4F9F-4547-AA48-D3C3DD8B4BA5}" dt="2021-09-15T18:17:02.289" v="1698" actId="208"/>
          <ac:cxnSpMkLst>
            <pc:docMk/>
            <pc:sldMk cId="1366696630" sldId="890"/>
            <ac:cxnSpMk id="14" creationId="{AC603873-7750-4571-869D-7A1E651D3D71}"/>
          </ac:cxnSpMkLst>
        </pc:cxnChg>
        <pc:cxnChg chg="add del mod">
          <ac:chgData name="Nathan Morrison" userId="a8088875ec538e5b" providerId="LiveId" clId="{B43994F1-4F9F-4547-AA48-D3C3DD8B4BA5}" dt="2021-09-15T18:15:20.480" v="1686" actId="478"/>
          <ac:cxnSpMkLst>
            <pc:docMk/>
            <pc:sldMk cId="1366696630" sldId="890"/>
            <ac:cxnSpMk id="15" creationId="{FC42ED51-F103-4E5C-A9BC-EBD2D45DF055}"/>
          </ac:cxnSpMkLst>
        </pc:cxnChg>
        <pc:cxnChg chg="add mod">
          <ac:chgData name="Nathan Morrison" userId="a8088875ec538e5b" providerId="LiveId" clId="{B43994F1-4F9F-4547-AA48-D3C3DD8B4BA5}" dt="2021-09-15T18:17:06.040" v="1699" actId="208"/>
          <ac:cxnSpMkLst>
            <pc:docMk/>
            <pc:sldMk cId="1366696630" sldId="890"/>
            <ac:cxnSpMk id="16" creationId="{784BE1D3-86EC-44F5-A31A-EF4D87FEC015}"/>
          </ac:cxnSpMkLst>
        </pc:cxnChg>
        <pc:cxnChg chg="add del mod">
          <ac:chgData name="Nathan Morrison" userId="a8088875ec538e5b" providerId="LiveId" clId="{B43994F1-4F9F-4547-AA48-D3C3DD8B4BA5}" dt="2021-09-15T18:19:38.768" v="1710" actId="478"/>
          <ac:cxnSpMkLst>
            <pc:docMk/>
            <pc:sldMk cId="1366696630" sldId="890"/>
            <ac:cxnSpMk id="19" creationId="{56793E21-AA52-4131-A539-48AC94769AA1}"/>
          </ac:cxnSpMkLst>
        </pc:cxnChg>
      </pc:sldChg>
      <pc:sldChg chg="new del">
        <pc:chgData name="Nathan Morrison" userId="a8088875ec538e5b" providerId="LiveId" clId="{B43994F1-4F9F-4547-AA48-D3C3DD8B4BA5}" dt="2021-09-15T18:27:55.247" v="2142" actId="47"/>
        <pc:sldMkLst>
          <pc:docMk/>
          <pc:sldMk cId="1283506774" sldId="891"/>
        </pc:sldMkLst>
      </pc:sldChg>
      <pc:sldChg chg="addSp delSp modSp new mod modAnim modNotes modNotesTx">
        <pc:chgData name="Nathan Morrison" userId="a8088875ec538e5b" providerId="LiveId" clId="{B43994F1-4F9F-4547-AA48-D3C3DD8B4BA5}" dt="2021-09-17T19:35:40.250" v="6727" actId="20577"/>
        <pc:sldMkLst>
          <pc:docMk/>
          <pc:sldMk cId="1205829377" sldId="892"/>
        </pc:sldMkLst>
        <pc:spChg chg="del">
          <ac:chgData name="Nathan Morrison" userId="a8088875ec538e5b" providerId="LiveId" clId="{B43994F1-4F9F-4547-AA48-D3C3DD8B4BA5}" dt="2021-09-15T18:30:14.552" v="2147" actId="478"/>
          <ac:spMkLst>
            <pc:docMk/>
            <pc:sldMk cId="1205829377" sldId="892"/>
            <ac:spMk id="2" creationId="{5FA27490-778A-4033-8663-C6D60650D13A}"/>
          </ac:spMkLst>
        </pc:spChg>
        <pc:spChg chg="del">
          <ac:chgData name="Nathan Morrison" userId="a8088875ec538e5b" providerId="LiveId" clId="{B43994F1-4F9F-4547-AA48-D3C3DD8B4BA5}" dt="2021-09-15T18:30:16.357" v="2148" actId="478"/>
          <ac:spMkLst>
            <pc:docMk/>
            <pc:sldMk cId="1205829377" sldId="892"/>
            <ac:spMk id="3" creationId="{F4B4F1CE-D655-4EC7-B988-02234EC17F13}"/>
          </ac:spMkLst>
        </pc:spChg>
        <pc:spChg chg="mod">
          <ac:chgData name="Nathan Morrison" userId="a8088875ec538e5b" providerId="LiveId" clId="{B43994F1-4F9F-4547-AA48-D3C3DD8B4BA5}" dt="2021-09-15T18:31:05.819" v="2206" actId="1076"/>
          <ac:spMkLst>
            <pc:docMk/>
            <pc:sldMk cId="1205829377" sldId="892"/>
            <ac:spMk id="4" creationId="{13B84408-6856-42EE-A3F4-1714C24A4959}"/>
          </ac:spMkLst>
        </pc:spChg>
        <pc:spChg chg="add mod">
          <ac:chgData name="Nathan Morrison" userId="a8088875ec538e5b" providerId="LiveId" clId="{B43994F1-4F9F-4547-AA48-D3C3DD8B4BA5}" dt="2021-09-15T19:29:48.972" v="3727"/>
          <ac:spMkLst>
            <pc:docMk/>
            <pc:sldMk cId="1205829377" sldId="892"/>
            <ac:spMk id="5" creationId="{DB052988-8634-438D-9B28-C4FAD3F4E517}"/>
          </ac:spMkLst>
        </pc:spChg>
        <pc:spChg chg="add del mod">
          <ac:chgData name="Nathan Morrison" userId="a8088875ec538e5b" providerId="LiveId" clId="{B43994F1-4F9F-4547-AA48-D3C3DD8B4BA5}" dt="2021-09-15T18:38:52.945" v="2255" actId="21"/>
          <ac:spMkLst>
            <pc:docMk/>
            <pc:sldMk cId="1205829377" sldId="892"/>
            <ac:spMk id="8" creationId="{D2126F11-F123-4ECF-B6FE-913DC2CBD0B3}"/>
          </ac:spMkLst>
        </pc:spChg>
        <pc:spChg chg="add mod">
          <ac:chgData name="Nathan Morrison" userId="a8088875ec538e5b" providerId="LiveId" clId="{B43994F1-4F9F-4547-AA48-D3C3DD8B4BA5}" dt="2021-09-15T18:39:35.609" v="2264" actId="14838"/>
          <ac:spMkLst>
            <pc:docMk/>
            <pc:sldMk cId="1205829377" sldId="892"/>
            <ac:spMk id="9" creationId="{C9471C77-9C91-4E96-B4D2-9195261B69FC}"/>
          </ac:spMkLst>
        </pc:spChg>
        <pc:spChg chg="add mod">
          <ac:chgData name="Nathan Morrison" userId="a8088875ec538e5b" providerId="LiveId" clId="{B43994F1-4F9F-4547-AA48-D3C3DD8B4BA5}" dt="2021-09-15T18:41:37.373" v="2272" actId="14100"/>
          <ac:spMkLst>
            <pc:docMk/>
            <pc:sldMk cId="1205829377" sldId="892"/>
            <ac:spMk id="10" creationId="{B9119A27-84A5-421A-B146-545E9DBF46B1}"/>
          </ac:spMkLst>
        </pc:spChg>
        <pc:spChg chg="add mod">
          <ac:chgData name="Nathan Morrison" userId="a8088875ec538e5b" providerId="LiveId" clId="{B43994F1-4F9F-4547-AA48-D3C3DD8B4BA5}" dt="2021-09-15T18:43:55.325" v="2314" actId="207"/>
          <ac:spMkLst>
            <pc:docMk/>
            <pc:sldMk cId="1205829377" sldId="892"/>
            <ac:spMk id="11" creationId="{F6242CFE-8036-4DDE-B364-501107BD0232}"/>
          </ac:spMkLst>
        </pc:spChg>
        <pc:spChg chg="add mod">
          <ac:chgData name="Nathan Morrison" userId="a8088875ec538e5b" providerId="LiveId" clId="{B43994F1-4F9F-4547-AA48-D3C3DD8B4BA5}" dt="2021-09-17T19:35:34.628" v="6726" actId="20577"/>
          <ac:spMkLst>
            <pc:docMk/>
            <pc:sldMk cId="1205829377" sldId="892"/>
            <ac:spMk id="28" creationId="{628663DB-34E5-4C31-9635-2A1FE294A8FF}"/>
          </ac:spMkLst>
        </pc:spChg>
        <pc:spChg chg="add mod">
          <ac:chgData name="Nathan Morrison" userId="a8088875ec538e5b" providerId="LiveId" clId="{B43994F1-4F9F-4547-AA48-D3C3DD8B4BA5}" dt="2021-09-15T18:56:31.257" v="2876" actId="1076"/>
          <ac:spMkLst>
            <pc:docMk/>
            <pc:sldMk cId="1205829377" sldId="892"/>
            <ac:spMk id="29" creationId="{0D2DD74B-9D1C-464B-A5E1-9144D0E3EB0F}"/>
          </ac:spMkLst>
        </pc:spChg>
        <pc:picChg chg="add mod ord">
          <ac:chgData name="Nathan Morrison" userId="a8088875ec538e5b" providerId="LiveId" clId="{B43994F1-4F9F-4547-AA48-D3C3DD8B4BA5}" dt="2021-09-15T18:34:27.606" v="2215" actId="167"/>
          <ac:picMkLst>
            <pc:docMk/>
            <pc:sldMk cId="1205829377" sldId="892"/>
            <ac:picMk id="7" creationId="{1635B62D-F141-4040-ADE0-80AC41819E21}"/>
          </ac:picMkLst>
        </pc:picChg>
        <pc:cxnChg chg="add mod">
          <ac:chgData name="Nathan Morrison" userId="a8088875ec538e5b" providerId="LiveId" clId="{B43994F1-4F9F-4547-AA48-D3C3DD8B4BA5}" dt="2021-09-15T18:45:53.609" v="2550" actId="14100"/>
          <ac:cxnSpMkLst>
            <pc:docMk/>
            <pc:sldMk cId="1205829377" sldId="892"/>
            <ac:cxnSpMk id="12" creationId="{750F6D91-0737-4A56-BF5D-5091907DD2DC}"/>
          </ac:cxnSpMkLst>
        </pc:cxnChg>
        <pc:cxnChg chg="add mod">
          <ac:chgData name="Nathan Morrison" userId="a8088875ec538e5b" providerId="LiveId" clId="{B43994F1-4F9F-4547-AA48-D3C3DD8B4BA5}" dt="2021-09-15T18:46:04.816" v="2553" actId="14100"/>
          <ac:cxnSpMkLst>
            <pc:docMk/>
            <pc:sldMk cId="1205829377" sldId="892"/>
            <ac:cxnSpMk id="14" creationId="{BF7C0B94-6F38-43AF-A160-66D876547C51}"/>
          </ac:cxnSpMkLst>
        </pc:cxnChg>
        <pc:cxnChg chg="add mod">
          <ac:chgData name="Nathan Morrison" userId="a8088875ec538e5b" providerId="LiveId" clId="{B43994F1-4F9F-4547-AA48-D3C3DD8B4BA5}" dt="2021-09-15T18:46:18.591" v="2556" actId="14100"/>
          <ac:cxnSpMkLst>
            <pc:docMk/>
            <pc:sldMk cId="1205829377" sldId="892"/>
            <ac:cxnSpMk id="16" creationId="{F8E54EBA-23A6-4C79-AE8B-F2B832E0D600}"/>
          </ac:cxnSpMkLst>
        </pc:cxnChg>
        <pc:cxnChg chg="add mod">
          <ac:chgData name="Nathan Morrison" userId="a8088875ec538e5b" providerId="LiveId" clId="{B43994F1-4F9F-4547-AA48-D3C3DD8B4BA5}" dt="2021-09-15T18:51:01.758" v="2781" actId="1076"/>
          <ac:cxnSpMkLst>
            <pc:docMk/>
            <pc:sldMk cId="1205829377" sldId="892"/>
            <ac:cxnSpMk id="18" creationId="{4FC461EA-8187-42DD-BF34-DAFDA852F5FF}"/>
          </ac:cxnSpMkLst>
        </pc:cxnChg>
        <pc:cxnChg chg="add mod">
          <ac:chgData name="Nathan Morrison" userId="a8088875ec538e5b" providerId="LiveId" clId="{B43994F1-4F9F-4547-AA48-D3C3DD8B4BA5}" dt="2021-09-15T18:47:05.570" v="2562" actId="14100"/>
          <ac:cxnSpMkLst>
            <pc:docMk/>
            <pc:sldMk cId="1205829377" sldId="892"/>
            <ac:cxnSpMk id="20" creationId="{8E8B765B-8023-471E-9A9C-F708A5BF4279}"/>
          </ac:cxnSpMkLst>
        </pc:cxnChg>
        <pc:cxnChg chg="add mod">
          <ac:chgData name="Nathan Morrison" userId="a8088875ec538e5b" providerId="LiveId" clId="{B43994F1-4F9F-4547-AA48-D3C3DD8B4BA5}" dt="2021-09-15T18:47:43.548" v="2566" actId="14100"/>
          <ac:cxnSpMkLst>
            <pc:docMk/>
            <pc:sldMk cId="1205829377" sldId="892"/>
            <ac:cxnSpMk id="22" creationId="{AE5723C5-3B39-4661-9429-9F57999DF80E}"/>
          </ac:cxnSpMkLst>
        </pc:cxnChg>
        <pc:cxnChg chg="add mod">
          <ac:chgData name="Nathan Morrison" userId="a8088875ec538e5b" providerId="LiveId" clId="{B43994F1-4F9F-4547-AA48-D3C3DD8B4BA5}" dt="2021-09-15T18:50:23.795" v="2775" actId="14100"/>
          <ac:cxnSpMkLst>
            <pc:docMk/>
            <pc:sldMk cId="1205829377" sldId="892"/>
            <ac:cxnSpMk id="24" creationId="{FA7660A8-C502-4F82-9091-3ED9824DBAC1}"/>
          </ac:cxnSpMkLst>
        </pc:cxnChg>
        <pc:cxnChg chg="add mod">
          <ac:chgData name="Nathan Morrison" userId="a8088875ec538e5b" providerId="LiveId" clId="{B43994F1-4F9F-4547-AA48-D3C3DD8B4BA5}" dt="2021-09-15T18:50:47.607" v="2779" actId="1076"/>
          <ac:cxnSpMkLst>
            <pc:docMk/>
            <pc:sldMk cId="1205829377" sldId="892"/>
            <ac:cxnSpMk id="26" creationId="{37F580D3-0C10-4A7B-B663-1DE848F0E69B}"/>
          </ac:cxnSpMkLst>
        </pc:cxnChg>
      </pc:sldChg>
      <pc:sldChg chg="new del">
        <pc:chgData name="Nathan Morrison" userId="a8088875ec538e5b" providerId="LiveId" clId="{B43994F1-4F9F-4547-AA48-D3C3DD8B4BA5}" dt="2021-09-15T18:58:01.711" v="2952" actId="47"/>
        <pc:sldMkLst>
          <pc:docMk/>
          <pc:sldMk cId="703390458" sldId="893"/>
        </pc:sldMkLst>
      </pc:sldChg>
      <pc:sldChg chg="new del">
        <pc:chgData name="Nathan Morrison" userId="a8088875ec538e5b" providerId="LiveId" clId="{B43994F1-4F9F-4547-AA48-D3C3DD8B4BA5}" dt="2021-09-15T19:11:03.153" v="3223" actId="47"/>
        <pc:sldMkLst>
          <pc:docMk/>
          <pc:sldMk cId="694868511" sldId="894"/>
        </pc:sldMkLst>
      </pc:sldChg>
      <pc:sldChg chg="modSp add del">
        <pc:chgData name="Nathan Morrison" userId="a8088875ec538e5b" providerId="LiveId" clId="{B43994F1-4F9F-4547-AA48-D3C3DD8B4BA5}" dt="2021-09-15T18:36:57.386" v="2241" actId="47"/>
        <pc:sldMkLst>
          <pc:docMk/>
          <pc:sldMk cId="3995314034" sldId="894"/>
        </pc:sldMkLst>
        <pc:spChg chg="mod">
          <ac:chgData name="Nathan Morrison" userId="a8088875ec538e5b" providerId="LiveId" clId="{B43994F1-4F9F-4547-AA48-D3C3DD8B4BA5}" dt="2021-09-15T18:35:53.847" v="2227" actId="20577"/>
          <ac:spMkLst>
            <pc:docMk/>
            <pc:sldMk cId="3995314034" sldId="894"/>
            <ac:spMk id="2" creationId="{E9E9D842-E64A-475C-B540-0F50403E7EB0}"/>
          </ac:spMkLst>
        </pc:spChg>
      </pc:sldChg>
      <pc:sldChg chg="new del">
        <pc:chgData name="Nathan Morrison" userId="a8088875ec538e5b" providerId="LiveId" clId="{B43994F1-4F9F-4547-AA48-D3C3DD8B4BA5}" dt="2021-09-15T19:27:38.424" v="3699" actId="47"/>
        <pc:sldMkLst>
          <pc:docMk/>
          <pc:sldMk cId="3379938794" sldId="895"/>
        </pc:sldMkLst>
      </pc:sldChg>
      <pc:sldChg chg="addSp delSp modSp add mod delAnim modAnim modNotes modNotesTx">
        <pc:chgData name="Nathan Morrison" userId="a8088875ec538e5b" providerId="LiveId" clId="{B43994F1-4F9F-4547-AA48-D3C3DD8B4BA5}" dt="2021-09-17T21:01:12.578" v="6847"/>
        <pc:sldMkLst>
          <pc:docMk/>
          <pc:sldMk cId="2410489006" sldId="896"/>
        </pc:sldMkLst>
        <pc:spChg chg="mod">
          <ac:chgData name="Nathan Morrison" userId="a8088875ec538e5b" providerId="LiveId" clId="{B43994F1-4F9F-4547-AA48-D3C3DD8B4BA5}" dt="2021-09-15T18:59:26.687" v="2999" actId="20577"/>
          <ac:spMkLst>
            <pc:docMk/>
            <pc:sldMk cId="2410489006" sldId="896"/>
            <ac:spMk id="2" creationId="{E9E9D842-E64A-475C-B540-0F50403E7EB0}"/>
          </ac:spMkLst>
        </pc:spChg>
        <pc:spChg chg="mod">
          <ac:chgData name="Nathan Morrison" userId="a8088875ec538e5b" providerId="LiveId" clId="{B43994F1-4F9F-4547-AA48-D3C3DD8B4BA5}" dt="2021-09-15T19:29:48.972" v="3727"/>
          <ac:spMkLst>
            <pc:docMk/>
            <pc:sldMk cId="2410489006" sldId="896"/>
            <ac:spMk id="6" creationId="{D6E36DA5-D8F7-4568-8EC3-16FB7E77A534}"/>
          </ac:spMkLst>
        </pc:spChg>
        <pc:spChg chg="mod">
          <ac:chgData name="Nathan Morrison" userId="a8088875ec538e5b" providerId="LiveId" clId="{B43994F1-4F9F-4547-AA48-D3C3DD8B4BA5}" dt="2021-09-15T18:59:09.878" v="2987" actId="20577"/>
          <ac:spMkLst>
            <pc:docMk/>
            <pc:sldMk cId="2410489006" sldId="896"/>
            <ac:spMk id="7" creationId="{6FA2A478-2A64-4994-B051-177D75088602}"/>
          </ac:spMkLst>
        </pc:spChg>
        <pc:spChg chg="mod">
          <ac:chgData name="Nathan Morrison" userId="a8088875ec538e5b" providerId="LiveId" clId="{B43994F1-4F9F-4547-AA48-D3C3DD8B4BA5}" dt="2021-09-15T19:06:21.725" v="3147" actId="1076"/>
          <ac:spMkLst>
            <pc:docMk/>
            <pc:sldMk cId="2410489006" sldId="896"/>
            <ac:spMk id="8" creationId="{B2611006-081A-443A-B34C-7AE6422D3D23}"/>
          </ac:spMkLst>
        </pc:spChg>
        <pc:spChg chg="del">
          <ac:chgData name="Nathan Morrison" userId="a8088875ec538e5b" providerId="LiveId" clId="{B43994F1-4F9F-4547-AA48-D3C3DD8B4BA5}" dt="2021-09-15T19:02:03.699" v="3076" actId="478"/>
          <ac:spMkLst>
            <pc:docMk/>
            <pc:sldMk cId="2410489006" sldId="896"/>
            <ac:spMk id="9" creationId="{7777ED03-CB86-4E4F-B221-B3E9D49D890D}"/>
          </ac:spMkLst>
        </pc:spChg>
        <pc:spChg chg="del">
          <ac:chgData name="Nathan Morrison" userId="a8088875ec538e5b" providerId="LiveId" clId="{B43994F1-4F9F-4547-AA48-D3C3DD8B4BA5}" dt="2021-09-15T19:01:45.533" v="3072" actId="478"/>
          <ac:spMkLst>
            <pc:docMk/>
            <pc:sldMk cId="2410489006" sldId="896"/>
            <ac:spMk id="10" creationId="{B5AE52B7-CDCF-4915-AA2F-E7AC55E338DA}"/>
          </ac:spMkLst>
        </pc:spChg>
        <pc:spChg chg="del">
          <ac:chgData name="Nathan Morrison" userId="a8088875ec538e5b" providerId="LiveId" clId="{B43994F1-4F9F-4547-AA48-D3C3DD8B4BA5}" dt="2021-09-15T19:02:09.283" v="3079" actId="478"/>
          <ac:spMkLst>
            <pc:docMk/>
            <pc:sldMk cId="2410489006" sldId="896"/>
            <ac:spMk id="11" creationId="{2B99DB33-20EB-4FAD-BDA4-EBBDC371BE32}"/>
          </ac:spMkLst>
        </pc:spChg>
        <pc:spChg chg="mod">
          <ac:chgData name="Nathan Morrison" userId="a8088875ec538e5b" providerId="LiveId" clId="{B43994F1-4F9F-4547-AA48-D3C3DD8B4BA5}" dt="2021-09-15T19:05:57.444" v="3145" actId="6549"/>
          <ac:spMkLst>
            <pc:docMk/>
            <pc:sldMk cId="2410489006" sldId="896"/>
            <ac:spMk id="12" creationId="{05ECFC89-DDA4-4C78-8AC2-48C4CAFFBBA5}"/>
          </ac:spMkLst>
        </pc:spChg>
        <pc:spChg chg="add mod">
          <ac:chgData name="Nathan Morrison" userId="a8088875ec538e5b" providerId="LiveId" clId="{B43994F1-4F9F-4547-AA48-D3C3DD8B4BA5}" dt="2021-09-15T19:03:32.119" v="3109" actId="14100"/>
          <ac:spMkLst>
            <pc:docMk/>
            <pc:sldMk cId="2410489006" sldId="896"/>
            <ac:spMk id="20" creationId="{A7ED1F3B-5B59-4BAA-A9A8-E1959EA17F66}"/>
          </ac:spMkLst>
        </pc:spChg>
        <pc:spChg chg="del">
          <ac:chgData name="Nathan Morrison" userId="a8088875ec538e5b" providerId="LiveId" clId="{B43994F1-4F9F-4547-AA48-D3C3DD8B4BA5}" dt="2021-09-15T19:01:57.280" v="3073" actId="478"/>
          <ac:spMkLst>
            <pc:docMk/>
            <pc:sldMk cId="2410489006" sldId="896"/>
            <ac:spMk id="21" creationId="{ABB548B5-5216-4131-A890-D839EE49DE7C}"/>
          </ac:spMkLst>
        </pc:spChg>
        <pc:spChg chg="del">
          <ac:chgData name="Nathan Morrison" userId="a8088875ec538e5b" providerId="LiveId" clId="{B43994F1-4F9F-4547-AA48-D3C3DD8B4BA5}" dt="2021-09-15T19:02:00.674" v="3075" actId="478"/>
          <ac:spMkLst>
            <pc:docMk/>
            <pc:sldMk cId="2410489006" sldId="896"/>
            <ac:spMk id="22" creationId="{9DF3E03B-088A-4BE6-9DFB-16484C440837}"/>
          </ac:spMkLst>
        </pc:spChg>
        <pc:spChg chg="del">
          <ac:chgData name="Nathan Morrison" userId="a8088875ec538e5b" providerId="LiveId" clId="{B43994F1-4F9F-4547-AA48-D3C3DD8B4BA5}" dt="2021-09-15T19:01:59.258" v="3074" actId="478"/>
          <ac:spMkLst>
            <pc:docMk/>
            <pc:sldMk cId="2410489006" sldId="896"/>
            <ac:spMk id="23" creationId="{19AE2ED0-1173-40CC-A192-6379979B3796}"/>
          </ac:spMkLst>
        </pc:spChg>
        <pc:spChg chg="mod">
          <ac:chgData name="Nathan Morrison" userId="a8088875ec538e5b" providerId="LiveId" clId="{B43994F1-4F9F-4547-AA48-D3C3DD8B4BA5}" dt="2021-09-15T19:09:09.600" v="3219" actId="1076"/>
          <ac:spMkLst>
            <pc:docMk/>
            <pc:sldMk cId="2410489006" sldId="896"/>
            <ac:spMk id="24" creationId="{3BC1C7EA-094E-4168-9F52-1BED78622BB0}"/>
          </ac:spMkLst>
        </pc:spChg>
        <pc:spChg chg="add del mod">
          <ac:chgData name="Nathan Morrison" userId="a8088875ec538e5b" providerId="LiveId" clId="{B43994F1-4F9F-4547-AA48-D3C3DD8B4BA5}" dt="2021-09-15T19:05:43.882" v="3122" actId="21"/>
          <ac:spMkLst>
            <pc:docMk/>
            <pc:sldMk cId="2410489006" sldId="896"/>
            <ac:spMk id="25" creationId="{81A6A231-CEFE-43F1-B59D-22F1C007BE0D}"/>
          </ac:spMkLst>
        </pc:spChg>
        <pc:picChg chg="add del">
          <ac:chgData name="Nathan Morrison" userId="a8088875ec538e5b" providerId="LiveId" clId="{B43994F1-4F9F-4547-AA48-D3C3DD8B4BA5}" dt="2021-09-15T19:02:06.855" v="3078" actId="478"/>
          <ac:picMkLst>
            <pc:docMk/>
            <pc:sldMk cId="2410489006" sldId="896"/>
            <ac:picMk id="5" creationId="{63668802-8900-4A6E-BD95-51234680F51B}"/>
          </ac:picMkLst>
        </pc:picChg>
        <pc:cxnChg chg="mod">
          <ac:chgData name="Nathan Morrison" userId="a8088875ec538e5b" providerId="LiveId" clId="{B43994F1-4F9F-4547-AA48-D3C3DD8B4BA5}" dt="2021-09-15T19:04:58.403" v="3116" actId="14100"/>
          <ac:cxnSpMkLst>
            <pc:docMk/>
            <pc:sldMk cId="2410489006" sldId="896"/>
            <ac:cxnSpMk id="14" creationId="{AC603873-7750-4571-869D-7A1E651D3D71}"/>
          </ac:cxnSpMkLst>
        </pc:cxnChg>
        <pc:cxnChg chg="mod">
          <ac:chgData name="Nathan Morrison" userId="a8088875ec538e5b" providerId="LiveId" clId="{B43994F1-4F9F-4547-AA48-D3C3DD8B4BA5}" dt="2021-09-15T19:05:12.459" v="3118" actId="14100"/>
          <ac:cxnSpMkLst>
            <pc:docMk/>
            <pc:sldMk cId="2410489006" sldId="896"/>
            <ac:cxnSpMk id="16" creationId="{784BE1D3-86EC-44F5-A31A-EF4D87FEC015}"/>
          </ac:cxnSpMkLst>
        </pc:cxnChg>
        <pc:cxnChg chg="add mod">
          <ac:chgData name="Nathan Morrison" userId="a8088875ec538e5b" providerId="LiveId" clId="{B43994F1-4F9F-4547-AA48-D3C3DD8B4BA5}" dt="2021-09-15T19:05:26.980" v="3121" actId="14100"/>
          <ac:cxnSpMkLst>
            <pc:docMk/>
            <pc:sldMk cId="2410489006" sldId="896"/>
            <ac:cxnSpMk id="26" creationId="{0F1BCC87-A09F-4A78-A953-ACCF430B7CE6}"/>
          </ac:cxnSpMkLst>
        </pc:cxnChg>
      </pc:sldChg>
      <pc:sldChg chg="addSp delSp modSp add mod delAnim modAnim modNotes modNotesTx">
        <pc:chgData name="Nathan Morrison" userId="a8088875ec538e5b" providerId="LiveId" clId="{B43994F1-4F9F-4547-AA48-D3C3DD8B4BA5}" dt="2021-09-17T19:36:30.902" v="6740" actId="20577"/>
        <pc:sldMkLst>
          <pc:docMk/>
          <pc:sldMk cId="1007524301" sldId="897"/>
        </pc:sldMkLst>
        <pc:spChg chg="mod">
          <ac:chgData name="Nathan Morrison" userId="a8088875ec538e5b" providerId="LiveId" clId="{B43994F1-4F9F-4547-AA48-D3C3DD8B4BA5}" dt="2021-09-15T19:11:22.296" v="3237"/>
          <ac:spMkLst>
            <pc:docMk/>
            <pc:sldMk cId="1007524301" sldId="897"/>
            <ac:spMk id="2" creationId="{E9E9D842-E64A-475C-B540-0F50403E7EB0}"/>
          </ac:spMkLst>
        </pc:spChg>
        <pc:spChg chg="mod">
          <ac:chgData name="Nathan Morrison" userId="a8088875ec538e5b" providerId="LiveId" clId="{B43994F1-4F9F-4547-AA48-D3C3DD8B4BA5}" dt="2021-09-15T19:29:48.972" v="3727"/>
          <ac:spMkLst>
            <pc:docMk/>
            <pc:sldMk cId="1007524301" sldId="897"/>
            <ac:spMk id="6" creationId="{D6E36DA5-D8F7-4568-8EC3-16FB7E77A534}"/>
          </ac:spMkLst>
        </pc:spChg>
        <pc:spChg chg="mod">
          <ac:chgData name="Nathan Morrison" userId="a8088875ec538e5b" providerId="LiveId" clId="{B43994F1-4F9F-4547-AA48-D3C3DD8B4BA5}" dt="2021-09-15T19:11:10.780" v="3236" actId="20577"/>
          <ac:spMkLst>
            <pc:docMk/>
            <pc:sldMk cId="1007524301" sldId="897"/>
            <ac:spMk id="7" creationId="{6FA2A478-2A64-4994-B051-177D75088602}"/>
          </ac:spMkLst>
        </pc:spChg>
        <pc:spChg chg="mod">
          <ac:chgData name="Nathan Morrison" userId="a8088875ec538e5b" providerId="LiveId" clId="{B43994F1-4F9F-4547-AA48-D3C3DD8B4BA5}" dt="2021-09-15T19:18:07.546" v="3443" actId="14100"/>
          <ac:spMkLst>
            <pc:docMk/>
            <pc:sldMk cId="1007524301" sldId="897"/>
            <ac:spMk id="8" creationId="{B2611006-081A-443A-B34C-7AE6422D3D23}"/>
          </ac:spMkLst>
        </pc:spChg>
        <pc:spChg chg="mod">
          <ac:chgData name="Nathan Morrison" userId="a8088875ec538e5b" providerId="LiveId" clId="{B43994F1-4F9F-4547-AA48-D3C3DD8B4BA5}" dt="2021-09-15T19:20:18.243" v="3508" actId="20577"/>
          <ac:spMkLst>
            <pc:docMk/>
            <pc:sldMk cId="1007524301" sldId="897"/>
            <ac:spMk id="12" creationId="{05ECFC89-DDA4-4C78-8AC2-48C4CAFFBBA5}"/>
          </ac:spMkLst>
        </pc:spChg>
        <pc:spChg chg="del">
          <ac:chgData name="Nathan Morrison" userId="a8088875ec538e5b" providerId="LiveId" clId="{B43994F1-4F9F-4547-AA48-D3C3DD8B4BA5}" dt="2021-09-15T19:20:30.300" v="3509" actId="21"/>
          <ac:spMkLst>
            <pc:docMk/>
            <pc:sldMk cId="1007524301" sldId="897"/>
            <ac:spMk id="17" creationId="{512DC148-FD05-4466-BE4C-0C21A1EFFE33}"/>
          </ac:spMkLst>
        </pc:spChg>
        <pc:spChg chg="add mod">
          <ac:chgData name="Nathan Morrison" userId="a8088875ec538e5b" providerId="LiveId" clId="{B43994F1-4F9F-4547-AA48-D3C3DD8B4BA5}" dt="2021-09-15T19:19:59.011" v="3480" actId="207"/>
          <ac:spMkLst>
            <pc:docMk/>
            <pc:sldMk cId="1007524301" sldId="897"/>
            <ac:spMk id="18" creationId="{6444C573-C745-42C1-9F2F-B2410CE7B71C}"/>
          </ac:spMkLst>
        </pc:spChg>
        <pc:spChg chg="del">
          <ac:chgData name="Nathan Morrison" userId="a8088875ec538e5b" providerId="LiveId" clId="{B43994F1-4F9F-4547-AA48-D3C3DD8B4BA5}" dt="2021-09-15T19:20:32.599" v="3510" actId="478"/>
          <ac:spMkLst>
            <pc:docMk/>
            <pc:sldMk cId="1007524301" sldId="897"/>
            <ac:spMk id="20" creationId="{A7ED1F3B-5B59-4BAA-A9A8-E1959EA17F66}"/>
          </ac:spMkLst>
        </pc:spChg>
        <pc:spChg chg="mod">
          <ac:chgData name="Nathan Morrison" userId="a8088875ec538e5b" providerId="LiveId" clId="{B43994F1-4F9F-4547-AA48-D3C3DD8B4BA5}" dt="2021-09-15T19:25:19.981" v="3694" actId="1076"/>
          <ac:spMkLst>
            <pc:docMk/>
            <pc:sldMk cId="1007524301" sldId="897"/>
            <ac:spMk id="24" creationId="{3BC1C7EA-094E-4168-9F52-1BED78622BB0}"/>
          </ac:spMkLst>
        </pc:spChg>
        <pc:picChg chg="mod">
          <ac:chgData name="Nathan Morrison" userId="a8088875ec538e5b" providerId="LiveId" clId="{B43994F1-4F9F-4547-AA48-D3C3DD8B4BA5}" dt="2021-09-15T19:19:33.970" v="3466" actId="1076"/>
          <ac:picMkLst>
            <pc:docMk/>
            <pc:sldMk cId="1007524301" sldId="897"/>
            <ac:picMk id="5" creationId="{63668802-8900-4A6E-BD95-51234680F51B}"/>
          </ac:picMkLst>
        </pc:picChg>
        <pc:cxnChg chg="mod">
          <ac:chgData name="Nathan Morrison" userId="a8088875ec538e5b" providerId="LiveId" clId="{B43994F1-4F9F-4547-AA48-D3C3DD8B4BA5}" dt="2021-09-15T19:22:35.115" v="3520" actId="14100"/>
          <ac:cxnSpMkLst>
            <pc:docMk/>
            <pc:sldMk cId="1007524301" sldId="897"/>
            <ac:cxnSpMk id="14" creationId="{AC603873-7750-4571-869D-7A1E651D3D71}"/>
          </ac:cxnSpMkLst>
        </pc:cxnChg>
        <pc:cxnChg chg="del">
          <ac:chgData name="Nathan Morrison" userId="a8088875ec538e5b" providerId="LiveId" clId="{B43994F1-4F9F-4547-AA48-D3C3DD8B4BA5}" dt="2021-09-15T19:20:36.514" v="3511" actId="478"/>
          <ac:cxnSpMkLst>
            <pc:docMk/>
            <pc:sldMk cId="1007524301" sldId="897"/>
            <ac:cxnSpMk id="16" creationId="{784BE1D3-86EC-44F5-A31A-EF4D87FEC015}"/>
          </ac:cxnSpMkLst>
        </pc:cxnChg>
        <pc:cxnChg chg="del">
          <ac:chgData name="Nathan Morrison" userId="a8088875ec538e5b" providerId="LiveId" clId="{B43994F1-4F9F-4547-AA48-D3C3DD8B4BA5}" dt="2021-09-15T19:20:38.176" v="3512" actId="478"/>
          <ac:cxnSpMkLst>
            <pc:docMk/>
            <pc:sldMk cId="1007524301" sldId="897"/>
            <ac:cxnSpMk id="26" creationId="{0F1BCC87-A09F-4A78-A953-ACCF430B7CE6}"/>
          </ac:cxnSpMkLst>
        </pc:cxnChg>
      </pc:sldChg>
      <pc:sldChg chg="new del">
        <pc:chgData name="Nathan Morrison" userId="a8088875ec538e5b" providerId="LiveId" clId="{B43994F1-4F9F-4547-AA48-D3C3DD8B4BA5}" dt="2021-09-15T19:43:32.667" v="4724" actId="47"/>
        <pc:sldMkLst>
          <pc:docMk/>
          <pc:sldMk cId="3654559259" sldId="898"/>
        </pc:sldMkLst>
      </pc:sldChg>
      <pc:sldChg chg="new del">
        <pc:chgData name="Nathan Morrison" userId="a8088875ec538e5b" providerId="LiveId" clId="{B43994F1-4F9F-4547-AA48-D3C3DD8B4BA5}" dt="2021-09-15T20:05:34.758" v="5707" actId="47"/>
        <pc:sldMkLst>
          <pc:docMk/>
          <pc:sldMk cId="1180274514" sldId="899"/>
        </pc:sldMkLst>
      </pc:sldChg>
      <pc:sldChg chg="new del">
        <pc:chgData name="Nathan Morrison" userId="a8088875ec538e5b" providerId="LiveId" clId="{B43994F1-4F9F-4547-AA48-D3C3DD8B4BA5}" dt="2021-09-15T20:19:28.680" v="5992" actId="47"/>
        <pc:sldMkLst>
          <pc:docMk/>
          <pc:sldMk cId="1075151187" sldId="900"/>
        </pc:sldMkLst>
      </pc:sldChg>
      <pc:sldChg chg="addSp delSp modSp add mod modAnim modNotes modNotesTx">
        <pc:chgData name="Nathan Morrison" userId="a8088875ec538e5b" providerId="LiveId" clId="{B43994F1-4F9F-4547-AA48-D3C3DD8B4BA5}" dt="2021-09-17T19:36:40.849" v="6747" actId="6549"/>
        <pc:sldMkLst>
          <pc:docMk/>
          <pc:sldMk cId="1557518081" sldId="901"/>
        </pc:sldMkLst>
        <pc:spChg chg="mod">
          <ac:chgData name="Nathan Morrison" userId="a8088875ec538e5b" providerId="LiveId" clId="{B43994F1-4F9F-4547-AA48-D3C3DD8B4BA5}" dt="2021-09-15T19:28:09.734" v="3717"/>
          <ac:spMkLst>
            <pc:docMk/>
            <pc:sldMk cId="1557518081" sldId="901"/>
            <ac:spMk id="2" creationId="{E9E9D842-E64A-475C-B540-0F50403E7EB0}"/>
          </ac:spMkLst>
        </pc:spChg>
        <pc:spChg chg="mod">
          <ac:chgData name="Nathan Morrison" userId="a8088875ec538e5b" providerId="LiveId" clId="{B43994F1-4F9F-4547-AA48-D3C3DD8B4BA5}" dt="2021-09-15T19:31:02.972" v="3774" actId="20577"/>
          <ac:spMkLst>
            <pc:docMk/>
            <pc:sldMk cId="1557518081" sldId="901"/>
            <ac:spMk id="6" creationId="{D6E36DA5-D8F7-4568-8EC3-16FB7E77A534}"/>
          </ac:spMkLst>
        </pc:spChg>
        <pc:spChg chg="mod">
          <ac:chgData name="Nathan Morrison" userId="a8088875ec538e5b" providerId="LiveId" clId="{B43994F1-4F9F-4547-AA48-D3C3DD8B4BA5}" dt="2021-09-15T19:27:51.915" v="3716" actId="20577"/>
          <ac:spMkLst>
            <pc:docMk/>
            <pc:sldMk cId="1557518081" sldId="901"/>
            <ac:spMk id="7" creationId="{6FA2A478-2A64-4994-B051-177D75088602}"/>
          </ac:spMkLst>
        </pc:spChg>
        <pc:spChg chg="mod">
          <ac:chgData name="Nathan Morrison" userId="a8088875ec538e5b" providerId="LiveId" clId="{B43994F1-4F9F-4547-AA48-D3C3DD8B4BA5}" dt="2021-09-15T19:34:39.648" v="4029" actId="1076"/>
          <ac:spMkLst>
            <pc:docMk/>
            <pc:sldMk cId="1557518081" sldId="901"/>
            <ac:spMk id="8" creationId="{B2611006-081A-443A-B34C-7AE6422D3D23}"/>
          </ac:spMkLst>
        </pc:spChg>
        <pc:spChg chg="mod">
          <ac:chgData name="Nathan Morrison" userId="a8088875ec538e5b" providerId="LiveId" clId="{B43994F1-4F9F-4547-AA48-D3C3DD8B4BA5}" dt="2021-09-15T19:39:03.049" v="4634" actId="20577"/>
          <ac:spMkLst>
            <pc:docMk/>
            <pc:sldMk cId="1557518081" sldId="901"/>
            <ac:spMk id="12" creationId="{05ECFC89-DDA4-4C78-8AC2-48C4CAFFBBA5}"/>
          </ac:spMkLst>
        </pc:spChg>
        <pc:spChg chg="add mod">
          <ac:chgData name="Nathan Morrison" userId="a8088875ec538e5b" providerId="LiveId" clId="{B43994F1-4F9F-4547-AA48-D3C3DD8B4BA5}" dt="2021-09-15T19:35:37.428" v="4084" actId="14100"/>
          <ac:spMkLst>
            <pc:docMk/>
            <pc:sldMk cId="1557518081" sldId="901"/>
            <ac:spMk id="13" creationId="{E737DF58-F2D8-4107-9950-C9FE01A4B5BB}"/>
          </ac:spMkLst>
        </pc:spChg>
        <pc:spChg chg="add del mod">
          <ac:chgData name="Nathan Morrison" userId="a8088875ec538e5b" providerId="LiveId" clId="{B43994F1-4F9F-4547-AA48-D3C3DD8B4BA5}" dt="2021-09-15T19:34:11.577" v="4023" actId="14100"/>
          <ac:spMkLst>
            <pc:docMk/>
            <pc:sldMk cId="1557518081" sldId="901"/>
            <ac:spMk id="18" creationId="{6444C573-C745-42C1-9F2F-B2410CE7B71C}"/>
          </ac:spMkLst>
        </pc:spChg>
        <pc:spChg chg="mod">
          <ac:chgData name="Nathan Morrison" userId="a8088875ec538e5b" providerId="LiveId" clId="{B43994F1-4F9F-4547-AA48-D3C3DD8B4BA5}" dt="2021-09-15T19:30:35.034" v="3746" actId="20577"/>
          <ac:spMkLst>
            <pc:docMk/>
            <pc:sldMk cId="1557518081" sldId="901"/>
            <ac:spMk id="24" creationId="{3BC1C7EA-094E-4168-9F52-1BED78622BB0}"/>
          </ac:spMkLst>
        </pc:spChg>
        <pc:cxnChg chg="mod">
          <ac:chgData name="Nathan Morrison" userId="a8088875ec538e5b" providerId="LiveId" clId="{B43994F1-4F9F-4547-AA48-D3C3DD8B4BA5}" dt="2021-09-15T19:41:35.832" v="4688" actId="1076"/>
          <ac:cxnSpMkLst>
            <pc:docMk/>
            <pc:sldMk cId="1557518081" sldId="901"/>
            <ac:cxnSpMk id="14" creationId="{AC603873-7750-4571-869D-7A1E651D3D71}"/>
          </ac:cxnSpMkLst>
        </pc:cxnChg>
        <pc:cxnChg chg="add mod">
          <ac:chgData name="Nathan Morrison" userId="a8088875ec538e5b" providerId="LiveId" clId="{B43994F1-4F9F-4547-AA48-D3C3DD8B4BA5}" dt="2021-09-15T19:41:07.698" v="4683" actId="14100"/>
          <ac:cxnSpMkLst>
            <pc:docMk/>
            <pc:sldMk cId="1557518081" sldId="901"/>
            <ac:cxnSpMk id="17" creationId="{D2A42AFD-CE43-4AC6-A216-4FE4D25D803C}"/>
          </ac:cxnSpMkLst>
        </pc:cxnChg>
        <pc:cxnChg chg="add mod">
          <ac:chgData name="Nathan Morrison" userId="a8088875ec538e5b" providerId="LiveId" clId="{B43994F1-4F9F-4547-AA48-D3C3DD8B4BA5}" dt="2021-09-15T19:41:19.219" v="4686" actId="14100"/>
          <ac:cxnSpMkLst>
            <pc:docMk/>
            <pc:sldMk cId="1557518081" sldId="901"/>
            <ac:cxnSpMk id="19" creationId="{907E31C0-F43A-4E11-BFE8-71A31541B25D}"/>
          </ac:cxnSpMkLst>
        </pc:cxnChg>
      </pc:sldChg>
      <pc:sldChg chg="addSp delSp modSp add mod delAnim modAnim modNotes modNotesTx">
        <pc:chgData name="Nathan Morrison" userId="a8088875ec538e5b" providerId="LiveId" clId="{B43994F1-4F9F-4547-AA48-D3C3DD8B4BA5}" dt="2021-09-17T19:43:31.216" v="6846" actId="313"/>
        <pc:sldMkLst>
          <pc:docMk/>
          <pc:sldMk cId="4103487070" sldId="902"/>
        </pc:sldMkLst>
        <pc:spChg chg="mod">
          <ac:chgData name="Nathan Morrison" userId="a8088875ec538e5b" providerId="LiveId" clId="{B43994F1-4F9F-4547-AA48-D3C3DD8B4BA5}" dt="2021-09-15T19:45:23.751" v="4748"/>
          <ac:spMkLst>
            <pc:docMk/>
            <pc:sldMk cId="4103487070" sldId="902"/>
            <ac:spMk id="2" creationId="{E9E9D842-E64A-475C-B540-0F50403E7EB0}"/>
          </ac:spMkLst>
        </pc:spChg>
        <pc:spChg chg="mod">
          <ac:chgData name="Nathan Morrison" userId="a8088875ec538e5b" providerId="LiveId" clId="{B43994F1-4F9F-4547-AA48-D3C3DD8B4BA5}" dt="2021-09-15T19:46:16.466" v="4762" actId="403"/>
          <ac:spMkLst>
            <pc:docMk/>
            <pc:sldMk cId="4103487070" sldId="902"/>
            <ac:spMk id="6" creationId="{D6E36DA5-D8F7-4568-8EC3-16FB7E77A534}"/>
          </ac:spMkLst>
        </pc:spChg>
        <pc:spChg chg="mod">
          <ac:chgData name="Nathan Morrison" userId="a8088875ec538e5b" providerId="LiveId" clId="{B43994F1-4F9F-4547-AA48-D3C3DD8B4BA5}" dt="2021-09-15T19:43:41.072" v="4738" actId="20577"/>
          <ac:spMkLst>
            <pc:docMk/>
            <pc:sldMk cId="4103487070" sldId="902"/>
            <ac:spMk id="7" creationId="{6FA2A478-2A64-4994-B051-177D75088602}"/>
          </ac:spMkLst>
        </pc:spChg>
        <pc:spChg chg="del">
          <ac:chgData name="Nathan Morrison" userId="a8088875ec538e5b" providerId="LiveId" clId="{B43994F1-4F9F-4547-AA48-D3C3DD8B4BA5}" dt="2021-09-15T19:54:15.566" v="5120" actId="478"/>
          <ac:spMkLst>
            <pc:docMk/>
            <pc:sldMk cId="4103487070" sldId="902"/>
            <ac:spMk id="8" creationId="{B2611006-081A-443A-B34C-7AE6422D3D23}"/>
          </ac:spMkLst>
        </pc:spChg>
        <pc:spChg chg="mod">
          <ac:chgData name="Nathan Morrison" userId="a8088875ec538e5b" providerId="LiveId" clId="{B43994F1-4F9F-4547-AA48-D3C3DD8B4BA5}" dt="2021-09-15T20:03:43.824" v="5670" actId="6549"/>
          <ac:spMkLst>
            <pc:docMk/>
            <pc:sldMk cId="4103487070" sldId="902"/>
            <ac:spMk id="12" creationId="{05ECFC89-DDA4-4C78-8AC2-48C4CAFFBBA5}"/>
          </ac:spMkLst>
        </pc:spChg>
        <pc:spChg chg="mod">
          <ac:chgData name="Nathan Morrison" userId="a8088875ec538e5b" providerId="LiveId" clId="{B43994F1-4F9F-4547-AA48-D3C3DD8B4BA5}" dt="2021-09-15T19:54:26.567" v="5123" actId="14100"/>
          <ac:spMkLst>
            <pc:docMk/>
            <pc:sldMk cId="4103487070" sldId="902"/>
            <ac:spMk id="13" creationId="{E737DF58-F2D8-4107-9950-C9FE01A4B5BB}"/>
          </ac:spMkLst>
        </pc:spChg>
        <pc:spChg chg="mod">
          <ac:chgData name="Nathan Morrison" userId="a8088875ec538e5b" providerId="LiveId" clId="{B43994F1-4F9F-4547-AA48-D3C3DD8B4BA5}" dt="2021-09-15T20:04:38.951" v="5704" actId="6549"/>
          <ac:spMkLst>
            <pc:docMk/>
            <pc:sldMk cId="4103487070" sldId="902"/>
            <ac:spMk id="18" creationId="{6444C573-C745-42C1-9F2F-B2410CE7B71C}"/>
          </ac:spMkLst>
        </pc:spChg>
        <pc:spChg chg="add mod">
          <ac:chgData name="Nathan Morrison" userId="a8088875ec538e5b" providerId="LiveId" clId="{B43994F1-4F9F-4547-AA48-D3C3DD8B4BA5}" dt="2021-09-15T20:00:32.619" v="5388" actId="1076"/>
          <ac:spMkLst>
            <pc:docMk/>
            <pc:sldMk cId="4103487070" sldId="902"/>
            <ac:spMk id="20" creationId="{4AC872A6-583B-471E-A899-ED9FE589F45E}"/>
          </ac:spMkLst>
        </pc:spChg>
        <pc:spChg chg="mod">
          <ac:chgData name="Nathan Morrison" userId="a8088875ec538e5b" providerId="LiveId" clId="{B43994F1-4F9F-4547-AA48-D3C3DD8B4BA5}" dt="2021-09-15T20:05:08.804" v="5705" actId="1076"/>
          <ac:spMkLst>
            <pc:docMk/>
            <pc:sldMk cId="4103487070" sldId="902"/>
            <ac:spMk id="24" creationId="{3BC1C7EA-094E-4168-9F52-1BED78622BB0}"/>
          </ac:spMkLst>
        </pc:spChg>
        <pc:picChg chg="mod">
          <ac:chgData name="Nathan Morrison" userId="a8088875ec538e5b" providerId="LiveId" clId="{B43994F1-4F9F-4547-AA48-D3C3DD8B4BA5}" dt="2021-09-15T19:59:48.748" v="5364" actId="1076"/>
          <ac:picMkLst>
            <pc:docMk/>
            <pc:sldMk cId="4103487070" sldId="902"/>
            <ac:picMk id="5" creationId="{63668802-8900-4A6E-BD95-51234680F51B}"/>
          </ac:picMkLst>
        </pc:picChg>
        <pc:cxnChg chg="mod">
          <ac:chgData name="Nathan Morrison" userId="a8088875ec538e5b" providerId="LiveId" clId="{B43994F1-4F9F-4547-AA48-D3C3DD8B4BA5}" dt="2021-09-15T19:59:40.551" v="5362" actId="14100"/>
          <ac:cxnSpMkLst>
            <pc:docMk/>
            <pc:sldMk cId="4103487070" sldId="902"/>
            <ac:cxnSpMk id="14" creationId="{AC603873-7750-4571-869D-7A1E651D3D71}"/>
          </ac:cxnSpMkLst>
        </pc:cxnChg>
        <pc:cxnChg chg="del">
          <ac:chgData name="Nathan Morrison" userId="a8088875ec538e5b" providerId="LiveId" clId="{B43994F1-4F9F-4547-AA48-D3C3DD8B4BA5}" dt="2021-09-15T19:59:29.267" v="5360" actId="478"/>
          <ac:cxnSpMkLst>
            <pc:docMk/>
            <pc:sldMk cId="4103487070" sldId="902"/>
            <ac:cxnSpMk id="17" creationId="{D2A42AFD-CE43-4AC6-A216-4FE4D25D803C}"/>
          </ac:cxnSpMkLst>
        </pc:cxnChg>
        <pc:cxnChg chg="del">
          <ac:chgData name="Nathan Morrison" userId="a8088875ec538e5b" providerId="LiveId" clId="{B43994F1-4F9F-4547-AA48-D3C3DD8B4BA5}" dt="2021-09-15T19:54:34.416" v="5124" actId="478"/>
          <ac:cxnSpMkLst>
            <pc:docMk/>
            <pc:sldMk cId="4103487070" sldId="902"/>
            <ac:cxnSpMk id="19" creationId="{907E31C0-F43A-4E11-BFE8-71A31541B25D}"/>
          </ac:cxnSpMkLst>
        </pc:cxnChg>
      </pc:sldChg>
      <pc:sldChg chg="addSp delSp modSp add mod modAnim modNotes modNotesTx">
        <pc:chgData name="Nathan Morrison" userId="a8088875ec538e5b" providerId="LiveId" clId="{B43994F1-4F9F-4547-AA48-D3C3DD8B4BA5}" dt="2021-09-17T19:37:48.387" v="6809" actId="20577"/>
        <pc:sldMkLst>
          <pc:docMk/>
          <pc:sldMk cId="3719773163" sldId="903"/>
        </pc:sldMkLst>
        <pc:spChg chg="mod">
          <ac:chgData name="Nathan Morrison" userId="a8088875ec538e5b" providerId="LiveId" clId="{B43994F1-4F9F-4547-AA48-D3C3DD8B4BA5}" dt="2021-09-15T20:08:41.984" v="5730"/>
          <ac:spMkLst>
            <pc:docMk/>
            <pc:sldMk cId="3719773163" sldId="903"/>
            <ac:spMk id="2" creationId="{E9E9D842-E64A-475C-B540-0F50403E7EB0}"/>
          </ac:spMkLst>
        </pc:spChg>
        <pc:spChg chg="mod">
          <ac:chgData name="Nathan Morrison" userId="a8088875ec538e5b" providerId="LiveId" clId="{B43994F1-4F9F-4547-AA48-D3C3DD8B4BA5}" dt="2021-09-15T20:08:30.929" v="5728" actId="6549"/>
          <ac:spMkLst>
            <pc:docMk/>
            <pc:sldMk cId="3719773163" sldId="903"/>
            <ac:spMk id="6" creationId="{D6E36DA5-D8F7-4568-8EC3-16FB7E77A534}"/>
          </ac:spMkLst>
        </pc:spChg>
        <pc:spChg chg="mod">
          <ac:chgData name="Nathan Morrison" userId="a8088875ec538e5b" providerId="LiveId" clId="{B43994F1-4F9F-4547-AA48-D3C3DD8B4BA5}" dt="2021-09-15T20:05:43.663" v="5719" actId="20577"/>
          <ac:spMkLst>
            <pc:docMk/>
            <pc:sldMk cId="3719773163" sldId="903"/>
            <ac:spMk id="7" creationId="{6FA2A478-2A64-4994-B051-177D75088602}"/>
          </ac:spMkLst>
        </pc:spChg>
        <pc:spChg chg="mod">
          <ac:chgData name="Nathan Morrison" userId="a8088875ec538e5b" providerId="LiveId" clId="{B43994F1-4F9F-4547-AA48-D3C3DD8B4BA5}" dt="2021-09-15T20:14:02.539" v="5935" actId="20577"/>
          <ac:spMkLst>
            <pc:docMk/>
            <pc:sldMk cId="3719773163" sldId="903"/>
            <ac:spMk id="12" creationId="{05ECFC89-DDA4-4C78-8AC2-48C4CAFFBBA5}"/>
          </ac:spMkLst>
        </pc:spChg>
        <pc:spChg chg="mod">
          <ac:chgData name="Nathan Morrison" userId="a8088875ec538e5b" providerId="LiveId" clId="{B43994F1-4F9F-4547-AA48-D3C3DD8B4BA5}" dt="2021-09-15T20:11:11.423" v="5744" actId="14100"/>
          <ac:spMkLst>
            <pc:docMk/>
            <pc:sldMk cId="3719773163" sldId="903"/>
            <ac:spMk id="13" creationId="{E737DF58-F2D8-4107-9950-C9FE01A4B5BB}"/>
          </ac:spMkLst>
        </pc:spChg>
        <pc:spChg chg="add mod">
          <ac:chgData name="Nathan Morrison" userId="a8088875ec538e5b" providerId="LiveId" clId="{B43994F1-4F9F-4547-AA48-D3C3DD8B4BA5}" dt="2021-09-15T20:11:23.535" v="5748" actId="14100"/>
          <ac:spMkLst>
            <pc:docMk/>
            <pc:sldMk cId="3719773163" sldId="903"/>
            <ac:spMk id="17" creationId="{74581F65-3817-4E26-A0CF-60333F770B52}"/>
          </ac:spMkLst>
        </pc:spChg>
        <pc:spChg chg="mod">
          <ac:chgData name="Nathan Morrison" userId="a8088875ec538e5b" providerId="LiveId" clId="{B43994F1-4F9F-4547-AA48-D3C3DD8B4BA5}" dt="2021-09-15T20:09:41.468" v="5733" actId="6549"/>
          <ac:spMkLst>
            <pc:docMk/>
            <pc:sldMk cId="3719773163" sldId="903"/>
            <ac:spMk id="18" creationId="{6444C573-C745-42C1-9F2F-B2410CE7B71C}"/>
          </ac:spMkLst>
        </pc:spChg>
        <pc:spChg chg="add mod">
          <ac:chgData name="Nathan Morrison" userId="a8088875ec538e5b" providerId="LiveId" clId="{B43994F1-4F9F-4547-AA48-D3C3DD8B4BA5}" dt="2021-09-15T20:26:58.941" v="6374" actId="207"/>
          <ac:spMkLst>
            <pc:docMk/>
            <pc:sldMk cId="3719773163" sldId="903"/>
            <ac:spMk id="19" creationId="{7F406ACD-08E7-42CE-9AF9-44BCED8E8E3C}"/>
          </ac:spMkLst>
        </pc:spChg>
        <pc:spChg chg="del mod">
          <ac:chgData name="Nathan Morrison" userId="a8088875ec538e5b" providerId="LiveId" clId="{B43994F1-4F9F-4547-AA48-D3C3DD8B4BA5}" dt="2021-09-15T20:11:45.549" v="5754" actId="478"/>
          <ac:spMkLst>
            <pc:docMk/>
            <pc:sldMk cId="3719773163" sldId="903"/>
            <ac:spMk id="20" creationId="{4AC872A6-583B-471E-A899-ED9FE589F45E}"/>
          </ac:spMkLst>
        </pc:spChg>
        <pc:spChg chg="mod">
          <ac:chgData name="Nathan Morrison" userId="a8088875ec538e5b" providerId="LiveId" clId="{B43994F1-4F9F-4547-AA48-D3C3DD8B4BA5}" dt="2021-09-15T20:17:56.577" v="5987" actId="1076"/>
          <ac:spMkLst>
            <pc:docMk/>
            <pc:sldMk cId="3719773163" sldId="903"/>
            <ac:spMk id="24" creationId="{3BC1C7EA-094E-4168-9F52-1BED78622BB0}"/>
          </ac:spMkLst>
        </pc:spChg>
        <pc:cxnChg chg="mod">
          <ac:chgData name="Nathan Morrison" userId="a8088875ec538e5b" providerId="LiveId" clId="{B43994F1-4F9F-4547-AA48-D3C3DD8B4BA5}" dt="2021-09-15T20:10:40.882" v="5739" actId="14100"/>
          <ac:cxnSpMkLst>
            <pc:docMk/>
            <pc:sldMk cId="3719773163" sldId="903"/>
            <ac:cxnSpMk id="14" creationId="{AC603873-7750-4571-869D-7A1E651D3D71}"/>
          </ac:cxnSpMkLst>
        </pc:cxnChg>
        <pc:cxnChg chg="add mod">
          <ac:chgData name="Nathan Morrison" userId="a8088875ec538e5b" providerId="LiveId" clId="{B43994F1-4F9F-4547-AA48-D3C3DD8B4BA5}" dt="2021-09-15T20:11:02.250" v="5742" actId="14100"/>
          <ac:cxnSpMkLst>
            <pc:docMk/>
            <pc:sldMk cId="3719773163" sldId="903"/>
            <ac:cxnSpMk id="15" creationId="{CD2D3944-88BE-4725-9227-6D565D647651}"/>
          </ac:cxnSpMkLst>
        </pc:cxnChg>
      </pc:sldChg>
      <pc:sldChg chg="addSp modSp add mod modAnim modNotes">
        <pc:chgData name="Nathan Morrison" userId="a8088875ec538e5b" providerId="LiveId" clId="{B43994F1-4F9F-4547-AA48-D3C3DD8B4BA5}" dt="2021-09-17T19:30:13.152" v="6725"/>
        <pc:sldMkLst>
          <pc:docMk/>
          <pc:sldMk cId="1795027271" sldId="904"/>
        </pc:sldMkLst>
        <pc:spChg chg="mod">
          <ac:chgData name="Nathan Morrison" userId="a8088875ec538e5b" providerId="LiveId" clId="{B43994F1-4F9F-4547-AA48-D3C3DD8B4BA5}" dt="2021-09-15T20:21:38.759" v="6021" actId="20577"/>
          <ac:spMkLst>
            <pc:docMk/>
            <pc:sldMk cId="1795027271" sldId="904"/>
            <ac:spMk id="8" creationId="{E61EED3F-D8E1-4ABB-BFF0-DFF4F4A0554F}"/>
          </ac:spMkLst>
        </pc:spChg>
        <pc:spChg chg="add mod">
          <ac:chgData name="Nathan Morrison" userId="a8088875ec538e5b" providerId="LiveId" clId="{B43994F1-4F9F-4547-AA48-D3C3DD8B4BA5}" dt="2021-09-15T20:30:40.801" v="6464" actId="20577"/>
          <ac:spMkLst>
            <pc:docMk/>
            <pc:sldMk cId="1795027271" sldId="904"/>
            <ac:spMk id="9" creationId="{2EECBC0A-B59E-4639-BA4C-8B6DCD4CDBE3}"/>
          </ac:spMkLst>
        </pc:spChg>
        <pc:spChg chg="mod">
          <ac:chgData name="Nathan Morrison" userId="a8088875ec538e5b" providerId="LiveId" clId="{B43994F1-4F9F-4547-AA48-D3C3DD8B4BA5}" dt="2021-09-15T20:19:35.022" v="6002" actId="20577"/>
          <ac:spMkLst>
            <pc:docMk/>
            <pc:sldMk cId="1795027271" sldId="904"/>
            <ac:spMk id="2050" creationId="{00000000-0000-0000-0000-000000000000}"/>
          </ac:spMkLst>
        </pc:spChg>
        <pc:picChg chg="mod">
          <ac:chgData name="Nathan Morrison" userId="a8088875ec538e5b" providerId="LiveId" clId="{B43994F1-4F9F-4547-AA48-D3C3DD8B4BA5}" dt="2021-09-15T20:52:01.312" v="6481" actId="14826"/>
          <ac:picMkLst>
            <pc:docMk/>
            <pc:sldMk cId="1795027271" sldId="904"/>
            <ac:picMk id="6" creationId="{E990D41E-10D3-46FF-A4DC-E3A1E9630820}"/>
          </ac:picMkLst>
        </pc:picChg>
      </pc:sldChg>
      <pc:sldMasterChg chg="delSldLayout modSldLayout">
        <pc:chgData name="Nathan Morrison" userId="a8088875ec538e5b" providerId="LiveId" clId="{B43994F1-4F9F-4547-AA48-D3C3DD8B4BA5}" dt="2021-09-15T20:19:03.917" v="5990" actId="47"/>
        <pc:sldMasterMkLst>
          <pc:docMk/>
          <pc:sldMasterMk cId="2627867643" sldId="2147483842"/>
        </pc:sldMasterMkLst>
        <pc:sldLayoutChg chg="modSp">
          <pc:chgData name="Nathan Morrison" userId="a8088875ec538e5b" providerId="LiveId" clId="{B43994F1-4F9F-4547-AA48-D3C3DD8B4BA5}" dt="2021-09-15T19:29:48.972" v="3727"/>
          <pc:sldLayoutMkLst>
            <pc:docMk/>
            <pc:sldMasterMk cId="2627867643" sldId="2147483842"/>
            <pc:sldLayoutMk cId="2927342434" sldId="2147483854"/>
          </pc:sldLayoutMkLst>
          <pc:spChg chg="mod">
            <ac:chgData name="Nathan Morrison" userId="a8088875ec538e5b" providerId="LiveId" clId="{B43994F1-4F9F-4547-AA48-D3C3DD8B4BA5}" dt="2021-09-15T19:29:48.972" v="3727"/>
            <ac:spMkLst>
              <pc:docMk/>
              <pc:sldMasterMk cId="2627867643" sldId="2147483842"/>
              <pc:sldLayoutMk cId="2927342434" sldId="2147483854"/>
              <ac:spMk id="10" creationId="{00000000-0000-0000-0000-000000000000}"/>
            </ac:spMkLst>
          </pc:spChg>
          <pc:spChg chg="mod">
            <ac:chgData name="Nathan Morrison" userId="a8088875ec538e5b" providerId="LiveId" clId="{B43994F1-4F9F-4547-AA48-D3C3DD8B4BA5}" dt="2021-09-15T19:29:48.972" v="3727"/>
            <ac:spMkLst>
              <pc:docMk/>
              <pc:sldMasterMk cId="2627867643" sldId="2147483842"/>
              <pc:sldLayoutMk cId="2927342434" sldId="2147483854"/>
              <ac:spMk id="11" creationId="{00000000-0000-0000-0000-000000000000}"/>
            </ac:spMkLst>
          </pc:spChg>
        </pc:sldLayoutChg>
        <pc:sldLayoutChg chg="del">
          <pc:chgData name="Nathan Morrison" userId="a8088875ec538e5b" providerId="LiveId" clId="{B43994F1-4F9F-4547-AA48-D3C3DD8B4BA5}" dt="2021-09-15T20:19:03.917" v="5990" actId="47"/>
          <pc:sldLayoutMkLst>
            <pc:docMk/>
            <pc:sldMasterMk cId="2627867643" sldId="2147483842"/>
            <pc:sldLayoutMk cId="866960012" sldId="2147483860"/>
          </pc:sldLayoutMkLst>
        </pc:sldLayoutChg>
      </pc:sldMasterChg>
      <pc:sldMasterChg chg="del delSldLayout modSldLayout">
        <pc:chgData name="Nathan Morrison" userId="a8088875ec538e5b" providerId="LiveId" clId="{B43994F1-4F9F-4547-AA48-D3C3DD8B4BA5}" dt="2021-09-15T20:18:46.535" v="5989" actId="47"/>
        <pc:sldMasterMkLst>
          <pc:docMk/>
          <pc:sldMasterMk cId="1127319823" sldId="2147483890"/>
        </pc:sldMasterMkLst>
        <pc:sldLayoutChg chg="del">
          <pc:chgData name="Nathan Morrison" userId="a8088875ec538e5b" providerId="LiveId" clId="{B43994F1-4F9F-4547-AA48-D3C3DD8B4BA5}" dt="2021-09-15T20:18:46.535" v="5989" actId="47"/>
          <pc:sldLayoutMkLst>
            <pc:docMk/>
            <pc:sldMasterMk cId="1127319823" sldId="2147483890"/>
            <pc:sldLayoutMk cId="3821111234" sldId="2147483891"/>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601292187" sldId="2147483892"/>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4001834949" sldId="2147483893"/>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2917498751" sldId="2147483894"/>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1011061661" sldId="2147483895"/>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933731834" sldId="2147483896"/>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2194950860" sldId="2147483897"/>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4238482940" sldId="2147483898"/>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2745599574" sldId="2147483899"/>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3909924782" sldId="2147483900"/>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3851803378" sldId="2147483901"/>
          </pc:sldLayoutMkLst>
        </pc:sldLayoutChg>
        <pc:sldLayoutChg chg="modSp del">
          <pc:chgData name="Nathan Morrison" userId="a8088875ec538e5b" providerId="LiveId" clId="{B43994F1-4F9F-4547-AA48-D3C3DD8B4BA5}" dt="2021-09-15T20:18:46.535" v="5989" actId="47"/>
          <pc:sldLayoutMkLst>
            <pc:docMk/>
            <pc:sldMasterMk cId="1127319823" sldId="2147483890"/>
            <pc:sldLayoutMk cId="2538103863" sldId="2147483902"/>
          </pc:sldLayoutMkLst>
          <pc:spChg chg="mod">
            <ac:chgData name="Nathan Morrison" userId="a8088875ec538e5b" providerId="LiveId" clId="{B43994F1-4F9F-4547-AA48-D3C3DD8B4BA5}" dt="2021-09-15T19:29:48.972" v="3727"/>
            <ac:spMkLst>
              <pc:docMk/>
              <pc:sldMasterMk cId="1127319823" sldId="2147483890"/>
              <pc:sldLayoutMk cId="2538103863" sldId="2147483902"/>
              <ac:spMk id="10" creationId="{00000000-0000-0000-0000-000000000000}"/>
            </ac:spMkLst>
          </pc:spChg>
          <pc:spChg chg="mod">
            <ac:chgData name="Nathan Morrison" userId="a8088875ec538e5b" providerId="LiveId" clId="{B43994F1-4F9F-4547-AA48-D3C3DD8B4BA5}" dt="2021-09-15T19:29:48.972" v="3727"/>
            <ac:spMkLst>
              <pc:docMk/>
              <pc:sldMasterMk cId="1127319823" sldId="2147483890"/>
              <pc:sldLayoutMk cId="2538103863" sldId="2147483902"/>
              <ac:spMk id="14" creationId="{00000000-0000-0000-0000-000000000000}"/>
            </ac:spMkLst>
          </pc:spChg>
        </pc:sldLayoutChg>
        <pc:sldLayoutChg chg="del">
          <pc:chgData name="Nathan Morrison" userId="a8088875ec538e5b" providerId="LiveId" clId="{B43994F1-4F9F-4547-AA48-D3C3DD8B4BA5}" dt="2021-09-15T20:18:46.535" v="5989" actId="47"/>
          <pc:sldLayoutMkLst>
            <pc:docMk/>
            <pc:sldMasterMk cId="1127319823" sldId="2147483890"/>
            <pc:sldLayoutMk cId="2338195861" sldId="2147483903"/>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656059270" sldId="2147483904"/>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1851976750" sldId="2147483905"/>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3468600776" sldId="2147483906"/>
          </pc:sldLayoutMkLst>
        </pc:sldLayoutChg>
        <pc:sldLayoutChg chg="del">
          <pc:chgData name="Nathan Morrison" userId="a8088875ec538e5b" providerId="LiveId" clId="{B43994F1-4F9F-4547-AA48-D3C3DD8B4BA5}" dt="2021-09-15T20:18:46.535" v="5989" actId="47"/>
          <pc:sldLayoutMkLst>
            <pc:docMk/>
            <pc:sldMasterMk cId="1127319823" sldId="2147483890"/>
            <pc:sldLayoutMk cId="3862541247" sldId="2147483907"/>
          </pc:sldLayoutMkLst>
        </pc:sldLayoutChg>
      </pc:sldMasterChg>
      <pc:sldMasterChg chg="modSldLayout">
        <pc:chgData name="Nathan Morrison" userId="a8088875ec538e5b" providerId="LiveId" clId="{B43994F1-4F9F-4547-AA48-D3C3DD8B4BA5}" dt="2021-09-15T19:29:48.972" v="3727"/>
        <pc:sldMasterMkLst>
          <pc:docMk/>
          <pc:sldMasterMk cId="2853826288" sldId="2147483927"/>
        </pc:sldMasterMkLst>
        <pc:sldLayoutChg chg="modSp">
          <pc:chgData name="Nathan Morrison" userId="a8088875ec538e5b" providerId="LiveId" clId="{B43994F1-4F9F-4547-AA48-D3C3DD8B4BA5}" dt="2021-09-15T19:29:48.972" v="3727"/>
          <pc:sldLayoutMkLst>
            <pc:docMk/>
            <pc:sldMasterMk cId="2853826288" sldId="2147483927"/>
            <pc:sldLayoutMk cId="3307518511" sldId="2147483939"/>
          </pc:sldLayoutMkLst>
          <pc:spChg chg="mod">
            <ac:chgData name="Nathan Morrison" userId="a8088875ec538e5b" providerId="LiveId" clId="{B43994F1-4F9F-4547-AA48-D3C3DD8B4BA5}" dt="2021-09-15T19:29:48.972" v="3727"/>
            <ac:spMkLst>
              <pc:docMk/>
              <pc:sldMasterMk cId="2853826288" sldId="2147483927"/>
              <pc:sldLayoutMk cId="3307518511" sldId="2147483939"/>
              <ac:spMk id="10" creationId="{00000000-0000-0000-0000-000000000000}"/>
            </ac:spMkLst>
          </pc:spChg>
          <pc:spChg chg="mod">
            <ac:chgData name="Nathan Morrison" userId="a8088875ec538e5b" providerId="LiveId" clId="{B43994F1-4F9F-4547-AA48-D3C3DD8B4BA5}" dt="2021-09-15T19:29:48.972" v="3727"/>
            <ac:spMkLst>
              <pc:docMk/>
              <pc:sldMasterMk cId="2853826288" sldId="2147483927"/>
              <pc:sldLayoutMk cId="3307518511" sldId="2147483939"/>
              <ac:spMk id="11" creationId="{00000000-0000-0000-0000-000000000000}"/>
            </ac:spMkLst>
          </pc:spChg>
        </pc:sldLayoutChg>
      </pc:sldMasterChg>
      <pc:sldMasterChg chg="del delSldLayout modSldLayout">
        <pc:chgData name="Nathan Morrison" userId="a8088875ec538e5b" providerId="LiveId" clId="{B43994F1-4F9F-4547-AA48-D3C3DD8B4BA5}" dt="2021-09-15T20:19:03.917" v="5990" actId="47"/>
        <pc:sldMasterMkLst>
          <pc:docMk/>
          <pc:sldMasterMk cId="1012987287" sldId="2147483958"/>
        </pc:sldMasterMkLst>
        <pc:sldLayoutChg chg="del">
          <pc:chgData name="Nathan Morrison" userId="a8088875ec538e5b" providerId="LiveId" clId="{B43994F1-4F9F-4547-AA48-D3C3DD8B4BA5}" dt="2021-09-15T20:19:03.917" v="5990" actId="47"/>
          <pc:sldLayoutMkLst>
            <pc:docMk/>
            <pc:sldMasterMk cId="1012987287" sldId="2147483958"/>
            <pc:sldLayoutMk cId="3725785188" sldId="2147483959"/>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1859869071" sldId="2147483960"/>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2010217218" sldId="2147483961"/>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1389451150" sldId="2147483962"/>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2899195409" sldId="2147483963"/>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2115611829" sldId="2147483964"/>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2050669179" sldId="2147483965"/>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3823078158" sldId="2147483966"/>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3426566340" sldId="2147483967"/>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741651662" sldId="2147483968"/>
          </pc:sldLayoutMkLst>
        </pc:sldLayoutChg>
        <pc:sldLayoutChg chg="modSp del">
          <pc:chgData name="Nathan Morrison" userId="a8088875ec538e5b" providerId="LiveId" clId="{B43994F1-4F9F-4547-AA48-D3C3DD8B4BA5}" dt="2021-09-15T20:19:03.917" v="5990" actId="47"/>
          <pc:sldLayoutMkLst>
            <pc:docMk/>
            <pc:sldMasterMk cId="1012987287" sldId="2147483958"/>
            <pc:sldLayoutMk cId="1278787595" sldId="2147483969"/>
          </pc:sldLayoutMkLst>
          <pc:spChg chg="mod">
            <ac:chgData name="Nathan Morrison" userId="a8088875ec538e5b" providerId="LiveId" clId="{B43994F1-4F9F-4547-AA48-D3C3DD8B4BA5}" dt="2021-09-15T19:29:48.972" v="3727"/>
            <ac:spMkLst>
              <pc:docMk/>
              <pc:sldMasterMk cId="1012987287" sldId="2147483958"/>
              <pc:sldLayoutMk cId="1278787595" sldId="2147483969"/>
              <ac:spMk id="24" creationId="{00000000-0000-0000-0000-000000000000}"/>
            </ac:spMkLst>
          </pc:spChg>
          <pc:spChg chg="mod">
            <ac:chgData name="Nathan Morrison" userId="a8088875ec538e5b" providerId="LiveId" clId="{B43994F1-4F9F-4547-AA48-D3C3DD8B4BA5}" dt="2021-09-15T19:29:48.972" v="3727"/>
            <ac:spMkLst>
              <pc:docMk/>
              <pc:sldMasterMk cId="1012987287" sldId="2147483958"/>
              <pc:sldLayoutMk cId="1278787595" sldId="2147483969"/>
              <ac:spMk id="25" creationId="{00000000-0000-0000-0000-000000000000}"/>
            </ac:spMkLst>
          </pc:spChg>
        </pc:sldLayoutChg>
        <pc:sldLayoutChg chg="del">
          <pc:chgData name="Nathan Morrison" userId="a8088875ec538e5b" providerId="LiveId" clId="{B43994F1-4F9F-4547-AA48-D3C3DD8B4BA5}" dt="2021-09-15T20:19:03.917" v="5990" actId="47"/>
          <pc:sldLayoutMkLst>
            <pc:docMk/>
            <pc:sldMasterMk cId="1012987287" sldId="2147483958"/>
            <pc:sldLayoutMk cId="4052480824" sldId="2147483970"/>
          </pc:sldLayoutMkLst>
        </pc:sldLayoutChg>
        <pc:sldLayoutChg chg="modSp del">
          <pc:chgData name="Nathan Morrison" userId="a8088875ec538e5b" providerId="LiveId" clId="{B43994F1-4F9F-4547-AA48-D3C3DD8B4BA5}" dt="2021-09-15T20:19:03.917" v="5990" actId="47"/>
          <pc:sldLayoutMkLst>
            <pc:docMk/>
            <pc:sldMasterMk cId="1012987287" sldId="2147483958"/>
            <pc:sldLayoutMk cId="3706887729" sldId="2147483971"/>
          </pc:sldLayoutMkLst>
          <pc:spChg chg="mod">
            <ac:chgData name="Nathan Morrison" userId="a8088875ec538e5b" providerId="LiveId" clId="{B43994F1-4F9F-4547-AA48-D3C3DD8B4BA5}" dt="2021-09-15T19:29:48.972" v="3727"/>
            <ac:spMkLst>
              <pc:docMk/>
              <pc:sldMasterMk cId="1012987287" sldId="2147483958"/>
              <pc:sldLayoutMk cId="3706887729" sldId="2147483971"/>
              <ac:spMk id="24" creationId="{00000000-0000-0000-0000-000000000000}"/>
            </ac:spMkLst>
          </pc:spChg>
          <pc:spChg chg="mod">
            <ac:chgData name="Nathan Morrison" userId="a8088875ec538e5b" providerId="LiveId" clId="{B43994F1-4F9F-4547-AA48-D3C3DD8B4BA5}" dt="2021-09-15T19:29:48.972" v="3727"/>
            <ac:spMkLst>
              <pc:docMk/>
              <pc:sldMasterMk cId="1012987287" sldId="2147483958"/>
              <pc:sldLayoutMk cId="3706887729" sldId="2147483971"/>
              <ac:spMk id="25" creationId="{00000000-0000-0000-0000-000000000000}"/>
            </ac:spMkLst>
          </pc:spChg>
        </pc:sldLayoutChg>
        <pc:sldLayoutChg chg="del">
          <pc:chgData name="Nathan Morrison" userId="a8088875ec538e5b" providerId="LiveId" clId="{B43994F1-4F9F-4547-AA48-D3C3DD8B4BA5}" dt="2021-09-15T20:19:03.917" v="5990" actId="47"/>
          <pc:sldLayoutMkLst>
            <pc:docMk/>
            <pc:sldMasterMk cId="1012987287" sldId="2147483958"/>
            <pc:sldLayoutMk cId="4034358464" sldId="2147483972"/>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3328170811" sldId="2147483973"/>
          </pc:sldLayoutMkLst>
        </pc:sldLayoutChg>
        <pc:sldLayoutChg chg="del">
          <pc:chgData name="Nathan Morrison" userId="a8088875ec538e5b" providerId="LiveId" clId="{B43994F1-4F9F-4547-AA48-D3C3DD8B4BA5}" dt="2021-09-15T20:19:03.917" v="5990" actId="47"/>
          <pc:sldLayoutMkLst>
            <pc:docMk/>
            <pc:sldMasterMk cId="1012987287" sldId="2147483958"/>
            <pc:sldLayoutMk cId="637500215" sldId="21474839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22531" name="Rectangle 3"/>
          <p:cNvSpPr>
            <a:spLocks noGrp="1" noChangeArrowheads="1"/>
          </p:cNvSpPr>
          <p:nvPr>
            <p:ph type="dt" sz="quarter"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dirty="0"/>
          </a:p>
        </p:txBody>
      </p:sp>
      <p:sp>
        <p:nvSpPr>
          <p:cNvPr id="22532" name="Rectangle 4"/>
          <p:cNvSpPr>
            <a:spLocks noGrp="1" noChangeArrowheads="1"/>
          </p:cNvSpPr>
          <p:nvPr>
            <p:ph type="ftr" sz="quarter" idx="2"/>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dirty="0"/>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dirty="0"/>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24085"/>
            <a:ext cx="5334000" cy="4191238"/>
          </a:xfrm>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an article by Kathy Pollard in </a:t>
            </a:r>
            <a:r>
              <a:rPr lang="en-US" i="1" u="sng" dirty="0"/>
              <a:t>Christian Woman</a:t>
            </a:r>
            <a:r>
              <a:rPr lang="en-US" dirty="0"/>
              <a:t> magazine, Vol. 35, No. 5, pg. 16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dirty="0"/>
          </a:p>
        </p:txBody>
      </p:sp>
    </p:spTree>
    <p:extLst>
      <p:ext uri="{BB962C8B-B14F-4D97-AF65-F5344CB8AC3E}">
        <p14:creationId xmlns:p14="http://schemas.microsoft.com/office/powerpoint/2010/main" val="803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91238"/>
            <a:ext cx="5029200" cy="4889778"/>
          </a:xfrm>
        </p:spPr>
        <p:txBody>
          <a:bodyPr/>
          <a:lstStyle/>
          <a:p>
            <a:r>
              <a:rPr lang="en-US" dirty="0"/>
              <a:t>Make Me A Servant: Galatians 5:13</a:t>
            </a:r>
          </a:p>
          <a:p>
            <a:endParaRPr lang="en-US" dirty="0"/>
          </a:p>
          <a:p>
            <a:r>
              <a:rPr lang="en-US" dirty="0"/>
              <a:t>Paul is in the middle of a discussion on the Old Law doesn’t justify anyone anymore and talks about the freedom we have in Jesus Christ (called the “Law of Liberty” in James 1:25)</a:t>
            </a:r>
          </a:p>
          <a:p>
            <a:endParaRPr lang="en-US" dirty="0"/>
          </a:p>
          <a:p>
            <a:r>
              <a:rPr lang="en-US" dirty="0"/>
              <a:t>Note: There is a contrast in this verse: Christ set us free (Gal. 5:1) but asks saints to serve!</a:t>
            </a:r>
          </a:p>
          <a:p>
            <a:endParaRPr lang="en-US" dirty="0"/>
          </a:p>
          <a:p>
            <a:r>
              <a:rPr lang="en-US" dirty="0"/>
              <a:t>Circle “serve”</a:t>
            </a:r>
          </a:p>
          <a:p>
            <a:endParaRPr lang="en-US" dirty="0"/>
          </a:p>
          <a:p>
            <a:r>
              <a:rPr lang="en-US" dirty="0"/>
              <a:t>The word for “serve” in this passage is the Greek word </a:t>
            </a:r>
            <a:r>
              <a:rPr lang="en-US" i="1" dirty="0"/>
              <a:t>(G1398) </a:t>
            </a:r>
            <a:r>
              <a:rPr lang="en-US" dirty="0"/>
              <a:t>for, “to be enslaved, to be in bondage.” If room, write in “To </a:t>
            </a:r>
            <a:r>
              <a:rPr lang="en-US"/>
              <a:t>be enslaved”</a:t>
            </a:r>
            <a:endParaRPr lang="en-US" dirty="0"/>
          </a:p>
          <a:p>
            <a:endParaRPr lang="en-US" dirty="0"/>
          </a:p>
          <a:p>
            <a:r>
              <a:rPr lang="en-US" dirty="0"/>
              <a:t>We are to serve one another from a heart willing to be enslaved for each other!</a:t>
            </a:r>
          </a:p>
          <a:p>
            <a:endParaRPr lang="en-US" dirty="0"/>
          </a:p>
          <a:p>
            <a:r>
              <a:rPr lang="en-US" dirty="0"/>
              <a:t>What is our motivation for such service?</a:t>
            </a:r>
          </a:p>
          <a:p>
            <a:endParaRPr lang="en-US" dirty="0"/>
          </a:p>
          <a:p>
            <a:r>
              <a:rPr lang="en-US" dirty="0"/>
              <a:t>Underline “through love” (John 13:34-35: Jesus said His followers must love one another as Jesus loved us. He loved us self-sacrificially and lovingly! </a:t>
            </a:r>
            <a:r>
              <a:rPr lang="en-US" i="1" dirty="0" err="1"/>
              <a:t>Apape</a:t>
            </a:r>
            <a:r>
              <a:rPr lang="en-US" i="1" dirty="0"/>
              <a:t> [G26] </a:t>
            </a:r>
            <a:r>
              <a:rPr lang="en-US" dirty="0"/>
              <a:t>love. Love that puts another’s best interest above our own)</a:t>
            </a:r>
          </a:p>
          <a:p>
            <a:endParaRPr lang="en-US" dirty="0"/>
          </a:p>
          <a:p>
            <a:r>
              <a:rPr lang="en-US" dirty="0"/>
              <a:t>At the end of Galatians 5:13, write in somewhere, “Heb. 6:10" and then turn over to that passage of Scripture!</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3456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4036007"/>
          </a:xfrm>
        </p:spPr>
        <p:txBody>
          <a:bodyPr/>
          <a:lstStyle/>
          <a:p>
            <a:r>
              <a:rPr lang="en-US" dirty="0"/>
              <a:t>Make Me A Servant: Hebrews 6:10</a:t>
            </a:r>
          </a:p>
          <a:p>
            <a:endParaRPr lang="en-US" dirty="0"/>
          </a:p>
          <a:p>
            <a:r>
              <a:rPr lang="en-US" dirty="0"/>
              <a:t>Circle “ministered” &amp; “ministering”</a:t>
            </a:r>
          </a:p>
          <a:p>
            <a:endParaRPr lang="en-US" dirty="0"/>
          </a:p>
          <a:p>
            <a:r>
              <a:rPr lang="en-US" dirty="0"/>
              <a:t>Both of these words, “ministered” &amp; “ministering” in this passage mean “to serve.” If you can, write in the margin of this verse, “To serve.”</a:t>
            </a:r>
          </a:p>
          <a:p>
            <a:endParaRPr lang="en-US" dirty="0"/>
          </a:p>
          <a:p>
            <a:r>
              <a:rPr lang="en-US" dirty="0"/>
              <a:t>Again, what is our motivation for serving?</a:t>
            </a:r>
          </a:p>
          <a:p>
            <a:endParaRPr lang="en-US" dirty="0"/>
          </a:p>
          <a:p>
            <a:r>
              <a:rPr lang="en-US" dirty="0"/>
              <a:t>Underline “the love which you have shown toward His name” </a:t>
            </a:r>
          </a:p>
          <a:p>
            <a:endParaRPr lang="en-US" dirty="0"/>
          </a:p>
          <a:p>
            <a:r>
              <a:rPr lang="en-US" dirty="0"/>
              <a:t>Remember Matthew 25:40, after the righteous ask Jesus “when” they saw Him in need, He responded with, “'Truly I say to you, to the extent that you did it to one of these brothers of Mine, even the least of them, you did it to Me.” </a:t>
            </a:r>
          </a:p>
          <a:p>
            <a:endParaRPr lang="en-US" dirty="0"/>
          </a:p>
          <a:p>
            <a:r>
              <a:rPr lang="en-US" dirty="0"/>
              <a:t>Write somewhere in the margin of verse 10, Mt. 25:40 to help</a:t>
            </a:r>
            <a:r>
              <a:rPr lang="en-US" baseline="0" dirty="0"/>
              <a:t> you remember how we show love to the name of Jesus! When we serve one another we show love to our Savior and King!</a:t>
            </a:r>
          </a:p>
          <a:p>
            <a:endParaRPr lang="en-US" baseline="0" dirty="0"/>
          </a:p>
          <a:p>
            <a:r>
              <a:rPr lang="en-US" baseline="0" dirty="0"/>
              <a:t>We come full-circle in this cross-reference by pointing back to where we started in Matthew 20:25-28, so we keep in mind that to minister to the saints we must get over the desires &amp; pride that keep us from serving and have the heart of a servant to know true greatness!</a:t>
            </a:r>
          </a:p>
          <a:p>
            <a:endParaRPr lang="en-US" baseline="0" dirty="0"/>
          </a:p>
          <a:p>
            <a:r>
              <a:rPr lang="en-US" baseline="0" dirty="0"/>
              <a:t>Write in, if you can, Mt. 20:25-28</a:t>
            </a:r>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0838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33471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36484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xfrm>
            <a:off x="914400" y="4191238"/>
            <a:ext cx="5029200" cy="4821299"/>
          </a:xfrm>
          <a:noFill/>
        </p:spPr>
        <p:txBody>
          <a:bodyPr/>
          <a:lstStyle/>
          <a:p>
            <a:pPr eaLnBrk="1" hangingPunct="1"/>
            <a:r>
              <a:rPr lang="en-US" dirty="0"/>
              <a:t>This is not just our thinking in today’s world, but Jesus had trouble getting His apostles to understand the nature of the Kingdom and greatness by being a "servant."</a:t>
            </a:r>
          </a:p>
          <a:p>
            <a:pPr marL="171450" indent="-171450" eaLnBrk="1" hangingPunct="1">
              <a:buFont typeface="Wingdings" panose="05000000000000000000" pitchFamily="2" charset="2"/>
              <a:buChar char="§"/>
            </a:pPr>
            <a:r>
              <a:rPr lang="en-US" dirty="0"/>
              <a:t>Mk. 10:35-45: James and John came to Jesus and asked to sit on His right hand. (Mt. 20:20-28). Not His to grant, but if they wanted to be great, they must become "servants."</a:t>
            </a:r>
          </a:p>
          <a:p>
            <a:pPr marL="628650" lvl="1" indent="-171450" eaLnBrk="1" hangingPunct="1">
              <a:buFont typeface="Wingdings" panose="05000000000000000000" pitchFamily="2" charset="2"/>
              <a:buChar char="q"/>
            </a:pPr>
            <a:r>
              <a:rPr lang="en-US" dirty="0"/>
              <a:t>Vss. 42-45: He explained that He was not here to be served, but to "serve!" </a:t>
            </a:r>
          </a:p>
          <a:p>
            <a:pPr marL="628650" lvl="1" indent="-171450" eaLnBrk="1" hangingPunct="1">
              <a:buFont typeface="Wingdings" panose="05000000000000000000" pitchFamily="2" charset="2"/>
              <a:buChar char="q"/>
            </a:pPr>
            <a:r>
              <a:rPr lang="en-US" dirty="0"/>
              <a:t>If ever there were a person who deserved to be served, it was our Creator among His created. </a:t>
            </a:r>
          </a:p>
          <a:p>
            <a:pPr marL="628650" lvl="1" indent="-171450" eaLnBrk="1" hangingPunct="1">
              <a:buFont typeface="Wingdings" panose="05000000000000000000" pitchFamily="2" charset="2"/>
              <a:buChar char="q"/>
            </a:pPr>
            <a:r>
              <a:rPr lang="en-US" dirty="0"/>
              <a:t>But His answer was for them to serve. (Mt. 20:26: Greatness is in Serving one another!) </a:t>
            </a:r>
          </a:p>
          <a:p>
            <a:pPr marL="171450" indent="-171450" eaLnBrk="1" hangingPunct="1">
              <a:buFont typeface="Wingdings" panose="05000000000000000000" pitchFamily="2" charset="2"/>
              <a:buChar char="§"/>
            </a:pPr>
            <a:r>
              <a:rPr lang="en-US" dirty="0"/>
              <a:t>Jn. 13:2-17: The apostles still didn’t get it. Jesus showed them by washing their feet with His own towel. Peter protested but was told that Jesus did it as an example for them.</a:t>
            </a:r>
          </a:p>
          <a:p>
            <a:pPr marL="628650" lvl="1" indent="-171450" eaLnBrk="1" hangingPunct="1">
              <a:buFont typeface="Wingdings" panose="05000000000000000000" pitchFamily="2" charset="2"/>
              <a:buChar char="q"/>
            </a:pPr>
            <a:r>
              <a:rPr lang="en-US" dirty="0"/>
              <a:t>They had a hard time correlating greatness with a servant (Mt. 20:20-28).</a:t>
            </a:r>
          </a:p>
          <a:p>
            <a:pPr marL="171450" indent="-171450" eaLnBrk="1" hangingPunct="1">
              <a:buFont typeface="Wingdings" panose="05000000000000000000" pitchFamily="2" charset="2"/>
              <a:buChar char="§"/>
            </a:pPr>
            <a:r>
              <a:rPr lang="en-US" dirty="0"/>
              <a:t>II Tim. 2:24-26: We are told we are more than servants, bond-servants!</a:t>
            </a:r>
          </a:p>
          <a:p>
            <a:pPr marL="628650" lvl="1" indent="-171450" eaLnBrk="1" hangingPunct="1">
              <a:buFont typeface="Wingdings" panose="05000000000000000000" pitchFamily="2" charset="2"/>
              <a:buChar char="q"/>
            </a:pPr>
            <a:r>
              <a:rPr lang="en-US" dirty="0"/>
              <a:t>Some translations just say "servants" but it is correctly translated in the NASB as "bond-servants" from </a:t>
            </a:r>
            <a:r>
              <a:rPr lang="en-US" i="1" dirty="0" err="1"/>
              <a:t>doulos</a:t>
            </a:r>
            <a:r>
              <a:rPr lang="en-US" i="1" dirty="0"/>
              <a:t> (G1401), </a:t>
            </a:r>
            <a:r>
              <a:rPr lang="en-US" dirty="0"/>
              <a:t>which means: "slave (fig. or lit.); bond-servant, bond-man, bond-slave."</a:t>
            </a:r>
          </a:p>
          <a:p>
            <a:pPr eaLnBrk="1" hangingPunct="1"/>
            <a:endParaRPr lang="en-US" dirty="0"/>
          </a:p>
        </p:txBody>
      </p:sp>
    </p:spTree>
    <p:extLst>
      <p:ext uri="{BB962C8B-B14F-4D97-AF65-F5344CB8AC3E}">
        <p14:creationId xmlns:p14="http://schemas.microsoft.com/office/powerpoint/2010/main" val="326455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Philippians 2:4: do not merely look out for your own personal interests, but also for the interests of others. </a:t>
            </a:r>
          </a:p>
        </p:txBody>
      </p:sp>
    </p:spTree>
    <p:extLst>
      <p:ext uri="{BB962C8B-B14F-4D97-AF65-F5344CB8AC3E}">
        <p14:creationId xmlns:p14="http://schemas.microsoft.com/office/powerpoint/2010/main" val="338796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6470"/>
            <a:ext cx="5029200" cy="3880776"/>
          </a:xfrm>
        </p:spPr>
        <p:txBody>
          <a:bodyPr/>
          <a:lstStyle/>
          <a:p>
            <a:r>
              <a:rPr lang="en-US" dirty="0"/>
              <a:t>Make Me A Servant – If you write in your Bibles, or are taking notes, write this phrase down somewhere near Matthew 20:25-28</a:t>
            </a:r>
          </a:p>
          <a:p>
            <a:endParaRPr lang="en-US" dirty="0"/>
          </a:p>
          <a:p>
            <a:r>
              <a:rPr lang="en-US" dirty="0"/>
              <a:t>We are going to do some cross-referencing of our own on what it takes to be a servant!</a:t>
            </a:r>
          </a:p>
          <a:p>
            <a:endParaRPr lang="en-US" dirty="0"/>
          </a:p>
          <a:p>
            <a:r>
              <a:rPr lang="en-US" dirty="0"/>
              <a:t>This account in Matthew 20:25-28 is the companion account of Mark 10:35-45 when the mother of James &amp; John asked for her sons to be great in the kingdom and to sit at the right and left hand of Jesus. This is Jesus’ response.</a:t>
            </a:r>
          </a:p>
          <a:p>
            <a:endParaRPr lang="en-US" dirty="0"/>
          </a:p>
          <a:p>
            <a:r>
              <a:rPr lang="en-US" dirty="0"/>
              <a:t>Circle "servant," "slave," "served," and "serve"</a:t>
            </a:r>
          </a:p>
          <a:p>
            <a:endParaRPr lang="en-US" dirty="0"/>
          </a:p>
          <a:p>
            <a:r>
              <a:rPr lang="en-US" dirty="0"/>
              <a:t>Jesus left Heaven at the right hand of God to come down to earth to serve. Notice what that involved…</a:t>
            </a:r>
          </a:p>
          <a:p>
            <a:endParaRPr lang="en-US" dirty="0"/>
          </a:p>
          <a:p>
            <a:r>
              <a:rPr lang="en-US" dirty="0"/>
              <a:t>Underline "Son of Man” &amp; "give His life“</a:t>
            </a:r>
          </a:p>
          <a:p>
            <a:endParaRPr lang="en-US" dirty="0"/>
          </a:p>
          <a:p>
            <a:endParaRPr lang="en-US" dirty="0"/>
          </a:p>
          <a:p>
            <a:endParaRPr lang="en-US" dirty="0"/>
          </a:p>
          <a:p>
            <a:r>
              <a:rPr lang="en-US" dirty="0"/>
              <a:t>In the margin next to those verses, write in "Desires that keep us from serving" and if room, can even add to those desires: Ambitions and Selfishness</a:t>
            </a:r>
          </a:p>
          <a:p>
            <a:endParaRPr lang="en-US" dirty="0"/>
          </a:p>
          <a:p>
            <a:r>
              <a:rPr lang="en-US" dirty="0"/>
              <a:t>Squiggly underline "wishes to become great" and "wishes to be first"</a:t>
            </a:r>
          </a:p>
          <a:p>
            <a:endParaRPr lang="en-US" dirty="0"/>
          </a:p>
          <a:p>
            <a:r>
              <a:rPr lang="en-US" dirty="0"/>
              <a:t>At the end of Matthew 20:28, write in somewhere, "Mt. 25:34-40" and then turn over to that passage of Scripture!</a:t>
            </a: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5</a:t>
            </a:fld>
            <a:endParaRPr lang="en-US" dirty="0"/>
          </a:p>
        </p:txBody>
      </p:sp>
    </p:spTree>
    <p:extLst>
      <p:ext uri="{BB962C8B-B14F-4D97-AF65-F5344CB8AC3E}">
        <p14:creationId xmlns:p14="http://schemas.microsoft.com/office/powerpoint/2010/main" val="88965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91238"/>
            <a:ext cx="5029200" cy="4734547"/>
          </a:xfrm>
        </p:spPr>
        <p:txBody>
          <a:bodyPr/>
          <a:lstStyle/>
          <a:p>
            <a:r>
              <a:rPr lang="en-US" dirty="0"/>
              <a:t>Make Me A Servant: Matthew 25:34-40</a:t>
            </a:r>
          </a:p>
          <a:p>
            <a:endParaRPr lang="en-US" dirty="0"/>
          </a:p>
          <a:p>
            <a:r>
              <a:rPr lang="en-US" dirty="0"/>
              <a:t>Draw a circle around "inherit the kingdom"</a:t>
            </a:r>
          </a:p>
          <a:p>
            <a:endParaRPr lang="en-US" dirty="0"/>
          </a:p>
          <a:p>
            <a:r>
              <a:rPr lang="en-US" dirty="0"/>
              <a:t>Who will inherit? (If there’s room, try to write it in the margin next to Mt. 25:34)</a:t>
            </a:r>
          </a:p>
          <a:p>
            <a:endParaRPr lang="en-US" dirty="0"/>
          </a:p>
          <a:p>
            <a:r>
              <a:rPr lang="en-US" dirty="0"/>
              <a:t>Underline the phrases, "you gave Me something to eat," "you gave Me something to drink," "you invited Me in," "you clothed Me," "you visited Me," &amp; "you came to Me" </a:t>
            </a:r>
          </a:p>
          <a:p>
            <a:endParaRPr lang="en-US" dirty="0"/>
          </a:p>
          <a:p>
            <a:r>
              <a:rPr lang="en-US" dirty="0"/>
              <a:t>Even on that great and awesome day (Mt. 25:31-33) Jesus’ followers will ask Him when they did those things to Him and He says, "'Truly I say to you, to the extent that you did it to one of these brothers of Mine, even the least of them, you did it to Me." </a:t>
            </a:r>
          </a:p>
          <a:p>
            <a:endParaRPr lang="en-US" dirty="0"/>
          </a:p>
          <a:p>
            <a:r>
              <a:rPr lang="en-US" dirty="0"/>
              <a:t>Underline "you did it to one of these brothers of Mine" &amp; "you did it to Me"</a:t>
            </a:r>
          </a:p>
          <a:p>
            <a:r>
              <a:rPr lang="en-US" dirty="0"/>
              <a:t>Serving one another is serving Jesus Christ our King!</a:t>
            </a:r>
          </a:p>
          <a:p>
            <a:endParaRPr lang="en-US" dirty="0"/>
          </a:p>
          <a:p>
            <a:r>
              <a:rPr lang="en-US" dirty="0"/>
              <a:t>At the end of Matthew 25:40, write in somewhere, "Mk. 9:33-35" and then turn over to that passage of Scripture!</a:t>
            </a:r>
          </a:p>
          <a:p>
            <a:r>
              <a:rPr lang="en-US" dirty="0"/>
              <a:t> </a:t>
            </a:r>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6</a:t>
            </a:fld>
            <a:endParaRPr lang="en-US" dirty="0"/>
          </a:p>
        </p:txBody>
      </p:sp>
    </p:spTree>
    <p:extLst>
      <p:ext uri="{BB962C8B-B14F-4D97-AF65-F5344CB8AC3E}">
        <p14:creationId xmlns:p14="http://schemas.microsoft.com/office/powerpoint/2010/main" val="233664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Me A Servant: Mark 9:33-35</a:t>
            </a:r>
          </a:p>
          <a:p>
            <a:endParaRPr lang="en-US" dirty="0"/>
          </a:p>
          <a:p>
            <a:r>
              <a:rPr lang="en-US" dirty="0"/>
              <a:t>Draw a circle around "servant"</a:t>
            </a:r>
          </a:p>
          <a:p>
            <a:endParaRPr lang="en-US" dirty="0"/>
          </a:p>
          <a:p>
            <a:r>
              <a:rPr lang="en-US" dirty="0"/>
              <a:t>Jesus defines true greatness (If there’s room, try to write it in the margin next to Mark 9:35)</a:t>
            </a:r>
          </a:p>
          <a:p>
            <a:endParaRPr lang="en-US" dirty="0"/>
          </a:p>
          <a:p>
            <a:r>
              <a:rPr lang="en-US" dirty="0"/>
              <a:t>Underline the phrases, "last of all," &amp; "servant of all" </a:t>
            </a:r>
          </a:p>
          <a:p>
            <a:endParaRPr lang="en-US" dirty="0"/>
          </a:p>
          <a:p>
            <a:r>
              <a:rPr lang="en-US" dirty="0"/>
              <a:t>In the margin next to Mark 9:34, if there is room, write in "Desires that keep us from serving" </a:t>
            </a:r>
          </a:p>
          <a:p>
            <a:endParaRPr lang="en-US" dirty="0"/>
          </a:p>
          <a:p>
            <a:r>
              <a:rPr lang="en-US" dirty="0"/>
              <a:t>Squiggly </a:t>
            </a:r>
            <a:r>
              <a:rPr lang="en-US"/>
              <a:t>underline "which of them was the greatest."</a:t>
            </a:r>
            <a:endParaRPr lang="en-US" dirty="0"/>
          </a:p>
          <a:p>
            <a:endParaRPr lang="en-US" dirty="0"/>
          </a:p>
          <a:p>
            <a:r>
              <a:rPr lang="en-US" dirty="0"/>
              <a:t>At the end of Mark 9:35, write in somewhere, "Jn. 13:14-17" and then turn over to that passage of Scripture!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7286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Me A Servant: John 13:14-17</a:t>
            </a:r>
          </a:p>
          <a:p>
            <a:endParaRPr lang="en-US" dirty="0"/>
          </a:p>
          <a:p>
            <a:r>
              <a:rPr lang="en-US" dirty="0"/>
              <a:t>Why was Jesus, the Lord and King, Creator of all things, willing to do the most menial, if not demeaning task, the task of a house servant? (If there’s room, try to write it in the margin next to John 13:14)</a:t>
            </a:r>
          </a:p>
          <a:p>
            <a:endParaRPr lang="en-US" dirty="0"/>
          </a:p>
          <a:p>
            <a:r>
              <a:rPr lang="en-US" dirty="0"/>
              <a:t>Circle "For I gave you an example that you also should do as I did to you"</a:t>
            </a:r>
          </a:p>
          <a:p>
            <a:endParaRPr lang="en-US" dirty="0"/>
          </a:p>
          <a:p>
            <a:r>
              <a:rPr lang="en-US" dirty="0"/>
              <a:t>Just as the apostle recounts of Jesus in Acts 20:35 ("'It is more blessed to give than to receive"), here Jesus says blessings come from serving!</a:t>
            </a:r>
          </a:p>
          <a:p>
            <a:endParaRPr lang="en-US" dirty="0"/>
          </a:p>
          <a:p>
            <a:r>
              <a:rPr lang="en-US" dirty="0"/>
              <a:t>Underline the phrase, "you are blessed if you do them" </a:t>
            </a:r>
          </a:p>
          <a:p>
            <a:endParaRPr lang="en-US" dirty="0"/>
          </a:p>
          <a:p>
            <a:r>
              <a:rPr lang="en-US" dirty="0"/>
              <a:t>At the end of John 13:17, write in somewhere, "Phil. 2:5-8" and then turn over to that passage of Scripture!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210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91238"/>
            <a:ext cx="5029200" cy="4424085"/>
          </a:xfrm>
        </p:spPr>
        <p:txBody>
          <a:bodyPr/>
          <a:lstStyle/>
          <a:p>
            <a:r>
              <a:rPr lang="en-US" dirty="0"/>
              <a:t>Make Me A Servant: Philippians 2:5-8</a:t>
            </a:r>
          </a:p>
          <a:p>
            <a:endParaRPr lang="en-US" dirty="0"/>
          </a:p>
          <a:p>
            <a:r>
              <a:rPr lang="en-US" dirty="0"/>
              <a:t>After saying in Philippians 2:4 to not just look out for ourselves but also for others, in verse 5 Paul uses Jesus as the example we are to take! “Have this attitude that was in Christ Jesus” (NKJV: “Let this mind be in you which was also in Christ Jesus”) – If you can fit it in, write “Example of Jesus” somewhere near or in verse 5.</a:t>
            </a:r>
          </a:p>
          <a:p>
            <a:endParaRPr lang="en-US" dirty="0"/>
          </a:p>
          <a:p>
            <a:r>
              <a:rPr lang="en-US" dirty="0"/>
              <a:t>Circle “Have this attitude” &amp; “bond-servant” (Saints are “bond-servants of the Lord” and are to be able to teach and save the lost – II Timothy 2:24-26)</a:t>
            </a:r>
          </a:p>
          <a:p>
            <a:endParaRPr lang="en-US" dirty="0"/>
          </a:p>
          <a:p>
            <a:r>
              <a:rPr lang="en-US" dirty="0"/>
              <a:t>Servanthood begins with the right mind-set. If you are constantly comparing yourself to others or seeking ways to be first or the greatest, you will find it hard to serve others. If you struggle with a resistant heart, think of Jesus and remember how He did it!</a:t>
            </a:r>
          </a:p>
          <a:p>
            <a:endParaRPr lang="en-US" dirty="0"/>
          </a:p>
          <a:p>
            <a:r>
              <a:rPr lang="en-US" dirty="0"/>
              <a:t>Underline "emptied Himself,“ “humbled Himself” &amp; “obedient”</a:t>
            </a:r>
          </a:p>
          <a:p>
            <a:endParaRPr lang="en-US" dirty="0"/>
          </a:p>
          <a:p>
            <a:r>
              <a:rPr lang="en-US" dirty="0"/>
              <a:t>At the end of Philippians 2:8, write in somewhere, “Gal. 5:13" and then turn over to that passage of Scripture!</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8417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Heart Of A Servant</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404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A Servant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0327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A Servant</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22444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0513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Heart Of A Servant</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0155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Heart Of A Servant</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609957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Heart Of A Servant</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243931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706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90445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16815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67539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7342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A Servant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78878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Heart Of A Servant</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37118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Heart Of A Servant</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24603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A Servant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0171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A Servant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7867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Heart Of A Servant</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178819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Heart Of A Servant</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97899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Heart Of A Servant</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1646285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Heart Of A Servant</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735212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Heart Of A Servant</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207966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Heart Of A Servant</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38617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Heart Of A Servant</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2205741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Heart Of A Servant</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47424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Heart Of A Servant</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522412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Heart Of A Servant</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3295651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Heart Of A Servant</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121652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dirty="0"/>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Heart Of A Servant</a:t>
            </a:r>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9620F48D-CA39-4A30-899D-CCDCF0AB1A99}" type="slidenum">
              <a:rPr lang="en-US" smtClean="0"/>
              <a:pPr>
                <a:defRPr/>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8131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Heart Of A Servant</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506252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Heart Of A Servant</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25288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54057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Heart Of A Servant</a:t>
            </a:r>
            <a:endParaRPr lang="en-US" dirty="0"/>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269643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Heart Of A Servant</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3983382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Heart Of A Servant</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337685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877184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494113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43903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626007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7518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594435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Heart Of A Servant</a:t>
            </a:r>
            <a:endParaRPr lang="en-US" dirty="0"/>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091879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Heart Of A Servant</a:t>
            </a:r>
            <a:endParaRPr lang="en-US" dirty="0"/>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54872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Heart Of A Servant</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352099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Heart Of A Servant</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33500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Heart Of A Servant</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352394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Heart Of A Servant</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2640114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Heart Of A Servant</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76841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Heart Of A Servant</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3523502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Heart Of A Servant</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3857018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Heart Of A Servant</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964428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Heart Of A Servant</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287759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Heart Of A Servant</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1130322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Heart Of A Servant</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520344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Heart Of A Servant</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2293206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Heart Of A Servant</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35613199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Heart Of A Servant</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223483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Heart Of A Servant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4.jp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Heart Of A Servant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Heart Of A Servant</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2786764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Heart Of A Servant</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extLst>
      <p:ext uri="{BB962C8B-B14F-4D97-AF65-F5344CB8AC3E}">
        <p14:creationId xmlns:p14="http://schemas.microsoft.com/office/powerpoint/2010/main" val="250176304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Heart Of A Servant</a:t>
            </a:r>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85382628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Heart Of A Servant</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extLst>
      <p:ext uri="{BB962C8B-B14F-4D97-AF65-F5344CB8AC3E}">
        <p14:creationId xmlns:p14="http://schemas.microsoft.com/office/powerpoint/2010/main" val="28908299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C2C9B-AA98-4237-B8BF-E24D9DE1008B}"/>
              </a:ext>
            </a:extLst>
          </p:cNvPr>
          <p:cNvPicPr>
            <a:picLocks noChangeAspect="1"/>
          </p:cNvPicPr>
          <p:nvPr/>
        </p:nvPicPr>
        <p:blipFill>
          <a:blip r:embed="rId3">
            <a:extLst>
              <a:ext uri="{28A0092B-C50C-407E-A947-70E740481C1C}">
                <a14:useLocalDpi xmlns:a14="http://schemas.microsoft.com/office/drawing/2010/main" val="0"/>
              </a:ext>
            </a:extLst>
          </a:blip>
          <a:srcRect t="2282" b="228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DC8B6C0-E4B0-4B79-980A-F20C0F3F9687}"/>
              </a:ext>
            </a:extLst>
          </p:cNvPr>
          <p:cNvSpPr>
            <a:spLocks noGrp="1"/>
          </p:cNvSpPr>
          <p:nvPr>
            <p:ph type="ctrTitle"/>
          </p:nvPr>
        </p:nvSpPr>
        <p:spPr>
          <a:xfrm>
            <a:off x="76200" y="0"/>
            <a:ext cx="4114800" cy="3886200"/>
          </a:xfrm>
        </p:spPr>
        <p:txBody>
          <a:bodyPr>
            <a:prstTxWarp prst="textInflateTop">
              <a:avLst/>
            </a:prstTxWarp>
            <a:normAutofit/>
          </a:bodyPr>
          <a:lstStyle/>
          <a:p>
            <a:pPr algn="ctr"/>
            <a:r>
              <a:rPr lang="en-US" sz="4200" b="1" dirty="0">
                <a:solidFill>
                  <a:srgbClr val="0000FF"/>
                </a:solidFill>
                <a:latin typeface="Arial" panose="020B0604020202020204" pitchFamily="34" charset="0"/>
                <a:cs typeface="Arial" panose="020B0604020202020204" pitchFamily="34" charset="0"/>
              </a:rPr>
              <a:t>Heart </a:t>
            </a:r>
            <a:br>
              <a:rPr lang="en-US" sz="4200" b="1" dirty="0">
                <a:solidFill>
                  <a:srgbClr val="0000FF"/>
                </a:solidFill>
                <a:latin typeface="Arial" panose="020B0604020202020204" pitchFamily="34" charset="0"/>
                <a:cs typeface="Arial" panose="020B0604020202020204" pitchFamily="34" charset="0"/>
              </a:rPr>
            </a:br>
            <a:r>
              <a:rPr lang="en-US" sz="4200" b="1" dirty="0">
                <a:solidFill>
                  <a:srgbClr val="0000FF"/>
                </a:solidFill>
                <a:latin typeface="Arial" panose="020B0604020202020204" pitchFamily="34" charset="0"/>
                <a:cs typeface="Arial" panose="020B0604020202020204" pitchFamily="34" charset="0"/>
              </a:rPr>
              <a:t>Of A </a:t>
            </a:r>
            <a:br>
              <a:rPr lang="en-US" sz="4200" b="1" dirty="0">
                <a:solidFill>
                  <a:srgbClr val="0000FF"/>
                </a:solidFill>
                <a:latin typeface="Arial" panose="020B0604020202020204" pitchFamily="34" charset="0"/>
                <a:cs typeface="Arial" panose="020B0604020202020204" pitchFamily="34" charset="0"/>
              </a:rPr>
            </a:br>
            <a:r>
              <a:rPr lang="en-US" sz="4200" b="1" dirty="0">
                <a:solidFill>
                  <a:srgbClr val="0000FF"/>
                </a:solidFill>
                <a:latin typeface="Arial" panose="020B0604020202020204" pitchFamily="34" charset="0"/>
                <a:cs typeface="Arial" panose="020B0604020202020204" pitchFamily="34" charset="0"/>
              </a:rPr>
              <a:t>Servant</a:t>
            </a:r>
          </a:p>
        </p:txBody>
      </p:sp>
      <p:sp>
        <p:nvSpPr>
          <p:cNvPr id="3" name="Subtitle 2">
            <a:extLst>
              <a:ext uri="{FF2B5EF4-FFF2-40B4-BE49-F238E27FC236}">
                <a16:creationId xmlns:a16="http://schemas.microsoft.com/office/drawing/2014/main" id="{882439C7-5AE2-4AB1-82B2-4E92E21305D0}"/>
              </a:ext>
            </a:extLst>
          </p:cNvPr>
          <p:cNvSpPr>
            <a:spLocks noGrp="1"/>
          </p:cNvSpPr>
          <p:nvPr>
            <p:ph type="subTitle" idx="1"/>
          </p:nvPr>
        </p:nvSpPr>
        <p:spPr>
          <a:xfrm rot="21443127">
            <a:off x="1" y="5029882"/>
            <a:ext cx="4572000" cy="1096901"/>
          </a:xfrm>
        </p:spPr>
        <p:txBody>
          <a:bodyPr>
            <a:normAutofit fontScale="92500" lnSpcReduction="20000"/>
          </a:bodyPr>
          <a:lstStyle/>
          <a:p>
            <a:pPr algn="ctr"/>
            <a:r>
              <a:rPr 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Text: </a:t>
            </a:r>
          </a:p>
          <a:p>
            <a:pPr algn="ctr"/>
            <a:r>
              <a:rPr lang="en-US" sz="3500" b="1" dirty="0">
                <a:solidFill>
                  <a:srgbClr val="FFFF00"/>
                </a:solidFill>
                <a:latin typeface="Tahoma" panose="020B0604030504040204" pitchFamily="34" charset="0"/>
                <a:ea typeface="Tahoma" panose="020B0604030504040204" pitchFamily="34" charset="0"/>
                <a:cs typeface="Tahoma" panose="020B0604030504040204" pitchFamily="34" charset="0"/>
              </a:rPr>
              <a:t>Matthew 20:25-28</a:t>
            </a:r>
          </a:p>
        </p:txBody>
      </p:sp>
    </p:spTree>
    <p:extLst>
      <p:ext uri="{BB962C8B-B14F-4D97-AF65-F5344CB8AC3E}">
        <p14:creationId xmlns:p14="http://schemas.microsoft.com/office/powerpoint/2010/main" val="271912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pPr marL="0" marR="0" lvl="0" indent="0" algn="r" defTabSz="914400" rtl="0" eaLnBrk="0" fontAlgn="base" latinLnBrk="0" hangingPunct="0">
              <a:lnSpc>
                <a:spcPct val="100000"/>
              </a:lnSpc>
              <a:spcBef>
                <a:spcPct val="0"/>
              </a:spcBef>
              <a:spcAft>
                <a:spcPct val="0"/>
              </a:spcAft>
              <a:buClr>
                <a:srgbClr val="C3260C"/>
              </a:buClr>
              <a:buSzPct val="128000"/>
              <a:buFont typeface="Georgia" pitchFamily="18" charset="0"/>
              <a:buNone/>
              <a:tabLst/>
              <a:defRPr/>
            </a:pPr>
            <a:r>
              <a:rPr lang="en-US" sz="4600" b="1" i="1"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Make Me A Servant: </a:t>
            </a:r>
            <a:r>
              <a:rPr lang="en-US" sz="4600" b="1" i="0"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Galatians 5:13</a:t>
            </a:r>
            <a:endParaRPr lang="en-US" dirty="0"/>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Heart Of A Servant</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81" y="0"/>
            <a:ext cx="11511362" cy="7924800"/>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76200" y="196532"/>
            <a:ext cx="8991600" cy="3170099"/>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sz="4000" b="0" dirty="0">
                <a:solidFill>
                  <a:srgbClr val="002060"/>
                </a:solidFill>
                <a:latin typeface="Arial" charset="0"/>
                <a:cs typeface="Arial" charset="0"/>
              </a:rPr>
              <a:t>13.  For you were called to freedom, brethren; only do not turn your freedom into an opportunity for the flesh, but through love serve one another.   </a:t>
            </a:r>
            <a:endParaRPr kumimoji="0" lang="en-US" altLang="en-US" sz="40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5024" y="6203950"/>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Make Me A Servant: </a:t>
            </a:r>
            <a:r>
              <a:rPr kumimoji="0" lang="en-US" sz="3200" b="1" i="0" u="sng" strike="noStrike" kern="1200" cap="none" spc="0" normalizeH="0" baseline="0" noProof="0" dirty="0">
                <a:ln>
                  <a:noFill/>
                </a:ln>
                <a:solidFill>
                  <a:prstClr val="black"/>
                </a:solidFill>
                <a:effectLst/>
                <a:uLnTx/>
                <a:uFillTx/>
                <a:latin typeface="Arial" pitchFamily="34" charset="0"/>
                <a:ea typeface="+mj-ea"/>
                <a:cs typeface="Arial" pitchFamily="34" charset="0"/>
              </a:rPr>
              <a:t>Galatians 5:13</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12" name="Text Box 8">
            <a:extLst>
              <a:ext uri="{FF2B5EF4-FFF2-40B4-BE49-F238E27FC236}">
                <a16:creationId xmlns:a16="http://schemas.microsoft.com/office/drawing/2014/main" id="{05ECFC89-DDA4-4C78-8AC2-48C4CAFFBBA5}"/>
              </a:ext>
            </a:extLst>
          </p:cNvPr>
          <p:cNvSpPr txBox="1">
            <a:spLocks noChangeArrowheads="1"/>
          </p:cNvSpPr>
          <p:nvPr/>
        </p:nvSpPr>
        <p:spPr bwMode="auto">
          <a:xfrm>
            <a:off x="4198536" y="3779913"/>
            <a:ext cx="4876800" cy="1235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lnSpc>
                <a:spcPct val="120000"/>
              </a:lnSpc>
              <a:spcBef>
                <a:spcPct val="0"/>
              </a:spcBef>
              <a:spcAft>
                <a:spcPts val="600"/>
              </a:spcAft>
              <a:buClr>
                <a:srgbClr val="B80E0F"/>
              </a:buClr>
              <a:buSzPct val="160000"/>
              <a:buNone/>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 is our motivation for such service?</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a:extLst>
              <a:ext uri="{FF2B5EF4-FFF2-40B4-BE49-F238E27FC236}">
                <a16:creationId xmlns:a16="http://schemas.microsoft.com/office/drawing/2014/main" id="{AC603873-7750-4571-869D-7A1E651D3D71}"/>
              </a:ext>
            </a:extLst>
          </p:cNvPr>
          <p:cNvCxnSpPr>
            <a:cxnSpLocks/>
          </p:cNvCxnSpPr>
          <p:nvPr/>
        </p:nvCxnSpPr>
        <p:spPr>
          <a:xfrm>
            <a:off x="3200400" y="2703909"/>
            <a:ext cx="27432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3BC1C7EA-094E-4168-9F52-1BED78622BB0}"/>
              </a:ext>
            </a:extLst>
          </p:cNvPr>
          <p:cNvSpPr txBox="1">
            <a:spLocks noChangeArrowheads="1"/>
          </p:cNvSpPr>
          <p:nvPr/>
        </p:nvSpPr>
        <p:spPr bwMode="auto">
          <a:xfrm>
            <a:off x="3826361" y="2675315"/>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(Heb. 6:10)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 Box 8">
            <a:extLst>
              <a:ext uri="{FF2B5EF4-FFF2-40B4-BE49-F238E27FC236}">
                <a16:creationId xmlns:a16="http://schemas.microsoft.com/office/drawing/2014/main" id="{6444C573-C745-42C1-9F2F-B2410CE7B71C}"/>
              </a:ext>
            </a:extLst>
          </p:cNvPr>
          <p:cNvSpPr txBox="1">
            <a:spLocks noChangeArrowheads="1"/>
          </p:cNvSpPr>
          <p:nvPr/>
        </p:nvSpPr>
        <p:spPr bwMode="auto">
          <a:xfrm rot="16200000">
            <a:off x="-883879" y="1673415"/>
            <a:ext cx="2641478" cy="757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Free in Christ (5:1) but to serve!</a:t>
            </a:r>
            <a:endParaRPr kumimoji="0" lang="en-US" altLang="en-US" sz="24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E737DF58-F2D8-4107-9950-C9FE01A4B5BB}"/>
              </a:ext>
            </a:extLst>
          </p:cNvPr>
          <p:cNvSpPr/>
          <p:nvPr/>
        </p:nvSpPr>
        <p:spPr>
          <a:xfrm>
            <a:off x="6019800" y="2168921"/>
            <a:ext cx="1447800" cy="5349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sp>
        <p:nvSpPr>
          <p:cNvPr id="20" name="Text Box 8">
            <a:extLst>
              <a:ext uri="{FF2B5EF4-FFF2-40B4-BE49-F238E27FC236}">
                <a16:creationId xmlns:a16="http://schemas.microsoft.com/office/drawing/2014/main" id="{4AC872A6-583B-471E-A899-ED9FE589F45E}"/>
              </a:ext>
            </a:extLst>
          </p:cNvPr>
          <p:cNvSpPr txBox="1">
            <a:spLocks noChangeArrowheads="1"/>
          </p:cNvSpPr>
          <p:nvPr/>
        </p:nvSpPr>
        <p:spPr bwMode="auto">
          <a:xfrm>
            <a:off x="5664322" y="2490800"/>
            <a:ext cx="2641478" cy="757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To be enslaved!</a:t>
            </a:r>
            <a:endParaRPr kumimoji="0" lang="en-US" altLang="en-US" sz="24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34870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wipe(left)">
                                      <p:cBhvr>
                                        <p:cTn id="4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8" grpId="0"/>
      <p:bldP spid="13"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pPr marL="0" marR="0" lvl="0" indent="0" algn="r" defTabSz="914400" rtl="0" eaLnBrk="0" fontAlgn="base" latinLnBrk="0" hangingPunct="0">
              <a:lnSpc>
                <a:spcPct val="100000"/>
              </a:lnSpc>
              <a:spcBef>
                <a:spcPct val="0"/>
              </a:spcBef>
              <a:spcAft>
                <a:spcPct val="0"/>
              </a:spcAft>
              <a:buClr>
                <a:srgbClr val="C3260C"/>
              </a:buClr>
              <a:buSzPct val="128000"/>
              <a:buFont typeface="Georgia" pitchFamily="18" charset="0"/>
              <a:buNone/>
              <a:tabLst/>
              <a:defRPr/>
            </a:pPr>
            <a:r>
              <a:rPr lang="en-US" sz="4600" b="1" i="1"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Make Me A Servant: </a:t>
            </a:r>
            <a:r>
              <a:rPr lang="en-US" sz="4600" b="1" i="0"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Hebrews 6:10</a:t>
            </a:r>
            <a:endParaRPr lang="en-US" dirty="0"/>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Heart Of A Servant</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81" y="0"/>
            <a:ext cx="11511362" cy="7924800"/>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76200" y="196532"/>
            <a:ext cx="8991600" cy="3170099"/>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sz="4000" b="0" dirty="0">
                <a:solidFill>
                  <a:srgbClr val="002060"/>
                </a:solidFill>
                <a:latin typeface="Arial" charset="0"/>
                <a:cs typeface="Arial" charset="0"/>
              </a:rPr>
              <a:t>10.  For God is not unjust so as to forget your work and the love which you have shown toward His name, in having ministered and in still ministering to the saints.    </a:t>
            </a:r>
            <a:endParaRPr kumimoji="0" lang="en-US" altLang="en-US" sz="40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5024" y="6203950"/>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Make Me A Servant: </a:t>
            </a:r>
            <a:r>
              <a:rPr kumimoji="0" lang="en-US" sz="3200" b="1" i="0" u="sng" strike="noStrike" kern="1200" cap="none" spc="0" normalizeH="0" baseline="0" noProof="0" dirty="0">
                <a:ln>
                  <a:noFill/>
                </a:ln>
                <a:solidFill>
                  <a:prstClr val="black"/>
                </a:solidFill>
                <a:effectLst/>
                <a:uLnTx/>
                <a:uFillTx/>
                <a:latin typeface="Arial" pitchFamily="34" charset="0"/>
                <a:ea typeface="+mj-ea"/>
                <a:cs typeface="Arial" pitchFamily="34" charset="0"/>
              </a:rPr>
              <a:t>Hebrews 6:10</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12" name="Text Box 8">
            <a:extLst>
              <a:ext uri="{FF2B5EF4-FFF2-40B4-BE49-F238E27FC236}">
                <a16:creationId xmlns:a16="http://schemas.microsoft.com/office/drawing/2014/main" id="{05ECFC89-DDA4-4C78-8AC2-48C4CAFFBBA5}"/>
              </a:ext>
            </a:extLst>
          </p:cNvPr>
          <p:cNvSpPr txBox="1">
            <a:spLocks noChangeArrowheads="1"/>
          </p:cNvSpPr>
          <p:nvPr/>
        </p:nvSpPr>
        <p:spPr bwMode="auto">
          <a:xfrm>
            <a:off x="4198536" y="3779913"/>
            <a:ext cx="4876800" cy="1235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What is our motivation for serving?</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a:extLst>
              <a:ext uri="{FF2B5EF4-FFF2-40B4-BE49-F238E27FC236}">
                <a16:creationId xmlns:a16="http://schemas.microsoft.com/office/drawing/2014/main" id="{AC603873-7750-4571-869D-7A1E651D3D71}"/>
              </a:ext>
            </a:extLst>
          </p:cNvPr>
          <p:cNvCxnSpPr>
            <a:cxnSpLocks/>
          </p:cNvCxnSpPr>
          <p:nvPr/>
        </p:nvCxnSpPr>
        <p:spPr>
          <a:xfrm>
            <a:off x="5675423" y="1447800"/>
            <a:ext cx="3316177"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3BC1C7EA-094E-4168-9F52-1BED78622BB0}"/>
              </a:ext>
            </a:extLst>
          </p:cNvPr>
          <p:cNvSpPr txBox="1">
            <a:spLocks noChangeArrowheads="1"/>
          </p:cNvSpPr>
          <p:nvPr/>
        </p:nvSpPr>
        <p:spPr bwMode="auto">
          <a:xfrm rot="20346773">
            <a:off x="7586363" y="2041471"/>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(Mt. 25:40)</a:t>
            </a:r>
            <a:endParaRPr kumimoji="0" lang="en-US" altLang="en-US" sz="2400" b="1" i="0" u="none" strike="noStrike" kern="1200" cap="all"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 Box 8">
            <a:extLst>
              <a:ext uri="{FF2B5EF4-FFF2-40B4-BE49-F238E27FC236}">
                <a16:creationId xmlns:a16="http://schemas.microsoft.com/office/drawing/2014/main" id="{6444C573-C745-42C1-9F2F-B2410CE7B71C}"/>
              </a:ext>
            </a:extLst>
          </p:cNvPr>
          <p:cNvSpPr txBox="1">
            <a:spLocks noChangeArrowheads="1"/>
          </p:cNvSpPr>
          <p:nvPr/>
        </p:nvSpPr>
        <p:spPr bwMode="auto">
          <a:xfrm rot="16200000">
            <a:off x="-1025029" y="1814566"/>
            <a:ext cx="2641478" cy="4753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to serve</a:t>
            </a:r>
            <a:endParaRPr kumimoji="0" lang="en-US" altLang="en-US" sz="24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E737DF58-F2D8-4107-9950-C9FE01A4B5BB}"/>
              </a:ext>
            </a:extLst>
          </p:cNvPr>
          <p:cNvSpPr/>
          <p:nvPr/>
        </p:nvSpPr>
        <p:spPr>
          <a:xfrm>
            <a:off x="2971800" y="2160479"/>
            <a:ext cx="2590800" cy="5349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cxnSp>
        <p:nvCxnSpPr>
          <p:cNvPr id="15" name="Straight Connector 14">
            <a:extLst>
              <a:ext uri="{FF2B5EF4-FFF2-40B4-BE49-F238E27FC236}">
                <a16:creationId xmlns:a16="http://schemas.microsoft.com/office/drawing/2014/main" id="{CD2D3944-88BE-4725-9227-6D565D647651}"/>
              </a:ext>
            </a:extLst>
          </p:cNvPr>
          <p:cNvCxnSpPr>
            <a:cxnSpLocks/>
          </p:cNvCxnSpPr>
          <p:nvPr/>
        </p:nvCxnSpPr>
        <p:spPr>
          <a:xfrm flipV="1">
            <a:off x="990600" y="2052258"/>
            <a:ext cx="7620000" cy="1256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4581F65-3817-4E26-A0CF-60333F770B52}"/>
              </a:ext>
            </a:extLst>
          </p:cNvPr>
          <p:cNvSpPr/>
          <p:nvPr/>
        </p:nvSpPr>
        <p:spPr>
          <a:xfrm>
            <a:off x="756861" y="2753793"/>
            <a:ext cx="2832078" cy="6445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sp>
        <p:nvSpPr>
          <p:cNvPr id="19" name="Text Box 8">
            <a:extLst>
              <a:ext uri="{FF2B5EF4-FFF2-40B4-BE49-F238E27FC236}">
                <a16:creationId xmlns:a16="http://schemas.microsoft.com/office/drawing/2014/main" id="{7F406ACD-08E7-42CE-9AF9-44BCED8E8E3C}"/>
              </a:ext>
            </a:extLst>
          </p:cNvPr>
          <p:cNvSpPr txBox="1">
            <a:spLocks noChangeArrowheads="1"/>
          </p:cNvSpPr>
          <p:nvPr/>
        </p:nvSpPr>
        <p:spPr bwMode="auto">
          <a:xfrm>
            <a:off x="6577894" y="2747799"/>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(Mt. 20:25-28)</a:t>
            </a:r>
            <a:endParaRPr kumimoji="0" lang="en-US" altLang="en-US" sz="24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97731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wipe(left)">
                                      <p:cBhvr>
                                        <p:cTn id="44" dur="500"/>
                                        <p:tgtEl>
                                          <p:spTgt spid="2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left)">
                                      <p:cBhvr>
                                        <p:cTn id="4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8" grpId="0"/>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Conclusion</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15240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Arial" charset="0"/>
              </a:rPr>
              <a:t>Heart Of A Servant</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6667" r="16667"/>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495800" cy="54864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Saints are Servants </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Jesus taught His apostles that to be great, one must serve (Matthew 20:26)</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There is greatness in being a bond-servant of the Lord for if we remain faithful until death &amp; overcome the trials of life, we will spend eternity with our Lord and Savior!</a:t>
            </a:r>
            <a:r>
              <a:rPr kumimoji="0" lang="en-US" altLang="en-US" sz="2400" b="1" i="0" u="none" strike="noStrike" kern="1200" cap="none" spc="0" normalizeH="0" baseline="0" noProof="0" dirty="0">
                <a:ln>
                  <a:noFill/>
                </a:ln>
                <a:solidFill>
                  <a:srgbClr val="002060"/>
                </a:solidFill>
                <a:effectLst/>
                <a:uLnTx/>
                <a:uFillTx/>
                <a:latin typeface="Tahoma"/>
                <a:ea typeface="+mn-ea"/>
                <a:cs typeface="+mn-cs"/>
              </a:rPr>
              <a:t> </a:t>
            </a: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9832"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Heart Of A Servant</a:t>
            </a:r>
          </a:p>
        </p:txBody>
      </p:sp>
      <p:sp>
        <p:nvSpPr>
          <p:cNvPr id="9" name="Text Box 5">
            <a:extLst>
              <a:ext uri="{FF2B5EF4-FFF2-40B4-BE49-F238E27FC236}">
                <a16:creationId xmlns:a16="http://schemas.microsoft.com/office/drawing/2014/main" id="{2EECBC0A-B59E-4639-BA4C-8B6DCD4CDBE3}"/>
              </a:ext>
            </a:extLst>
          </p:cNvPr>
          <p:cNvSpPr txBox="1">
            <a:spLocks noChangeArrowheads="1"/>
          </p:cNvSpPr>
          <p:nvPr/>
        </p:nvSpPr>
        <p:spPr bwMode="auto">
          <a:xfrm>
            <a:off x="0" y="5483125"/>
            <a:ext cx="876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3200" dirty="0">
                <a:solidFill>
                  <a:schemeClr val="bg1"/>
                </a:solidFill>
                <a:latin typeface="Tahoma" pitchFamily="34" charset="0"/>
              </a:rPr>
              <a:t>Serving others is how we show God    that we love Him!</a:t>
            </a:r>
            <a:endParaRPr kumimoji="0" lang="en-US" sz="3200" b="1" i="0" u="none" strike="noStrike" kern="1200" cap="none" spc="0" normalizeH="0" baseline="0" noProof="0" dirty="0">
              <a:ln>
                <a:noFill/>
              </a:ln>
              <a:solidFill>
                <a:schemeClr val="bg1"/>
              </a:solidFill>
              <a:effectLst/>
              <a:uLnTx/>
              <a:uFillTx/>
              <a:latin typeface="Tahoma" pitchFamily="34" charset="0"/>
            </a:endParaRPr>
          </a:p>
        </p:txBody>
      </p:sp>
    </p:spTree>
    <p:extLst>
      <p:ext uri="{BB962C8B-B14F-4D97-AF65-F5344CB8AC3E}">
        <p14:creationId xmlns:p14="http://schemas.microsoft.com/office/powerpoint/2010/main" val="17950272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barn(inVertical)">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INTRO</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15240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Arial" charset="0"/>
              </a:rPr>
              <a:t>Heart Of A Servant</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8658" b="8658"/>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495800" cy="5486400"/>
          </a:xfrm>
          <a:prstGeom prst="rect">
            <a:avLst/>
          </a:prstGeom>
        </p:spPr>
        <p:txBody>
          <a:bodyPr vert="horz" lIns="45720" tIns="0" rIns="45720" bIns="0" rtlCol="0">
            <a:normAutofit fontScale="92500"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Saints are Servants </a:t>
            </a:r>
          </a:p>
          <a:p>
            <a:pPr marL="231775" marR="0" lvl="0" indent="-231775" algn="l" defTabSz="914400" rtl="0" eaLnBrk="1" fontAlgn="auto" latinLnBrk="0" hangingPunct="1">
              <a:lnSpc>
                <a:spcPct val="90000"/>
              </a:lnSpc>
              <a:spcBef>
                <a:spcPct val="20000"/>
              </a:spcBef>
              <a:spcAft>
                <a:spcPts val="0"/>
              </a:spcAft>
              <a:buClr>
                <a:srgbClr val="3366FF"/>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2060"/>
                </a:solidFill>
                <a:effectLst/>
                <a:uLnTx/>
                <a:uFillTx/>
                <a:latin typeface="Tahoma"/>
                <a:ea typeface="+mn-ea"/>
                <a:cs typeface="+mn-cs"/>
              </a:rPr>
              <a:t>In our society many think of being a "servant" as "wait staff" or someone hired to do a specific task</a:t>
            </a:r>
          </a:p>
          <a:p>
            <a:pPr marL="231775" marR="0" lvl="0" indent="-231775" algn="l" defTabSz="914400" rtl="0" eaLnBrk="1" fontAlgn="auto" latinLnBrk="0" hangingPunct="1">
              <a:lnSpc>
                <a:spcPct val="90000"/>
              </a:lnSpc>
              <a:spcBef>
                <a:spcPct val="20000"/>
              </a:spcBef>
              <a:spcAft>
                <a:spcPts val="0"/>
              </a:spcAft>
              <a:buClr>
                <a:srgbClr val="3366FF"/>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2060"/>
                </a:solidFill>
                <a:effectLst/>
                <a:uLnTx/>
                <a:uFillTx/>
                <a:latin typeface="Tahoma"/>
                <a:ea typeface="+mn-ea"/>
                <a:cs typeface="+mn-cs"/>
              </a:rPr>
              <a:t>Jesus calls His people servants and expects them to</a:t>
            </a:r>
            <a:r>
              <a:rPr kumimoji="0" lang="en-US" altLang="en-US" sz="2400" b="1" i="0" u="none" strike="noStrike" kern="1200" cap="none" spc="0" normalizeH="0" noProof="0" dirty="0">
                <a:ln>
                  <a:noFill/>
                </a:ln>
                <a:solidFill>
                  <a:srgbClr val="002060"/>
                </a:solidFill>
                <a:effectLst/>
                <a:uLnTx/>
                <a:uFillTx/>
                <a:latin typeface="Tahoma"/>
                <a:ea typeface="+mn-ea"/>
                <a:cs typeface="+mn-cs"/>
              </a:rPr>
              <a:t> serve God and one another</a:t>
            </a:r>
            <a:r>
              <a:rPr kumimoji="0" lang="en-US" altLang="en-US" sz="2400" b="1" i="0" u="none" strike="noStrike" kern="1200" cap="none" spc="0" normalizeH="0" baseline="0" noProof="0" dirty="0">
                <a:ln>
                  <a:noFill/>
                </a:ln>
                <a:solidFill>
                  <a:srgbClr val="002060"/>
                </a:solidFill>
                <a:effectLst/>
                <a:uLnTx/>
                <a:uFillTx/>
                <a:latin typeface="Tahoma"/>
                <a:ea typeface="+mn-ea"/>
                <a:cs typeface="+mn-cs"/>
              </a:rPr>
              <a:t>!</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Moses, the man who defied a king and led a nation out of Egypt, did so as a "servant" of and by the power of God </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Moses is identified as "the servant of the Lord" 16 times in the book of Joshua </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Moses was a great man because he was a "servant of the Lord" </a:t>
            </a:r>
            <a:r>
              <a:rPr lang="en-US" altLang="en-US" sz="2400" i="1" dirty="0">
                <a:solidFill>
                  <a:srgbClr val="002060"/>
                </a:solidFill>
              </a:rPr>
              <a:t>(Heb. 3:5)</a:t>
            </a:r>
            <a:endParaRPr kumimoji="0" lang="en-US" altLang="en-US" sz="2400" b="1" i="1" u="none" strike="noStrike" kern="1200" cap="none" spc="0" normalizeH="0" baseline="0" noProof="0" dirty="0">
              <a:ln>
                <a:noFill/>
              </a:ln>
              <a:solidFill>
                <a:srgbClr val="002060"/>
              </a:solidFill>
              <a:effectLst/>
              <a:uLnTx/>
              <a:uFillTx/>
              <a:latin typeface="Tahoma"/>
            </a:endParaRP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9832"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eaLnBrk="0" hangingPunct="0">
              <a:defRPr/>
            </a:pPr>
            <a:r>
              <a:rPr lang="en-US" sz="1100" dirty="0">
                <a:latin typeface="Arial" charset="0"/>
                <a:cs typeface="+mn-cs"/>
              </a:rPr>
              <a:t>Heart Of A Servant</a:t>
            </a:r>
          </a:p>
        </p:txBody>
      </p:sp>
    </p:spTree>
    <p:extLst>
      <p:ext uri="{BB962C8B-B14F-4D97-AF65-F5344CB8AC3E}">
        <p14:creationId xmlns:p14="http://schemas.microsoft.com/office/powerpoint/2010/main" val="1193203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INTRO</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15240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Arial" charset="0"/>
              </a:rPr>
              <a:t>Heart Of A Servant</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8658" b="8658"/>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495800" cy="5486400"/>
          </a:xfrm>
          <a:prstGeom prst="rect">
            <a:avLst/>
          </a:prstGeom>
        </p:spPr>
        <p:txBody>
          <a:bodyPr vert="horz" lIns="45720" tIns="0" rIns="45720" bIns="0" rtlCol="0">
            <a:normAutofit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Saints are Servants </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This is not just our thinking in today’s world, but Jesus had trouble getting His apostles to understand the nature of the Kingdom and greatness by being a "servant"</a:t>
            </a:r>
            <a:endParaRPr kumimoji="0" lang="en-US" altLang="en-US" sz="2400" b="1" i="0" u="none" strike="noStrike" kern="1200" cap="none" spc="0" normalizeH="0" baseline="0" noProof="0" dirty="0">
              <a:ln>
                <a:noFill/>
              </a:ln>
              <a:solidFill>
                <a:srgbClr val="002060"/>
              </a:solidFill>
              <a:effectLst/>
              <a:uLnTx/>
              <a:uFillTx/>
              <a:latin typeface="Tahoma"/>
              <a:ea typeface="+mn-ea"/>
              <a:cs typeface="+mn-cs"/>
            </a:endParaRPr>
          </a:p>
          <a:p>
            <a:pPr marL="1065276" lvl="1" indent="-342900" fontAlgn="auto">
              <a:lnSpc>
                <a:spcPct val="90000"/>
              </a:lnSpc>
              <a:spcAft>
                <a:spcPts val="0"/>
              </a:spcAft>
              <a:buClr>
                <a:srgbClr val="3366FF"/>
              </a:buClr>
              <a:buSzPct val="80000"/>
              <a:buFont typeface="Wingdings" panose="05000000000000000000" pitchFamily="2" charset="2"/>
              <a:buChar char="ü"/>
              <a:defRPr/>
            </a:pPr>
            <a:r>
              <a:rPr kumimoji="0" lang="en-US" altLang="en-US" sz="2200" b="1" i="0" u="none" strike="noStrike" kern="1200" cap="none" spc="0" normalizeH="0" baseline="0" noProof="0" dirty="0">
                <a:ln>
                  <a:noFill/>
                </a:ln>
                <a:solidFill>
                  <a:srgbClr val="002060"/>
                </a:solidFill>
                <a:effectLst/>
                <a:uLnTx/>
                <a:uFillTx/>
                <a:latin typeface="Tahoma"/>
                <a:ea typeface="+mn-ea"/>
                <a:cs typeface="+mn-cs"/>
              </a:rPr>
              <a:t>Mark 10:35-45: James &amp; John wanted to be great in the Kingdom</a:t>
            </a:r>
          </a:p>
          <a:p>
            <a:pPr marL="1065276" lvl="1" indent="-342900" fontAlgn="auto">
              <a:lnSpc>
                <a:spcPct val="90000"/>
              </a:lnSpc>
              <a:spcAft>
                <a:spcPts val="0"/>
              </a:spcAft>
              <a:buClr>
                <a:srgbClr val="3366FF"/>
              </a:buClr>
              <a:buSzPct val="80000"/>
              <a:buFont typeface="Wingdings" panose="05000000000000000000" pitchFamily="2" charset="2"/>
              <a:buChar char="ü"/>
              <a:defRPr/>
            </a:pPr>
            <a:r>
              <a:rPr kumimoji="0" lang="en-US" altLang="en-US" sz="2200" b="1" i="0" u="none" strike="noStrike" kern="1200" cap="none" spc="0" normalizeH="0" baseline="0" noProof="0" dirty="0">
                <a:ln>
                  <a:noFill/>
                </a:ln>
                <a:solidFill>
                  <a:srgbClr val="002060"/>
                </a:solidFill>
                <a:effectLst/>
                <a:uLnTx/>
                <a:uFillTx/>
                <a:latin typeface="Tahoma"/>
                <a:ea typeface="+mn-ea"/>
                <a:cs typeface="+mn-cs"/>
              </a:rPr>
              <a:t>John 13:2-17: Jesus washed the apostles’ feet </a:t>
            </a:r>
          </a:p>
          <a:p>
            <a:pPr marL="1065276" lvl="1" indent="-342900" fontAlgn="auto">
              <a:lnSpc>
                <a:spcPct val="90000"/>
              </a:lnSpc>
              <a:spcAft>
                <a:spcPts val="0"/>
              </a:spcAft>
              <a:buClr>
                <a:srgbClr val="3366FF"/>
              </a:buClr>
              <a:buSzPct val="80000"/>
              <a:buFont typeface="Wingdings" panose="05000000000000000000" pitchFamily="2" charset="2"/>
              <a:buChar char="ü"/>
              <a:defRPr/>
            </a:pPr>
            <a:r>
              <a:rPr kumimoji="0" lang="en-US" altLang="en-US" sz="2200" b="1" i="0" u="none" strike="noStrike" kern="1200" cap="none" spc="0" normalizeH="0" baseline="0" noProof="0" dirty="0">
                <a:ln>
                  <a:noFill/>
                </a:ln>
                <a:solidFill>
                  <a:srgbClr val="002060"/>
                </a:solidFill>
                <a:effectLst/>
                <a:uLnTx/>
                <a:uFillTx/>
                <a:latin typeface="Tahoma"/>
                <a:ea typeface="+mn-ea"/>
                <a:cs typeface="+mn-cs"/>
              </a:rPr>
              <a:t>II Timothy 2:24-26: Saints are "bond-servants of the Lord"</a:t>
            </a: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9832"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Heart Of A Servant</a:t>
            </a:r>
          </a:p>
        </p:txBody>
      </p:sp>
    </p:spTree>
    <p:extLst>
      <p:ext uri="{BB962C8B-B14F-4D97-AF65-F5344CB8AC3E}">
        <p14:creationId xmlns:p14="http://schemas.microsoft.com/office/powerpoint/2010/main" val="3721211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arn(inVertic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INTRO</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15240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Arial" charset="0"/>
              </a:rPr>
              <a:t>Heart Of A Servant</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8658" b="8658"/>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495800" cy="54864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Saints are Servants </a:t>
            </a:r>
          </a:p>
          <a:p>
            <a:pPr marL="231775" marR="0" lvl="0" indent="-231775" algn="l" defTabSz="914400" rtl="0" eaLnBrk="1" fontAlgn="auto" latinLnBrk="0" hangingPunct="1">
              <a:lnSpc>
                <a:spcPct val="90000"/>
              </a:lnSpc>
              <a:spcBef>
                <a:spcPct val="20000"/>
              </a:spcBef>
              <a:spcAft>
                <a:spcPts val="0"/>
              </a:spcAft>
              <a:buClr>
                <a:srgbClr val="3366FF"/>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2060"/>
                </a:solidFill>
                <a:effectLst/>
                <a:uLnTx/>
                <a:uFillTx/>
                <a:latin typeface="Tahoma"/>
                <a:ea typeface="+mn-ea"/>
                <a:cs typeface="+mn-cs"/>
              </a:rPr>
              <a:t>There are</a:t>
            </a:r>
            <a:r>
              <a:rPr kumimoji="0" lang="en-US" altLang="en-US" sz="2400" b="1" i="0" u="none" strike="noStrike" kern="1200" cap="none" spc="0" normalizeH="0" noProof="0" dirty="0">
                <a:ln>
                  <a:noFill/>
                </a:ln>
                <a:solidFill>
                  <a:srgbClr val="002060"/>
                </a:solidFill>
                <a:effectLst/>
                <a:uLnTx/>
                <a:uFillTx/>
                <a:latin typeface="Tahoma"/>
                <a:ea typeface="+mn-ea"/>
                <a:cs typeface="+mn-cs"/>
              </a:rPr>
              <a:t> blessings and joy </a:t>
            </a:r>
            <a:r>
              <a:rPr lang="en-US" altLang="en-US" sz="2400" dirty="0">
                <a:solidFill>
                  <a:srgbClr val="002060"/>
                </a:solidFill>
                <a:latin typeface="Tahoma"/>
              </a:rPr>
              <a:t>from serving one another!</a:t>
            </a:r>
            <a:endParaRPr kumimoji="0" lang="en-US" altLang="en-US" sz="2400" b="1" i="0" u="none" strike="noStrike" kern="1200" cap="none" spc="0" normalizeH="0" baseline="0" noProof="0" dirty="0">
              <a:ln>
                <a:noFill/>
              </a:ln>
              <a:solidFill>
                <a:srgbClr val="002060"/>
              </a:solidFill>
              <a:effectLst/>
              <a:uLnTx/>
              <a:uFillTx/>
              <a:latin typeface="Tahoma"/>
              <a:ea typeface="+mn-ea"/>
              <a:cs typeface="+mn-cs"/>
            </a:endParaRPr>
          </a:p>
          <a:p>
            <a:pPr marL="1065276" lvl="1" indent="-342900" fontAlgn="auto">
              <a:lnSpc>
                <a:spcPct val="90000"/>
              </a:lnSpc>
              <a:spcAft>
                <a:spcPts val="0"/>
              </a:spcAft>
              <a:buClr>
                <a:srgbClr val="3366FF"/>
              </a:buClr>
              <a:buSzPct val="80000"/>
              <a:buFont typeface="Wingdings" panose="05000000000000000000" pitchFamily="2" charset="2"/>
              <a:buChar char="ü"/>
              <a:defRPr/>
            </a:pPr>
            <a:r>
              <a:rPr kumimoji="0" lang="en-US" altLang="en-US" sz="2200" b="1" i="0" u="none" strike="noStrike" kern="1200" cap="none" spc="0" normalizeH="0" baseline="0" noProof="0" dirty="0">
                <a:ln>
                  <a:noFill/>
                </a:ln>
                <a:solidFill>
                  <a:srgbClr val="002060"/>
                </a:solidFill>
                <a:effectLst/>
                <a:uLnTx/>
                <a:uFillTx/>
                <a:latin typeface="Tahoma"/>
                <a:ea typeface="+mn-ea"/>
                <a:cs typeface="+mn-cs"/>
              </a:rPr>
              <a:t>Acts 20:35</a:t>
            </a:r>
            <a:r>
              <a:rPr lang="en-US" altLang="en-US" sz="2200" dirty="0">
                <a:solidFill>
                  <a:srgbClr val="002060"/>
                </a:solidFill>
              </a:rPr>
              <a:t>: "In everything I showed you that by working hard in this manner you must help the weak and remember the words of the Lord Jesus, that He Himself said, </a:t>
            </a:r>
            <a:r>
              <a:rPr lang="en-US" altLang="en-US" sz="2200" dirty="0">
                <a:solidFill>
                  <a:srgbClr val="FF0000"/>
                </a:solidFill>
              </a:rPr>
              <a:t>'It is more blessed to give than to receive’</a:t>
            </a:r>
            <a:r>
              <a:rPr lang="en-US" altLang="en-US" sz="2200" dirty="0">
                <a:solidFill>
                  <a:srgbClr val="002060"/>
                </a:solidFill>
              </a:rPr>
              <a:t>" </a:t>
            </a:r>
            <a:endParaRPr kumimoji="0" lang="en-US" altLang="en-US" sz="2200" b="1" i="0" u="none" strike="noStrike" kern="1200" cap="none" spc="0" normalizeH="0" baseline="0" noProof="0" dirty="0">
              <a:ln>
                <a:noFill/>
              </a:ln>
              <a:solidFill>
                <a:srgbClr val="002060"/>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9832"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Heart Of A Servant</a:t>
            </a:r>
          </a:p>
        </p:txBody>
      </p:sp>
      <p:sp>
        <p:nvSpPr>
          <p:cNvPr id="9" name="Text Box 5">
            <a:extLst>
              <a:ext uri="{FF2B5EF4-FFF2-40B4-BE49-F238E27FC236}">
                <a16:creationId xmlns:a16="http://schemas.microsoft.com/office/drawing/2014/main" id="{442AE983-E24E-44DE-B8F1-503A3F05F756}"/>
              </a:ext>
            </a:extLst>
          </p:cNvPr>
          <p:cNvSpPr txBox="1">
            <a:spLocks noChangeArrowheads="1"/>
          </p:cNvSpPr>
          <p:nvPr/>
        </p:nvSpPr>
        <p:spPr bwMode="auto">
          <a:xfrm>
            <a:off x="0" y="5555109"/>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dirty="0">
                <a:solidFill>
                  <a:schemeClr val="bg1"/>
                </a:solidFill>
                <a:latin typeface="Tahoma" pitchFamily="34" charset="0"/>
              </a:rPr>
              <a:t>Let us have the heart of a servant and put others first above ourselves! (Philippians 2:4)</a:t>
            </a:r>
            <a:endParaRPr kumimoji="0" lang="en-US" sz="2400" b="1" i="0" u="none" strike="noStrike" kern="1200" cap="none" spc="0" normalizeH="0" baseline="0" noProof="0" dirty="0">
              <a:ln>
                <a:noFill/>
              </a:ln>
              <a:solidFill>
                <a:schemeClr val="bg1"/>
              </a:solidFill>
              <a:effectLst/>
              <a:uLnTx/>
              <a:uFillTx/>
              <a:latin typeface="Tahoma" pitchFamily="34" charset="0"/>
            </a:endParaRPr>
          </a:p>
        </p:txBody>
      </p:sp>
    </p:spTree>
    <p:extLst>
      <p:ext uri="{BB962C8B-B14F-4D97-AF65-F5344CB8AC3E}">
        <p14:creationId xmlns:p14="http://schemas.microsoft.com/office/powerpoint/2010/main" val="1731322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barn(inVertical)">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pPr marL="0" marR="0" lvl="0" indent="0" algn="r" defTabSz="914400" rtl="0" eaLnBrk="0" fontAlgn="base" latinLnBrk="0" hangingPunct="0">
              <a:lnSpc>
                <a:spcPct val="100000"/>
              </a:lnSpc>
              <a:spcBef>
                <a:spcPct val="0"/>
              </a:spcBef>
              <a:spcAft>
                <a:spcPct val="0"/>
              </a:spcAft>
              <a:buClr>
                <a:srgbClr val="C3260C"/>
              </a:buClr>
              <a:buSzPct val="128000"/>
              <a:buFont typeface="Georgia" pitchFamily="18" charset="0"/>
              <a:buNone/>
              <a:tabLst/>
              <a:defRPr/>
            </a:pPr>
            <a:r>
              <a:rPr lang="en-US" sz="4600" b="1" i="1"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Make Me A Servant: </a:t>
            </a:r>
            <a:r>
              <a:rPr lang="en-US" sz="4600" b="1" i="0"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Matthew 20:25-28</a:t>
            </a:r>
            <a:endParaRPr lang="en-US" dirty="0"/>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Heart Of A Servant</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81" y="0"/>
            <a:ext cx="11511362" cy="7924800"/>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76200" y="196532"/>
            <a:ext cx="8991600" cy="341632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b="0" dirty="0">
                <a:solidFill>
                  <a:srgbClr val="002060"/>
                </a:solidFill>
                <a:latin typeface="Arial" charset="0"/>
                <a:cs typeface="Arial" charset="0"/>
              </a:rPr>
              <a:t>25.  But Jesus called them to Himself and said, "You know that the rulers of the Gentiles lord it over them, and their great men exercise authority over them. </a:t>
            </a:r>
          </a:p>
          <a:p>
            <a:pPr marL="801688" lvl="0" indent="-801688"/>
            <a:r>
              <a:rPr lang="en-US" altLang="en-US" b="0" dirty="0">
                <a:solidFill>
                  <a:srgbClr val="002060"/>
                </a:solidFill>
                <a:latin typeface="Arial" charset="0"/>
                <a:cs typeface="Arial" charset="0"/>
              </a:rPr>
              <a:t>26.  "It is not this way among you, but whoever wishes to become great among you shall be your servant, </a:t>
            </a:r>
          </a:p>
          <a:p>
            <a:pPr marL="801688" lvl="0" indent="-801688"/>
            <a:r>
              <a:rPr lang="en-US" altLang="en-US" b="0" dirty="0">
                <a:solidFill>
                  <a:srgbClr val="002060"/>
                </a:solidFill>
                <a:latin typeface="Arial" charset="0"/>
                <a:cs typeface="Arial" charset="0"/>
              </a:rPr>
              <a:t>27.  and whoever wishes to be first among you shall be your slave; </a:t>
            </a:r>
          </a:p>
          <a:p>
            <a:pPr marL="801688" lvl="0" indent="-801688"/>
            <a:r>
              <a:rPr lang="en-US" altLang="en-US" b="0" dirty="0">
                <a:solidFill>
                  <a:srgbClr val="002060"/>
                </a:solidFill>
                <a:latin typeface="Arial" charset="0"/>
                <a:cs typeface="Arial" charset="0"/>
              </a:rPr>
              <a:t>28.  just as the Son of Man did not come to be served, but to serve, and to give His life a ransom for many." </a:t>
            </a:r>
            <a:endPar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5024" y="6203950"/>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Make Me A Servant: </a:t>
            </a:r>
            <a:r>
              <a:rPr kumimoji="0" lang="en-US" sz="3200" b="1" i="0" u="sng" strike="noStrike" kern="1200" cap="none" spc="0" normalizeH="0" baseline="0" noProof="0" dirty="0">
                <a:ln>
                  <a:noFill/>
                </a:ln>
                <a:solidFill>
                  <a:prstClr val="black"/>
                </a:solidFill>
                <a:effectLst/>
                <a:uLnTx/>
                <a:uFillTx/>
                <a:latin typeface="Arial" pitchFamily="34" charset="0"/>
                <a:ea typeface="+mj-ea"/>
                <a:cs typeface="Arial" pitchFamily="34" charset="0"/>
              </a:rPr>
              <a:t>Matthew 20:25-28 </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8" name="Oval 7">
            <a:extLst>
              <a:ext uri="{FF2B5EF4-FFF2-40B4-BE49-F238E27FC236}">
                <a16:creationId xmlns:a16="http://schemas.microsoft.com/office/drawing/2014/main" id="{B2611006-081A-443A-B34C-7AE6422D3D23}"/>
              </a:ext>
            </a:extLst>
          </p:cNvPr>
          <p:cNvSpPr/>
          <p:nvPr/>
        </p:nvSpPr>
        <p:spPr>
          <a:xfrm>
            <a:off x="6248400" y="1676092"/>
            <a:ext cx="1219200" cy="4572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77ED03-CB86-4E4F-B221-B3E9D49D890D}"/>
              </a:ext>
            </a:extLst>
          </p:cNvPr>
          <p:cNvSpPr/>
          <p:nvPr/>
        </p:nvSpPr>
        <p:spPr>
          <a:xfrm>
            <a:off x="762000" y="2419827"/>
            <a:ext cx="1219200" cy="4572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5AE52B7-CDCF-4915-AA2F-E7AC55E338DA}"/>
              </a:ext>
            </a:extLst>
          </p:cNvPr>
          <p:cNvSpPr/>
          <p:nvPr/>
        </p:nvSpPr>
        <p:spPr>
          <a:xfrm>
            <a:off x="6400800" y="2743995"/>
            <a:ext cx="1066800" cy="4572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99DB33-20EB-4FAD-BDA4-EBBDC371BE32}"/>
              </a:ext>
            </a:extLst>
          </p:cNvPr>
          <p:cNvSpPr/>
          <p:nvPr/>
        </p:nvSpPr>
        <p:spPr>
          <a:xfrm>
            <a:off x="762000" y="3124995"/>
            <a:ext cx="1066800" cy="4572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8">
            <a:extLst>
              <a:ext uri="{FF2B5EF4-FFF2-40B4-BE49-F238E27FC236}">
                <a16:creationId xmlns:a16="http://schemas.microsoft.com/office/drawing/2014/main" id="{05ECFC89-DDA4-4C78-8AC2-48C4CAFFBBA5}"/>
              </a:ext>
            </a:extLst>
          </p:cNvPr>
          <p:cNvSpPr txBox="1">
            <a:spLocks noChangeArrowheads="1"/>
          </p:cNvSpPr>
          <p:nvPr/>
        </p:nvSpPr>
        <p:spPr bwMode="auto">
          <a:xfrm>
            <a:off x="4198536" y="3779913"/>
            <a:ext cx="4876800" cy="1235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lnSpc>
                <a:spcPct val="120000"/>
              </a:lnSpc>
              <a:spcBef>
                <a:spcPct val="0"/>
              </a:spcBef>
              <a:spcAft>
                <a:spcPts val="600"/>
              </a:spcAft>
              <a:buClr>
                <a:srgbClr val="B80E0F"/>
              </a:buClr>
              <a:buSzPct val="160000"/>
              <a:buNone/>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left Heaven to come down to earth to serve! What did that involve?</a:t>
            </a:r>
            <a:endParaRPr kumimoji="0" lang="en-US" altLang="en-US"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a:extLst>
              <a:ext uri="{FF2B5EF4-FFF2-40B4-BE49-F238E27FC236}">
                <a16:creationId xmlns:a16="http://schemas.microsoft.com/office/drawing/2014/main" id="{AC603873-7750-4571-869D-7A1E651D3D71}"/>
              </a:ext>
            </a:extLst>
          </p:cNvPr>
          <p:cNvCxnSpPr/>
          <p:nvPr/>
        </p:nvCxnSpPr>
        <p:spPr>
          <a:xfrm>
            <a:off x="2209800" y="3124995"/>
            <a:ext cx="16002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4BE1D3-86EC-44F5-A31A-EF4D87FEC015}"/>
              </a:ext>
            </a:extLst>
          </p:cNvPr>
          <p:cNvCxnSpPr/>
          <p:nvPr/>
        </p:nvCxnSpPr>
        <p:spPr>
          <a:xfrm>
            <a:off x="2819400" y="3582195"/>
            <a:ext cx="16002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Text Box 8">
            <a:extLst>
              <a:ext uri="{FF2B5EF4-FFF2-40B4-BE49-F238E27FC236}">
                <a16:creationId xmlns:a16="http://schemas.microsoft.com/office/drawing/2014/main" id="{512DC148-FD05-4466-BE4C-0C21A1EFFE33}"/>
              </a:ext>
            </a:extLst>
          </p:cNvPr>
          <p:cNvSpPr txBox="1">
            <a:spLocks noChangeArrowheads="1"/>
          </p:cNvSpPr>
          <p:nvPr/>
        </p:nvSpPr>
        <p:spPr bwMode="auto">
          <a:xfrm>
            <a:off x="5023" y="3779913"/>
            <a:ext cx="3957375" cy="12356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lnSpc>
                <a:spcPct val="120000"/>
              </a:lnSpc>
              <a:spcBef>
                <a:spcPct val="0"/>
              </a:spcBef>
              <a:spcAft>
                <a:spcPts val="600"/>
              </a:spcAft>
              <a:buClr>
                <a:srgbClr val="B80E0F"/>
              </a:buClr>
              <a:buSzPct val="160000"/>
              <a:buNone/>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Desires that keep us from serving</a:t>
            </a:r>
            <a:endParaRPr kumimoji="0" lang="en-US" altLang="en-US"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Left Brace 20">
            <a:extLst>
              <a:ext uri="{FF2B5EF4-FFF2-40B4-BE49-F238E27FC236}">
                <a16:creationId xmlns:a16="http://schemas.microsoft.com/office/drawing/2014/main" id="{ABB548B5-5216-4131-A890-D839EE49DE7C}"/>
              </a:ext>
            </a:extLst>
          </p:cNvPr>
          <p:cNvSpPr/>
          <p:nvPr/>
        </p:nvSpPr>
        <p:spPr>
          <a:xfrm rot="16200000">
            <a:off x="6475476" y="380692"/>
            <a:ext cx="155448" cy="2590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9DF3E03B-088A-4BE6-9DFB-16484C440837}"/>
              </a:ext>
            </a:extLst>
          </p:cNvPr>
          <p:cNvSpPr/>
          <p:nvPr/>
        </p:nvSpPr>
        <p:spPr>
          <a:xfrm rot="16200000">
            <a:off x="1837321" y="1075011"/>
            <a:ext cx="135360" cy="198120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19AE2ED0-1173-40CC-A192-6379979B3796}"/>
              </a:ext>
            </a:extLst>
          </p:cNvPr>
          <p:cNvSpPr/>
          <p:nvPr/>
        </p:nvSpPr>
        <p:spPr>
          <a:xfrm rot="16200000">
            <a:off x="3613620" y="1237973"/>
            <a:ext cx="192633" cy="23622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 Box 8">
            <a:extLst>
              <a:ext uri="{FF2B5EF4-FFF2-40B4-BE49-F238E27FC236}">
                <a16:creationId xmlns:a16="http://schemas.microsoft.com/office/drawing/2014/main" id="{3BC1C7EA-094E-4168-9F52-1BED78622BB0}"/>
              </a:ext>
            </a:extLst>
          </p:cNvPr>
          <p:cNvSpPr txBox="1">
            <a:spLocks noChangeArrowheads="1"/>
          </p:cNvSpPr>
          <p:nvPr/>
        </p:nvSpPr>
        <p:spPr bwMode="auto">
          <a:xfrm>
            <a:off x="7171725" y="2972234"/>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nSpc>
                <a:spcPct val="120000"/>
              </a:lnSpc>
              <a:spcBef>
                <a:spcPct val="0"/>
              </a:spcBef>
              <a:spcAft>
                <a:spcPts val="600"/>
              </a:spcAft>
              <a:buClr>
                <a:srgbClr val="B80E0F"/>
              </a:buClr>
              <a:buSzPct val="160000"/>
              <a:buNone/>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25:34-40)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6696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par>
                          <p:cTn id="19" fill="hold">
                            <p:stCondLst>
                              <p:cond delay="4000"/>
                            </p:stCondLst>
                            <p:childTnLst>
                              <p:par>
                                <p:cTn id="20" presetID="21"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par>
                          <p:cTn id="23" fill="hold">
                            <p:stCondLst>
                              <p:cond delay="6000"/>
                            </p:stCondLst>
                            <p:childTnLst>
                              <p:par>
                                <p:cTn id="24" presetID="21"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wipe(left)">
                                      <p:cBhvr>
                                        <p:cTn id="6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7"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book&#10;&#10;Description automatically generated with low confidence">
            <a:extLst>
              <a:ext uri="{FF2B5EF4-FFF2-40B4-BE49-F238E27FC236}">
                <a16:creationId xmlns:a16="http://schemas.microsoft.com/office/drawing/2014/main" id="{1635B62D-F141-4040-ADE0-80AC41819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04800"/>
            <a:ext cx="11049000" cy="7696200"/>
          </a:xfrm>
          <a:prstGeom prst="rect">
            <a:avLst/>
          </a:prstGeom>
        </p:spPr>
      </p:pic>
      <p:sp>
        <p:nvSpPr>
          <p:cNvPr id="4" name="Footer Placeholder 3">
            <a:extLst>
              <a:ext uri="{FF2B5EF4-FFF2-40B4-BE49-F238E27FC236}">
                <a16:creationId xmlns:a16="http://schemas.microsoft.com/office/drawing/2014/main" id="{13B84408-6856-42EE-A3F4-1714C24A4959}"/>
              </a:ext>
            </a:extLst>
          </p:cNvPr>
          <p:cNvSpPr>
            <a:spLocks noGrp="1"/>
          </p:cNvSpPr>
          <p:nvPr>
            <p:ph type="ftr" sz="quarter" idx="15"/>
          </p:nvPr>
        </p:nvSpPr>
        <p:spPr>
          <a:xfrm>
            <a:off x="17585" y="6508820"/>
            <a:ext cx="3352800" cy="365125"/>
          </a:xfrm>
        </p:spPr>
        <p:txBody>
          <a:bodyPr/>
          <a:lstStyle/>
          <a:p>
            <a:pPr>
              <a:defRPr/>
            </a:pPr>
            <a:r>
              <a:rPr lang="en-US" dirty="0"/>
              <a:t>Heart Of A Servant</a:t>
            </a:r>
          </a:p>
        </p:txBody>
      </p:sp>
      <p:sp>
        <p:nvSpPr>
          <p:cNvPr id="5" name="Rectangular Callout 5">
            <a:extLst>
              <a:ext uri="{FF2B5EF4-FFF2-40B4-BE49-F238E27FC236}">
                <a16:creationId xmlns:a16="http://schemas.microsoft.com/office/drawing/2014/main" id="{DB052988-8634-438D-9B28-C4FAD3F4E517}"/>
              </a:ext>
            </a:extLst>
          </p:cNvPr>
          <p:cNvSpPr/>
          <p:nvPr/>
        </p:nvSpPr>
        <p:spPr bwMode="auto">
          <a:xfrm>
            <a:off x="76200" y="58846"/>
            <a:ext cx="8991600" cy="6370975"/>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b="0" dirty="0">
                <a:solidFill>
                  <a:srgbClr val="002060"/>
                </a:solidFill>
                <a:latin typeface="Arial" charset="0"/>
                <a:cs typeface="Arial" charset="0"/>
              </a:rPr>
              <a:t>34.  "Then the King will say to those on His right, 'Come, you who are blessed of My Father, inherit the kingdom prepared for you from the foundation of the world. </a:t>
            </a:r>
          </a:p>
          <a:p>
            <a:pPr marL="801688" lvl="0" indent="-801688"/>
            <a:r>
              <a:rPr lang="en-US" altLang="en-US" b="0" dirty="0">
                <a:solidFill>
                  <a:srgbClr val="002060"/>
                </a:solidFill>
                <a:latin typeface="Arial" charset="0"/>
                <a:cs typeface="Arial" charset="0"/>
              </a:rPr>
              <a:t>35.  'For I was hungry, and you gave Me something to eat; I was thirsty, and you gave Me something to drink; I was a stranger, and you invited Me in; </a:t>
            </a:r>
          </a:p>
          <a:p>
            <a:pPr marL="801688" lvl="0" indent="-801688"/>
            <a:r>
              <a:rPr lang="en-US" altLang="en-US" b="0" dirty="0">
                <a:solidFill>
                  <a:srgbClr val="002060"/>
                </a:solidFill>
                <a:latin typeface="Arial" charset="0"/>
                <a:cs typeface="Arial" charset="0"/>
              </a:rPr>
              <a:t>36.  naked, and you clothed Me; I was sick, and you visited Me; I was in prison, and you came to Me.' </a:t>
            </a:r>
          </a:p>
          <a:p>
            <a:pPr marL="801688" lvl="0" indent="-801688"/>
            <a:r>
              <a:rPr lang="en-US" altLang="en-US" b="0" dirty="0">
                <a:solidFill>
                  <a:srgbClr val="002060"/>
                </a:solidFill>
                <a:latin typeface="Arial" charset="0"/>
                <a:cs typeface="Arial" charset="0"/>
              </a:rPr>
              <a:t>37.  "Then the righteous will answer Him, 'Lord, when did we see You hungry, and feed You, or thirsty, and give You something to drink? </a:t>
            </a:r>
          </a:p>
          <a:p>
            <a:pPr marL="801688" lvl="0" indent="-801688"/>
            <a:r>
              <a:rPr lang="en-US" altLang="en-US" b="0" dirty="0">
                <a:solidFill>
                  <a:srgbClr val="002060"/>
                </a:solidFill>
                <a:latin typeface="Arial" charset="0"/>
                <a:cs typeface="Arial" charset="0"/>
              </a:rPr>
              <a:t>38.  'And when did we see You a stranger, and invite You in, or naked, and clothe You? </a:t>
            </a:r>
          </a:p>
          <a:p>
            <a:pPr marL="801688" lvl="0" indent="-801688"/>
            <a:r>
              <a:rPr lang="en-US" altLang="en-US" b="0" dirty="0">
                <a:solidFill>
                  <a:srgbClr val="002060"/>
                </a:solidFill>
                <a:latin typeface="Arial" charset="0"/>
                <a:cs typeface="Arial" charset="0"/>
              </a:rPr>
              <a:t>39.  'When did we see You sick, or in prison, and come to You?' </a:t>
            </a:r>
          </a:p>
          <a:p>
            <a:pPr marL="801688" lvl="0" indent="-801688"/>
            <a:r>
              <a:rPr lang="en-US" altLang="en-US" b="0" dirty="0">
                <a:solidFill>
                  <a:srgbClr val="002060"/>
                </a:solidFill>
                <a:latin typeface="Arial" charset="0"/>
                <a:cs typeface="Arial" charset="0"/>
              </a:rPr>
              <a:t>40.  "The King will answer and say to them, 'Truly I say to you, to the extent that you did it to one of these brothers of Mine, even the least of them, you did it to Me.' </a:t>
            </a:r>
            <a:endPar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9" name="Title 8">
            <a:extLst>
              <a:ext uri="{FF2B5EF4-FFF2-40B4-BE49-F238E27FC236}">
                <a16:creationId xmlns:a16="http://schemas.microsoft.com/office/drawing/2014/main" id="{C9471C77-9C91-4E96-B4D2-9195261B69FC}"/>
              </a:ext>
            </a:extLst>
          </p:cNvPr>
          <p:cNvSpPr>
            <a:spLocks noGrp="1"/>
          </p:cNvSpPr>
          <p:nvPr>
            <p:ph type="title"/>
          </p:nvPr>
        </p:nvSpPr>
        <p:spPr>
          <a:xfrm>
            <a:off x="4367090" y="6429821"/>
            <a:ext cx="4759325" cy="428358"/>
          </a:xfrm>
        </p:spPr>
        <p:txBody>
          <a:bodyPr/>
          <a:lstStyle/>
          <a:p>
            <a:pPr marL="0" indent="0">
              <a:buNone/>
            </a:pPr>
            <a:r>
              <a:rPr lang="en-US" sz="2000" i="1" u="sng" dirty="0">
                <a:solidFill>
                  <a:schemeClr val="tx1"/>
                </a:solidFill>
                <a:effectLst/>
                <a:latin typeface="Arial" panose="020B0604020202020204" pitchFamily="34" charset="0"/>
                <a:cs typeface="Arial" panose="020B0604020202020204" pitchFamily="34" charset="0"/>
              </a:rPr>
              <a:t>Make Me A Servant: </a:t>
            </a:r>
            <a:r>
              <a:rPr lang="en-US" sz="2000" u="sng" dirty="0">
                <a:solidFill>
                  <a:schemeClr val="tx1"/>
                </a:solidFill>
                <a:effectLst/>
                <a:latin typeface="Arial" panose="020B0604020202020204" pitchFamily="34" charset="0"/>
                <a:cs typeface="Arial" panose="020B0604020202020204" pitchFamily="34" charset="0"/>
              </a:rPr>
              <a:t>Matthew 25:34-40</a:t>
            </a:r>
          </a:p>
        </p:txBody>
      </p:sp>
      <p:sp>
        <p:nvSpPr>
          <p:cNvPr id="10" name="Oval 9">
            <a:extLst>
              <a:ext uri="{FF2B5EF4-FFF2-40B4-BE49-F238E27FC236}">
                <a16:creationId xmlns:a16="http://schemas.microsoft.com/office/drawing/2014/main" id="{B9119A27-84A5-421A-B146-545E9DBF46B1}"/>
              </a:ext>
            </a:extLst>
          </p:cNvPr>
          <p:cNvSpPr/>
          <p:nvPr/>
        </p:nvSpPr>
        <p:spPr>
          <a:xfrm>
            <a:off x="5001491" y="381000"/>
            <a:ext cx="28194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8">
            <a:extLst>
              <a:ext uri="{FF2B5EF4-FFF2-40B4-BE49-F238E27FC236}">
                <a16:creationId xmlns:a16="http://schemas.microsoft.com/office/drawing/2014/main" id="{F6242CFE-8036-4DDE-B364-501107BD0232}"/>
              </a:ext>
            </a:extLst>
          </p:cNvPr>
          <p:cNvSpPr txBox="1">
            <a:spLocks noChangeArrowheads="1"/>
          </p:cNvSpPr>
          <p:nvPr/>
        </p:nvSpPr>
        <p:spPr bwMode="auto">
          <a:xfrm rot="20350474">
            <a:off x="7656581" y="617731"/>
            <a:ext cx="1410456" cy="428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nSpc>
                <a:spcPct val="120000"/>
              </a:lnSpc>
              <a:spcBef>
                <a:spcPct val="0"/>
              </a:spcBef>
              <a:spcAft>
                <a:spcPts val="600"/>
              </a:spcAft>
              <a:buClr>
                <a:srgbClr val="B80E0F"/>
              </a:buClr>
              <a:buSzPct val="160000"/>
              <a:buNone/>
              <a:defRPr/>
            </a:pPr>
            <a:r>
              <a:rPr lang="en-US" altLang="en-US" sz="1600" cap="all" noProof="0" dirty="0">
                <a:solidFill>
                  <a:srgbClr val="008000"/>
                </a:solidFill>
                <a:latin typeface="Tahoma" panose="020B0604030504040204" pitchFamily="34" charset="0"/>
                <a:ea typeface="Tahoma" panose="020B0604030504040204" pitchFamily="34" charset="0"/>
                <a:cs typeface="Tahoma" panose="020B0604030504040204" pitchFamily="34" charset="0"/>
              </a:rPr>
              <a:t>Who will inherit?</a:t>
            </a:r>
            <a:endParaRPr kumimoji="0" lang="en-US" altLang="en-US" sz="2000" b="1" i="0" u="none" strike="noStrike" kern="1200" cap="all"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a:extLst>
              <a:ext uri="{FF2B5EF4-FFF2-40B4-BE49-F238E27FC236}">
                <a16:creationId xmlns:a16="http://schemas.microsoft.com/office/drawing/2014/main" id="{750F6D91-0737-4A56-BF5D-5091907DD2DC}"/>
              </a:ext>
            </a:extLst>
          </p:cNvPr>
          <p:cNvCxnSpPr>
            <a:cxnSpLocks/>
          </p:cNvCxnSpPr>
          <p:nvPr/>
        </p:nvCxnSpPr>
        <p:spPr>
          <a:xfrm>
            <a:off x="3810000" y="1600200"/>
            <a:ext cx="41148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7C0B94-6F38-43AF-A160-66D876547C51}"/>
              </a:ext>
            </a:extLst>
          </p:cNvPr>
          <p:cNvCxnSpPr>
            <a:cxnSpLocks/>
          </p:cNvCxnSpPr>
          <p:nvPr/>
        </p:nvCxnSpPr>
        <p:spPr>
          <a:xfrm>
            <a:off x="2514600" y="1981200"/>
            <a:ext cx="44196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E54EBA-23A6-4C79-AE8B-F2B832E0D600}"/>
              </a:ext>
            </a:extLst>
          </p:cNvPr>
          <p:cNvCxnSpPr>
            <a:cxnSpLocks/>
          </p:cNvCxnSpPr>
          <p:nvPr/>
        </p:nvCxnSpPr>
        <p:spPr>
          <a:xfrm>
            <a:off x="2791691" y="2362200"/>
            <a:ext cx="2389909"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C461EA-8187-42DD-BF34-DAFDA852F5FF}"/>
              </a:ext>
            </a:extLst>
          </p:cNvPr>
          <p:cNvCxnSpPr>
            <a:cxnSpLocks/>
          </p:cNvCxnSpPr>
          <p:nvPr/>
        </p:nvCxnSpPr>
        <p:spPr>
          <a:xfrm>
            <a:off x="2303585" y="2743200"/>
            <a:ext cx="21336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8B765B-8023-471E-9A9C-F708A5BF4279}"/>
              </a:ext>
            </a:extLst>
          </p:cNvPr>
          <p:cNvCxnSpPr>
            <a:cxnSpLocks/>
          </p:cNvCxnSpPr>
          <p:nvPr/>
        </p:nvCxnSpPr>
        <p:spPr>
          <a:xfrm>
            <a:off x="6629400" y="2743200"/>
            <a:ext cx="2063909"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5723C5-3B39-4661-9429-9F57999DF80E}"/>
              </a:ext>
            </a:extLst>
          </p:cNvPr>
          <p:cNvCxnSpPr>
            <a:cxnSpLocks/>
          </p:cNvCxnSpPr>
          <p:nvPr/>
        </p:nvCxnSpPr>
        <p:spPr>
          <a:xfrm>
            <a:off x="3505200" y="3071446"/>
            <a:ext cx="2286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7660A8-C502-4F82-9091-3ED9824DBAC1}"/>
              </a:ext>
            </a:extLst>
          </p:cNvPr>
          <p:cNvCxnSpPr>
            <a:cxnSpLocks/>
          </p:cNvCxnSpPr>
          <p:nvPr/>
        </p:nvCxnSpPr>
        <p:spPr>
          <a:xfrm>
            <a:off x="2967613" y="6019800"/>
            <a:ext cx="5642987"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7F580D3-0C10-4A7B-B663-1DE848F0E69B}"/>
              </a:ext>
            </a:extLst>
          </p:cNvPr>
          <p:cNvCxnSpPr>
            <a:cxnSpLocks/>
          </p:cNvCxnSpPr>
          <p:nvPr/>
        </p:nvCxnSpPr>
        <p:spPr>
          <a:xfrm>
            <a:off x="4112706" y="6348884"/>
            <a:ext cx="2135694"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8" name="Text Box 8">
            <a:extLst>
              <a:ext uri="{FF2B5EF4-FFF2-40B4-BE49-F238E27FC236}">
                <a16:creationId xmlns:a16="http://schemas.microsoft.com/office/drawing/2014/main" id="{628663DB-34E5-4C31-9635-2A1FE294A8FF}"/>
              </a:ext>
            </a:extLst>
          </p:cNvPr>
          <p:cNvSpPr txBox="1">
            <a:spLocks noChangeArrowheads="1"/>
          </p:cNvSpPr>
          <p:nvPr/>
        </p:nvSpPr>
        <p:spPr bwMode="auto">
          <a:xfrm>
            <a:off x="6562127" y="5793004"/>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nSpc>
                <a:spcPct val="120000"/>
              </a:lnSpc>
              <a:spcBef>
                <a:spcPct val="0"/>
              </a:spcBef>
              <a:spcAft>
                <a:spcPts val="600"/>
              </a:spcAft>
              <a:buClr>
                <a:srgbClr val="B80E0F"/>
              </a:buClr>
              <a:buSzPct val="160000"/>
              <a:buNone/>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(Mk. 9:33-35)</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Text Box 8">
            <a:extLst>
              <a:ext uri="{FF2B5EF4-FFF2-40B4-BE49-F238E27FC236}">
                <a16:creationId xmlns:a16="http://schemas.microsoft.com/office/drawing/2014/main" id="{0D2DD74B-9D1C-464B-A5E1-9144D0E3EB0F}"/>
              </a:ext>
            </a:extLst>
          </p:cNvPr>
          <p:cNvSpPr txBox="1">
            <a:spLocks noChangeArrowheads="1"/>
          </p:cNvSpPr>
          <p:nvPr/>
        </p:nvSpPr>
        <p:spPr bwMode="auto">
          <a:xfrm rot="20350474">
            <a:off x="7547073" y="3526083"/>
            <a:ext cx="1410456" cy="428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nSpc>
                <a:spcPct val="120000"/>
              </a:lnSpc>
              <a:spcBef>
                <a:spcPct val="0"/>
              </a:spcBef>
              <a:spcAft>
                <a:spcPts val="600"/>
              </a:spcAft>
              <a:buClr>
                <a:srgbClr val="B80E0F"/>
              </a:buClr>
              <a:buSzPct val="160000"/>
              <a:buNone/>
              <a:defRPr/>
            </a:pPr>
            <a:r>
              <a:rPr lang="en-US" altLang="en-US" sz="2400" cap="all" noProof="0" dirty="0">
                <a:solidFill>
                  <a:srgbClr val="008000"/>
                </a:solidFill>
                <a:latin typeface="Tahoma" panose="020B0604030504040204" pitchFamily="34" charset="0"/>
                <a:ea typeface="Tahoma" panose="020B0604030504040204" pitchFamily="34" charset="0"/>
                <a:cs typeface="Tahoma" panose="020B0604030504040204" pitchFamily="34" charset="0"/>
              </a:rPr>
              <a:t>When?</a:t>
            </a:r>
            <a:endParaRPr kumimoji="0" lang="en-US" altLang="en-US" b="1" i="0" u="none" strike="noStrike" kern="1200" cap="all"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582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wipe(left)">
                                      <p:cBhvr>
                                        <p:cTn id="65"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pPr marL="0" marR="0" lvl="0" indent="0" algn="r" defTabSz="914400" rtl="0" eaLnBrk="0" fontAlgn="base" latinLnBrk="0" hangingPunct="0">
              <a:lnSpc>
                <a:spcPct val="100000"/>
              </a:lnSpc>
              <a:spcBef>
                <a:spcPct val="0"/>
              </a:spcBef>
              <a:spcAft>
                <a:spcPct val="0"/>
              </a:spcAft>
              <a:buClr>
                <a:srgbClr val="C3260C"/>
              </a:buClr>
              <a:buSzPct val="128000"/>
              <a:buFont typeface="Georgia" pitchFamily="18" charset="0"/>
              <a:buNone/>
              <a:tabLst/>
              <a:defRPr/>
            </a:pPr>
            <a:r>
              <a:rPr lang="en-US" sz="4600" b="1" i="1"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Make Me A Servant: </a:t>
            </a:r>
            <a:r>
              <a:rPr lang="en-US" sz="4600" b="1" i="0"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Mark 9:33-35</a:t>
            </a:r>
            <a:endParaRPr lang="en-US" dirty="0"/>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Heart Of A Servant</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81" y="0"/>
            <a:ext cx="11511362" cy="7924800"/>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76200" y="196532"/>
            <a:ext cx="8991600" cy="3046988"/>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b="0" dirty="0">
                <a:solidFill>
                  <a:srgbClr val="002060"/>
                </a:solidFill>
                <a:latin typeface="Arial" charset="0"/>
                <a:cs typeface="Arial" charset="0"/>
              </a:rPr>
              <a:t>33.  They came to Capernaum; and when He was in the house, He began to question them, "What were you discussing on the way?" </a:t>
            </a:r>
          </a:p>
          <a:p>
            <a:pPr marL="801688" lvl="0" indent="-801688"/>
            <a:r>
              <a:rPr lang="en-US" altLang="en-US" b="0" dirty="0">
                <a:solidFill>
                  <a:srgbClr val="002060"/>
                </a:solidFill>
                <a:latin typeface="Arial" charset="0"/>
                <a:cs typeface="Arial" charset="0"/>
              </a:rPr>
              <a:t>34.  But they kept silent, for on the way they had discussed with one another which of them was the greatest. </a:t>
            </a:r>
          </a:p>
          <a:p>
            <a:pPr marL="801688" lvl="0" indent="-801688"/>
            <a:r>
              <a:rPr lang="en-US" altLang="en-US" b="0" dirty="0">
                <a:solidFill>
                  <a:srgbClr val="002060"/>
                </a:solidFill>
                <a:latin typeface="Arial" charset="0"/>
                <a:cs typeface="Arial" charset="0"/>
              </a:rPr>
              <a:t>35.  Sitting down, He called the twelve and said to them, "If anyone wants to be first, he shall be last of all and servant of all."  </a:t>
            </a:r>
            <a:endPar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5024" y="6203950"/>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Make Me A Servant: </a:t>
            </a:r>
            <a:r>
              <a:rPr kumimoji="0" lang="en-US" sz="3200" b="1" i="0" u="sng" strike="noStrike" kern="1200" cap="none" spc="0" normalizeH="0" baseline="0" noProof="0" dirty="0">
                <a:ln>
                  <a:noFill/>
                </a:ln>
                <a:solidFill>
                  <a:prstClr val="black"/>
                </a:solidFill>
                <a:effectLst/>
                <a:uLnTx/>
                <a:uFillTx/>
                <a:latin typeface="Arial" pitchFamily="34" charset="0"/>
                <a:ea typeface="+mj-ea"/>
                <a:cs typeface="Arial" pitchFamily="34" charset="0"/>
              </a:rPr>
              <a:t>Mark 9:33-35 </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8" name="Oval 7">
            <a:extLst>
              <a:ext uri="{FF2B5EF4-FFF2-40B4-BE49-F238E27FC236}">
                <a16:creationId xmlns:a16="http://schemas.microsoft.com/office/drawing/2014/main" id="{B2611006-081A-443A-B34C-7AE6422D3D23}"/>
              </a:ext>
            </a:extLst>
          </p:cNvPr>
          <p:cNvSpPr/>
          <p:nvPr/>
        </p:nvSpPr>
        <p:spPr>
          <a:xfrm>
            <a:off x="7716540" y="2419316"/>
            <a:ext cx="1219200" cy="40432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sp>
        <p:nvSpPr>
          <p:cNvPr id="12" name="Text Box 8">
            <a:extLst>
              <a:ext uri="{FF2B5EF4-FFF2-40B4-BE49-F238E27FC236}">
                <a16:creationId xmlns:a16="http://schemas.microsoft.com/office/drawing/2014/main" id="{05ECFC89-DDA4-4C78-8AC2-48C4CAFFBBA5}"/>
              </a:ext>
            </a:extLst>
          </p:cNvPr>
          <p:cNvSpPr txBox="1">
            <a:spLocks noChangeArrowheads="1"/>
          </p:cNvSpPr>
          <p:nvPr/>
        </p:nvSpPr>
        <p:spPr bwMode="auto">
          <a:xfrm>
            <a:off x="4198536" y="3779913"/>
            <a:ext cx="4876800" cy="1235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defines true greatness</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a:extLst>
              <a:ext uri="{FF2B5EF4-FFF2-40B4-BE49-F238E27FC236}">
                <a16:creationId xmlns:a16="http://schemas.microsoft.com/office/drawing/2014/main" id="{AC603873-7750-4571-869D-7A1E651D3D71}"/>
              </a:ext>
            </a:extLst>
          </p:cNvPr>
          <p:cNvCxnSpPr>
            <a:cxnSpLocks/>
          </p:cNvCxnSpPr>
          <p:nvPr/>
        </p:nvCxnSpPr>
        <p:spPr>
          <a:xfrm>
            <a:off x="5836836" y="2856319"/>
            <a:ext cx="1325964"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4BE1D3-86EC-44F5-A31A-EF4D87FEC015}"/>
              </a:ext>
            </a:extLst>
          </p:cNvPr>
          <p:cNvCxnSpPr>
            <a:cxnSpLocks/>
          </p:cNvCxnSpPr>
          <p:nvPr/>
        </p:nvCxnSpPr>
        <p:spPr>
          <a:xfrm>
            <a:off x="7772400" y="2856319"/>
            <a:ext cx="10668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Text Box 8">
            <a:extLst>
              <a:ext uri="{FF2B5EF4-FFF2-40B4-BE49-F238E27FC236}">
                <a16:creationId xmlns:a16="http://schemas.microsoft.com/office/drawing/2014/main" id="{512DC148-FD05-4466-BE4C-0C21A1EFFE33}"/>
              </a:ext>
            </a:extLst>
          </p:cNvPr>
          <p:cNvSpPr txBox="1">
            <a:spLocks noChangeArrowheads="1"/>
          </p:cNvSpPr>
          <p:nvPr/>
        </p:nvSpPr>
        <p:spPr bwMode="auto">
          <a:xfrm>
            <a:off x="5023" y="3779913"/>
            <a:ext cx="3957375" cy="12356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Desires that keep us from serving</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 Box 8">
            <a:extLst>
              <a:ext uri="{FF2B5EF4-FFF2-40B4-BE49-F238E27FC236}">
                <a16:creationId xmlns:a16="http://schemas.microsoft.com/office/drawing/2014/main" id="{3BC1C7EA-094E-4168-9F52-1BED78622BB0}"/>
              </a:ext>
            </a:extLst>
          </p:cNvPr>
          <p:cNvSpPr txBox="1">
            <a:spLocks noChangeArrowheads="1"/>
          </p:cNvSpPr>
          <p:nvPr/>
        </p:nvSpPr>
        <p:spPr bwMode="auto">
          <a:xfrm>
            <a:off x="1761527" y="2621480"/>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(Jn. 13:14-17)</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Left Brace 19">
            <a:extLst>
              <a:ext uri="{FF2B5EF4-FFF2-40B4-BE49-F238E27FC236}">
                <a16:creationId xmlns:a16="http://schemas.microsoft.com/office/drawing/2014/main" id="{A7ED1F3B-5B59-4BAA-A9A8-E1959EA17F66}"/>
              </a:ext>
            </a:extLst>
          </p:cNvPr>
          <p:cNvSpPr/>
          <p:nvPr/>
        </p:nvSpPr>
        <p:spPr>
          <a:xfrm rot="16200000">
            <a:off x="4751970" y="-122099"/>
            <a:ext cx="135361" cy="438150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F1BCC87-A09F-4A78-A953-ACCF430B7CE6}"/>
              </a:ext>
            </a:extLst>
          </p:cNvPr>
          <p:cNvCxnSpPr>
            <a:cxnSpLocks/>
          </p:cNvCxnSpPr>
          <p:nvPr/>
        </p:nvCxnSpPr>
        <p:spPr>
          <a:xfrm>
            <a:off x="914400" y="3200400"/>
            <a:ext cx="762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489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wipe(left)">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pPr marL="0" marR="0" lvl="0" indent="0" algn="r" defTabSz="914400" rtl="0" eaLnBrk="0" fontAlgn="base" latinLnBrk="0" hangingPunct="0">
              <a:lnSpc>
                <a:spcPct val="100000"/>
              </a:lnSpc>
              <a:spcBef>
                <a:spcPct val="0"/>
              </a:spcBef>
              <a:spcAft>
                <a:spcPct val="0"/>
              </a:spcAft>
              <a:buClr>
                <a:srgbClr val="C3260C"/>
              </a:buClr>
              <a:buSzPct val="128000"/>
              <a:buFont typeface="Georgia" pitchFamily="18" charset="0"/>
              <a:buNone/>
              <a:tabLst/>
              <a:defRPr/>
            </a:pPr>
            <a:r>
              <a:rPr lang="en-US" sz="4600" b="1" i="1"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Make Me A Servant: </a:t>
            </a:r>
            <a:r>
              <a:rPr lang="en-US" sz="4600" b="1" i="0"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John 13:14-17</a:t>
            </a:r>
            <a:endParaRPr lang="en-US" dirty="0"/>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Heart Of A Servant</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81" y="0"/>
            <a:ext cx="11511362" cy="7924800"/>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76200" y="196532"/>
            <a:ext cx="8991600" cy="341632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b="0" dirty="0">
                <a:solidFill>
                  <a:srgbClr val="002060"/>
                </a:solidFill>
                <a:latin typeface="Arial" charset="0"/>
                <a:cs typeface="Arial" charset="0"/>
              </a:rPr>
              <a:t>14.  "If I then, the Lord and the Teacher, washed your feet, you also ought to wash one another's feet. </a:t>
            </a:r>
          </a:p>
          <a:p>
            <a:pPr marL="801688" lvl="0" indent="-801688"/>
            <a:r>
              <a:rPr lang="en-US" altLang="en-US" b="0" dirty="0">
                <a:solidFill>
                  <a:srgbClr val="002060"/>
                </a:solidFill>
                <a:latin typeface="Arial" charset="0"/>
                <a:cs typeface="Arial" charset="0"/>
              </a:rPr>
              <a:t>15.  "For I gave you an example that you also should do as I did to you. </a:t>
            </a:r>
          </a:p>
          <a:p>
            <a:pPr marL="801688" lvl="0" indent="-801688"/>
            <a:r>
              <a:rPr lang="en-US" altLang="en-US" b="0" dirty="0">
                <a:solidFill>
                  <a:srgbClr val="002060"/>
                </a:solidFill>
                <a:latin typeface="Arial" charset="0"/>
                <a:cs typeface="Arial" charset="0"/>
              </a:rPr>
              <a:t>16.  "Truly, truly, I say to you, a slave is not greater than his master, nor is one who is sent greater than the one who sent him. </a:t>
            </a:r>
          </a:p>
          <a:p>
            <a:pPr marL="801688" lvl="0" indent="-801688"/>
            <a:r>
              <a:rPr lang="en-US" altLang="en-US" b="0" dirty="0">
                <a:solidFill>
                  <a:srgbClr val="002060"/>
                </a:solidFill>
                <a:latin typeface="Arial" charset="0"/>
                <a:cs typeface="Arial" charset="0"/>
              </a:rPr>
              <a:t>17.  "If you know these things, you are blessed if you do them."</a:t>
            </a:r>
          </a:p>
          <a:p>
            <a:pPr marL="801688" lvl="0" indent="-801688"/>
            <a:r>
              <a:rPr lang="en-US" altLang="en-US" b="0" dirty="0">
                <a:solidFill>
                  <a:srgbClr val="002060"/>
                </a:solidFill>
                <a:latin typeface="Arial" charset="0"/>
                <a:cs typeface="Arial" charset="0"/>
              </a:rPr>
              <a:t>  </a:t>
            </a:r>
            <a:endPar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5024" y="6203950"/>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Make Me A Servant: </a:t>
            </a:r>
            <a:r>
              <a:rPr kumimoji="0" lang="en-US" sz="3200" b="1" i="0" u="sng" strike="noStrike" kern="1200" cap="none" spc="0" normalizeH="0" baseline="0" noProof="0" dirty="0">
                <a:ln>
                  <a:noFill/>
                </a:ln>
                <a:solidFill>
                  <a:prstClr val="black"/>
                </a:solidFill>
                <a:effectLst/>
                <a:uLnTx/>
                <a:uFillTx/>
                <a:latin typeface="Arial" pitchFamily="34" charset="0"/>
                <a:ea typeface="+mj-ea"/>
                <a:cs typeface="Arial" pitchFamily="34" charset="0"/>
              </a:rPr>
              <a:t>John 13:14-17</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8" name="Oval 7">
            <a:extLst>
              <a:ext uri="{FF2B5EF4-FFF2-40B4-BE49-F238E27FC236}">
                <a16:creationId xmlns:a16="http://schemas.microsoft.com/office/drawing/2014/main" id="{B2611006-081A-443A-B34C-7AE6422D3D23}"/>
              </a:ext>
            </a:extLst>
          </p:cNvPr>
          <p:cNvSpPr/>
          <p:nvPr/>
        </p:nvSpPr>
        <p:spPr>
          <a:xfrm>
            <a:off x="583886" y="934171"/>
            <a:ext cx="8407714" cy="84019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sp>
        <p:nvSpPr>
          <p:cNvPr id="12" name="Text Box 8">
            <a:extLst>
              <a:ext uri="{FF2B5EF4-FFF2-40B4-BE49-F238E27FC236}">
                <a16:creationId xmlns:a16="http://schemas.microsoft.com/office/drawing/2014/main" id="{05ECFC89-DDA4-4C78-8AC2-48C4CAFFBBA5}"/>
              </a:ext>
            </a:extLst>
          </p:cNvPr>
          <p:cNvSpPr txBox="1">
            <a:spLocks noChangeArrowheads="1"/>
          </p:cNvSpPr>
          <p:nvPr/>
        </p:nvSpPr>
        <p:spPr bwMode="auto">
          <a:xfrm>
            <a:off x="4198536" y="3779913"/>
            <a:ext cx="4876800" cy="1235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lnSpc>
                <a:spcPct val="120000"/>
              </a:lnSpc>
              <a:spcBef>
                <a:spcPct val="0"/>
              </a:spcBef>
              <a:spcAft>
                <a:spcPts val="600"/>
              </a:spcAft>
              <a:buClr>
                <a:srgbClr val="B80E0F"/>
              </a:buClr>
              <a:buSzPct val="160000"/>
              <a:buNone/>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Blessings come from serving!</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a:extLst>
              <a:ext uri="{FF2B5EF4-FFF2-40B4-BE49-F238E27FC236}">
                <a16:creationId xmlns:a16="http://schemas.microsoft.com/office/drawing/2014/main" id="{AC603873-7750-4571-869D-7A1E651D3D71}"/>
              </a:ext>
            </a:extLst>
          </p:cNvPr>
          <p:cNvCxnSpPr>
            <a:cxnSpLocks/>
          </p:cNvCxnSpPr>
          <p:nvPr/>
        </p:nvCxnSpPr>
        <p:spPr>
          <a:xfrm>
            <a:off x="4267200" y="3200400"/>
            <a:ext cx="42672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3BC1C7EA-094E-4168-9F52-1BED78622BB0}"/>
              </a:ext>
            </a:extLst>
          </p:cNvPr>
          <p:cNvSpPr txBox="1">
            <a:spLocks noChangeArrowheads="1"/>
          </p:cNvSpPr>
          <p:nvPr/>
        </p:nvSpPr>
        <p:spPr bwMode="auto">
          <a:xfrm>
            <a:off x="1795163" y="3026228"/>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(Phil. 2:5-8)</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 Box 8">
            <a:extLst>
              <a:ext uri="{FF2B5EF4-FFF2-40B4-BE49-F238E27FC236}">
                <a16:creationId xmlns:a16="http://schemas.microsoft.com/office/drawing/2014/main" id="{6444C573-C745-42C1-9F2F-B2410CE7B71C}"/>
              </a:ext>
            </a:extLst>
          </p:cNvPr>
          <p:cNvSpPr txBox="1">
            <a:spLocks noChangeArrowheads="1"/>
          </p:cNvSpPr>
          <p:nvPr/>
        </p:nvSpPr>
        <p:spPr bwMode="auto">
          <a:xfrm rot="20350474">
            <a:off x="7741573" y="478239"/>
            <a:ext cx="1410456" cy="428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nSpc>
                <a:spcPct val="120000"/>
              </a:lnSpc>
              <a:spcBef>
                <a:spcPct val="0"/>
              </a:spcBef>
              <a:spcAft>
                <a:spcPts val="600"/>
              </a:spcAft>
              <a:buClr>
                <a:srgbClr val="B80E0F"/>
              </a:buClr>
              <a:buSzPct val="160000"/>
              <a:buNone/>
              <a:defRPr/>
            </a:pPr>
            <a:r>
              <a:rPr lang="en-US" altLang="en-US" sz="2400" cap="all" noProof="0" dirty="0">
                <a:solidFill>
                  <a:srgbClr val="0000FF"/>
                </a:solidFill>
                <a:latin typeface="Tahoma" panose="020B0604030504040204" pitchFamily="34" charset="0"/>
                <a:ea typeface="Tahoma" panose="020B0604030504040204" pitchFamily="34" charset="0"/>
                <a:cs typeface="Tahoma" panose="020B0604030504040204" pitchFamily="34" charset="0"/>
              </a:rPr>
              <a:t>Why?</a:t>
            </a:r>
            <a:endParaRPr kumimoji="0" lang="en-US" altLang="en-US"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75243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ipe(left)">
                                      <p:cBhvr>
                                        <p:cTn id="3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pPr marL="0" marR="0" lvl="0" indent="0" algn="r" defTabSz="914400" rtl="0" eaLnBrk="0" fontAlgn="base" latinLnBrk="0" hangingPunct="0">
              <a:lnSpc>
                <a:spcPct val="100000"/>
              </a:lnSpc>
              <a:spcBef>
                <a:spcPct val="0"/>
              </a:spcBef>
              <a:spcAft>
                <a:spcPct val="0"/>
              </a:spcAft>
              <a:buClr>
                <a:srgbClr val="C3260C"/>
              </a:buClr>
              <a:buSzPct val="128000"/>
              <a:buFont typeface="Georgia" pitchFamily="18" charset="0"/>
              <a:buNone/>
              <a:tabLst/>
              <a:defRPr/>
            </a:pPr>
            <a:r>
              <a:rPr lang="en-US" sz="4600" b="1" i="1"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Make Me A Servant: </a:t>
            </a:r>
            <a:r>
              <a:rPr lang="en-US" sz="4600" b="1" i="0" u="sng" kern="1200" baseline="0" dirty="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rPr>
              <a:t>Philippians 2:5-8</a:t>
            </a:r>
            <a:endParaRPr lang="en-US" dirty="0"/>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Heart Of A Servant</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81" y="0"/>
            <a:ext cx="11511362" cy="7924800"/>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76200" y="196532"/>
            <a:ext cx="8991600" cy="341632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b="0" dirty="0">
                <a:solidFill>
                  <a:srgbClr val="002060"/>
                </a:solidFill>
                <a:latin typeface="Arial" charset="0"/>
                <a:cs typeface="Arial" charset="0"/>
              </a:rPr>
              <a:t>5.  Have this attitude in yourselves which was also in Christ Jesus, </a:t>
            </a:r>
          </a:p>
          <a:p>
            <a:pPr marL="801688" lvl="0" indent="-801688"/>
            <a:r>
              <a:rPr lang="en-US" altLang="en-US" b="0" dirty="0">
                <a:solidFill>
                  <a:srgbClr val="002060"/>
                </a:solidFill>
                <a:latin typeface="Arial" charset="0"/>
                <a:cs typeface="Arial" charset="0"/>
              </a:rPr>
              <a:t>6.  who, although He existed in the form of God, did not regard equality with God a thing to be grasped, </a:t>
            </a:r>
          </a:p>
          <a:p>
            <a:pPr marL="801688" lvl="0" indent="-801688"/>
            <a:r>
              <a:rPr lang="en-US" altLang="en-US" b="0" dirty="0">
                <a:solidFill>
                  <a:srgbClr val="002060"/>
                </a:solidFill>
                <a:latin typeface="Arial" charset="0"/>
                <a:cs typeface="Arial" charset="0"/>
              </a:rPr>
              <a:t>7.  but emptied Himself, taking the form of a bond-servant, and being made in the likeness of men. </a:t>
            </a:r>
          </a:p>
          <a:p>
            <a:pPr marL="801688" lvl="0" indent="-801688"/>
            <a:r>
              <a:rPr lang="en-US" altLang="en-US" b="0" dirty="0">
                <a:solidFill>
                  <a:srgbClr val="002060"/>
                </a:solidFill>
                <a:latin typeface="Arial" charset="0"/>
                <a:cs typeface="Arial" charset="0"/>
              </a:rPr>
              <a:t>8.  Being found in appearance as a man, He humbled Himself by becoming obedient to the point of death, even death on a cross. </a:t>
            </a:r>
            <a:r>
              <a:rPr kumimoji="0" lang="en-US" altLang="en-US" sz="2400" b="0" i="0" u="none" strike="noStrike" kern="1200" cap="none" spc="0" normalizeH="0" baseline="0" noProof="0" dirty="0">
                <a:ln>
                  <a:noFill/>
                </a:ln>
                <a:solidFill>
                  <a:srgbClr val="002060"/>
                </a:solidFill>
                <a:effectLst/>
                <a:uLnTx/>
                <a:uFillTx/>
                <a:latin typeface="Arial" charset="0"/>
                <a:ea typeface="+mn-ea"/>
                <a:cs typeface="Arial" charset="0"/>
              </a:rPr>
              <a:t>  </a:t>
            </a: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5024" y="6203950"/>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Make Me A Servant: </a:t>
            </a:r>
            <a:r>
              <a:rPr kumimoji="0" lang="en-US" sz="3200" b="1" i="0" u="sng" strike="noStrike" kern="1200" cap="none" spc="0" normalizeH="0" baseline="0" noProof="0" dirty="0">
                <a:ln>
                  <a:noFill/>
                </a:ln>
                <a:solidFill>
                  <a:prstClr val="black"/>
                </a:solidFill>
                <a:effectLst/>
                <a:uLnTx/>
                <a:uFillTx/>
                <a:latin typeface="Arial" pitchFamily="34" charset="0"/>
                <a:ea typeface="+mj-ea"/>
                <a:cs typeface="Arial" pitchFamily="34" charset="0"/>
              </a:rPr>
              <a:t>Philippians 2:5-8</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8" name="Oval 7">
            <a:extLst>
              <a:ext uri="{FF2B5EF4-FFF2-40B4-BE49-F238E27FC236}">
                <a16:creationId xmlns:a16="http://schemas.microsoft.com/office/drawing/2014/main" id="{B2611006-081A-443A-B34C-7AE6422D3D23}"/>
              </a:ext>
            </a:extLst>
          </p:cNvPr>
          <p:cNvSpPr/>
          <p:nvPr/>
        </p:nvSpPr>
        <p:spPr>
          <a:xfrm>
            <a:off x="6063125" y="1544886"/>
            <a:ext cx="1937875" cy="69840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sp>
        <p:nvSpPr>
          <p:cNvPr id="12" name="Text Box 8">
            <a:extLst>
              <a:ext uri="{FF2B5EF4-FFF2-40B4-BE49-F238E27FC236}">
                <a16:creationId xmlns:a16="http://schemas.microsoft.com/office/drawing/2014/main" id="{05ECFC89-DDA4-4C78-8AC2-48C4CAFFBBA5}"/>
              </a:ext>
            </a:extLst>
          </p:cNvPr>
          <p:cNvSpPr txBox="1">
            <a:spLocks noChangeArrowheads="1"/>
          </p:cNvSpPr>
          <p:nvPr/>
        </p:nvSpPr>
        <p:spPr bwMode="auto">
          <a:xfrm>
            <a:off x="4198536" y="3779913"/>
            <a:ext cx="4876800" cy="1235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Remember how Jesus served!</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a:extLst>
              <a:ext uri="{FF2B5EF4-FFF2-40B4-BE49-F238E27FC236}">
                <a16:creationId xmlns:a16="http://schemas.microsoft.com/office/drawing/2014/main" id="{AC603873-7750-4571-869D-7A1E651D3D71}"/>
              </a:ext>
            </a:extLst>
          </p:cNvPr>
          <p:cNvCxnSpPr>
            <a:cxnSpLocks/>
          </p:cNvCxnSpPr>
          <p:nvPr/>
        </p:nvCxnSpPr>
        <p:spPr>
          <a:xfrm>
            <a:off x="1066800" y="2090057"/>
            <a:ext cx="2286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3BC1C7EA-094E-4168-9F52-1BED78622BB0}"/>
              </a:ext>
            </a:extLst>
          </p:cNvPr>
          <p:cNvSpPr txBox="1">
            <a:spLocks noChangeArrowheads="1"/>
          </p:cNvSpPr>
          <p:nvPr/>
        </p:nvSpPr>
        <p:spPr bwMode="auto">
          <a:xfrm>
            <a:off x="7196436" y="2996185"/>
            <a:ext cx="2048473"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(Gal. 5:13)</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 Box 8">
            <a:extLst>
              <a:ext uri="{FF2B5EF4-FFF2-40B4-BE49-F238E27FC236}">
                <a16:creationId xmlns:a16="http://schemas.microsoft.com/office/drawing/2014/main" id="{6444C573-C745-42C1-9F2F-B2410CE7B71C}"/>
              </a:ext>
            </a:extLst>
          </p:cNvPr>
          <p:cNvSpPr txBox="1">
            <a:spLocks noChangeArrowheads="1"/>
          </p:cNvSpPr>
          <p:nvPr/>
        </p:nvSpPr>
        <p:spPr bwMode="auto">
          <a:xfrm>
            <a:off x="6350122" y="352676"/>
            <a:ext cx="2641478" cy="757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ts val="600"/>
              </a:spcAft>
              <a:buClr>
                <a:srgbClr val="B80E0F"/>
              </a:buClr>
              <a:buSzPct val="160000"/>
              <a:buFontTx/>
              <a:buNone/>
              <a:tabLst/>
              <a:defRPr/>
            </a:pPr>
            <a:r>
              <a:rPr kumimoji="0" lang="en-US" altLang="en-US" sz="18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Example of Jesus!</a:t>
            </a:r>
            <a:endParaRPr kumimoji="0" lang="en-US" altLang="en-US" sz="24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E737DF58-F2D8-4107-9950-C9FE01A4B5BB}"/>
              </a:ext>
            </a:extLst>
          </p:cNvPr>
          <p:cNvSpPr/>
          <p:nvPr/>
        </p:nvSpPr>
        <p:spPr>
          <a:xfrm>
            <a:off x="457200" y="196532"/>
            <a:ext cx="2590800" cy="5349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rebuchet MS"/>
              <a:ea typeface="+mn-ea"/>
              <a:cs typeface="+mn-cs"/>
            </a:endParaRPr>
          </a:p>
        </p:txBody>
      </p:sp>
      <p:cxnSp>
        <p:nvCxnSpPr>
          <p:cNvPr id="17" name="Straight Connector 16">
            <a:extLst>
              <a:ext uri="{FF2B5EF4-FFF2-40B4-BE49-F238E27FC236}">
                <a16:creationId xmlns:a16="http://schemas.microsoft.com/office/drawing/2014/main" id="{D2A42AFD-CE43-4AC6-A216-4FE4D25D803C}"/>
              </a:ext>
            </a:extLst>
          </p:cNvPr>
          <p:cNvCxnSpPr>
            <a:cxnSpLocks/>
          </p:cNvCxnSpPr>
          <p:nvPr/>
        </p:nvCxnSpPr>
        <p:spPr>
          <a:xfrm>
            <a:off x="6172200" y="2819400"/>
            <a:ext cx="23622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7E31C0-F43A-4E11-BFE8-71A31541B25D}"/>
              </a:ext>
            </a:extLst>
          </p:cNvPr>
          <p:cNvCxnSpPr>
            <a:cxnSpLocks/>
          </p:cNvCxnSpPr>
          <p:nvPr/>
        </p:nvCxnSpPr>
        <p:spPr>
          <a:xfrm>
            <a:off x="2362200" y="3200400"/>
            <a:ext cx="12192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18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wipe(left)">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8" grpId="0"/>
      <p:bldP spid="13"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5.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3033</Words>
  <Application>Microsoft Office PowerPoint</Application>
  <PresentationFormat>On-screen Show (4:3)</PresentationFormat>
  <Paragraphs>253</Paragraphs>
  <Slides>13</Slides>
  <Notes>13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Ameretto</vt:lpstr>
      <vt:lpstr>Arial</vt:lpstr>
      <vt:lpstr>Calisto MT</vt:lpstr>
      <vt:lpstr>Georgia</vt:lpstr>
      <vt:lpstr>Impact</vt:lpstr>
      <vt:lpstr>Tahoma</vt:lpstr>
      <vt:lpstr>Times New Roman</vt:lpstr>
      <vt:lpstr>Trebuchet MS</vt:lpstr>
      <vt:lpstr>Wingdings</vt:lpstr>
      <vt:lpstr>Wingdings 2</vt:lpstr>
      <vt:lpstr>1_eye</vt:lpstr>
      <vt:lpstr>1_Main Event</vt:lpstr>
      <vt:lpstr>Slipstream</vt:lpstr>
      <vt:lpstr>Main Event</vt:lpstr>
      <vt:lpstr>3_colormaster</vt:lpstr>
      <vt:lpstr>Heart  Of A  Servant</vt:lpstr>
      <vt:lpstr>INTRO</vt:lpstr>
      <vt:lpstr>INTRO</vt:lpstr>
      <vt:lpstr>INTRO</vt:lpstr>
      <vt:lpstr>Make Me A Servant: Matthew 20:25-28</vt:lpstr>
      <vt:lpstr>Make Me A Servant: Matthew 25:34-40</vt:lpstr>
      <vt:lpstr>Make Me A Servant: Mark 9:33-35</vt:lpstr>
      <vt:lpstr>Make Me A Servant: John 13:14-17</vt:lpstr>
      <vt:lpstr>Make Me A Servant: Philippians 2:5-8</vt:lpstr>
      <vt:lpstr>Make Me A Servant: Galatians 5:13</vt:lpstr>
      <vt:lpstr>Make Me A Servant: Hebrews 6:10</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Of A Servant</dc:title>
  <dc:subject>09/19/2021</dc:subject>
  <dc:creator>DarkWolf</dc:creator>
  <dc:description>Adapted from an article by Kathy Pollard in Christian Woman magazine, Vol. 35, No. 5, pg. 16</dc:description>
  <cp:lastModifiedBy>Nathan Morrison</cp:lastModifiedBy>
  <cp:revision>11</cp:revision>
  <cp:lastPrinted>2021-09-17T19:30:13Z</cp:lastPrinted>
  <dcterms:created xsi:type="dcterms:W3CDTF">2021-01-08T03:06:03Z</dcterms:created>
  <dcterms:modified xsi:type="dcterms:W3CDTF">2021-09-17T21:01:20Z</dcterms:modified>
</cp:coreProperties>
</file>