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690" r:id="rId2"/>
    <p:sldMasterId id="2147483691" r:id="rId3"/>
    <p:sldMasterId id="2147483692" r:id="rId4"/>
    <p:sldMasterId id="2147483693" r:id="rId5"/>
    <p:sldMasterId id="2147483694" r:id="rId6"/>
    <p:sldMasterId id="2147483695" r:id="rId7"/>
    <p:sldMasterId id="2147483696" r:id="rId8"/>
    <p:sldMasterId id="2147483697" r:id="rId9"/>
    <p:sldMasterId id="2147483799" r:id="rId10"/>
    <p:sldMasterId id="2147483811" r:id="rId11"/>
  </p:sldMasterIdLst>
  <p:notesMasterIdLst>
    <p:notesMasterId r:id="rId23"/>
  </p:notesMasterIdLst>
  <p:handoutMasterIdLst>
    <p:handoutMasterId r:id="rId24"/>
  </p:handoutMasterIdLst>
  <p:sldIdLst>
    <p:sldId id="256" r:id="rId12"/>
    <p:sldId id="776" r:id="rId13"/>
    <p:sldId id="359" r:id="rId14"/>
    <p:sldId id="778" r:id="rId15"/>
    <p:sldId id="651" r:id="rId16"/>
    <p:sldId id="402" r:id="rId17"/>
    <p:sldId id="780" r:id="rId18"/>
    <p:sldId id="774" r:id="rId19"/>
    <p:sldId id="782" r:id="rId20"/>
    <p:sldId id="377" r:id="rId21"/>
    <p:sldId id="649" r:id="rId22"/>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FFCCFF"/>
    <a:srgbClr val="FF0066"/>
    <a:srgbClr val="FFCC00"/>
    <a:srgbClr val="66FFFF"/>
    <a:srgbClr val="CCFF33"/>
    <a:srgbClr val="FFFF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1F0E0D-18F3-478C-8623-A086190B2273}" v="641" dt="2021-09-23T18:24:09.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95" d="100"/>
          <a:sy n="95" d="100"/>
        </p:scale>
        <p:origin x="9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9E041243-D20D-4424-B6CE-3E3200A8155C}"/>
    <pc:docChg chg="undo custSel addSld delSld modSld">
      <pc:chgData name="Nathan Morrison" userId="a8088875ec538e5b" providerId="LiveId" clId="{9E041243-D20D-4424-B6CE-3E3200A8155C}" dt="2021-09-10T17:45:27.599" v="661"/>
      <pc:docMkLst>
        <pc:docMk/>
      </pc:docMkLst>
      <pc:sldChg chg="addSp modSp mod modNotesTx">
        <pc:chgData name="Nathan Morrison" userId="a8088875ec538e5b" providerId="LiveId" clId="{9E041243-D20D-4424-B6CE-3E3200A8155C}" dt="2021-08-27T20:14:23.965" v="24" actId="403"/>
        <pc:sldMkLst>
          <pc:docMk/>
          <pc:sldMk cId="0" sldId="256"/>
        </pc:sldMkLst>
        <pc:spChg chg="add mod">
          <ac:chgData name="Nathan Morrison" userId="a8088875ec538e5b" providerId="LiveId" clId="{9E041243-D20D-4424-B6CE-3E3200A8155C}" dt="2021-08-27T20:14:23.965" v="24" actId="403"/>
          <ac:spMkLst>
            <pc:docMk/>
            <pc:sldMk cId="0" sldId="256"/>
            <ac:spMk id="5" creationId="{52CCD3F2-3904-470A-9750-9ACC0F23EEF6}"/>
          </ac:spMkLst>
        </pc:spChg>
        <pc:spChg chg="mod">
          <ac:chgData name="Nathan Morrison" userId="a8088875ec538e5b" providerId="LiveId" clId="{9E041243-D20D-4424-B6CE-3E3200A8155C}" dt="2021-08-27T20:13:35.488" v="15" actId="14100"/>
          <ac:spMkLst>
            <pc:docMk/>
            <pc:sldMk cId="0" sldId="256"/>
            <ac:spMk id="2060" creationId="{00000000-0000-0000-0000-000000000000}"/>
          </ac:spMkLst>
        </pc:spChg>
        <pc:picChg chg="mod">
          <ac:chgData name="Nathan Morrison" userId="a8088875ec538e5b" providerId="LiveId" clId="{9E041243-D20D-4424-B6CE-3E3200A8155C}" dt="2021-08-27T20:13:58.315" v="18" actId="1076"/>
          <ac:picMkLst>
            <pc:docMk/>
            <pc:sldMk cId="0" sldId="256"/>
            <ac:picMk id="4" creationId="{00000000-0000-0000-0000-000000000000}"/>
          </ac:picMkLst>
        </pc:picChg>
      </pc:sldChg>
      <pc:sldChg chg="modSp modAnim">
        <pc:chgData name="Nathan Morrison" userId="a8088875ec538e5b" providerId="LiveId" clId="{9E041243-D20D-4424-B6CE-3E3200A8155C}" dt="2021-08-27T20:18:55.310" v="73" actId="403"/>
        <pc:sldMkLst>
          <pc:docMk/>
          <pc:sldMk cId="0" sldId="343"/>
        </pc:sldMkLst>
        <pc:spChg chg="mod">
          <ac:chgData name="Nathan Morrison" userId="a8088875ec538e5b" providerId="LiveId" clId="{9E041243-D20D-4424-B6CE-3E3200A8155C}" dt="2021-08-27T20:16:51.272" v="46" actId="1076"/>
          <ac:spMkLst>
            <pc:docMk/>
            <pc:sldMk cId="0" sldId="343"/>
            <ac:spMk id="7" creationId="{00000000-0000-0000-0000-000000000000}"/>
          </ac:spMkLst>
        </pc:spChg>
        <pc:spChg chg="mod">
          <ac:chgData name="Nathan Morrison" userId="a8088875ec538e5b" providerId="LiveId" clId="{9E041243-D20D-4424-B6CE-3E3200A8155C}" dt="2021-08-27T20:15:50.591" v="34" actId="14100"/>
          <ac:spMkLst>
            <pc:docMk/>
            <pc:sldMk cId="0" sldId="343"/>
            <ac:spMk id="8" creationId="{00000000-0000-0000-0000-000000000000}"/>
          </ac:spMkLst>
        </pc:spChg>
        <pc:spChg chg="mod">
          <ac:chgData name="Nathan Morrison" userId="a8088875ec538e5b" providerId="LiveId" clId="{9E041243-D20D-4424-B6CE-3E3200A8155C}" dt="2021-08-27T20:16:54.280" v="47" actId="1076"/>
          <ac:spMkLst>
            <pc:docMk/>
            <pc:sldMk cId="0" sldId="343"/>
            <ac:spMk id="9" creationId="{00000000-0000-0000-0000-000000000000}"/>
          </ac:spMkLst>
        </pc:spChg>
        <pc:spChg chg="mod">
          <ac:chgData name="Nathan Morrison" userId="a8088875ec538e5b" providerId="LiveId" clId="{9E041243-D20D-4424-B6CE-3E3200A8155C}" dt="2021-08-27T20:18:55.310" v="73" actId="403"/>
          <ac:spMkLst>
            <pc:docMk/>
            <pc:sldMk cId="0" sldId="343"/>
            <ac:spMk id="226306" creationId="{00000000-0000-0000-0000-000000000000}"/>
          </ac:spMkLst>
        </pc:spChg>
        <pc:spChg chg="mod">
          <ac:chgData name="Nathan Morrison" userId="a8088875ec538e5b" providerId="LiveId" clId="{9E041243-D20D-4424-B6CE-3E3200A8155C}" dt="2021-08-27T20:15:54.708" v="35" actId="14100"/>
          <ac:spMkLst>
            <pc:docMk/>
            <pc:sldMk cId="0" sldId="343"/>
            <ac:spMk id="226308" creationId="{00000000-0000-0000-0000-000000000000}"/>
          </ac:spMkLst>
        </pc:spChg>
      </pc:sldChg>
      <pc:sldChg chg="modSp mod modAnim">
        <pc:chgData name="Nathan Morrison" userId="a8088875ec538e5b" providerId="LiveId" clId="{9E041243-D20D-4424-B6CE-3E3200A8155C}" dt="2021-08-27T20:18:49.463" v="71" actId="403"/>
        <pc:sldMkLst>
          <pc:docMk/>
          <pc:sldMk cId="0" sldId="359"/>
        </pc:sldMkLst>
        <pc:spChg chg="mod">
          <ac:chgData name="Nathan Morrison" userId="a8088875ec538e5b" providerId="LiveId" clId="{9E041243-D20D-4424-B6CE-3E3200A8155C}" dt="2021-08-27T20:15:09.085" v="27" actId="13822"/>
          <ac:spMkLst>
            <pc:docMk/>
            <pc:sldMk cId="0" sldId="359"/>
            <ac:spMk id="7" creationId="{00000000-0000-0000-0000-000000000000}"/>
          </ac:spMkLst>
        </pc:spChg>
        <pc:spChg chg="mod">
          <ac:chgData name="Nathan Morrison" userId="a8088875ec538e5b" providerId="LiveId" clId="{9E041243-D20D-4424-B6CE-3E3200A8155C}" dt="2021-08-27T20:18:49.463" v="71" actId="403"/>
          <ac:spMkLst>
            <pc:docMk/>
            <pc:sldMk cId="0" sldId="359"/>
            <ac:spMk id="242690" creationId="{00000000-0000-0000-0000-000000000000}"/>
          </ac:spMkLst>
        </pc:spChg>
      </pc:sldChg>
      <pc:sldChg chg="modSp mod modNotesTx">
        <pc:chgData name="Nathan Morrison" userId="a8088875ec538e5b" providerId="LiveId" clId="{9E041243-D20D-4424-B6CE-3E3200A8155C}" dt="2021-08-27T21:27:41.782" v="548" actId="20577"/>
        <pc:sldMkLst>
          <pc:docMk/>
          <pc:sldMk cId="0" sldId="377"/>
        </pc:sldMkLst>
        <pc:spChg chg="mod">
          <ac:chgData name="Nathan Morrison" userId="a8088875ec538e5b" providerId="LiveId" clId="{9E041243-D20D-4424-B6CE-3E3200A8155C}" dt="2021-08-27T20:46:25.192" v="305" actId="14100"/>
          <ac:spMkLst>
            <pc:docMk/>
            <pc:sldMk cId="0" sldId="377"/>
            <ac:spMk id="7" creationId="{00000000-0000-0000-0000-000000000000}"/>
          </ac:spMkLst>
        </pc:spChg>
        <pc:spChg chg="mod">
          <ac:chgData name="Nathan Morrison" userId="a8088875ec538e5b" providerId="LiveId" clId="{9E041243-D20D-4424-B6CE-3E3200A8155C}" dt="2021-08-27T21:24:38.827" v="524" actId="179"/>
          <ac:spMkLst>
            <pc:docMk/>
            <pc:sldMk cId="0" sldId="377"/>
            <ac:spMk id="12" creationId="{00000000-0000-0000-0000-000000000000}"/>
          </ac:spMkLst>
        </pc:spChg>
        <pc:spChg chg="mod">
          <ac:chgData name="Nathan Morrison" userId="a8088875ec538e5b" providerId="LiveId" clId="{9E041243-D20D-4424-B6CE-3E3200A8155C}" dt="2021-08-27T20:47:20.873" v="311" actId="403"/>
          <ac:spMkLst>
            <pc:docMk/>
            <pc:sldMk cId="0" sldId="377"/>
            <ac:spMk id="261122" creationId="{00000000-0000-0000-0000-000000000000}"/>
          </ac:spMkLst>
        </pc:spChg>
        <pc:spChg chg="mod">
          <ac:chgData name="Nathan Morrison" userId="a8088875ec538e5b" providerId="LiveId" clId="{9E041243-D20D-4424-B6CE-3E3200A8155C}" dt="2021-08-27T21:24:31.833" v="523" actId="1076"/>
          <ac:spMkLst>
            <pc:docMk/>
            <pc:sldMk cId="0" sldId="377"/>
            <ac:spMk id="261123" creationId="{00000000-0000-0000-0000-000000000000}"/>
          </ac:spMkLst>
        </pc:spChg>
        <pc:picChg chg="mod">
          <ac:chgData name="Nathan Morrison" userId="a8088875ec538e5b" providerId="LiveId" clId="{9E041243-D20D-4424-B6CE-3E3200A8155C}" dt="2021-08-27T20:46:42.274" v="306" actId="1076"/>
          <ac:picMkLst>
            <pc:docMk/>
            <pc:sldMk cId="0" sldId="377"/>
            <ac:picMk id="4" creationId="{00000000-0000-0000-0000-000000000000}"/>
          </ac:picMkLst>
        </pc:picChg>
      </pc:sldChg>
      <pc:sldChg chg="del">
        <pc:chgData name="Nathan Morrison" userId="a8088875ec538e5b" providerId="LiveId" clId="{9E041243-D20D-4424-B6CE-3E3200A8155C}" dt="2021-08-27T20:43:43.712" v="287" actId="47"/>
        <pc:sldMkLst>
          <pc:docMk/>
          <pc:sldMk cId="2687045245" sldId="381"/>
        </pc:sldMkLst>
      </pc:sldChg>
      <pc:sldChg chg="addSp delSp modSp del mod modAnim modNotesTx">
        <pc:chgData name="Nathan Morrison" userId="a8088875ec538e5b" providerId="LiveId" clId="{9E041243-D20D-4424-B6CE-3E3200A8155C}" dt="2021-08-27T21:16:34.991" v="451" actId="47"/>
        <pc:sldMkLst>
          <pc:docMk/>
          <pc:sldMk cId="1025358939" sldId="386"/>
        </pc:sldMkLst>
        <pc:spChg chg="mod">
          <ac:chgData name="Nathan Morrison" userId="a8088875ec538e5b" providerId="LiveId" clId="{9E041243-D20D-4424-B6CE-3E3200A8155C}" dt="2021-08-27T20:21:40.431" v="104" actId="14100"/>
          <ac:spMkLst>
            <pc:docMk/>
            <pc:sldMk cId="1025358939" sldId="386"/>
            <ac:spMk id="8" creationId="{00000000-0000-0000-0000-000000000000}"/>
          </ac:spMkLst>
        </pc:spChg>
        <pc:spChg chg="mod">
          <ac:chgData name="Nathan Morrison" userId="a8088875ec538e5b" providerId="LiveId" clId="{9E041243-D20D-4424-B6CE-3E3200A8155C}" dt="2021-08-27T20:26:49.817" v="129" actId="1076"/>
          <ac:spMkLst>
            <pc:docMk/>
            <pc:sldMk cId="1025358939" sldId="386"/>
            <ac:spMk id="10" creationId="{00000000-0000-0000-0000-000000000000}"/>
          </ac:spMkLst>
        </pc:spChg>
        <pc:graphicFrameChg chg="add del mod">
          <ac:chgData name="Nathan Morrison" userId="a8088875ec538e5b" providerId="LiveId" clId="{9E041243-D20D-4424-B6CE-3E3200A8155C}" dt="2021-08-27T20:23:13.596" v="109" actId="12084"/>
          <ac:graphicFrameMkLst>
            <pc:docMk/>
            <pc:sldMk cId="1025358939" sldId="386"/>
            <ac:graphicFrameMk id="2" creationId="{9318F9A8-E8F6-406A-A8B7-B62014FD80ED}"/>
          </ac:graphicFrameMkLst>
        </pc:graphicFrameChg>
        <pc:graphicFrameChg chg="add del mod">
          <ac:chgData name="Nathan Morrison" userId="a8088875ec538e5b" providerId="LiveId" clId="{9E041243-D20D-4424-B6CE-3E3200A8155C}" dt="2021-08-27T20:24:21.602" v="113" actId="12084"/>
          <ac:graphicFrameMkLst>
            <pc:docMk/>
            <pc:sldMk cId="1025358939" sldId="386"/>
            <ac:graphicFrameMk id="3" creationId="{16CC4F2D-90A5-4F00-93D8-1C398FB05B29}"/>
          </ac:graphicFrameMkLst>
        </pc:graphicFrameChg>
        <pc:graphicFrameChg chg="add del mod">
          <ac:chgData name="Nathan Morrison" userId="a8088875ec538e5b" providerId="LiveId" clId="{9E041243-D20D-4424-B6CE-3E3200A8155C}" dt="2021-08-27T20:24:59.605" v="116" actId="12084"/>
          <ac:graphicFrameMkLst>
            <pc:docMk/>
            <pc:sldMk cId="1025358939" sldId="386"/>
            <ac:graphicFrameMk id="4" creationId="{FA2C085F-7585-414E-A7EF-1E077AAE88BA}"/>
          </ac:graphicFrameMkLst>
        </pc:graphicFrameChg>
        <pc:graphicFrameChg chg="add del mod">
          <ac:chgData name="Nathan Morrison" userId="a8088875ec538e5b" providerId="LiveId" clId="{9E041243-D20D-4424-B6CE-3E3200A8155C}" dt="2021-08-27T20:25:34.050" v="119" actId="12084"/>
          <ac:graphicFrameMkLst>
            <pc:docMk/>
            <pc:sldMk cId="1025358939" sldId="386"/>
            <ac:graphicFrameMk id="5" creationId="{3740582F-CAC7-450D-906F-00F4DC586FBF}"/>
          </ac:graphicFrameMkLst>
        </pc:graphicFrameChg>
        <pc:graphicFrameChg chg="add del mod">
          <ac:chgData name="Nathan Morrison" userId="a8088875ec538e5b" providerId="LiveId" clId="{9E041243-D20D-4424-B6CE-3E3200A8155C}" dt="2021-08-27T20:25:59.018" v="122" actId="12084"/>
          <ac:graphicFrameMkLst>
            <pc:docMk/>
            <pc:sldMk cId="1025358939" sldId="386"/>
            <ac:graphicFrameMk id="6" creationId="{70D7EEE5-8A34-4296-9C4D-C813E9989CF0}"/>
          </ac:graphicFrameMkLst>
        </pc:graphicFrameChg>
        <pc:graphicFrameChg chg="add del mod">
          <ac:chgData name="Nathan Morrison" userId="a8088875ec538e5b" providerId="LiveId" clId="{9E041243-D20D-4424-B6CE-3E3200A8155C}" dt="2021-08-27T20:26:34.833" v="127" actId="12084"/>
          <ac:graphicFrameMkLst>
            <pc:docMk/>
            <pc:sldMk cId="1025358939" sldId="386"/>
            <ac:graphicFrameMk id="9" creationId="{7C43C1C9-1FE8-43ED-9D66-2457CED66E7F}"/>
          </ac:graphicFrameMkLst>
        </pc:graphicFrameChg>
        <pc:picChg chg="add del mod">
          <ac:chgData name="Nathan Morrison" userId="a8088875ec538e5b" providerId="LiveId" clId="{9E041243-D20D-4424-B6CE-3E3200A8155C}" dt="2021-08-27T20:26:43.379" v="128" actId="1076"/>
          <ac:picMkLst>
            <pc:docMk/>
            <pc:sldMk cId="1025358939" sldId="386"/>
            <ac:picMk id="7" creationId="{00000000-0000-0000-0000-000000000000}"/>
          </ac:picMkLst>
        </pc:picChg>
      </pc:sldChg>
      <pc:sldChg chg="del">
        <pc:chgData name="Nathan Morrison" userId="a8088875ec538e5b" providerId="LiveId" clId="{9E041243-D20D-4424-B6CE-3E3200A8155C}" dt="2021-08-27T20:28:31.526" v="153" actId="47"/>
        <pc:sldMkLst>
          <pc:docMk/>
          <pc:sldMk cId="2724882404" sldId="387"/>
        </pc:sldMkLst>
      </pc:sldChg>
      <pc:sldChg chg="modSp mod modAnim">
        <pc:chgData name="Nathan Morrison" userId="a8088875ec538e5b" providerId="LiveId" clId="{9E041243-D20D-4424-B6CE-3E3200A8155C}" dt="2021-08-27T20:19:01.100" v="75" actId="403"/>
        <pc:sldMkLst>
          <pc:docMk/>
          <pc:sldMk cId="2764291749" sldId="395"/>
        </pc:sldMkLst>
        <pc:spChg chg="mod">
          <ac:chgData name="Nathan Morrison" userId="a8088875ec538e5b" providerId="LiveId" clId="{9E041243-D20D-4424-B6CE-3E3200A8155C}" dt="2021-08-27T20:17:45.919" v="58" actId="14100"/>
          <ac:spMkLst>
            <pc:docMk/>
            <pc:sldMk cId="2764291749" sldId="395"/>
            <ac:spMk id="8" creationId="{00000000-0000-0000-0000-000000000000}"/>
          </ac:spMkLst>
        </pc:spChg>
        <pc:spChg chg="mod">
          <ac:chgData name="Nathan Morrison" userId="a8088875ec538e5b" providerId="LiveId" clId="{9E041243-D20D-4424-B6CE-3E3200A8155C}" dt="2021-08-27T20:18:30.891" v="69" actId="20577"/>
          <ac:spMkLst>
            <pc:docMk/>
            <pc:sldMk cId="2764291749" sldId="395"/>
            <ac:spMk id="12" creationId="{00000000-0000-0000-0000-000000000000}"/>
          </ac:spMkLst>
        </pc:spChg>
        <pc:spChg chg="mod">
          <ac:chgData name="Nathan Morrison" userId="a8088875ec538e5b" providerId="LiveId" clId="{9E041243-D20D-4424-B6CE-3E3200A8155C}" dt="2021-08-27T20:19:01.100" v="75" actId="403"/>
          <ac:spMkLst>
            <pc:docMk/>
            <pc:sldMk cId="2764291749" sldId="395"/>
            <ac:spMk id="226306" creationId="{00000000-0000-0000-0000-000000000000}"/>
          </ac:spMkLst>
        </pc:spChg>
        <pc:spChg chg="mod">
          <ac:chgData name="Nathan Morrison" userId="a8088875ec538e5b" providerId="LiveId" clId="{9E041243-D20D-4424-B6CE-3E3200A8155C}" dt="2021-08-27T20:17:20.183" v="50" actId="1076"/>
          <ac:spMkLst>
            <pc:docMk/>
            <pc:sldMk cId="2764291749" sldId="395"/>
            <ac:spMk id="226308" creationId="{00000000-0000-0000-0000-000000000000}"/>
          </ac:spMkLst>
        </pc:spChg>
      </pc:sldChg>
      <pc:sldChg chg="modSp mod modAnim">
        <pc:chgData name="Nathan Morrison" userId="a8088875ec538e5b" providerId="LiveId" clId="{9E041243-D20D-4424-B6CE-3E3200A8155C}" dt="2021-09-10T17:45:27.599" v="661"/>
        <pc:sldMkLst>
          <pc:docMk/>
          <pc:sldMk cId="1585057647" sldId="397"/>
        </pc:sldMkLst>
        <pc:spChg chg="mod">
          <ac:chgData name="Nathan Morrison" userId="a8088875ec538e5b" providerId="LiveId" clId="{9E041243-D20D-4424-B6CE-3E3200A8155C}" dt="2021-08-27T20:19:35.194" v="80" actId="1076"/>
          <ac:spMkLst>
            <pc:docMk/>
            <pc:sldMk cId="1585057647" sldId="397"/>
            <ac:spMk id="7" creationId="{00000000-0000-0000-0000-000000000000}"/>
          </ac:spMkLst>
        </pc:spChg>
        <pc:spChg chg="mod">
          <ac:chgData name="Nathan Morrison" userId="a8088875ec538e5b" providerId="LiveId" clId="{9E041243-D20D-4424-B6CE-3E3200A8155C}" dt="2021-08-27T20:20:49.165" v="94" actId="313"/>
          <ac:spMkLst>
            <pc:docMk/>
            <pc:sldMk cId="1585057647" sldId="397"/>
            <ac:spMk id="8" creationId="{00000000-0000-0000-0000-000000000000}"/>
          </ac:spMkLst>
        </pc:spChg>
        <pc:spChg chg="mod">
          <ac:chgData name="Nathan Morrison" userId="a8088875ec538e5b" providerId="LiveId" clId="{9E041243-D20D-4424-B6CE-3E3200A8155C}" dt="2021-08-27T20:19:06.115" v="77" actId="403"/>
          <ac:spMkLst>
            <pc:docMk/>
            <pc:sldMk cId="1585057647" sldId="397"/>
            <ac:spMk id="242690" creationId="{00000000-0000-0000-0000-000000000000}"/>
          </ac:spMkLst>
        </pc:spChg>
      </pc:sldChg>
      <pc:sldChg chg="addSp delSp modSp mod modAnim modNotesTx">
        <pc:chgData name="Nathan Morrison" userId="a8088875ec538e5b" providerId="LiveId" clId="{9E041243-D20D-4424-B6CE-3E3200A8155C}" dt="2021-09-07T17:34:42.960" v="655"/>
        <pc:sldMkLst>
          <pc:docMk/>
          <pc:sldMk cId="4240954585" sldId="402"/>
        </pc:sldMkLst>
        <pc:spChg chg="mod">
          <ac:chgData name="Nathan Morrison" userId="a8088875ec538e5b" providerId="LiveId" clId="{9E041243-D20D-4424-B6CE-3E3200A8155C}" dt="2021-08-27T21:28:35.916" v="550" actId="207"/>
          <ac:spMkLst>
            <pc:docMk/>
            <pc:sldMk cId="4240954585" sldId="402"/>
            <ac:spMk id="6" creationId="{00000000-0000-0000-0000-000000000000}"/>
          </ac:spMkLst>
        </pc:spChg>
        <pc:spChg chg="del mod">
          <ac:chgData name="Nathan Morrison" userId="a8088875ec538e5b" providerId="LiveId" clId="{9E041243-D20D-4424-B6CE-3E3200A8155C}" dt="2021-08-27T21:12:01.971" v="412" actId="478"/>
          <ac:spMkLst>
            <pc:docMk/>
            <pc:sldMk cId="4240954585" sldId="402"/>
            <ac:spMk id="8" creationId="{00000000-0000-0000-0000-000000000000}"/>
          </ac:spMkLst>
        </pc:spChg>
        <pc:spChg chg="del">
          <ac:chgData name="Nathan Morrison" userId="a8088875ec538e5b" providerId="LiveId" clId="{9E041243-D20D-4424-B6CE-3E3200A8155C}" dt="2021-08-27T21:12:09.713" v="415" actId="21"/>
          <ac:spMkLst>
            <pc:docMk/>
            <pc:sldMk cId="4240954585" sldId="402"/>
            <ac:spMk id="226308" creationId="{00000000-0000-0000-0000-000000000000}"/>
          </ac:spMkLst>
        </pc:spChg>
        <pc:graphicFrameChg chg="add mod modGraphic">
          <ac:chgData name="Nathan Morrison" userId="a8088875ec538e5b" providerId="LiveId" clId="{9E041243-D20D-4424-B6CE-3E3200A8155C}" dt="2021-09-07T17:24:19.500" v="593" actId="14100"/>
          <ac:graphicFrameMkLst>
            <pc:docMk/>
            <pc:sldMk cId="4240954585" sldId="402"/>
            <ac:graphicFrameMk id="9" creationId="{1FD1897E-0DDC-49DE-8A5B-608F114BDAA5}"/>
          </ac:graphicFrameMkLst>
        </pc:graphicFrameChg>
        <pc:picChg chg="del mod">
          <ac:chgData name="Nathan Morrison" userId="a8088875ec538e5b" providerId="LiveId" clId="{9E041243-D20D-4424-B6CE-3E3200A8155C}" dt="2021-08-27T21:12:03.115" v="413" actId="478"/>
          <ac:picMkLst>
            <pc:docMk/>
            <pc:sldMk cId="4240954585" sldId="402"/>
            <ac:picMk id="7" creationId="{00000000-0000-0000-0000-000000000000}"/>
          </ac:picMkLst>
        </pc:picChg>
      </pc:sldChg>
      <pc:sldChg chg="del">
        <pc:chgData name="Nathan Morrison" userId="a8088875ec538e5b" providerId="LiveId" clId="{9E041243-D20D-4424-B6CE-3E3200A8155C}" dt="2021-08-27T20:34:12.704" v="202" actId="47"/>
        <pc:sldMkLst>
          <pc:docMk/>
          <pc:sldMk cId="1488859706" sldId="403"/>
        </pc:sldMkLst>
      </pc:sldChg>
      <pc:sldChg chg="addSp delSp modSp mod modAnim modNotesTx">
        <pc:chgData name="Nathan Morrison" userId="a8088875ec538e5b" providerId="LiveId" clId="{9E041243-D20D-4424-B6CE-3E3200A8155C}" dt="2021-09-07T17:34:57.526" v="656"/>
        <pc:sldMkLst>
          <pc:docMk/>
          <pc:sldMk cId="1382941553" sldId="407"/>
        </pc:sldMkLst>
        <pc:spChg chg="mod">
          <ac:chgData name="Nathan Morrison" userId="a8088875ec538e5b" providerId="LiveId" clId="{9E041243-D20D-4424-B6CE-3E3200A8155C}" dt="2021-08-27T21:28:40.539" v="551" actId="207"/>
          <ac:spMkLst>
            <pc:docMk/>
            <pc:sldMk cId="1382941553" sldId="407"/>
            <ac:spMk id="6" creationId="{00000000-0000-0000-0000-000000000000}"/>
          </ac:spMkLst>
        </pc:spChg>
        <pc:spChg chg="del mod">
          <ac:chgData name="Nathan Morrison" userId="a8088875ec538e5b" providerId="LiveId" clId="{9E041243-D20D-4424-B6CE-3E3200A8155C}" dt="2021-08-27T21:13:15.667" v="423" actId="478"/>
          <ac:spMkLst>
            <pc:docMk/>
            <pc:sldMk cId="1382941553" sldId="407"/>
            <ac:spMk id="8" creationId="{00000000-0000-0000-0000-000000000000}"/>
          </ac:spMkLst>
        </pc:spChg>
        <pc:spChg chg="del">
          <ac:chgData name="Nathan Morrison" userId="a8088875ec538e5b" providerId="LiveId" clId="{9E041243-D20D-4424-B6CE-3E3200A8155C}" dt="2021-08-27T21:13:19.595" v="425" actId="478"/>
          <ac:spMkLst>
            <pc:docMk/>
            <pc:sldMk cId="1382941553" sldId="407"/>
            <ac:spMk id="226308" creationId="{00000000-0000-0000-0000-000000000000}"/>
          </ac:spMkLst>
        </pc:spChg>
        <pc:graphicFrameChg chg="add mod modGraphic">
          <ac:chgData name="Nathan Morrison" userId="a8088875ec538e5b" providerId="LiveId" clId="{9E041243-D20D-4424-B6CE-3E3200A8155C}" dt="2021-09-07T17:31:01.955" v="644" actId="20577"/>
          <ac:graphicFrameMkLst>
            <pc:docMk/>
            <pc:sldMk cId="1382941553" sldId="407"/>
            <ac:graphicFrameMk id="9" creationId="{ED565A48-4E64-4307-B45B-E1A20613CB7A}"/>
          </ac:graphicFrameMkLst>
        </pc:graphicFrameChg>
        <pc:picChg chg="del mod">
          <ac:chgData name="Nathan Morrison" userId="a8088875ec538e5b" providerId="LiveId" clId="{9E041243-D20D-4424-B6CE-3E3200A8155C}" dt="2021-08-27T21:13:17.723" v="424" actId="478"/>
          <ac:picMkLst>
            <pc:docMk/>
            <pc:sldMk cId="1382941553" sldId="407"/>
            <ac:picMk id="7" creationId="{00000000-0000-0000-0000-000000000000}"/>
          </ac:picMkLst>
        </pc:picChg>
      </pc:sldChg>
      <pc:sldChg chg="del">
        <pc:chgData name="Nathan Morrison" userId="a8088875ec538e5b" providerId="LiveId" clId="{9E041243-D20D-4424-B6CE-3E3200A8155C}" dt="2021-08-27T20:35:52.100" v="222" actId="47"/>
        <pc:sldMkLst>
          <pc:docMk/>
          <pc:sldMk cId="3030170063" sldId="408"/>
        </pc:sldMkLst>
      </pc:sldChg>
      <pc:sldChg chg="addSp delSp modSp mod modAnim modNotesTx">
        <pc:chgData name="Nathan Morrison" userId="a8088875ec538e5b" providerId="LiveId" clId="{9E041243-D20D-4424-B6CE-3E3200A8155C}" dt="2021-09-07T17:35:02.245" v="657"/>
        <pc:sldMkLst>
          <pc:docMk/>
          <pc:sldMk cId="2400591299" sldId="409"/>
        </pc:sldMkLst>
        <pc:spChg chg="del mod">
          <ac:chgData name="Nathan Morrison" userId="a8088875ec538e5b" providerId="LiveId" clId="{9E041243-D20D-4424-B6CE-3E3200A8155C}" dt="2021-08-27T21:14:21.172" v="433" actId="478"/>
          <ac:spMkLst>
            <pc:docMk/>
            <pc:sldMk cId="2400591299" sldId="409"/>
            <ac:spMk id="8" creationId="{00000000-0000-0000-0000-000000000000}"/>
          </ac:spMkLst>
        </pc:spChg>
        <pc:spChg chg="mod">
          <ac:chgData name="Nathan Morrison" userId="a8088875ec538e5b" providerId="LiveId" clId="{9E041243-D20D-4424-B6CE-3E3200A8155C}" dt="2021-08-27T21:28:45.271" v="552" actId="207"/>
          <ac:spMkLst>
            <pc:docMk/>
            <pc:sldMk cId="2400591299" sldId="409"/>
            <ac:spMk id="9" creationId="{00000000-0000-0000-0000-000000000000}"/>
          </ac:spMkLst>
        </pc:spChg>
        <pc:spChg chg="del">
          <ac:chgData name="Nathan Morrison" userId="a8088875ec538e5b" providerId="LiveId" clId="{9E041243-D20D-4424-B6CE-3E3200A8155C}" dt="2021-08-27T21:14:23.414" v="434" actId="478"/>
          <ac:spMkLst>
            <pc:docMk/>
            <pc:sldMk cId="2400591299" sldId="409"/>
            <ac:spMk id="226308" creationId="{00000000-0000-0000-0000-000000000000}"/>
          </ac:spMkLst>
        </pc:spChg>
        <pc:graphicFrameChg chg="add mod modGraphic">
          <ac:chgData name="Nathan Morrison" userId="a8088875ec538e5b" providerId="LiveId" clId="{9E041243-D20D-4424-B6CE-3E3200A8155C}" dt="2021-09-07T17:28:52.652" v="628" actId="14100"/>
          <ac:graphicFrameMkLst>
            <pc:docMk/>
            <pc:sldMk cId="2400591299" sldId="409"/>
            <ac:graphicFrameMk id="10" creationId="{27E56477-3334-4080-8E0B-BC6E49DF3CB0}"/>
          </ac:graphicFrameMkLst>
        </pc:graphicFrameChg>
        <pc:picChg chg="del mod">
          <ac:chgData name="Nathan Morrison" userId="a8088875ec538e5b" providerId="LiveId" clId="{9E041243-D20D-4424-B6CE-3E3200A8155C}" dt="2021-08-27T21:14:15.532" v="432" actId="478"/>
          <ac:picMkLst>
            <pc:docMk/>
            <pc:sldMk cId="2400591299" sldId="409"/>
            <ac:picMk id="7" creationId="{00000000-0000-0000-0000-000000000000}"/>
          </ac:picMkLst>
        </pc:picChg>
      </pc:sldChg>
      <pc:sldChg chg="del">
        <pc:chgData name="Nathan Morrison" userId="a8088875ec538e5b" providerId="LiveId" clId="{9E041243-D20D-4424-B6CE-3E3200A8155C}" dt="2021-08-27T20:39:16.014" v="247" actId="47"/>
        <pc:sldMkLst>
          <pc:docMk/>
          <pc:sldMk cId="2989382748" sldId="410"/>
        </pc:sldMkLst>
      </pc:sldChg>
      <pc:sldChg chg="addSp delSp modSp mod modAnim modNotesTx">
        <pc:chgData name="Nathan Morrison" userId="a8088875ec538e5b" providerId="LiveId" clId="{9E041243-D20D-4424-B6CE-3E3200A8155C}" dt="2021-09-07T17:35:08.192" v="658"/>
        <pc:sldMkLst>
          <pc:docMk/>
          <pc:sldMk cId="70287477" sldId="414"/>
        </pc:sldMkLst>
        <pc:spChg chg="del mod">
          <ac:chgData name="Nathan Morrison" userId="a8088875ec538e5b" providerId="LiveId" clId="{9E041243-D20D-4424-B6CE-3E3200A8155C}" dt="2021-08-27T21:17:21.334" v="456" actId="478"/>
          <ac:spMkLst>
            <pc:docMk/>
            <pc:sldMk cId="70287477" sldId="414"/>
            <ac:spMk id="6" creationId="{00000000-0000-0000-0000-000000000000}"/>
          </ac:spMkLst>
        </pc:spChg>
        <pc:spChg chg="del mod">
          <ac:chgData name="Nathan Morrison" userId="a8088875ec538e5b" providerId="LiveId" clId="{9E041243-D20D-4424-B6CE-3E3200A8155C}" dt="2021-08-27T21:17:13.898" v="454" actId="478"/>
          <ac:spMkLst>
            <pc:docMk/>
            <pc:sldMk cId="70287477" sldId="414"/>
            <ac:spMk id="8" creationId="{00000000-0000-0000-0000-000000000000}"/>
          </ac:spMkLst>
        </pc:spChg>
        <pc:spChg chg="mod">
          <ac:chgData name="Nathan Morrison" userId="a8088875ec538e5b" providerId="LiveId" clId="{9E041243-D20D-4424-B6CE-3E3200A8155C}" dt="2021-08-27T21:28:54.711" v="553" actId="207"/>
          <ac:spMkLst>
            <pc:docMk/>
            <pc:sldMk cId="70287477" sldId="414"/>
            <ac:spMk id="9" creationId="{00000000-0000-0000-0000-000000000000}"/>
          </ac:spMkLst>
        </pc:spChg>
        <pc:spChg chg="del mod">
          <ac:chgData name="Nathan Morrison" userId="a8088875ec538e5b" providerId="LiveId" clId="{9E041243-D20D-4424-B6CE-3E3200A8155C}" dt="2021-08-27T21:17:23.019" v="457" actId="478"/>
          <ac:spMkLst>
            <pc:docMk/>
            <pc:sldMk cId="70287477" sldId="414"/>
            <ac:spMk id="226308" creationId="{00000000-0000-0000-0000-000000000000}"/>
          </ac:spMkLst>
        </pc:spChg>
        <pc:graphicFrameChg chg="add mod modGraphic">
          <ac:chgData name="Nathan Morrison" userId="a8088875ec538e5b" providerId="LiveId" clId="{9E041243-D20D-4424-B6CE-3E3200A8155C}" dt="2021-09-07T17:32:50.652" v="650" actId="16803"/>
          <ac:graphicFrameMkLst>
            <pc:docMk/>
            <pc:sldMk cId="70287477" sldId="414"/>
            <ac:graphicFrameMk id="10" creationId="{1971025E-DDA5-4978-893F-FD2E1968953F}"/>
          </ac:graphicFrameMkLst>
        </pc:graphicFrameChg>
        <pc:picChg chg="del mod">
          <ac:chgData name="Nathan Morrison" userId="a8088875ec538e5b" providerId="LiveId" clId="{9E041243-D20D-4424-B6CE-3E3200A8155C}" dt="2021-08-27T21:17:09.123" v="453" actId="478"/>
          <ac:picMkLst>
            <pc:docMk/>
            <pc:sldMk cId="70287477" sldId="414"/>
            <ac:picMk id="7" creationId="{00000000-0000-0000-0000-000000000000}"/>
          </ac:picMkLst>
        </pc:picChg>
      </pc:sldChg>
      <pc:sldChg chg="del">
        <pc:chgData name="Nathan Morrison" userId="a8088875ec538e5b" providerId="LiveId" clId="{9E041243-D20D-4424-B6CE-3E3200A8155C}" dt="2021-08-27T20:41:39.266" v="278" actId="47"/>
        <pc:sldMkLst>
          <pc:docMk/>
          <pc:sldMk cId="928551930" sldId="415"/>
        </pc:sldMkLst>
      </pc:sldChg>
      <pc:sldChg chg="addSp delSp modSp mod modAnim">
        <pc:chgData name="Nathan Morrison" userId="a8088875ec538e5b" providerId="LiveId" clId="{9E041243-D20D-4424-B6CE-3E3200A8155C}" dt="2021-08-27T21:20:11.219" v="478"/>
        <pc:sldMkLst>
          <pc:docMk/>
          <pc:sldMk cId="2208971082" sldId="416"/>
        </pc:sldMkLst>
        <pc:spChg chg="del mod">
          <ac:chgData name="Nathan Morrison" userId="a8088875ec538e5b" providerId="LiveId" clId="{9E041243-D20D-4424-B6CE-3E3200A8155C}" dt="2021-08-27T21:18:29.682" v="464" actId="478"/>
          <ac:spMkLst>
            <pc:docMk/>
            <pc:sldMk cId="2208971082" sldId="416"/>
            <ac:spMk id="8" creationId="{00000000-0000-0000-0000-000000000000}"/>
          </ac:spMkLst>
        </pc:spChg>
        <pc:spChg chg="mod">
          <ac:chgData name="Nathan Morrison" userId="a8088875ec538e5b" providerId="LiveId" clId="{9E041243-D20D-4424-B6CE-3E3200A8155C}" dt="2021-08-27T21:19:43.277" v="476" actId="1076"/>
          <ac:spMkLst>
            <pc:docMk/>
            <pc:sldMk cId="2208971082" sldId="416"/>
            <ac:spMk id="10" creationId="{00000000-0000-0000-0000-000000000000}"/>
          </ac:spMkLst>
        </pc:spChg>
        <pc:spChg chg="del">
          <ac:chgData name="Nathan Morrison" userId="a8088875ec538e5b" providerId="LiveId" clId="{9E041243-D20D-4424-B6CE-3E3200A8155C}" dt="2021-08-27T21:18:27.675" v="463" actId="478"/>
          <ac:spMkLst>
            <pc:docMk/>
            <pc:sldMk cId="2208971082" sldId="416"/>
            <ac:spMk id="226308" creationId="{00000000-0000-0000-0000-000000000000}"/>
          </ac:spMkLst>
        </pc:spChg>
        <pc:graphicFrameChg chg="add mod modGraphic">
          <ac:chgData name="Nathan Morrison" userId="a8088875ec538e5b" providerId="LiveId" clId="{9E041243-D20D-4424-B6CE-3E3200A8155C}" dt="2021-08-27T21:18:51.455" v="467" actId="207"/>
          <ac:graphicFrameMkLst>
            <pc:docMk/>
            <pc:sldMk cId="2208971082" sldId="416"/>
            <ac:graphicFrameMk id="9" creationId="{86FAFA79-4E31-4D8B-BCF9-C081019A89F4}"/>
          </ac:graphicFrameMkLst>
        </pc:graphicFrameChg>
        <pc:picChg chg="mod">
          <ac:chgData name="Nathan Morrison" userId="a8088875ec538e5b" providerId="LiveId" clId="{9E041243-D20D-4424-B6CE-3E3200A8155C}" dt="2021-08-27T21:19:00.498" v="468" actId="1076"/>
          <ac:picMkLst>
            <pc:docMk/>
            <pc:sldMk cId="2208971082" sldId="416"/>
            <ac:picMk id="7" creationId="{00000000-0000-0000-0000-000000000000}"/>
          </ac:picMkLst>
        </pc:picChg>
      </pc:sldChg>
      <pc:sldChg chg="new del">
        <pc:chgData name="Nathan Morrison" userId="a8088875ec538e5b" providerId="LiveId" clId="{9E041243-D20D-4424-B6CE-3E3200A8155C}" dt="2021-08-27T20:43:45.493" v="288" actId="47"/>
        <pc:sldMkLst>
          <pc:docMk/>
          <pc:sldMk cId="1101990218" sldId="417"/>
        </pc:sldMkLst>
      </pc:sldChg>
      <pc:sldChg chg="modSp add mod modNotesTx">
        <pc:chgData name="Nathan Morrison" userId="a8088875ec538e5b" providerId="LiveId" clId="{9E041243-D20D-4424-B6CE-3E3200A8155C}" dt="2021-08-27T20:44:28.914" v="294"/>
        <pc:sldMkLst>
          <pc:docMk/>
          <pc:sldMk cId="1542911628" sldId="649"/>
        </pc:sldMkLst>
        <pc:spChg chg="mod">
          <ac:chgData name="Nathan Morrison" userId="a8088875ec538e5b" providerId="LiveId" clId="{9E041243-D20D-4424-B6CE-3E3200A8155C}" dt="2021-08-27T20:44:07.791" v="292" actId="1076"/>
          <ac:spMkLst>
            <pc:docMk/>
            <pc:sldMk cId="1542911628" sldId="649"/>
            <ac:spMk id="6147" creationId="{00000000-0000-0000-0000-000000000000}"/>
          </ac:spMkLst>
        </pc:spChg>
        <pc:spChg chg="mod">
          <ac:chgData name="Nathan Morrison" userId="a8088875ec538e5b" providerId="LiveId" clId="{9E041243-D20D-4424-B6CE-3E3200A8155C}" dt="2021-08-27T20:44:14.390" v="293" actId="1076"/>
          <ac:spMkLst>
            <pc:docMk/>
            <pc:sldMk cId="1542911628" sldId="649"/>
            <ac:spMk id="6148" creationId="{00000000-0000-0000-0000-000000000000}"/>
          </ac:spMkLst>
        </pc:spChg>
        <pc:spChg chg="mod">
          <ac:chgData name="Nathan Morrison" userId="a8088875ec538e5b" providerId="LiveId" clId="{9E041243-D20D-4424-B6CE-3E3200A8155C}" dt="2021-08-27T20:43:55.960" v="289" actId="1076"/>
          <ac:spMkLst>
            <pc:docMk/>
            <pc:sldMk cId="1542911628" sldId="649"/>
            <ac:spMk id="11267" creationId="{00000000-0000-0000-0000-000000000000}"/>
          </ac:spMkLst>
        </pc:spChg>
      </pc:sldChg>
      <pc:sldChg chg="new del">
        <pc:chgData name="Nathan Morrison" userId="a8088875ec538e5b" providerId="LiveId" clId="{9E041243-D20D-4424-B6CE-3E3200A8155C}" dt="2021-08-27T20:48:03.718" v="314" actId="47"/>
        <pc:sldMkLst>
          <pc:docMk/>
          <pc:sldMk cId="1207571952" sldId="650"/>
        </pc:sldMkLst>
      </pc:sldChg>
      <pc:sldChg chg="addSp delSp modSp add mod delAnim modAnim">
        <pc:chgData name="Nathan Morrison" userId="a8088875ec538e5b" providerId="LiveId" clId="{9E041243-D20D-4424-B6CE-3E3200A8155C}" dt="2021-09-07T17:23:33.511" v="585"/>
        <pc:sldMkLst>
          <pc:docMk/>
          <pc:sldMk cId="1355075762" sldId="651"/>
        </pc:sldMkLst>
        <pc:spChg chg="del">
          <ac:chgData name="Nathan Morrison" userId="a8088875ec538e5b" providerId="LiveId" clId="{9E041243-D20D-4424-B6CE-3E3200A8155C}" dt="2021-08-27T21:08:35.601" v="399" actId="21"/>
          <ac:spMkLst>
            <pc:docMk/>
            <pc:sldMk cId="1355075762" sldId="651"/>
            <ac:spMk id="8" creationId="{00000000-0000-0000-0000-000000000000}"/>
          </ac:spMkLst>
        </pc:spChg>
        <pc:spChg chg="add mod">
          <ac:chgData name="Nathan Morrison" userId="a8088875ec538e5b" providerId="LiveId" clId="{9E041243-D20D-4424-B6CE-3E3200A8155C}" dt="2021-08-27T21:28:29.004" v="549" actId="207"/>
          <ac:spMkLst>
            <pc:docMk/>
            <pc:sldMk cId="1355075762" sldId="651"/>
            <ac:spMk id="9" creationId="{BFE29A8A-BBFD-4490-BBCF-01DDEAF049A5}"/>
          </ac:spMkLst>
        </pc:spChg>
        <pc:spChg chg="del">
          <ac:chgData name="Nathan Morrison" userId="a8088875ec538e5b" providerId="LiveId" clId="{9E041243-D20D-4424-B6CE-3E3200A8155C}" dt="2021-08-27T20:58:00.909" v="338" actId="21"/>
          <ac:spMkLst>
            <pc:docMk/>
            <pc:sldMk cId="1355075762" sldId="651"/>
            <ac:spMk id="10" creationId="{00000000-0000-0000-0000-000000000000}"/>
          </ac:spMkLst>
        </pc:spChg>
        <pc:spChg chg="del">
          <ac:chgData name="Nathan Morrison" userId="a8088875ec538e5b" providerId="LiveId" clId="{9E041243-D20D-4424-B6CE-3E3200A8155C}" dt="2021-08-27T20:58:16.662" v="340" actId="478"/>
          <ac:spMkLst>
            <pc:docMk/>
            <pc:sldMk cId="1355075762" sldId="651"/>
            <ac:spMk id="226308" creationId="{00000000-0000-0000-0000-000000000000}"/>
          </ac:spMkLst>
        </pc:spChg>
        <pc:graphicFrameChg chg="add mod modGraphic">
          <ac:chgData name="Nathan Morrison" userId="a8088875ec538e5b" providerId="LiveId" clId="{9E041243-D20D-4424-B6CE-3E3200A8155C}" dt="2021-09-07T17:23:06.114" v="583"/>
          <ac:graphicFrameMkLst>
            <pc:docMk/>
            <pc:sldMk cId="1355075762" sldId="651"/>
            <ac:graphicFrameMk id="2" creationId="{6623C937-0874-4C74-B3A9-E63C7B94BFBF}"/>
          </ac:graphicFrameMkLst>
        </pc:graphicFrameChg>
        <pc:picChg chg="del">
          <ac:chgData name="Nathan Morrison" userId="a8088875ec538e5b" providerId="LiveId" clId="{9E041243-D20D-4424-B6CE-3E3200A8155C}" dt="2021-08-27T20:48:25.037" v="315" actId="12084"/>
          <ac:picMkLst>
            <pc:docMk/>
            <pc:sldMk cId="1355075762" sldId="651"/>
            <ac:picMk id="7" creationId="{00000000-0000-0000-0000-000000000000}"/>
          </ac:picMkLst>
        </pc:picChg>
      </pc:sldChg>
    </pc:docChg>
  </pc:docChgLst>
  <pc:docChgLst>
    <pc:chgData name="Nathan Morrison" userId="a8088875ec538e5b" providerId="LiveId" clId="{A11F0E0D-18F3-478C-8623-A086190B2273}"/>
    <pc:docChg chg="undo custSel addSld delSld modSld">
      <pc:chgData name="Nathan Morrison" userId="a8088875ec538e5b" providerId="LiveId" clId="{A11F0E0D-18F3-478C-8623-A086190B2273}" dt="2021-09-23T18:24:09.765" v="886"/>
      <pc:docMkLst>
        <pc:docMk/>
      </pc:docMkLst>
      <pc:sldChg chg="modSp mod modNotesTx">
        <pc:chgData name="Nathan Morrison" userId="a8088875ec538e5b" providerId="LiveId" clId="{A11F0E0D-18F3-478C-8623-A086190B2273}" dt="2021-09-23T17:11:09.166" v="21" actId="6549"/>
        <pc:sldMkLst>
          <pc:docMk/>
          <pc:sldMk cId="0" sldId="256"/>
        </pc:sldMkLst>
        <pc:spChg chg="mod">
          <ac:chgData name="Nathan Morrison" userId="a8088875ec538e5b" providerId="LiveId" clId="{A11F0E0D-18F3-478C-8623-A086190B2273}" dt="2021-09-23T16:59:35.600" v="1"/>
          <ac:spMkLst>
            <pc:docMk/>
            <pc:sldMk cId="0" sldId="256"/>
            <ac:spMk id="5" creationId="{52CCD3F2-3904-470A-9750-9ACC0F23EEF6}"/>
          </ac:spMkLst>
        </pc:spChg>
        <pc:spChg chg="mod">
          <ac:chgData name="Nathan Morrison" userId="a8088875ec538e5b" providerId="LiveId" clId="{A11F0E0D-18F3-478C-8623-A086190B2273}" dt="2021-09-23T16:59:17.730" v="0"/>
          <ac:spMkLst>
            <pc:docMk/>
            <pc:sldMk cId="0" sldId="256"/>
            <ac:spMk id="2060" creationId="{00000000-0000-0000-0000-000000000000}"/>
          </ac:spMkLst>
        </pc:spChg>
        <pc:picChg chg="mod">
          <ac:chgData name="Nathan Morrison" userId="a8088875ec538e5b" providerId="LiveId" clId="{A11F0E0D-18F3-478C-8623-A086190B2273}" dt="2021-09-23T17:10:43.067" v="20" actId="14826"/>
          <ac:picMkLst>
            <pc:docMk/>
            <pc:sldMk cId="0" sldId="256"/>
            <ac:picMk id="4" creationId="{00000000-0000-0000-0000-000000000000}"/>
          </ac:picMkLst>
        </pc:picChg>
      </pc:sldChg>
      <pc:sldChg chg="del">
        <pc:chgData name="Nathan Morrison" userId="a8088875ec538e5b" providerId="LiveId" clId="{A11F0E0D-18F3-478C-8623-A086190B2273}" dt="2021-09-23T17:20:51.040" v="182" actId="47"/>
        <pc:sldMkLst>
          <pc:docMk/>
          <pc:sldMk cId="0" sldId="343"/>
        </pc:sldMkLst>
      </pc:sldChg>
      <pc:sldChg chg="modSp mod modAnim">
        <pc:chgData name="Nathan Morrison" userId="a8088875ec538e5b" providerId="LiveId" clId="{A11F0E0D-18F3-478C-8623-A086190B2273}" dt="2021-09-23T17:42:24.549" v="461" actId="20578"/>
        <pc:sldMkLst>
          <pc:docMk/>
          <pc:sldMk cId="0" sldId="359"/>
        </pc:sldMkLst>
        <pc:spChg chg="mod">
          <ac:chgData name="Nathan Morrison" userId="a8088875ec538e5b" providerId="LiveId" clId="{A11F0E0D-18F3-478C-8623-A086190B2273}" dt="2021-09-23T17:12:09.307" v="30" actId="14100"/>
          <ac:spMkLst>
            <pc:docMk/>
            <pc:sldMk cId="0" sldId="359"/>
            <ac:spMk id="5" creationId="{00000000-0000-0000-0000-000000000000}"/>
          </ac:spMkLst>
        </pc:spChg>
        <pc:spChg chg="mod">
          <ac:chgData name="Nathan Morrison" userId="a8088875ec538e5b" providerId="LiveId" clId="{A11F0E0D-18F3-478C-8623-A086190B2273}" dt="2021-09-23T17:12:45.956" v="39" actId="20577"/>
          <ac:spMkLst>
            <pc:docMk/>
            <pc:sldMk cId="0" sldId="359"/>
            <ac:spMk id="6" creationId="{00000000-0000-0000-0000-000000000000}"/>
          </ac:spMkLst>
        </pc:spChg>
        <pc:spChg chg="mod">
          <ac:chgData name="Nathan Morrison" userId="a8088875ec538e5b" providerId="LiveId" clId="{A11F0E0D-18F3-478C-8623-A086190B2273}" dt="2021-09-23T17:42:24.549" v="461" actId="20578"/>
          <ac:spMkLst>
            <pc:docMk/>
            <pc:sldMk cId="0" sldId="359"/>
            <ac:spMk id="7" creationId="{00000000-0000-0000-0000-000000000000}"/>
          </ac:spMkLst>
        </pc:spChg>
      </pc:sldChg>
      <pc:sldChg chg="modSp mod modAnim modNotesTx">
        <pc:chgData name="Nathan Morrison" userId="a8088875ec538e5b" providerId="LiveId" clId="{A11F0E0D-18F3-478C-8623-A086190B2273}" dt="2021-09-23T18:22:37.783" v="884"/>
        <pc:sldMkLst>
          <pc:docMk/>
          <pc:sldMk cId="0" sldId="377"/>
        </pc:sldMkLst>
        <pc:spChg chg="mod">
          <ac:chgData name="Nathan Morrison" userId="a8088875ec538e5b" providerId="LiveId" clId="{A11F0E0D-18F3-478C-8623-A086190B2273}" dt="2021-09-23T18:21:19.985" v="876" actId="14100"/>
          <ac:spMkLst>
            <pc:docMk/>
            <pc:sldMk cId="0" sldId="377"/>
            <ac:spMk id="7" creationId="{00000000-0000-0000-0000-000000000000}"/>
          </ac:spMkLst>
        </pc:spChg>
        <pc:spChg chg="mod">
          <ac:chgData name="Nathan Morrison" userId="a8088875ec538e5b" providerId="LiveId" clId="{A11F0E0D-18F3-478C-8623-A086190B2273}" dt="2021-09-23T18:21:16.441" v="875" actId="1076"/>
          <ac:spMkLst>
            <pc:docMk/>
            <pc:sldMk cId="0" sldId="377"/>
            <ac:spMk id="12" creationId="{00000000-0000-0000-0000-000000000000}"/>
          </ac:spMkLst>
        </pc:spChg>
        <pc:spChg chg="mod">
          <ac:chgData name="Nathan Morrison" userId="a8088875ec538e5b" providerId="LiveId" clId="{A11F0E0D-18F3-478C-8623-A086190B2273}" dt="2021-09-23T18:20:41.521" v="868" actId="20577"/>
          <ac:spMkLst>
            <pc:docMk/>
            <pc:sldMk cId="0" sldId="377"/>
            <ac:spMk id="261123" creationId="{00000000-0000-0000-0000-000000000000}"/>
          </ac:spMkLst>
        </pc:spChg>
        <pc:picChg chg="mod">
          <ac:chgData name="Nathan Morrison" userId="a8088875ec538e5b" providerId="LiveId" clId="{A11F0E0D-18F3-478C-8623-A086190B2273}" dt="2021-09-23T18:22:31.283" v="883" actId="1076"/>
          <ac:picMkLst>
            <pc:docMk/>
            <pc:sldMk cId="0" sldId="377"/>
            <ac:picMk id="4" creationId="{00000000-0000-0000-0000-000000000000}"/>
          </ac:picMkLst>
        </pc:picChg>
      </pc:sldChg>
      <pc:sldChg chg="del">
        <pc:chgData name="Nathan Morrison" userId="a8088875ec538e5b" providerId="LiveId" clId="{A11F0E0D-18F3-478C-8623-A086190B2273}" dt="2021-09-23T17:20:53.184" v="183" actId="47"/>
        <pc:sldMkLst>
          <pc:docMk/>
          <pc:sldMk cId="2764291749" sldId="395"/>
        </pc:sldMkLst>
      </pc:sldChg>
      <pc:sldChg chg="modSp del mod">
        <pc:chgData name="Nathan Morrison" userId="a8088875ec538e5b" providerId="LiveId" clId="{A11F0E0D-18F3-478C-8623-A086190B2273}" dt="2021-09-23T17:20:54.708" v="184" actId="47"/>
        <pc:sldMkLst>
          <pc:docMk/>
          <pc:sldMk cId="1585057647" sldId="397"/>
        </pc:sldMkLst>
        <pc:spChg chg="mod">
          <ac:chgData name="Nathan Morrison" userId="a8088875ec538e5b" providerId="LiveId" clId="{A11F0E0D-18F3-478C-8623-A086190B2273}" dt="2021-09-23T17:20:03.174" v="173" actId="20577"/>
          <ac:spMkLst>
            <pc:docMk/>
            <pc:sldMk cId="1585057647" sldId="397"/>
            <ac:spMk id="7" creationId="{00000000-0000-0000-0000-000000000000}"/>
          </ac:spMkLst>
        </pc:spChg>
      </pc:sldChg>
      <pc:sldChg chg="addSp delSp modSp mod modAnim modNotesTx">
        <pc:chgData name="Nathan Morrison" userId="a8088875ec538e5b" providerId="LiveId" clId="{A11F0E0D-18F3-478C-8623-A086190B2273}" dt="2021-09-23T17:52:05.969" v="516" actId="11"/>
        <pc:sldMkLst>
          <pc:docMk/>
          <pc:sldMk cId="4240954585" sldId="402"/>
        </pc:sldMkLst>
        <pc:spChg chg="del">
          <ac:chgData name="Nathan Morrison" userId="a8088875ec538e5b" providerId="LiveId" clId="{A11F0E0D-18F3-478C-8623-A086190B2273}" dt="2021-09-23T17:32:07.876" v="313" actId="21"/>
          <ac:spMkLst>
            <pc:docMk/>
            <pc:sldMk cId="4240954585" sldId="402"/>
            <ac:spMk id="2" creationId="{0148480D-A93E-4AD0-99C1-1D616D414C54}"/>
          </ac:spMkLst>
        </pc:spChg>
        <pc:spChg chg="mod">
          <ac:chgData name="Nathan Morrison" userId="a8088875ec538e5b" providerId="LiveId" clId="{A11F0E0D-18F3-478C-8623-A086190B2273}" dt="2021-09-23T17:46:58.090" v="494" actId="20577"/>
          <ac:spMkLst>
            <pc:docMk/>
            <pc:sldMk cId="4240954585" sldId="402"/>
            <ac:spMk id="6" creationId="{00000000-0000-0000-0000-000000000000}"/>
          </ac:spMkLst>
        </pc:spChg>
        <pc:spChg chg="mod">
          <ac:chgData name="Nathan Morrison" userId="a8088875ec538e5b" providerId="LiveId" clId="{A11F0E0D-18F3-478C-8623-A086190B2273}" dt="2021-09-23T17:32:18.264" v="314"/>
          <ac:spMkLst>
            <pc:docMk/>
            <pc:sldMk cId="4240954585" sldId="402"/>
            <ac:spMk id="226306" creationId="{00000000-0000-0000-0000-000000000000}"/>
          </ac:spMkLst>
        </pc:spChg>
        <pc:graphicFrameChg chg="mod modGraphic">
          <ac:chgData name="Nathan Morrison" userId="a8088875ec538e5b" providerId="LiveId" clId="{A11F0E0D-18F3-478C-8623-A086190B2273}" dt="2021-09-23T17:41:41.229" v="459" actId="20577"/>
          <ac:graphicFrameMkLst>
            <pc:docMk/>
            <pc:sldMk cId="4240954585" sldId="402"/>
            <ac:graphicFrameMk id="9" creationId="{1FD1897E-0DDC-49DE-8A5B-608F114BDAA5}"/>
          </ac:graphicFrameMkLst>
        </pc:graphicFrameChg>
        <pc:cxnChg chg="add mod">
          <ac:chgData name="Nathan Morrison" userId="a8088875ec538e5b" providerId="LiveId" clId="{A11F0E0D-18F3-478C-8623-A086190B2273}" dt="2021-09-23T17:44:00.112" v="473" actId="14100"/>
          <ac:cxnSpMkLst>
            <pc:docMk/>
            <pc:sldMk cId="4240954585" sldId="402"/>
            <ac:cxnSpMk id="7" creationId="{01F7A231-67D6-4B52-813B-E120990AD26C}"/>
          </ac:cxnSpMkLst>
        </pc:cxnChg>
        <pc:cxnChg chg="add mod">
          <ac:chgData name="Nathan Morrison" userId="a8088875ec538e5b" providerId="LiveId" clId="{A11F0E0D-18F3-478C-8623-A086190B2273}" dt="2021-09-23T17:44:14.994" v="475" actId="14100"/>
          <ac:cxnSpMkLst>
            <pc:docMk/>
            <pc:sldMk cId="4240954585" sldId="402"/>
            <ac:cxnSpMk id="8" creationId="{7243EBCF-96ED-4CA7-8F8F-DBBF32752D0D}"/>
          </ac:cxnSpMkLst>
        </pc:cxnChg>
        <pc:cxnChg chg="add mod">
          <ac:chgData name="Nathan Morrison" userId="a8088875ec538e5b" providerId="LiveId" clId="{A11F0E0D-18F3-478C-8623-A086190B2273}" dt="2021-09-23T17:44:35.736" v="478" actId="14100"/>
          <ac:cxnSpMkLst>
            <pc:docMk/>
            <pc:sldMk cId="4240954585" sldId="402"/>
            <ac:cxnSpMk id="12" creationId="{42E6BAFA-8C8E-420E-8577-DDD7A34E4DE3}"/>
          </ac:cxnSpMkLst>
        </pc:cxnChg>
      </pc:sldChg>
      <pc:sldChg chg="del">
        <pc:chgData name="Nathan Morrison" userId="a8088875ec538e5b" providerId="LiveId" clId="{A11F0E0D-18F3-478C-8623-A086190B2273}" dt="2021-09-23T18:11:31.729" v="708" actId="47"/>
        <pc:sldMkLst>
          <pc:docMk/>
          <pc:sldMk cId="1382941553" sldId="407"/>
        </pc:sldMkLst>
      </pc:sldChg>
      <pc:sldChg chg="del">
        <pc:chgData name="Nathan Morrison" userId="a8088875ec538e5b" providerId="LiveId" clId="{A11F0E0D-18F3-478C-8623-A086190B2273}" dt="2021-09-23T18:11:32.355" v="709" actId="47"/>
        <pc:sldMkLst>
          <pc:docMk/>
          <pc:sldMk cId="2400591299" sldId="409"/>
        </pc:sldMkLst>
      </pc:sldChg>
      <pc:sldChg chg="del">
        <pc:chgData name="Nathan Morrison" userId="a8088875ec538e5b" providerId="LiveId" clId="{A11F0E0D-18F3-478C-8623-A086190B2273}" dt="2021-09-23T18:11:32.970" v="710" actId="47"/>
        <pc:sldMkLst>
          <pc:docMk/>
          <pc:sldMk cId="70287477" sldId="414"/>
        </pc:sldMkLst>
      </pc:sldChg>
      <pc:sldChg chg="del">
        <pc:chgData name="Nathan Morrison" userId="a8088875ec538e5b" providerId="LiveId" clId="{A11F0E0D-18F3-478C-8623-A086190B2273}" dt="2021-09-23T18:11:35.288" v="711" actId="47"/>
        <pc:sldMkLst>
          <pc:docMk/>
          <pc:sldMk cId="2208971082" sldId="416"/>
        </pc:sldMkLst>
      </pc:sldChg>
      <pc:sldChg chg="delSp">
        <pc:chgData name="Nathan Morrison" userId="a8088875ec538e5b" providerId="LiveId" clId="{A11F0E0D-18F3-478C-8623-A086190B2273}" dt="2021-09-23T17:09:43.591" v="19" actId="21"/>
        <pc:sldMkLst>
          <pc:docMk/>
          <pc:sldMk cId="1542911628" sldId="649"/>
        </pc:sldMkLst>
        <pc:spChg chg="del">
          <ac:chgData name="Nathan Morrison" userId="a8088875ec538e5b" providerId="LiveId" clId="{A11F0E0D-18F3-478C-8623-A086190B2273}" dt="2021-09-23T17:09:43.591" v="19" actId="21"/>
          <ac:spMkLst>
            <pc:docMk/>
            <pc:sldMk cId="1542911628" sldId="649"/>
            <ac:spMk id="2" creationId="{835BA0D1-0DD2-4B24-BC0B-530DA94DE900}"/>
          </ac:spMkLst>
        </pc:spChg>
      </pc:sldChg>
      <pc:sldChg chg="addSp delSp modSp mod delAnim modAnim modNotesTx">
        <pc:chgData name="Nathan Morrison" userId="a8088875ec538e5b" providerId="LiveId" clId="{A11F0E0D-18F3-478C-8623-A086190B2273}" dt="2021-09-23T17:53:46.268" v="525" actId="11"/>
        <pc:sldMkLst>
          <pc:docMk/>
          <pc:sldMk cId="1355075762" sldId="651"/>
        </pc:sldMkLst>
        <pc:spChg chg="del mod">
          <ac:chgData name="Nathan Morrison" userId="a8088875ec538e5b" providerId="LiveId" clId="{A11F0E0D-18F3-478C-8623-A086190B2273}" dt="2021-09-23T17:21:32.590" v="190" actId="21"/>
          <ac:spMkLst>
            <pc:docMk/>
            <pc:sldMk cId="1355075762" sldId="651"/>
            <ac:spMk id="3" creationId="{3947697F-8345-4F4B-811A-7F226EC940C6}"/>
          </ac:spMkLst>
        </pc:spChg>
        <pc:spChg chg="add del mod">
          <ac:chgData name="Nathan Morrison" userId="a8088875ec538e5b" providerId="LiveId" clId="{A11F0E0D-18F3-478C-8623-A086190B2273}" dt="2021-09-23T17:25:38.563" v="250" actId="21"/>
          <ac:spMkLst>
            <pc:docMk/>
            <pc:sldMk cId="1355075762" sldId="651"/>
            <ac:spMk id="6" creationId="{1D033A16-9DE4-4E8B-A6D4-FBE60FD0B0C7}"/>
          </ac:spMkLst>
        </pc:spChg>
        <pc:spChg chg="mod">
          <ac:chgData name="Nathan Morrison" userId="a8088875ec538e5b" providerId="LiveId" clId="{A11F0E0D-18F3-478C-8623-A086190B2273}" dt="2021-09-23T17:23:11.064" v="221" actId="20578"/>
          <ac:spMkLst>
            <pc:docMk/>
            <pc:sldMk cId="1355075762" sldId="651"/>
            <ac:spMk id="9" creationId="{BFE29A8A-BBFD-4490-BBCF-01DDEAF049A5}"/>
          </ac:spMkLst>
        </pc:spChg>
        <pc:spChg chg="mod">
          <ac:chgData name="Nathan Morrison" userId="a8088875ec538e5b" providerId="LiveId" clId="{A11F0E0D-18F3-478C-8623-A086190B2273}" dt="2021-09-23T17:21:27.964" v="189" actId="6549"/>
          <ac:spMkLst>
            <pc:docMk/>
            <pc:sldMk cId="1355075762" sldId="651"/>
            <ac:spMk id="226306" creationId="{00000000-0000-0000-0000-000000000000}"/>
          </ac:spMkLst>
        </pc:spChg>
        <pc:graphicFrameChg chg="mod">
          <ac:chgData name="Nathan Morrison" userId="a8088875ec538e5b" providerId="LiveId" clId="{A11F0E0D-18F3-478C-8623-A086190B2273}" dt="2021-09-23T17:36:58.067" v="384" actId="115"/>
          <ac:graphicFrameMkLst>
            <pc:docMk/>
            <pc:sldMk cId="1355075762" sldId="651"/>
            <ac:graphicFrameMk id="2" creationId="{6623C937-0874-4C74-B3A9-E63C7B94BFBF}"/>
          </ac:graphicFrameMkLst>
        </pc:graphicFrameChg>
        <pc:cxnChg chg="add mod">
          <ac:chgData name="Nathan Morrison" userId="a8088875ec538e5b" providerId="LiveId" clId="{A11F0E0D-18F3-478C-8623-A086190B2273}" dt="2021-09-23T17:25:59.676" v="254" actId="14100"/>
          <ac:cxnSpMkLst>
            <pc:docMk/>
            <pc:sldMk cId="1355075762" sldId="651"/>
            <ac:cxnSpMk id="7" creationId="{F1FC976D-2E0D-46A9-8A0E-5536478493A8}"/>
          </ac:cxnSpMkLst>
        </pc:cxnChg>
        <pc:cxnChg chg="add mod">
          <ac:chgData name="Nathan Morrison" userId="a8088875ec538e5b" providerId="LiveId" clId="{A11F0E0D-18F3-478C-8623-A086190B2273}" dt="2021-09-23T17:26:13.326" v="258" actId="14100"/>
          <ac:cxnSpMkLst>
            <pc:docMk/>
            <pc:sldMk cId="1355075762" sldId="651"/>
            <ac:cxnSpMk id="10" creationId="{C1B7B29F-6C83-47BA-BB21-B823A81653D0}"/>
          </ac:cxnSpMkLst>
        </pc:cxnChg>
      </pc:sldChg>
      <pc:sldChg chg="new del">
        <pc:chgData name="Nathan Morrison" userId="a8088875ec538e5b" providerId="LiveId" clId="{A11F0E0D-18F3-478C-8623-A086190B2273}" dt="2021-09-23T18:11:40.023" v="712" actId="47"/>
        <pc:sldMkLst>
          <pc:docMk/>
          <pc:sldMk cId="1910043632" sldId="652"/>
        </pc:sldMkLst>
      </pc:sldChg>
      <pc:sldChg chg="modSp add mod modAnim">
        <pc:chgData name="Nathan Morrison" userId="a8088875ec538e5b" providerId="LiveId" clId="{A11F0E0D-18F3-478C-8623-A086190B2273}" dt="2021-09-23T18:14:09.783" v="771" actId="14826"/>
        <pc:sldMkLst>
          <pc:docMk/>
          <pc:sldMk cId="1193203755" sldId="774"/>
        </pc:sldMkLst>
        <pc:spChg chg="mod">
          <ac:chgData name="Nathan Morrison" userId="a8088875ec538e5b" providerId="LiveId" clId="{A11F0E0D-18F3-478C-8623-A086190B2273}" dt="2021-09-23T18:12:12.798" v="738"/>
          <ac:spMkLst>
            <pc:docMk/>
            <pc:sldMk cId="1193203755" sldId="774"/>
            <ac:spMk id="7" creationId="{F277735A-5C11-4F47-8FC3-6A64C749C526}"/>
          </ac:spMkLst>
        </pc:spChg>
        <pc:spChg chg="mod">
          <ac:chgData name="Nathan Morrison" userId="a8088875ec538e5b" providerId="LiveId" clId="{A11F0E0D-18F3-478C-8623-A086190B2273}" dt="2021-09-23T18:13:15.954" v="768" actId="6549"/>
          <ac:spMkLst>
            <pc:docMk/>
            <pc:sldMk cId="1193203755" sldId="774"/>
            <ac:spMk id="8" creationId="{E61EED3F-D8E1-4ABB-BFF0-DFF4F4A0554F}"/>
          </ac:spMkLst>
        </pc:spChg>
        <pc:spChg chg="mod">
          <ac:chgData name="Nathan Morrison" userId="a8088875ec538e5b" providerId="LiveId" clId="{A11F0E0D-18F3-478C-8623-A086190B2273}" dt="2021-09-23T18:12:09.023" v="737" actId="14100"/>
          <ac:spMkLst>
            <pc:docMk/>
            <pc:sldMk cId="1193203755" sldId="774"/>
            <ac:spMk id="71" creationId="{9A339870-BFCE-4F28-AEF5-9CFC9A9A41D9}"/>
          </ac:spMkLst>
        </pc:spChg>
        <pc:spChg chg="mod">
          <ac:chgData name="Nathan Morrison" userId="a8088875ec538e5b" providerId="LiveId" clId="{A11F0E0D-18F3-478C-8623-A086190B2273}" dt="2021-09-23T18:11:51.984" v="736" actId="20577"/>
          <ac:spMkLst>
            <pc:docMk/>
            <pc:sldMk cId="1193203755" sldId="774"/>
            <ac:spMk id="2050" creationId="{00000000-0000-0000-0000-000000000000}"/>
          </ac:spMkLst>
        </pc:spChg>
        <pc:picChg chg="mod">
          <ac:chgData name="Nathan Morrison" userId="a8088875ec538e5b" providerId="LiveId" clId="{A11F0E0D-18F3-478C-8623-A086190B2273}" dt="2021-09-23T18:14:09.783" v="771" actId="14826"/>
          <ac:picMkLst>
            <pc:docMk/>
            <pc:sldMk cId="1193203755" sldId="774"/>
            <ac:picMk id="6" creationId="{E990D41E-10D3-46FF-A4DC-E3A1E9630820}"/>
          </ac:picMkLst>
        </pc:picChg>
      </pc:sldChg>
      <pc:sldChg chg="new del">
        <pc:chgData name="Nathan Morrison" userId="a8088875ec538e5b" providerId="LiveId" clId="{A11F0E0D-18F3-478C-8623-A086190B2273}" dt="2021-09-23T17:04:48.514" v="6" actId="47"/>
        <pc:sldMkLst>
          <pc:docMk/>
          <pc:sldMk cId="4071056926" sldId="775"/>
        </pc:sldMkLst>
      </pc:sldChg>
      <pc:sldChg chg="addSp delSp modSp add mod modAnim">
        <pc:chgData name="Nathan Morrison" userId="a8088875ec538e5b" providerId="LiveId" clId="{A11F0E0D-18F3-478C-8623-A086190B2273}" dt="2021-09-23T17:11:52.806" v="29" actId="1076"/>
        <pc:sldMkLst>
          <pc:docMk/>
          <pc:sldMk cId="15199621" sldId="776"/>
        </pc:sldMkLst>
        <pc:spChg chg="mod">
          <ac:chgData name="Nathan Morrison" userId="a8088875ec538e5b" providerId="LiveId" clId="{A11F0E0D-18F3-478C-8623-A086190B2273}" dt="2021-09-23T17:11:52.806" v="29" actId="1076"/>
          <ac:spMkLst>
            <pc:docMk/>
            <pc:sldMk cId="15199621" sldId="776"/>
            <ac:spMk id="7" creationId="{F277735A-5C11-4F47-8FC3-6A64C749C526}"/>
          </ac:spMkLst>
        </pc:spChg>
        <pc:spChg chg="mod">
          <ac:chgData name="Nathan Morrison" userId="a8088875ec538e5b" providerId="LiveId" clId="{A11F0E0D-18F3-478C-8623-A086190B2273}" dt="2021-09-23T17:09:03.745" v="18" actId="14100"/>
          <ac:spMkLst>
            <pc:docMk/>
            <pc:sldMk cId="15199621" sldId="776"/>
            <ac:spMk id="8" creationId="{E61EED3F-D8E1-4ABB-BFF0-DFF4F4A0554F}"/>
          </ac:spMkLst>
        </pc:spChg>
        <pc:spChg chg="add del mod">
          <ac:chgData name="Nathan Morrison" userId="a8088875ec538e5b" providerId="LiveId" clId="{A11F0E0D-18F3-478C-8623-A086190B2273}" dt="2021-09-23T17:11:33.374" v="24"/>
          <ac:spMkLst>
            <pc:docMk/>
            <pc:sldMk cId="15199621" sldId="776"/>
            <ac:spMk id="9" creationId="{C14D34AA-0A7F-474F-AE11-B3E8CC3901F2}"/>
          </ac:spMkLst>
        </pc:spChg>
        <pc:spChg chg="mod">
          <ac:chgData name="Nathan Morrison" userId="a8088875ec538e5b" providerId="LiveId" clId="{A11F0E0D-18F3-478C-8623-A086190B2273}" dt="2021-09-23T17:11:38.998" v="27" actId="14100"/>
          <ac:spMkLst>
            <pc:docMk/>
            <pc:sldMk cId="15199621" sldId="776"/>
            <ac:spMk id="71" creationId="{9A339870-BFCE-4F28-AEF5-9CFC9A9A41D9}"/>
          </ac:spMkLst>
        </pc:spChg>
      </pc:sldChg>
      <pc:sldChg chg="new del">
        <pc:chgData name="Nathan Morrison" userId="a8088875ec538e5b" providerId="LiveId" clId="{A11F0E0D-18F3-478C-8623-A086190B2273}" dt="2021-09-23T17:17:04.091" v="93" actId="47"/>
        <pc:sldMkLst>
          <pc:docMk/>
          <pc:sldMk cId="2611484048" sldId="777"/>
        </pc:sldMkLst>
      </pc:sldChg>
      <pc:sldChg chg="addSp delSp modSp add mod modAnim">
        <pc:chgData name="Nathan Morrison" userId="a8088875ec538e5b" providerId="LiveId" clId="{A11F0E0D-18F3-478C-8623-A086190B2273}" dt="2021-09-23T18:24:09.765" v="886"/>
        <pc:sldMkLst>
          <pc:docMk/>
          <pc:sldMk cId="3187247231" sldId="778"/>
        </pc:sldMkLst>
        <pc:spChg chg="mod">
          <ac:chgData name="Nathan Morrison" userId="a8088875ec538e5b" providerId="LiveId" clId="{A11F0E0D-18F3-478C-8623-A086190B2273}" dt="2021-09-23T17:19:00.172" v="167" actId="27636"/>
          <ac:spMkLst>
            <pc:docMk/>
            <pc:sldMk cId="3187247231" sldId="778"/>
            <ac:spMk id="8" creationId="{E61EED3F-D8E1-4ABB-BFF0-DFF4F4A0554F}"/>
          </ac:spMkLst>
        </pc:spChg>
        <pc:spChg chg="add del mod">
          <ac:chgData name="Nathan Morrison" userId="a8088875ec538e5b" providerId="LiveId" clId="{A11F0E0D-18F3-478C-8623-A086190B2273}" dt="2021-09-23T17:20:18.361" v="177"/>
          <ac:spMkLst>
            <pc:docMk/>
            <pc:sldMk cId="3187247231" sldId="778"/>
            <ac:spMk id="9" creationId="{ADBC6CE7-7984-468C-AAB1-685CE0226998}"/>
          </ac:spMkLst>
        </pc:spChg>
        <pc:spChg chg="add mod">
          <ac:chgData name="Nathan Morrison" userId="a8088875ec538e5b" providerId="LiveId" clId="{A11F0E0D-18F3-478C-8623-A086190B2273}" dt="2021-09-23T17:20:33.787" v="181" actId="14100"/>
          <ac:spMkLst>
            <pc:docMk/>
            <pc:sldMk cId="3187247231" sldId="778"/>
            <ac:spMk id="10" creationId="{4DA9BB9A-FF02-4A55-80F0-930506AAFCD2}"/>
          </ac:spMkLst>
        </pc:spChg>
      </pc:sldChg>
      <pc:sldChg chg="new del">
        <pc:chgData name="Nathan Morrison" userId="a8088875ec538e5b" providerId="LiveId" clId="{A11F0E0D-18F3-478C-8623-A086190B2273}" dt="2021-09-23T17:45:57.875" v="486" actId="47"/>
        <pc:sldMkLst>
          <pc:docMk/>
          <pc:sldMk cId="1230154099" sldId="779"/>
        </pc:sldMkLst>
      </pc:sldChg>
      <pc:sldChg chg="addSp delSp modSp add mod modAnim modNotesTx">
        <pc:chgData name="Nathan Morrison" userId="a8088875ec538e5b" providerId="LiveId" clId="{A11F0E0D-18F3-478C-8623-A086190B2273}" dt="2021-09-23T18:06:59.068" v="706" actId="20577"/>
        <pc:sldMkLst>
          <pc:docMk/>
          <pc:sldMk cId="28296697" sldId="780"/>
        </pc:sldMkLst>
        <pc:spChg chg="add del mod">
          <ac:chgData name="Nathan Morrison" userId="a8088875ec538e5b" providerId="LiveId" clId="{A11F0E0D-18F3-478C-8623-A086190B2273}" dt="2021-09-23T17:57:19.482" v="533" actId="478"/>
          <ac:spMkLst>
            <pc:docMk/>
            <pc:sldMk cId="28296697" sldId="780"/>
            <ac:spMk id="11" creationId="{4B8EEA24-DC04-414E-810D-25AE89059078}"/>
          </ac:spMkLst>
        </pc:spChg>
        <pc:spChg chg="add mod">
          <ac:chgData name="Nathan Morrison" userId="a8088875ec538e5b" providerId="LiveId" clId="{A11F0E0D-18F3-478C-8623-A086190B2273}" dt="2021-09-23T17:46:09.581" v="487"/>
          <ac:spMkLst>
            <pc:docMk/>
            <pc:sldMk cId="28296697" sldId="780"/>
            <ac:spMk id="13" creationId="{FB5D6772-D607-4FFD-9DF6-5BE303C064C9}"/>
          </ac:spMkLst>
        </pc:spChg>
        <pc:spChg chg="add mod">
          <ac:chgData name="Nathan Morrison" userId="a8088875ec538e5b" providerId="LiveId" clId="{A11F0E0D-18F3-478C-8623-A086190B2273}" dt="2021-09-23T17:55:33.454" v="528" actId="114"/>
          <ac:spMkLst>
            <pc:docMk/>
            <pc:sldMk cId="28296697" sldId="780"/>
            <ac:spMk id="14" creationId="{28E68F15-DFD1-4E2C-985E-A42E7285400C}"/>
          </ac:spMkLst>
        </pc:spChg>
        <pc:grpChg chg="add del mod">
          <ac:chgData name="Nathan Morrison" userId="a8088875ec538e5b" providerId="LiveId" clId="{A11F0E0D-18F3-478C-8623-A086190B2273}" dt="2021-09-23T17:57:18.712" v="532" actId="478"/>
          <ac:grpSpMkLst>
            <pc:docMk/>
            <pc:sldMk cId="28296697" sldId="780"/>
            <ac:grpSpMk id="10" creationId="{C5C066F7-E027-4BA7-975F-634813C77AC1}"/>
          </ac:grpSpMkLst>
        </pc:grpChg>
        <pc:graphicFrameChg chg="mod modGraphic">
          <ac:chgData name="Nathan Morrison" userId="a8088875ec538e5b" providerId="LiveId" clId="{A11F0E0D-18F3-478C-8623-A086190B2273}" dt="2021-09-23T18:06:59.068" v="706" actId="20577"/>
          <ac:graphicFrameMkLst>
            <pc:docMk/>
            <pc:sldMk cId="28296697" sldId="780"/>
            <ac:graphicFrameMk id="9" creationId="{1FD1897E-0DDC-49DE-8A5B-608F114BDAA5}"/>
          </ac:graphicFrameMkLst>
        </pc:graphicFrameChg>
        <pc:cxnChg chg="mod">
          <ac:chgData name="Nathan Morrison" userId="a8088875ec538e5b" providerId="LiveId" clId="{A11F0E0D-18F3-478C-8623-A086190B2273}" dt="2021-09-23T18:01:30.485" v="560" actId="14100"/>
          <ac:cxnSpMkLst>
            <pc:docMk/>
            <pc:sldMk cId="28296697" sldId="780"/>
            <ac:cxnSpMk id="7" creationId="{01F7A231-67D6-4B52-813B-E120990AD26C}"/>
          </ac:cxnSpMkLst>
        </pc:cxnChg>
        <pc:cxnChg chg="mod">
          <ac:chgData name="Nathan Morrison" userId="a8088875ec538e5b" providerId="LiveId" clId="{A11F0E0D-18F3-478C-8623-A086190B2273}" dt="2021-09-23T18:04:25.171" v="622" actId="14100"/>
          <ac:cxnSpMkLst>
            <pc:docMk/>
            <pc:sldMk cId="28296697" sldId="780"/>
            <ac:cxnSpMk id="8" creationId="{7243EBCF-96ED-4CA7-8F8F-DBBF32752D0D}"/>
          </ac:cxnSpMkLst>
        </pc:cxnChg>
        <pc:cxnChg chg="mod">
          <ac:chgData name="Nathan Morrison" userId="a8088875ec538e5b" providerId="LiveId" clId="{A11F0E0D-18F3-478C-8623-A086190B2273}" dt="2021-09-23T18:05:10.450" v="629" actId="14100"/>
          <ac:cxnSpMkLst>
            <pc:docMk/>
            <pc:sldMk cId="28296697" sldId="780"/>
            <ac:cxnSpMk id="12" creationId="{42E6BAFA-8C8E-420E-8577-DDD7A34E4DE3}"/>
          </ac:cxnSpMkLst>
        </pc:cxnChg>
        <pc:cxnChg chg="add mod">
          <ac:chgData name="Nathan Morrison" userId="a8088875ec538e5b" providerId="LiveId" clId="{A11F0E0D-18F3-478C-8623-A086190B2273}" dt="2021-09-23T18:01:44.540" v="564" actId="14100"/>
          <ac:cxnSpMkLst>
            <pc:docMk/>
            <pc:sldMk cId="28296697" sldId="780"/>
            <ac:cxnSpMk id="15" creationId="{B933035F-AAD0-4292-8789-2649FC6CF0FE}"/>
          </ac:cxnSpMkLst>
        </pc:cxnChg>
        <pc:cxnChg chg="add mod">
          <ac:chgData name="Nathan Morrison" userId="a8088875ec538e5b" providerId="LiveId" clId="{A11F0E0D-18F3-478C-8623-A086190B2273}" dt="2021-09-23T18:04:33.857" v="625" actId="14100"/>
          <ac:cxnSpMkLst>
            <pc:docMk/>
            <pc:sldMk cId="28296697" sldId="780"/>
            <ac:cxnSpMk id="18" creationId="{812D52C3-7D12-458B-81D2-A0D6078F854F}"/>
          </ac:cxnSpMkLst>
        </pc:cxnChg>
        <pc:cxnChg chg="add mod">
          <ac:chgData name="Nathan Morrison" userId="a8088875ec538e5b" providerId="LiveId" clId="{A11F0E0D-18F3-478C-8623-A086190B2273}" dt="2021-09-23T18:05:20.328" v="632" actId="14100"/>
          <ac:cxnSpMkLst>
            <pc:docMk/>
            <pc:sldMk cId="28296697" sldId="780"/>
            <ac:cxnSpMk id="21" creationId="{0CDE7050-0105-46EF-BE7C-80E988F791B7}"/>
          </ac:cxnSpMkLst>
        </pc:cxnChg>
      </pc:sldChg>
      <pc:sldChg chg="new del">
        <pc:chgData name="Nathan Morrison" userId="a8088875ec538e5b" providerId="LiveId" clId="{A11F0E0D-18F3-478C-8623-A086190B2273}" dt="2021-09-23T18:16:37.668" v="774" actId="47"/>
        <pc:sldMkLst>
          <pc:docMk/>
          <pc:sldMk cId="2557796637" sldId="781"/>
        </pc:sldMkLst>
      </pc:sldChg>
      <pc:sldChg chg="new del">
        <pc:chgData name="Nathan Morrison" userId="a8088875ec538e5b" providerId="LiveId" clId="{A11F0E0D-18F3-478C-8623-A086190B2273}" dt="2021-09-23T18:11:30.953" v="707" actId="47"/>
        <pc:sldMkLst>
          <pc:docMk/>
          <pc:sldMk cId="4062209611" sldId="781"/>
        </pc:sldMkLst>
      </pc:sldChg>
      <pc:sldChg chg="modSp add mod modAnim">
        <pc:chgData name="Nathan Morrison" userId="a8088875ec538e5b" providerId="LiveId" clId="{A11F0E0D-18F3-478C-8623-A086190B2273}" dt="2021-09-23T18:19:05.162" v="856"/>
        <pc:sldMkLst>
          <pc:docMk/>
          <pc:sldMk cId="939810664" sldId="782"/>
        </pc:sldMkLst>
        <pc:spChg chg="mod">
          <ac:chgData name="Nathan Morrison" userId="a8088875ec538e5b" providerId="LiveId" clId="{A11F0E0D-18F3-478C-8623-A086190B2273}" dt="2021-09-23T18:18:53.832" v="855" actId="14100"/>
          <ac:spMkLst>
            <pc:docMk/>
            <pc:sldMk cId="939810664" sldId="782"/>
            <ac:spMk id="8" creationId="{E61EED3F-D8E1-4ABB-BFF0-DFF4F4A0554F}"/>
          </ac:spMkLst>
        </pc:spChg>
        <pc:picChg chg="mod">
          <ac:chgData name="Nathan Morrison" userId="a8088875ec538e5b" providerId="LiveId" clId="{A11F0E0D-18F3-478C-8623-A086190B2273}" dt="2021-09-23T18:16:52.044" v="775" actId="14826"/>
          <ac:picMkLst>
            <pc:docMk/>
            <pc:sldMk cId="939810664" sldId="782"/>
            <ac:picMk id="6" creationId="{E990D41E-10D3-46FF-A4DC-E3A1E9630820}"/>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6.jpeg"/></Relationships>
</file>

<file path=ppt/diagrams/_rels/data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image" Target="../media/image16.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image" Target="../media/image1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133CB-66FD-402F-8B1D-0C19C195BCC5}" type="doc">
      <dgm:prSet loTypeId="urn:microsoft.com/office/officeart/2005/8/layout/vList3" loCatId="list" qsTypeId="urn:microsoft.com/office/officeart/2005/8/quickstyle/simple1" qsCatId="simple" csTypeId="urn:microsoft.com/office/officeart/2005/8/colors/accent1_1" csCatId="accent1" phldr="1"/>
      <dgm:spPr/>
    </dgm:pt>
    <dgm:pt modelId="{381B7FAC-CE7C-4A16-B10C-6E4F20FDF618}">
      <dgm:prSet phldrT="[Text]" custT="1"/>
      <dgm:spPr/>
      <dgm:t>
        <a:bodyPr/>
        <a:lstStyle/>
        <a:p>
          <a:r>
            <a:rPr lang="en-US" sz="1800" b="1" dirty="0"/>
            <a:t> The Lord’s Bond-Servant is </a:t>
          </a:r>
          <a:r>
            <a:rPr lang="en-US" sz="1800" b="1" i="1" u="sng" dirty="0"/>
            <a:t>Committed</a:t>
          </a:r>
          <a:r>
            <a:rPr lang="en-US" sz="1800" b="1" dirty="0"/>
            <a:t> to Christ</a:t>
          </a:r>
          <a:r>
            <a:rPr lang="en-US" sz="1800" dirty="0"/>
            <a:t> (Mk. 12:28-30; Mt. 6:33; Rom. 6:17-18)</a:t>
          </a:r>
        </a:p>
      </dgm:t>
    </dgm:pt>
    <dgm:pt modelId="{48E5D2D3-0713-4585-B46F-F90E46BB3BF5}" type="parTrans" cxnId="{E6F637F9-FE01-416E-8EC8-F43CEED09EB0}">
      <dgm:prSet/>
      <dgm:spPr/>
      <dgm:t>
        <a:bodyPr/>
        <a:lstStyle/>
        <a:p>
          <a:endParaRPr lang="en-US"/>
        </a:p>
      </dgm:t>
    </dgm:pt>
    <dgm:pt modelId="{B7911D76-455C-4C6A-B161-E9D1991622D6}" type="sibTrans" cxnId="{E6F637F9-FE01-416E-8EC8-F43CEED09EB0}">
      <dgm:prSet/>
      <dgm:spPr/>
      <dgm:t>
        <a:bodyPr/>
        <a:lstStyle/>
        <a:p>
          <a:endParaRPr lang="en-US"/>
        </a:p>
      </dgm:t>
    </dgm:pt>
    <dgm:pt modelId="{7653488E-ACE8-4C59-B727-966BBF3239F9}" type="pres">
      <dgm:prSet presAssocID="{3AC133CB-66FD-402F-8B1D-0C19C195BCC5}" presName="linearFlow" presStyleCnt="0">
        <dgm:presLayoutVars>
          <dgm:dir/>
          <dgm:resizeHandles val="exact"/>
        </dgm:presLayoutVars>
      </dgm:prSet>
      <dgm:spPr/>
    </dgm:pt>
    <dgm:pt modelId="{DE412443-2F26-4F2B-8C89-018452DD4E85}" type="pres">
      <dgm:prSet presAssocID="{381B7FAC-CE7C-4A16-B10C-6E4F20FDF618}" presName="composite" presStyleCnt="0"/>
      <dgm:spPr/>
    </dgm:pt>
    <dgm:pt modelId="{5A022618-C83D-4BEE-9078-BD32490B4D08}" type="pres">
      <dgm:prSet presAssocID="{381B7FAC-CE7C-4A16-B10C-6E4F20FDF618}" presName="imgShp" presStyleLbl="fgImgPlace1" presStyleIdx="0" presStyleCnt="1" custAng="5400000" custScaleX="99749"/>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621BA4A7-8564-4907-BE80-034906E654E5}" type="pres">
      <dgm:prSet presAssocID="{381B7FAC-CE7C-4A16-B10C-6E4F20FDF618}" presName="txShp" presStyleLbl="node1" presStyleIdx="0" presStyleCnt="1" custScaleX="119922" custScaleY="77234">
        <dgm:presLayoutVars>
          <dgm:bulletEnabled val="1"/>
        </dgm:presLayoutVars>
      </dgm:prSet>
      <dgm:spPr/>
    </dgm:pt>
  </dgm:ptLst>
  <dgm:cxnLst>
    <dgm:cxn modelId="{8C322B35-8D49-44DE-BF12-698E01FFEB42}" type="presOf" srcId="{381B7FAC-CE7C-4A16-B10C-6E4F20FDF618}" destId="{621BA4A7-8564-4907-BE80-034906E654E5}" srcOrd="0" destOrd="0" presId="urn:microsoft.com/office/officeart/2005/8/layout/vList3"/>
    <dgm:cxn modelId="{9E95C79E-9F52-48BE-BF61-6C1D0898D8AE}" type="presOf" srcId="{3AC133CB-66FD-402F-8B1D-0C19C195BCC5}" destId="{7653488E-ACE8-4C59-B727-966BBF3239F9}" srcOrd="0" destOrd="0" presId="urn:microsoft.com/office/officeart/2005/8/layout/vList3"/>
    <dgm:cxn modelId="{E6F637F9-FE01-416E-8EC8-F43CEED09EB0}" srcId="{3AC133CB-66FD-402F-8B1D-0C19C195BCC5}" destId="{381B7FAC-CE7C-4A16-B10C-6E4F20FDF618}" srcOrd="0" destOrd="0" parTransId="{48E5D2D3-0713-4585-B46F-F90E46BB3BF5}" sibTransId="{B7911D76-455C-4C6A-B161-E9D1991622D6}"/>
    <dgm:cxn modelId="{709F21B7-3BF0-41FF-A061-D19F5AC0A2A4}" type="presParOf" srcId="{7653488E-ACE8-4C59-B727-966BBF3239F9}" destId="{DE412443-2F26-4F2B-8C89-018452DD4E85}" srcOrd="0" destOrd="0" presId="urn:microsoft.com/office/officeart/2005/8/layout/vList3"/>
    <dgm:cxn modelId="{AD45884F-55AB-4C60-97B8-17D3DBE3BBC7}" type="presParOf" srcId="{DE412443-2F26-4F2B-8C89-018452DD4E85}" destId="{5A022618-C83D-4BEE-9078-BD32490B4D08}" srcOrd="0" destOrd="0" presId="urn:microsoft.com/office/officeart/2005/8/layout/vList3"/>
    <dgm:cxn modelId="{07049D31-9D17-4036-8F93-F67492BF2735}" type="presParOf" srcId="{DE412443-2F26-4F2B-8C89-018452DD4E85}" destId="{621BA4A7-8564-4907-BE80-034906E654E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C133CB-66FD-402F-8B1D-0C19C195BCC5}" type="doc">
      <dgm:prSet loTypeId="urn:microsoft.com/office/officeart/2005/8/layout/vList3" loCatId="list" qsTypeId="urn:microsoft.com/office/officeart/2005/8/quickstyle/simple1" qsCatId="simple" csTypeId="urn:microsoft.com/office/officeart/2005/8/colors/accent1_1" csCatId="accent1" phldr="1"/>
      <dgm:spPr/>
    </dgm:pt>
    <dgm:pt modelId="{381B7FAC-CE7C-4A16-B10C-6E4F20FDF618}">
      <dgm:prSet phldrT="[Text]" custT="1"/>
      <dgm:spPr/>
      <dgm:t>
        <a:bodyPr/>
        <a:lstStyle/>
        <a:p>
          <a:pPr marL="0" indent="0" algn="ctr"/>
          <a:r>
            <a:rPr lang="en-US" sz="1800" b="1" dirty="0"/>
            <a:t> </a:t>
          </a:r>
          <a:r>
            <a:rPr lang="en-US" sz="1800" b="1" i="1" dirty="0">
              <a:solidFill>
                <a:srgbClr val="0000FF"/>
              </a:solidFill>
            </a:rPr>
            <a:t>The Lord’s Bond-Servant is </a:t>
          </a:r>
          <a:r>
            <a:rPr lang="en-US" sz="1800" b="1" i="1" u="sng" dirty="0">
              <a:solidFill>
                <a:srgbClr val="0000FF"/>
              </a:solidFill>
            </a:rPr>
            <a:t>Committed</a:t>
          </a:r>
          <a:r>
            <a:rPr lang="en-US" sz="1800" b="1" i="1" dirty="0">
              <a:solidFill>
                <a:srgbClr val="0000FF"/>
              </a:solidFill>
            </a:rPr>
            <a:t> to Christ</a:t>
          </a:r>
          <a:r>
            <a:rPr lang="en-US" sz="1800" i="1" dirty="0">
              <a:solidFill>
                <a:srgbClr val="0000FF"/>
              </a:solidFill>
            </a:rPr>
            <a:t> (Mk. 12:28-30; Mt. 6:33; Rom. 6:17-18)</a:t>
          </a:r>
        </a:p>
      </dgm:t>
    </dgm:pt>
    <dgm:pt modelId="{48E5D2D3-0713-4585-B46F-F90E46BB3BF5}" type="parTrans" cxnId="{E6F637F9-FE01-416E-8EC8-F43CEED09EB0}">
      <dgm:prSet/>
      <dgm:spPr/>
      <dgm:t>
        <a:bodyPr/>
        <a:lstStyle/>
        <a:p>
          <a:endParaRPr lang="en-US"/>
        </a:p>
      </dgm:t>
    </dgm:pt>
    <dgm:pt modelId="{B7911D76-455C-4C6A-B161-E9D1991622D6}" type="sibTrans" cxnId="{E6F637F9-FE01-416E-8EC8-F43CEED09EB0}">
      <dgm:prSet/>
      <dgm:spPr/>
      <dgm:t>
        <a:bodyPr/>
        <a:lstStyle/>
        <a:p>
          <a:endParaRPr lang="en-US"/>
        </a:p>
      </dgm:t>
    </dgm:pt>
    <dgm:pt modelId="{438EC4F8-01ED-4BD5-B3F2-6D64CFE0911B}">
      <dgm:prSet custT="1"/>
      <dgm:spPr/>
      <dgm:t>
        <a:bodyPr/>
        <a:lstStyle/>
        <a:p>
          <a:r>
            <a:rPr lang="en-US" sz="1800" b="1" dirty="0">
              <a:solidFill>
                <a:schemeClr val="tx1"/>
              </a:solidFill>
            </a:rPr>
            <a:t>The Lord’s Bond-Servant is </a:t>
          </a:r>
          <a:r>
            <a:rPr lang="en-US" sz="1800" b="1" i="1" u="sng" dirty="0">
              <a:solidFill>
                <a:schemeClr val="tx1"/>
              </a:solidFill>
            </a:rPr>
            <a:t>Competent</a:t>
          </a:r>
          <a:r>
            <a:rPr lang="en-US" sz="1800" dirty="0">
              <a:solidFill>
                <a:schemeClr val="tx1"/>
              </a:solidFill>
            </a:rPr>
            <a:t> </a:t>
          </a:r>
        </a:p>
        <a:p>
          <a:r>
            <a:rPr lang="en-US" sz="1800" dirty="0">
              <a:solidFill>
                <a:schemeClr val="tx1"/>
              </a:solidFill>
            </a:rPr>
            <a:t>(II Timothy 2:15; I Pet. 3:15; Heb. 5:12-14; Jude 22-23; Gal. 5:23)</a:t>
          </a:r>
        </a:p>
      </dgm:t>
    </dgm:pt>
    <dgm:pt modelId="{FD18C240-4E3F-4742-A790-F02365CFC178}" type="parTrans" cxnId="{F9C7F4E7-71C0-43A4-9FE9-F33C11313605}">
      <dgm:prSet/>
      <dgm:spPr/>
      <dgm:t>
        <a:bodyPr/>
        <a:lstStyle/>
        <a:p>
          <a:endParaRPr lang="en-US"/>
        </a:p>
      </dgm:t>
    </dgm:pt>
    <dgm:pt modelId="{8FF6658C-631D-4F67-A2D8-9E13AC4C3C6B}" type="sibTrans" cxnId="{F9C7F4E7-71C0-43A4-9FE9-F33C11313605}">
      <dgm:prSet/>
      <dgm:spPr/>
      <dgm:t>
        <a:bodyPr/>
        <a:lstStyle/>
        <a:p>
          <a:endParaRPr lang="en-US"/>
        </a:p>
      </dgm:t>
    </dgm:pt>
    <dgm:pt modelId="{7653488E-ACE8-4C59-B727-966BBF3239F9}" type="pres">
      <dgm:prSet presAssocID="{3AC133CB-66FD-402F-8B1D-0C19C195BCC5}" presName="linearFlow" presStyleCnt="0">
        <dgm:presLayoutVars>
          <dgm:dir/>
          <dgm:resizeHandles val="exact"/>
        </dgm:presLayoutVars>
      </dgm:prSet>
      <dgm:spPr/>
    </dgm:pt>
    <dgm:pt modelId="{DE412443-2F26-4F2B-8C89-018452DD4E85}" type="pres">
      <dgm:prSet presAssocID="{381B7FAC-CE7C-4A16-B10C-6E4F20FDF618}" presName="composite" presStyleCnt="0"/>
      <dgm:spPr/>
    </dgm:pt>
    <dgm:pt modelId="{5A022618-C83D-4BEE-9078-BD32490B4D08}" type="pres">
      <dgm:prSet presAssocID="{381B7FAC-CE7C-4A16-B10C-6E4F20FDF618}" presName="imgShp" presStyleLbl="fgImgPlace1" presStyleIdx="0" presStyleCnt="2" custAng="5400000"/>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621BA4A7-8564-4907-BE80-034906E654E5}" type="pres">
      <dgm:prSet presAssocID="{381B7FAC-CE7C-4A16-B10C-6E4F20FDF618}" presName="txShp" presStyleLbl="node1" presStyleIdx="0" presStyleCnt="2">
        <dgm:presLayoutVars>
          <dgm:bulletEnabled val="1"/>
        </dgm:presLayoutVars>
      </dgm:prSet>
      <dgm:spPr/>
    </dgm:pt>
    <dgm:pt modelId="{1EE20E7A-D790-45CE-90AD-F12F1503D444}" type="pres">
      <dgm:prSet presAssocID="{B7911D76-455C-4C6A-B161-E9D1991622D6}" presName="spacing" presStyleCnt="0"/>
      <dgm:spPr/>
    </dgm:pt>
    <dgm:pt modelId="{95545221-FE72-4D62-966F-5247711BF9A3}" type="pres">
      <dgm:prSet presAssocID="{438EC4F8-01ED-4BD5-B3F2-6D64CFE0911B}" presName="composite" presStyleCnt="0"/>
      <dgm:spPr/>
    </dgm:pt>
    <dgm:pt modelId="{175F1D16-E41C-4521-99E1-6B900A0A8BD3}" type="pres">
      <dgm:prSet presAssocID="{438EC4F8-01ED-4BD5-B3F2-6D64CFE0911B}"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149C638D-4636-450A-B27C-A5BCB6188B78}" type="pres">
      <dgm:prSet presAssocID="{438EC4F8-01ED-4BD5-B3F2-6D64CFE0911B}" presName="txShp" presStyleLbl="node1" presStyleIdx="1" presStyleCnt="2">
        <dgm:presLayoutVars>
          <dgm:bulletEnabled val="1"/>
        </dgm:presLayoutVars>
      </dgm:prSet>
      <dgm:spPr/>
    </dgm:pt>
  </dgm:ptLst>
  <dgm:cxnLst>
    <dgm:cxn modelId="{8C322B35-8D49-44DE-BF12-698E01FFEB42}" type="presOf" srcId="{381B7FAC-CE7C-4A16-B10C-6E4F20FDF618}" destId="{621BA4A7-8564-4907-BE80-034906E654E5}" srcOrd="0" destOrd="0" presId="urn:microsoft.com/office/officeart/2005/8/layout/vList3"/>
    <dgm:cxn modelId="{85347A49-58DB-4482-A021-7CD609F78FBE}" type="presOf" srcId="{438EC4F8-01ED-4BD5-B3F2-6D64CFE0911B}" destId="{149C638D-4636-450A-B27C-A5BCB6188B78}" srcOrd="0" destOrd="0" presId="urn:microsoft.com/office/officeart/2005/8/layout/vList3"/>
    <dgm:cxn modelId="{9E95C79E-9F52-48BE-BF61-6C1D0898D8AE}" type="presOf" srcId="{3AC133CB-66FD-402F-8B1D-0C19C195BCC5}" destId="{7653488E-ACE8-4C59-B727-966BBF3239F9}" srcOrd="0" destOrd="0" presId="urn:microsoft.com/office/officeart/2005/8/layout/vList3"/>
    <dgm:cxn modelId="{F9C7F4E7-71C0-43A4-9FE9-F33C11313605}" srcId="{3AC133CB-66FD-402F-8B1D-0C19C195BCC5}" destId="{438EC4F8-01ED-4BD5-B3F2-6D64CFE0911B}" srcOrd="1" destOrd="0" parTransId="{FD18C240-4E3F-4742-A790-F02365CFC178}" sibTransId="{8FF6658C-631D-4F67-A2D8-9E13AC4C3C6B}"/>
    <dgm:cxn modelId="{E6F637F9-FE01-416E-8EC8-F43CEED09EB0}" srcId="{3AC133CB-66FD-402F-8B1D-0C19C195BCC5}" destId="{381B7FAC-CE7C-4A16-B10C-6E4F20FDF618}" srcOrd="0" destOrd="0" parTransId="{48E5D2D3-0713-4585-B46F-F90E46BB3BF5}" sibTransId="{B7911D76-455C-4C6A-B161-E9D1991622D6}"/>
    <dgm:cxn modelId="{709F21B7-3BF0-41FF-A061-D19F5AC0A2A4}" type="presParOf" srcId="{7653488E-ACE8-4C59-B727-966BBF3239F9}" destId="{DE412443-2F26-4F2B-8C89-018452DD4E85}" srcOrd="0" destOrd="0" presId="urn:microsoft.com/office/officeart/2005/8/layout/vList3"/>
    <dgm:cxn modelId="{AD45884F-55AB-4C60-97B8-17D3DBE3BBC7}" type="presParOf" srcId="{DE412443-2F26-4F2B-8C89-018452DD4E85}" destId="{5A022618-C83D-4BEE-9078-BD32490B4D08}" srcOrd="0" destOrd="0" presId="urn:microsoft.com/office/officeart/2005/8/layout/vList3"/>
    <dgm:cxn modelId="{07049D31-9D17-4036-8F93-F67492BF2735}" type="presParOf" srcId="{DE412443-2F26-4F2B-8C89-018452DD4E85}" destId="{621BA4A7-8564-4907-BE80-034906E654E5}" srcOrd="1" destOrd="0" presId="urn:microsoft.com/office/officeart/2005/8/layout/vList3"/>
    <dgm:cxn modelId="{A84FB403-4610-4E38-9CBD-5DE4E3A85398}" type="presParOf" srcId="{7653488E-ACE8-4C59-B727-966BBF3239F9}" destId="{1EE20E7A-D790-45CE-90AD-F12F1503D444}" srcOrd="1" destOrd="0" presId="urn:microsoft.com/office/officeart/2005/8/layout/vList3"/>
    <dgm:cxn modelId="{1E395E75-55E2-4736-ADC0-CE235CAFD0BB}" type="presParOf" srcId="{7653488E-ACE8-4C59-B727-966BBF3239F9}" destId="{95545221-FE72-4D62-966F-5247711BF9A3}" srcOrd="2" destOrd="0" presId="urn:microsoft.com/office/officeart/2005/8/layout/vList3"/>
    <dgm:cxn modelId="{C4CE21AD-830E-4B59-8A8B-ED64494608FF}" type="presParOf" srcId="{95545221-FE72-4D62-966F-5247711BF9A3}" destId="{175F1D16-E41C-4521-99E1-6B900A0A8BD3}" srcOrd="0" destOrd="0" presId="urn:microsoft.com/office/officeart/2005/8/layout/vList3"/>
    <dgm:cxn modelId="{D2D49452-4920-40BD-8EFE-1DE4C43347CD}" type="presParOf" srcId="{95545221-FE72-4D62-966F-5247711BF9A3}" destId="{149C638D-4636-450A-B27C-A5BCB6188B7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C133CB-66FD-402F-8B1D-0C19C195BCC5}" type="doc">
      <dgm:prSet loTypeId="urn:microsoft.com/office/officeart/2005/8/layout/vList3" loCatId="list" qsTypeId="urn:microsoft.com/office/officeart/2005/8/quickstyle/simple1" qsCatId="simple" csTypeId="urn:microsoft.com/office/officeart/2005/8/colors/accent1_1" csCatId="accent1" phldr="1"/>
      <dgm:spPr/>
    </dgm:pt>
    <dgm:pt modelId="{381B7FAC-CE7C-4A16-B10C-6E4F20FDF618}">
      <dgm:prSet phldrT="[Text]" custT="1"/>
      <dgm:spPr/>
      <dgm:t>
        <a:bodyPr/>
        <a:lstStyle/>
        <a:p>
          <a:pPr marL="0" indent="0" algn="ctr"/>
          <a:r>
            <a:rPr lang="en-US" sz="1800" b="1" dirty="0"/>
            <a:t> </a:t>
          </a:r>
          <a:r>
            <a:rPr lang="en-US" sz="1800" b="1" i="1" dirty="0">
              <a:solidFill>
                <a:srgbClr val="0000FF"/>
              </a:solidFill>
            </a:rPr>
            <a:t>The Lord’s Bond-Servant is </a:t>
          </a:r>
          <a:r>
            <a:rPr lang="en-US" sz="1800" b="1" i="1" u="sng" dirty="0">
              <a:solidFill>
                <a:srgbClr val="0000FF"/>
              </a:solidFill>
            </a:rPr>
            <a:t>Committed</a:t>
          </a:r>
          <a:r>
            <a:rPr lang="en-US" sz="1800" b="1" i="1" dirty="0">
              <a:solidFill>
                <a:srgbClr val="0000FF"/>
              </a:solidFill>
            </a:rPr>
            <a:t> to Christ</a:t>
          </a:r>
          <a:r>
            <a:rPr lang="en-US" sz="1800" i="1" dirty="0">
              <a:solidFill>
                <a:srgbClr val="0000FF"/>
              </a:solidFill>
            </a:rPr>
            <a:t> (Mk. 12:28-30; Mt. 6:33; Rom. 6:17-18)</a:t>
          </a:r>
        </a:p>
      </dgm:t>
    </dgm:pt>
    <dgm:pt modelId="{48E5D2D3-0713-4585-B46F-F90E46BB3BF5}" type="parTrans" cxnId="{E6F637F9-FE01-416E-8EC8-F43CEED09EB0}">
      <dgm:prSet/>
      <dgm:spPr/>
      <dgm:t>
        <a:bodyPr/>
        <a:lstStyle/>
        <a:p>
          <a:endParaRPr lang="en-US"/>
        </a:p>
      </dgm:t>
    </dgm:pt>
    <dgm:pt modelId="{B7911D76-455C-4C6A-B161-E9D1991622D6}" type="sibTrans" cxnId="{E6F637F9-FE01-416E-8EC8-F43CEED09EB0}">
      <dgm:prSet/>
      <dgm:spPr/>
      <dgm:t>
        <a:bodyPr/>
        <a:lstStyle/>
        <a:p>
          <a:endParaRPr lang="en-US"/>
        </a:p>
      </dgm:t>
    </dgm:pt>
    <dgm:pt modelId="{438EC4F8-01ED-4BD5-B3F2-6D64CFE0911B}">
      <dgm:prSet custT="1"/>
      <dgm:spPr/>
      <dgm:t>
        <a:bodyPr/>
        <a:lstStyle/>
        <a:p>
          <a:r>
            <a:rPr lang="en-US" sz="1800" b="1" i="1" dirty="0">
              <a:solidFill>
                <a:srgbClr val="0000FF"/>
              </a:solidFill>
            </a:rPr>
            <a:t>The Lord’s Bond-Servant is </a:t>
          </a:r>
          <a:r>
            <a:rPr lang="en-US" sz="1800" b="1" i="1" u="sng" dirty="0">
              <a:solidFill>
                <a:srgbClr val="0000FF"/>
              </a:solidFill>
            </a:rPr>
            <a:t>Competent</a:t>
          </a:r>
          <a:r>
            <a:rPr lang="en-US" sz="1800" i="1" dirty="0">
              <a:solidFill>
                <a:srgbClr val="0000FF"/>
              </a:solidFill>
            </a:rPr>
            <a:t> </a:t>
          </a:r>
        </a:p>
        <a:p>
          <a:r>
            <a:rPr lang="en-US" sz="1800" i="1" dirty="0">
              <a:solidFill>
                <a:srgbClr val="0000FF"/>
              </a:solidFill>
            </a:rPr>
            <a:t>(II Tim. 2:15; I Pet. 3:15; Heb. 5:12-14; Jude 22-23; Gal. 5:23)</a:t>
          </a:r>
        </a:p>
      </dgm:t>
    </dgm:pt>
    <dgm:pt modelId="{FD18C240-4E3F-4742-A790-F02365CFC178}" type="parTrans" cxnId="{F9C7F4E7-71C0-43A4-9FE9-F33C11313605}">
      <dgm:prSet/>
      <dgm:spPr/>
      <dgm:t>
        <a:bodyPr/>
        <a:lstStyle/>
        <a:p>
          <a:endParaRPr lang="en-US"/>
        </a:p>
      </dgm:t>
    </dgm:pt>
    <dgm:pt modelId="{8FF6658C-631D-4F67-A2D8-9E13AC4C3C6B}" type="sibTrans" cxnId="{F9C7F4E7-71C0-43A4-9FE9-F33C11313605}">
      <dgm:prSet/>
      <dgm:spPr/>
      <dgm:t>
        <a:bodyPr/>
        <a:lstStyle/>
        <a:p>
          <a:endParaRPr lang="en-US"/>
        </a:p>
      </dgm:t>
    </dgm:pt>
    <dgm:pt modelId="{127AF685-7134-4331-82BF-A8A7C65E8940}">
      <dgm:prSet custT="1"/>
      <dgm:spPr/>
      <dgm:t>
        <a:bodyPr/>
        <a:lstStyle/>
        <a:p>
          <a:r>
            <a:rPr lang="en-US" sz="1800" b="1" dirty="0">
              <a:solidFill>
                <a:schemeClr val="tx1"/>
              </a:solidFill>
            </a:rPr>
            <a:t>The Lord’s Bond-Servant is </a:t>
          </a:r>
          <a:r>
            <a:rPr lang="en-US" sz="1800" b="1" i="1" dirty="0">
              <a:solidFill>
                <a:schemeClr val="tx1"/>
              </a:solidFill>
            </a:rPr>
            <a:t>Compassionate</a:t>
          </a:r>
          <a:r>
            <a:rPr lang="en-US" sz="1800" b="1" dirty="0">
              <a:solidFill>
                <a:schemeClr val="tx1"/>
              </a:solidFill>
            </a:rPr>
            <a:t> </a:t>
          </a:r>
        </a:p>
        <a:p>
          <a:r>
            <a:rPr lang="en-US" sz="1800" dirty="0">
              <a:solidFill>
                <a:schemeClr val="tx1"/>
              </a:solidFill>
            </a:rPr>
            <a:t>(I Cor. 11:1; I Cor. 1:11; Js. 4:1-4; Gal. 5:22; Eph. 4:1-3; Col. 3:12-14)</a:t>
          </a:r>
        </a:p>
      </dgm:t>
    </dgm:pt>
    <dgm:pt modelId="{4E4C693B-8D9E-4929-BA98-BAAD893ACF37}" type="parTrans" cxnId="{97C79432-7740-44D1-9A19-B45B13415BDE}">
      <dgm:prSet/>
      <dgm:spPr/>
      <dgm:t>
        <a:bodyPr/>
        <a:lstStyle/>
        <a:p>
          <a:endParaRPr lang="en-US"/>
        </a:p>
      </dgm:t>
    </dgm:pt>
    <dgm:pt modelId="{037D0727-3C46-491A-AC06-C44AC566B473}" type="sibTrans" cxnId="{97C79432-7740-44D1-9A19-B45B13415BDE}">
      <dgm:prSet/>
      <dgm:spPr/>
      <dgm:t>
        <a:bodyPr/>
        <a:lstStyle/>
        <a:p>
          <a:endParaRPr lang="en-US"/>
        </a:p>
      </dgm:t>
    </dgm:pt>
    <dgm:pt modelId="{7653488E-ACE8-4C59-B727-966BBF3239F9}" type="pres">
      <dgm:prSet presAssocID="{3AC133CB-66FD-402F-8B1D-0C19C195BCC5}" presName="linearFlow" presStyleCnt="0">
        <dgm:presLayoutVars>
          <dgm:dir/>
          <dgm:resizeHandles val="exact"/>
        </dgm:presLayoutVars>
      </dgm:prSet>
      <dgm:spPr/>
    </dgm:pt>
    <dgm:pt modelId="{DE412443-2F26-4F2B-8C89-018452DD4E85}" type="pres">
      <dgm:prSet presAssocID="{381B7FAC-CE7C-4A16-B10C-6E4F20FDF618}" presName="composite" presStyleCnt="0"/>
      <dgm:spPr/>
    </dgm:pt>
    <dgm:pt modelId="{5A022618-C83D-4BEE-9078-BD32490B4D08}" type="pres">
      <dgm:prSet presAssocID="{381B7FAC-CE7C-4A16-B10C-6E4F20FDF618}" presName="imgShp" presStyleLbl="fgImgPlace1" presStyleIdx="0" presStyleCnt="3" custAng="5400000"/>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621BA4A7-8564-4907-BE80-034906E654E5}" type="pres">
      <dgm:prSet presAssocID="{381B7FAC-CE7C-4A16-B10C-6E4F20FDF618}" presName="txShp" presStyleLbl="node1" presStyleIdx="0" presStyleCnt="3">
        <dgm:presLayoutVars>
          <dgm:bulletEnabled val="1"/>
        </dgm:presLayoutVars>
      </dgm:prSet>
      <dgm:spPr/>
    </dgm:pt>
    <dgm:pt modelId="{1EE20E7A-D790-45CE-90AD-F12F1503D444}" type="pres">
      <dgm:prSet presAssocID="{B7911D76-455C-4C6A-B161-E9D1991622D6}" presName="spacing" presStyleCnt="0"/>
      <dgm:spPr/>
    </dgm:pt>
    <dgm:pt modelId="{95545221-FE72-4D62-966F-5247711BF9A3}" type="pres">
      <dgm:prSet presAssocID="{438EC4F8-01ED-4BD5-B3F2-6D64CFE0911B}" presName="composite" presStyleCnt="0"/>
      <dgm:spPr/>
    </dgm:pt>
    <dgm:pt modelId="{175F1D16-E41C-4521-99E1-6B900A0A8BD3}" type="pres">
      <dgm:prSet presAssocID="{438EC4F8-01ED-4BD5-B3F2-6D64CFE0911B}"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149C638D-4636-450A-B27C-A5BCB6188B78}" type="pres">
      <dgm:prSet presAssocID="{438EC4F8-01ED-4BD5-B3F2-6D64CFE0911B}" presName="txShp" presStyleLbl="node1" presStyleIdx="1" presStyleCnt="3">
        <dgm:presLayoutVars>
          <dgm:bulletEnabled val="1"/>
        </dgm:presLayoutVars>
      </dgm:prSet>
      <dgm:spPr/>
    </dgm:pt>
    <dgm:pt modelId="{7902AAE2-66E7-4FE6-BFB4-0C518C42F6ED}" type="pres">
      <dgm:prSet presAssocID="{8FF6658C-631D-4F67-A2D8-9E13AC4C3C6B}" presName="spacing" presStyleCnt="0"/>
      <dgm:spPr/>
    </dgm:pt>
    <dgm:pt modelId="{A411FE1B-88BD-4D3B-BFBF-4B6424F185A2}" type="pres">
      <dgm:prSet presAssocID="{127AF685-7134-4331-82BF-A8A7C65E8940}" presName="composite" presStyleCnt="0"/>
      <dgm:spPr/>
    </dgm:pt>
    <dgm:pt modelId="{D684F878-A924-4A17-B794-8971A6AC7C70}" type="pres">
      <dgm:prSet presAssocID="{127AF685-7134-4331-82BF-A8A7C65E8940}"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97FF2650-B661-42FD-87F6-C675137C5A9D}" type="pres">
      <dgm:prSet presAssocID="{127AF685-7134-4331-82BF-A8A7C65E8940}" presName="txShp" presStyleLbl="node1" presStyleIdx="2" presStyleCnt="3">
        <dgm:presLayoutVars>
          <dgm:bulletEnabled val="1"/>
        </dgm:presLayoutVars>
      </dgm:prSet>
      <dgm:spPr/>
    </dgm:pt>
  </dgm:ptLst>
  <dgm:cxnLst>
    <dgm:cxn modelId="{E27C4F30-60FD-4DAA-8EE5-E75AB325286E}" type="presOf" srcId="{127AF685-7134-4331-82BF-A8A7C65E8940}" destId="{97FF2650-B661-42FD-87F6-C675137C5A9D}" srcOrd="0" destOrd="0" presId="urn:microsoft.com/office/officeart/2005/8/layout/vList3"/>
    <dgm:cxn modelId="{97C79432-7740-44D1-9A19-B45B13415BDE}" srcId="{3AC133CB-66FD-402F-8B1D-0C19C195BCC5}" destId="{127AF685-7134-4331-82BF-A8A7C65E8940}" srcOrd="2" destOrd="0" parTransId="{4E4C693B-8D9E-4929-BA98-BAAD893ACF37}" sibTransId="{037D0727-3C46-491A-AC06-C44AC566B473}"/>
    <dgm:cxn modelId="{8C322B35-8D49-44DE-BF12-698E01FFEB42}" type="presOf" srcId="{381B7FAC-CE7C-4A16-B10C-6E4F20FDF618}" destId="{621BA4A7-8564-4907-BE80-034906E654E5}" srcOrd="0" destOrd="0" presId="urn:microsoft.com/office/officeart/2005/8/layout/vList3"/>
    <dgm:cxn modelId="{85347A49-58DB-4482-A021-7CD609F78FBE}" type="presOf" srcId="{438EC4F8-01ED-4BD5-B3F2-6D64CFE0911B}" destId="{149C638D-4636-450A-B27C-A5BCB6188B78}" srcOrd="0" destOrd="0" presId="urn:microsoft.com/office/officeart/2005/8/layout/vList3"/>
    <dgm:cxn modelId="{9E95C79E-9F52-48BE-BF61-6C1D0898D8AE}" type="presOf" srcId="{3AC133CB-66FD-402F-8B1D-0C19C195BCC5}" destId="{7653488E-ACE8-4C59-B727-966BBF3239F9}" srcOrd="0" destOrd="0" presId="urn:microsoft.com/office/officeart/2005/8/layout/vList3"/>
    <dgm:cxn modelId="{F9C7F4E7-71C0-43A4-9FE9-F33C11313605}" srcId="{3AC133CB-66FD-402F-8B1D-0C19C195BCC5}" destId="{438EC4F8-01ED-4BD5-B3F2-6D64CFE0911B}" srcOrd="1" destOrd="0" parTransId="{FD18C240-4E3F-4742-A790-F02365CFC178}" sibTransId="{8FF6658C-631D-4F67-A2D8-9E13AC4C3C6B}"/>
    <dgm:cxn modelId="{E6F637F9-FE01-416E-8EC8-F43CEED09EB0}" srcId="{3AC133CB-66FD-402F-8B1D-0C19C195BCC5}" destId="{381B7FAC-CE7C-4A16-B10C-6E4F20FDF618}" srcOrd="0" destOrd="0" parTransId="{48E5D2D3-0713-4585-B46F-F90E46BB3BF5}" sibTransId="{B7911D76-455C-4C6A-B161-E9D1991622D6}"/>
    <dgm:cxn modelId="{709F21B7-3BF0-41FF-A061-D19F5AC0A2A4}" type="presParOf" srcId="{7653488E-ACE8-4C59-B727-966BBF3239F9}" destId="{DE412443-2F26-4F2B-8C89-018452DD4E85}" srcOrd="0" destOrd="0" presId="urn:microsoft.com/office/officeart/2005/8/layout/vList3"/>
    <dgm:cxn modelId="{AD45884F-55AB-4C60-97B8-17D3DBE3BBC7}" type="presParOf" srcId="{DE412443-2F26-4F2B-8C89-018452DD4E85}" destId="{5A022618-C83D-4BEE-9078-BD32490B4D08}" srcOrd="0" destOrd="0" presId="urn:microsoft.com/office/officeart/2005/8/layout/vList3"/>
    <dgm:cxn modelId="{07049D31-9D17-4036-8F93-F67492BF2735}" type="presParOf" srcId="{DE412443-2F26-4F2B-8C89-018452DD4E85}" destId="{621BA4A7-8564-4907-BE80-034906E654E5}" srcOrd="1" destOrd="0" presId="urn:microsoft.com/office/officeart/2005/8/layout/vList3"/>
    <dgm:cxn modelId="{A84FB403-4610-4E38-9CBD-5DE4E3A85398}" type="presParOf" srcId="{7653488E-ACE8-4C59-B727-966BBF3239F9}" destId="{1EE20E7A-D790-45CE-90AD-F12F1503D444}" srcOrd="1" destOrd="0" presId="urn:microsoft.com/office/officeart/2005/8/layout/vList3"/>
    <dgm:cxn modelId="{1E395E75-55E2-4736-ADC0-CE235CAFD0BB}" type="presParOf" srcId="{7653488E-ACE8-4C59-B727-966BBF3239F9}" destId="{95545221-FE72-4D62-966F-5247711BF9A3}" srcOrd="2" destOrd="0" presId="urn:microsoft.com/office/officeart/2005/8/layout/vList3"/>
    <dgm:cxn modelId="{C4CE21AD-830E-4B59-8A8B-ED64494608FF}" type="presParOf" srcId="{95545221-FE72-4D62-966F-5247711BF9A3}" destId="{175F1D16-E41C-4521-99E1-6B900A0A8BD3}" srcOrd="0" destOrd="0" presId="urn:microsoft.com/office/officeart/2005/8/layout/vList3"/>
    <dgm:cxn modelId="{D2D49452-4920-40BD-8EFE-1DE4C43347CD}" type="presParOf" srcId="{95545221-FE72-4D62-966F-5247711BF9A3}" destId="{149C638D-4636-450A-B27C-A5BCB6188B78}" srcOrd="1" destOrd="0" presId="urn:microsoft.com/office/officeart/2005/8/layout/vList3"/>
    <dgm:cxn modelId="{1FFC8695-81F5-44C7-9F5C-77A7A1233997}" type="presParOf" srcId="{7653488E-ACE8-4C59-B727-966BBF3239F9}" destId="{7902AAE2-66E7-4FE6-BFB4-0C518C42F6ED}" srcOrd="3" destOrd="0" presId="urn:microsoft.com/office/officeart/2005/8/layout/vList3"/>
    <dgm:cxn modelId="{D6715B58-6899-4051-AA42-3CC50D9339C1}" type="presParOf" srcId="{7653488E-ACE8-4C59-B727-966BBF3239F9}" destId="{A411FE1B-88BD-4D3B-BFBF-4B6424F185A2}" srcOrd="4" destOrd="0" presId="urn:microsoft.com/office/officeart/2005/8/layout/vList3"/>
    <dgm:cxn modelId="{ADFD486A-5A96-41C2-B286-0F904AF7425B}" type="presParOf" srcId="{A411FE1B-88BD-4D3B-BFBF-4B6424F185A2}" destId="{D684F878-A924-4A17-B794-8971A6AC7C70}" srcOrd="0" destOrd="0" presId="urn:microsoft.com/office/officeart/2005/8/layout/vList3"/>
    <dgm:cxn modelId="{48329419-3D62-4704-98D4-FECE1FBDABEB}" type="presParOf" srcId="{A411FE1B-88BD-4D3B-BFBF-4B6424F185A2}" destId="{97FF2650-B661-42FD-87F6-C675137C5A9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BA4A7-8564-4907-BE80-034906E654E5}">
      <dsp:nvSpPr>
        <dsp:cNvPr id="0" name=""/>
        <dsp:cNvSpPr/>
      </dsp:nvSpPr>
      <dsp:spPr>
        <a:xfrm rot="10800000">
          <a:off x="774381" y="279260"/>
          <a:ext cx="4071461" cy="1320940"/>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4199"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 The Lord’s Bond-Servant is </a:t>
          </a:r>
          <a:r>
            <a:rPr lang="en-US" sz="1800" b="1" i="1" u="sng" kern="1200" dirty="0"/>
            <a:t>Committed</a:t>
          </a:r>
          <a:r>
            <a:rPr lang="en-US" sz="1800" b="1" kern="1200" dirty="0"/>
            <a:t> to Christ</a:t>
          </a:r>
          <a:r>
            <a:rPr lang="en-US" sz="1800" kern="1200" dirty="0"/>
            <a:t> (Mk. 12:28-30; Mt. 6:33; Rom. 6:17-18)</a:t>
          </a:r>
        </a:p>
      </dsp:txBody>
      <dsp:txXfrm rot="10800000">
        <a:off x="1104616" y="279260"/>
        <a:ext cx="3741226" cy="1320940"/>
      </dsp:txXfrm>
    </dsp:sp>
    <dsp:sp modelId="{5A022618-C83D-4BEE-9078-BD32490B4D08}">
      <dsp:nvSpPr>
        <dsp:cNvPr id="0" name=""/>
        <dsp:cNvSpPr/>
      </dsp:nvSpPr>
      <dsp:spPr>
        <a:xfrm rot="5400000">
          <a:off x="259557" y="84575"/>
          <a:ext cx="1706016" cy="17103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BA4A7-8564-4907-BE80-034906E654E5}">
      <dsp:nvSpPr>
        <dsp:cNvPr id="0" name=""/>
        <dsp:cNvSpPr/>
      </dsp:nvSpPr>
      <dsp:spPr>
        <a:xfrm rot="10800000">
          <a:off x="1329790" y="1980"/>
          <a:ext cx="3800475" cy="149011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099"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 </a:t>
          </a:r>
          <a:r>
            <a:rPr lang="en-US" sz="1800" b="1" i="1" kern="1200" dirty="0">
              <a:solidFill>
                <a:srgbClr val="0000FF"/>
              </a:solidFill>
            </a:rPr>
            <a:t>The Lord’s Bond-Servant is </a:t>
          </a:r>
          <a:r>
            <a:rPr lang="en-US" sz="1800" b="1" i="1" u="sng" kern="1200" dirty="0">
              <a:solidFill>
                <a:srgbClr val="0000FF"/>
              </a:solidFill>
            </a:rPr>
            <a:t>Committed</a:t>
          </a:r>
          <a:r>
            <a:rPr lang="en-US" sz="1800" b="1" i="1" kern="1200" dirty="0">
              <a:solidFill>
                <a:srgbClr val="0000FF"/>
              </a:solidFill>
            </a:rPr>
            <a:t> to Christ</a:t>
          </a:r>
          <a:r>
            <a:rPr lang="en-US" sz="1800" i="1" kern="1200" dirty="0">
              <a:solidFill>
                <a:srgbClr val="0000FF"/>
              </a:solidFill>
            </a:rPr>
            <a:t> (Mk. 12:28-30; Mt. 6:33; Rom. 6:17-18)</a:t>
          </a:r>
        </a:p>
      </dsp:txBody>
      <dsp:txXfrm rot="10800000">
        <a:off x="1702318" y="1980"/>
        <a:ext cx="3427947" cy="1490113"/>
      </dsp:txXfrm>
    </dsp:sp>
    <dsp:sp modelId="{5A022618-C83D-4BEE-9078-BD32490B4D08}">
      <dsp:nvSpPr>
        <dsp:cNvPr id="0" name=""/>
        <dsp:cNvSpPr/>
      </dsp:nvSpPr>
      <dsp:spPr>
        <a:xfrm rot="5400000">
          <a:off x="584734" y="1980"/>
          <a:ext cx="1490113" cy="1490113"/>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9C638D-4636-450A-B27C-A5BCB6188B78}">
      <dsp:nvSpPr>
        <dsp:cNvPr id="0" name=""/>
        <dsp:cNvSpPr/>
      </dsp:nvSpPr>
      <dsp:spPr>
        <a:xfrm rot="10800000">
          <a:off x="1329790" y="1936904"/>
          <a:ext cx="3800475" cy="1490113"/>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7099"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 Lord’s Bond-Servant is </a:t>
          </a:r>
          <a:r>
            <a:rPr lang="en-US" sz="1800" b="1" i="1" u="sng" kern="1200" dirty="0">
              <a:solidFill>
                <a:schemeClr val="tx1"/>
              </a:solidFill>
            </a:rPr>
            <a:t>Competent</a:t>
          </a:r>
          <a:r>
            <a:rPr lang="en-US" sz="1800" kern="1200" dirty="0">
              <a:solidFill>
                <a:schemeClr val="tx1"/>
              </a:solidFill>
            </a:rPr>
            <a:t> </a:t>
          </a:r>
        </a:p>
        <a:p>
          <a:pPr marL="0" lvl="0" indent="0" algn="ctr" defTabSz="800100">
            <a:lnSpc>
              <a:spcPct val="90000"/>
            </a:lnSpc>
            <a:spcBef>
              <a:spcPct val="0"/>
            </a:spcBef>
            <a:spcAft>
              <a:spcPct val="35000"/>
            </a:spcAft>
            <a:buNone/>
          </a:pPr>
          <a:r>
            <a:rPr lang="en-US" sz="1800" kern="1200" dirty="0">
              <a:solidFill>
                <a:schemeClr val="tx1"/>
              </a:solidFill>
            </a:rPr>
            <a:t>(II Timothy 2:15; I Pet. 3:15; Heb. 5:12-14; Jude 22-23; Gal. 5:23)</a:t>
          </a:r>
        </a:p>
      </dsp:txBody>
      <dsp:txXfrm rot="10800000">
        <a:off x="1702318" y="1936904"/>
        <a:ext cx="3427947" cy="1490113"/>
      </dsp:txXfrm>
    </dsp:sp>
    <dsp:sp modelId="{175F1D16-E41C-4521-99E1-6B900A0A8BD3}">
      <dsp:nvSpPr>
        <dsp:cNvPr id="0" name=""/>
        <dsp:cNvSpPr/>
      </dsp:nvSpPr>
      <dsp:spPr>
        <a:xfrm>
          <a:off x="584734" y="1936904"/>
          <a:ext cx="1490113" cy="149011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BA4A7-8564-4907-BE80-034906E654E5}">
      <dsp:nvSpPr>
        <dsp:cNvPr id="0" name=""/>
        <dsp:cNvSpPr/>
      </dsp:nvSpPr>
      <dsp:spPr>
        <a:xfrm rot="10800000">
          <a:off x="1359705" y="1982"/>
          <a:ext cx="3800475" cy="1609771"/>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9865"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 </a:t>
          </a:r>
          <a:r>
            <a:rPr lang="en-US" sz="1800" b="1" i="1" kern="1200" dirty="0">
              <a:solidFill>
                <a:srgbClr val="0000FF"/>
              </a:solidFill>
            </a:rPr>
            <a:t>The Lord’s Bond-Servant is </a:t>
          </a:r>
          <a:r>
            <a:rPr lang="en-US" sz="1800" b="1" i="1" u="sng" kern="1200" dirty="0">
              <a:solidFill>
                <a:srgbClr val="0000FF"/>
              </a:solidFill>
            </a:rPr>
            <a:t>Committed</a:t>
          </a:r>
          <a:r>
            <a:rPr lang="en-US" sz="1800" b="1" i="1" kern="1200" dirty="0">
              <a:solidFill>
                <a:srgbClr val="0000FF"/>
              </a:solidFill>
            </a:rPr>
            <a:t> to Christ</a:t>
          </a:r>
          <a:r>
            <a:rPr lang="en-US" sz="1800" i="1" kern="1200" dirty="0">
              <a:solidFill>
                <a:srgbClr val="0000FF"/>
              </a:solidFill>
            </a:rPr>
            <a:t> (Mk. 12:28-30; Mt. 6:33; Rom. 6:17-18)</a:t>
          </a:r>
        </a:p>
      </dsp:txBody>
      <dsp:txXfrm rot="10800000">
        <a:off x="1762148" y="1982"/>
        <a:ext cx="3398032" cy="1609771"/>
      </dsp:txXfrm>
    </dsp:sp>
    <dsp:sp modelId="{5A022618-C83D-4BEE-9078-BD32490B4D08}">
      <dsp:nvSpPr>
        <dsp:cNvPr id="0" name=""/>
        <dsp:cNvSpPr/>
      </dsp:nvSpPr>
      <dsp:spPr>
        <a:xfrm rot="5400000">
          <a:off x="554819" y="1982"/>
          <a:ext cx="1609771" cy="160977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9C638D-4636-450A-B27C-A5BCB6188B78}">
      <dsp:nvSpPr>
        <dsp:cNvPr id="0" name=""/>
        <dsp:cNvSpPr/>
      </dsp:nvSpPr>
      <dsp:spPr>
        <a:xfrm rot="10800000">
          <a:off x="1359705" y="2092283"/>
          <a:ext cx="3800475" cy="1609771"/>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9865"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solidFill>
                <a:srgbClr val="0000FF"/>
              </a:solidFill>
            </a:rPr>
            <a:t>The Lord’s Bond-Servant is </a:t>
          </a:r>
          <a:r>
            <a:rPr lang="en-US" sz="1800" b="1" i="1" u="sng" kern="1200" dirty="0">
              <a:solidFill>
                <a:srgbClr val="0000FF"/>
              </a:solidFill>
            </a:rPr>
            <a:t>Competent</a:t>
          </a:r>
          <a:r>
            <a:rPr lang="en-US" sz="1800" i="1" kern="1200" dirty="0">
              <a:solidFill>
                <a:srgbClr val="0000FF"/>
              </a:solidFill>
            </a:rPr>
            <a:t> </a:t>
          </a:r>
        </a:p>
        <a:p>
          <a:pPr marL="0" lvl="0" indent="0" algn="ctr" defTabSz="800100">
            <a:lnSpc>
              <a:spcPct val="90000"/>
            </a:lnSpc>
            <a:spcBef>
              <a:spcPct val="0"/>
            </a:spcBef>
            <a:spcAft>
              <a:spcPct val="35000"/>
            </a:spcAft>
            <a:buNone/>
          </a:pPr>
          <a:r>
            <a:rPr lang="en-US" sz="1800" i="1" kern="1200" dirty="0">
              <a:solidFill>
                <a:srgbClr val="0000FF"/>
              </a:solidFill>
            </a:rPr>
            <a:t>(II Tim. 2:15; I Pet. 3:15; Heb. 5:12-14; Jude 22-23; Gal. 5:23)</a:t>
          </a:r>
        </a:p>
      </dsp:txBody>
      <dsp:txXfrm rot="10800000">
        <a:off x="1762148" y="2092283"/>
        <a:ext cx="3398032" cy="1609771"/>
      </dsp:txXfrm>
    </dsp:sp>
    <dsp:sp modelId="{175F1D16-E41C-4521-99E1-6B900A0A8BD3}">
      <dsp:nvSpPr>
        <dsp:cNvPr id="0" name=""/>
        <dsp:cNvSpPr/>
      </dsp:nvSpPr>
      <dsp:spPr>
        <a:xfrm>
          <a:off x="554819" y="2092283"/>
          <a:ext cx="1609771" cy="160977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FF2650-B661-42FD-87F6-C675137C5A9D}">
      <dsp:nvSpPr>
        <dsp:cNvPr id="0" name=""/>
        <dsp:cNvSpPr/>
      </dsp:nvSpPr>
      <dsp:spPr>
        <a:xfrm rot="10800000">
          <a:off x="1359705" y="4182583"/>
          <a:ext cx="3800475" cy="1609771"/>
        </a:xfrm>
        <a:prstGeom prst="homePlat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9865"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 Lord’s Bond-Servant is </a:t>
          </a:r>
          <a:r>
            <a:rPr lang="en-US" sz="1800" b="1" i="1" kern="1200" dirty="0">
              <a:solidFill>
                <a:schemeClr val="tx1"/>
              </a:solidFill>
            </a:rPr>
            <a:t>Compassionate</a:t>
          </a:r>
          <a:r>
            <a:rPr lang="en-US" sz="1800" b="1" kern="1200" dirty="0">
              <a:solidFill>
                <a:schemeClr val="tx1"/>
              </a:solidFill>
            </a:rPr>
            <a:t> </a:t>
          </a:r>
        </a:p>
        <a:p>
          <a:pPr marL="0" lvl="0" indent="0" algn="ctr" defTabSz="800100">
            <a:lnSpc>
              <a:spcPct val="90000"/>
            </a:lnSpc>
            <a:spcBef>
              <a:spcPct val="0"/>
            </a:spcBef>
            <a:spcAft>
              <a:spcPct val="35000"/>
            </a:spcAft>
            <a:buNone/>
          </a:pPr>
          <a:r>
            <a:rPr lang="en-US" sz="1800" kern="1200" dirty="0">
              <a:solidFill>
                <a:schemeClr val="tx1"/>
              </a:solidFill>
            </a:rPr>
            <a:t>(I Cor. 11:1; I Cor. 1:11; Js. 4:1-4; Gal. 5:22; Eph. 4:1-3; Col. 3:12-14)</a:t>
          </a:r>
        </a:p>
      </dsp:txBody>
      <dsp:txXfrm rot="10800000">
        <a:off x="1762148" y="4182583"/>
        <a:ext cx="3398032" cy="1609771"/>
      </dsp:txXfrm>
    </dsp:sp>
    <dsp:sp modelId="{D684F878-A924-4A17-B794-8971A6AC7C70}">
      <dsp:nvSpPr>
        <dsp:cNvPr id="0" name=""/>
        <dsp:cNvSpPr/>
      </dsp:nvSpPr>
      <dsp:spPr>
        <a:xfrm>
          <a:off x="554819" y="4182583"/>
          <a:ext cx="1609771" cy="160977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0151736-D6C7-4EFF-ABD1-FE0A848612F1}" type="slidenum">
              <a:rPr lang="en-US" altLang="en-US"/>
              <a:pPr/>
              <a:t>‹#›</a:t>
            </a:fld>
            <a:endParaRPr lang="en-US" altLang="en-US"/>
          </a:p>
        </p:txBody>
      </p:sp>
    </p:spTree>
    <p:extLst>
      <p:ext uri="{BB962C8B-B14F-4D97-AF65-F5344CB8AC3E}">
        <p14:creationId xmlns:p14="http://schemas.microsoft.com/office/powerpoint/2010/main" val="186955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3788D9D4-06E8-4321-9E87-FBC264B5CF7A}" type="slidenum">
              <a:rPr lang="en-US" altLang="en-US"/>
              <a:pPr/>
              <a:t>‹#›</a:t>
            </a:fld>
            <a:endParaRPr lang="en-US" altLang="en-US"/>
          </a:p>
        </p:txBody>
      </p:sp>
    </p:spTree>
    <p:extLst>
      <p:ext uri="{BB962C8B-B14F-4D97-AF65-F5344CB8AC3E}">
        <p14:creationId xmlns:p14="http://schemas.microsoft.com/office/powerpoint/2010/main" val="158967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a:t>By Nathan L Morrison </a:t>
            </a:r>
          </a:p>
          <a:p>
            <a:endParaRPr lang="en-US" altLang="en-US" dirty="0"/>
          </a:p>
          <a:p>
            <a:r>
              <a:rPr lang="en-US" altLang="en-US" dirty="0"/>
              <a:t>All Scripture given is from NASB unless otherwise stated</a:t>
            </a:r>
          </a:p>
          <a:p>
            <a:endParaRPr lang="en-US" altLang="en-US" dirty="0"/>
          </a:p>
          <a:p>
            <a:r>
              <a:rPr lang="en-US" altLang="en-US" dirty="0"/>
              <a:t>For further study, or if questions, please Call: 804-277-1983 or Visit: www.courthousechurchofchrist.com</a:t>
            </a:r>
          </a:p>
          <a:p>
            <a:endParaRPr lang="en-US" altLang="en-US" dirty="0"/>
          </a:p>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10</a:t>
            </a:fld>
            <a:endParaRPr lang="en-US" altLang="en-US"/>
          </a:p>
        </p:txBody>
      </p:sp>
    </p:spTree>
    <p:extLst>
      <p:ext uri="{BB962C8B-B14F-4D97-AF65-F5344CB8AC3E}">
        <p14:creationId xmlns:p14="http://schemas.microsoft.com/office/powerpoint/2010/main" val="515833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marL="342900" marR="0" lvl="0" indent="-342900">
              <a:spcBef>
                <a:spcPts val="0"/>
              </a:spcBef>
              <a:spcAft>
                <a:spcPts val="0"/>
              </a:spcAft>
              <a:buFont typeface="+mj-lt"/>
              <a:buAutoNum type="romanUcPeriod"/>
              <a:tabLst>
                <a:tab pos="228600" algn="l"/>
              </a:tabLst>
            </a:pPr>
            <a:r>
              <a:rPr lang="en-US" sz="1800" spc="-15" dirty="0">
                <a:effectLst/>
                <a:latin typeface="Times New Roman" panose="02020603050405020304" pitchFamily="18" charset="0"/>
                <a:ea typeface="Times New Roman" panose="02020603050405020304" pitchFamily="18" charset="0"/>
              </a:rPr>
              <a:t>If you are not a Christian, you need to be. Repent and be baptized!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228600" algn="l"/>
              </a:tabLst>
            </a:pPr>
            <a:r>
              <a:rPr lang="en-US" sz="1800" spc="-15" dirty="0">
                <a:effectLst/>
                <a:latin typeface="Times New Roman" panose="02020603050405020304" pitchFamily="18" charset="0"/>
                <a:ea typeface="Times New Roman" panose="02020603050405020304" pitchFamily="18" charset="0"/>
              </a:rPr>
              <a:t>If a Christian living with sin, repent and He will forgive you.</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romanUcPeriod"/>
              <a:tabLst>
                <a:tab pos="228600" algn="l"/>
              </a:tabLst>
            </a:pPr>
            <a:r>
              <a:rPr lang="en-US" sz="1800" spc="-15" dirty="0">
                <a:effectLst/>
                <a:latin typeface="Times New Roman" panose="02020603050405020304" pitchFamily="18" charset="0"/>
                <a:ea typeface="Times New Roman" panose="02020603050405020304" pitchFamily="18" charset="0"/>
              </a:rPr>
              <a:t>Whatever your requests, let them be made known </a:t>
            </a:r>
            <a:r>
              <a:rPr lang="en-US" sz="1800" b="1" i="1" u="sng" spc="-15" dirty="0">
                <a:effectLst/>
                <a:latin typeface="Times New Roman" panose="02020603050405020304" pitchFamily="18" charset="0"/>
                <a:ea typeface="Times New Roman" panose="02020603050405020304" pitchFamily="18" charset="0"/>
              </a:rPr>
              <a:t>NOW </a:t>
            </a:r>
            <a:r>
              <a:rPr lang="en-US" sz="1800" spc="-15" dirty="0">
                <a:effectLst/>
                <a:latin typeface="Times New Roman" panose="02020603050405020304" pitchFamily="18" charset="0"/>
                <a:ea typeface="Times New Roman" panose="02020603050405020304" pitchFamily="18" charset="0"/>
              </a:rPr>
              <a:t>while we stand &amp; sing!</a:t>
            </a:r>
            <a:endParaRPr lang="en-US" sz="1800" dirty="0">
              <a:effectLst/>
              <a:latin typeface="Times New Roman" panose="02020603050405020304" pitchFamily="18" charset="0"/>
              <a:ea typeface="Times New Roman" panose="02020603050405020304" pitchFamily="18" charset="0"/>
            </a:endParaRPr>
          </a:p>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8848170"/>
            <a:ext cx="2971800" cy="465693"/>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74344"/>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9012538"/>
            <a:ext cx="2971800" cy="474344"/>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36484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gn="l"/>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a:t>
            </a:fld>
            <a:endParaRPr lang="en-US" altLang="en-US"/>
          </a:p>
        </p:txBody>
      </p:sp>
    </p:spTree>
    <p:extLst>
      <p:ext uri="{BB962C8B-B14F-4D97-AF65-F5344CB8AC3E}">
        <p14:creationId xmlns:p14="http://schemas.microsoft.com/office/powerpoint/2010/main" val="126907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74344"/>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9012538"/>
            <a:ext cx="2971800" cy="474344"/>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25081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romanUcPeriod"/>
            </a:pPr>
            <a:r>
              <a:rPr lang="en-US" sz="1400" b="1" spc="-55" dirty="0">
                <a:solidFill>
                  <a:srgbClr val="000000"/>
                </a:solidFill>
                <a:effectLst/>
                <a:latin typeface="Times New Roman" panose="02020603050405020304" pitchFamily="18" charset="0"/>
                <a:ea typeface="Times New Roman" panose="02020603050405020304" pitchFamily="18" charset="0"/>
              </a:rPr>
              <a:t>The Lord’s Bond-Servant is </a:t>
            </a:r>
            <a:r>
              <a:rPr lang="en-US" sz="1400" b="1" i="1" spc="-55" dirty="0">
                <a:solidFill>
                  <a:srgbClr val="000000"/>
                </a:solidFill>
                <a:effectLst/>
                <a:latin typeface="Times New Roman" panose="02020603050405020304" pitchFamily="18" charset="0"/>
                <a:ea typeface="Times New Roman" panose="02020603050405020304" pitchFamily="18" charset="0"/>
              </a:rPr>
              <a:t>Committed</a:t>
            </a:r>
            <a:r>
              <a:rPr lang="en-US" sz="1400" b="1" spc="-55" dirty="0">
                <a:solidFill>
                  <a:srgbClr val="000000"/>
                </a:solidFill>
                <a:effectLst/>
                <a:latin typeface="Times New Roman" panose="02020603050405020304" pitchFamily="18" charset="0"/>
                <a:ea typeface="Times New Roman" panose="02020603050405020304" pitchFamily="18" charset="0"/>
              </a:rPr>
              <a:t> to Christ</a:t>
            </a:r>
            <a:endParaRPr lang="en-US" sz="1000" b="1"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a:tabLst>
                <a:tab pos="685800" algn="l"/>
              </a:tabLst>
            </a:pPr>
            <a:r>
              <a:rPr lang="en-US" sz="1100" b="1" spc="-55" dirty="0">
                <a:solidFill>
                  <a:srgbClr val="000000"/>
                </a:solidFill>
                <a:effectLst/>
                <a:latin typeface="Times New Roman" panose="02020603050405020304" pitchFamily="18" charset="0"/>
                <a:ea typeface="Times New Roman" panose="02020603050405020304" pitchFamily="18" charset="0"/>
              </a:rPr>
              <a:t>II Tim. 2:24: The Lord’s “bond-servant” </a:t>
            </a:r>
            <a:endParaRPr lang="en-US" sz="10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2810" algn="l"/>
              </a:tabLst>
            </a:pPr>
            <a:r>
              <a:rPr lang="en-US" sz="1100" spc="-5" dirty="0">
                <a:solidFill>
                  <a:srgbClr val="000000"/>
                </a:solidFill>
                <a:effectLst/>
                <a:latin typeface="Times New Roman" panose="02020603050405020304" pitchFamily="18" charset="0"/>
                <a:ea typeface="Times New Roman" panose="02020603050405020304" pitchFamily="18" charset="0"/>
              </a:rPr>
              <a:t>This indicates ownership, that we are the Lord’s.</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2810" algn="l"/>
              </a:tabLst>
            </a:pPr>
            <a:r>
              <a:rPr lang="en-US" sz="1100" spc="-5" dirty="0">
                <a:solidFill>
                  <a:srgbClr val="000000"/>
                </a:solidFill>
                <a:effectLst/>
                <a:latin typeface="Times New Roman" panose="02020603050405020304" pitchFamily="18" charset="0"/>
                <a:ea typeface="Times New Roman" panose="02020603050405020304" pitchFamily="18" charset="0"/>
              </a:rPr>
              <a:t>He has purchased us.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1350010" algn="l"/>
              </a:tabLst>
            </a:pPr>
            <a:r>
              <a:rPr lang="en-US" sz="1100" i="1" spc="-10" dirty="0">
                <a:solidFill>
                  <a:srgbClr val="000000"/>
                </a:solidFill>
                <a:effectLst/>
                <a:latin typeface="Times New Roman" panose="02020603050405020304" pitchFamily="18" charset="0"/>
                <a:ea typeface="Times New Roman" panose="02020603050405020304" pitchFamily="18" charset="0"/>
              </a:rPr>
              <a:t>I Cor. 6:19-20:</a:t>
            </a:r>
            <a:r>
              <a:rPr lang="en-US" sz="1100" spc="-10" dirty="0">
                <a:solidFill>
                  <a:srgbClr val="000000"/>
                </a:solidFill>
                <a:effectLst/>
                <a:latin typeface="Times New Roman" panose="02020603050405020304" pitchFamily="18" charset="0"/>
                <a:ea typeface="Times New Roman" panose="02020603050405020304" pitchFamily="18" charset="0"/>
              </a:rPr>
              <a:t> We are “bought with a price.”</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1350010" algn="l"/>
              </a:tabLst>
            </a:pPr>
            <a:r>
              <a:rPr lang="en-US" sz="1100" i="1" spc="-10" dirty="0">
                <a:solidFill>
                  <a:srgbClr val="000000"/>
                </a:solidFill>
                <a:effectLst/>
                <a:latin typeface="Times New Roman" panose="02020603050405020304" pitchFamily="18" charset="0"/>
                <a:ea typeface="Times New Roman" panose="02020603050405020304" pitchFamily="18" charset="0"/>
              </a:rPr>
              <a:t>Titus 2:14:</a:t>
            </a:r>
            <a:r>
              <a:rPr lang="en-US" sz="1100" spc="-10" dirty="0">
                <a:solidFill>
                  <a:srgbClr val="000000"/>
                </a:solidFill>
                <a:effectLst/>
                <a:latin typeface="Times New Roman" panose="02020603050405020304" pitchFamily="18" charset="0"/>
                <a:ea typeface="Times New Roman" panose="02020603050405020304" pitchFamily="18" charset="0"/>
              </a:rPr>
              <a:t> He “gave Himself for us to redeem us.”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1350010" algn="l"/>
              </a:tabLst>
            </a:pPr>
            <a:r>
              <a:rPr lang="en-US" sz="1100" i="1" spc="-10" dirty="0">
                <a:solidFill>
                  <a:srgbClr val="000000"/>
                </a:solidFill>
                <a:effectLst/>
                <a:latin typeface="Times New Roman" panose="02020603050405020304" pitchFamily="18" charset="0"/>
                <a:ea typeface="Times New Roman" panose="02020603050405020304" pitchFamily="18" charset="0"/>
              </a:rPr>
              <a:t>I Pet. 1:18-19:</a:t>
            </a:r>
            <a:r>
              <a:rPr lang="en-US" sz="1100" spc="-10" dirty="0">
                <a:solidFill>
                  <a:srgbClr val="000000"/>
                </a:solidFill>
                <a:effectLst/>
                <a:latin typeface="Times New Roman" panose="02020603050405020304" pitchFamily="18" charset="0"/>
                <a:ea typeface="Times New Roman" panose="02020603050405020304" pitchFamily="18" charset="0"/>
              </a:rPr>
              <a:t> We are redeemed with “precious blood,” “the blood of Christ.”</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startAt="2"/>
              <a:tabLst>
                <a:tab pos="685800" algn="l"/>
              </a:tabLst>
            </a:pPr>
            <a:r>
              <a:rPr lang="en-US" sz="1100" b="1" spc="-55" dirty="0">
                <a:solidFill>
                  <a:srgbClr val="000000"/>
                </a:solidFill>
                <a:effectLst/>
                <a:latin typeface="Times New Roman" panose="02020603050405020304" pitchFamily="18" charset="0"/>
                <a:ea typeface="Times New Roman" panose="02020603050405020304" pitchFamily="18" charset="0"/>
              </a:rPr>
              <a:t>Commitment of the Servant:</a:t>
            </a:r>
            <a:endParaRPr lang="en-US" sz="10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5985" algn="l"/>
              </a:tabLst>
            </a:pPr>
            <a:r>
              <a:rPr lang="en-US" sz="1100" spc="-40" dirty="0">
                <a:solidFill>
                  <a:srgbClr val="000000"/>
                </a:solidFill>
                <a:effectLst/>
                <a:latin typeface="Times New Roman" panose="02020603050405020304" pitchFamily="18" charset="0"/>
                <a:ea typeface="Times New Roman" panose="02020603050405020304" pitchFamily="18" charset="0"/>
              </a:rPr>
              <a:t>The Lord’s servant realizes that he/she belongs to the Lord, so whatever the Master instructs to do, the servant does (Titus 2:14).</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5985" algn="l"/>
              </a:tabLst>
            </a:pPr>
            <a:r>
              <a:rPr lang="en-US" sz="1100" dirty="0">
                <a:solidFill>
                  <a:srgbClr val="000000"/>
                </a:solidFill>
                <a:effectLst/>
                <a:latin typeface="Times New Roman" panose="02020603050405020304" pitchFamily="18" charset="0"/>
                <a:ea typeface="Times New Roman" panose="02020603050405020304" pitchFamily="18" charset="0"/>
              </a:rPr>
              <a:t>We have to understand that we are the Lord’s before we can go further into the text because He outlines what He expects of us.</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5985" algn="l"/>
              </a:tabLst>
            </a:pPr>
            <a:r>
              <a:rPr lang="en-US" sz="1100" dirty="0">
                <a:solidFill>
                  <a:srgbClr val="000000"/>
                </a:solidFill>
                <a:effectLst/>
                <a:latin typeface="Times New Roman" panose="02020603050405020304" pitchFamily="18" charset="0"/>
                <a:ea typeface="Times New Roman" panose="02020603050405020304" pitchFamily="18" charset="0"/>
              </a:rPr>
              <a:t>We have to be committed to Him with our whole heart in order to obey.</a:t>
            </a:r>
            <a:endParaRPr lang="en-US" sz="1000" dirty="0">
              <a:effectLst/>
              <a:latin typeface="Times New Roman" panose="02020603050405020304" pitchFamily="18" charset="0"/>
              <a:ea typeface="Times New Roman" panose="02020603050405020304" pitchFamily="18" charset="0"/>
            </a:endParaRPr>
          </a:p>
          <a:p>
            <a:pPr marL="742950" marR="15240" lvl="1" indent="-285750" algn="just">
              <a:spcBef>
                <a:spcPts val="0"/>
              </a:spcBef>
              <a:spcAft>
                <a:spcPts val="0"/>
              </a:spcAft>
              <a:buFont typeface="+mj-lt"/>
              <a:buAutoNum type="alphaLcPeriod"/>
              <a:tabLst>
                <a:tab pos="1353185" algn="l"/>
              </a:tabLst>
            </a:pPr>
            <a:r>
              <a:rPr lang="en-US" sz="1100" dirty="0">
                <a:solidFill>
                  <a:srgbClr val="000000"/>
                </a:solidFill>
                <a:effectLst/>
                <a:latin typeface="Times New Roman" panose="02020603050405020304" pitchFamily="18" charset="0"/>
                <a:ea typeface="Times New Roman" panose="02020603050405020304" pitchFamily="18" charset="0"/>
              </a:rPr>
              <a:t>Mk. 12:28-30: In response to a question of what was the greatest command in the Law? Jesus answered, “…you shall love the Lord your God with all your heart, and with all your soul, and with all your mind, and with all your strength.” </a:t>
            </a:r>
            <a:r>
              <a:rPr lang="en-US" sz="1100" i="1" dirty="0">
                <a:solidFill>
                  <a:srgbClr val="000000"/>
                </a:solidFill>
                <a:effectLst/>
                <a:latin typeface="Times New Roman" panose="02020603050405020304" pitchFamily="18" charset="0"/>
                <a:ea typeface="Times New Roman" panose="02020603050405020304" pitchFamily="18" charset="0"/>
              </a:rPr>
              <a:t>(Deut. 6:5)</a:t>
            </a:r>
            <a:endParaRPr lang="en-US" sz="1000" dirty="0">
              <a:effectLst/>
              <a:latin typeface="Times New Roman" panose="02020603050405020304" pitchFamily="18" charset="0"/>
              <a:ea typeface="Times New Roman" panose="02020603050405020304" pitchFamily="18" charset="0"/>
            </a:endParaRPr>
          </a:p>
          <a:p>
            <a:pPr marL="742950" marR="15240" lvl="1" indent="-285750" algn="just">
              <a:spcBef>
                <a:spcPts val="0"/>
              </a:spcBef>
              <a:spcAft>
                <a:spcPts val="0"/>
              </a:spcAft>
              <a:buFont typeface="+mj-lt"/>
              <a:buAutoNum type="alphaLcPeriod"/>
              <a:tabLst>
                <a:tab pos="1353185" algn="l"/>
              </a:tabLst>
            </a:pPr>
            <a:r>
              <a:rPr lang="en-US" sz="1100" i="1" dirty="0">
                <a:solidFill>
                  <a:srgbClr val="000000"/>
                </a:solidFill>
                <a:effectLst/>
                <a:latin typeface="Times New Roman" panose="02020603050405020304" pitchFamily="18" charset="0"/>
                <a:ea typeface="Times New Roman" panose="02020603050405020304" pitchFamily="18" charset="0"/>
              </a:rPr>
              <a:t>Mt. 6:33</a:t>
            </a:r>
            <a:r>
              <a:rPr lang="en-US" sz="1100" dirty="0">
                <a:solidFill>
                  <a:srgbClr val="000000"/>
                </a:solidFill>
                <a:effectLst/>
                <a:latin typeface="Times New Roman" panose="02020603050405020304" pitchFamily="18" charset="0"/>
                <a:ea typeface="Times New Roman" panose="02020603050405020304" pitchFamily="18" charset="0"/>
              </a:rPr>
              <a:t>: “Seek first the kingdom of God.” We must be committed to serving Him before we do that.</a:t>
            </a:r>
            <a:endParaRPr lang="en-US" sz="1000" dirty="0">
              <a:effectLst/>
              <a:latin typeface="Times New Roman" panose="02020603050405020304" pitchFamily="18" charset="0"/>
              <a:ea typeface="Times New Roman" panose="02020603050405020304" pitchFamily="18" charset="0"/>
            </a:endParaRPr>
          </a:p>
          <a:p>
            <a:pPr marL="742950" marR="15240" lvl="1" indent="-285750" algn="just">
              <a:spcBef>
                <a:spcPts val="0"/>
              </a:spcBef>
              <a:spcAft>
                <a:spcPts val="0"/>
              </a:spcAft>
              <a:buFont typeface="+mj-lt"/>
              <a:buAutoNum type="alphaLcPeriod"/>
              <a:tabLst>
                <a:tab pos="1353185" algn="l"/>
              </a:tabLst>
            </a:pPr>
            <a:r>
              <a:rPr lang="en-US" sz="1100" dirty="0">
                <a:solidFill>
                  <a:srgbClr val="000000"/>
                </a:solidFill>
                <a:effectLst/>
                <a:latin typeface="Times New Roman" panose="02020603050405020304" pitchFamily="18" charset="0"/>
                <a:ea typeface="Times New Roman" panose="02020603050405020304" pitchFamily="18" charset="0"/>
              </a:rPr>
              <a:t>Rom. 6:17-18: Commitment to God brings about “slaves of righteousness.”</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UcPeriod" startAt="3"/>
              <a:tabLst>
                <a:tab pos="685800" algn="l"/>
              </a:tabLst>
            </a:pPr>
            <a:r>
              <a:rPr lang="en-US" sz="1100" b="1" spc="-45" dirty="0">
                <a:solidFill>
                  <a:srgbClr val="000000"/>
                </a:solidFill>
                <a:effectLst/>
                <a:latin typeface="Times New Roman" panose="02020603050405020304" pitchFamily="18" charset="0"/>
                <a:ea typeface="Times New Roman" panose="02020603050405020304" pitchFamily="18" charset="0"/>
              </a:rPr>
              <a:t>As bond-servants, we are to be committed to the Lord’s cause! </a:t>
            </a:r>
            <a:endParaRPr lang="en-US" sz="10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3314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lvl="0" indent="-400050">
              <a:lnSpc>
                <a:spcPts val="1200"/>
              </a:lnSpc>
              <a:spcBef>
                <a:spcPts val="0"/>
              </a:spcBef>
              <a:spcAft>
                <a:spcPts val="0"/>
              </a:spcAft>
              <a:buFont typeface="+mj-lt"/>
              <a:buAutoNum type="romanUcPeriod" startAt="2"/>
            </a:pPr>
            <a:r>
              <a:rPr lang="en-US" sz="1400" b="1" spc="-100" dirty="0">
                <a:solidFill>
                  <a:srgbClr val="000000"/>
                </a:solidFill>
                <a:effectLst/>
                <a:latin typeface="Times New Roman" panose="02020603050405020304" pitchFamily="18" charset="0"/>
              </a:rPr>
              <a:t>The Lord’s Bond-Servant is </a:t>
            </a:r>
            <a:r>
              <a:rPr lang="en-US" sz="1400" b="1" i="1" spc="-100" dirty="0">
                <a:solidFill>
                  <a:srgbClr val="000000"/>
                </a:solidFill>
                <a:effectLst/>
                <a:latin typeface="Times New Roman" panose="02020603050405020304" pitchFamily="18" charset="0"/>
              </a:rPr>
              <a:t>Competent</a:t>
            </a:r>
            <a:endParaRPr lang="en-US" sz="1400" b="1" spc="-100" dirty="0">
              <a:effectLst/>
              <a:latin typeface="Times New Roman" panose="02020603050405020304" pitchFamily="18" charset="0"/>
            </a:endParaRPr>
          </a:p>
          <a:p>
            <a:pPr marL="1600200" marR="0" lvl="3" indent="-228600">
              <a:lnSpc>
                <a:spcPts val="1200"/>
              </a:lnSpc>
              <a:spcBef>
                <a:spcPts val="0"/>
              </a:spcBef>
              <a:spcAft>
                <a:spcPts val="0"/>
              </a:spcAft>
              <a:buFont typeface="+mj-lt"/>
              <a:buAutoNum type="alphaUcPeriod"/>
              <a:tabLst>
                <a:tab pos="2267585" algn="l"/>
                <a:tab pos="685800" algn="l"/>
              </a:tabLst>
            </a:pPr>
            <a:r>
              <a:rPr lang="en-US" sz="1100" b="1" spc="-40" dirty="0">
                <a:solidFill>
                  <a:srgbClr val="000000"/>
                </a:solidFill>
                <a:effectLst/>
                <a:latin typeface="Times New Roman" panose="02020603050405020304" pitchFamily="18" charset="0"/>
              </a:rPr>
              <a:t>II Tim. 2:24: The Lord’s bond-servant is “able to teach.”</a:t>
            </a:r>
            <a:endParaRPr lang="en-US" sz="1200" b="1" spc="-40" dirty="0">
              <a:effectLst/>
              <a:latin typeface="Times New Roman" panose="02020603050405020304" pitchFamily="18" charset="0"/>
            </a:endParaRPr>
          </a:p>
          <a:p>
            <a:pPr marL="342900" marR="0" lvl="0" indent="-342900">
              <a:spcBef>
                <a:spcPts val="0"/>
              </a:spcBef>
              <a:spcAft>
                <a:spcPts val="0"/>
              </a:spcAft>
              <a:buFont typeface="+mj-lt"/>
              <a:buAutoNum type="arabicPeriod"/>
              <a:tabLst>
                <a:tab pos="883920" algn="l"/>
              </a:tabLst>
            </a:pPr>
            <a:r>
              <a:rPr lang="en-US" sz="1100" spc="-50" dirty="0">
                <a:solidFill>
                  <a:srgbClr val="000000"/>
                </a:solidFill>
                <a:effectLst/>
                <a:latin typeface="Times New Roman" panose="02020603050405020304" pitchFamily="18" charset="0"/>
                <a:ea typeface="Times New Roman" panose="02020603050405020304" pitchFamily="18" charset="0"/>
              </a:rPr>
              <a:t>The phrase, “able to teach” means the individual is “skillful in teaching” (Vines); “apt to teach,” “instructive” </a:t>
            </a:r>
            <a:r>
              <a:rPr lang="en-US" sz="1100" i="1" spc="-50" dirty="0">
                <a:solidFill>
                  <a:srgbClr val="000000"/>
                </a:solidFill>
                <a:effectLst/>
                <a:latin typeface="Times New Roman" panose="02020603050405020304" pitchFamily="18" charset="0"/>
                <a:ea typeface="Times New Roman" panose="02020603050405020304" pitchFamily="18" charset="0"/>
              </a:rPr>
              <a:t>(G1317 </a:t>
            </a:r>
            <a:r>
              <a:rPr lang="en-US" sz="1100" i="1" spc="-50" dirty="0" err="1">
                <a:solidFill>
                  <a:srgbClr val="000000"/>
                </a:solidFill>
                <a:effectLst/>
                <a:latin typeface="Times New Roman" panose="02020603050405020304" pitchFamily="18" charset="0"/>
                <a:ea typeface="Times New Roman" panose="02020603050405020304" pitchFamily="18" charset="0"/>
              </a:rPr>
              <a:t>didaktikos</a:t>
            </a:r>
            <a:r>
              <a:rPr lang="en-US" sz="1100" i="1" spc="-50" dirty="0">
                <a:solidFill>
                  <a:srgbClr val="000000"/>
                </a:solidFill>
                <a:effectLst/>
                <a:latin typeface="Times New Roman" panose="02020603050405020304" pitchFamily="18" charset="0"/>
                <a:ea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83920" algn="l"/>
              </a:tabLst>
            </a:pPr>
            <a:r>
              <a:rPr lang="en-US" sz="1100" spc="-50" dirty="0">
                <a:solidFill>
                  <a:srgbClr val="000000"/>
                </a:solidFill>
                <a:effectLst/>
                <a:latin typeface="Times New Roman" panose="02020603050405020304" pitchFamily="18" charset="0"/>
                <a:ea typeface="Times New Roman" panose="02020603050405020304" pitchFamily="18" charset="0"/>
              </a:rPr>
              <a:t>In order to be “skillful in teaching” or “able to teach” one must know what one is teaching.</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83920" algn="l"/>
              </a:tabLst>
            </a:pPr>
            <a:r>
              <a:rPr lang="en-US" sz="1100" spc="-50" dirty="0">
                <a:solidFill>
                  <a:srgbClr val="000000"/>
                </a:solidFill>
                <a:effectLst/>
                <a:latin typeface="Times New Roman" panose="02020603050405020304" pitchFamily="18" charset="0"/>
                <a:ea typeface="Times New Roman" panose="02020603050405020304" pitchFamily="18" charset="0"/>
              </a:rPr>
              <a:t>To know what to teach, one must study.</a:t>
            </a:r>
            <a:endParaRPr lang="en-US" sz="1000" dirty="0">
              <a:effectLst/>
              <a:latin typeface="Times New Roman" panose="02020603050405020304" pitchFamily="18" charset="0"/>
              <a:ea typeface="Times New Roman" panose="02020603050405020304" pitchFamily="18" charset="0"/>
            </a:endParaRPr>
          </a:p>
          <a:p>
            <a:pPr marL="742950" marR="0" lvl="1" indent="-285750">
              <a:lnSpc>
                <a:spcPts val="1200"/>
              </a:lnSpc>
              <a:spcBef>
                <a:spcPts val="0"/>
              </a:spcBef>
              <a:spcAft>
                <a:spcPts val="0"/>
              </a:spcAft>
              <a:buFont typeface="+mj-lt"/>
              <a:buAutoNum type="alphaLcPeriod"/>
              <a:tabLst>
                <a:tab pos="1341120" algn="l"/>
              </a:tabLst>
            </a:pPr>
            <a:r>
              <a:rPr lang="en-US" sz="1100" i="1" dirty="0">
                <a:solidFill>
                  <a:srgbClr val="000000"/>
                </a:solidFill>
                <a:effectLst/>
                <a:latin typeface="Times New Roman" panose="02020603050405020304" pitchFamily="18" charset="0"/>
                <a:ea typeface="Times New Roman" panose="02020603050405020304" pitchFamily="18" charset="0"/>
              </a:rPr>
              <a:t>II Tim. 2:15:</a:t>
            </a:r>
            <a:r>
              <a:rPr lang="en-US" sz="1100" dirty="0">
                <a:solidFill>
                  <a:srgbClr val="000000"/>
                </a:solidFill>
                <a:effectLst/>
                <a:latin typeface="Times New Roman" panose="02020603050405020304" pitchFamily="18" charset="0"/>
                <a:ea typeface="Times New Roman" panose="02020603050405020304" pitchFamily="18" charset="0"/>
              </a:rPr>
              <a:t> To accurately handle the word of truth, you must study to know what it contains, to teach it, to defend it, and to not be led astray by error.</a:t>
            </a:r>
            <a:endParaRPr lang="en-US" sz="1200" dirty="0">
              <a:effectLst/>
              <a:latin typeface="Times New Roman" panose="02020603050405020304" pitchFamily="18" charset="0"/>
              <a:ea typeface="Times New Roman" panose="02020603050405020304" pitchFamily="18" charset="0"/>
            </a:endParaRPr>
          </a:p>
          <a:p>
            <a:pPr marL="742950" marR="0" lvl="1" indent="-285750">
              <a:lnSpc>
                <a:spcPts val="1200"/>
              </a:lnSpc>
              <a:spcBef>
                <a:spcPts val="0"/>
              </a:spcBef>
              <a:spcAft>
                <a:spcPts val="0"/>
              </a:spcAft>
              <a:buFont typeface="+mj-lt"/>
              <a:buAutoNum type="alphaLcPeriod"/>
              <a:tabLst>
                <a:tab pos="1341120" algn="l"/>
              </a:tabLst>
            </a:pPr>
            <a:r>
              <a:rPr lang="en-US" sz="1100" dirty="0">
                <a:solidFill>
                  <a:srgbClr val="000000"/>
                </a:solidFill>
                <a:effectLst/>
                <a:latin typeface="Times New Roman" panose="02020603050405020304" pitchFamily="18" charset="0"/>
                <a:ea typeface="Times New Roman" panose="02020603050405020304" pitchFamily="18" charset="0"/>
              </a:rPr>
              <a:t>Not everyone can be or desires to be a teacher (or should be), but saints ought to be able to defend or “answer” questions of faith (Js. 3:1-2; I Pet. 3:15).</a:t>
            </a:r>
            <a:endParaRPr lang="en-US" sz="1200" dirty="0">
              <a:effectLst/>
              <a:latin typeface="Times New Roman" panose="02020603050405020304" pitchFamily="18" charset="0"/>
              <a:ea typeface="Times New Roman" panose="02020603050405020304" pitchFamily="18" charset="0"/>
            </a:endParaRPr>
          </a:p>
          <a:p>
            <a:pPr marL="1600200" marR="0" lvl="3" indent="-228600">
              <a:lnSpc>
                <a:spcPts val="1200"/>
              </a:lnSpc>
              <a:spcBef>
                <a:spcPts val="0"/>
              </a:spcBef>
              <a:spcAft>
                <a:spcPts val="0"/>
              </a:spcAft>
              <a:buFont typeface="+mj-lt"/>
              <a:buAutoNum type="alphaUcPeriod" startAt="2"/>
              <a:tabLst>
                <a:tab pos="2267585" algn="l"/>
                <a:tab pos="685800" algn="l"/>
              </a:tabLst>
            </a:pPr>
            <a:r>
              <a:rPr lang="en-US" sz="1100" b="1" spc="-40" dirty="0">
                <a:solidFill>
                  <a:srgbClr val="000000"/>
                </a:solidFill>
                <a:effectLst/>
                <a:latin typeface="Times New Roman" panose="02020603050405020304" pitchFamily="18" charset="0"/>
              </a:rPr>
              <a:t>Competence comes from:</a:t>
            </a:r>
            <a:endParaRPr lang="en-US" sz="1200" b="1" spc="-40" dirty="0">
              <a:effectLst/>
              <a:latin typeface="Times New Roman" panose="02020603050405020304" pitchFamily="18" charset="0"/>
            </a:endParaRPr>
          </a:p>
          <a:p>
            <a:pPr marL="342900" marR="1840865" lvl="0" indent="-342900" algn="just">
              <a:spcBef>
                <a:spcPts val="0"/>
              </a:spcBef>
              <a:spcAft>
                <a:spcPts val="0"/>
              </a:spcAft>
              <a:buFont typeface="+mj-lt"/>
              <a:buAutoNum type="arabicPeriod"/>
              <a:tabLst>
                <a:tab pos="904875" algn="l"/>
              </a:tabLst>
            </a:pPr>
            <a:r>
              <a:rPr lang="en-US" sz="1100" b="1" spc="-65" dirty="0">
                <a:solidFill>
                  <a:srgbClr val="000000"/>
                </a:solidFill>
                <a:effectLst/>
                <a:latin typeface="Times New Roman" panose="02020603050405020304" pitchFamily="18" charset="0"/>
                <a:ea typeface="Times New Roman" panose="02020603050405020304" pitchFamily="18" charset="0"/>
              </a:rPr>
              <a:t>Preparation</a:t>
            </a:r>
            <a:endParaRPr lang="en-US" sz="10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mj-lt"/>
              <a:buAutoNum type="alphaLcPeriod"/>
              <a:tabLst>
                <a:tab pos="1362075" algn="l"/>
              </a:tabLst>
            </a:pPr>
            <a:r>
              <a:rPr lang="en-US" sz="1100" spc="-60" dirty="0">
                <a:solidFill>
                  <a:srgbClr val="000000"/>
                </a:solidFill>
                <a:effectLst/>
                <a:latin typeface="Times New Roman" panose="02020603050405020304" pitchFamily="18" charset="0"/>
                <a:ea typeface="Times New Roman" panose="02020603050405020304" pitchFamily="18" charset="0"/>
              </a:rPr>
              <a:t>Jesus spent time preparing His apostles to teach.</a:t>
            </a:r>
            <a:endParaRPr lang="en-US" sz="10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mj-lt"/>
              <a:buAutoNum type="alphaLcPeriod"/>
              <a:tabLst>
                <a:tab pos="1362075" algn="l"/>
              </a:tabLst>
            </a:pPr>
            <a:r>
              <a:rPr lang="en-US" sz="1100" spc="-60" dirty="0">
                <a:solidFill>
                  <a:srgbClr val="000000"/>
                </a:solidFill>
                <a:effectLst/>
                <a:latin typeface="Times New Roman" panose="02020603050405020304" pitchFamily="18" charset="0"/>
                <a:ea typeface="Times New Roman" panose="02020603050405020304" pitchFamily="18" charset="0"/>
              </a:rPr>
              <a:t>Jn. 17:3: Preparation demands knowledge of the Lord.</a:t>
            </a:r>
            <a:endParaRPr lang="en-US" sz="10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mj-lt"/>
              <a:buAutoNum type="alphaLcPeriod"/>
              <a:tabLst>
                <a:tab pos="1362075" algn="l"/>
              </a:tabLst>
            </a:pPr>
            <a:r>
              <a:rPr lang="en-US" sz="1100" i="1" spc="-60" dirty="0">
                <a:solidFill>
                  <a:srgbClr val="000000"/>
                </a:solidFill>
                <a:effectLst/>
                <a:latin typeface="Times New Roman" panose="02020603050405020304" pitchFamily="18" charset="0"/>
                <a:ea typeface="Times New Roman" panose="02020603050405020304" pitchFamily="18" charset="0"/>
              </a:rPr>
              <a:t>II Tim. 2:15</a:t>
            </a:r>
            <a:r>
              <a:rPr lang="en-US" sz="1100" spc="-60" dirty="0">
                <a:solidFill>
                  <a:srgbClr val="000000"/>
                </a:solidFill>
                <a:effectLst/>
                <a:latin typeface="Times New Roman" panose="02020603050405020304" pitchFamily="18" charset="0"/>
                <a:ea typeface="Times New Roman" panose="02020603050405020304" pitchFamily="18" charset="0"/>
              </a:rPr>
              <a:t>: Preparation demands knowledge of the word of the Lord.</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04875" algn="l"/>
              </a:tabLst>
            </a:pPr>
            <a:r>
              <a:rPr lang="en-US" sz="1100" b="1" spc="-60" dirty="0">
                <a:solidFill>
                  <a:srgbClr val="000000"/>
                </a:solidFill>
                <a:effectLst/>
                <a:latin typeface="Times New Roman" panose="02020603050405020304" pitchFamily="18" charset="0"/>
                <a:ea typeface="Times New Roman" panose="02020603050405020304" pitchFamily="18" charset="0"/>
              </a:rPr>
              <a:t>Practice </a:t>
            </a:r>
            <a:endParaRPr lang="en-US" sz="1000" dirty="0">
              <a:effectLst/>
              <a:latin typeface="Times New Roman" panose="02020603050405020304" pitchFamily="18" charset="0"/>
              <a:ea typeface="Times New Roman" panose="02020603050405020304" pitchFamily="18" charset="0"/>
            </a:endParaRPr>
          </a:p>
          <a:p>
            <a:pPr marL="742950" marR="658495" lvl="1" indent="-285750">
              <a:spcBef>
                <a:spcPts val="0"/>
              </a:spcBef>
              <a:spcAft>
                <a:spcPts val="0"/>
              </a:spcAft>
              <a:buFont typeface="+mj-lt"/>
              <a:buAutoNum type="alphaLcPeriod"/>
              <a:tabLst>
                <a:tab pos="1362075" algn="l"/>
              </a:tabLst>
            </a:pPr>
            <a:r>
              <a:rPr lang="en-US" sz="1100" dirty="0">
                <a:solidFill>
                  <a:srgbClr val="000000"/>
                </a:solidFill>
                <a:effectLst/>
                <a:latin typeface="Times New Roman" panose="02020603050405020304" pitchFamily="18" charset="0"/>
                <a:ea typeface="Times New Roman" panose="02020603050405020304" pitchFamily="18" charset="0"/>
              </a:rPr>
              <a:t>There are lots of secular professions that “practice” a particular craft, job, or calling of some sort (Doctors, Lawyers, etc.).</a:t>
            </a:r>
            <a:endParaRPr lang="en-US" sz="1000" dirty="0">
              <a:effectLst/>
              <a:latin typeface="Times New Roman" panose="02020603050405020304" pitchFamily="18" charset="0"/>
              <a:ea typeface="Times New Roman" panose="02020603050405020304" pitchFamily="18" charset="0"/>
            </a:endParaRPr>
          </a:p>
          <a:p>
            <a:pPr marL="742950" marR="658495" lvl="1" indent="-285750">
              <a:spcBef>
                <a:spcPts val="0"/>
              </a:spcBef>
              <a:spcAft>
                <a:spcPts val="0"/>
              </a:spcAft>
              <a:buFont typeface="+mj-lt"/>
              <a:buAutoNum type="alphaLcPeriod"/>
              <a:tabLst>
                <a:tab pos="1362075" algn="l"/>
              </a:tabLst>
            </a:pPr>
            <a:r>
              <a:rPr lang="en-US" sz="1100" spc="-55" dirty="0">
                <a:solidFill>
                  <a:srgbClr val="000000"/>
                </a:solidFill>
                <a:effectLst/>
                <a:latin typeface="Times New Roman" panose="02020603050405020304" pitchFamily="18" charset="0"/>
                <a:ea typeface="Times New Roman" panose="02020603050405020304" pitchFamily="18" charset="0"/>
              </a:rPr>
              <a:t>We are called to be servants of the Lord. </a:t>
            </a:r>
            <a:endParaRPr lang="en-US" sz="1000" dirty="0">
              <a:effectLst/>
              <a:latin typeface="Times New Roman" panose="02020603050405020304" pitchFamily="18" charset="0"/>
              <a:ea typeface="Times New Roman" panose="02020603050405020304" pitchFamily="18" charset="0"/>
            </a:endParaRPr>
          </a:p>
          <a:p>
            <a:pPr marL="742950" marR="658495" lvl="1" indent="-285750">
              <a:spcBef>
                <a:spcPts val="0"/>
              </a:spcBef>
              <a:spcAft>
                <a:spcPts val="0"/>
              </a:spcAft>
              <a:buFont typeface="+mj-lt"/>
              <a:buAutoNum type="alphaLcPeriod"/>
              <a:tabLst>
                <a:tab pos="1362075" algn="l"/>
              </a:tabLst>
            </a:pPr>
            <a:r>
              <a:rPr lang="en-US" sz="1100" spc="-55" dirty="0">
                <a:solidFill>
                  <a:srgbClr val="000000"/>
                </a:solidFill>
                <a:effectLst/>
                <a:latin typeface="Times New Roman" panose="02020603050405020304" pitchFamily="18" charset="0"/>
                <a:ea typeface="Times New Roman" panose="02020603050405020304" pitchFamily="18" charset="0"/>
              </a:rPr>
              <a:t>Heb. 5:14: The mature Servant, through practice, has their senses trained to discern good from evil. </a:t>
            </a:r>
            <a:endParaRPr lang="en-US" sz="1000" dirty="0">
              <a:effectLst/>
              <a:latin typeface="Times New Roman" panose="02020603050405020304" pitchFamily="18" charset="0"/>
              <a:ea typeface="Times New Roman" panose="02020603050405020304" pitchFamily="18" charset="0"/>
            </a:endParaRPr>
          </a:p>
          <a:p>
            <a:pPr marL="742950" marR="658495" lvl="1" indent="-285750">
              <a:spcBef>
                <a:spcPts val="0"/>
              </a:spcBef>
              <a:spcAft>
                <a:spcPts val="0"/>
              </a:spcAft>
              <a:buFont typeface="+mj-lt"/>
              <a:buAutoNum type="alphaLcPeriod"/>
              <a:tabLst>
                <a:tab pos="1362075" algn="l"/>
              </a:tabLst>
            </a:pPr>
            <a:r>
              <a:rPr lang="en-US" sz="1100" spc="-55" dirty="0">
                <a:solidFill>
                  <a:srgbClr val="000000"/>
                </a:solidFill>
                <a:effectLst/>
                <a:latin typeface="Times New Roman" panose="02020603050405020304" pitchFamily="18" charset="0"/>
                <a:ea typeface="Times New Roman" panose="02020603050405020304" pitchFamily="18" charset="0"/>
              </a:rPr>
              <a:t>Servants of the Lord “practice” by being involved in:</a:t>
            </a:r>
            <a:endParaRPr lang="en-US" sz="1000" dirty="0">
              <a:effectLst/>
              <a:latin typeface="Times New Roman" panose="02020603050405020304" pitchFamily="18" charset="0"/>
              <a:ea typeface="Times New Roman" panose="02020603050405020304" pitchFamily="18" charset="0"/>
            </a:endParaRPr>
          </a:p>
          <a:p>
            <a:pPr marL="1143000" marR="658495" lvl="2" indent="-228600">
              <a:spcBef>
                <a:spcPts val="0"/>
              </a:spcBef>
              <a:spcAft>
                <a:spcPts val="0"/>
              </a:spcAft>
              <a:buFont typeface="Symbol" panose="05050102010706020507" pitchFamily="18" charset="2"/>
              <a:buChar char=""/>
              <a:tabLst>
                <a:tab pos="1933575" algn="l"/>
              </a:tabLst>
            </a:pPr>
            <a:r>
              <a:rPr lang="en-US" sz="1100" spc="-55" dirty="0">
                <a:solidFill>
                  <a:srgbClr val="000000"/>
                </a:solidFill>
                <a:effectLst/>
                <a:latin typeface="Times New Roman" panose="02020603050405020304" pitchFamily="18" charset="0"/>
                <a:ea typeface="Times New Roman" panose="02020603050405020304" pitchFamily="18" charset="0"/>
              </a:rPr>
              <a:t>Teaching (</a:t>
            </a:r>
            <a:r>
              <a:rPr lang="en-US" sz="1100" i="1" spc="-55" dirty="0">
                <a:solidFill>
                  <a:srgbClr val="000000"/>
                </a:solidFill>
                <a:effectLst/>
                <a:latin typeface="Times New Roman" panose="02020603050405020304" pitchFamily="18" charset="0"/>
                <a:ea typeface="Times New Roman" panose="02020603050405020304" pitchFamily="18" charset="0"/>
              </a:rPr>
              <a:t>Rom. 12:6-7: Use the ability to teach if have it</a:t>
            </a:r>
            <a:r>
              <a:rPr lang="en-US" sz="1100" spc="-55" dirty="0">
                <a:solidFill>
                  <a:srgbClr val="000000"/>
                </a:solidFill>
                <a:effectLst/>
                <a:latin typeface="Times New Roman" panose="02020603050405020304" pitchFamily="18" charset="0"/>
                <a:ea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endParaRPr>
          </a:p>
          <a:p>
            <a:pPr marL="1143000" marR="658495" lvl="2" indent="-228600">
              <a:spcBef>
                <a:spcPts val="0"/>
              </a:spcBef>
              <a:spcAft>
                <a:spcPts val="0"/>
              </a:spcAft>
              <a:buFont typeface="Symbol" panose="05050102010706020507" pitchFamily="18" charset="2"/>
              <a:buChar char=""/>
              <a:tabLst>
                <a:tab pos="1933575" algn="l"/>
              </a:tabLst>
            </a:pPr>
            <a:r>
              <a:rPr lang="en-US" sz="1100" spc="-55" dirty="0">
                <a:solidFill>
                  <a:srgbClr val="000000"/>
                </a:solidFill>
                <a:effectLst/>
                <a:latin typeface="Times New Roman" panose="02020603050405020304" pitchFamily="18" charset="0"/>
                <a:ea typeface="Times New Roman" panose="02020603050405020304" pitchFamily="18" charset="0"/>
              </a:rPr>
              <a:t>Preaching (</a:t>
            </a:r>
            <a:r>
              <a:rPr lang="en-US" sz="1100" i="1" spc="-55" dirty="0">
                <a:solidFill>
                  <a:srgbClr val="000000"/>
                </a:solidFill>
                <a:effectLst/>
                <a:latin typeface="Times New Roman" panose="02020603050405020304" pitchFamily="18" charset="0"/>
                <a:ea typeface="Times New Roman" panose="02020603050405020304" pitchFamily="18" charset="0"/>
              </a:rPr>
              <a:t>I Cor. 1:17: Use the ability to preach if have it</a:t>
            </a:r>
            <a:r>
              <a:rPr lang="en-US" sz="1100" spc="-55" dirty="0">
                <a:solidFill>
                  <a:srgbClr val="000000"/>
                </a:solidFill>
                <a:effectLst/>
                <a:latin typeface="Times New Roman" panose="02020603050405020304" pitchFamily="18" charset="0"/>
                <a:ea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endParaRPr>
          </a:p>
          <a:p>
            <a:pPr marL="1143000" marR="658495" lvl="2" indent="-228600">
              <a:spcBef>
                <a:spcPts val="0"/>
              </a:spcBef>
              <a:spcAft>
                <a:spcPts val="0"/>
              </a:spcAft>
              <a:buFont typeface="Symbol" panose="05050102010706020507" pitchFamily="18" charset="2"/>
              <a:buChar char=""/>
              <a:tabLst>
                <a:tab pos="1933575" algn="l"/>
              </a:tabLst>
            </a:pPr>
            <a:r>
              <a:rPr lang="en-US" sz="1100" spc="-55" dirty="0">
                <a:solidFill>
                  <a:srgbClr val="000000"/>
                </a:solidFill>
                <a:effectLst/>
                <a:latin typeface="Times New Roman" panose="02020603050405020304" pitchFamily="18" charset="0"/>
                <a:ea typeface="Times New Roman" panose="02020603050405020304" pitchFamily="18" charset="0"/>
              </a:rPr>
              <a:t>Visiting those in need (</a:t>
            </a:r>
            <a:r>
              <a:rPr lang="en-US" sz="1100" i="1" spc="-55" dirty="0">
                <a:solidFill>
                  <a:srgbClr val="000000"/>
                </a:solidFill>
                <a:effectLst/>
                <a:latin typeface="Times New Roman" panose="02020603050405020304" pitchFamily="18" charset="0"/>
                <a:ea typeface="Times New Roman" panose="02020603050405020304" pitchFamily="18" charset="0"/>
              </a:rPr>
              <a:t>Mt. 25:31-40</a:t>
            </a:r>
            <a:r>
              <a:rPr lang="en-US" sz="1100" spc="-55" dirty="0">
                <a:solidFill>
                  <a:srgbClr val="000000"/>
                </a:solidFill>
                <a:effectLst/>
                <a:latin typeface="Times New Roman" panose="02020603050405020304" pitchFamily="18" charset="0"/>
                <a:ea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endParaRPr>
          </a:p>
          <a:p>
            <a:pPr marL="1143000" marR="658495" lvl="2" indent="-228600">
              <a:spcBef>
                <a:spcPts val="0"/>
              </a:spcBef>
              <a:spcAft>
                <a:spcPts val="0"/>
              </a:spcAft>
              <a:buFont typeface="Symbol" panose="05050102010706020507" pitchFamily="18" charset="2"/>
              <a:buChar char=""/>
              <a:tabLst>
                <a:tab pos="1933575" algn="l"/>
              </a:tabLst>
            </a:pPr>
            <a:r>
              <a:rPr lang="en-US" sz="1100" dirty="0">
                <a:solidFill>
                  <a:srgbClr val="000000"/>
                </a:solidFill>
                <a:effectLst/>
                <a:latin typeface="Times New Roman" panose="02020603050405020304" pitchFamily="18" charset="0"/>
                <a:ea typeface="Times New Roman" panose="02020603050405020304" pitchFamily="18" charset="0"/>
              </a:rPr>
              <a:t>Restoring the lost (</a:t>
            </a:r>
            <a:r>
              <a:rPr lang="en-US" sz="1100" i="1" dirty="0">
                <a:solidFill>
                  <a:srgbClr val="000000"/>
                </a:solidFill>
                <a:effectLst/>
                <a:latin typeface="Times New Roman" panose="02020603050405020304" pitchFamily="18" charset="0"/>
                <a:ea typeface="Times New Roman" panose="02020603050405020304" pitchFamily="18" charset="0"/>
              </a:rPr>
              <a:t>Js. 5:19-20</a:t>
            </a:r>
            <a:r>
              <a:rPr lang="en-US" sz="1100" dirty="0">
                <a:solidFill>
                  <a:srgbClr val="000000"/>
                </a:solidFill>
                <a:effectLst/>
                <a:latin typeface="Times New Roman" panose="02020603050405020304" pitchFamily="18" charset="0"/>
                <a:ea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endParaRPr>
          </a:p>
          <a:p>
            <a:pPr marL="1143000" marR="658495" lvl="2" indent="-228600">
              <a:spcBef>
                <a:spcPts val="0"/>
              </a:spcBef>
              <a:spcAft>
                <a:spcPts val="0"/>
              </a:spcAft>
              <a:buFont typeface="Symbol" panose="05050102010706020507" pitchFamily="18" charset="2"/>
              <a:buChar char=""/>
              <a:tabLst>
                <a:tab pos="1933575" algn="l"/>
              </a:tabLst>
            </a:pPr>
            <a:r>
              <a:rPr lang="en-US" sz="1100" dirty="0">
                <a:solidFill>
                  <a:srgbClr val="000000"/>
                </a:solidFill>
                <a:effectLst/>
                <a:latin typeface="Times New Roman" panose="02020603050405020304" pitchFamily="18" charset="0"/>
                <a:ea typeface="Times New Roman" panose="02020603050405020304" pitchFamily="18" charset="0"/>
              </a:rPr>
              <a:t>Refuting error (</a:t>
            </a:r>
            <a:r>
              <a:rPr lang="en-US" sz="1100" i="1" dirty="0">
                <a:solidFill>
                  <a:srgbClr val="000000"/>
                </a:solidFill>
                <a:effectLst/>
                <a:latin typeface="Times New Roman" panose="02020603050405020304" pitchFamily="18" charset="0"/>
                <a:ea typeface="Times New Roman" panose="02020603050405020304" pitchFamily="18" charset="0"/>
              </a:rPr>
              <a:t>II Tim. 4:1-5: Saints need to be able to</a:t>
            </a:r>
            <a:r>
              <a:rPr lang="en-US" sz="1100" dirty="0">
                <a:solidFill>
                  <a:srgbClr val="000000"/>
                </a:solidFill>
                <a:effectLst/>
                <a:latin typeface="Times New Roman" panose="02020603050405020304" pitchFamily="18" charset="0"/>
                <a:ea typeface="Times New Roman" panose="02020603050405020304" pitchFamily="18" charset="0"/>
              </a:rPr>
              <a:t>)</a:t>
            </a:r>
            <a:endParaRPr lang="en-US" sz="1000" dirty="0">
              <a:effectLst/>
              <a:latin typeface="Times New Roman" panose="02020603050405020304" pitchFamily="18" charset="0"/>
              <a:ea typeface="Times New Roman" panose="02020603050405020304" pitchFamily="18" charset="0"/>
            </a:endParaRPr>
          </a:p>
          <a:p>
            <a:pPr marL="342900" marR="658495" lvl="0" indent="-342900">
              <a:spcBef>
                <a:spcPts val="0"/>
              </a:spcBef>
              <a:spcAft>
                <a:spcPts val="0"/>
              </a:spcAft>
              <a:buFont typeface="+mj-lt"/>
              <a:buAutoNum type="arabicPeriod"/>
              <a:tabLst>
                <a:tab pos="904875" algn="l"/>
              </a:tabLst>
            </a:pPr>
            <a:r>
              <a:rPr lang="en-US" sz="1100" b="1" spc="-60" dirty="0">
                <a:solidFill>
                  <a:srgbClr val="000000"/>
                </a:solidFill>
                <a:effectLst/>
                <a:latin typeface="Times New Roman" panose="02020603050405020304" pitchFamily="18" charset="0"/>
                <a:ea typeface="Times New Roman" panose="02020603050405020304" pitchFamily="18" charset="0"/>
              </a:rPr>
              <a:t>Persistence </a:t>
            </a:r>
            <a:endParaRPr lang="en-US" sz="1000" dirty="0">
              <a:effectLst/>
              <a:latin typeface="Times New Roman" panose="02020603050405020304" pitchFamily="18" charset="0"/>
              <a:ea typeface="Times New Roman" panose="02020603050405020304" pitchFamily="18" charset="0"/>
            </a:endParaRPr>
          </a:p>
          <a:p>
            <a:pPr marL="742950" marR="658495" lvl="1" indent="-285750">
              <a:spcBef>
                <a:spcPts val="0"/>
              </a:spcBef>
              <a:spcAft>
                <a:spcPts val="0"/>
              </a:spcAft>
              <a:buFont typeface="+mj-lt"/>
              <a:buAutoNum type="alphaLcPeriod"/>
              <a:tabLst>
                <a:tab pos="1362075" algn="l"/>
              </a:tabLst>
            </a:pPr>
            <a:r>
              <a:rPr lang="en-US" sz="1100" dirty="0">
                <a:solidFill>
                  <a:srgbClr val="000000"/>
                </a:solidFill>
                <a:effectLst/>
                <a:latin typeface="Times New Roman" panose="02020603050405020304" pitchFamily="18" charset="0"/>
                <a:ea typeface="Times New Roman" panose="02020603050405020304" pitchFamily="18" charset="0"/>
              </a:rPr>
              <a:t>Heb. 5:12-14: It takes time to be able to teach. And that means it takes persistence on the part of the teacher to train pupils to become teachers. </a:t>
            </a:r>
            <a:endParaRPr lang="en-US" sz="1000" dirty="0">
              <a:effectLst/>
              <a:latin typeface="Times New Roman" panose="02020603050405020304" pitchFamily="18" charset="0"/>
              <a:ea typeface="Times New Roman" panose="02020603050405020304" pitchFamily="18" charset="0"/>
            </a:endParaRPr>
          </a:p>
          <a:p>
            <a:pPr marL="742950" marR="658495" lvl="1" indent="-285750">
              <a:spcBef>
                <a:spcPts val="0"/>
              </a:spcBef>
              <a:spcAft>
                <a:spcPts val="0"/>
              </a:spcAft>
              <a:buFont typeface="+mj-lt"/>
              <a:buAutoNum type="alphaLcPeriod"/>
              <a:tabLst>
                <a:tab pos="1362075" algn="l"/>
              </a:tabLst>
            </a:pPr>
            <a:r>
              <a:rPr lang="en-US" sz="1100" dirty="0">
                <a:solidFill>
                  <a:srgbClr val="000000"/>
                </a:solidFill>
                <a:effectLst/>
                <a:latin typeface="Times New Roman" panose="02020603050405020304" pitchFamily="18" charset="0"/>
                <a:ea typeface="Times New Roman" panose="02020603050405020304" pitchFamily="18" charset="0"/>
              </a:rPr>
              <a:t>The Hebrews writer’s audience should have been teachers but instead, they themselves had need of being taught the basics again.</a:t>
            </a:r>
            <a:endParaRPr lang="en-US" sz="1000" dirty="0">
              <a:effectLst/>
              <a:latin typeface="Times New Roman" panose="02020603050405020304" pitchFamily="18" charset="0"/>
              <a:ea typeface="Times New Roman" panose="02020603050405020304" pitchFamily="18" charset="0"/>
            </a:endParaRPr>
          </a:p>
          <a:p>
            <a:pPr marL="1600200" marR="0" lvl="3" indent="-228600">
              <a:lnSpc>
                <a:spcPts val="1200"/>
              </a:lnSpc>
              <a:spcBef>
                <a:spcPts val="25"/>
              </a:spcBef>
              <a:spcAft>
                <a:spcPts val="0"/>
              </a:spcAft>
              <a:buFont typeface="+mj-lt"/>
              <a:buAutoNum type="alphaUcPeriod" startAt="3"/>
              <a:tabLst>
                <a:tab pos="2267585" algn="l"/>
                <a:tab pos="457200" algn="l"/>
              </a:tabLst>
            </a:pPr>
            <a:r>
              <a:rPr lang="en-US" sz="1100" b="1" spc="-40" dirty="0">
                <a:solidFill>
                  <a:srgbClr val="000000"/>
                </a:solidFill>
                <a:effectLst/>
                <a:latin typeface="Times New Roman" panose="02020603050405020304" pitchFamily="18" charset="0"/>
              </a:rPr>
              <a:t>II Tim. 2:25-26: The Lord’s bond-servant teaches “with gentleness correcting those who are in opposition” </a:t>
            </a:r>
            <a:endParaRPr lang="en-US" sz="1200" b="1" spc="-40" dirty="0">
              <a:effectLst/>
              <a:latin typeface="Times New Roman" panose="02020603050405020304" pitchFamily="18" charset="0"/>
            </a:endParaRPr>
          </a:p>
          <a:p>
            <a:pPr marL="342900" marR="0" lvl="0" indent="-34290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Here is the reason for teaching: To help those ensnared by the devil to break free!</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Jude 22-23 describes saving the lost as an act of “mercy,” which is compassion!</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100" dirty="0">
                <a:effectLst/>
                <a:latin typeface="Times New Roman" panose="02020603050405020304" pitchFamily="18" charset="0"/>
                <a:ea typeface="Times New Roman" panose="02020603050405020304" pitchFamily="18" charset="0"/>
              </a:rPr>
              <a:t>Gentleness is a trait of Jesus that we are to put on (Col. 3:12) and a fruit of the Spirit (Gal. 5:23).</a:t>
            </a:r>
            <a:endParaRPr lang="en-US" sz="1000" dirty="0">
              <a:effectLst/>
              <a:latin typeface="Times New Roman" panose="02020603050405020304" pitchFamily="18" charset="0"/>
              <a:ea typeface="Times New Roman" panose="02020603050405020304" pitchFamily="18" charset="0"/>
            </a:endParaRPr>
          </a:p>
          <a:p>
            <a:pPr marL="1600200" marR="0" lvl="3" indent="-228600">
              <a:lnSpc>
                <a:spcPts val="1200"/>
              </a:lnSpc>
              <a:spcBef>
                <a:spcPts val="0"/>
              </a:spcBef>
              <a:spcAft>
                <a:spcPts val="0"/>
              </a:spcAft>
              <a:buFont typeface="+mj-lt"/>
              <a:buAutoNum type="alphaUcPeriod" startAt="4"/>
              <a:tabLst>
                <a:tab pos="2267585" algn="l"/>
                <a:tab pos="685800" algn="l"/>
              </a:tabLst>
            </a:pPr>
            <a:r>
              <a:rPr lang="en-US" sz="1100" b="1" spc="-40" dirty="0">
                <a:solidFill>
                  <a:srgbClr val="000000"/>
                </a:solidFill>
                <a:effectLst/>
                <a:latin typeface="Times New Roman" panose="02020603050405020304" pitchFamily="18" charset="0"/>
              </a:rPr>
              <a:t>The bond-servant of the Lord must be able to teach, and that means the servant of the Lord must know the word of the Lord!</a:t>
            </a:r>
            <a:endParaRPr lang="en-US" sz="1200" b="1" spc="-40" dirty="0">
              <a:effectLst/>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6</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lvl="0" indent="-400050">
              <a:spcBef>
                <a:spcPts val="0"/>
              </a:spcBef>
              <a:spcAft>
                <a:spcPts val="0"/>
              </a:spcAft>
              <a:buFont typeface="+mj-lt"/>
              <a:buAutoNum type="romanUcPeriod" startAt="3"/>
            </a:pPr>
            <a:r>
              <a:rPr lang="en-US" sz="1400" b="1" spc="-85" dirty="0">
                <a:solidFill>
                  <a:srgbClr val="000000"/>
                </a:solidFill>
                <a:effectLst/>
                <a:latin typeface="Times New Roman" panose="02020603050405020304" pitchFamily="18" charset="0"/>
                <a:ea typeface="Times New Roman" panose="02020603050405020304" pitchFamily="18" charset="0"/>
              </a:rPr>
              <a:t>The Lord’s Bond-Servant is </a:t>
            </a:r>
            <a:r>
              <a:rPr lang="en-US" sz="1400" b="1" i="1" spc="-85" dirty="0">
                <a:solidFill>
                  <a:srgbClr val="000000"/>
                </a:solidFill>
                <a:effectLst/>
                <a:latin typeface="Times New Roman" panose="02020603050405020304" pitchFamily="18" charset="0"/>
                <a:ea typeface="Times New Roman" panose="02020603050405020304" pitchFamily="18" charset="0"/>
              </a:rPr>
              <a:t>Compassionate</a:t>
            </a:r>
            <a:r>
              <a:rPr lang="en-US" sz="1400" b="1" spc="-85" dirty="0">
                <a:solidFill>
                  <a:srgbClr val="000000"/>
                </a:solidFill>
                <a:effectLst/>
                <a:latin typeface="Times New Roman" panose="02020603050405020304" pitchFamily="18" charset="0"/>
                <a:ea typeface="Times New Roman" panose="02020603050405020304" pitchFamily="18" charset="0"/>
              </a:rPr>
              <a:t> </a:t>
            </a:r>
            <a:endParaRPr lang="en-US" sz="1000" b="1"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SzPts val="1200"/>
              <a:buFont typeface="+mj-lt"/>
              <a:buAutoNum type="alphaUcPeriod"/>
            </a:pPr>
            <a:r>
              <a:rPr lang="en-US" sz="1100" b="1" spc="-65" dirty="0">
                <a:solidFill>
                  <a:srgbClr val="000000"/>
                </a:solidFill>
                <a:effectLst/>
                <a:latin typeface="Times New Roman" panose="02020603050405020304" pitchFamily="18" charset="0"/>
                <a:ea typeface="Times New Roman" panose="02020603050405020304" pitchFamily="18" charset="0"/>
              </a:rPr>
              <a:t>II Tim. 2:24: The Lord’s bond-servant “must not be quarrelsome” (</a:t>
            </a:r>
            <a:r>
              <a:rPr lang="en-US" sz="1100" b="1" i="1" spc="-65" dirty="0">
                <a:solidFill>
                  <a:srgbClr val="000000"/>
                </a:solidFill>
                <a:effectLst/>
                <a:latin typeface="Times New Roman" panose="02020603050405020304" pitchFamily="18" charset="0"/>
                <a:ea typeface="Times New Roman" panose="02020603050405020304" pitchFamily="18" charset="0"/>
              </a:rPr>
              <a:t>II Tim. 2:24).</a:t>
            </a:r>
            <a:endParaRPr lang="en-US" sz="1000" b="1"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685800" algn="l"/>
                <a:tab pos="899160" algn="l"/>
              </a:tabLst>
            </a:pPr>
            <a:r>
              <a:rPr lang="en-US" sz="1100" spc="-70" dirty="0">
                <a:solidFill>
                  <a:srgbClr val="000000"/>
                </a:solidFill>
                <a:effectLst/>
                <a:latin typeface="Times New Roman" panose="02020603050405020304" pitchFamily="18" charset="0"/>
                <a:ea typeface="Times New Roman" panose="02020603050405020304" pitchFamily="18" charset="0"/>
              </a:rPr>
              <a:t>Quarrelsome = “to strive, to fight, to dispute.” (Vines) </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9160" algn="l"/>
              </a:tabLst>
            </a:pPr>
            <a:r>
              <a:rPr lang="en-US" sz="1100" spc="-60" dirty="0">
                <a:solidFill>
                  <a:srgbClr val="000000"/>
                </a:solidFill>
                <a:effectLst/>
                <a:latin typeface="Times New Roman" panose="02020603050405020304" pitchFamily="18" charset="0"/>
                <a:ea typeface="Times New Roman" panose="02020603050405020304" pitchFamily="18" charset="0"/>
              </a:rPr>
              <a:t>It is said of Jesus that He was not sent here to quarrel. </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1356360" algn="l"/>
              </a:tabLst>
            </a:pPr>
            <a:r>
              <a:rPr lang="en-US" sz="1100" i="1" dirty="0">
                <a:solidFill>
                  <a:srgbClr val="000000"/>
                </a:solidFill>
                <a:effectLst/>
                <a:latin typeface="Times New Roman" panose="02020603050405020304" pitchFamily="18" charset="0"/>
                <a:ea typeface="Times New Roman" panose="02020603050405020304" pitchFamily="18" charset="0"/>
              </a:rPr>
              <a:t>Mt. 12:14-21:</a:t>
            </a:r>
            <a:r>
              <a:rPr lang="en-US" sz="1100" dirty="0">
                <a:solidFill>
                  <a:srgbClr val="000000"/>
                </a:solidFill>
                <a:effectLst/>
                <a:latin typeface="Times New Roman" panose="02020603050405020304" pitchFamily="18" charset="0"/>
                <a:ea typeface="Times New Roman" panose="02020603050405020304" pitchFamily="18" charset="0"/>
              </a:rPr>
              <a:t> “He will not quarrel…”</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899160" algn="l"/>
              </a:tabLst>
            </a:pPr>
            <a:r>
              <a:rPr lang="en-US" sz="1100" spc="-60" dirty="0">
                <a:solidFill>
                  <a:srgbClr val="000000"/>
                </a:solidFill>
                <a:effectLst/>
                <a:latin typeface="Times New Roman" panose="02020603050405020304" pitchFamily="18" charset="0"/>
                <a:ea typeface="Times New Roman" panose="02020603050405020304" pitchFamily="18" charset="0"/>
              </a:rPr>
              <a:t>The servant of the Lord is to imitate Christ (</a:t>
            </a:r>
            <a:r>
              <a:rPr lang="en-US" sz="1100" i="1" spc="-60" dirty="0">
                <a:solidFill>
                  <a:srgbClr val="000000"/>
                </a:solidFill>
                <a:effectLst/>
                <a:latin typeface="Times New Roman" panose="02020603050405020304" pitchFamily="18" charset="0"/>
                <a:ea typeface="Times New Roman" panose="02020603050405020304" pitchFamily="18" charset="0"/>
              </a:rPr>
              <a:t>I Cor.11:1</a:t>
            </a:r>
            <a:r>
              <a:rPr lang="en-US" sz="1100" spc="-60" dirty="0">
                <a:solidFill>
                  <a:srgbClr val="000000"/>
                </a:solidFill>
                <a:effectLst/>
                <a:latin typeface="Times New Roman" panose="02020603050405020304" pitchFamily="18" charset="0"/>
                <a:ea typeface="Times New Roman" panose="02020603050405020304" pitchFamily="18" charset="0"/>
              </a:rPr>
              <a:t>) and not be quarrelsome.</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1356360" algn="l"/>
              </a:tabLst>
            </a:pPr>
            <a:r>
              <a:rPr lang="en-US" sz="1100" i="1" spc="-60" dirty="0">
                <a:solidFill>
                  <a:srgbClr val="000000"/>
                </a:solidFill>
                <a:effectLst/>
                <a:latin typeface="Times New Roman" panose="02020603050405020304" pitchFamily="18" charset="0"/>
                <a:ea typeface="Times New Roman" panose="02020603050405020304" pitchFamily="18" charset="0"/>
              </a:rPr>
              <a:t>I Cor. 1:11:</a:t>
            </a:r>
            <a:r>
              <a:rPr lang="en-US" sz="1100" spc="-60" dirty="0">
                <a:solidFill>
                  <a:srgbClr val="000000"/>
                </a:solidFill>
                <a:effectLst/>
                <a:latin typeface="Times New Roman" panose="02020603050405020304" pitchFamily="18" charset="0"/>
                <a:ea typeface="Times New Roman" panose="02020603050405020304" pitchFamily="18" charset="0"/>
              </a:rPr>
              <a:t> Paul had to chastise the church at Corinth with his letter because it was reported that there were quarrels among them.</a:t>
            </a:r>
            <a:endParaRPr lang="en-US" sz="10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mj-lt"/>
              <a:buAutoNum type="alphaLcPeriod"/>
              <a:tabLst>
                <a:tab pos="1356360" algn="l"/>
              </a:tabLst>
            </a:pPr>
            <a:r>
              <a:rPr lang="en-US" sz="1100" i="1" spc="-60" dirty="0">
                <a:solidFill>
                  <a:srgbClr val="000000"/>
                </a:solidFill>
                <a:effectLst/>
                <a:latin typeface="Times New Roman" panose="02020603050405020304" pitchFamily="18" charset="0"/>
                <a:ea typeface="Times New Roman" panose="02020603050405020304" pitchFamily="18" charset="0"/>
              </a:rPr>
              <a:t>Js. 4:1-4:</a:t>
            </a:r>
            <a:r>
              <a:rPr lang="en-US" sz="1100" spc="-60" dirty="0">
                <a:solidFill>
                  <a:srgbClr val="000000"/>
                </a:solidFill>
                <a:effectLst/>
                <a:latin typeface="Times New Roman" panose="02020603050405020304" pitchFamily="18" charset="0"/>
                <a:ea typeface="Times New Roman" panose="02020603050405020304" pitchFamily="18" charset="0"/>
              </a:rPr>
              <a:t> James tells us the source for quarrels and fighting: it is the pleasing of Self. </a:t>
            </a:r>
            <a:endParaRPr lang="en-US" sz="1000" dirty="0">
              <a:effectLst/>
              <a:latin typeface="Times New Roman" panose="02020603050405020304" pitchFamily="18" charset="0"/>
              <a:ea typeface="Times New Roman" panose="02020603050405020304" pitchFamily="18" charset="0"/>
            </a:endParaRPr>
          </a:p>
          <a:p>
            <a:pPr marL="742950" marR="987425" lvl="1" indent="-285750">
              <a:spcBef>
                <a:spcPts val="0"/>
              </a:spcBef>
              <a:spcAft>
                <a:spcPts val="0"/>
              </a:spcAft>
              <a:buSzPts val="1200"/>
              <a:buFont typeface="+mj-lt"/>
              <a:buAutoNum type="alphaUcPeriod" startAt="2"/>
            </a:pPr>
            <a:r>
              <a:rPr lang="en-US" sz="1100" b="1" spc="-65" dirty="0">
                <a:solidFill>
                  <a:srgbClr val="000000"/>
                </a:solidFill>
                <a:effectLst/>
                <a:latin typeface="Times New Roman" panose="02020603050405020304" pitchFamily="18" charset="0"/>
                <a:ea typeface="Times New Roman" panose="02020603050405020304" pitchFamily="18" charset="0"/>
              </a:rPr>
              <a:t>II Tim. 2:24: The Lord’s bond-servant is “kind to all” </a:t>
            </a:r>
            <a:endParaRPr lang="en-US" sz="1000" b="1" dirty="0">
              <a:effectLst/>
              <a:latin typeface="Times New Roman" panose="02020603050405020304" pitchFamily="18" charset="0"/>
              <a:ea typeface="Times New Roman" panose="02020603050405020304" pitchFamily="18" charset="0"/>
            </a:endParaRPr>
          </a:p>
          <a:p>
            <a:pPr marL="342900" marR="658495" lvl="0" indent="-342900">
              <a:spcBef>
                <a:spcPts val="0"/>
              </a:spcBef>
              <a:spcAft>
                <a:spcPts val="0"/>
              </a:spcAft>
              <a:buFont typeface="+mj-lt"/>
              <a:buAutoNum type="arabicPeriod"/>
              <a:tabLst>
                <a:tab pos="914400" algn="l"/>
              </a:tabLst>
            </a:pPr>
            <a:r>
              <a:rPr lang="en-US" sz="1100" dirty="0">
                <a:solidFill>
                  <a:srgbClr val="000000"/>
                </a:solidFill>
                <a:effectLst/>
                <a:latin typeface="Times New Roman" panose="02020603050405020304" pitchFamily="18" charset="0"/>
                <a:ea typeface="Times New Roman" panose="02020603050405020304" pitchFamily="18" charset="0"/>
              </a:rPr>
              <a:t>Paul is an example of one who was gentle, or kind to all.</a:t>
            </a:r>
            <a:endParaRPr lang="en-US" sz="1000" dirty="0">
              <a:effectLst/>
              <a:latin typeface="Times New Roman" panose="02020603050405020304" pitchFamily="18" charset="0"/>
              <a:ea typeface="Times New Roman" panose="02020603050405020304" pitchFamily="18" charset="0"/>
            </a:endParaRPr>
          </a:p>
          <a:p>
            <a:pPr marL="342900" marR="658495" lvl="0" indent="-342900">
              <a:spcBef>
                <a:spcPts val="0"/>
              </a:spcBef>
              <a:spcAft>
                <a:spcPts val="0"/>
              </a:spcAft>
              <a:buFont typeface="+mj-lt"/>
              <a:buAutoNum type="alphaLcPeriod"/>
              <a:tabLst>
                <a:tab pos="1356360" algn="l"/>
              </a:tabLst>
            </a:pPr>
            <a:r>
              <a:rPr lang="en-US" sz="1100" dirty="0">
                <a:solidFill>
                  <a:srgbClr val="000000"/>
                </a:solidFill>
                <a:effectLst/>
                <a:latin typeface="Times New Roman" panose="02020603050405020304" pitchFamily="18" charset="0"/>
                <a:ea typeface="Times New Roman" panose="02020603050405020304" pitchFamily="18" charset="0"/>
              </a:rPr>
              <a:t>Like a nurse </a:t>
            </a:r>
            <a:r>
              <a:rPr lang="en-US" sz="1100" i="1" dirty="0">
                <a:solidFill>
                  <a:srgbClr val="000000"/>
                </a:solidFill>
                <a:effectLst/>
                <a:latin typeface="Times New Roman" panose="02020603050405020304" pitchFamily="18" charset="0"/>
                <a:ea typeface="Times New Roman" panose="02020603050405020304" pitchFamily="18" charset="0"/>
              </a:rPr>
              <a:t>(I Thess. 2:7)</a:t>
            </a:r>
            <a:r>
              <a:rPr lang="en-US" sz="1100" dirty="0">
                <a:solidFill>
                  <a:srgbClr val="000000"/>
                </a:solidFill>
                <a:effectLst/>
                <a:latin typeface="Times New Roman" panose="02020603050405020304" pitchFamily="18" charset="0"/>
                <a:ea typeface="Times New Roman" panose="02020603050405020304" pitchFamily="18" charset="0"/>
              </a:rPr>
              <a:t> and father </a:t>
            </a:r>
            <a:r>
              <a:rPr lang="en-US" sz="1100" i="1" dirty="0">
                <a:solidFill>
                  <a:srgbClr val="000000"/>
                </a:solidFill>
                <a:effectLst/>
                <a:latin typeface="Times New Roman" panose="02020603050405020304" pitchFamily="18" charset="0"/>
                <a:ea typeface="Times New Roman" panose="02020603050405020304" pitchFamily="18" charset="0"/>
              </a:rPr>
              <a:t>(I Thess. 2:10-12).</a:t>
            </a:r>
            <a:endParaRPr lang="en-US" sz="1000" dirty="0">
              <a:effectLst/>
              <a:latin typeface="Times New Roman" panose="02020603050405020304" pitchFamily="18" charset="0"/>
              <a:ea typeface="Times New Roman" panose="02020603050405020304" pitchFamily="18" charset="0"/>
            </a:endParaRPr>
          </a:p>
          <a:p>
            <a:pPr marL="742950" marR="0" lvl="1" indent="-285750">
              <a:lnSpc>
                <a:spcPts val="1200"/>
              </a:lnSpc>
              <a:spcBef>
                <a:spcPts val="0"/>
              </a:spcBef>
              <a:spcAft>
                <a:spcPts val="0"/>
              </a:spcAft>
              <a:buSzPts val="1200"/>
              <a:buFont typeface="+mj-lt"/>
              <a:buAutoNum type="alphaUcPeriod" startAt="3"/>
              <a:tabLst>
                <a:tab pos="2267585" algn="l"/>
                <a:tab pos="457200" algn="l"/>
              </a:tabLst>
            </a:pPr>
            <a:r>
              <a:rPr lang="en-US" sz="1100" b="1" spc="-40" dirty="0">
                <a:solidFill>
                  <a:srgbClr val="000000"/>
                </a:solidFill>
                <a:effectLst/>
                <a:latin typeface="Times New Roman" panose="02020603050405020304" pitchFamily="18" charset="0"/>
              </a:rPr>
              <a:t>II Tim. 2:24: The Lord’s bond-servant is “patient when wronged”</a:t>
            </a:r>
            <a:endParaRPr lang="en-US" sz="1200" b="1" spc="-40" dirty="0">
              <a:effectLst/>
              <a:latin typeface="Times New Roman" panose="02020603050405020304" pitchFamily="18" charset="0"/>
            </a:endParaRPr>
          </a:p>
          <a:p>
            <a:pPr marL="1600200" marR="658495" lvl="3" indent="-228600">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rPr>
              <a:t>We are to be “patient when wronged.”  </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1371600" algn="l"/>
              </a:tabLst>
            </a:pPr>
            <a:r>
              <a:rPr lang="en-US" sz="1100" dirty="0">
                <a:solidFill>
                  <a:srgbClr val="000000"/>
                </a:solidFill>
                <a:effectLst/>
                <a:latin typeface="Times New Roman" panose="02020603050405020304" pitchFamily="18" charset="0"/>
                <a:ea typeface="Times New Roman" panose="02020603050405020304" pitchFamily="18" charset="0"/>
              </a:rPr>
              <a:t>Is. 53:7: It was prophesied that Jesus would be oppressed, suffer being wronged, but would not open His mouth.</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1371600" algn="l"/>
              </a:tabLst>
            </a:pPr>
            <a:r>
              <a:rPr lang="en-US" sz="1100" i="1" dirty="0">
                <a:solidFill>
                  <a:srgbClr val="000000"/>
                </a:solidFill>
                <a:effectLst/>
                <a:latin typeface="Times New Roman" panose="02020603050405020304" pitchFamily="18" charset="0"/>
                <a:ea typeface="Times New Roman" panose="02020603050405020304" pitchFamily="18" charset="0"/>
              </a:rPr>
              <a:t>Mt. 27:12-14:</a:t>
            </a:r>
            <a:r>
              <a:rPr lang="en-US" sz="1100" dirty="0">
                <a:solidFill>
                  <a:srgbClr val="000000"/>
                </a:solidFill>
                <a:effectLst/>
                <a:latin typeface="Times New Roman" panose="02020603050405020304" pitchFamily="18" charset="0"/>
                <a:ea typeface="Times New Roman" panose="02020603050405020304" pitchFamily="18" charset="0"/>
              </a:rPr>
              <a:t> The fulfillment of that prophecy. He did not answer them against any of the charges. </a:t>
            </a:r>
            <a:endParaRPr lang="en-US" sz="1000" dirty="0">
              <a:effectLst/>
              <a:latin typeface="Times New Roman" panose="02020603050405020304" pitchFamily="18" charset="0"/>
              <a:ea typeface="Times New Roman" panose="02020603050405020304" pitchFamily="18" charset="0"/>
            </a:endParaRPr>
          </a:p>
          <a:p>
            <a:pPr marL="1600200" marR="0" lvl="3" indent="-228600">
              <a:spcBef>
                <a:spcPts val="0"/>
              </a:spcBef>
              <a:spcAft>
                <a:spcPts val="0"/>
              </a:spcAft>
              <a:buFont typeface="+mj-lt"/>
              <a:buAutoNum type="arabicPeriod"/>
            </a:pPr>
            <a:r>
              <a:rPr lang="en-US" sz="1100" dirty="0">
                <a:solidFill>
                  <a:srgbClr val="000000"/>
                </a:solidFill>
                <a:effectLst/>
                <a:latin typeface="Times New Roman" panose="02020603050405020304" pitchFamily="18" charset="0"/>
                <a:ea typeface="Times New Roman" panose="02020603050405020304" pitchFamily="18" charset="0"/>
              </a:rPr>
              <a:t>Jesus is our example of patience, of endurance, and perseverance </a:t>
            </a:r>
            <a:r>
              <a:rPr lang="en-US" sz="1100" i="1" dirty="0">
                <a:solidFill>
                  <a:srgbClr val="000000"/>
                </a:solidFill>
                <a:effectLst/>
                <a:latin typeface="Times New Roman" panose="02020603050405020304" pitchFamily="18" charset="0"/>
                <a:ea typeface="Times New Roman" panose="02020603050405020304" pitchFamily="18" charset="0"/>
              </a:rPr>
              <a:t>(I Pet. 2:21)</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1341120" algn="l"/>
              </a:tabLst>
            </a:pPr>
            <a:r>
              <a:rPr lang="en-US" sz="1100" i="1" dirty="0">
                <a:solidFill>
                  <a:srgbClr val="000000"/>
                </a:solidFill>
                <a:effectLst/>
                <a:latin typeface="Times New Roman" panose="02020603050405020304" pitchFamily="18" charset="0"/>
                <a:ea typeface="Times New Roman" panose="02020603050405020304" pitchFamily="18" charset="0"/>
              </a:rPr>
              <a:t>Gal. 5:22</a:t>
            </a:r>
            <a:r>
              <a:rPr lang="en-US" sz="1100" dirty="0">
                <a:solidFill>
                  <a:srgbClr val="000000"/>
                </a:solidFill>
                <a:effectLst/>
                <a:latin typeface="Times New Roman" panose="02020603050405020304" pitchFamily="18" charset="0"/>
                <a:ea typeface="Times New Roman" panose="02020603050405020304" pitchFamily="18" charset="0"/>
              </a:rPr>
              <a:t>: Patience is a fruit of the Spirit.</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1341120" algn="l"/>
              </a:tabLst>
            </a:pPr>
            <a:r>
              <a:rPr lang="en-US" sz="1100" i="1" dirty="0">
                <a:solidFill>
                  <a:srgbClr val="000000"/>
                </a:solidFill>
                <a:effectLst/>
                <a:latin typeface="Times New Roman" panose="02020603050405020304" pitchFamily="18" charset="0"/>
                <a:ea typeface="Times New Roman" panose="02020603050405020304" pitchFamily="18" charset="0"/>
              </a:rPr>
              <a:t>Eph. 4:1-3:</a:t>
            </a:r>
            <a:r>
              <a:rPr lang="en-US" sz="1100" dirty="0">
                <a:solidFill>
                  <a:srgbClr val="000000"/>
                </a:solidFill>
                <a:effectLst/>
                <a:latin typeface="Times New Roman" panose="02020603050405020304" pitchFamily="18" charset="0"/>
                <a:ea typeface="Times New Roman" panose="02020603050405020304" pitchFamily="18" charset="0"/>
              </a:rPr>
              <a:t> We are called to be servants, and we need to walk in a manner worthy of that calling, and to do that we need patience.</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eriod"/>
              <a:tabLst>
                <a:tab pos="1341120" algn="l"/>
              </a:tabLst>
            </a:pPr>
            <a:r>
              <a:rPr lang="en-US" sz="1100" i="1" dirty="0">
                <a:solidFill>
                  <a:srgbClr val="000000"/>
                </a:solidFill>
                <a:effectLst/>
                <a:latin typeface="Times New Roman" panose="02020603050405020304" pitchFamily="18" charset="0"/>
                <a:ea typeface="Times New Roman" panose="02020603050405020304" pitchFamily="18" charset="0"/>
              </a:rPr>
              <a:t>I Thess. 5:14:</a:t>
            </a:r>
            <a:r>
              <a:rPr lang="en-US" sz="1100" dirty="0">
                <a:solidFill>
                  <a:srgbClr val="000000"/>
                </a:solidFill>
                <a:effectLst/>
                <a:latin typeface="Times New Roman" panose="02020603050405020304" pitchFamily="18" charset="0"/>
                <a:ea typeface="Times New Roman" panose="02020603050405020304" pitchFamily="18" charset="0"/>
              </a:rPr>
              <a:t> We are to encourage the faint-hearted, and to be patient with everyone.</a:t>
            </a:r>
            <a:endParaRPr lang="en-US" sz="1000" dirty="0">
              <a:effectLst/>
              <a:latin typeface="Times New Roman" panose="02020603050405020304" pitchFamily="18" charset="0"/>
              <a:ea typeface="Times New Roman" panose="02020603050405020304" pitchFamily="18" charset="0"/>
            </a:endParaRPr>
          </a:p>
          <a:p>
            <a:pPr marL="742950" marR="0" lvl="1" indent="-285750">
              <a:lnSpc>
                <a:spcPts val="1200"/>
              </a:lnSpc>
              <a:spcBef>
                <a:spcPts val="0"/>
              </a:spcBef>
              <a:spcAft>
                <a:spcPts val="0"/>
              </a:spcAft>
              <a:buSzPts val="1200"/>
              <a:buFont typeface="+mj-lt"/>
              <a:buAutoNum type="alphaUcPeriod" startAt="4"/>
              <a:tabLst>
                <a:tab pos="2267585" algn="l"/>
                <a:tab pos="457200" algn="l"/>
              </a:tabLst>
            </a:pPr>
            <a:r>
              <a:rPr lang="en-US" sz="1100" b="1" spc="-40" dirty="0">
                <a:solidFill>
                  <a:srgbClr val="000000"/>
                </a:solidFill>
                <a:effectLst/>
                <a:latin typeface="Times New Roman" panose="02020603050405020304" pitchFamily="18" charset="0"/>
              </a:rPr>
              <a:t>As bond-servants of the Lord we are to put on a heart of compassion &amp; love! (Col. 3:12-14)</a:t>
            </a:r>
            <a:endParaRPr lang="en-US" sz="1200" b="1" spc="-40" dirty="0">
              <a:effectLst/>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4706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74344"/>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9012538"/>
            <a:ext cx="2971800" cy="474344"/>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364844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0" y="0"/>
            <a:ext cx="2971800" cy="474344"/>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1" name="Rectangle 6"/>
          <p:cNvSpPr>
            <a:spLocks noGrp="1" noChangeArrowheads="1"/>
          </p:cNvSpPr>
          <p:nvPr>
            <p:ph type="ftr" sz="quarter" idx="4"/>
          </p:nvPr>
        </p:nvSpPr>
        <p:spPr>
          <a:xfrm>
            <a:off x="0" y="9012538"/>
            <a:ext cx="2971800" cy="474344"/>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93264C-7BA8-4702-BAC2-E6EBBC608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40051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3E7887DD-B253-48D7-A6B4-472E2E0DAA56}" type="slidenum">
              <a:rPr lang="en-US" altLang="en-US"/>
              <a:pPr/>
              <a:t>‹#›</a:t>
            </a:fld>
            <a:endParaRPr lang="en-US" altLang="en-US"/>
          </a:p>
        </p:txBody>
      </p:sp>
    </p:spTree>
    <p:extLst>
      <p:ext uri="{BB962C8B-B14F-4D97-AF65-F5344CB8AC3E}">
        <p14:creationId xmlns:p14="http://schemas.microsoft.com/office/powerpoint/2010/main" val="17241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A6F9F831-A382-44AE-8166-C7F282AAF37A}" type="slidenum">
              <a:rPr lang="en-US" altLang="en-US"/>
              <a:pPr/>
              <a:t>‹#›</a:t>
            </a:fld>
            <a:endParaRPr lang="en-US" altLang="en-US"/>
          </a:p>
        </p:txBody>
      </p:sp>
    </p:spTree>
    <p:extLst>
      <p:ext uri="{BB962C8B-B14F-4D97-AF65-F5344CB8AC3E}">
        <p14:creationId xmlns:p14="http://schemas.microsoft.com/office/powerpoint/2010/main" val="17185268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Bond-Servants Of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8629679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Bond-Servants Of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9971539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Bond-Servants Of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6377852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Bond-Servants Of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1620798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Bond-Servants Of The Lord</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546126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Bond-Servants Of The Lord</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17558295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Bond-Servants Of The Lord</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15078628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Bond-Servants Of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767155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Bond-Servants Of The Lord</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19249107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Bond-Servants Of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76383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D17B57A1-8147-4BA9-9E8E-D8A3B301750B}" type="slidenum">
              <a:rPr lang="en-US" altLang="en-US"/>
              <a:pPr/>
              <a:t>‹#›</a:t>
            </a:fld>
            <a:endParaRPr lang="en-US" altLang="en-US"/>
          </a:p>
        </p:txBody>
      </p:sp>
    </p:spTree>
    <p:extLst>
      <p:ext uri="{BB962C8B-B14F-4D97-AF65-F5344CB8AC3E}">
        <p14:creationId xmlns:p14="http://schemas.microsoft.com/office/powerpoint/2010/main" val="4792619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Bond-Servants Of The Lord</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4119661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Bond-Servants Of The Lord</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527845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Bond-Servants Of The Lord</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0254586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Bond-Servants Of The Lord</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5908146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Bond-Servants Of The Lord</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1831621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Bond-Servants Of The Lord</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3066672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Bond-Servants Of The Lord</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3879101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Bond-Servants Of The Lord</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15151782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Bond-Servants Of The Lord</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1914035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Bond-Servants Of The Lord</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936448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6E5D7B2B-63C8-4235-A10D-ED64C88B5590}" type="slidenum">
              <a:rPr lang="en-US" altLang="en-US"/>
              <a:pPr/>
              <a:t>‹#›</a:t>
            </a:fld>
            <a:endParaRPr lang="en-US" altLang="en-US"/>
          </a:p>
        </p:txBody>
      </p:sp>
    </p:spTree>
    <p:extLst>
      <p:ext uri="{BB962C8B-B14F-4D97-AF65-F5344CB8AC3E}">
        <p14:creationId xmlns:p14="http://schemas.microsoft.com/office/powerpoint/2010/main" val="9318922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Bond-Servants Of The Lord</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0247360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Bond-Servants Of The Lord</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1232883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Bond-Servants Of The Lord</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174373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Bond-Servants Of The Lord</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475759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Bond-Servants Of The Lord</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77272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Bond-Servants Of The Lord</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0032567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Bond-Servants Of The Lord</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8050446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Bond-Servants Of The Lord</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039040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F6F5F9A9-74DA-4E8E-ABD7-C2F77177A6A7}" type="slidenum">
              <a:rPr lang="en-US" altLang="en-US"/>
              <a:pPr/>
              <a:t>‹#›</a:t>
            </a:fld>
            <a:endParaRPr lang="en-US" altLang="en-US"/>
          </a:p>
        </p:txBody>
      </p:sp>
    </p:spTree>
    <p:extLst>
      <p:ext uri="{BB962C8B-B14F-4D97-AF65-F5344CB8AC3E}">
        <p14:creationId xmlns:p14="http://schemas.microsoft.com/office/powerpoint/2010/main" val="50064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41D2F435-DD02-47B5-8056-66E13C27BC92}" type="slidenum">
              <a:rPr lang="en-US" altLang="en-US"/>
              <a:pPr/>
              <a:t>‹#›</a:t>
            </a:fld>
            <a:endParaRPr lang="en-US" altLang="en-US"/>
          </a:p>
        </p:txBody>
      </p:sp>
    </p:spTree>
    <p:extLst>
      <p:ext uri="{BB962C8B-B14F-4D97-AF65-F5344CB8AC3E}">
        <p14:creationId xmlns:p14="http://schemas.microsoft.com/office/powerpoint/2010/main" val="42697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5F1B145B-8D19-4277-8206-5F9D23276ACC}" type="slidenum">
              <a:rPr lang="en-US" altLang="en-US"/>
              <a:pPr/>
              <a:t>‹#›</a:t>
            </a:fld>
            <a:endParaRPr lang="en-US" altLang="en-US"/>
          </a:p>
        </p:txBody>
      </p:sp>
    </p:spTree>
    <p:extLst>
      <p:ext uri="{BB962C8B-B14F-4D97-AF65-F5344CB8AC3E}">
        <p14:creationId xmlns:p14="http://schemas.microsoft.com/office/powerpoint/2010/main" val="201681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Bond-Servants Of The Lord</a:t>
            </a:r>
          </a:p>
        </p:txBody>
      </p:sp>
      <p:sp>
        <p:nvSpPr>
          <p:cNvPr id="9" name="Slide Number Placeholder 8"/>
          <p:cNvSpPr>
            <a:spLocks noGrp="1"/>
          </p:cNvSpPr>
          <p:nvPr>
            <p:ph type="sldNum" sz="quarter" idx="12"/>
          </p:nvPr>
        </p:nvSpPr>
        <p:spPr/>
        <p:txBody>
          <a:bodyPr/>
          <a:lstStyle>
            <a:lvl1pPr>
              <a:defRPr/>
            </a:lvl1pPr>
          </a:lstStyle>
          <a:p>
            <a:fld id="{32FEB9C9-4747-4252-BC9A-67AACDBDC47A}" type="slidenum">
              <a:rPr lang="en-US" altLang="en-US"/>
              <a:pPr/>
              <a:t>‹#›</a:t>
            </a:fld>
            <a:endParaRPr lang="en-US" altLang="en-US"/>
          </a:p>
        </p:txBody>
      </p:sp>
    </p:spTree>
    <p:extLst>
      <p:ext uri="{BB962C8B-B14F-4D97-AF65-F5344CB8AC3E}">
        <p14:creationId xmlns:p14="http://schemas.microsoft.com/office/powerpoint/2010/main" val="216319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Bond-Servants Of The Lord</a:t>
            </a:r>
          </a:p>
        </p:txBody>
      </p:sp>
      <p:sp>
        <p:nvSpPr>
          <p:cNvPr id="5" name="Slide Number Placeholder 4"/>
          <p:cNvSpPr>
            <a:spLocks noGrp="1"/>
          </p:cNvSpPr>
          <p:nvPr>
            <p:ph type="sldNum" sz="quarter" idx="12"/>
          </p:nvPr>
        </p:nvSpPr>
        <p:spPr/>
        <p:txBody>
          <a:bodyPr/>
          <a:lstStyle>
            <a:lvl1pPr>
              <a:defRPr/>
            </a:lvl1pPr>
          </a:lstStyle>
          <a:p>
            <a:fld id="{2562AA40-1F48-4D8A-9529-8B9CA2344B5C}" type="slidenum">
              <a:rPr lang="en-US" altLang="en-US"/>
              <a:pPr/>
              <a:t>‹#›</a:t>
            </a:fld>
            <a:endParaRPr lang="en-US" altLang="en-US"/>
          </a:p>
        </p:txBody>
      </p:sp>
    </p:spTree>
    <p:extLst>
      <p:ext uri="{BB962C8B-B14F-4D97-AF65-F5344CB8AC3E}">
        <p14:creationId xmlns:p14="http://schemas.microsoft.com/office/powerpoint/2010/main" val="199550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Bond-Servants Of The Lord</a:t>
            </a:r>
          </a:p>
        </p:txBody>
      </p:sp>
      <p:sp>
        <p:nvSpPr>
          <p:cNvPr id="4" name="Slide Number Placeholder 3"/>
          <p:cNvSpPr>
            <a:spLocks noGrp="1"/>
          </p:cNvSpPr>
          <p:nvPr>
            <p:ph type="sldNum" sz="quarter" idx="12"/>
          </p:nvPr>
        </p:nvSpPr>
        <p:spPr/>
        <p:txBody>
          <a:bodyPr/>
          <a:lstStyle>
            <a:lvl1pPr>
              <a:defRPr/>
            </a:lvl1pPr>
          </a:lstStyle>
          <a:p>
            <a:fld id="{98883B0D-A12C-4B89-B818-99C1F7BBB4EF}" type="slidenum">
              <a:rPr lang="en-US" altLang="en-US"/>
              <a:pPr/>
              <a:t>‹#›</a:t>
            </a:fld>
            <a:endParaRPr lang="en-US" altLang="en-US"/>
          </a:p>
        </p:txBody>
      </p:sp>
    </p:spTree>
    <p:extLst>
      <p:ext uri="{BB962C8B-B14F-4D97-AF65-F5344CB8AC3E}">
        <p14:creationId xmlns:p14="http://schemas.microsoft.com/office/powerpoint/2010/main" val="100989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E5861029-CE1C-4066-88D6-45161A25B685}" type="slidenum">
              <a:rPr lang="en-US" altLang="en-US"/>
              <a:pPr/>
              <a:t>‹#›</a:t>
            </a:fld>
            <a:endParaRPr lang="en-US" altLang="en-US"/>
          </a:p>
        </p:txBody>
      </p:sp>
    </p:spTree>
    <p:extLst>
      <p:ext uri="{BB962C8B-B14F-4D97-AF65-F5344CB8AC3E}">
        <p14:creationId xmlns:p14="http://schemas.microsoft.com/office/powerpoint/2010/main" val="7025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6852BF61-005F-44F9-8A39-18CF0FC225FC}" type="slidenum">
              <a:rPr lang="en-US" altLang="en-US"/>
              <a:pPr/>
              <a:t>‹#›</a:t>
            </a:fld>
            <a:endParaRPr lang="en-US" altLang="en-US"/>
          </a:p>
        </p:txBody>
      </p:sp>
    </p:spTree>
    <p:extLst>
      <p:ext uri="{BB962C8B-B14F-4D97-AF65-F5344CB8AC3E}">
        <p14:creationId xmlns:p14="http://schemas.microsoft.com/office/powerpoint/2010/main" val="252130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22B00385-E58D-403E-A70E-0760D49F2A98}" type="slidenum">
              <a:rPr lang="en-US" altLang="en-US"/>
              <a:pPr/>
              <a:t>‹#›</a:t>
            </a:fld>
            <a:endParaRPr lang="en-US" altLang="en-US"/>
          </a:p>
        </p:txBody>
      </p:sp>
    </p:spTree>
    <p:extLst>
      <p:ext uri="{BB962C8B-B14F-4D97-AF65-F5344CB8AC3E}">
        <p14:creationId xmlns:p14="http://schemas.microsoft.com/office/powerpoint/2010/main" val="20704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D27179F0-6211-4444-BD43-9ECE5FAD7F71}" type="slidenum">
              <a:rPr lang="en-US" altLang="en-US"/>
              <a:pPr/>
              <a:t>‹#›</a:t>
            </a:fld>
            <a:endParaRPr lang="en-US" altLang="en-US"/>
          </a:p>
        </p:txBody>
      </p:sp>
    </p:spTree>
    <p:extLst>
      <p:ext uri="{BB962C8B-B14F-4D97-AF65-F5344CB8AC3E}">
        <p14:creationId xmlns:p14="http://schemas.microsoft.com/office/powerpoint/2010/main" val="7761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C74F2F24-0E8D-480E-90C5-0824676CD203}" type="slidenum">
              <a:rPr lang="en-US" altLang="en-US"/>
              <a:pPr/>
              <a:t>‹#›</a:t>
            </a:fld>
            <a:endParaRPr lang="en-US" altLang="en-US"/>
          </a:p>
        </p:txBody>
      </p:sp>
    </p:spTree>
    <p:extLst>
      <p:ext uri="{BB962C8B-B14F-4D97-AF65-F5344CB8AC3E}">
        <p14:creationId xmlns:p14="http://schemas.microsoft.com/office/powerpoint/2010/main" val="353689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1900BB97-2C35-42EF-9161-A27A9CBCD09E}" type="slidenum">
              <a:rPr lang="en-US" altLang="en-US"/>
              <a:pPr/>
              <a:t>‹#›</a:t>
            </a:fld>
            <a:endParaRPr lang="en-US" altLang="en-US"/>
          </a:p>
        </p:txBody>
      </p:sp>
    </p:spTree>
    <p:extLst>
      <p:ext uri="{BB962C8B-B14F-4D97-AF65-F5344CB8AC3E}">
        <p14:creationId xmlns:p14="http://schemas.microsoft.com/office/powerpoint/2010/main" val="415950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241EC97A-9717-4056-9412-483FB71CAB7D}" type="slidenum">
              <a:rPr lang="en-US" altLang="en-US"/>
              <a:pPr/>
              <a:t>‹#›</a:t>
            </a:fld>
            <a:endParaRPr lang="en-US" altLang="en-US"/>
          </a:p>
        </p:txBody>
      </p:sp>
    </p:spTree>
    <p:extLst>
      <p:ext uri="{BB962C8B-B14F-4D97-AF65-F5344CB8AC3E}">
        <p14:creationId xmlns:p14="http://schemas.microsoft.com/office/powerpoint/2010/main" val="438237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10BC8757-80D9-4D17-A735-49BF2608C04E}" type="slidenum">
              <a:rPr lang="en-US" altLang="en-US"/>
              <a:pPr/>
              <a:t>‹#›</a:t>
            </a:fld>
            <a:endParaRPr lang="en-US" altLang="en-US"/>
          </a:p>
        </p:txBody>
      </p:sp>
    </p:spTree>
    <p:extLst>
      <p:ext uri="{BB962C8B-B14F-4D97-AF65-F5344CB8AC3E}">
        <p14:creationId xmlns:p14="http://schemas.microsoft.com/office/powerpoint/2010/main" val="83413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C900FA6C-4B80-4729-B92C-EDACF0BCE618}" type="slidenum">
              <a:rPr lang="en-US" altLang="en-US"/>
              <a:pPr/>
              <a:t>‹#›</a:t>
            </a:fld>
            <a:endParaRPr lang="en-US" altLang="en-US"/>
          </a:p>
        </p:txBody>
      </p:sp>
    </p:spTree>
    <p:extLst>
      <p:ext uri="{BB962C8B-B14F-4D97-AF65-F5344CB8AC3E}">
        <p14:creationId xmlns:p14="http://schemas.microsoft.com/office/powerpoint/2010/main" val="338348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Bond-Servants Of The Lord</a:t>
            </a:r>
          </a:p>
        </p:txBody>
      </p:sp>
      <p:sp>
        <p:nvSpPr>
          <p:cNvPr id="9" name="Slide Number Placeholder 8"/>
          <p:cNvSpPr>
            <a:spLocks noGrp="1"/>
          </p:cNvSpPr>
          <p:nvPr>
            <p:ph type="sldNum" sz="quarter" idx="12"/>
          </p:nvPr>
        </p:nvSpPr>
        <p:spPr/>
        <p:txBody>
          <a:bodyPr/>
          <a:lstStyle>
            <a:lvl1pPr>
              <a:defRPr/>
            </a:lvl1pPr>
          </a:lstStyle>
          <a:p>
            <a:fld id="{394ED580-0D96-4DFC-B87B-F795CD30DB8B}" type="slidenum">
              <a:rPr lang="en-US" altLang="en-US"/>
              <a:pPr/>
              <a:t>‹#›</a:t>
            </a:fld>
            <a:endParaRPr lang="en-US" altLang="en-US"/>
          </a:p>
        </p:txBody>
      </p:sp>
    </p:spTree>
    <p:extLst>
      <p:ext uri="{BB962C8B-B14F-4D97-AF65-F5344CB8AC3E}">
        <p14:creationId xmlns:p14="http://schemas.microsoft.com/office/powerpoint/2010/main" val="2248423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Bond-Servants Of The Lord</a:t>
            </a:r>
          </a:p>
        </p:txBody>
      </p:sp>
      <p:sp>
        <p:nvSpPr>
          <p:cNvPr id="5" name="Slide Number Placeholder 4"/>
          <p:cNvSpPr>
            <a:spLocks noGrp="1"/>
          </p:cNvSpPr>
          <p:nvPr>
            <p:ph type="sldNum" sz="quarter" idx="12"/>
          </p:nvPr>
        </p:nvSpPr>
        <p:spPr/>
        <p:txBody>
          <a:bodyPr/>
          <a:lstStyle>
            <a:lvl1pPr>
              <a:defRPr/>
            </a:lvl1pPr>
          </a:lstStyle>
          <a:p>
            <a:fld id="{24670865-3AAA-4AE2-9CC9-D2B9A9E95EDE}" type="slidenum">
              <a:rPr lang="en-US" altLang="en-US"/>
              <a:pPr/>
              <a:t>‹#›</a:t>
            </a:fld>
            <a:endParaRPr lang="en-US" altLang="en-US"/>
          </a:p>
        </p:txBody>
      </p:sp>
    </p:spTree>
    <p:extLst>
      <p:ext uri="{BB962C8B-B14F-4D97-AF65-F5344CB8AC3E}">
        <p14:creationId xmlns:p14="http://schemas.microsoft.com/office/powerpoint/2010/main" val="884241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Bond-Servants Of The Lord</a:t>
            </a:r>
          </a:p>
        </p:txBody>
      </p:sp>
      <p:sp>
        <p:nvSpPr>
          <p:cNvPr id="4" name="Slide Number Placeholder 3"/>
          <p:cNvSpPr>
            <a:spLocks noGrp="1"/>
          </p:cNvSpPr>
          <p:nvPr>
            <p:ph type="sldNum" sz="quarter" idx="12"/>
          </p:nvPr>
        </p:nvSpPr>
        <p:spPr/>
        <p:txBody>
          <a:bodyPr/>
          <a:lstStyle>
            <a:lvl1pPr>
              <a:defRPr/>
            </a:lvl1pPr>
          </a:lstStyle>
          <a:p>
            <a:fld id="{EC92C1D7-3C28-475C-B078-C5376909787C}" type="slidenum">
              <a:rPr lang="en-US" altLang="en-US"/>
              <a:pPr/>
              <a:t>‹#›</a:t>
            </a:fld>
            <a:endParaRPr lang="en-US" altLang="en-US"/>
          </a:p>
        </p:txBody>
      </p:sp>
    </p:spTree>
    <p:extLst>
      <p:ext uri="{BB962C8B-B14F-4D97-AF65-F5344CB8AC3E}">
        <p14:creationId xmlns:p14="http://schemas.microsoft.com/office/powerpoint/2010/main" val="223026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62BE897B-C173-4FFF-99F2-66F87C463887}" type="slidenum">
              <a:rPr lang="en-US" altLang="en-US"/>
              <a:pPr/>
              <a:t>‹#›</a:t>
            </a:fld>
            <a:endParaRPr lang="en-US" altLang="en-US"/>
          </a:p>
        </p:txBody>
      </p:sp>
    </p:spTree>
    <p:extLst>
      <p:ext uri="{BB962C8B-B14F-4D97-AF65-F5344CB8AC3E}">
        <p14:creationId xmlns:p14="http://schemas.microsoft.com/office/powerpoint/2010/main" val="2309847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10758F50-F5B1-48E8-B68E-4BA6B1AA24D8}" type="slidenum">
              <a:rPr lang="en-US" altLang="en-US"/>
              <a:pPr/>
              <a:t>‹#›</a:t>
            </a:fld>
            <a:endParaRPr lang="en-US" altLang="en-US"/>
          </a:p>
        </p:txBody>
      </p:sp>
    </p:spTree>
    <p:extLst>
      <p:ext uri="{BB962C8B-B14F-4D97-AF65-F5344CB8AC3E}">
        <p14:creationId xmlns:p14="http://schemas.microsoft.com/office/powerpoint/2010/main" val="49308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011B18F1-E1A2-47D6-BF28-DDE43D07FC90}" type="slidenum">
              <a:rPr lang="en-US" altLang="en-US"/>
              <a:pPr/>
              <a:t>‹#›</a:t>
            </a:fld>
            <a:endParaRPr lang="en-US" altLang="en-US"/>
          </a:p>
        </p:txBody>
      </p:sp>
    </p:spTree>
    <p:extLst>
      <p:ext uri="{BB962C8B-B14F-4D97-AF65-F5344CB8AC3E}">
        <p14:creationId xmlns:p14="http://schemas.microsoft.com/office/powerpoint/2010/main" val="270581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7AA45DAC-ED7B-42B0-98E2-6C9B0018B946}" type="slidenum">
              <a:rPr lang="en-US" altLang="en-US"/>
              <a:pPr/>
              <a:t>‹#›</a:t>
            </a:fld>
            <a:endParaRPr lang="en-US" altLang="en-US"/>
          </a:p>
        </p:txBody>
      </p:sp>
    </p:spTree>
    <p:extLst>
      <p:ext uri="{BB962C8B-B14F-4D97-AF65-F5344CB8AC3E}">
        <p14:creationId xmlns:p14="http://schemas.microsoft.com/office/powerpoint/2010/main" val="393528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C43EFDAD-AFAE-456C-948E-432859F4031E}" type="slidenum">
              <a:rPr lang="en-US" altLang="en-US"/>
              <a:pPr/>
              <a:t>‹#›</a:t>
            </a:fld>
            <a:endParaRPr lang="en-US" altLang="en-US"/>
          </a:p>
        </p:txBody>
      </p:sp>
    </p:spTree>
    <p:extLst>
      <p:ext uri="{BB962C8B-B14F-4D97-AF65-F5344CB8AC3E}">
        <p14:creationId xmlns:p14="http://schemas.microsoft.com/office/powerpoint/2010/main" val="2820492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3890964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2266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2452357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244771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Bond-Servants Of The Lord</a:t>
            </a:r>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401622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Bond-Servants Of The Lord</a:t>
            </a:r>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42167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912E0DB9-5D9A-4D7B-B727-1820C2B03F1C}" type="slidenum">
              <a:rPr lang="en-US" altLang="en-US"/>
              <a:pPr/>
              <a:t>‹#›</a:t>
            </a:fld>
            <a:endParaRPr lang="en-US" altLang="en-US"/>
          </a:p>
        </p:txBody>
      </p:sp>
    </p:spTree>
    <p:extLst>
      <p:ext uri="{BB962C8B-B14F-4D97-AF65-F5344CB8AC3E}">
        <p14:creationId xmlns:p14="http://schemas.microsoft.com/office/powerpoint/2010/main" val="1022675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Bond-Servants Of The Lord</a:t>
            </a:r>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228471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31193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3817965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299060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4014560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250384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425023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1359717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52550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Bond-Servants Of The Lord</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26734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Bond-Servants Of The Lord</a:t>
            </a:r>
          </a:p>
        </p:txBody>
      </p:sp>
      <p:sp>
        <p:nvSpPr>
          <p:cNvPr id="9" name="Slide Number Placeholder 8"/>
          <p:cNvSpPr>
            <a:spLocks noGrp="1"/>
          </p:cNvSpPr>
          <p:nvPr>
            <p:ph type="sldNum" sz="quarter" idx="12"/>
          </p:nvPr>
        </p:nvSpPr>
        <p:spPr/>
        <p:txBody>
          <a:bodyPr/>
          <a:lstStyle>
            <a:lvl1pPr>
              <a:defRPr/>
            </a:lvl1pPr>
          </a:lstStyle>
          <a:p>
            <a:fld id="{41D58399-EC8C-4880-9641-077D986DD5C1}" type="slidenum">
              <a:rPr lang="en-US" altLang="en-US"/>
              <a:pPr/>
              <a:t>‹#›</a:t>
            </a:fld>
            <a:endParaRPr lang="en-US" altLang="en-US"/>
          </a:p>
        </p:txBody>
      </p:sp>
    </p:spTree>
    <p:extLst>
      <p:ext uri="{BB962C8B-B14F-4D97-AF65-F5344CB8AC3E}">
        <p14:creationId xmlns:p14="http://schemas.microsoft.com/office/powerpoint/2010/main" val="659880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Bond-Servants Of The Lord</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394381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Bond-Servants Of The Lord</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2635221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228179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2478665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461275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412692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B7EB0805-4ACA-4A33-9C56-73C150D1ECAA}" type="slidenum">
              <a:rPr lang="en-US" altLang="en-US"/>
              <a:pPr/>
              <a:t>‹#›</a:t>
            </a:fld>
            <a:endParaRPr lang="en-US" altLang="en-US"/>
          </a:p>
        </p:txBody>
      </p:sp>
    </p:spTree>
    <p:extLst>
      <p:ext uri="{BB962C8B-B14F-4D97-AF65-F5344CB8AC3E}">
        <p14:creationId xmlns:p14="http://schemas.microsoft.com/office/powerpoint/2010/main" val="3605358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05966ACC-648C-492F-8F21-34CE5BEAC078}" type="slidenum">
              <a:rPr lang="en-US" altLang="en-US"/>
              <a:pPr/>
              <a:t>‹#›</a:t>
            </a:fld>
            <a:endParaRPr lang="en-US" altLang="en-US"/>
          </a:p>
        </p:txBody>
      </p:sp>
    </p:spTree>
    <p:extLst>
      <p:ext uri="{BB962C8B-B14F-4D97-AF65-F5344CB8AC3E}">
        <p14:creationId xmlns:p14="http://schemas.microsoft.com/office/powerpoint/2010/main" val="2979956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FC026F34-8745-404B-BBFB-4E0AAEFAF59A}" type="slidenum">
              <a:rPr lang="en-US" altLang="en-US"/>
              <a:pPr/>
              <a:t>‹#›</a:t>
            </a:fld>
            <a:endParaRPr lang="en-US" altLang="en-US"/>
          </a:p>
        </p:txBody>
      </p:sp>
    </p:spTree>
    <p:extLst>
      <p:ext uri="{BB962C8B-B14F-4D97-AF65-F5344CB8AC3E}">
        <p14:creationId xmlns:p14="http://schemas.microsoft.com/office/powerpoint/2010/main" val="122224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0F105321-DFBF-4DCA-8ED7-6C61FAC8E4D2}" type="slidenum">
              <a:rPr lang="en-US" altLang="en-US"/>
              <a:pPr/>
              <a:t>‹#›</a:t>
            </a:fld>
            <a:endParaRPr lang="en-US" altLang="en-US"/>
          </a:p>
        </p:txBody>
      </p:sp>
    </p:spTree>
    <p:extLst>
      <p:ext uri="{BB962C8B-B14F-4D97-AF65-F5344CB8AC3E}">
        <p14:creationId xmlns:p14="http://schemas.microsoft.com/office/powerpoint/2010/main" val="31680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Bond-Servants Of The Lord</a:t>
            </a:r>
          </a:p>
        </p:txBody>
      </p:sp>
      <p:sp>
        <p:nvSpPr>
          <p:cNvPr id="5" name="Slide Number Placeholder 4"/>
          <p:cNvSpPr>
            <a:spLocks noGrp="1"/>
          </p:cNvSpPr>
          <p:nvPr>
            <p:ph type="sldNum" sz="quarter" idx="12"/>
          </p:nvPr>
        </p:nvSpPr>
        <p:spPr/>
        <p:txBody>
          <a:bodyPr/>
          <a:lstStyle>
            <a:lvl1pPr>
              <a:defRPr/>
            </a:lvl1pPr>
          </a:lstStyle>
          <a:p>
            <a:fld id="{75804011-FF41-49BC-A4EC-C3DDBF0C3AD5}" type="slidenum">
              <a:rPr lang="en-US" altLang="en-US"/>
              <a:pPr/>
              <a:t>‹#›</a:t>
            </a:fld>
            <a:endParaRPr lang="en-US" altLang="en-US"/>
          </a:p>
        </p:txBody>
      </p:sp>
    </p:spTree>
    <p:extLst>
      <p:ext uri="{BB962C8B-B14F-4D97-AF65-F5344CB8AC3E}">
        <p14:creationId xmlns:p14="http://schemas.microsoft.com/office/powerpoint/2010/main" val="761069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Bond-Servants Of The Lord</a:t>
            </a:r>
          </a:p>
        </p:txBody>
      </p:sp>
      <p:sp>
        <p:nvSpPr>
          <p:cNvPr id="9" name="Slide Number Placeholder 8"/>
          <p:cNvSpPr>
            <a:spLocks noGrp="1"/>
          </p:cNvSpPr>
          <p:nvPr>
            <p:ph type="sldNum" sz="quarter" idx="12"/>
          </p:nvPr>
        </p:nvSpPr>
        <p:spPr/>
        <p:txBody>
          <a:bodyPr/>
          <a:lstStyle>
            <a:lvl1pPr>
              <a:defRPr/>
            </a:lvl1pPr>
          </a:lstStyle>
          <a:p>
            <a:fld id="{9F3E50B7-0DA3-45D3-96D6-CA614524D302}" type="slidenum">
              <a:rPr lang="en-US" altLang="en-US"/>
              <a:pPr/>
              <a:t>‹#›</a:t>
            </a:fld>
            <a:endParaRPr lang="en-US" altLang="en-US"/>
          </a:p>
        </p:txBody>
      </p:sp>
    </p:spTree>
    <p:extLst>
      <p:ext uri="{BB962C8B-B14F-4D97-AF65-F5344CB8AC3E}">
        <p14:creationId xmlns:p14="http://schemas.microsoft.com/office/powerpoint/2010/main" val="2424077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Bond-Servants Of The Lord</a:t>
            </a:r>
          </a:p>
        </p:txBody>
      </p:sp>
      <p:sp>
        <p:nvSpPr>
          <p:cNvPr id="5" name="Slide Number Placeholder 4"/>
          <p:cNvSpPr>
            <a:spLocks noGrp="1"/>
          </p:cNvSpPr>
          <p:nvPr>
            <p:ph type="sldNum" sz="quarter" idx="12"/>
          </p:nvPr>
        </p:nvSpPr>
        <p:spPr/>
        <p:txBody>
          <a:bodyPr/>
          <a:lstStyle>
            <a:lvl1pPr>
              <a:defRPr/>
            </a:lvl1pPr>
          </a:lstStyle>
          <a:p>
            <a:fld id="{26EF09C0-C66B-4FB0-B509-BF9ED103CFE9}" type="slidenum">
              <a:rPr lang="en-US" altLang="en-US"/>
              <a:pPr/>
              <a:t>‹#›</a:t>
            </a:fld>
            <a:endParaRPr lang="en-US" altLang="en-US"/>
          </a:p>
        </p:txBody>
      </p:sp>
    </p:spTree>
    <p:extLst>
      <p:ext uri="{BB962C8B-B14F-4D97-AF65-F5344CB8AC3E}">
        <p14:creationId xmlns:p14="http://schemas.microsoft.com/office/powerpoint/2010/main" val="387661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Bond-Servants Of The Lord</a:t>
            </a:r>
          </a:p>
        </p:txBody>
      </p:sp>
      <p:sp>
        <p:nvSpPr>
          <p:cNvPr id="4" name="Slide Number Placeholder 3"/>
          <p:cNvSpPr>
            <a:spLocks noGrp="1"/>
          </p:cNvSpPr>
          <p:nvPr>
            <p:ph type="sldNum" sz="quarter" idx="12"/>
          </p:nvPr>
        </p:nvSpPr>
        <p:spPr/>
        <p:txBody>
          <a:bodyPr/>
          <a:lstStyle>
            <a:lvl1pPr>
              <a:defRPr/>
            </a:lvl1pPr>
          </a:lstStyle>
          <a:p>
            <a:fld id="{AA115167-B9FD-4CE7-830C-8B2464C2EE95}" type="slidenum">
              <a:rPr lang="en-US" altLang="en-US"/>
              <a:pPr/>
              <a:t>‹#›</a:t>
            </a:fld>
            <a:endParaRPr lang="en-US" altLang="en-US"/>
          </a:p>
        </p:txBody>
      </p:sp>
    </p:spTree>
    <p:extLst>
      <p:ext uri="{BB962C8B-B14F-4D97-AF65-F5344CB8AC3E}">
        <p14:creationId xmlns:p14="http://schemas.microsoft.com/office/powerpoint/2010/main" val="50362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713EF879-CA84-4B9D-8BD2-D21A2C4B59E8}" type="slidenum">
              <a:rPr lang="en-US" altLang="en-US"/>
              <a:pPr/>
              <a:t>‹#›</a:t>
            </a:fld>
            <a:endParaRPr lang="en-US" altLang="en-US"/>
          </a:p>
        </p:txBody>
      </p:sp>
    </p:spTree>
    <p:extLst>
      <p:ext uri="{BB962C8B-B14F-4D97-AF65-F5344CB8AC3E}">
        <p14:creationId xmlns:p14="http://schemas.microsoft.com/office/powerpoint/2010/main" val="183384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9EFB2014-FEE4-4050-B25E-F6A7D1B4E2D6}" type="slidenum">
              <a:rPr lang="en-US" altLang="en-US"/>
              <a:pPr/>
              <a:t>‹#›</a:t>
            </a:fld>
            <a:endParaRPr lang="en-US" altLang="en-US"/>
          </a:p>
        </p:txBody>
      </p:sp>
    </p:spTree>
    <p:extLst>
      <p:ext uri="{BB962C8B-B14F-4D97-AF65-F5344CB8AC3E}">
        <p14:creationId xmlns:p14="http://schemas.microsoft.com/office/powerpoint/2010/main" val="3016146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A3C2364D-B5B4-4C03-8D93-723395B9F8DD}" type="slidenum">
              <a:rPr lang="en-US" altLang="en-US"/>
              <a:pPr/>
              <a:t>‹#›</a:t>
            </a:fld>
            <a:endParaRPr lang="en-US" altLang="en-US"/>
          </a:p>
        </p:txBody>
      </p:sp>
    </p:spTree>
    <p:extLst>
      <p:ext uri="{BB962C8B-B14F-4D97-AF65-F5344CB8AC3E}">
        <p14:creationId xmlns:p14="http://schemas.microsoft.com/office/powerpoint/2010/main" val="1481334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CBEE0FD1-E413-404D-8E07-EB990784D5E5}" type="slidenum">
              <a:rPr lang="en-US" altLang="en-US"/>
              <a:pPr/>
              <a:t>‹#›</a:t>
            </a:fld>
            <a:endParaRPr lang="en-US" altLang="en-US"/>
          </a:p>
        </p:txBody>
      </p:sp>
    </p:spTree>
    <p:extLst>
      <p:ext uri="{BB962C8B-B14F-4D97-AF65-F5344CB8AC3E}">
        <p14:creationId xmlns:p14="http://schemas.microsoft.com/office/powerpoint/2010/main" val="2305353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31410D89-138E-4591-836F-E8C8B4C3BE77}" type="slidenum">
              <a:rPr lang="en-US" altLang="en-US"/>
              <a:pPr/>
              <a:t>‹#›</a:t>
            </a:fld>
            <a:endParaRPr lang="en-US" altLang="en-US"/>
          </a:p>
        </p:txBody>
      </p:sp>
    </p:spTree>
    <p:extLst>
      <p:ext uri="{BB962C8B-B14F-4D97-AF65-F5344CB8AC3E}">
        <p14:creationId xmlns:p14="http://schemas.microsoft.com/office/powerpoint/2010/main" val="3542201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4AC6283A-80C6-491D-9A0C-5E7E895F09B9}" type="slidenum">
              <a:rPr lang="en-US" altLang="en-US"/>
              <a:pPr/>
              <a:t>‹#›</a:t>
            </a:fld>
            <a:endParaRPr lang="en-US" altLang="en-US"/>
          </a:p>
        </p:txBody>
      </p:sp>
    </p:spTree>
    <p:extLst>
      <p:ext uri="{BB962C8B-B14F-4D97-AF65-F5344CB8AC3E}">
        <p14:creationId xmlns:p14="http://schemas.microsoft.com/office/powerpoint/2010/main" val="306191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E589C13E-800E-4194-9FC5-E72FEFCB9B7C}" type="slidenum">
              <a:rPr lang="en-US" altLang="en-US"/>
              <a:pPr/>
              <a:t>‹#›</a:t>
            </a:fld>
            <a:endParaRPr lang="en-US" altLang="en-US"/>
          </a:p>
        </p:txBody>
      </p:sp>
    </p:spTree>
    <p:extLst>
      <p:ext uri="{BB962C8B-B14F-4D97-AF65-F5344CB8AC3E}">
        <p14:creationId xmlns:p14="http://schemas.microsoft.com/office/powerpoint/2010/main" val="364639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Bond-Servants Of The Lord</a:t>
            </a:r>
          </a:p>
        </p:txBody>
      </p:sp>
      <p:sp>
        <p:nvSpPr>
          <p:cNvPr id="4" name="Slide Number Placeholder 3"/>
          <p:cNvSpPr>
            <a:spLocks noGrp="1"/>
          </p:cNvSpPr>
          <p:nvPr>
            <p:ph type="sldNum" sz="quarter" idx="12"/>
          </p:nvPr>
        </p:nvSpPr>
        <p:spPr/>
        <p:txBody>
          <a:bodyPr/>
          <a:lstStyle>
            <a:lvl1pPr>
              <a:defRPr/>
            </a:lvl1pPr>
          </a:lstStyle>
          <a:p>
            <a:fld id="{68F4FB86-3FDD-4D3F-87FB-C03544A754EF}" type="slidenum">
              <a:rPr lang="en-US" altLang="en-US"/>
              <a:pPr/>
              <a:t>‹#›</a:t>
            </a:fld>
            <a:endParaRPr lang="en-US" altLang="en-US"/>
          </a:p>
        </p:txBody>
      </p:sp>
    </p:spTree>
    <p:extLst>
      <p:ext uri="{BB962C8B-B14F-4D97-AF65-F5344CB8AC3E}">
        <p14:creationId xmlns:p14="http://schemas.microsoft.com/office/powerpoint/2010/main" val="81750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DF8A221E-2658-4C91-8D36-B9A0B70FA018}" type="slidenum">
              <a:rPr lang="en-US" altLang="en-US"/>
              <a:pPr/>
              <a:t>‹#›</a:t>
            </a:fld>
            <a:endParaRPr lang="en-US" altLang="en-US"/>
          </a:p>
        </p:txBody>
      </p:sp>
    </p:spTree>
    <p:extLst>
      <p:ext uri="{BB962C8B-B14F-4D97-AF65-F5344CB8AC3E}">
        <p14:creationId xmlns:p14="http://schemas.microsoft.com/office/powerpoint/2010/main" val="4182786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Bond-Servants Of The Lord</a:t>
            </a:r>
          </a:p>
        </p:txBody>
      </p:sp>
      <p:sp>
        <p:nvSpPr>
          <p:cNvPr id="9" name="Slide Number Placeholder 8"/>
          <p:cNvSpPr>
            <a:spLocks noGrp="1"/>
          </p:cNvSpPr>
          <p:nvPr>
            <p:ph type="sldNum" sz="quarter" idx="12"/>
          </p:nvPr>
        </p:nvSpPr>
        <p:spPr/>
        <p:txBody>
          <a:bodyPr/>
          <a:lstStyle>
            <a:lvl1pPr>
              <a:defRPr/>
            </a:lvl1pPr>
          </a:lstStyle>
          <a:p>
            <a:fld id="{13C6057E-1978-42BF-B755-6451A519AD0C}" type="slidenum">
              <a:rPr lang="en-US" altLang="en-US"/>
              <a:pPr/>
              <a:t>‹#›</a:t>
            </a:fld>
            <a:endParaRPr lang="en-US" altLang="en-US"/>
          </a:p>
        </p:txBody>
      </p:sp>
    </p:spTree>
    <p:extLst>
      <p:ext uri="{BB962C8B-B14F-4D97-AF65-F5344CB8AC3E}">
        <p14:creationId xmlns:p14="http://schemas.microsoft.com/office/powerpoint/2010/main" val="345809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Bond-Servants Of The Lord</a:t>
            </a:r>
          </a:p>
        </p:txBody>
      </p:sp>
      <p:sp>
        <p:nvSpPr>
          <p:cNvPr id="5" name="Slide Number Placeholder 4"/>
          <p:cNvSpPr>
            <a:spLocks noGrp="1"/>
          </p:cNvSpPr>
          <p:nvPr>
            <p:ph type="sldNum" sz="quarter" idx="12"/>
          </p:nvPr>
        </p:nvSpPr>
        <p:spPr/>
        <p:txBody>
          <a:bodyPr/>
          <a:lstStyle>
            <a:lvl1pPr>
              <a:defRPr/>
            </a:lvl1pPr>
          </a:lstStyle>
          <a:p>
            <a:fld id="{0F2D5EC9-47B8-4B0D-83D9-49FDF3832C6B}" type="slidenum">
              <a:rPr lang="en-US" altLang="en-US"/>
              <a:pPr/>
              <a:t>‹#›</a:t>
            </a:fld>
            <a:endParaRPr lang="en-US" altLang="en-US"/>
          </a:p>
        </p:txBody>
      </p:sp>
    </p:spTree>
    <p:extLst>
      <p:ext uri="{BB962C8B-B14F-4D97-AF65-F5344CB8AC3E}">
        <p14:creationId xmlns:p14="http://schemas.microsoft.com/office/powerpoint/2010/main" val="4067794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Bond-Servants Of The Lord</a:t>
            </a:r>
          </a:p>
        </p:txBody>
      </p:sp>
      <p:sp>
        <p:nvSpPr>
          <p:cNvPr id="4" name="Slide Number Placeholder 3"/>
          <p:cNvSpPr>
            <a:spLocks noGrp="1"/>
          </p:cNvSpPr>
          <p:nvPr>
            <p:ph type="sldNum" sz="quarter" idx="12"/>
          </p:nvPr>
        </p:nvSpPr>
        <p:spPr/>
        <p:txBody>
          <a:bodyPr/>
          <a:lstStyle>
            <a:lvl1pPr>
              <a:defRPr/>
            </a:lvl1pPr>
          </a:lstStyle>
          <a:p>
            <a:fld id="{BCC76DFD-9C2E-4580-9854-33E31C856D72}" type="slidenum">
              <a:rPr lang="en-US" altLang="en-US"/>
              <a:pPr/>
              <a:t>‹#›</a:t>
            </a:fld>
            <a:endParaRPr lang="en-US" altLang="en-US"/>
          </a:p>
        </p:txBody>
      </p:sp>
    </p:spTree>
    <p:extLst>
      <p:ext uri="{BB962C8B-B14F-4D97-AF65-F5344CB8AC3E}">
        <p14:creationId xmlns:p14="http://schemas.microsoft.com/office/powerpoint/2010/main" val="806108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B6D44EBA-6BD9-4AE2-870E-4EE2BCD5E172}" type="slidenum">
              <a:rPr lang="en-US" altLang="en-US"/>
              <a:pPr/>
              <a:t>‹#›</a:t>
            </a:fld>
            <a:endParaRPr lang="en-US" altLang="en-US"/>
          </a:p>
        </p:txBody>
      </p:sp>
    </p:spTree>
    <p:extLst>
      <p:ext uri="{BB962C8B-B14F-4D97-AF65-F5344CB8AC3E}">
        <p14:creationId xmlns:p14="http://schemas.microsoft.com/office/powerpoint/2010/main" val="3227391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1B717618-F5E2-4228-9627-7B08B5289EC4}" type="slidenum">
              <a:rPr lang="en-US" altLang="en-US"/>
              <a:pPr/>
              <a:t>‹#›</a:t>
            </a:fld>
            <a:endParaRPr lang="en-US" altLang="en-US"/>
          </a:p>
        </p:txBody>
      </p:sp>
    </p:spTree>
    <p:extLst>
      <p:ext uri="{BB962C8B-B14F-4D97-AF65-F5344CB8AC3E}">
        <p14:creationId xmlns:p14="http://schemas.microsoft.com/office/powerpoint/2010/main" val="418530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A5974151-539C-413B-8FB4-2A0FF89553A0}" type="slidenum">
              <a:rPr lang="en-US" altLang="en-US"/>
              <a:pPr/>
              <a:t>‹#›</a:t>
            </a:fld>
            <a:endParaRPr lang="en-US" altLang="en-US"/>
          </a:p>
        </p:txBody>
      </p:sp>
    </p:spTree>
    <p:extLst>
      <p:ext uri="{BB962C8B-B14F-4D97-AF65-F5344CB8AC3E}">
        <p14:creationId xmlns:p14="http://schemas.microsoft.com/office/powerpoint/2010/main" val="295656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1F4CD026-4F63-4727-BF5A-6DBFE00AF093}" type="slidenum">
              <a:rPr lang="en-US" altLang="en-US"/>
              <a:pPr/>
              <a:t>‹#›</a:t>
            </a:fld>
            <a:endParaRPr lang="en-US" altLang="en-US"/>
          </a:p>
        </p:txBody>
      </p:sp>
    </p:spTree>
    <p:extLst>
      <p:ext uri="{BB962C8B-B14F-4D97-AF65-F5344CB8AC3E}">
        <p14:creationId xmlns:p14="http://schemas.microsoft.com/office/powerpoint/2010/main" val="2543973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4CE4ED17-9A75-4658-9D2C-6FA403AAF2B3}" type="slidenum">
              <a:rPr lang="en-US" altLang="en-US"/>
              <a:pPr/>
              <a:t>‹#›</a:t>
            </a:fld>
            <a:endParaRPr lang="en-US" altLang="en-US"/>
          </a:p>
        </p:txBody>
      </p:sp>
    </p:spTree>
    <p:extLst>
      <p:ext uri="{BB962C8B-B14F-4D97-AF65-F5344CB8AC3E}">
        <p14:creationId xmlns:p14="http://schemas.microsoft.com/office/powerpoint/2010/main" val="1801122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07C71358-F6DA-43CE-89BB-7A8A6AFECC43}" type="slidenum">
              <a:rPr lang="en-US" altLang="en-US"/>
              <a:pPr/>
              <a:t>‹#›</a:t>
            </a:fld>
            <a:endParaRPr lang="en-US" altLang="en-US"/>
          </a:p>
        </p:txBody>
      </p:sp>
    </p:spTree>
    <p:extLst>
      <p:ext uri="{BB962C8B-B14F-4D97-AF65-F5344CB8AC3E}">
        <p14:creationId xmlns:p14="http://schemas.microsoft.com/office/powerpoint/2010/main" val="14538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18DD40CA-2F8C-4F16-BA65-3A0A6BAAAC74}" type="slidenum">
              <a:rPr lang="en-US" altLang="en-US"/>
              <a:pPr/>
              <a:t>‹#›</a:t>
            </a:fld>
            <a:endParaRPr lang="en-US" altLang="en-US"/>
          </a:p>
        </p:txBody>
      </p:sp>
    </p:spTree>
    <p:extLst>
      <p:ext uri="{BB962C8B-B14F-4D97-AF65-F5344CB8AC3E}">
        <p14:creationId xmlns:p14="http://schemas.microsoft.com/office/powerpoint/2010/main" val="3752636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5ABBBF46-25A2-47EE-AC67-7B4EBB08BA1D}" type="slidenum">
              <a:rPr lang="en-US" altLang="en-US"/>
              <a:pPr/>
              <a:t>‹#›</a:t>
            </a:fld>
            <a:endParaRPr lang="en-US" altLang="en-US"/>
          </a:p>
        </p:txBody>
      </p:sp>
    </p:spTree>
    <p:extLst>
      <p:ext uri="{BB962C8B-B14F-4D97-AF65-F5344CB8AC3E}">
        <p14:creationId xmlns:p14="http://schemas.microsoft.com/office/powerpoint/2010/main" val="1622126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5387A331-02E7-41AA-9B3D-A4B6F8001137}" type="slidenum">
              <a:rPr lang="en-US" altLang="en-US"/>
              <a:pPr/>
              <a:t>‹#›</a:t>
            </a:fld>
            <a:endParaRPr lang="en-US" altLang="en-US"/>
          </a:p>
        </p:txBody>
      </p:sp>
    </p:spTree>
    <p:extLst>
      <p:ext uri="{BB962C8B-B14F-4D97-AF65-F5344CB8AC3E}">
        <p14:creationId xmlns:p14="http://schemas.microsoft.com/office/powerpoint/2010/main" val="259791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Bond-Servants Of The Lord</a:t>
            </a:r>
          </a:p>
        </p:txBody>
      </p:sp>
      <p:sp>
        <p:nvSpPr>
          <p:cNvPr id="9" name="Slide Number Placeholder 8"/>
          <p:cNvSpPr>
            <a:spLocks noGrp="1"/>
          </p:cNvSpPr>
          <p:nvPr>
            <p:ph type="sldNum" sz="quarter" idx="12"/>
          </p:nvPr>
        </p:nvSpPr>
        <p:spPr/>
        <p:txBody>
          <a:bodyPr/>
          <a:lstStyle>
            <a:lvl1pPr>
              <a:defRPr/>
            </a:lvl1pPr>
          </a:lstStyle>
          <a:p>
            <a:fld id="{F1AE1628-CD22-4B31-84DB-9D54EC6B3672}" type="slidenum">
              <a:rPr lang="en-US" altLang="en-US"/>
              <a:pPr/>
              <a:t>‹#›</a:t>
            </a:fld>
            <a:endParaRPr lang="en-US" altLang="en-US"/>
          </a:p>
        </p:txBody>
      </p:sp>
    </p:spTree>
    <p:extLst>
      <p:ext uri="{BB962C8B-B14F-4D97-AF65-F5344CB8AC3E}">
        <p14:creationId xmlns:p14="http://schemas.microsoft.com/office/powerpoint/2010/main" val="4175586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Bond-Servants Of The Lord</a:t>
            </a:r>
          </a:p>
        </p:txBody>
      </p:sp>
      <p:sp>
        <p:nvSpPr>
          <p:cNvPr id="5" name="Slide Number Placeholder 4"/>
          <p:cNvSpPr>
            <a:spLocks noGrp="1"/>
          </p:cNvSpPr>
          <p:nvPr>
            <p:ph type="sldNum" sz="quarter" idx="12"/>
          </p:nvPr>
        </p:nvSpPr>
        <p:spPr/>
        <p:txBody>
          <a:bodyPr/>
          <a:lstStyle>
            <a:lvl1pPr>
              <a:defRPr/>
            </a:lvl1pPr>
          </a:lstStyle>
          <a:p>
            <a:fld id="{F028CAAD-B3BB-40A3-8A52-5B5A14B8E45D}" type="slidenum">
              <a:rPr lang="en-US" altLang="en-US"/>
              <a:pPr/>
              <a:t>‹#›</a:t>
            </a:fld>
            <a:endParaRPr lang="en-US" altLang="en-US"/>
          </a:p>
        </p:txBody>
      </p:sp>
    </p:spTree>
    <p:extLst>
      <p:ext uri="{BB962C8B-B14F-4D97-AF65-F5344CB8AC3E}">
        <p14:creationId xmlns:p14="http://schemas.microsoft.com/office/powerpoint/2010/main" val="4202586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Bond-Servants Of The Lord</a:t>
            </a:r>
          </a:p>
        </p:txBody>
      </p:sp>
      <p:sp>
        <p:nvSpPr>
          <p:cNvPr id="4" name="Slide Number Placeholder 3"/>
          <p:cNvSpPr>
            <a:spLocks noGrp="1"/>
          </p:cNvSpPr>
          <p:nvPr>
            <p:ph type="sldNum" sz="quarter" idx="12"/>
          </p:nvPr>
        </p:nvSpPr>
        <p:spPr/>
        <p:txBody>
          <a:bodyPr/>
          <a:lstStyle>
            <a:lvl1pPr>
              <a:defRPr/>
            </a:lvl1pPr>
          </a:lstStyle>
          <a:p>
            <a:fld id="{092FADE8-2356-4C44-9C88-291FCB5F1A20}" type="slidenum">
              <a:rPr lang="en-US" altLang="en-US"/>
              <a:pPr/>
              <a:t>‹#›</a:t>
            </a:fld>
            <a:endParaRPr lang="en-US" altLang="en-US"/>
          </a:p>
        </p:txBody>
      </p:sp>
    </p:spTree>
    <p:extLst>
      <p:ext uri="{BB962C8B-B14F-4D97-AF65-F5344CB8AC3E}">
        <p14:creationId xmlns:p14="http://schemas.microsoft.com/office/powerpoint/2010/main" val="924052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81D30D8F-F64E-4C26-8678-666F0C12E940}" type="slidenum">
              <a:rPr lang="en-US" altLang="en-US"/>
              <a:pPr/>
              <a:t>‹#›</a:t>
            </a:fld>
            <a:endParaRPr lang="en-US" altLang="en-US"/>
          </a:p>
        </p:txBody>
      </p:sp>
    </p:spTree>
    <p:extLst>
      <p:ext uri="{BB962C8B-B14F-4D97-AF65-F5344CB8AC3E}">
        <p14:creationId xmlns:p14="http://schemas.microsoft.com/office/powerpoint/2010/main" val="4085574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6F81B39A-A759-453E-8DD2-9CA610E55E6F}" type="slidenum">
              <a:rPr lang="en-US" altLang="en-US"/>
              <a:pPr/>
              <a:t>‹#›</a:t>
            </a:fld>
            <a:endParaRPr lang="en-US" altLang="en-US"/>
          </a:p>
        </p:txBody>
      </p:sp>
    </p:spTree>
    <p:extLst>
      <p:ext uri="{BB962C8B-B14F-4D97-AF65-F5344CB8AC3E}">
        <p14:creationId xmlns:p14="http://schemas.microsoft.com/office/powerpoint/2010/main" val="533098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1868834E-52AD-42F8-A68A-13673A3AF174}" type="slidenum">
              <a:rPr lang="en-US" altLang="en-US"/>
              <a:pPr/>
              <a:t>‹#›</a:t>
            </a:fld>
            <a:endParaRPr lang="en-US" altLang="en-US"/>
          </a:p>
        </p:txBody>
      </p:sp>
    </p:spTree>
    <p:extLst>
      <p:ext uri="{BB962C8B-B14F-4D97-AF65-F5344CB8AC3E}">
        <p14:creationId xmlns:p14="http://schemas.microsoft.com/office/powerpoint/2010/main" val="531841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EC8D8006-B1D3-4A05-A1B6-60F212924D9C}" type="slidenum">
              <a:rPr lang="en-US" altLang="en-US"/>
              <a:pPr/>
              <a:t>‹#›</a:t>
            </a:fld>
            <a:endParaRPr lang="en-US" altLang="en-US"/>
          </a:p>
        </p:txBody>
      </p:sp>
    </p:spTree>
    <p:extLst>
      <p:ext uri="{BB962C8B-B14F-4D97-AF65-F5344CB8AC3E}">
        <p14:creationId xmlns:p14="http://schemas.microsoft.com/office/powerpoint/2010/main" val="2770195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F9ED67EE-9E11-46D8-A692-F96D2DD189E6}" type="slidenum">
              <a:rPr lang="en-US" altLang="en-US"/>
              <a:pPr/>
              <a:t>‹#›</a:t>
            </a:fld>
            <a:endParaRPr lang="en-US" altLang="en-US"/>
          </a:p>
        </p:txBody>
      </p:sp>
    </p:spTree>
    <p:extLst>
      <p:ext uri="{BB962C8B-B14F-4D97-AF65-F5344CB8AC3E}">
        <p14:creationId xmlns:p14="http://schemas.microsoft.com/office/powerpoint/2010/main" val="10535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DB69C0D1-7790-4C08-AB81-02BE366D8A78}" type="slidenum">
              <a:rPr lang="en-US" altLang="en-US"/>
              <a:pPr/>
              <a:t>‹#›</a:t>
            </a:fld>
            <a:endParaRPr lang="en-US" altLang="en-US"/>
          </a:p>
        </p:txBody>
      </p:sp>
    </p:spTree>
    <p:extLst>
      <p:ext uri="{BB962C8B-B14F-4D97-AF65-F5344CB8AC3E}">
        <p14:creationId xmlns:p14="http://schemas.microsoft.com/office/powerpoint/2010/main" val="2648801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E4F63258-F2E3-4C89-88E9-8D87D7C29B3E}" type="slidenum">
              <a:rPr lang="en-US" altLang="en-US"/>
              <a:pPr/>
              <a:t>‹#›</a:t>
            </a:fld>
            <a:endParaRPr lang="en-US" altLang="en-US"/>
          </a:p>
        </p:txBody>
      </p:sp>
    </p:spTree>
    <p:extLst>
      <p:ext uri="{BB962C8B-B14F-4D97-AF65-F5344CB8AC3E}">
        <p14:creationId xmlns:p14="http://schemas.microsoft.com/office/powerpoint/2010/main" val="2170952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9782BFF3-5E25-4D24-91F4-DDA56D9AA027}" type="slidenum">
              <a:rPr lang="en-US" altLang="en-US"/>
              <a:pPr/>
              <a:t>‹#›</a:t>
            </a:fld>
            <a:endParaRPr lang="en-US" altLang="en-US"/>
          </a:p>
        </p:txBody>
      </p:sp>
    </p:spTree>
    <p:extLst>
      <p:ext uri="{BB962C8B-B14F-4D97-AF65-F5344CB8AC3E}">
        <p14:creationId xmlns:p14="http://schemas.microsoft.com/office/powerpoint/2010/main" val="2894735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F7E6BFE1-EEA4-430D-99E3-003691BF4313}" type="slidenum">
              <a:rPr lang="en-US" altLang="en-US"/>
              <a:pPr/>
              <a:t>‹#›</a:t>
            </a:fld>
            <a:endParaRPr lang="en-US" altLang="en-US"/>
          </a:p>
        </p:txBody>
      </p:sp>
    </p:spTree>
    <p:extLst>
      <p:ext uri="{BB962C8B-B14F-4D97-AF65-F5344CB8AC3E}">
        <p14:creationId xmlns:p14="http://schemas.microsoft.com/office/powerpoint/2010/main" val="2299939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Bond-Servants Of The Lord</a:t>
            </a:r>
          </a:p>
        </p:txBody>
      </p:sp>
      <p:sp>
        <p:nvSpPr>
          <p:cNvPr id="9" name="Slide Number Placeholder 8"/>
          <p:cNvSpPr>
            <a:spLocks noGrp="1"/>
          </p:cNvSpPr>
          <p:nvPr>
            <p:ph type="sldNum" sz="quarter" idx="12"/>
          </p:nvPr>
        </p:nvSpPr>
        <p:spPr/>
        <p:txBody>
          <a:bodyPr/>
          <a:lstStyle>
            <a:lvl1pPr>
              <a:defRPr/>
            </a:lvl1pPr>
          </a:lstStyle>
          <a:p>
            <a:fld id="{B677581F-6BFD-4339-BEC6-844DCB4C66EA}" type="slidenum">
              <a:rPr lang="en-US" altLang="en-US"/>
              <a:pPr/>
              <a:t>‹#›</a:t>
            </a:fld>
            <a:endParaRPr lang="en-US" altLang="en-US"/>
          </a:p>
        </p:txBody>
      </p:sp>
    </p:spTree>
    <p:extLst>
      <p:ext uri="{BB962C8B-B14F-4D97-AF65-F5344CB8AC3E}">
        <p14:creationId xmlns:p14="http://schemas.microsoft.com/office/powerpoint/2010/main" val="813794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Bond-Servants Of The Lord</a:t>
            </a:r>
          </a:p>
        </p:txBody>
      </p:sp>
      <p:sp>
        <p:nvSpPr>
          <p:cNvPr id="5" name="Slide Number Placeholder 4"/>
          <p:cNvSpPr>
            <a:spLocks noGrp="1"/>
          </p:cNvSpPr>
          <p:nvPr>
            <p:ph type="sldNum" sz="quarter" idx="12"/>
          </p:nvPr>
        </p:nvSpPr>
        <p:spPr/>
        <p:txBody>
          <a:bodyPr/>
          <a:lstStyle>
            <a:lvl1pPr>
              <a:defRPr/>
            </a:lvl1pPr>
          </a:lstStyle>
          <a:p>
            <a:fld id="{4C541084-54AF-42CB-881B-327F86DB1B0B}" type="slidenum">
              <a:rPr lang="en-US" altLang="en-US"/>
              <a:pPr/>
              <a:t>‹#›</a:t>
            </a:fld>
            <a:endParaRPr lang="en-US" altLang="en-US"/>
          </a:p>
        </p:txBody>
      </p:sp>
    </p:spTree>
    <p:extLst>
      <p:ext uri="{BB962C8B-B14F-4D97-AF65-F5344CB8AC3E}">
        <p14:creationId xmlns:p14="http://schemas.microsoft.com/office/powerpoint/2010/main" val="204957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Bond-Servants Of The Lord</a:t>
            </a:r>
          </a:p>
        </p:txBody>
      </p:sp>
      <p:sp>
        <p:nvSpPr>
          <p:cNvPr id="4" name="Slide Number Placeholder 3"/>
          <p:cNvSpPr>
            <a:spLocks noGrp="1"/>
          </p:cNvSpPr>
          <p:nvPr>
            <p:ph type="sldNum" sz="quarter" idx="12"/>
          </p:nvPr>
        </p:nvSpPr>
        <p:spPr/>
        <p:txBody>
          <a:bodyPr/>
          <a:lstStyle>
            <a:lvl1pPr>
              <a:defRPr/>
            </a:lvl1pPr>
          </a:lstStyle>
          <a:p>
            <a:fld id="{F78D88AC-5C3E-4C1F-AAA3-B62DB9B45F21}" type="slidenum">
              <a:rPr lang="en-US" altLang="en-US"/>
              <a:pPr/>
              <a:t>‹#›</a:t>
            </a:fld>
            <a:endParaRPr lang="en-US" altLang="en-US"/>
          </a:p>
        </p:txBody>
      </p:sp>
    </p:spTree>
    <p:extLst>
      <p:ext uri="{BB962C8B-B14F-4D97-AF65-F5344CB8AC3E}">
        <p14:creationId xmlns:p14="http://schemas.microsoft.com/office/powerpoint/2010/main" val="2817484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029C7802-359A-4729-9A2C-B022F4668F3C}" type="slidenum">
              <a:rPr lang="en-US" altLang="en-US"/>
              <a:pPr/>
              <a:t>‹#›</a:t>
            </a:fld>
            <a:endParaRPr lang="en-US" altLang="en-US"/>
          </a:p>
        </p:txBody>
      </p:sp>
    </p:spTree>
    <p:extLst>
      <p:ext uri="{BB962C8B-B14F-4D97-AF65-F5344CB8AC3E}">
        <p14:creationId xmlns:p14="http://schemas.microsoft.com/office/powerpoint/2010/main" val="1850890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Bond-Servants Of The Lord</a:t>
            </a:r>
          </a:p>
        </p:txBody>
      </p:sp>
      <p:sp>
        <p:nvSpPr>
          <p:cNvPr id="7" name="Slide Number Placeholder 6"/>
          <p:cNvSpPr>
            <a:spLocks noGrp="1"/>
          </p:cNvSpPr>
          <p:nvPr>
            <p:ph type="sldNum" sz="quarter" idx="12"/>
          </p:nvPr>
        </p:nvSpPr>
        <p:spPr/>
        <p:txBody>
          <a:bodyPr/>
          <a:lstStyle>
            <a:lvl1pPr>
              <a:defRPr/>
            </a:lvl1pPr>
          </a:lstStyle>
          <a:p>
            <a:fld id="{3E778922-62F3-47A3-BDC3-9AE2E9B56945}" type="slidenum">
              <a:rPr lang="en-US" altLang="en-US"/>
              <a:pPr/>
              <a:t>‹#›</a:t>
            </a:fld>
            <a:endParaRPr lang="en-US" altLang="en-US"/>
          </a:p>
        </p:txBody>
      </p:sp>
    </p:spTree>
    <p:extLst>
      <p:ext uri="{BB962C8B-B14F-4D97-AF65-F5344CB8AC3E}">
        <p14:creationId xmlns:p14="http://schemas.microsoft.com/office/powerpoint/2010/main" val="125929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0B02FF0F-5EFD-4258-839B-E45623B5AC73}" type="slidenum">
              <a:rPr lang="en-US" altLang="en-US"/>
              <a:pPr/>
              <a:t>‹#›</a:t>
            </a:fld>
            <a:endParaRPr lang="en-US" altLang="en-US"/>
          </a:p>
        </p:txBody>
      </p:sp>
    </p:spTree>
    <p:extLst>
      <p:ext uri="{BB962C8B-B14F-4D97-AF65-F5344CB8AC3E}">
        <p14:creationId xmlns:p14="http://schemas.microsoft.com/office/powerpoint/2010/main" val="2918485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Bond-Servants Of The Lord</a:t>
            </a:r>
          </a:p>
        </p:txBody>
      </p:sp>
      <p:sp>
        <p:nvSpPr>
          <p:cNvPr id="6" name="Slide Number Placeholder 5"/>
          <p:cNvSpPr>
            <a:spLocks noGrp="1"/>
          </p:cNvSpPr>
          <p:nvPr>
            <p:ph type="sldNum" sz="quarter" idx="12"/>
          </p:nvPr>
        </p:nvSpPr>
        <p:spPr/>
        <p:txBody>
          <a:bodyPr/>
          <a:lstStyle>
            <a:lvl1pPr>
              <a:defRPr/>
            </a:lvl1pPr>
          </a:lstStyle>
          <a:p>
            <a:fld id="{4179D105-D36B-424D-9524-D62FB8DA831E}" type="slidenum">
              <a:rPr lang="en-US" altLang="en-US"/>
              <a:pPr/>
              <a:t>‹#›</a:t>
            </a:fld>
            <a:endParaRPr lang="en-US" altLang="en-US"/>
          </a:p>
        </p:txBody>
      </p:sp>
    </p:spTree>
    <p:extLst>
      <p:ext uri="{BB962C8B-B14F-4D97-AF65-F5344CB8AC3E}">
        <p14:creationId xmlns:p14="http://schemas.microsoft.com/office/powerpoint/2010/main" val="37516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19" Type="http://schemas.openxmlformats.org/officeDocument/2006/relationships/image" Target="../media/image13.jp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Bond-Servants Of The Lord</a:t>
            </a: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F9752E8-EA3C-4E86-BC88-7A6733A621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44"/>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44"/>
            </a:lvl1pPr>
          </a:lstStyle>
          <a:p>
            <a:pPr>
              <a:defRPr/>
            </a:pPr>
            <a:r>
              <a:rPr lang="en-US"/>
              <a:t>Bond-Servants Of The Lord</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44"/>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861562334"/>
      </p:ext>
    </p:extLst>
  </p:cSld>
  <p:clrMap bg1="dk2" tx1="lt1" bg2="dk1"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hf sldNum="0" hdr="0" dt="0"/>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Arial" charset="0"/>
        </a:defRPr>
      </a:lvl2pPr>
      <a:lvl3pPr algn="ctr" rtl="0" eaLnBrk="0" fontAlgn="base" hangingPunct="0">
        <a:spcBef>
          <a:spcPct val="0"/>
        </a:spcBef>
        <a:spcAft>
          <a:spcPct val="0"/>
        </a:spcAft>
        <a:defRPr sz="3911">
          <a:solidFill>
            <a:schemeClr val="tx2"/>
          </a:solidFill>
          <a:latin typeface="Arial" charset="0"/>
        </a:defRPr>
      </a:lvl3pPr>
      <a:lvl4pPr algn="ctr" rtl="0" eaLnBrk="0" fontAlgn="base" hangingPunct="0">
        <a:spcBef>
          <a:spcPct val="0"/>
        </a:spcBef>
        <a:spcAft>
          <a:spcPct val="0"/>
        </a:spcAft>
        <a:defRPr sz="3911">
          <a:solidFill>
            <a:schemeClr val="tx2"/>
          </a:solidFill>
          <a:latin typeface="Arial" charset="0"/>
        </a:defRPr>
      </a:lvl4pPr>
      <a:lvl5pPr algn="ctr" rtl="0" eaLnBrk="0" fontAlgn="base" hangingPunct="0">
        <a:spcBef>
          <a:spcPct val="0"/>
        </a:spcBef>
        <a:spcAft>
          <a:spcPct val="0"/>
        </a:spcAft>
        <a:defRPr sz="3911">
          <a:solidFill>
            <a:schemeClr val="tx2"/>
          </a:solidFill>
          <a:latin typeface="Arial" charset="0"/>
        </a:defRPr>
      </a:lvl5pPr>
      <a:lvl6pPr marL="406405" algn="ctr" rtl="0" eaLnBrk="1" fontAlgn="base" hangingPunct="1">
        <a:spcBef>
          <a:spcPct val="0"/>
        </a:spcBef>
        <a:spcAft>
          <a:spcPct val="0"/>
        </a:spcAft>
        <a:defRPr sz="3911">
          <a:solidFill>
            <a:schemeClr val="tx2"/>
          </a:solidFill>
          <a:latin typeface="Arial" charset="0"/>
        </a:defRPr>
      </a:lvl6pPr>
      <a:lvl7pPr marL="812810" algn="ctr" rtl="0" eaLnBrk="1" fontAlgn="base" hangingPunct="1">
        <a:spcBef>
          <a:spcPct val="0"/>
        </a:spcBef>
        <a:spcAft>
          <a:spcPct val="0"/>
        </a:spcAft>
        <a:defRPr sz="3911">
          <a:solidFill>
            <a:schemeClr val="tx2"/>
          </a:solidFill>
          <a:latin typeface="Arial" charset="0"/>
        </a:defRPr>
      </a:lvl7pPr>
      <a:lvl8pPr marL="1219215" algn="ctr" rtl="0" eaLnBrk="1" fontAlgn="base" hangingPunct="1">
        <a:spcBef>
          <a:spcPct val="0"/>
        </a:spcBef>
        <a:spcAft>
          <a:spcPct val="0"/>
        </a:spcAft>
        <a:defRPr sz="3911">
          <a:solidFill>
            <a:schemeClr val="tx2"/>
          </a:solidFill>
          <a:latin typeface="Arial" charset="0"/>
        </a:defRPr>
      </a:lvl8pPr>
      <a:lvl9pPr marL="1625620" algn="ctr" rtl="0" eaLnBrk="1" fontAlgn="base" hangingPunct="1">
        <a:spcBef>
          <a:spcPct val="0"/>
        </a:spcBef>
        <a:spcAft>
          <a:spcPct val="0"/>
        </a:spcAft>
        <a:defRPr sz="3911">
          <a:solidFill>
            <a:schemeClr val="tx2"/>
          </a:solidFill>
          <a:latin typeface="Arial"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eaLnBrk="1" fontAlgn="base" hangingPunct="1">
        <a:spcBef>
          <a:spcPct val="20000"/>
        </a:spcBef>
        <a:spcAft>
          <a:spcPct val="0"/>
        </a:spcAft>
        <a:buChar char="»"/>
        <a:defRPr sz="1778">
          <a:solidFill>
            <a:schemeClr val="tx1"/>
          </a:solidFill>
          <a:latin typeface="+mn-lt"/>
        </a:defRPr>
      </a:lvl6pPr>
      <a:lvl7pPr marL="2641633" indent="-203203" algn="l" rtl="0" eaLnBrk="1" fontAlgn="base" hangingPunct="1">
        <a:spcBef>
          <a:spcPct val="20000"/>
        </a:spcBef>
        <a:spcAft>
          <a:spcPct val="0"/>
        </a:spcAft>
        <a:buChar char="»"/>
        <a:defRPr sz="1778">
          <a:solidFill>
            <a:schemeClr val="tx1"/>
          </a:solidFill>
          <a:latin typeface="+mn-lt"/>
        </a:defRPr>
      </a:lvl7pPr>
      <a:lvl8pPr marL="3048038" indent="-203203" algn="l" rtl="0" eaLnBrk="1" fontAlgn="base" hangingPunct="1">
        <a:spcBef>
          <a:spcPct val="20000"/>
        </a:spcBef>
        <a:spcAft>
          <a:spcPct val="0"/>
        </a:spcAft>
        <a:buChar char="»"/>
        <a:defRPr sz="1778">
          <a:solidFill>
            <a:schemeClr val="tx1"/>
          </a:solidFill>
          <a:latin typeface="+mn-lt"/>
        </a:defRPr>
      </a:lvl8pPr>
      <a:lvl9pPr marL="3454443" indent="-203203" algn="l" rtl="0" eaLnBrk="1" fontAlgn="base" hangingPunct="1">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Bond-Servants Of The Lord</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3309539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1491"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Bond-Servants Of The Lord</a:t>
            </a: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68C0EB6F-B901-4C0B-AB01-5A7BF02F5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2515"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2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2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Bond-Servants Of The Lord</a:t>
            </a:r>
          </a:p>
        </p:txBody>
      </p:sp>
      <p:sp>
        <p:nvSpPr>
          <p:cNvPr id="192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08B8C22-4602-457E-9C67-C7C2894B9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Bond-Servants Of The Lord</a:t>
            </a:r>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Bond-Servants Of The Lord</a:t>
            </a:r>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5587"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5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Bond-Servants Of The Lord</a:t>
            </a:r>
          </a:p>
        </p:txBody>
      </p:sp>
      <p:sp>
        <p:nvSpPr>
          <p:cNvPr id="195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D03BCFF5-2DFF-460A-9BD9-7A2D377B43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66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Bond-Servants Of The Lord</a:t>
            </a:r>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B5FA05F-1D21-4378-A725-4218AA67EF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7635"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Bond-Servants Of The Lord</a:t>
            </a:r>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E6F428F0-F892-448C-BD6E-11893D434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8659"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Bond-Servants Of The Lord</a:t>
            </a:r>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B177898-B1A8-4F90-8634-59A49B0C52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1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3220"/>
            <a:ext cx="9144000" cy="2252791"/>
          </a:xfrm>
        </p:spPr>
        <p:txBody>
          <a:bodyPr/>
          <a:lstStyle/>
          <a:p>
            <a:r>
              <a:rPr lang="en-US" altLang="en-US" sz="5400" b="1" u="sng" dirty="0">
                <a:solidFill>
                  <a:schemeClr val="tx1"/>
                </a:solidFill>
                <a:cs typeface="Times New Roman" pitchFamily="18" charset="0"/>
              </a:rPr>
              <a:t>Bond-Servants Of The Lord</a:t>
            </a:r>
            <a:br>
              <a:rPr lang="en-US" altLang="en-US" dirty="0"/>
            </a:br>
            <a:endParaRPr lang="en-US" altLang="en-US" sz="3200" b="1" dirty="0">
              <a:solidFill>
                <a:srgbClr val="002060"/>
              </a:solidFill>
              <a:cs typeface="Times New Roman" pitchFamily="18" charset="0"/>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648200" y="2517987"/>
            <a:ext cx="43434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a:extLst>
              <a:ext uri="{FF2B5EF4-FFF2-40B4-BE49-F238E27FC236}">
                <a16:creationId xmlns:a16="http://schemas.microsoft.com/office/drawing/2014/main" id="{52CCD3F2-3904-470A-9750-9ACC0F23EEF6}"/>
              </a:ext>
            </a:extLst>
          </p:cNvPr>
          <p:cNvSpPr txBox="1">
            <a:spLocks noChangeArrowheads="1"/>
          </p:cNvSpPr>
          <p:nvPr/>
        </p:nvSpPr>
        <p:spPr bwMode="auto">
          <a:xfrm>
            <a:off x="-2512" y="2749785"/>
            <a:ext cx="4648200" cy="357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br>
              <a:rPr lang="en-US" altLang="en-US" sz="3200" b="0" kern="0" dirty="0"/>
            </a:br>
            <a:r>
              <a:rPr lang="en-US" altLang="en-US" sz="3200" b="1" kern="0" dirty="0">
                <a:solidFill>
                  <a:schemeClr val="accent2">
                    <a:lumMod val="75000"/>
                  </a:schemeClr>
                </a:solidFill>
                <a:cs typeface="Times New Roman" pitchFamily="18" charset="0"/>
              </a:rPr>
              <a:t>Text: </a:t>
            </a:r>
            <a:br>
              <a:rPr lang="en-US" altLang="en-US" sz="3200" b="1" kern="0" dirty="0">
                <a:solidFill>
                  <a:schemeClr val="accent2">
                    <a:lumMod val="75000"/>
                  </a:schemeClr>
                </a:solidFill>
                <a:cs typeface="Times New Roman" pitchFamily="18" charset="0"/>
              </a:rPr>
            </a:br>
            <a:r>
              <a:rPr lang="en-US" altLang="en-US" sz="4000" b="1" kern="0" dirty="0">
                <a:solidFill>
                  <a:schemeClr val="accent2">
                    <a:lumMod val="75000"/>
                  </a:schemeClr>
                </a:solidFill>
                <a:cs typeface="Times New Roman" pitchFamily="18" charset="0"/>
              </a:rPr>
              <a:t>II Timothy 2:24-26</a:t>
            </a:r>
            <a:br>
              <a:rPr lang="en-US" altLang="en-US" sz="3200" b="1" kern="0" dirty="0">
                <a:solidFill>
                  <a:schemeClr val="accent2">
                    <a:lumMod val="75000"/>
                  </a:schemeClr>
                </a:solidFill>
                <a:cs typeface="Times New Roman" pitchFamily="18" charset="0"/>
              </a:rPr>
            </a:br>
            <a:endParaRPr lang="en-US" altLang="en-US" sz="3200" b="1" kern="0" dirty="0">
              <a:solidFill>
                <a:srgbClr val="002060"/>
              </a:solidFill>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Conclusion</a:t>
            </a:r>
          </a:p>
        </p:txBody>
      </p:sp>
      <p:sp>
        <p:nvSpPr>
          <p:cNvPr id="7" name="Footer Placeholder 4"/>
          <p:cNvSpPr>
            <a:spLocks noGrp="1"/>
          </p:cNvSpPr>
          <p:nvPr>
            <p:ph type="ftr" sz="quarter" idx="11"/>
          </p:nvPr>
        </p:nvSpPr>
        <p:spPr>
          <a:xfrm>
            <a:off x="0" y="6567948"/>
            <a:ext cx="2895600" cy="304800"/>
          </a:xfrm>
        </p:spPr>
        <p:txBody>
          <a:bodyPr/>
          <a:lstStyle/>
          <a:p>
            <a:r>
              <a:rPr lang="en-US" altLang="en-US" dirty="0"/>
              <a:t>Bond-Servants Of The Lord</a:t>
            </a:r>
          </a:p>
        </p:txBody>
      </p:sp>
      <p:sp>
        <p:nvSpPr>
          <p:cNvPr id="261123" name="Text Box 3"/>
          <p:cNvSpPr txBox="1">
            <a:spLocks noChangeArrowheads="1"/>
          </p:cNvSpPr>
          <p:nvPr/>
        </p:nvSpPr>
        <p:spPr bwMode="auto">
          <a:xfrm>
            <a:off x="0" y="847635"/>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chemeClr val="accent2">
                    <a:lumMod val="75000"/>
                  </a:schemeClr>
                </a:solidFill>
                <a:latin typeface="Tahoma" pitchFamily="34" charset="0"/>
              </a:rPr>
              <a:t>Jesus taught His apostles that to be great, one must serve (Matthew 20:25-28)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5044348" y="2734214"/>
            <a:ext cx="4099652" cy="2778152"/>
          </a:xfrm>
          <a:prstGeom prst="rect">
            <a:avLst/>
          </a:prstGeom>
        </p:spPr>
      </p:pic>
      <p:sp>
        <p:nvSpPr>
          <p:cNvPr id="12" name="Text Box 4"/>
          <p:cNvSpPr txBox="1">
            <a:spLocks noChangeArrowheads="1"/>
          </p:cNvSpPr>
          <p:nvPr/>
        </p:nvSpPr>
        <p:spPr bwMode="auto">
          <a:xfrm>
            <a:off x="29308" y="2107353"/>
            <a:ext cx="4953000" cy="4031873"/>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sz="3200" dirty="0">
                <a:solidFill>
                  <a:srgbClr val="FFFFFF"/>
                </a:solidFill>
                <a:latin typeface="Tahoma" pitchFamily="34" charset="0"/>
              </a:rPr>
              <a:t>There is greatness in being a bond-servant of the Lord for if we remain faithful until death &amp; overcome the trials of life, we will spend eternity with our Lord and Savior!</a:t>
            </a:r>
            <a:endParaRPr lang="en-US" altLang="en-US" sz="3200" i="1" dirty="0">
              <a:solidFill>
                <a:srgbClr val="FFFFFF"/>
              </a:solidFill>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61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7" name="Rectangle 2"/>
          <p:cNvSpPr>
            <a:spLocks noGrp="1" noChangeArrowheads="1"/>
          </p:cNvSpPr>
          <p:nvPr>
            <p:ph type="title"/>
          </p:nvPr>
        </p:nvSpPr>
        <p:spPr>
          <a:xfrm>
            <a:off x="0" y="0"/>
            <a:ext cx="9144000" cy="880533"/>
          </a:xfrm>
          <a:solidFill>
            <a:srgbClr val="FFFF00"/>
          </a:solidFill>
        </p:spPr>
        <p:txBody>
          <a:bodyPr/>
          <a:lstStyle/>
          <a:p>
            <a:pPr eaLnBrk="1" hangingPunct="1"/>
            <a:r>
              <a:rPr lang="en-US" sz="4089" b="1" u="sng" dirty="0">
                <a:solidFill>
                  <a:srgbClr val="0000FF"/>
                </a:solidFill>
                <a:latin typeface="Ameretto"/>
              </a:rPr>
              <a:t>“What Must I Do To Be Saved?”</a:t>
            </a:r>
          </a:p>
        </p:txBody>
      </p:sp>
      <p:sp>
        <p:nvSpPr>
          <p:cNvPr id="6147" name="Text Box 3"/>
          <p:cNvSpPr txBox="1">
            <a:spLocks noChangeArrowheads="1"/>
          </p:cNvSpPr>
          <p:nvPr/>
        </p:nvSpPr>
        <p:spPr bwMode="auto">
          <a:xfrm>
            <a:off x="-12316" y="1266572"/>
            <a:ext cx="9131684" cy="3156057"/>
          </a:xfrm>
          <a:prstGeom prst="rect">
            <a:avLst/>
          </a:prstGeom>
          <a:noFill/>
          <a:ln w="9525">
            <a:noFill/>
            <a:miter lim="800000"/>
            <a:headEnd/>
            <a:tailEnd/>
          </a:ln>
          <a:effectLst/>
        </p:spPr>
        <p:txBody>
          <a:bodyPr wrap="square">
            <a:spAutoFit/>
          </a:bodyPr>
          <a:lstStyle/>
          <a:p>
            <a:pPr marL="708387" indent="-508006" defTabSz="812810">
              <a:spcBef>
                <a:spcPct val="20000"/>
              </a:spcBef>
              <a:defRPr/>
            </a:pPr>
            <a:r>
              <a:rPr lang="en-US" sz="2844" dirty="0">
                <a:solidFill>
                  <a:srgbClr val="0000FF"/>
                </a:solidFill>
                <a:ea typeface="Tahoma" pitchFamily="34" charset="0"/>
                <a:cs typeface="Tahoma" pitchFamily="34" charset="0"/>
              </a:rPr>
              <a:t>Hear The Gospel (Jn. 5:24; Rom. 10:17)</a:t>
            </a:r>
          </a:p>
          <a:p>
            <a:pPr marL="708387" indent="-508006" defTabSz="812810">
              <a:spcBef>
                <a:spcPct val="20000"/>
              </a:spcBef>
              <a:defRPr/>
            </a:pPr>
            <a:r>
              <a:rPr lang="en-US" sz="2844" dirty="0">
                <a:solidFill>
                  <a:srgbClr val="0000FF"/>
                </a:solidFill>
                <a:ea typeface="Tahoma" pitchFamily="34" charset="0"/>
                <a:cs typeface="Tahoma" pitchFamily="34" charset="0"/>
              </a:rPr>
              <a:t>Believe In Christ (Jn. 3:16-18; Jn. 8:24)</a:t>
            </a:r>
          </a:p>
          <a:p>
            <a:pPr marL="708387" indent="-508006" defTabSz="812810">
              <a:spcBef>
                <a:spcPct val="20000"/>
              </a:spcBef>
              <a:defRPr/>
            </a:pPr>
            <a:r>
              <a:rPr lang="en-US" sz="2844" dirty="0">
                <a:solidFill>
                  <a:srgbClr val="0000FF"/>
                </a:solidFill>
                <a:ea typeface="Tahoma" pitchFamily="34" charset="0"/>
                <a:cs typeface="Tahoma" pitchFamily="34" charset="0"/>
              </a:rPr>
              <a:t>Repent Of Sins (Lk. 13:3-5; Acts 2:38)</a:t>
            </a:r>
          </a:p>
          <a:p>
            <a:pPr marL="708387" indent="-508006" defTabSz="812810">
              <a:spcBef>
                <a:spcPct val="20000"/>
              </a:spcBef>
              <a:defRPr/>
            </a:pPr>
            <a:r>
              <a:rPr lang="en-US" sz="2844" dirty="0">
                <a:solidFill>
                  <a:srgbClr val="0000FF"/>
                </a:solidFill>
                <a:ea typeface="Tahoma" pitchFamily="34" charset="0"/>
                <a:cs typeface="Tahoma" pitchFamily="34" charset="0"/>
              </a:rPr>
              <a:t>Confess Christ (Mt. 10:32; Rom. 10:10)</a:t>
            </a:r>
          </a:p>
          <a:p>
            <a:pPr marL="708387" indent="-508006" defTabSz="812810">
              <a:spcBef>
                <a:spcPct val="20000"/>
              </a:spcBef>
              <a:defRPr/>
            </a:pPr>
            <a:r>
              <a:rPr lang="en-US" sz="2844" dirty="0">
                <a:solidFill>
                  <a:srgbClr val="0000FF"/>
                </a:solidFill>
                <a:ea typeface="Tahoma" pitchFamily="34" charset="0"/>
                <a:cs typeface="Tahoma" pitchFamily="34" charset="0"/>
              </a:rPr>
              <a:t>Be Baptized (Mk. 16:16; Acts 22:16)</a:t>
            </a:r>
          </a:p>
          <a:p>
            <a:pPr marL="708387" indent="-508006" defTabSz="812810">
              <a:spcBef>
                <a:spcPct val="20000"/>
              </a:spcBef>
              <a:defRPr/>
            </a:pPr>
            <a:r>
              <a:rPr lang="en-US" sz="2844" dirty="0">
                <a:solidFill>
                  <a:srgbClr val="0000FF"/>
                </a:solidFill>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2316" y="5604885"/>
            <a:ext cx="9144000" cy="967701"/>
          </a:xfrm>
          <a:prstGeom prst="rect">
            <a:avLst/>
          </a:prstGeom>
          <a:noFill/>
          <a:ln w="9525">
            <a:noFill/>
            <a:miter lim="800000"/>
            <a:headEnd/>
            <a:tailEnd/>
          </a:ln>
          <a:effectLst/>
        </p:spPr>
        <p:txBody>
          <a:bodyPr wrap="square">
            <a:spAutoFit/>
          </a:bodyPr>
          <a:lstStyle/>
          <a:p>
            <a:pPr defTabSz="812810" fontAlgn="auto">
              <a:spcBef>
                <a:spcPts val="0"/>
              </a:spcBef>
              <a:spcAft>
                <a:spcPts val="0"/>
              </a:spcAft>
              <a:defRPr/>
            </a:pPr>
            <a:r>
              <a:rPr lang="en-US" sz="2844" dirty="0">
                <a:solidFill>
                  <a:srgbClr val="00000C"/>
                </a:solidFill>
                <a:latin typeface="Arial" pitchFamily="34" charset="0"/>
                <a:cs typeface="Arial" pitchFamily="34" charset="0"/>
              </a:rPr>
              <a:t>Repent (Acts 8:22), Confess (I Jn. 1:9),</a:t>
            </a:r>
          </a:p>
          <a:p>
            <a:pPr defTabSz="812810" fontAlgn="auto">
              <a:spcBef>
                <a:spcPts val="0"/>
              </a:spcBef>
              <a:spcAft>
                <a:spcPts val="0"/>
              </a:spcAft>
              <a:defRPr/>
            </a:pPr>
            <a:r>
              <a:rPr lang="en-US" sz="2844" dirty="0">
                <a:solidFill>
                  <a:srgbClr val="00000C"/>
                </a:solidFill>
                <a:latin typeface="Arial" pitchFamily="34" charset="0"/>
                <a:cs typeface="Arial" pitchFamily="34" charset="0"/>
              </a:rPr>
              <a:t>Pray (Acts 8:22)</a:t>
            </a:r>
          </a:p>
        </p:txBody>
      </p:sp>
      <p:sp>
        <p:nvSpPr>
          <p:cNvPr id="11270" name="Line 5"/>
          <p:cNvSpPr>
            <a:spLocks noChangeShapeType="1"/>
          </p:cNvSpPr>
          <p:nvPr/>
        </p:nvSpPr>
        <p:spPr bwMode="auto">
          <a:xfrm>
            <a:off x="982133" y="1126067"/>
            <a:ext cx="7247467" cy="0"/>
          </a:xfrm>
          <a:prstGeom prst="line">
            <a:avLst/>
          </a:prstGeom>
          <a:noFill/>
          <a:ln w="28575">
            <a:solidFill>
              <a:schemeClr val="tx1"/>
            </a:solidFill>
            <a:round/>
            <a:headEnd/>
            <a:tailEnd/>
          </a:ln>
        </p:spPr>
        <p:txBody>
          <a:bodyPr/>
          <a:lstStyle/>
          <a:p>
            <a:pPr defTabSz="812810">
              <a:defRPr/>
            </a:pPr>
            <a:endParaRPr lang="en-US" sz="2133">
              <a:solidFill>
                <a:srgbClr val="FFFF00"/>
              </a:solidFill>
            </a:endParaRPr>
          </a:p>
        </p:txBody>
      </p:sp>
      <p:sp>
        <p:nvSpPr>
          <p:cNvPr id="8" name="Text Box 4">
            <a:extLst>
              <a:ext uri="{FF2B5EF4-FFF2-40B4-BE49-F238E27FC236}">
                <a16:creationId xmlns:a16="http://schemas.microsoft.com/office/drawing/2014/main" id="{592088D4-B811-46C8-B177-C3C6965D0C16}"/>
              </a:ext>
            </a:extLst>
          </p:cNvPr>
          <p:cNvSpPr txBox="1">
            <a:spLocks noChangeArrowheads="1"/>
          </p:cNvSpPr>
          <p:nvPr/>
        </p:nvSpPr>
        <p:spPr bwMode="auto">
          <a:xfrm>
            <a:off x="-12316" y="4808669"/>
            <a:ext cx="9144000" cy="639534"/>
          </a:xfrm>
          <a:prstGeom prst="rect">
            <a:avLst/>
          </a:prstGeom>
          <a:solidFill>
            <a:srgbClr val="FFFF00"/>
          </a:solidFill>
          <a:ln w="9525">
            <a:noFill/>
            <a:miter lim="800000"/>
            <a:headEnd/>
            <a:tailEnd/>
          </a:ln>
          <a:effectLst/>
        </p:spPr>
        <p:txBody>
          <a:bodyPr wrap="square">
            <a:spAutoFit/>
          </a:bodyPr>
          <a:lstStyle/>
          <a:p>
            <a:pPr defTabSz="812810" fontAlgn="auto">
              <a:spcBef>
                <a:spcPts val="0"/>
              </a:spcBef>
              <a:spcAft>
                <a:spcPts val="0"/>
              </a:spcAft>
              <a:defRPr/>
            </a:pPr>
            <a:r>
              <a:rPr lang="en-US" sz="3556" u="sng" dirty="0">
                <a:solidFill>
                  <a:srgbClr val="0000FF"/>
                </a:solidFill>
                <a:effectLst>
                  <a:outerShdw blurRad="38100" dist="38100" dir="2700000" algn="tl">
                    <a:srgbClr val="FFFFFF"/>
                  </a:outerShdw>
                </a:effectLst>
                <a:latin typeface="Calisto MT" pitchFamily="18" charset="0"/>
              </a:rPr>
              <a:t>For The Erring Saint:</a:t>
            </a:r>
            <a:r>
              <a:rPr lang="en-US" sz="3556" dirty="0">
                <a:solidFill>
                  <a:srgbClr val="0000FF"/>
                </a:solidFill>
                <a:effectLst>
                  <a:outerShdw blurRad="38100" dist="38100" dir="2700000" algn="tl">
                    <a:srgbClr val="FFFFFF"/>
                  </a:outerShdw>
                </a:effectLst>
                <a:latin typeface="Calisto MT" pitchFamily="18" charset="0"/>
              </a:rPr>
              <a:t> </a:t>
            </a:r>
          </a:p>
        </p:txBody>
      </p:sp>
    </p:spTree>
    <p:extLst>
      <p:ext uri="{BB962C8B-B14F-4D97-AF65-F5344CB8AC3E}">
        <p14:creationId xmlns:p14="http://schemas.microsoft.com/office/powerpoint/2010/main" val="154291162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3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out)">
                                      <p:cBhvr>
                                        <p:cTn id="31" dur="1000"/>
                                        <p:tgtEl>
                                          <p:spTgt spid="8"/>
                                        </p:tgtEl>
                                      </p:cBhvr>
                                    </p:animEffect>
                                  </p:childTnLst>
                                </p:cTn>
                              </p:par>
                              <p:par>
                                <p:cTn id="32" presetID="6" presetClass="entr" presetSubtype="32" fill="hold" grpId="0" nodeType="with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circle(out)">
                                      <p:cBhvr>
                                        <p:cTn id="34"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762000"/>
          </a:xfrm>
        </p:spPr>
        <p:txBody>
          <a:bodyPr vert="horz" lIns="45720" rIns="45720" anchor="b">
            <a:normAutofit/>
          </a:bodyPr>
          <a:lstStyle/>
          <a:p>
            <a:pPr marL="182880" algn="l">
              <a:buClr>
                <a:schemeClr val="accent6">
                  <a:lumMod val="75000"/>
                </a:schemeClr>
              </a:buClr>
              <a:defRPr/>
            </a:pPr>
            <a:r>
              <a:rPr kumimoji="0" lang="en-US" sz="4400" b="1" u="sng" kern="1200" dirty="0">
                <a:ln>
                  <a:solidFill>
                    <a:srgbClr val="0000FF"/>
                  </a:solidFill>
                </a:ln>
                <a:solidFill>
                  <a:srgbClr val="66FFFF"/>
                </a:solidFill>
                <a:latin typeface="+mj-lt"/>
                <a:ea typeface="+mj-ea"/>
                <a:cs typeface="+mj-cs"/>
              </a:rPr>
              <a:t>INTRO</a:t>
            </a: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629400"/>
            <a:ext cx="2286000" cy="228600"/>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charset="0"/>
              </a:rPr>
              <a:t>Bond-Servants Of The Lord</a:t>
            </a: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t="8658" b="8658"/>
          <a:stretch/>
        </p:blipFill>
        <p:spPr>
          <a:xfrm>
            <a:off x="128954" y="1143000"/>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1143000"/>
            <a:ext cx="4495800" cy="4419600"/>
          </a:xfrm>
          <a:prstGeom prst="rect">
            <a:avLst/>
          </a:prstGeom>
        </p:spPr>
        <p:txBody>
          <a:bodyPr vert="horz" lIns="45720" tIns="0" rIns="45720" bIns="0" rtlCol="0">
            <a:normAutofit/>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
                <a:srgbClr val="FFFF00"/>
              </a:buClr>
              <a:buSzPct val="80000"/>
              <a:buFont typeface="Wingdings 2"/>
              <a:buNone/>
              <a:tabLst/>
              <a:defRPr/>
            </a:pPr>
            <a:r>
              <a:rPr kumimoji="0" lang="en-US" altLang="en-US" sz="3200" b="1" i="0" u="none" strike="noStrike" kern="1200" cap="none" spc="0" normalizeH="0" baseline="0" noProof="0" dirty="0">
                <a:ln>
                  <a:noFill/>
                </a:ln>
                <a:solidFill>
                  <a:srgbClr val="0000FF"/>
                </a:solidFill>
                <a:effectLst/>
                <a:uLnTx/>
                <a:uFillTx/>
                <a:latin typeface="Tahoma"/>
                <a:ea typeface="+mn-ea"/>
                <a:cs typeface="+mn-cs"/>
              </a:rPr>
              <a:t>Saints are Servants </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As servants of the Lord, there is work to be done – it is a dedication to a life of service (to God and to others)</a:t>
            </a:r>
          </a:p>
          <a:p>
            <a:pPr marL="231775" lvl="0" indent="-231775" fontAlgn="auto">
              <a:lnSpc>
                <a:spcPct val="90000"/>
              </a:lnSpc>
              <a:spcAft>
                <a:spcPts val="0"/>
              </a:spcAft>
              <a:buClr>
                <a:srgbClr val="3366FF"/>
              </a:buClr>
              <a:buFont typeface="Wingdings" panose="05000000000000000000" pitchFamily="2" charset="2"/>
              <a:buChar char="v"/>
              <a:defRPr/>
            </a:pPr>
            <a:r>
              <a:rPr kumimoji="0" lang="en-US" altLang="en-US" sz="2400" b="1" i="0" u="none" strike="noStrike" kern="1200" cap="none" spc="0" normalizeH="0" baseline="0" noProof="0" dirty="0">
                <a:ln>
                  <a:noFill/>
                </a:ln>
                <a:solidFill>
                  <a:srgbClr val="002060"/>
                </a:solidFill>
                <a:effectLst/>
                <a:uLnTx/>
                <a:uFillTx/>
                <a:latin typeface="Tahoma"/>
                <a:ea typeface="+mn-ea"/>
                <a:cs typeface="+mn-cs"/>
              </a:rPr>
              <a:t>In our society </a:t>
            </a:r>
            <a:r>
              <a:rPr lang="en-US" altLang="en-US" sz="2400" dirty="0">
                <a:solidFill>
                  <a:srgbClr val="002060"/>
                </a:solidFill>
              </a:rPr>
              <a:t>people get their hackles raised at the term “servant” and they miss the point!</a:t>
            </a:r>
            <a:endParaRPr kumimoji="0" lang="en-US" altLang="en-US" sz="2400" b="1" i="1" u="none" strike="noStrike" kern="1200" cap="none" spc="0" normalizeH="0" baseline="0" noProof="0" dirty="0">
              <a:ln>
                <a:noFill/>
              </a:ln>
              <a:solidFill>
                <a:srgbClr val="002060"/>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F277735A-5C11-4F47-8FC3-6A64C749C526}"/>
              </a:ext>
            </a:extLst>
          </p:cNvPr>
          <p:cNvSpPr txBox="1">
            <a:spLocks/>
          </p:cNvSpPr>
          <p:nvPr/>
        </p:nvSpPr>
        <p:spPr>
          <a:xfrm>
            <a:off x="0" y="6405562"/>
            <a:ext cx="3028336" cy="309562"/>
          </a:xfrm>
          <a:prstGeom prst="rect">
            <a:avLst/>
          </a:prstGeom>
        </p:spPr>
        <p:txBody>
          <a:bodyPr/>
          <a:ls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Times New Roman" pitchFamily="18" charset="0"/>
              </a:rPr>
              <a:t>Bond-Servants Of The Lord</a:t>
            </a:r>
          </a:p>
        </p:txBody>
      </p:sp>
    </p:spTree>
    <p:extLst>
      <p:ext uri="{BB962C8B-B14F-4D97-AF65-F5344CB8AC3E}">
        <p14:creationId xmlns:p14="http://schemas.microsoft.com/office/powerpoint/2010/main" val="151996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0" y="0"/>
            <a:ext cx="9144000" cy="609600"/>
          </a:xfrm>
        </p:spPr>
        <p:txBody>
          <a:bodyPr/>
          <a:lstStyle/>
          <a:p>
            <a:r>
              <a:rPr lang="en-US" altLang="en-US" sz="4000" b="1" u="sng" dirty="0">
                <a:solidFill>
                  <a:schemeClr val="tx1"/>
                </a:solidFill>
                <a:cs typeface="Times New Roman" pitchFamily="18" charset="0"/>
              </a:rPr>
              <a:t>Intro</a:t>
            </a:r>
            <a:r>
              <a:rPr lang="en-US" altLang="en-US" b="1" u="sng" dirty="0">
                <a:solidFill>
                  <a:schemeClr val="tx1"/>
                </a:solidFill>
                <a:cs typeface="Times New Roman" pitchFamily="18" charset="0"/>
              </a:rPr>
              <a:t> </a:t>
            </a:r>
          </a:p>
        </p:txBody>
      </p:sp>
      <p:sp>
        <p:nvSpPr>
          <p:cNvPr id="5" name="Footer Placeholder 4"/>
          <p:cNvSpPr>
            <a:spLocks noGrp="1"/>
          </p:cNvSpPr>
          <p:nvPr>
            <p:ph type="ftr" sz="quarter" idx="11"/>
          </p:nvPr>
        </p:nvSpPr>
        <p:spPr>
          <a:xfrm>
            <a:off x="0" y="6553200"/>
            <a:ext cx="2667000" cy="304800"/>
          </a:xfrm>
        </p:spPr>
        <p:txBody>
          <a:bodyPr/>
          <a:lstStyle/>
          <a:p>
            <a:r>
              <a:rPr lang="en-US" altLang="en-US" dirty="0"/>
              <a:t>Bond-Servants Of The Lord</a:t>
            </a:r>
          </a:p>
        </p:txBody>
      </p:sp>
      <p:sp>
        <p:nvSpPr>
          <p:cNvPr id="6" name="Text Box 4"/>
          <p:cNvSpPr txBox="1">
            <a:spLocks noChangeArrowheads="1"/>
          </p:cNvSpPr>
          <p:nvPr/>
        </p:nvSpPr>
        <p:spPr bwMode="auto">
          <a:xfrm>
            <a:off x="-12290" y="7620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In II Timothy 2:24-26 we are told we are more than servants, saints are bond-servants!</a:t>
            </a:r>
          </a:p>
        </p:txBody>
      </p:sp>
      <p:sp>
        <p:nvSpPr>
          <p:cNvPr id="7" name="Text Box 9"/>
          <p:cNvSpPr txBox="1">
            <a:spLocks noChangeArrowheads="1"/>
          </p:cNvSpPr>
          <p:nvPr/>
        </p:nvSpPr>
        <p:spPr bwMode="auto">
          <a:xfrm>
            <a:off x="0" y="1702686"/>
            <a:ext cx="9156290" cy="4832092"/>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742950" indent="-742950"/>
            <a:r>
              <a:rPr lang="en-US" altLang="en-US" sz="2800" dirty="0">
                <a:solidFill>
                  <a:srgbClr val="002060"/>
                </a:solidFill>
                <a:latin typeface="Tahoma" pitchFamily="34" charset="0"/>
              </a:rPr>
              <a:t>24.  The Lord's bond-servant must not be quarrelsome, but be kind to all, able to teach, patient when wronged, </a:t>
            </a:r>
          </a:p>
          <a:p>
            <a:pPr marL="742950" indent="-742950"/>
            <a:r>
              <a:rPr lang="en-US" altLang="en-US" sz="2800" dirty="0">
                <a:solidFill>
                  <a:srgbClr val="002060"/>
                </a:solidFill>
                <a:latin typeface="Tahoma" pitchFamily="34" charset="0"/>
              </a:rPr>
              <a:t>25.  with gentleness correcting those who are in opposition, if perhaps God may grant them repentance leading to the knowledge of the truth, </a:t>
            </a:r>
          </a:p>
          <a:p>
            <a:pPr marL="742950" indent="-742950"/>
            <a:r>
              <a:rPr lang="en-US" altLang="en-US" sz="2800" dirty="0">
                <a:solidFill>
                  <a:srgbClr val="002060"/>
                </a:solidFill>
                <a:latin typeface="Tahoma" pitchFamily="34" charset="0"/>
              </a:rPr>
              <a:t>26.  and they may come to their senses and escape from the snare of the devil, having been held captive by him to do his will. </a:t>
            </a:r>
          </a:p>
          <a:p>
            <a:pPr algn="ctr"/>
            <a:r>
              <a:rPr lang="en-US" altLang="en-US" sz="2800" u="sng" dirty="0">
                <a:solidFill>
                  <a:srgbClr val="002060"/>
                </a:solidFill>
                <a:latin typeface="Tahoma" pitchFamily="34" charset="0"/>
              </a:rPr>
              <a:t>(II Timothy 2:24-26)</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762000"/>
          </a:xfrm>
        </p:spPr>
        <p:txBody>
          <a:bodyPr vert="horz" lIns="45720" rIns="45720" anchor="b">
            <a:normAutofit/>
          </a:bodyPr>
          <a:lstStyle/>
          <a:p>
            <a:pPr marL="182880" algn="l">
              <a:buClr>
                <a:schemeClr val="accent6">
                  <a:lumMod val="75000"/>
                </a:schemeClr>
              </a:buClr>
              <a:defRPr/>
            </a:pPr>
            <a:r>
              <a:rPr kumimoji="0" lang="en-US" sz="4400" b="1" u="sng" kern="1200" dirty="0">
                <a:ln>
                  <a:solidFill>
                    <a:srgbClr val="0000FF"/>
                  </a:solidFill>
                </a:ln>
                <a:solidFill>
                  <a:srgbClr val="66FFFF"/>
                </a:solidFill>
                <a:latin typeface="+mj-lt"/>
                <a:ea typeface="+mj-ea"/>
                <a:cs typeface="+mj-cs"/>
              </a:rPr>
              <a:t>INTRO</a:t>
            </a: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629400"/>
            <a:ext cx="2286000" cy="228600"/>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charset="0"/>
              </a:rPr>
              <a:t>Bond-Servants Of The Lord</a:t>
            </a: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t="8658" b="8658"/>
          <a:stretch/>
        </p:blipFill>
        <p:spPr>
          <a:xfrm>
            <a:off x="128954" y="1143000"/>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1143000"/>
            <a:ext cx="4495800" cy="4419600"/>
          </a:xfrm>
          <a:prstGeom prst="rect">
            <a:avLst/>
          </a:prstGeom>
        </p:spPr>
        <p:txBody>
          <a:bodyPr vert="horz" lIns="45720" tIns="0" rIns="45720" bIns="0" rtlCol="0">
            <a:normAutofit fontScale="92500" lnSpcReduction="10000"/>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
                <a:srgbClr val="FFFF00"/>
              </a:buClr>
              <a:buSzPct val="80000"/>
              <a:buFont typeface="Wingdings 2"/>
              <a:buNone/>
              <a:tabLst/>
              <a:defRPr/>
            </a:pPr>
            <a:r>
              <a:rPr kumimoji="0" lang="en-US" altLang="en-US" sz="3500" b="1" i="0" u="none" strike="noStrike" kern="1200" cap="none" spc="0" normalizeH="0" baseline="0" noProof="0" dirty="0">
                <a:ln>
                  <a:noFill/>
                </a:ln>
                <a:solidFill>
                  <a:srgbClr val="0000FF"/>
                </a:solidFill>
                <a:effectLst/>
                <a:uLnTx/>
                <a:uFillTx/>
                <a:latin typeface="Tahoma"/>
                <a:ea typeface="+mn-ea"/>
                <a:cs typeface="+mn-cs"/>
              </a:rPr>
              <a:t>Make Me A Servant</a:t>
            </a:r>
          </a:p>
          <a:p>
            <a:pPr lvl="0" algn="ctr" fontAlgn="auto">
              <a:lnSpc>
                <a:spcPct val="90000"/>
              </a:lnSpc>
              <a:spcAft>
                <a:spcPts val="0"/>
              </a:spcAft>
              <a:buClr>
                <a:srgbClr val="3366FF"/>
              </a:buClr>
              <a:defRPr/>
            </a:pPr>
            <a:r>
              <a:rPr lang="en-US" altLang="en-US" sz="3000" u="sng" dirty="0">
                <a:solidFill>
                  <a:srgbClr val="002060"/>
                </a:solidFill>
              </a:rPr>
              <a:t>Matthew 20:26-28</a:t>
            </a:r>
          </a:p>
          <a:p>
            <a:pPr marL="573088" lvl="0" indent="-573088" fontAlgn="auto">
              <a:lnSpc>
                <a:spcPct val="90000"/>
              </a:lnSpc>
              <a:spcAft>
                <a:spcPts val="0"/>
              </a:spcAft>
              <a:buClr>
                <a:srgbClr val="3366FF"/>
              </a:buClr>
              <a:defRPr/>
            </a:pPr>
            <a:r>
              <a:rPr lang="en-US" altLang="en-US" sz="2400" dirty="0">
                <a:solidFill>
                  <a:srgbClr val="002060"/>
                </a:solidFill>
              </a:rPr>
              <a:t>26.  "It is not this way among you, but whoever wishes to become great among you shall be your servant, </a:t>
            </a:r>
          </a:p>
          <a:p>
            <a:pPr marL="573088" lvl="0" indent="-573088" fontAlgn="auto">
              <a:lnSpc>
                <a:spcPct val="90000"/>
              </a:lnSpc>
              <a:spcAft>
                <a:spcPts val="0"/>
              </a:spcAft>
              <a:buClr>
                <a:srgbClr val="3366FF"/>
              </a:buClr>
              <a:defRPr/>
            </a:pPr>
            <a:r>
              <a:rPr lang="en-US" altLang="en-US" sz="2400" dirty="0">
                <a:solidFill>
                  <a:srgbClr val="002060"/>
                </a:solidFill>
              </a:rPr>
              <a:t>27.  and whoever wishes to be first among you shall be your slave; </a:t>
            </a:r>
          </a:p>
          <a:p>
            <a:pPr marL="573088" lvl="0" indent="-573088" fontAlgn="auto">
              <a:lnSpc>
                <a:spcPct val="90000"/>
              </a:lnSpc>
              <a:spcAft>
                <a:spcPts val="0"/>
              </a:spcAft>
              <a:buClr>
                <a:srgbClr val="3366FF"/>
              </a:buClr>
              <a:defRPr/>
            </a:pPr>
            <a:r>
              <a:rPr lang="en-US" altLang="en-US" sz="2400" dirty="0">
                <a:solidFill>
                  <a:srgbClr val="002060"/>
                </a:solidFill>
              </a:rPr>
              <a:t>28.  just as the Son of Man did not come to be served, but to serve, and to give His life a ransom for many." </a:t>
            </a:r>
            <a:endParaRPr kumimoji="0" lang="en-US" altLang="en-US" sz="2400" b="1" i="1" u="none" strike="noStrike" kern="1200" cap="none" spc="0" normalizeH="0" baseline="0" noProof="0" dirty="0">
              <a:ln>
                <a:noFill/>
              </a:ln>
              <a:solidFill>
                <a:srgbClr val="002060"/>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F277735A-5C11-4F47-8FC3-6A64C749C526}"/>
              </a:ext>
            </a:extLst>
          </p:cNvPr>
          <p:cNvSpPr txBox="1">
            <a:spLocks/>
          </p:cNvSpPr>
          <p:nvPr/>
        </p:nvSpPr>
        <p:spPr>
          <a:xfrm>
            <a:off x="0" y="6405562"/>
            <a:ext cx="3028336" cy="309562"/>
          </a:xfrm>
          <a:prstGeom prst="rect">
            <a:avLst/>
          </a:prstGeom>
        </p:spPr>
        <p:txBody>
          <a:bodyPr/>
          <a:ls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Times New Roman" pitchFamily="18" charset="0"/>
              </a:rPr>
              <a:t>Bond-Servants Of The Lord</a:t>
            </a:r>
          </a:p>
        </p:txBody>
      </p:sp>
      <p:sp>
        <p:nvSpPr>
          <p:cNvPr id="10" name="Text Box 9">
            <a:extLst>
              <a:ext uri="{FF2B5EF4-FFF2-40B4-BE49-F238E27FC236}">
                <a16:creationId xmlns:a16="http://schemas.microsoft.com/office/drawing/2014/main" id="{4DA9BB9A-FF02-4A55-80F0-930506AAFCD2}"/>
              </a:ext>
            </a:extLst>
          </p:cNvPr>
          <p:cNvSpPr txBox="1">
            <a:spLocks noChangeArrowheads="1"/>
          </p:cNvSpPr>
          <p:nvPr/>
        </p:nvSpPr>
        <p:spPr bwMode="auto">
          <a:xfrm>
            <a:off x="-12290" y="5584445"/>
            <a:ext cx="8775290" cy="830997"/>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FFFFFF"/>
                </a:solidFill>
                <a:latin typeface="Tahoma" pitchFamily="34" charset="0"/>
              </a:rPr>
              <a:t>To be great in the Lord’s kingdom, one must be a servant and a bond-servant to all!</a:t>
            </a:r>
          </a:p>
        </p:txBody>
      </p:sp>
    </p:spTree>
    <p:extLst>
      <p:ext uri="{BB962C8B-B14F-4D97-AF65-F5344CB8AC3E}">
        <p14:creationId xmlns:p14="http://schemas.microsoft.com/office/powerpoint/2010/main" val="31872472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barn(inVertical)">
                                      <p:cBhvr>
                                        <p:cTn id="19" dur="500"/>
                                        <p:tgtEl>
                                          <p:spTgt spid="8">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arn(inVertical)">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Bond-Servants Of The Lord</a:t>
            </a:r>
            <a:endParaRPr lang="en-US" altLang="en-US" sz="3600" b="1" u="sng" dirty="0">
              <a:solidFill>
                <a:schemeClr val="tx1"/>
              </a:solidFill>
              <a:cs typeface="Times New Roman" pitchFamily="18" charset="0"/>
            </a:endParaRPr>
          </a:p>
        </p:txBody>
      </p:sp>
      <p:graphicFrame>
        <p:nvGraphicFramePr>
          <p:cNvPr id="2" name="Diagram 1">
            <a:extLst>
              <a:ext uri="{FF2B5EF4-FFF2-40B4-BE49-F238E27FC236}">
                <a16:creationId xmlns:a16="http://schemas.microsoft.com/office/drawing/2014/main" id="{6623C937-0874-4C74-B3A9-E63C7B94BFBF}"/>
              </a:ext>
            </a:extLst>
          </p:cNvPr>
          <p:cNvGraphicFramePr/>
          <p:nvPr>
            <p:extLst>
              <p:ext uri="{D42A27DB-BD31-4B8C-83A1-F6EECF244321}">
                <p14:modId xmlns:p14="http://schemas.microsoft.com/office/powerpoint/2010/main" val="1275570376"/>
              </p:ext>
            </p:extLst>
          </p:nvPr>
        </p:nvGraphicFramePr>
        <p:xfrm>
          <a:off x="-228600" y="609601"/>
          <a:ext cx="5105400" cy="1879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Box 6">
            <a:extLst>
              <a:ext uri="{FF2B5EF4-FFF2-40B4-BE49-F238E27FC236}">
                <a16:creationId xmlns:a16="http://schemas.microsoft.com/office/drawing/2014/main" id="{BFE29A8A-BBFD-4490-BBCF-01DDEAF049A5}"/>
              </a:ext>
            </a:extLst>
          </p:cNvPr>
          <p:cNvSpPr txBox="1">
            <a:spLocks noChangeArrowheads="1"/>
          </p:cNvSpPr>
          <p:nvPr/>
        </p:nvSpPr>
        <p:spPr bwMode="auto">
          <a:xfrm>
            <a:off x="4876800" y="2489062"/>
            <a:ext cx="4267200" cy="3170099"/>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effectLst/>
                <a:uLnTx/>
                <a:uFillTx/>
                <a:latin typeface="Tahoma" pitchFamily="34" charset="0"/>
                <a:ea typeface="+mn-ea"/>
                <a:cs typeface="+mn-cs"/>
              </a:rPr>
              <a:t>II Timothy 2:24</a:t>
            </a:r>
          </a:p>
          <a:p>
            <a:pPr marL="512763" lvl="0" indent="-512763">
              <a:defRPr/>
            </a:pPr>
            <a:r>
              <a:rPr kumimoji="0" lang="en-US" altLang="en-US" sz="2800" b="0" i="0" u="none" strike="noStrike" kern="1200" cap="none" spc="0" normalizeH="0" baseline="0" noProof="0" dirty="0">
                <a:ln>
                  <a:noFill/>
                </a:ln>
                <a:solidFill>
                  <a:srgbClr val="002060"/>
                </a:solidFill>
                <a:effectLst/>
                <a:uLnTx/>
                <a:uFillTx/>
                <a:latin typeface="Tahoma" pitchFamily="34" charset="0"/>
                <a:ea typeface="+mn-ea"/>
                <a:cs typeface="+mn-cs"/>
              </a:rPr>
              <a:t>24</a:t>
            </a:r>
            <a:r>
              <a:rPr lang="en-US" altLang="en-US" sz="2800" b="0" dirty="0">
                <a:solidFill>
                  <a:srgbClr val="002060"/>
                </a:solidFill>
                <a:latin typeface="Tahoma" pitchFamily="34" charset="0"/>
              </a:rPr>
              <a:t>. The Lord's bond-servant must not be quarrelsome, but be kind to all, able to teach, patient when wronged,</a:t>
            </a:r>
            <a:endParaRPr kumimoji="0" lang="en-US" altLang="en-US" sz="2800" b="0" i="0" u="none" strike="noStrike" kern="1200" cap="none" spc="0" normalizeH="0" baseline="0" noProof="0" dirty="0">
              <a:ln>
                <a:noFill/>
              </a:ln>
              <a:solidFill>
                <a:srgbClr val="002060"/>
              </a:solidFill>
              <a:effectLst/>
              <a:uLnTx/>
              <a:uFillTx/>
              <a:latin typeface="Tahoma" pitchFamily="34" charset="0"/>
              <a:ea typeface="+mn-ea"/>
              <a:cs typeface="+mn-cs"/>
            </a:endParaRPr>
          </a:p>
        </p:txBody>
      </p:sp>
      <p:cxnSp>
        <p:nvCxnSpPr>
          <p:cNvPr id="7" name="Straight Connector 6">
            <a:extLst>
              <a:ext uri="{FF2B5EF4-FFF2-40B4-BE49-F238E27FC236}">
                <a16:creationId xmlns:a16="http://schemas.microsoft.com/office/drawing/2014/main" id="{F1FC976D-2E0D-46A9-8A0E-5536478493A8}"/>
              </a:ext>
            </a:extLst>
          </p:cNvPr>
          <p:cNvCxnSpPr>
            <a:cxnSpLocks/>
          </p:cNvCxnSpPr>
          <p:nvPr/>
        </p:nvCxnSpPr>
        <p:spPr>
          <a:xfrm>
            <a:off x="7239000" y="3429000"/>
            <a:ext cx="9906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B7B29F-6C83-47BA-BB21-B823A81653D0}"/>
              </a:ext>
            </a:extLst>
          </p:cNvPr>
          <p:cNvCxnSpPr>
            <a:cxnSpLocks/>
          </p:cNvCxnSpPr>
          <p:nvPr/>
        </p:nvCxnSpPr>
        <p:spPr>
          <a:xfrm>
            <a:off x="5486400" y="3886200"/>
            <a:ext cx="11430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0757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graphicEl>
                                              <a:dgm id="{5A022618-C83D-4BEE-9078-BD32490B4D08}"/>
                                            </p:graphicEl>
                                          </p:spTgt>
                                        </p:tgtEl>
                                        <p:attrNameLst>
                                          <p:attrName>style.visibility</p:attrName>
                                        </p:attrNameLst>
                                      </p:cBhvr>
                                      <p:to>
                                        <p:strVal val="visible"/>
                                      </p:to>
                                    </p:set>
                                    <p:anim calcmode="lin" valueType="num">
                                      <p:cBhvr additive="base">
                                        <p:cTn id="7" dur="500" fill="hold"/>
                                        <p:tgtEl>
                                          <p:spTgt spid="2">
                                            <p:graphicEl>
                                              <a:dgm id="{5A022618-C83D-4BEE-9078-BD32490B4D0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5A022618-C83D-4BEE-9078-BD32490B4D08}"/>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graphicEl>
                                              <a:dgm id="{621BA4A7-8564-4907-BE80-034906E654E5}"/>
                                            </p:graphicEl>
                                          </p:spTgt>
                                        </p:tgtEl>
                                        <p:attrNameLst>
                                          <p:attrName>style.visibility</p:attrName>
                                        </p:attrNameLst>
                                      </p:cBhvr>
                                      <p:to>
                                        <p:strVal val="visible"/>
                                      </p:to>
                                    </p:set>
                                    <p:anim calcmode="lin" valueType="num">
                                      <p:cBhvr additive="base">
                                        <p:cTn id="12" dur="500" fill="hold"/>
                                        <p:tgtEl>
                                          <p:spTgt spid="2">
                                            <p:graphicEl>
                                              <a:dgm id="{621BA4A7-8564-4907-BE80-034906E654E5}"/>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
                                            <p:graphicEl>
                                              <a:dgm id="{621BA4A7-8564-4907-BE80-034906E654E5}"/>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Bond-Servants Of The Lord</a:t>
            </a:r>
            <a:endParaRPr lang="en-US" altLang="en-US" sz="3600" b="1" u="sng" dirty="0">
              <a:solidFill>
                <a:schemeClr val="tx1"/>
              </a:solidFill>
              <a:cs typeface="Times New Roman" pitchFamily="18" charset="0"/>
            </a:endParaRPr>
          </a:p>
        </p:txBody>
      </p:sp>
      <p:sp>
        <p:nvSpPr>
          <p:cNvPr id="6" name="Text Box 6"/>
          <p:cNvSpPr txBox="1">
            <a:spLocks noChangeArrowheads="1"/>
          </p:cNvSpPr>
          <p:nvPr/>
        </p:nvSpPr>
        <p:spPr bwMode="auto">
          <a:xfrm>
            <a:off x="4798141" y="1571848"/>
            <a:ext cx="4345859" cy="4832092"/>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defRPr/>
            </a:pPr>
            <a:r>
              <a:rPr lang="en-US" altLang="en-US" sz="2800" dirty="0">
                <a:latin typeface="Tahoma" pitchFamily="34" charset="0"/>
              </a:rPr>
              <a:t>II Timothy 2:24-26</a:t>
            </a:r>
          </a:p>
          <a:p>
            <a:pPr marL="512763" lvl="0" indent="-512763">
              <a:defRPr/>
            </a:pPr>
            <a:r>
              <a:rPr lang="en-US" altLang="en-US" sz="2000" b="0" dirty="0">
                <a:solidFill>
                  <a:srgbClr val="002060"/>
                </a:solidFill>
                <a:latin typeface="Tahoma" pitchFamily="34" charset="0"/>
              </a:rPr>
              <a:t>24. The Lord's bond-servant must not be quarrelsome, but be kind to all, able to teach, patient when wronged, </a:t>
            </a:r>
          </a:p>
          <a:p>
            <a:pPr marL="512763" lvl="0" indent="-512763">
              <a:defRPr/>
            </a:pPr>
            <a:r>
              <a:rPr lang="en-US" altLang="en-US" sz="2000" b="0" dirty="0">
                <a:solidFill>
                  <a:srgbClr val="002060"/>
                </a:solidFill>
                <a:latin typeface="Tahoma" pitchFamily="34" charset="0"/>
              </a:rPr>
              <a:t>25.  with gentleness correcting those who are in opposition, if perhaps God may grant them repentance leading to the knowledge of the truth, </a:t>
            </a:r>
          </a:p>
          <a:p>
            <a:pPr marL="512763" lvl="0" indent="-512763">
              <a:defRPr/>
            </a:pPr>
            <a:r>
              <a:rPr lang="en-US" altLang="en-US" sz="2000" b="0" dirty="0">
                <a:solidFill>
                  <a:srgbClr val="002060"/>
                </a:solidFill>
                <a:latin typeface="Tahoma" pitchFamily="34" charset="0"/>
              </a:rPr>
              <a:t>26.  and they may come to their senses and escape from the snare of the devil, having been held captive by him to do his will.</a:t>
            </a:r>
            <a:endParaRPr lang="en-US" altLang="en-US" sz="2800" b="0" dirty="0">
              <a:solidFill>
                <a:srgbClr val="002060"/>
              </a:solidFill>
              <a:latin typeface="Tahoma" pitchFamily="34" charset="0"/>
            </a:endParaRPr>
          </a:p>
        </p:txBody>
      </p:sp>
      <p:graphicFrame>
        <p:nvGraphicFramePr>
          <p:cNvPr id="9" name="Diagram 8">
            <a:extLst>
              <a:ext uri="{FF2B5EF4-FFF2-40B4-BE49-F238E27FC236}">
                <a16:creationId xmlns:a16="http://schemas.microsoft.com/office/drawing/2014/main" id="{1FD1897E-0DDC-49DE-8A5B-608F114BDAA5}"/>
              </a:ext>
            </a:extLst>
          </p:cNvPr>
          <p:cNvGraphicFramePr/>
          <p:nvPr>
            <p:extLst>
              <p:ext uri="{D42A27DB-BD31-4B8C-83A1-F6EECF244321}">
                <p14:modId xmlns:p14="http://schemas.microsoft.com/office/powerpoint/2010/main" val="3380298137"/>
              </p:ext>
            </p:extLst>
          </p:nvPr>
        </p:nvGraphicFramePr>
        <p:xfrm>
          <a:off x="-457200" y="609601"/>
          <a:ext cx="5715000" cy="342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01F7A231-67D6-4B52-813B-E120990AD26C}"/>
              </a:ext>
            </a:extLst>
          </p:cNvPr>
          <p:cNvCxnSpPr>
            <a:cxnSpLocks/>
          </p:cNvCxnSpPr>
          <p:nvPr/>
        </p:nvCxnSpPr>
        <p:spPr>
          <a:xfrm>
            <a:off x="6096000" y="2971800"/>
            <a:ext cx="14478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243EBCF-96ED-4CA7-8F8F-DBBF32752D0D}"/>
              </a:ext>
            </a:extLst>
          </p:cNvPr>
          <p:cNvCxnSpPr>
            <a:cxnSpLocks/>
          </p:cNvCxnSpPr>
          <p:nvPr/>
        </p:nvCxnSpPr>
        <p:spPr>
          <a:xfrm>
            <a:off x="5410200" y="3581400"/>
            <a:ext cx="36576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E6BAFA-8C8E-420E-8577-DDD7A34E4DE3}"/>
              </a:ext>
            </a:extLst>
          </p:cNvPr>
          <p:cNvCxnSpPr>
            <a:cxnSpLocks/>
          </p:cNvCxnSpPr>
          <p:nvPr/>
        </p:nvCxnSpPr>
        <p:spPr>
          <a:xfrm>
            <a:off x="5410200" y="3886200"/>
            <a:ext cx="24384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9545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graphicEl>
                                              <a:dgm id="{5A022618-C83D-4BEE-9078-BD32490B4D08}"/>
                                            </p:graphicEl>
                                          </p:spTgt>
                                        </p:tgtEl>
                                        <p:attrNameLst>
                                          <p:attrName>style.visibility</p:attrName>
                                        </p:attrNameLst>
                                      </p:cBhvr>
                                      <p:to>
                                        <p:strVal val="visible"/>
                                      </p:to>
                                    </p:set>
                                    <p:anim calcmode="lin" valueType="num">
                                      <p:cBhvr additive="base">
                                        <p:cTn id="7" dur="500" fill="hold"/>
                                        <p:tgtEl>
                                          <p:spTgt spid="9">
                                            <p:graphicEl>
                                              <a:dgm id="{5A022618-C83D-4BEE-9078-BD32490B4D0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dgm id="{5A022618-C83D-4BEE-9078-BD32490B4D08}"/>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graphicEl>
                                              <a:dgm id="{621BA4A7-8564-4907-BE80-034906E654E5}"/>
                                            </p:graphicEl>
                                          </p:spTgt>
                                        </p:tgtEl>
                                        <p:attrNameLst>
                                          <p:attrName>style.visibility</p:attrName>
                                        </p:attrNameLst>
                                      </p:cBhvr>
                                      <p:to>
                                        <p:strVal val="visible"/>
                                      </p:to>
                                    </p:set>
                                    <p:anim calcmode="lin" valueType="num">
                                      <p:cBhvr additive="base">
                                        <p:cTn id="11" dur="500" fill="hold"/>
                                        <p:tgtEl>
                                          <p:spTgt spid="9">
                                            <p:graphicEl>
                                              <a:dgm id="{621BA4A7-8564-4907-BE80-034906E654E5}"/>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graphicEl>
                                              <a:dgm id="{621BA4A7-8564-4907-BE80-034906E654E5}"/>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graphicEl>
                                              <a:dgm id="{175F1D16-E41C-4521-99E1-6B900A0A8BD3}"/>
                                            </p:graphicEl>
                                          </p:spTgt>
                                        </p:tgtEl>
                                        <p:attrNameLst>
                                          <p:attrName>style.visibility</p:attrName>
                                        </p:attrNameLst>
                                      </p:cBhvr>
                                      <p:to>
                                        <p:strVal val="visible"/>
                                      </p:to>
                                    </p:set>
                                    <p:anim calcmode="lin" valueType="num">
                                      <p:cBhvr additive="base">
                                        <p:cTn id="15" dur="500" fill="hold"/>
                                        <p:tgtEl>
                                          <p:spTgt spid="9">
                                            <p:graphicEl>
                                              <a:dgm id="{175F1D16-E41C-4521-99E1-6B900A0A8BD3}"/>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graphicEl>
                                              <a:dgm id="{175F1D16-E41C-4521-99E1-6B900A0A8BD3}"/>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graphicEl>
                                              <a:dgm id="{149C638D-4636-450A-B27C-A5BCB6188B78}"/>
                                            </p:graphicEl>
                                          </p:spTgt>
                                        </p:tgtEl>
                                        <p:attrNameLst>
                                          <p:attrName>style.visibility</p:attrName>
                                        </p:attrNameLst>
                                      </p:cBhvr>
                                      <p:to>
                                        <p:strVal val="visible"/>
                                      </p:to>
                                    </p:set>
                                    <p:anim calcmode="lin" valueType="num">
                                      <p:cBhvr additive="base">
                                        <p:cTn id="19" dur="500" fill="hold"/>
                                        <p:tgtEl>
                                          <p:spTgt spid="9">
                                            <p:graphicEl>
                                              <a:dgm id="{149C638D-4636-450A-B27C-A5BCB6188B7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graphicEl>
                                              <a:dgm id="{149C638D-4636-450A-B27C-A5BCB6188B78}"/>
                                            </p:graphic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9" grpId="0" uiExpand="1">
        <p:bldSub>
          <a:bldDgm/>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Bond-Servants Of The Lord</a:t>
            </a:r>
            <a:endParaRPr lang="en-US" altLang="en-US" sz="3600" b="1" u="sng" dirty="0">
              <a:solidFill>
                <a:schemeClr val="tx1"/>
              </a:solidFill>
              <a:cs typeface="Times New Roman" pitchFamily="18" charset="0"/>
            </a:endParaRPr>
          </a:p>
        </p:txBody>
      </p:sp>
      <p:sp>
        <p:nvSpPr>
          <p:cNvPr id="6" name="Text Box 6"/>
          <p:cNvSpPr txBox="1">
            <a:spLocks noChangeArrowheads="1"/>
          </p:cNvSpPr>
          <p:nvPr/>
        </p:nvSpPr>
        <p:spPr bwMode="auto">
          <a:xfrm>
            <a:off x="4798141" y="1571848"/>
            <a:ext cx="4345859" cy="4832092"/>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ahoma" pitchFamily="34" charset="0"/>
                <a:ea typeface="+mn-ea"/>
                <a:cs typeface="+mn-cs"/>
              </a:rPr>
              <a:t>II Timothy 2:24</a:t>
            </a:r>
          </a:p>
          <a:p>
            <a:pPr marL="512763" marR="0" lvl="0" indent="-5127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mn-cs"/>
              </a:rPr>
              <a:t>24. The Lord's bond-servant must not be quarrelsome, but be kind to all, able to teach, patient when wronged, </a:t>
            </a:r>
          </a:p>
          <a:p>
            <a:pPr marL="512763" marR="0" lvl="0" indent="-5127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mn-cs"/>
              </a:rPr>
              <a:t>25.  with gentleness correcting those who are in opposition, if perhaps God may grant them repentance leading to the knowledge of the truth, </a:t>
            </a:r>
          </a:p>
          <a:p>
            <a:pPr marL="512763" marR="0" lvl="0" indent="-512763"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mn-cs"/>
              </a:rPr>
              <a:t>26.  and they may come to their senses and escape from the snare of the devil, having been held captive by him to do his will.</a:t>
            </a:r>
            <a:endParaRPr kumimoji="0" lang="en-US" altLang="en-US" sz="2800" b="0" i="0" u="none" strike="noStrike" kern="1200" cap="none" spc="0" normalizeH="0" baseline="0" noProof="0" dirty="0">
              <a:ln>
                <a:noFill/>
              </a:ln>
              <a:solidFill>
                <a:srgbClr val="002060"/>
              </a:solidFill>
              <a:effectLst/>
              <a:uLnTx/>
              <a:uFillTx/>
              <a:latin typeface="Tahoma" pitchFamily="34" charset="0"/>
              <a:ea typeface="+mn-ea"/>
              <a:cs typeface="+mn-cs"/>
            </a:endParaRPr>
          </a:p>
        </p:txBody>
      </p:sp>
      <p:graphicFrame>
        <p:nvGraphicFramePr>
          <p:cNvPr id="9" name="Diagram 8">
            <a:extLst>
              <a:ext uri="{FF2B5EF4-FFF2-40B4-BE49-F238E27FC236}">
                <a16:creationId xmlns:a16="http://schemas.microsoft.com/office/drawing/2014/main" id="{1FD1897E-0DDC-49DE-8A5B-608F114BDAA5}"/>
              </a:ext>
            </a:extLst>
          </p:cNvPr>
          <p:cNvGraphicFramePr/>
          <p:nvPr>
            <p:extLst>
              <p:ext uri="{D42A27DB-BD31-4B8C-83A1-F6EECF244321}">
                <p14:modId xmlns:p14="http://schemas.microsoft.com/office/powerpoint/2010/main" val="3725363776"/>
              </p:ext>
            </p:extLst>
          </p:nvPr>
        </p:nvGraphicFramePr>
        <p:xfrm>
          <a:off x="-457200" y="609602"/>
          <a:ext cx="5715000" cy="5794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01F7A231-67D6-4B52-813B-E120990AD26C}"/>
              </a:ext>
            </a:extLst>
          </p:cNvPr>
          <p:cNvCxnSpPr>
            <a:cxnSpLocks/>
          </p:cNvCxnSpPr>
          <p:nvPr/>
        </p:nvCxnSpPr>
        <p:spPr>
          <a:xfrm>
            <a:off x="5410200" y="2667000"/>
            <a:ext cx="22098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243EBCF-96ED-4CA7-8F8F-DBBF32752D0D}"/>
              </a:ext>
            </a:extLst>
          </p:cNvPr>
          <p:cNvCxnSpPr>
            <a:cxnSpLocks/>
          </p:cNvCxnSpPr>
          <p:nvPr/>
        </p:nvCxnSpPr>
        <p:spPr>
          <a:xfrm>
            <a:off x="7732207" y="2667000"/>
            <a:ext cx="1259393"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E6BAFA-8C8E-420E-8577-DDD7A34E4DE3}"/>
              </a:ext>
            </a:extLst>
          </p:cNvPr>
          <p:cNvCxnSpPr>
            <a:cxnSpLocks/>
          </p:cNvCxnSpPr>
          <p:nvPr/>
        </p:nvCxnSpPr>
        <p:spPr>
          <a:xfrm>
            <a:off x="7732207" y="2979336"/>
            <a:ext cx="802193"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933035F-AAD0-4292-8789-2649FC6CF0FE}"/>
              </a:ext>
            </a:extLst>
          </p:cNvPr>
          <p:cNvCxnSpPr>
            <a:cxnSpLocks/>
          </p:cNvCxnSpPr>
          <p:nvPr/>
        </p:nvCxnSpPr>
        <p:spPr>
          <a:xfrm>
            <a:off x="8077200" y="2362200"/>
            <a:ext cx="6858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12D52C3-7D12-458B-81D2-A0D6078F854F}"/>
              </a:ext>
            </a:extLst>
          </p:cNvPr>
          <p:cNvCxnSpPr>
            <a:cxnSpLocks/>
          </p:cNvCxnSpPr>
          <p:nvPr/>
        </p:nvCxnSpPr>
        <p:spPr>
          <a:xfrm>
            <a:off x="5410200" y="2971800"/>
            <a:ext cx="5334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CDE7050-0105-46EF-BE7C-80E988F791B7}"/>
              </a:ext>
            </a:extLst>
          </p:cNvPr>
          <p:cNvCxnSpPr>
            <a:cxnSpLocks/>
          </p:cNvCxnSpPr>
          <p:nvPr/>
        </p:nvCxnSpPr>
        <p:spPr>
          <a:xfrm>
            <a:off x="5410200" y="3276600"/>
            <a:ext cx="1676400" cy="0"/>
          </a:xfrm>
          <a:prstGeom prst="line">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66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graphicEl>
                                              <a:dgm id="{5A022618-C83D-4BEE-9078-BD32490B4D08}"/>
                                            </p:graphicEl>
                                          </p:spTgt>
                                        </p:tgtEl>
                                        <p:attrNameLst>
                                          <p:attrName>style.visibility</p:attrName>
                                        </p:attrNameLst>
                                      </p:cBhvr>
                                      <p:to>
                                        <p:strVal val="visible"/>
                                      </p:to>
                                    </p:set>
                                    <p:anim calcmode="lin" valueType="num">
                                      <p:cBhvr additive="base">
                                        <p:cTn id="7" dur="500" fill="hold"/>
                                        <p:tgtEl>
                                          <p:spTgt spid="9">
                                            <p:graphicEl>
                                              <a:dgm id="{5A022618-C83D-4BEE-9078-BD32490B4D08}"/>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graphicEl>
                                              <a:dgm id="{5A022618-C83D-4BEE-9078-BD32490B4D08}"/>
                                            </p:graphic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graphicEl>
                                              <a:dgm id="{621BA4A7-8564-4907-BE80-034906E654E5}"/>
                                            </p:graphicEl>
                                          </p:spTgt>
                                        </p:tgtEl>
                                        <p:attrNameLst>
                                          <p:attrName>style.visibility</p:attrName>
                                        </p:attrNameLst>
                                      </p:cBhvr>
                                      <p:to>
                                        <p:strVal val="visible"/>
                                      </p:to>
                                    </p:set>
                                    <p:anim calcmode="lin" valueType="num">
                                      <p:cBhvr additive="base">
                                        <p:cTn id="11" dur="500" fill="hold"/>
                                        <p:tgtEl>
                                          <p:spTgt spid="9">
                                            <p:graphicEl>
                                              <a:dgm id="{621BA4A7-8564-4907-BE80-034906E654E5}"/>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graphicEl>
                                              <a:dgm id="{621BA4A7-8564-4907-BE80-034906E654E5}"/>
                                            </p:graphic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graphicEl>
                                              <a:dgm id="{175F1D16-E41C-4521-99E1-6B900A0A8BD3}"/>
                                            </p:graphicEl>
                                          </p:spTgt>
                                        </p:tgtEl>
                                        <p:attrNameLst>
                                          <p:attrName>style.visibility</p:attrName>
                                        </p:attrNameLst>
                                      </p:cBhvr>
                                      <p:to>
                                        <p:strVal val="visible"/>
                                      </p:to>
                                    </p:set>
                                    <p:anim calcmode="lin" valueType="num">
                                      <p:cBhvr additive="base">
                                        <p:cTn id="15" dur="500" fill="hold"/>
                                        <p:tgtEl>
                                          <p:spTgt spid="9">
                                            <p:graphicEl>
                                              <a:dgm id="{175F1D16-E41C-4521-99E1-6B900A0A8BD3}"/>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
                                            <p:graphicEl>
                                              <a:dgm id="{175F1D16-E41C-4521-99E1-6B900A0A8BD3}"/>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graphicEl>
                                              <a:dgm id="{149C638D-4636-450A-B27C-A5BCB6188B78}"/>
                                            </p:graphicEl>
                                          </p:spTgt>
                                        </p:tgtEl>
                                        <p:attrNameLst>
                                          <p:attrName>style.visibility</p:attrName>
                                        </p:attrNameLst>
                                      </p:cBhvr>
                                      <p:to>
                                        <p:strVal val="visible"/>
                                      </p:to>
                                    </p:set>
                                    <p:anim calcmode="lin" valueType="num">
                                      <p:cBhvr additive="base">
                                        <p:cTn id="19" dur="500" fill="hold"/>
                                        <p:tgtEl>
                                          <p:spTgt spid="9">
                                            <p:graphicEl>
                                              <a:dgm id="{149C638D-4636-450A-B27C-A5BCB6188B78}"/>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graphicEl>
                                              <a:dgm id="{149C638D-4636-450A-B27C-A5BCB6188B78}"/>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graphicEl>
                                              <a:dgm id="{D684F878-A924-4A17-B794-8971A6AC7C70}"/>
                                            </p:graphicEl>
                                          </p:spTgt>
                                        </p:tgtEl>
                                        <p:attrNameLst>
                                          <p:attrName>style.visibility</p:attrName>
                                        </p:attrNameLst>
                                      </p:cBhvr>
                                      <p:to>
                                        <p:strVal val="visible"/>
                                      </p:to>
                                    </p:set>
                                    <p:anim calcmode="lin" valueType="num">
                                      <p:cBhvr additive="base">
                                        <p:cTn id="23" dur="500" fill="hold"/>
                                        <p:tgtEl>
                                          <p:spTgt spid="9">
                                            <p:graphicEl>
                                              <a:dgm id="{D684F878-A924-4A17-B794-8971A6AC7C70}"/>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9">
                                            <p:graphicEl>
                                              <a:dgm id="{D684F878-A924-4A17-B794-8971A6AC7C70}"/>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graphicEl>
                                              <a:dgm id="{97FF2650-B661-42FD-87F6-C675137C5A9D}"/>
                                            </p:graphicEl>
                                          </p:spTgt>
                                        </p:tgtEl>
                                        <p:attrNameLst>
                                          <p:attrName>style.visibility</p:attrName>
                                        </p:attrNameLst>
                                      </p:cBhvr>
                                      <p:to>
                                        <p:strVal val="visible"/>
                                      </p:to>
                                    </p:set>
                                    <p:anim calcmode="lin" valueType="num">
                                      <p:cBhvr additive="base">
                                        <p:cTn id="27" dur="500" fill="hold"/>
                                        <p:tgtEl>
                                          <p:spTgt spid="9">
                                            <p:graphicEl>
                                              <a:dgm id="{97FF2650-B661-42FD-87F6-C675137C5A9D}"/>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9">
                                            <p:graphicEl>
                                              <a:dgm id="{97FF2650-B661-42FD-87F6-C675137C5A9D}"/>
                                            </p:graphic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22" presetClass="entr" presetSubtype="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par>
                                <p:cTn id="45" presetID="22" presetClass="entr" presetSubtype="8"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par>
                                <p:cTn id="53" presetID="22" presetClass="entr" presetSubtype="8"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9" grpId="0" uiExpand="1">
        <p:bldSub>
          <a:bldDgm/>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762000"/>
          </a:xfrm>
        </p:spPr>
        <p:txBody>
          <a:bodyPr vert="horz" lIns="45720" rIns="45720" anchor="b">
            <a:normAutofit/>
          </a:bodyPr>
          <a:lstStyle/>
          <a:p>
            <a:pPr marL="182880" algn="l">
              <a:buClr>
                <a:schemeClr val="accent6">
                  <a:lumMod val="75000"/>
                </a:schemeClr>
              </a:buClr>
              <a:defRPr/>
            </a:pPr>
            <a:r>
              <a:rPr kumimoji="0" lang="en-US" sz="4400" b="1" u="sng" kern="1200" dirty="0">
                <a:ln>
                  <a:solidFill>
                    <a:srgbClr val="0000FF"/>
                  </a:solidFill>
                </a:ln>
                <a:solidFill>
                  <a:srgbClr val="66FFFF"/>
                </a:solidFill>
                <a:latin typeface="+mj-lt"/>
                <a:ea typeface="+mj-ea"/>
                <a:cs typeface="+mj-cs"/>
              </a:rPr>
              <a:t>Conclusion</a:t>
            </a: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629400"/>
            <a:ext cx="1752600" cy="228600"/>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charset="0"/>
              </a:rPr>
              <a:t>Bond-Servants Of The Lord</a:t>
            </a: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l="12500" r="12500"/>
          <a:stretch/>
        </p:blipFill>
        <p:spPr>
          <a:xfrm>
            <a:off x="128954" y="1143000"/>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76200"/>
            <a:ext cx="4495800" cy="5486400"/>
          </a:xfrm>
          <a:prstGeom prst="rect">
            <a:avLst/>
          </a:prstGeom>
        </p:spPr>
        <p:txBody>
          <a:bodyPr vert="horz" lIns="45720" tIns="0" rIns="45720" bIns="0" rtlCol="0">
            <a:normAutofit lnSpcReduction="10000"/>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
                <a:srgbClr val="FFFF00"/>
              </a:buClr>
              <a:buSzPct val="80000"/>
              <a:buFont typeface="Wingdings 2"/>
              <a:buNone/>
              <a:tabLst/>
              <a:defRPr/>
            </a:pPr>
            <a:r>
              <a:rPr kumimoji="0" lang="en-US" altLang="en-US" sz="3200" b="1" i="0" u="none" strike="noStrike" kern="1200" cap="none" spc="0" normalizeH="0" baseline="0" noProof="0" dirty="0">
                <a:ln>
                  <a:noFill/>
                </a:ln>
                <a:solidFill>
                  <a:srgbClr val="0000FF"/>
                </a:solidFill>
                <a:effectLst/>
                <a:uLnTx/>
                <a:uFillTx/>
                <a:latin typeface="Tahoma"/>
                <a:ea typeface="+mn-ea"/>
                <a:cs typeface="+mn-cs"/>
              </a:rPr>
              <a:t>Make Me A Servant</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The bond-servants of the Lord must be committed to Christ, competent and compassionate to teach others so that they may escape the bonds of the devil and be free in Jesus Christ! (II Tim. 2:24-26)</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It is an honor to be the Lord’s bond-servant! Free from sin but a slave to righteousness and recipients of the free gift of God in Christ: Eternal Life! (Rom. 6:17-18, 23)</a:t>
            </a:r>
            <a:endParaRPr kumimoji="0" lang="en-US" altLang="en-US" sz="2400" b="1" i="1" u="none" strike="noStrike" kern="1200" cap="none" spc="0" normalizeH="0" baseline="0" noProof="0" dirty="0">
              <a:ln>
                <a:noFill/>
              </a:ln>
              <a:solidFill>
                <a:srgbClr val="002060"/>
              </a:solidFill>
              <a:effectLst/>
              <a:uLnTx/>
              <a:uFillTx/>
              <a:latin typeface="Tahoma"/>
              <a:ea typeface="+mn-ea"/>
              <a:cs typeface="+mn-cs"/>
            </a:endParaRPr>
          </a:p>
        </p:txBody>
      </p:sp>
      <p:sp>
        <p:nvSpPr>
          <p:cNvPr id="7" name="Footer Placeholder 4">
            <a:extLst>
              <a:ext uri="{FF2B5EF4-FFF2-40B4-BE49-F238E27FC236}">
                <a16:creationId xmlns:a16="http://schemas.microsoft.com/office/drawing/2014/main" id="{F277735A-5C11-4F47-8FC3-6A64C749C526}"/>
              </a:ext>
            </a:extLst>
          </p:cNvPr>
          <p:cNvSpPr txBox="1">
            <a:spLocks/>
          </p:cNvSpPr>
          <p:nvPr/>
        </p:nvSpPr>
        <p:spPr>
          <a:xfrm>
            <a:off x="9832" y="6405562"/>
            <a:ext cx="3028336" cy="309562"/>
          </a:xfrm>
          <a:prstGeom prst="rect">
            <a:avLst/>
          </a:prstGeom>
        </p:spPr>
        <p:txBody>
          <a:bodyPr/>
          <a:ls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Times New Roman" pitchFamily="18" charset="0"/>
              </a:rPr>
              <a:t>Bond-Servants Of The Lord</a:t>
            </a:r>
          </a:p>
        </p:txBody>
      </p:sp>
    </p:spTree>
    <p:extLst>
      <p:ext uri="{BB962C8B-B14F-4D97-AF65-F5344CB8AC3E}">
        <p14:creationId xmlns:p14="http://schemas.microsoft.com/office/powerpoint/2010/main" val="11932037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arn(inVertical)">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762000"/>
          </a:xfrm>
        </p:spPr>
        <p:txBody>
          <a:bodyPr vert="horz" lIns="45720" rIns="45720" anchor="b">
            <a:normAutofit/>
          </a:bodyPr>
          <a:lstStyle/>
          <a:p>
            <a:pPr marL="182880" algn="l">
              <a:buClr>
                <a:schemeClr val="accent6">
                  <a:lumMod val="75000"/>
                </a:schemeClr>
              </a:buClr>
              <a:defRPr/>
            </a:pPr>
            <a:r>
              <a:rPr kumimoji="0" lang="en-US" sz="4400" b="1" u="sng" kern="1200" dirty="0">
                <a:ln>
                  <a:solidFill>
                    <a:srgbClr val="0000FF"/>
                  </a:solidFill>
                </a:ln>
                <a:solidFill>
                  <a:srgbClr val="66FFFF"/>
                </a:solidFill>
                <a:latin typeface="+mj-lt"/>
                <a:ea typeface="+mj-ea"/>
                <a:cs typeface="+mj-cs"/>
              </a:rPr>
              <a:t>Conclusion</a:t>
            </a:r>
          </a:p>
        </p:txBody>
      </p:sp>
      <p:sp>
        <p:nvSpPr>
          <p:cNvPr id="71" name="Footer Placeholder 4">
            <a:extLst>
              <a:ext uri="{FF2B5EF4-FFF2-40B4-BE49-F238E27FC236}">
                <a16:creationId xmlns:a16="http://schemas.microsoft.com/office/drawing/2014/main" id="{9A339870-BFCE-4F28-AEF5-9CFC9A9A41D9}"/>
              </a:ext>
            </a:extLst>
          </p:cNvPr>
          <p:cNvSpPr>
            <a:spLocks noGrp="1"/>
          </p:cNvSpPr>
          <p:nvPr>
            <p:ph type="ftr" sz="quarter" idx="11"/>
          </p:nvPr>
        </p:nvSpPr>
        <p:spPr>
          <a:xfrm>
            <a:off x="0" y="6629400"/>
            <a:ext cx="1752600" cy="228600"/>
          </a:xfrm>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mn-ea"/>
                <a:cs typeface="Arial" charset="0"/>
              </a:rPr>
              <a:t>Bond-Servants Of The Lord</a:t>
            </a:r>
          </a:p>
        </p:txBody>
      </p:sp>
      <p:pic>
        <p:nvPicPr>
          <p:cNvPr id="6" name="Content Placeholder 6">
            <a:extLst>
              <a:ext uri="{FF2B5EF4-FFF2-40B4-BE49-F238E27FC236}">
                <a16:creationId xmlns:a16="http://schemas.microsoft.com/office/drawing/2014/main" id="{E990D41E-10D3-46FF-A4DC-E3A1E9630820}"/>
              </a:ext>
            </a:extLst>
          </p:cNvPr>
          <p:cNvPicPr>
            <a:picLocks noChangeAspect="1"/>
          </p:cNvPicPr>
          <p:nvPr/>
        </p:nvPicPr>
        <p:blipFill>
          <a:blip r:embed="rId3">
            <a:extLst>
              <a:ext uri="{28A0092B-C50C-407E-A947-70E740481C1C}">
                <a14:useLocalDpi xmlns:a14="http://schemas.microsoft.com/office/drawing/2010/main" val="0"/>
              </a:ext>
            </a:extLst>
          </a:blip>
          <a:srcRect l="3472" r="3472"/>
          <a:stretch/>
        </p:blipFill>
        <p:spPr>
          <a:xfrm>
            <a:off x="128954" y="1143000"/>
            <a:ext cx="4114800" cy="4114800"/>
          </a:xfrm>
          <a:prstGeom prst="ellipse">
            <a:avLst/>
          </a:prstGeom>
          <a:no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pic>
      <p:sp>
        <p:nvSpPr>
          <p:cNvPr id="8" name="Rectangle 3">
            <a:extLst>
              <a:ext uri="{FF2B5EF4-FFF2-40B4-BE49-F238E27FC236}">
                <a16:creationId xmlns:a16="http://schemas.microsoft.com/office/drawing/2014/main" id="{E61EED3F-D8E1-4ABB-BFF0-DFF4F4A0554F}"/>
              </a:ext>
            </a:extLst>
          </p:cNvPr>
          <p:cNvSpPr txBox="1">
            <a:spLocks noChangeArrowheads="1"/>
          </p:cNvSpPr>
          <p:nvPr/>
        </p:nvSpPr>
        <p:spPr>
          <a:xfrm>
            <a:off x="4267200" y="304800"/>
            <a:ext cx="4495800" cy="5257800"/>
          </a:xfrm>
          <a:prstGeom prst="rect">
            <a:avLst/>
          </a:prstGeom>
        </p:spPr>
        <p:txBody>
          <a:bodyPr vert="horz" lIns="45720" tIns="0" rIns="45720" bIns="0" rtlCol="0">
            <a:normAutofit fontScale="92500" lnSpcReduction="10000"/>
          </a:bodyPr>
          <a:lstStyle>
            <a:lvl1pPr marL="0" indent="0" algn="l" rtl="0" eaLnBrk="1" latinLnBrk="0" hangingPunct="1">
              <a:spcBef>
                <a:spcPct val="20000"/>
              </a:spcBef>
              <a:buClr>
                <a:schemeClr val="accent1"/>
              </a:buClr>
              <a:buSzPct val="80000"/>
              <a:buFont typeface="Wingdings 2"/>
              <a:buNone/>
              <a:defRPr kumimoji="0" sz="14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9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9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
                <a:srgbClr val="FFFF00"/>
              </a:buClr>
              <a:buSzPct val="80000"/>
              <a:buFont typeface="Wingdings 2"/>
              <a:buNone/>
              <a:tabLst/>
              <a:defRPr/>
            </a:pPr>
            <a:endParaRPr kumimoji="0" lang="en-US" altLang="en-US" sz="3200" b="1" i="0" u="none" strike="noStrike" kern="1200" cap="none" spc="0" normalizeH="0" baseline="0" noProof="0" dirty="0">
              <a:ln>
                <a:noFill/>
              </a:ln>
              <a:solidFill>
                <a:srgbClr val="0000FF"/>
              </a:solidFill>
              <a:effectLst/>
              <a:uLnTx/>
              <a:uFillTx/>
              <a:latin typeface="Tahoma"/>
              <a:ea typeface="+mn-ea"/>
              <a:cs typeface="+mn-cs"/>
            </a:endParaRPr>
          </a:p>
          <a:p>
            <a:pPr marL="0" marR="0" lvl="0" indent="0" algn="ctr" defTabSz="914400" rtl="0" eaLnBrk="1" fontAlgn="auto" latinLnBrk="0" hangingPunct="1">
              <a:lnSpc>
                <a:spcPct val="90000"/>
              </a:lnSpc>
              <a:spcBef>
                <a:spcPct val="20000"/>
              </a:spcBef>
              <a:spcAft>
                <a:spcPts val="0"/>
              </a:spcAft>
              <a:buClr>
                <a:srgbClr val="FFFF00"/>
              </a:buClr>
              <a:buSzPct val="80000"/>
              <a:buFont typeface="Wingdings 2"/>
              <a:buNone/>
              <a:tabLst/>
              <a:defRPr/>
            </a:pPr>
            <a:r>
              <a:rPr kumimoji="0" lang="en-US" altLang="en-US" sz="3200" b="1" i="0" u="none" strike="noStrike" kern="1200" cap="none" spc="0" normalizeH="0" baseline="0" noProof="0" dirty="0">
                <a:ln>
                  <a:noFill/>
                </a:ln>
                <a:solidFill>
                  <a:srgbClr val="0000FF"/>
                </a:solidFill>
                <a:effectLst/>
                <a:uLnTx/>
                <a:uFillTx/>
                <a:latin typeface="Tahoma"/>
                <a:ea typeface="+mn-ea"/>
                <a:cs typeface="+mn-cs"/>
              </a:rPr>
              <a:t>In Good Company</a:t>
            </a:r>
            <a:r>
              <a:rPr kumimoji="0" lang="en-US" altLang="en-US" sz="3200" b="1" i="0" u="none" strike="noStrike" kern="1200" cap="none" spc="0" normalizeH="0" noProof="0" dirty="0">
                <a:ln>
                  <a:noFill/>
                </a:ln>
                <a:solidFill>
                  <a:srgbClr val="0000FF"/>
                </a:solidFill>
                <a:effectLst/>
                <a:uLnTx/>
                <a:uFillTx/>
                <a:latin typeface="Tahoma"/>
                <a:ea typeface="+mn-ea"/>
                <a:cs typeface="+mn-cs"/>
              </a:rPr>
              <a:t> as “bond-servants” of the Lord</a:t>
            </a:r>
            <a:endParaRPr kumimoji="0" lang="en-US" altLang="en-US" sz="3200" b="1" i="0" u="none" strike="noStrike" kern="1200" cap="none" spc="0" normalizeH="0" baseline="0" noProof="0" dirty="0">
              <a:ln>
                <a:noFill/>
              </a:ln>
              <a:solidFill>
                <a:srgbClr val="0000FF"/>
              </a:solidFill>
              <a:effectLst/>
              <a:uLnTx/>
              <a:uFillTx/>
              <a:latin typeface="Tahoma"/>
              <a:ea typeface="+mn-ea"/>
              <a:cs typeface="+mn-cs"/>
            </a:endParaRP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Moses </a:t>
            </a:r>
            <a:r>
              <a:rPr lang="en-US" altLang="en-US" sz="2400" b="0" dirty="0">
                <a:solidFill>
                  <a:srgbClr val="002060"/>
                </a:solidFill>
              </a:rPr>
              <a:t>– Revelation 15:3</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Peter </a:t>
            </a:r>
            <a:r>
              <a:rPr lang="en-US" altLang="en-US" sz="2400" b="0" dirty="0">
                <a:solidFill>
                  <a:srgbClr val="002060"/>
                </a:solidFill>
              </a:rPr>
              <a:t>– II Peter 1:1</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John </a:t>
            </a:r>
            <a:r>
              <a:rPr lang="en-US" altLang="en-US" sz="2400" b="0" dirty="0">
                <a:solidFill>
                  <a:srgbClr val="002060"/>
                </a:solidFill>
              </a:rPr>
              <a:t>– Revelation 1:1</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Paul </a:t>
            </a:r>
            <a:r>
              <a:rPr lang="en-US" altLang="en-US" sz="2400" b="0" dirty="0">
                <a:solidFill>
                  <a:srgbClr val="002060"/>
                </a:solidFill>
              </a:rPr>
              <a:t>– Romans 1:1; Gal. 1:10; Titus 1:1</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Timothy </a:t>
            </a:r>
            <a:r>
              <a:rPr lang="en-US" altLang="en-US" sz="2400" b="0" dirty="0">
                <a:solidFill>
                  <a:srgbClr val="002060"/>
                </a:solidFill>
              </a:rPr>
              <a:t>– Philippians 1:1</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Epaphras </a:t>
            </a:r>
            <a:r>
              <a:rPr lang="en-US" altLang="en-US" sz="2400" b="0" dirty="0">
                <a:solidFill>
                  <a:srgbClr val="002060"/>
                </a:solidFill>
              </a:rPr>
              <a:t>– Colossians 1:7</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err="1">
                <a:solidFill>
                  <a:srgbClr val="002060"/>
                </a:solidFill>
              </a:rPr>
              <a:t>Tychichus</a:t>
            </a:r>
            <a:r>
              <a:rPr lang="en-US" altLang="en-US" sz="2400" dirty="0">
                <a:solidFill>
                  <a:srgbClr val="002060"/>
                </a:solidFill>
              </a:rPr>
              <a:t> </a:t>
            </a:r>
            <a:r>
              <a:rPr lang="en-US" altLang="en-US" sz="2400" b="0" dirty="0">
                <a:solidFill>
                  <a:srgbClr val="002060"/>
                </a:solidFill>
              </a:rPr>
              <a:t>– Colossians 4:7</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James </a:t>
            </a:r>
            <a:r>
              <a:rPr lang="en-US" altLang="en-US" sz="2400" b="0" dirty="0">
                <a:solidFill>
                  <a:srgbClr val="002060"/>
                </a:solidFill>
              </a:rPr>
              <a:t>– James 1:1</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Jude </a:t>
            </a:r>
            <a:r>
              <a:rPr lang="en-US" altLang="en-US" sz="2400" b="0" dirty="0">
                <a:solidFill>
                  <a:srgbClr val="002060"/>
                </a:solidFill>
              </a:rPr>
              <a:t>– Jude 1:1</a:t>
            </a:r>
          </a:p>
          <a:p>
            <a:pPr marL="231775" lvl="0" indent="-231775" fontAlgn="auto">
              <a:lnSpc>
                <a:spcPct val="90000"/>
              </a:lnSpc>
              <a:spcAft>
                <a:spcPts val="0"/>
              </a:spcAft>
              <a:buClr>
                <a:srgbClr val="3366FF"/>
              </a:buClr>
              <a:buFont typeface="Wingdings" panose="05000000000000000000" pitchFamily="2" charset="2"/>
              <a:buChar char="v"/>
              <a:defRPr/>
            </a:pPr>
            <a:r>
              <a:rPr lang="en-US" altLang="en-US" sz="2400" dirty="0">
                <a:solidFill>
                  <a:srgbClr val="002060"/>
                </a:solidFill>
              </a:rPr>
              <a:t>Jesus </a:t>
            </a:r>
            <a:r>
              <a:rPr lang="en-US" altLang="en-US" sz="2400" b="0" dirty="0">
                <a:solidFill>
                  <a:srgbClr val="002060"/>
                </a:solidFill>
              </a:rPr>
              <a:t>– Phil. 2:5-11</a:t>
            </a:r>
            <a:endParaRPr kumimoji="0" lang="en-US" altLang="en-US" sz="2400" b="0" i="1" u="none" strike="noStrike" kern="1200" cap="none" spc="0" normalizeH="0" baseline="0" noProof="0" dirty="0">
              <a:ln>
                <a:noFill/>
              </a:ln>
              <a:solidFill>
                <a:srgbClr val="002060"/>
              </a:solidFill>
              <a:effectLst/>
              <a:uLnTx/>
              <a:uFillTx/>
              <a:latin typeface="Tahoma"/>
            </a:endParaRPr>
          </a:p>
        </p:txBody>
      </p:sp>
      <p:sp>
        <p:nvSpPr>
          <p:cNvPr id="7" name="Footer Placeholder 4">
            <a:extLst>
              <a:ext uri="{FF2B5EF4-FFF2-40B4-BE49-F238E27FC236}">
                <a16:creationId xmlns:a16="http://schemas.microsoft.com/office/drawing/2014/main" id="{F277735A-5C11-4F47-8FC3-6A64C749C526}"/>
              </a:ext>
            </a:extLst>
          </p:cNvPr>
          <p:cNvSpPr txBox="1">
            <a:spLocks/>
          </p:cNvSpPr>
          <p:nvPr/>
        </p:nvSpPr>
        <p:spPr>
          <a:xfrm>
            <a:off x="9832" y="6405562"/>
            <a:ext cx="3028336" cy="309562"/>
          </a:xfrm>
          <a:prstGeom prst="rect">
            <a:avLst/>
          </a:prstGeom>
        </p:spPr>
        <p:txBody>
          <a:bodyPr/>
          <a:lstStyle>
            <a:defPPr>
              <a:defRPr lang="en-US"/>
            </a:defPPr>
            <a:lvl1pPr algn="l" rtl="0" fontAlgn="base">
              <a:spcBef>
                <a:spcPct val="0"/>
              </a:spcBef>
              <a:spcAft>
                <a:spcPct val="0"/>
              </a:spcAft>
              <a:defRPr sz="2400" b="1"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b="1"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b="1"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b="1"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b="1" kern="1200">
                <a:solidFill>
                  <a:schemeClr val="tx1"/>
                </a:solidFill>
                <a:latin typeface="Tahoma" pitchFamily="34" charset="0"/>
                <a:ea typeface="+mn-ea"/>
                <a:cs typeface="Times New Roman" pitchFamily="18" charset="0"/>
              </a:defRPr>
            </a:lvl5pPr>
            <a:lvl6pPr marL="2286000" algn="l" defTabSz="914400" rtl="0" eaLnBrk="1" latinLnBrk="0" hangingPunct="1">
              <a:defRPr sz="2400" b="1" kern="1200">
                <a:solidFill>
                  <a:schemeClr val="tx1"/>
                </a:solidFill>
                <a:latin typeface="Tahoma" pitchFamily="34" charset="0"/>
                <a:ea typeface="+mn-ea"/>
                <a:cs typeface="Times New Roman" pitchFamily="18" charset="0"/>
              </a:defRPr>
            </a:lvl6pPr>
            <a:lvl7pPr marL="2743200" algn="l" defTabSz="914400" rtl="0" eaLnBrk="1" latinLnBrk="0" hangingPunct="1">
              <a:defRPr sz="2400" b="1" kern="1200">
                <a:solidFill>
                  <a:schemeClr val="tx1"/>
                </a:solidFill>
                <a:latin typeface="Tahoma" pitchFamily="34" charset="0"/>
                <a:ea typeface="+mn-ea"/>
                <a:cs typeface="Times New Roman" pitchFamily="18" charset="0"/>
              </a:defRPr>
            </a:lvl7pPr>
            <a:lvl8pPr marL="3200400" algn="l" defTabSz="914400" rtl="0" eaLnBrk="1" latinLnBrk="0" hangingPunct="1">
              <a:defRPr sz="2400" b="1" kern="1200">
                <a:solidFill>
                  <a:schemeClr val="tx1"/>
                </a:solidFill>
                <a:latin typeface="Tahoma" pitchFamily="34" charset="0"/>
                <a:ea typeface="+mn-ea"/>
                <a:cs typeface="Times New Roman" pitchFamily="18" charset="0"/>
              </a:defRPr>
            </a:lvl8pPr>
            <a:lvl9pPr marL="3657600" algn="l" defTabSz="914400" rtl="0" eaLnBrk="1" latinLnBrk="0" hangingPunct="1">
              <a:defRPr sz="2400" b="1" kern="1200">
                <a:solidFill>
                  <a:schemeClr val="tx1"/>
                </a:solidFill>
                <a:latin typeface="Tahoma" pitchFamily="34" charset="0"/>
                <a:ea typeface="+mn-ea"/>
                <a:cs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charset="0"/>
                <a:ea typeface="+mn-ea"/>
                <a:cs typeface="Times New Roman" pitchFamily="18" charset="0"/>
              </a:rPr>
              <a:t>Bond-Servants Of The Lord</a:t>
            </a:r>
          </a:p>
        </p:txBody>
      </p:sp>
    </p:spTree>
    <p:extLst>
      <p:ext uri="{BB962C8B-B14F-4D97-AF65-F5344CB8AC3E}">
        <p14:creationId xmlns:p14="http://schemas.microsoft.com/office/powerpoint/2010/main" val="9398106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barn(inVertical)">
                                      <p:cBhvr>
                                        <p:cTn id="11" dur="500"/>
                                        <p:tgtEl>
                                          <p:spTgt spid="8">
                                            <p:txEl>
                                              <p:pRg st="2" end="2"/>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barn(inVertical)">
                                      <p:cBhvr>
                                        <p:cTn id="15" dur="500"/>
                                        <p:tgtEl>
                                          <p:spTgt spid="8">
                                            <p:txEl>
                                              <p:pRg st="3" end="3"/>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barn(inVertical)">
                                      <p:cBhvr>
                                        <p:cTn id="19" dur="500"/>
                                        <p:tgtEl>
                                          <p:spTgt spid="8">
                                            <p:txEl>
                                              <p:pRg st="4" end="4"/>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barn(inVertical)">
                                      <p:cBhvr>
                                        <p:cTn id="23" dur="500"/>
                                        <p:tgtEl>
                                          <p:spTgt spid="8">
                                            <p:txEl>
                                              <p:pRg st="5" end="5"/>
                                            </p:txEl>
                                          </p:spTgt>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barn(inVertical)">
                                      <p:cBhvr>
                                        <p:cTn id="27" dur="500"/>
                                        <p:tgtEl>
                                          <p:spTgt spid="8">
                                            <p:txEl>
                                              <p:pRg st="6" end="6"/>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barn(inVertical)">
                                      <p:cBhvr>
                                        <p:cTn id="31" dur="500"/>
                                        <p:tgtEl>
                                          <p:spTgt spid="8">
                                            <p:txEl>
                                              <p:pRg st="7" end="7"/>
                                            </p:txEl>
                                          </p:spTgt>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barn(inVertical)">
                                      <p:cBhvr>
                                        <p:cTn id="35" dur="500"/>
                                        <p:tgtEl>
                                          <p:spTgt spid="8">
                                            <p:txEl>
                                              <p:pRg st="8" end="8"/>
                                            </p:txEl>
                                          </p:spTgt>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animEffect transition="in" filter="barn(inVertical)">
                                      <p:cBhvr>
                                        <p:cTn id="39" dur="500"/>
                                        <p:tgtEl>
                                          <p:spTgt spid="8">
                                            <p:txEl>
                                              <p:pRg st="9" end="9"/>
                                            </p:txEl>
                                          </p:spTgt>
                                        </p:tgtEl>
                                      </p:cBhvr>
                                    </p:animEffect>
                                  </p:childTnLst>
                                </p:cTn>
                              </p:par>
                            </p:childTnLst>
                          </p:cTn>
                        </p:par>
                        <p:par>
                          <p:cTn id="40" fill="hold">
                            <p:stCondLst>
                              <p:cond delay="4500"/>
                            </p:stCondLst>
                            <p:childTnLst>
                              <p:par>
                                <p:cTn id="41" presetID="16" presetClass="entr" presetSubtype="21" fill="hold" nodeType="after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animEffect transition="in" filter="barn(inVertical)">
                                      <p:cBhvr>
                                        <p:cTn id="43" dur="500"/>
                                        <p:tgtEl>
                                          <p:spTgt spid="8">
                                            <p:txEl>
                                              <p:pRg st="10" end="10"/>
                                            </p:txEl>
                                          </p:spTgt>
                                        </p:tgtEl>
                                      </p:cBhvr>
                                    </p:animEffect>
                                  </p:childTnLst>
                                </p:cTn>
                              </p:par>
                            </p:childTnLst>
                          </p:cTn>
                        </p:par>
                        <p:par>
                          <p:cTn id="44" fill="hold">
                            <p:stCondLst>
                              <p:cond delay="5000"/>
                            </p:stCondLst>
                            <p:childTnLst>
                              <p:par>
                                <p:cTn id="45" presetID="16" presetClass="entr" presetSubtype="21" fill="hold" nodeType="afterEffect">
                                  <p:stCondLst>
                                    <p:cond delay="0"/>
                                  </p:stCondLst>
                                  <p:childTnLst>
                                    <p:set>
                                      <p:cBhvr>
                                        <p:cTn id="46" dur="1" fill="hold">
                                          <p:stCondLst>
                                            <p:cond delay="0"/>
                                          </p:stCondLst>
                                        </p:cTn>
                                        <p:tgtEl>
                                          <p:spTgt spid="8">
                                            <p:txEl>
                                              <p:pRg st="11" end="11"/>
                                            </p:txEl>
                                          </p:spTgt>
                                        </p:tgtEl>
                                        <p:attrNameLst>
                                          <p:attrName>style.visibility</p:attrName>
                                        </p:attrNameLst>
                                      </p:cBhvr>
                                      <p:to>
                                        <p:strVal val="visible"/>
                                      </p:to>
                                    </p:set>
                                    <p:animEffect transition="in" filter="barn(inVertical)">
                                      <p:cBhvr>
                                        <p:cTn id="47"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side reveal">
  <a:themeElements>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044</Template>
  <TotalTime>3368</TotalTime>
  <Words>2148</Words>
  <Application>Microsoft Office PowerPoint</Application>
  <PresentationFormat>On-screen Show (4:3)</PresentationFormat>
  <Paragraphs>164</Paragraphs>
  <Slides>11</Slides>
  <Notes>11</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11</vt:i4>
      </vt:variant>
    </vt:vector>
  </HeadingPairs>
  <TitlesOfParts>
    <vt:vector size="30" baseType="lpstr">
      <vt:lpstr>Ameretto</vt:lpstr>
      <vt:lpstr>Arial</vt:lpstr>
      <vt:lpstr>Calisto MT</vt:lpstr>
      <vt:lpstr>Symbol</vt:lpstr>
      <vt:lpstr>Tahoma</vt:lpstr>
      <vt:lpstr>Times New Roman</vt:lpstr>
      <vt:lpstr>Wingdings</vt:lpstr>
      <vt:lpstr>Wingdings 2</vt:lpstr>
      <vt:lpstr>side reveal</vt:lpstr>
      <vt:lpstr>1_colormaster</vt:lpstr>
      <vt:lpstr>2_colormaster</vt:lpstr>
      <vt:lpstr>3_colormaster</vt:lpstr>
      <vt:lpstr>4_colormaster</vt:lpstr>
      <vt:lpstr>5_colormaster</vt:lpstr>
      <vt:lpstr>6_colormaster</vt:lpstr>
      <vt:lpstr>7_colormaster</vt:lpstr>
      <vt:lpstr>8_colormaster</vt:lpstr>
      <vt:lpstr>eye</vt:lpstr>
      <vt:lpstr>1_Main Event</vt:lpstr>
      <vt:lpstr>Bond-Servants Of The Lord </vt:lpstr>
      <vt:lpstr>INTRO</vt:lpstr>
      <vt:lpstr>Intro </vt:lpstr>
      <vt:lpstr>INTRO</vt:lpstr>
      <vt:lpstr>Bond-Servants Of The Lord</vt:lpstr>
      <vt:lpstr>Bond-Servants Of The Lord</vt:lpstr>
      <vt:lpstr>Bond-Servants Of The Lord</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Bond-Servants Of The Lord</dc:title>
  <dc:subject>09/26/2021</dc:subject>
  <dc:creator>DarkWolf</dc:creator>
  <cp:lastModifiedBy>Nathan Morrison</cp:lastModifiedBy>
  <cp:revision>1</cp:revision>
  <dcterms:created xsi:type="dcterms:W3CDTF">2005-06-04T23:49:02Z</dcterms:created>
  <dcterms:modified xsi:type="dcterms:W3CDTF">2021-09-23T18:24:35Z</dcterms:modified>
</cp:coreProperties>
</file>