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  <p:sldMasterId id="2147483829" r:id="rId2"/>
  </p:sldMasterIdLst>
  <p:notesMasterIdLst>
    <p:notesMasterId r:id="rId21"/>
  </p:notesMasterIdLst>
  <p:handoutMasterIdLst>
    <p:handoutMasterId r:id="rId22"/>
  </p:handoutMasterIdLst>
  <p:sldIdLst>
    <p:sldId id="256" r:id="rId3"/>
    <p:sldId id="651" r:id="rId4"/>
    <p:sldId id="661" r:id="rId5"/>
    <p:sldId id="658" r:id="rId6"/>
    <p:sldId id="654" r:id="rId7"/>
    <p:sldId id="663" r:id="rId8"/>
    <p:sldId id="664" r:id="rId9"/>
    <p:sldId id="669" r:id="rId10"/>
    <p:sldId id="670" r:id="rId11"/>
    <p:sldId id="671" r:id="rId12"/>
    <p:sldId id="672" r:id="rId13"/>
    <p:sldId id="673" r:id="rId14"/>
    <p:sldId id="677" r:id="rId15"/>
    <p:sldId id="678" r:id="rId16"/>
    <p:sldId id="679" r:id="rId17"/>
    <p:sldId id="682" r:id="rId18"/>
    <p:sldId id="683" r:id="rId19"/>
    <p:sldId id="64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FF"/>
    <a:srgbClr val="FFFFCC"/>
    <a:srgbClr val="0000FF"/>
    <a:srgbClr val="FFCCFF"/>
    <a:srgbClr val="006600"/>
    <a:srgbClr val="FF0066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83FFB-D012-4BD5-976E-75B3F7C780C0}" v="453" dt="2021-06-10T18:54:51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391" autoAdjust="0"/>
  </p:normalViewPr>
  <p:slideViewPr>
    <p:cSldViewPr snapToObjects="1">
      <p:cViewPr varScale="1">
        <p:scale>
          <a:sx n="71" d="100"/>
          <a:sy n="71" d="100"/>
        </p:scale>
        <p:origin x="11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8F683FFB-D012-4BD5-976E-75B3F7C780C0}"/>
    <pc:docChg chg="undo custSel addSld delSld modSld">
      <pc:chgData name="Nathan Morrison" userId="a8088875ec538e5b" providerId="LiveId" clId="{8F683FFB-D012-4BD5-976E-75B3F7C780C0}" dt="2021-06-10T19:05:50.815" v="1033" actId="20577"/>
      <pc:docMkLst>
        <pc:docMk/>
      </pc:docMkLst>
      <pc:sldChg chg="addSp delSp modSp mod modClrScheme chgLayout modNotesTx">
        <pc:chgData name="Nathan Morrison" userId="a8088875ec538e5b" providerId="LiveId" clId="{8F683FFB-D012-4BD5-976E-75B3F7C780C0}" dt="2021-06-10T19:05:50.815" v="1033" actId="20577"/>
        <pc:sldMkLst>
          <pc:docMk/>
          <pc:sldMk cId="0" sldId="256"/>
        </pc:sldMkLst>
        <pc:spChg chg="add del mod">
          <ac:chgData name="Nathan Morrison" userId="a8088875ec538e5b" providerId="LiveId" clId="{8F683FFB-D012-4BD5-976E-75B3F7C780C0}" dt="2021-06-09T19:50:05.820" v="67" actId="478"/>
          <ac:spMkLst>
            <pc:docMk/>
            <pc:sldMk cId="0" sldId="256"/>
            <ac:spMk id="4" creationId="{7EF972EB-2795-4168-8E12-0299FC0E847B}"/>
          </ac:spMkLst>
        </pc:spChg>
        <pc:spChg chg="del">
          <ac:chgData name="Nathan Morrison" userId="a8088875ec538e5b" providerId="LiveId" clId="{8F683FFB-D012-4BD5-976E-75B3F7C780C0}" dt="2021-06-09T19:54:30.804" v="153" actId="21"/>
          <ac:spMkLst>
            <pc:docMk/>
            <pc:sldMk cId="0" sldId="256"/>
            <ac:spMk id="5" creationId="{F7F9DC28-EE2B-492E-B257-26EE9588BBCD}"/>
          </ac:spMkLst>
        </pc:spChg>
        <pc:spChg chg="add mod">
          <ac:chgData name="Nathan Morrison" userId="a8088875ec538e5b" providerId="LiveId" clId="{8F683FFB-D012-4BD5-976E-75B3F7C780C0}" dt="2021-06-09T19:52:06.656" v="142" actId="208"/>
          <ac:spMkLst>
            <pc:docMk/>
            <pc:sldMk cId="0" sldId="256"/>
            <ac:spMk id="8" creationId="{E61EED3F-D8E1-4ABB-BFF0-DFF4F4A0554F}"/>
          </ac:spMkLst>
        </pc:spChg>
        <pc:spChg chg="add del mod">
          <ac:chgData name="Nathan Morrison" userId="a8088875ec538e5b" providerId="LiveId" clId="{8F683FFB-D012-4BD5-976E-75B3F7C780C0}" dt="2021-06-09T19:47:58.391" v="42" actId="21"/>
          <ac:spMkLst>
            <pc:docMk/>
            <pc:sldMk cId="0" sldId="256"/>
            <ac:spMk id="72" creationId="{01FED674-AE1C-440D-9E11-839865A220F8}"/>
          </ac:spMkLst>
        </pc:spChg>
        <pc:spChg chg="mod">
          <ac:chgData name="Nathan Morrison" userId="a8088875ec538e5b" providerId="LiveId" clId="{8F683FFB-D012-4BD5-976E-75B3F7C780C0}" dt="2021-06-09T19:53:30.292" v="145" actId="3062"/>
          <ac:spMkLst>
            <pc:docMk/>
            <pc:sldMk cId="0" sldId="256"/>
            <ac:spMk id="2050" creationId="{00000000-0000-0000-0000-000000000000}"/>
          </ac:spMkLst>
        </pc:spChg>
        <pc:spChg chg="del mod ord">
          <ac:chgData name="Nathan Morrison" userId="a8088875ec538e5b" providerId="LiveId" clId="{8F683FFB-D012-4BD5-976E-75B3F7C780C0}" dt="2021-06-09T19:49:45.305" v="62" actId="21"/>
          <ac:spMkLst>
            <pc:docMk/>
            <pc:sldMk cId="0" sldId="256"/>
            <ac:spMk id="2051" creationId="{00000000-0000-0000-0000-000000000000}"/>
          </ac:spMkLst>
        </pc:spChg>
        <pc:picChg chg="add del mod ord">
          <ac:chgData name="Nathan Morrison" userId="a8088875ec538e5b" providerId="LiveId" clId="{8F683FFB-D012-4BD5-976E-75B3F7C780C0}" dt="2021-06-09T19:50:50.617" v="92" actId="1076"/>
          <ac:picMkLst>
            <pc:docMk/>
            <pc:sldMk cId="0" sldId="256"/>
            <ac:picMk id="2" creationId="{00000000-0000-0000-0000-000000000000}"/>
          </ac:picMkLst>
        </pc:picChg>
      </pc:sldChg>
      <pc:sldChg chg="del">
        <pc:chgData name="Nathan Morrison" userId="a8088875ec538e5b" providerId="LiveId" clId="{8F683FFB-D012-4BD5-976E-75B3F7C780C0}" dt="2021-06-10T18:38:26.822" v="881" actId="47"/>
        <pc:sldMkLst>
          <pc:docMk/>
          <pc:sldMk cId="0" sldId="436"/>
        </pc:sldMkLst>
      </pc:sldChg>
      <pc:sldChg chg="del">
        <pc:chgData name="Nathan Morrison" userId="a8088875ec538e5b" providerId="LiveId" clId="{8F683FFB-D012-4BD5-976E-75B3F7C780C0}" dt="2021-06-10T18:51:47.714" v="1027" actId="47"/>
        <pc:sldMkLst>
          <pc:docMk/>
          <pc:sldMk cId="519727503" sldId="457"/>
        </pc:sldMkLst>
      </pc:sldChg>
      <pc:sldChg chg="del">
        <pc:chgData name="Nathan Morrison" userId="a8088875ec538e5b" providerId="LiveId" clId="{8F683FFB-D012-4BD5-976E-75B3F7C780C0}" dt="2021-06-10T18:51:48.411" v="1028" actId="47"/>
        <pc:sldMkLst>
          <pc:docMk/>
          <pc:sldMk cId="2043227794" sldId="459"/>
        </pc:sldMkLst>
      </pc:sldChg>
      <pc:sldChg chg="del">
        <pc:chgData name="Nathan Morrison" userId="a8088875ec538e5b" providerId="LiveId" clId="{8F683FFB-D012-4BD5-976E-75B3F7C780C0}" dt="2021-06-10T18:38:28.294" v="882" actId="47"/>
        <pc:sldMkLst>
          <pc:docMk/>
          <pc:sldMk cId="1812566601" sldId="464"/>
        </pc:sldMkLst>
      </pc:sldChg>
      <pc:sldChg chg="del">
        <pc:chgData name="Nathan Morrison" userId="a8088875ec538e5b" providerId="LiveId" clId="{8F683FFB-D012-4BD5-976E-75B3F7C780C0}" dt="2021-06-10T18:38:33.511" v="884" actId="47"/>
        <pc:sldMkLst>
          <pc:docMk/>
          <pc:sldMk cId="1139998340" sldId="499"/>
        </pc:sldMkLst>
      </pc:sldChg>
      <pc:sldChg chg="del">
        <pc:chgData name="Nathan Morrison" userId="a8088875ec538e5b" providerId="LiveId" clId="{8F683FFB-D012-4BD5-976E-75B3F7C780C0}" dt="2021-06-10T18:39:56.948" v="890" actId="47"/>
        <pc:sldMkLst>
          <pc:docMk/>
          <pc:sldMk cId="1732262946" sldId="504"/>
        </pc:sldMkLst>
      </pc:sldChg>
      <pc:sldChg chg="delSp modSp del mod modAnim">
        <pc:chgData name="Nathan Morrison" userId="a8088875ec538e5b" providerId="LiveId" clId="{8F683FFB-D012-4BD5-976E-75B3F7C780C0}" dt="2021-06-09T21:33:13.881" v="420" actId="47"/>
        <pc:sldMkLst>
          <pc:docMk/>
          <pc:sldMk cId="1356898160" sldId="508"/>
        </pc:sldMkLst>
        <pc:spChg chg="del">
          <ac:chgData name="Nathan Morrison" userId="a8088875ec538e5b" providerId="LiveId" clId="{8F683FFB-D012-4BD5-976E-75B3F7C780C0}" dt="2021-06-09T21:24:58.812" v="306" actId="21"/>
          <ac:spMkLst>
            <pc:docMk/>
            <pc:sldMk cId="1356898160" sldId="508"/>
            <ac:spMk id="9" creationId="{00000000-0000-0000-0000-000000000000}"/>
          </ac:spMkLst>
        </pc:spChg>
        <pc:spChg chg="mod">
          <ac:chgData name="Nathan Morrison" userId="a8088875ec538e5b" providerId="LiveId" clId="{8F683FFB-D012-4BD5-976E-75B3F7C780C0}" dt="2021-06-09T21:24:30.412" v="305" actId="1076"/>
          <ac:spMkLst>
            <pc:docMk/>
            <pc:sldMk cId="1356898160" sldId="508"/>
            <ac:spMk id="157698" creationId="{00000000-0000-0000-0000-000000000000}"/>
          </ac:spMkLst>
        </pc:spChg>
      </pc:sldChg>
      <pc:sldChg chg="delSp del mod delAnim">
        <pc:chgData name="Nathan Morrison" userId="a8088875ec538e5b" providerId="LiveId" clId="{8F683FFB-D012-4BD5-976E-75B3F7C780C0}" dt="2021-06-09T20:23:13.944" v="304" actId="47"/>
        <pc:sldMkLst>
          <pc:docMk/>
          <pc:sldMk cId="4069103889" sldId="510"/>
        </pc:sldMkLst>
        <pc:spChg chg="del">
          <ac:chgData name="Nathan Morrison" userId="a8088875ec538e5b" providerId="LiveId" clId="{8F683FFB-D012-4BD5-976E-75B3F7C780C0}" dt="2021-06-09T20:14:26.605" v="231" actId="21"/>
          <ac:spMkLst>
            <pc:docMk/>
            <pc:sldMk cId="4069103889" sldId="510"/>
            <ac:spMk id="12" creationId="{00000000-0000-0000-0000-000000000000}"/>
          </ac:spMkLst>
        </pc:spChg>
        <pc:spChg chg="del">
          <ac:chgData name="Nathan Morrison" userId="a8088875ec538e5b" providerId="LiveId" clId="{8F683FFB-D012-4BD5-976E-75B3F7C780C0}" dt="2021-06-09T20:20:44.570" v="290" actId="21"/>
          <ac:spMkLst>
            <pc:docMk/>
            <pc:sldMk cId="4069103889" sldId="510"/>
            <ac:spMk id="13" creationId="{00000000-0000-0000-0000-000000000000}"/>
          </ac:spMkLst>
        </pc:spChg>
      </pc:sldChg>
      <pc:sldChg chg="del">
        <pc:chgData name="Nathan Morrison" userId="a8088875ec538e5b" providerId="LiveId" clId="{8F683FFB-D012-4BD5-976E-75B3F7C780C0}" dt="2021-06-09T19:14:42.635" v="23" actId="47"/>
        <pc:sldMkLst>
          <pc:docMk/>
          <pc:sldMk cId="1719659377" sldId="512"/>
        </pc:sldMkLst>
      </pc:sldChg>
      <pc:sldChg chg="del">
        <pc:chgData name="Nathan Morrison" userId="a8088875ec538e5b" providerId="LiveId" clId="{8F683FFB-D012-4BD5-976E-75B3F7C780C0}" dt="2021-06-10T18:38:30.075" v="883" actId="47"/>
        <pc:sldMkLst>
          <pc:docMk/>
          <pc:sldMk cId="999720741" sldId="514"/>
        </pc:sldMkLst>
      </pc:sldChg>
      <pc:sldChg chg="del">
        <pc:chgData name="Nathan Morrison" userId="a8088875ec538e5b" providerId="LiveId" clId="{8F683FFB-D012-4BD5-976E-75B3F7C780C0}" dt="2021-06-10T18:38:35.234" v="885" actId="47"/>
        <pc:sldMkLst>
          <pc:docMk/>
          <pc:sldMk cId="730724061" sldId="516"/>
        </pc:sldMkLst>
      </pc:sldChg>
      <pc:sldChg chg="del">
        <pc:chgData name="Nathan Morrison" userId="a8088875ec538e5b" providerId="LiveId" clId="{8F683FFB-D012-4BD5-976E-75B3F7C780C0}" dt="2021-06-10T18:39:58.171" v="891" actId="47"/>
        <pc:sldMkLst>
          <pc:docMk/>
          <pc:sldMk cId="3476110249" sldId="518"/>
        </pc:sldMkLst>
      </pc:sldChg>
      <pc:sldChg chg="new del">
        <pc:chgData name="Nathan Morrison" userId="a8088875ec538e5b" providerId="LiveId" clId="{8F683FFB-D012-4BD5-976E-75B3F7C780C0}" dt="2021-06-09T19:14:38.450" v="22" actId="47"/>
        <pc:sldMkLst>
          <pc:docMk/>
          <pc:sldMk cId="3633040298" sldId="519"/>
        </pc:sldMkLst>
      </pc:sldChg>
      <pc:sldChg chg="delSp add">
        <pc:chgData name="Nathan Morrison" userId="a8088875ec538e5b" providerId="LiveId" clId="{8F683FFB-D012-4BD5-976E-75B3F7C780C0}" dt="2021-06-09T19:54:24.181" v="152" actId="21"/>
        <pc:sldMkLst>
          <pc:docMk/>
          <pc:sldMk cId="4115565408" sldId="649"/>
        </pc:sldMkLst>
        <pc:spChg chg="del">
          <ac:chgData name="Nathan Morrison" userId="a8088875ec538e5b" providerId="LiveId" clId="{8F683FFB-D012-4BD5-976E-75B3F7C780C0}" dt="2021-06-09T19:54:24.181" v="152" actId="21"/>
          <ac:spMkLst>
            <pc:docMk/>
            <pc:sldMk cId="4115565408" sldId="649"/>
            <ac:spMk id="2" creationId="{A6293BD5-7E78-4585-95F5-6421AFFAC0D3}"/>
          </ac:spMkLst>
        </pc:spChg>
      </pc:sldChg>
      <pc:sldChg chg="new del">
        <pc:chgData name="Nathan Morrison" userId="a8088875ec538e5b" providerId="LiveId" clId="{8F683FFB-D012-4BD5-976E-75B3F7C780C0}" dt="2021-06-09T19:57:02.111" v="203" actId="47"/>
        <pc:sldMkLst>
          <pc:docMk/>
          <pc:sldMk cId="2878711548" sldId="650"/>
        </pc:sldMkLst>
      </pc:sldChg>
      <pc:sldChg chg="modSp add mod modTransition modClrScheme modAnim chgLayout modNotesTx">
        <pc:chgData name="Nathan Morrison" userId="a8088875ec538e5b" providerId="LiveId" clId="{8F683FFB-D012-4BD5-976E-75B3F7C780C0}" dt="2021-06-09T21:38:39.123" v="478" actId="6549"/>
        <pc:sldMkLst>
          <pc:docMk/>
          <pc:sldMk cId="3041318265" sldId="651"/>
        </pc:sldMkLst>
        <pc:spChg chg="mod">
          <ac:chgData name="Nathan Morrison" userId="a8088875ec538e5b" providerId="LiveId" clId="{8F683FFB-D012-4BD5-976E-75B3F7C780C0}" dt="2021-06-09T20:13:29.271" v="222" actId="1076"/>
          <ac:spMkLst>
            <pc:docMk/>
            <pc:sldMk cId="3041318265" sldId="651"/>
            <ac:spMk id="72" creationId="{01FED674-AE1C-440D-9E11-839865A220F8}"/>
          </ac:spMkLst>
        </pc:spChg>
        <pc:spChg chg="mod">
          <ac:chgData name="Nathan Morrison" userId="a8088875ec538e5b" providerId="LiveId" clId="{8F683FFB-D012-4BD5-976E-75B3F7C780C0}" dt="2021-06-09T20:13:04.146" v="217" actId="14100"/>
          <ac:spMkLst>
            <pc:docMk/>
            <pc:sldMk cId="3041318265" sldId="651"/>
            <ac:spMk id="2050" creationId="{00000000-0000-0000-0000-000000000000}"/>
          </ac:spMkLst>
        </pc:spChg>
        <pc:spChg chg="mod">
          <ac:chgData name="Nathan Morrison" userId="a8088875ec538e5b" providerId="LiveId" clId="{8F683FFB-D012-4BD5-976E-75B3F7C780C0}" dt="2021-06-09T21:38:39.123" v="478" actId="6549"/>
          <ac:spMkLst>
            <pc:docMk/>
            <pc:sldMk cId="3041318265" sldId="651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09T20:12:30.141" v="208" actId="26606"/>
          <ac:picMkLst>
            <pc:docMk/>
            <pc:sldMk cId="3041318265" sldId="651"/>
            <ac:picMk id="2" creationId="{00000000-0000-0000-0000-000000000000}"/>
          </ac:picMkLst>
        </pc:picChg>
      </pc:sldChg>
      <pc:sldChg chg="new del">
        <pc:chgData name="Nathan Morrison" userId="a8088875ec538e5b" providerId="LiveId" clId="{8F683FFB-D012-4BD5-976E-75B3F7C780C0}" dt="2021-06-09T20:16:45.996" v="258" actId="47"/>
        <pc:sldMkLst>
          <pc:docMk/>
          <pc:sldMk cId="1992387800" sldId="652"/>
        </pc:sldMkLst>
      </pc:sldChg>
      <pc:sldChg chg="new del">
        <pc:chgData name="Nathan Morrison" userId="a8088875ec538e5b" providerId="LiveId" clId="{8F683FFB-D012-4BD5-976E-75B3F7C780C0}" dt="2021-06-09T20:17:28.135" v="262" actId="47"/>
        <pc:sldMkLst>
          <pc:docMk/>
          <pc:sldMk cId="3160067524" sldId="653"/>
        </pc:sldMkLst>
      </pc:sldChg>
      <pc:sldChg chg="addSp delSp modSp new mod modTransition delAnim modAnim">
        <pc:chgData name="Nathan Morrison" userId="a8088875ec538e5b" providerId="LiveId" clId="{8F683FFB-D012-4BD5-976E-75B3F7C780C0}" dt="2021-06-10T18:15:24.961" v="630" actId="113"/>
        <pc:sldMkLst>
          <pc:docMk/>
          <pc:sldMk cId="486726242" sldId="654"/>
        </pc:sldMkLst>
        <pc:spChg chg="del">
          <ac:chgData name="Nathan Morrison" userId="a8088875ec538e5b" providerId="LiveId" clId="{8F683FFB-D012-4BD5-976E-75B3F7C780C0}" dt="2021-06-09T21:25:47.041" v="311"/>
          <ac:spMkLst>
            <pc:docMk/>
            <pc:sldMk cId="486726242" sldId="654"/>
            <ac:spMk id="2" creationId="{FDCBE913-A30B-48F2-BCA3-5C43169FE428}"/>
          </ac:spMkLst>
        </pc:spChg>
        <pc:spChg chg="del">
          <ac:chgData name="Nathan Morrison" userId="a8088875ec538e5b" providerId="LiveId" clId="{8F683FFB-D012-4BD5-976E-75B3F7C780C0}" dt="2021-06-09T21:27:19.564" v="325" actId="931"/>
          <ac:spMkLst>
            <pc:docMk/>
            <pc:sldMk cId="486726242" sldId="654"/>
            <ac:spMk id="3" creationId="{2C3F3AAC-7235-407D-A26F-C026FB2450E3}"/>
          </ac:spMkLst>
        </pc:spChg>
        <pc:spChg chg="mod">
          <ac:chgData name="Nathan Morrison" userId="a8088875ec538e5b" providerId="LiveId" clId="{8F683FFB-D012-4BD5-976E-75B3F7C780C0}" dt="2021-06-10T18:15:24.961" v="630" actId="113"/>
          <ac:spMkLst>
            <pc:docMk/>
            <pc:sldMk cId="486726242" sldId="654"/>
            <ac:spMk id="4" creationId="{5D1CE887-A043-4836-8939-614052B3D5F9}"/>
          </ac:spMkLst>
        </pc:spChg>
        <pc:spChg chg="mod">
          <ac:chgData name="Nathan Morrison" userId="a8088875ec538e5b" providerId="LiveId" clId="{8F683FFB-D012-4BD5-976E-75B3F7C780C0}" dt="2021-06-09T21:26:34.588" v="323" actId="14100"/>
          <ac:spMkLst>
            <pc:docMk/>
            <pc:sldMk cId="486726242" sldId="654"/>
            <ac:spMk id="5" creationId="{77064412-7942-4F55-A7D0-7984E129920C}"/>
          </ac:spMkLst>
        </pc:spChg>
        <pc:spChg chg="add mod">
          <ac:chgData name="Nathan Morrison" userId="a8088875ec538e5b" providerId="LiveId" clId="{8F683FFB-D012-4BD5-976E-75B3F7C780C0}" dt="2021-06-09T21:26:06.913" v="320" actId="27636"/>
          <ac:spMkLst>
            <pc:docMk/>
            <pc:sldMk cId="486726242" sldId="654"/>
            <ac:spMk id="6" creationId="{65744189-A19D-467C-B69B-D318DF04F7A2}"/>
          </ac:spMkLst>
        </pc:spChg>
        <pc:spChg chg="add del mod">
          <ac:chgData name="Nathan Morrison" userId="a8088875ec538e5b" providerId="LiveId" clId="{8F683FFB-D012-4BD5-976E-75B3F7C780C0}" dt="2021-06-09T21:31:09.232" v="397" actId="21"/>
          <ac:spMkLst>
            <pc:docMk/>
            <pc:sldMk cId="486726242" sldId="654"/>
            <ac:spMk id="9" creationId="{FF52BEC0-18C2-47EB-85C7-D542FB378AF8}"/>
          </ac:spMkLst>
        </pc:spChg>
        <pc:spChg chg="add mod">
          <ac:chgData name="Nathan Morrison" userId="a8088875ec538e5b" providerId="LiveId" clId="{8F683FFB-D012-4BD5-976E-75B3F7C780C0}" dt="2021-06-09T21:31:45.584" v="405"/>
          <ac:spMkLst>
            <pc:docMk/>
            <pc:sldMk cId="486726242" sldId="654"/>
            <ac:spMk id="10" creationId="{A430B366-0A57-4C22-AAB6-EFD28456B84D}"/>
          </ac:spMkLst>
        </pc:spChg>
        <pc:picChg chg="add mod">
          <ac:chgData name="Nathan Morrison" userId="a8088875ec538e5b" providerId="LiveId" clId="{8F683FFB-D012-4BD5-976E-75B3F7C780C0}" dt="2021-06-09T21:27:21.546" v="327" actId="962"/>
          <ac:picMkLst>
            <pc:docMk/>
            <pc:sldMk cId="486726242" sldId="654"/>
            <ac:picMk id="8" creationId="{C1A9EB05-56B5-4A2E-A1D8-AAC0319FE4A1}"/>
          </ac:picMkLst>
        </pc:picChg>
      </pc:sldChg>
      <pc:sldChg chg="new del">
        <pc:chgData name="Nathan Morrison" userId="a8088875ec538e5b" providerId="LiveId" clId="{8F683FFB-D012-4BD5-976E-75B3F7C780C0}" dt="2021-06-09T21:33:24.455" v="422" actId="47"/>
        <pc:sldMkLst>
          <pc:docMk/>
          <pc:sldMk cId="3981396106" sldId="655"/>
        </pc:sldMkLst>
      </pc:sldChg>
      <pc:sldChg chg="new del">
        <pc:chgData name="Nathan Morrison" userId="a8088875ec538e5b" providerId="LiveId" clId="{8F683FFB-D012-4BD5-976E-75B3F7C780C0}" dt="2021-06-09T21:37:57.331" v="459" actId="47"/>
        <pc:sldMkLst>
          <pc:docMk/>
          <pc:sldMk cId="2557598942" sldId="656"/>
        </pc:sldMkLst>
      </pc:sldChg>
      <pc:sldChg chg="add del">
        <pc:chgData name="Nathan Morrison" userId="a8088875ec538e5b" providerId="LiveId" clId="{8F683FFB-D012-4BD5-976E-75B3F7C780C0}" dt="2021-06-09T21:40:16.578" v="496" actId="47"/>
        <pc:sldMkLst>
          <pc:docMk/>
          <pc:sldMk cId="1414787860" sldId="657"/>
        </pc:sldMkLst>
      </pc:sldChg>
      <pc:sldChg chg="addSp delSp modSp add mod modTransition delAnim modAnim">
        <pc:chgData name="Nathan Morrison" userId="a8088875ec538e5b" providerId="LiveId" clId="{8F683FFB-D012-4BD5-976E-75B3F7C780C0}" dt="2021-06-09T21:38:11.781" v="463" actId="179"/>
        <pc:sldMkLst>
          <pc:docMk/>
          <pc:sldMk cId="1831072388" sldId="658"/>
        </pc:sldMkLst>
        <pc:spChg chg="add del mod">
          <ac:chgData name="Nathan Morrison" userId="a8088875ec538e5b" providerId="LiveId" clId="{8F683FFB-D012-4BD5-976E-75B3F7C780C0}" dt="2021-06-09T20:21:20.565" v="295" actId="21"/>
          <ac:spMkLst>
            <pc:docMk/>
            <pc:sldMk cId="1831072388" sldId="658"/>
            <ac:spMk id="6" creationId="{244A8B75-DDC6-4441-BDC9-5238C023DC41}"/>
          </ac:spMkLst>
        </pc:spChg>
        <pc:spChg chg="add mod">
          <ac:chgData name="Nathan Morrison" userId="a8088875ec538e5b" providerId="LiveId" clId="{8F683FFB-D012-4BD5-976E-75B3F7C780C0}" dt="2021-06-09T20:22:18.282" v="303" actId="1076"/>
          <ac:spMkLst>
            <pc:docMk/>
            <pc:sldMk cId="1831072388" sldId="658"/>
            <ac:spMk id="7" creationId="{EB1157A6-5BCD-4EF4-A2D9-7A35728A3188}"/>
          </ac:spMkLst>
        </pc:spChg>
        <pc:spChg chg="mod">
          <ac:chgData name="Nathan Morrison" userId="a8088875ec538e5b" providerId="LiveId" clId="{8F683FFB-D012-4BD5-976E-75B3F7C780C0}" dt="2021-06-09T21:38:11.781" v="463" actId="179"/>
          <ac:spMkLst>
            <pc:docMk/>
            <pc:sldMk cId="1831072388" sldId="658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09T20:20:18.822" v="289" actId="14826"/>
          <ac:picMkLst>
            <pc:docMk/>
            <pc:sldMk cId="1831072388" sldId="658"/>
            <ac:picMk id="2" creationId="{00000000-0000-0000-0000-000000000000}"/>
          </ac:picMkLst>
        </pc:picChg>
      </pc:sldChg>
      <pc:sldChg chg="addSp delSp modSp add del mod delAnim modAnim">
        <pc:chgData name="Nathan Morrison" userId="a8088875ec538e5b" providerId="LiveId" clId="{8F683FFB-D012-4BD5-976E-75B3F7C780C0}" dt="2021-06-09T20:19:12.561" v="282" actId="2696"/>
        <pc:sldMkLst>
          <pc:docMk/>
          <pc:sldMk cId="3528658256" sldId="658"/>
        </pc:sldMkLst>
        <pc:spChg chg="add del mod">
          <ac:chgData name="Nathan Morrison" userId="a8088875ec538e5b" providerId="LiveId" clId="{8F683FFB-D012-4BD5-976E-75B3F7C780C0}" dt="2021-06-09T20:15:20.028" v="236" actId="21"/>
          <ac:spMkLst>
            <pc:docMk/>
            <pc:sldMk cId="3528658256" sldId="658"/>
            <ac:spMk id="6" creationId="{695F6C2B-FE1D-4E1B-8DEC-D3E24D80420D}"/>
          </ac:spMkLst>
        </pc:spChg>
        <pc:spChg chg="mod">
          <ac:chgData name="Nathan Morrison" userId="a8088875ec538e5b" providerId="LiveId" clId="{8F683FFB-D012-4BD5-976E-75B3F7C780C0}" dt="2021-06-09T20:18:31.212" v="276" actId="27636"/>
          <ac:spMkLst>
            <pc:docMk/>
            <pc:sldMk cId="3528658256" sldId="658"/>
            <ac:spMk id="2051" creationId="{00000000-0000-0000-0000-000000000000}"/>
          </ac:spMkLst>
        </pc:spChg>
      </pc:sldChg>
      <pc:sldChg chg="addSp delSp modSp new del mod">
        <pc:chgData name="Nathan Morrison" userId="a8088875ec538e5b" providerId="LiveId" clId="{8F683FFB-D012-4BD5-976E-75B3F7C780C0}" dt="2021-06-09T21:45:58.607" v="534" actId="47"/>
        <pc:sldMkLst>
          <pc:docMk/>
          <pc:sldMk cId="3650732116" sldId="659"/>
        </pc:sldMkLst>
        <pc:spChg chg="del">
          <ac:chgData name="Nathan Morrison" userId="a8088875ec538e5b" providerId="LiveId" clId="{8F683FFB-D012-4BD5-976E-75B3F7C780C0}" dt="2021-06-09T21:42:06.720" v="501"/>
          <ac:spMkLst>
            <pc:docMk/>
            <pc:sldMk cId="3650732116" sldId="659"/>
            <ac:spMk id="3" creationId="{2E232864-9635-415E-8C69-527016B07913}"/>
          </ac:spMkLst>
        </pc:spChg>
        <pc:spChg chg="add mod">
          <ac:chgData name="Nathan Morrison" userId="a8088875ec538e5b" providerId="LiveId" clId="{8F683FFB-D012-4BD5-976E-75B3F7C780C0}" dt="2021-06-09T21:42:36.218" v="512" actId="478"/>
          <ac:spMkLst>
            <pc:docMk/>
            <pc:sldMk cId="3650732116" sldId="659"/>
            <ac:spMk id="10" creationId="{D841EF8D-D442-4A1F-9B6A-4D2A5F46D4BF}"/>
          </ac:spMkLst>
        </pc:spChg>
        <pc:picChg chg="add del mod">
          <ac:chgData name="Nathan Morrison" userId="a8088875ec538e5b" providerId="LiveId" clId="{8F683FFB-D012-4BD5-976E-75B3F7C780C0}" dt="2021-06-09T21:42:36.218" v="512" actId="478"/>
          <ac:picMkLst>
            <pc:docMk/>
            <pc:sldMk cId="3650732116" sldId="659"/>
            <ac:picMk id="6" creationId="{6BFB8590-3ABE-4047-B461-B34D27739DFB}"/>
          </ac:picMkLst>
        </pc:picChg>
        <pc:picChg chg="add del mod">
          <ac:chgData name="Nathan Morrison" userId="a8088875ec538e5b" providerId="LiveId" clId="{8F683FFB-D012-4BD5-976E-75B3F7C780C0}" dt="2021-06-09T21:42:35.639" v="511" actId="478"/>
          <ac:picMkLst>
            <pc:docMk/>
            <pc:sldMk cId="3650732116" sldId="659"/>
            <ac:picMk id="8" creationId="{9DC7D311-D227-4568-91CC-EEAB11626C2E}"/>
          </ac:picMkLst>
        </pc:picChg>
      </pc:sldChg>
      <pc:sldChg chg="add del">
        <pc:chgData name="Nathan Morrison" userId="a8088875ec538e5b" providerId="LiveId" clId="{8F683FFB-D012-4BD5-976E-75B3F7C780C0}" dt="2021-06-10T18:06:38.276" v="566" actId="47"/>
        <pc:sldMkLst>
          <pc:docMk/>
          <pc:sldMk cId="1738011447" sldId="660"/>
        </pc:sldMkLst>
      </pc:sldChg>
      <pc:sldChg chg="add modTransition">
        <pc:chgData name="Nathan Morrison" userId="a8088875ec538e5b" providerId="LiveId" clId="{8F683FFB-D012-4BD5-976E-75B3F7C780C0}" dt="2021-06-09T20:19:35.427" v="287"/>
        <pc:sldMkLst>
          <pc:docMk/>
          <pc:sldMk cId="2559098604" sldId="661"/>
        </pc:sldMkLst>
      </pc:sldChg>
      <pc:sldChg chg="add del">
        <pc:chgData name="Nathan Morrison" userId="a8088875ec538e5b" providerId="LiveId" clId="{8F683FFB-D012-4BD5-976E-75B3F7C780C0}" dt="2021-06-09T21:33:09.803" v="419" actId="47"/>
        <pc:sldMkLst>
          <pc:docMk/>
          <pc:sldMk cId="2390369503" sldId="662"/>
        </pc:sldMkLst>
      </pc:sldChg>
      <pc:sldChg chg="addSp delSp modSp add del mod delAnim modAnim">
        <pc:chgData name="Nathan Morrison" userId="a8088875ec538e5b" providerId="LiveId" clId="{8F683FFB-D012-4BD5-976E-75B3F7C780C0}" dt="2021-06-09T21:37:55.509" v="458" actId="47"/>
        <pc:sldMkLst>
          <pc:docMk/>
          <pc:sldMk cId="3477622851" sldId="662"/>
        </pc:sldMkLst>
        <pc:spChg chg="del">
          <ac:chgData name="Nathan Morrison" userId="a8088875ec538e5b" providerId="LiveId" clId="{8F683FFB-D012-4BD5-976E-75B3F7C780C0}" dt="2021-06-09T21:33:43.254" v="424" actId="21"/>
          <ac:spMkLst>
            <pc:docMk/>
            <pc:sldMk cId="3477622851" sldId="662"/>
            <ac:spMk id="12" creationId="{00000000-0000-0000-0000-000000000000}"/>
          </ac:spMkLst>
        </pc:spChg>
        <pc:spChg chg="del">
          <ac:chgData name="Nathan Morrison" userId="a8088875ec538e5b" providerId="LiveId" clId="{8F683FFB-D012-4BD5-976E-75B3F7C780C0}" dt="2021-06-09T21:33:29.065" v="423" actId="21"/>
          <ac:spMkLst>
            <pc:docMk/>
            <pc:sldMk cId="3477622851" sldId="662"/>
            <ac:spMk id="13" creationId="{00000000-0000-0000-0000-000000000000}"/>
          </ac:spMkLst>
        </pc:spChg>
        <pc:picChg chg="del">
          <ac:chgData name="Nathan Morrison" userId="a8088875ec538e5b" providerId="LiveId" clId="{8F683FFB-D012-4BD5-976E-75B3F7C780C0}" dt="2021-06-09T21:33:45.526" v="425" actId="21"/>
          <ac:picMkLst>
            <pc:docMk/>
            <pc:sldMk cId="3477622851" sldId="662"/>
            <ac:picMk id="2" creationId="{00000000-0000-0000-0000-000000000000}"/>
          </ac:picMkLst>
        </pc:picChg>
        <pc:picChg chg="add mod">
          <ac:chgData name="Nathan Morrison" userId="a8088875ec538e5b" providerId="LiveId" clId="{8F683FFB-D012-4BD5-976E-75B3F7C780C0}" dt="2021-06-09T21:35:11.928" v="432" actId="14100"/>
          <ac:picMkLst>
            <pc:docMk/>
            <pc:sldMk cId="3477622851" sldId="662"/>
            <ac:picMk id="4" creationId="{E6E0D280-29E5-4484-8E66-5351C31A78C3}"/>
          </ac:picMkLst>
        </pc:picChg>
        <pc:picChg chg="add del mod">
          <ac:chgData name="Nathan Morrison" userId="a8088875ec538e5b" providerId="LiveId" clId="{8F683FFB-D012-4BD5-976E-75B3F7C780C0}" dt="2021-06-09T21:33:55.508" v="427" actId="478"/>
          <ac:picMkLst>
            <pc:docMk/>
            <pc:sldMk cId="3477622851" sldId="662"/>
            <ac:picMk id="9" creationId="{73C34CDE-CA5E-4883-AE04-8F4D33166AFE}"/>
          </ac:picMkLst>
        </pc:picChg>
      </pc:sldChg>
      <pc:sldChg chg="new del">
        <pc:chgData name="Nathan Morrison" userId="a8088875ec538e5b" providerId="LiveId" clId="{8F683FFB-D012-4BD5-976E-75B3F7C780C0}" dt="2021-06-09T20:19:17.711" v="285" actId="47"/>
        <pc:sldMkLst>
          <pc:docMk/>
          <pc:sldMk cId="4244375169" sldId="662"/>
        </pc:sldMkLst>
      </pc:sldChg>
      <pc:sldChg chg="add del">
        <pc:chgData name="Nathan Morrison" userId="a8088875ec538e5b" providerId="LiveId" clId="{8F683FFB-D012-4BD5-976E-75B3F7C780C0}" dt="2021-06-09T21:33:08.965" v="418" actId="47"/>
        <pc:sldMkLst>
          <pc:docMk/>
          <pc:sldMk cId="676817151" sldId="663"/>
        </pc:sldMkLst>
      </pc:sldChg>
      <pc:sldChg chg="modSp add mod modAnim">
        <pc:chgData name="Nathan Morrison" userId="a8088875ec538e5b" providerId="LiveId" clId="{8F683FFB-D012-4BD5-976E-75B3F7C780C0}" dt="2021-06-09T21:39:49.135" v="494"/>
        <pc:sldMkLst>
          <pc:docMk/>
          <pc:sldMk cId="950193238" sldId="663"/>
        </pc:sldMkLst>
        <pc:spChg chg="mod">
          <ac:chgData name="Nathan Morrison" userId="a8088875ec538e5b" providerId="LiveId" clId="{8F683FFB-D012-4BD5-976E-75B3F7C780C0}" dt="2021-06-09T21:36:52.021" v="442" actId="1076"/>
          <ac:spMkLst>
            <pc:docMk/>
            <pc:sldMk cId="950193238" sldId="663"/>
            <ac:spMk id="72" creationId="{01FED674-AE1C-440D-9E11-839865A220F8}"/>
          </ac:spMkLst>
        </pc:spChg>
        <pc:spChg chg="mod">
          <ac:chgData name="Nathan Morrison" userId="a8088875ec538e5b" providerId="LiveId" clId="{8F683FFB-D012-4BD5-976E-75B3F7C780C0}" dt="2021-06-09T21:36:40.877" v="441" actId="122"/>
          <ac:spMkLst>
            <pc:docMk/>
            <pc:sldMk cId="950193238" sldId="663"/>
            <ac:spMk id="2050" creationId="{00000000-0000-0000-0000-000000000000}"/>
          </ac:spMkLst>
        </pc:spChg>
        <pc:spChg chg="mod">
          <ac:chgData name="Nathan Morrison" userId="a8088875ec538e5b" providerId="LiveId" clId="{8F683FFB-D012-4BD5-976E-75B3F7C780C0}" dt="2021-06-09T21:39:42.318" v="493" actId="179"/>
          <ac:spMkLst>
            <pc:docMk/>
            <pc:sldMk cId="950193238" sldId="663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09T21:35:42.553" v="434" actId="14826"/>
          <ac:picMkLst>
            <pc:docMk/>
            <pc:sldMk cId="950193238" sldId="663"/>
            <ac:picMk id="2" creationId="{00000000-0000-0000-0000-000000000000}"/>
          </ac:picMkLst>
        </pc:picChg>
      </pc:sldChg>
      <pc:sldChg chg="modSp add mod modAnim">
        <pc:chgData name="Nathan Morrison" userId="a8088875ec538e5b" providerId="LiveId" clId="{8F683FFB-D012-4BD5-976E-75B3F7C780C0}" dt="2021-06-09T21:48:21.287" v="550" actId="122"/>
        <pc:sldMkLst>
          <pc:docMk/>
          <pc:sldMk cId="1207523043" sldId="664"/>
        </pc:sldMkLst>
        <pc:spChg chg="mod">
          <ac:chgData name="Nathan Morrison" userId="a8088875ec538e5b" providerId="LiveId" clId="{8F683FFB-D012-4BD5-976E-75B3F7C780C0}" dt="2021-06-09T21:48:21.287" v="550" actId="122"/>
          <ac:spMkLst>
            <pc:docMk/>
            <pc:sldMk cId="1207523043" sldId="664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09T21:44:05.626" v="513" actId="14826"/>
          <ac:picMkLst>
            <pc:docMk/>
            <pc:sldMk cId="1207523043" sldId="664"/>
            <ac:picMk id="2" creationId="{00000000-0000-0000-0000-000000000000}"/>
          </ac:picMkLst>
        </pc:picChg>
      </pc:sldChg>
      <pc:sldChg chg="add del">
        <pc:chgData name="Nathan Morrison" userId="a8088875ec538e5b" providerId="LiveId" clId="{8F683FFB-D012-4BD5-976E-75B3F7C780C0}" dt="2021-06-09T21:25:35.598" v="310" actId="47"/>
        <pc:sldMkLst>
          <pc:docMk/>
          <pc:sldMk cId="3254995170" sldId="664"/>
        </pc:sldMkLst>
      </pc:sldChg>
      <pc:sldChg chg="new del">
        <pc:chgData name="Nathan Morrison" userId="a8088875ec538e5b" providerId="LiveId" clId="{8F683FFB-D012-4BD5-976E-75B3F7C780C0}" dt="2021-06-10T18:13:11.057" v="611" actId="47"/>
        <pc:sldMkLst>
          <pc:docMk/>
          <pc:sldMk cId="1327165710" sldId="665"/>
        </pc:sldMkLst>
      </pc:sldChg>
      <pc:sldChg chg="new del">
        <pc:chgData name="Nathan Morrison" userId="a8088875ec538e5b" providerId="LiveId" clId="{8F683FFB-D012-4BD5-976E-75B3F7C780C0}" dt="2021-06-10T18:17:55.531" v="654" actId="47"/>
        <pc:sldMkLst>
          <pc:docMk/>
          <pc:sldMk cId="1943135710" sldId="666"/>
        </pc:sldMkLst>
      </pc:sldChg>
      <pc:sldChg chg="new del">
        <pc:chgData name="Nathan Morrison" userId="a8088875ec538e5b" providerId="LiveId" clId="{8F683FFB-D012-4BD5-976E-75B3F7C780C0}" dt="2021-06-10T18:20:17.707" v="689" actId="47"/>
        <pc:sldMkLst>
          <pc:docMk/>
          <pc:sldMk cId="1873447450" sldId="667"/>
        </pc:sldMkLst>
      </pc:sldChg>
      <pc:sldChg chg="new del">
        <pc:chgData name="Nathan Morrison" userId="a8088875ec538e5b" providerId="LiveId" clId="{8F683FFB-D012-4BD5-976E-75B3F7C780C0}" dt="2021-06-10T18:23:25.215" v="715" actId="47"/>
        <pc:sldMkLst>
          <pc:docMk/>
          <pc:sldMk cId="4279663707" sldId="668"/>
        </pc:sldMkLst>
      </pc:sldChg>
      <pc:sldChg chg="addSp delSp modSp add mod delAnim modAnim">
        <pc:chgData name="Nathan Morrison" userId="a8088875ec538e5b" providerId="LiveId" clId="{8F683FFB-D012-4BD5-976E-75B3F7C780C0}" dt="2021-06-09T21:47:36.684" v="547"/>
        <pc:sldMkLst>
          <pc:docMk/>
          <pc:sldMk cId="1371599117" sldId="669"/>
        </pc:sldMkLst>
        <pc:spChg chg="add del mod">
          <ac:chgData name="Nathan Morrison" userId="a8088875ec538e5b" providerId="LiveId" clId="{8F683FFB-D012-4BD5-976E-75B3F7C780C0}" dt="2021-06-09T21:47:00.647" v="540" actId="21"/>
          <ac:spMkLst>
            <pc:docMk/>
            <pc:sldMk cId="1371599117" sldId="669"/>
            <ac:spMk id="4" creationId="{F87ACB26-6666-466B-8506-598A099B47D5}"/>
          </ac:spMkLst>
        </pc:spChg>
        <pc:spChg chg="add mod">
          <ac:chgData name="Nathan Morrison" userId="a8088875ec538e5b" providerId="LiveId" clId="{8F683FFB-D012-4BD5-976E-75B3F7C780C0}" dt="2021-06-09T21:47:30.927" v="546" actId="14100"/>
          <ac:spMkLst>
            <pc:docMk/>
            <pc:sldMk cId="1371599117" sldId="669"/>
            <ac:spMk id="6" creationId="{E6438797-6AD6-4C56-B636-DA6285C07355}"/>
          </ac:spMkLst>
        </pc:spChg>
        <pc:spChg chg="del">
          <ac:chgData name="Nathan Morrison" userId="a8088875ec538e5b" providerId="LiveId" clId="{8F683FFB-D012-4BD5-976E-75B3F7C780C0}" dt="2021-06-09T21:46:56.145" v="539" actId="21"/>
          <ac:spMkLst>
            <pc:docMk/>
            <pc:sldMk cId="1371599117" sldId="669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09T21:46:30.548" v="537" actId="1076"/>
          <ac:picMkLst>
            <pc:docMk/>
            <pc:sldMk cId="1371599117" sldId="669"/>
            <ac:picMk id="2" creationId="{00000000-0000-0000-0000-000000000000}"/>
          </ac:picMkLst>
        </pc:picChg>
      </pc:sldChg>
      <pc:sldChg chg="delSp modSp add mod delAnim modAnim">
        <pc:chgData name="Nathan Morrison" userId="a8088875ec538e5b" providerId="LiveId" clId="{8F683FFB-D012-4BD5-976E-75B3F7C780C0}" dt="2021-06-10T18:27:35.261" v="744" actId="313"/>
        <pc:sldMkLst>
          <pc:docMk/>
          <pc:sldMk cId="693704397" sldId="670"/>
        </pc:sldMkLst>
        <pc:spChg chg="mod">
          <ac:chgData name="Nathan Morrison" userId="a8088875ec538e5b" providerId="LiveId" clId="{8F683FFB-D012-4BD5-976E-75B3F7C780C0}" dt="2021-06-10T18:15:10.641" v="629" actId="113"/>
          <ac:spMkLst>
            <pc:docMk/>
            <pc:sldMk cId="693704397" sldId="670"/>
            <ac:spMk id="4" creationId="{5D1CE887-A043-4836-8939-614052B3D5F9}"/>
          </ac:spMkLst>
        </pc:spChg>
        <pc:spChg chg="mod">
          <ac:chgData name="Nathan Morrison" userId="a8088875ec538e5b" providerId="LiveId" clId="{8F683FFB-D012-4BD5-976E-75B3F7C780C0}" dt="2021-06-10T18:27:35.261" v="744" actId="313"/>
          <ac:spMkLst>
            <pc:docMk/>
            <pc:sldMk cId="693704397" sldId="670"/>
            <ac:spMk id="6" creationId="{65744189-A19D-467C-B69B-D318DF04F7A2}"/>
          </ac:spMkLst>
        </pc:spChg>
        <pc:spChg chg="del">
          <ac:chgData name="Nathan Morrison" userId="a8088875ec538e5b" providerId="LiveId" clId="{8F683FFB-D012-4BD5-976E-75B3F7C780C0}" dt="2021-06-10T18:12:32.360" v="605" actId="21"/>
          <ac:spMkLst>
            <pc:docMk/>
            <pc:sldMk cId="693704397" sldId="670"/>
            <ac:spMk id="10" creationId="{A430B366-0A57-4C22-AAB6-EFD28456B84D}"/>
          </ac:spMkLst>
        </pc:spChg>
        <pc:picChg chg="mod">
          <ac:chgData name="Nathan Morrison" userId="a8088875ec538e5b" providerId="LiveId" clId="{8F683FFB-D012-4BD5-976E-75B3F7C780C0}" dt="2021-06-10T18:11:12.343" v="583" actId="14826"/>
          <ac:picMkLst>
            <pc:docMk/>
            <pc:sldMk cId="693704397" sldId="670"/>
            <ac:picMk id="8" creationId="{C1A9EB05-56B5-4A2E-A1D8-AAC0319FE4A1}"/>
          </ac:picMkLst>
        </pc:picChg>
      </pc:sldChg>
      <pc:sldChg chg="addSp modSp add mod modAnim">
        <pc:chgData name="Nathan Morrison" userId="a8088875ec538e5b" providerId="LiveId" clId="{8F683FFB-D012-4BD5-976E-75B3F7C780C0}" dt="2021-06-10T18:27:31.517" v="742" actId="313"/>
        <pc:sldMkLst>
          <pc:docMk/>
          <pc:sldMk cId="2956974342" sldId="671"/>
        </pc:sldMkLst>
        <pc:spChg chg="mod">
          <ac:chgData name="Nathan Morrison" userId="a8088875ec538e5b" providerId="LiveId" clId="{8F683FFB-D012-4BD5-976E-75B3F7C780C0}" dt="2021-06-10T18:16:17.053" v="645" actId="20577"/>
          <ac:spMkLst>
            <pc:docMk/>
            <pc:sldMk cId="2956974342" sldId="671"/>
            <ac:spMk id="4" creationId="{5D1CE887-A043-4836-8939-614052B3D5F9}"/>
          </ac:spMkLst>
        </pc:spChg>
        <pc:spChg chg="mod">
          <ac:chgData name="Nathan Morrison" userId="a8088875ec538e5b" providerId="LiveId" clId="{8F683FFB-D012-4BD5-976E-75B3F7C780C0}" dt="2021-06-10T18:27:31.517" v="742" actId="313"/>
          <ac:spMkLst>
            <pc:docMk/>
            <pc:sldMk cId="2956974342" sldId="671"/>
            <ac:spMk id="6" creationId="{65744189-A19D-467C-B69B-D318DF04F7A2}"/>
          </ac:spMkLst>
        </pc:spChg>
        <pc:spChg chg="add mod">
          <ac:chgData name="Nathan Morrison" userId="a8088875ec538e5b" providerId="LiveId" clId="{8F683FFB-D012-4BD5-976E-75B3F7C780C0}" dt="2021-06-10T18:17:18.013" v="652" actId="1076"/>
          <ac:spMkLst>
            <pc:docMk/>
            <pc:sldMk cId="2956974342" sldId="671"/>
            <ac:spMk id="7" creationId="{5DB34140-1A88-4FAC-8870-045F4B55FA17}"/>
          </ac:spMkLst>
        </pc:spChg>
        <pc:picChg chg="mod">
          <ac:chgData name="Nathan Morrison" userId="a8088875ec538e5b" providerId="LiveId" clId="{8F683FFB-D012-4BD5-976E-75B3F7C780C0}" dt="2021-06-10T18:14:02.367" v="615" actId="14826"/>
          <ac:picMkLst>
            <pc:docMk/>
            <pc:sldMk cId="2956974342" sldId="671"/>
            <ac:picMk id="8" creationId="{C1A9EB05-56B5-4A2E-A1D8-AAC0319FE4A1}"/>
          </ac:picMkLst>
        </pc:picChg>
      </pc:sldChg>
      <pc:sldChg chg="modSp add mod modAnim">
        <pc:chgData name="Nathan Morrison" userId="a8088875ec538e5b" providerId="LiveId" clId="{8F683FFB-D012-4BD5-976E-75B3F7C780C0}" dt="2021-06-10T18:42:46.648" v="923" actId="14826"/>
        <pc:sldMkLst>
          <pc:docMk/>
          <pc:sldMk cId="1727637834" sldId="672"/>
        </pc:sldMkLst>
        <pc:spChg chg="mod">
          <ac:chgData name="Nathan Morrison" userId="a8088875ec538e5b" providerId="LiveId" clId="{8F683FFB-D012-4BD5-976E-75B3F7C780C0}" dt="2021-06-10T18:18:09.239" v="657" actId="6549"/>
          <ac:spMkLst>
            <pc:docMk/>
            <pc:sldMk cId="1727637834" sldId="672"/>
            <ac:spMk id="2050" creationId="{00000000-0000-0000-0000-000000000000}"/>
          </ac:spMkLst>
        </pc:spChg>
        <pc:spChg chg="mod">
          <ac:chgData name="Nathan Morrison" userId="a8088875ec538e5b" providerId="LiveId" clId="{8F683FFB-D012-4BD5-976E-75B3F7C780C0}" dt="2021-06-10T18:19:07.121" v="686" actId="113"/>
          <ac:spMkLst>
            <pc:docMk/>
            <pc:sldMk cId="1727637834" sldId="672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10T18:42:46.648" v="923" actId="14826"/>
          <ac:picMkLst>
            <pc:docMk/>
            <pc:sldMk cId="1727637834" sldId="672"/>
            <ac:picMk id="2" creationId="{00000000-0000-0000-0000-000000000000}"/>
          </ac:picMkLst>
        </pc:picChg>
      </pc:sldChg>
      <pc:sldChg chg="modSp add modAnim">
        <pc:chgData name="Nathan Morrison" userId="a8088875ec538e5b" providerId="LiveId" clId="{8F683FFB-D012-4BD5-976E-75B3F7C780C0}" dt="2021-06-10T18:37:44.499" v="880"/>
        <pc:sldMkLst>
          <pc:docMk/>
          <pc:sldMk cId="332348981" sldId="673"/>
        </pc:sldMkLst>
        <pc:spChg chg="mod">
          <ac:chgData name="Nathan Morrison" userId="a8088875ec538e5b" providerId="LiveId" clId="{8F683FFB-D012-4BD5-976E-75B3F7C780C0}" dt="2021-06-10T18:36:58.010" v="878" actId="403"/>
          <ac:spMkLst>
            <pc:docMk/>
            <pc:sldMk cId="332348981" sldId="673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10T18:22:54.833" v="702" actId="14826"/>
          <ac:picMkLst>
            <pc:docMk/>
            <pc:sldMk cId="332348981" sldId="673"/>
            <ac:picMk id="2" creationId="{00000000-0000-0000-0000-000000000000}"/>
          </ac:picMkLst>
        </pc:picChg>
      </pc:sldChg>
      <pc:sldChg chg="new del">
        <pc:chgData name="Nathan Morrison" userId="a8088875ec538e5b" providerId="LiveId" clId="{8F683FFB-D012-4BD5-976E-75B3F7C780C0}" dt="2021-06-10T18:27:04.473" v="738" actId="47"/>
        <pc:sldMkLst>
          <pc:docMk/>
          <pc:sldMk cId="3949531842" sldId="674"/>
        </pc:sldMkLst>
      </pc:sldChg>
      <pc:sldChg chg="new del">
        <pc:chgData name="Nathan Morrison" userId="a8088875ec538e5b" providerId="LiveId" clId="{8F683FFB-D012-4BD5-976E-75B3F7C780C0}" dt="2021-06-10T18:32:46.974" v="818" actId="47"/>
        <pc:sldMkLst>
          <pc:docMk/>
          <pc:sldMk cId="425431754" sldId="675"/>
        </pc:sldMkLst>
      </pc:sldChg>
      <pc:sldChg chg="new del">
        <pc:chgData name="Nathan Morrison" userId="a8088875ec538e5b" providerId="LiveId" clId="{8F683FFB-D012-4BD5-976E-75B3F7C780C0}" dt="2021-06-10T18:40:33.179" v="895" actId="47"/>
        <pc:sldMkLst>
          <pc:docMk/>
          <pc:sldMk cId="144515084" sldId="676"/>
        </pc:sldMkLst>
      </pc:sldChg>
      <pc:sldChg chg="addSp modSp add mod modAnim">
        <pc:chgData name="Nathan Morrison" userId="a8088875ec538e5b" providerId="LiveId" clId="{8F683FFB-D012-4BD5-976E-75B3F7C780C0}" dt="2021-06-10T18:25:59.117" v="736" actId="1076"/>
        <pc:sldMkLst>
          <pc:docMk/>
          <pc:sldMk cId="3672200568" sldId="677"/>
        </pc:sldMkLst>
        <pc:spChg chg="add mod">
          <ac:chgData name="Nathan Morrison" userId="a8088875ec538e5b" providerId="LiveId" clId="{8F683FFB-D012-4BD5-976E-75B3F7C780C0}" dt="2021-06-10T18:25:59.117" v="736" actId="1076"/>
          <ac:spMkLst>
            <pc:docMk/>
            <pc:sldMk cId="3672200568" sldId="677"/>
            <ac:spMk id="6" creationId="{48F99D30-40F6-4919-9032-372292378028}"/>
          </ac:spMkLst>
        </pc:spChg>
        <pc:spChg chg="mod">
          <ac:chgData name="Nathan Morrison" userId="a8088875ec538e5b" providerId="LiveId" clId="{8F683FFB-D012-4BD5-976E-75B3F7C780C0}" dt="2021-06-10T18:24:36.435" v="728" actId="20577"/>
          <ac:spMkLst>
            <pc:docMk/>
            <pc:sldMk cId="3672200568" sldId="677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10T18:23:41.585" v="716" actId="14826"/>
          <ac:picMkLst>
            <pc:docMk/>
            <pc:sldMk cId="3672200568" sldId="677"/>
            <ac:picMk id="2" creationId="{00000000-0000-0000-0000-000000000000}"/>
          </ac:picMkLst>
        </pc:picChg>
      </pc:sldChg>
      <pc:sldChg chg="modSp add mod modAnim">
        <pc:chgData name="Nathan Morrison" userId="a8088875ec538e5b" providerId="LiveId" clId="{8F683FFB-D012-4BD5-976E-75B3F7C780C0}" dt="2021-06-10T18:54:51.654" v="1031"/>
        <pc:sldMkLst>
          <pc:docMk/>
          <pc:sldMk cId="1022737931" sldId="678"/>
        </pc:sldMkLst>
        <pc:spChg chg="mod">
          <ac:chgData name="Nathan Morrison" userId="a8088875ec538e5b" providerId="LiveId" clId="{8F683FFB-D012-4BD5-976E-75B3F7C780C0}" dt="2021-06-10T18:31:57.934" v="816" actId="403"/>
          <ac:spMkLst>
            <pc:docMk/>
            <pc:sldMk cId="1022737931" sldId="678"/>
            <ac:spMk id="4" creationId="{5D1CE887-A043-4836-8939-614052B3D5F9}"/>
          </ac:spMkLst>
        </pc:spChg>
        <pc:spChg chg="mod">
          <ac:chgData name="Nathan Morrison" userId="a8088875ec538e5b" providerId="LiveId" clId="{8F683FFB-D012-4BD5-976E-75B3F7C780C0}" dt="2021-06-10T18:27:21.824" v="740" actId="6549"/>
          <ac:spMkLst>
            <pc:docMk/>
            <pc:sldMk cId="1022737931" sldId="678"/>
            <ac:spMk id="6" creationId="{65744189-A19D-467C-B69B-D318DF04F7A2}"/>
          </ac:spMkLst>
        </pc:spChg>
        <pc:picChg chg="mod">
          <ac:chgData name="Nathan Morrison" userId="a8088875ec538e5b" providerId="LiveId" clId="{8F683FFB-D012-4BD5-976E-75B3F7C780C0}" dt="2021-06-10T18:39:49.615" v="889" actId="14826"/>
          <ac:picMkLst>
            <pc:docMk/>
            <pc:sldMk cId="1022737931" sldId="678"/>
            <ac:picMk id="8" creationId="{C1A9EB05-56B5-4A2E-A1D8-AAC0319FE4A1}"/>
          </ac:picMkLst>
        </pc:picChg>
      </pc:sldChg>
      <pc:sldChg chg="addSp modSp add mod modAnim">
        <pc:chgData name="Nathan Morrison" userId="a8088875ec538e5b" providerId="LiveId" clId="{8F683FFB-D012-4BD5-976E-75B3F7C780C0}" dt="2021-06-10T18:35:46.742" v="876" actId="1076"/>
        <pc:sldMkLst>
          <pc:docMk/>
          <pc:sldMk cId="3017016582" sldId="679"/>
        </pc:sldMkLst>
        <pc:spChg chg="mod">
          <ac:chgData name="Nathan Morrison" userId="a8088875ec538e5b" providerId="LiveId" clId="{8F683FFB-D012-4BD5-976E-75B3F7C780C0}" dt="2021-06-10T18:34:21.328" v="860" actId="6549"/>
          <ac:spMkLst>
            <pc:docMk/>
            <pc:sldMk cId="3017016582" sldId="679"/>
            <ac:spMk id="4" creationId="{5D1CE887-A043-4836-8939-614052B3D5F9}"/>
          </ac:spMkLst>
        </pc:spChg>
        <pc:spChg chg="add mod">
          <ac:chgData name="Nathan Morrison" userId="a8088875ec538e5b" providerId="LiveId" clId="{8F683FFB-D012-4BD5-976E-75B3F7C780C0}" dt="2021-06-10T18:35:46.742" v="876" actId="1076"/>
          <ac:spMkLst>
            <pc:docMk/>
            <pc:sldMk cId="3017016582" sldId="679"/>
            <ac:spMk id="7" creationId="{FA428D1F-92F9-4420-B4E0-85096E2F058C}"/>
          </ac:spMkLst>
        </pc:spChg>
        <pc:picChg chg="mod">
          <ac:chgData name="Nathan Morrison" userId="a8088875ec538e5b" providerId="LiveId" clId="{8F683FFB-D012-4BD5-976E-75B3F7C780C0}" dt="2021-06-10T18:34:45.730" v="861" actId="14826"/>
          <ac:picMkLst>
            <pc:docMk/>
            <pc:sldMk cId="3017016582" sldId="679"/>
            <ac:picMk id="8" creationId="{C1A9EB05-56B5-4A2E-A1D8-AAC0319FE4A1}"/>
          </ac:picMkLst>
        </pc:picChg>
      </pc:sldChg>
      <pc:sldChg chg="new del">
        <pc:chgData name="Nathan Morrison" userId="a8088875ec538e5b" providerId="LiveId" clId="{8F683FFB-D012-4BD5-976E-75B3F7C780C0}" dt="2021-06-10T18:49:36.519" v="1001" actId="47"/>
        <pc:sldMkLst>
          <pc:docMk/>
          <pc:sldMk cId="4058964915" sldId="680"/>
        </pc:sldMkLst>
      </pc:sldChg>
      <pc:sldChg chg="new del">
        <pc:chgData name="Nathan Morrison" userId="a8088875ec538e5b" providerId="LiveId" clId="{8F683FFB-D012-4BD5-976E-75B3F7C780C0}" dt="2021-06-10T18:51:46.687" v="1026" actId="47"/>
        <pc:sldMkLst>
          <pc:docMk/>
          <pc:sldMk cId="4139792293" sldId="681"/>
        </pc:sldMkLst>
      </pc:sldChg>
      <pc:sldChg chg="addSp modSp add mod modClrScheme modAnim chgLayout">
        <pc:chgData name="Nathan Morrison" userId="a8088875ec538e5b" providerId="LiveId" clId="{8F683FFB-D012-4BD5-976E-75B3F7C780C0}" dt="2021-06-10T18:48:49.734" v="999" actId="207"/>
        <pc:sldMkLst>
          <pc:docMk/>
          <pc:sldMk cId="128494252" sldId="682"/>
        </pc:sldMkLst>
        <pc:spChg chg="mod">
          <ac:chgData name="Nathan Morrison" userId="a8088875ec538e5b" providerId="LiveId" clId="{8F683FFB-D012-4BD5-976E-75B3F7C780C0}" dt="2021-06-10T18:45:09.335" v="946" actId="14100"/>
          <ac:spMkLst>
            <pc:docMk/>
            <pc:sldMk cId="128494252" sldId="682"/>
            <ac:spMk id="72" creationId="{01FED674-AE1C-440D-9E11-839865A220F8}"/>
          </ac:spMkLst>
        </pc:spChg>
        <pc:spChg chg="add mod">
          <ac:chgData name="Nathan Morrison" userId="a8088875ec538e5b" providerId="LiveId" clId="{8F683FFB-D012-4BD5-976E-75B3F7C780C0}" dt="2021-06-10T18:47:24.926" v="992" actId="14100"/>
          <ac:spMkLst>
            <pc:docMk/>
            <pc:sldMk cId="128494252" sldId="682"/>
            <ac:spMk id="136" creationId="{A7D94444-98D5-49BD-A4A5-B67B17752015}"/>
          </ac:spMkLst>
        </pc:spChg>
        <pc:spChg chg="add mod">
          <ac:chgData name="Nathan Morrison" userId="a8088875ec538e5b" providerId="LiveId" clId="{8F683FFB-D012-4BD5-976E-75B3F7C780C0}" dt="2021-06-10T18:48:49.734" v="999" actId="207"/>
          <ac:spMkLst>
            <pc:docMk/>
            <pc:sldMk cId="128494252" sldId="682"/>
            <ac:spMk id="138" creationId="{292D3E01-7D9A-4EC9-9910-89EC3151AFBF}"/>
          </ac:spMkLst>
        </pc:spChg>
        <pc:spChg chg="mod">
          <ac:chgData name="Nathan Morrison" userId="a8088875ec538e5b" providerId="LiveId" clId="{8F683FFB-D012-4BD5-976E-75B3F7C780C0}" dt="2021-06-10T18:44:16.270" v="930" actId="14100"/>
          <ac:spMkLst>
            <pc:docMk/>
            <pc:sldMk cId="128494252" sldId="682"/>
            <ac:spMk id="2050" creationId="{00000000-0000-0000-0000-000000000000}"/>
          </ac:spMkLst>
        </pc:spChg>
        <pc:spChg chg="mod">
          <ac:chgData name="Nathan Morrison" userId="a8088875ec538e5b" providerId="LiveId" clId="{8F683FFB-D012-4BD5-976E-75B3F7C780C0}" dt="2021-06-10T18:47:41.018" v="994" actId="122"/>
          <ac:spMkLst>
            <pc:docMk/>
            <pc:sldMk cId="128494252" sldId="682"/>
            <ac:spMk id="2051" creationId="{00000000-0000-0000-0000-000000000000}"/>
          </ac:spMkLst>
        </pc:spChg>
        <pc:picChg chg="mod ord">
          <ac:chgData name="Nathan Morrison" userId="a8088875ec538e5b" providerId="LiveId" clId="{8F683FFB-D012-4BD5-976E-75B3F7C780C0}" dt="2021-06-10T18:43:59.375" v="925" actId="26606"/>
          <ac:picMkLst>
            <pc:docMk/>
            <pc:sldMk cId="128494252" sldId="682"/>
            <ac:picMk id="2" creationId="{00000000-0000-0000-0000-000000000000}"/>
          </ac:picMkLst>
        </pc:picChg>
      </pc:sldChg>
      <pc:sldChg chg="addSp delSp modSp add mod modClrScheme delAnim modAnim chgLayout">
        <pc:chgData name="Nathan Morrison" userId="a8088875ec538e5b" providerId="LiveId" clId="{8F683FFB-D012-4BD5-976E-75B3F7C780C0}" dt="2021-06-10T18:51:35.340" v="1025"/>
        <pc:sldMkLst>
          <pc:docMk/>
          <pc:sldMk cId="3508295873" sldId="683"/>
        </pc:sldMkLst>
        <pc:spChg chg="add del mod">
          <ac:chgData name="Nathan Morrison" userId="a8088875ec538e5b" providerId="LiveId" clId="{8F683FFB-D012-4BD5-976E-75B3F7C780C0}" dt="2021-06-10T18:49:43.861" v="1003" actId="21"/>
          <ac:spMkLst>
            <pc:docMk/>
            <pc:sldMk cId="3508295873" sldId="683"/>
            <ac:spMk id="4" creationId="{2C731062-178C-411E-B94F-4F599CAAB6FC}"/>
          </ac:spMkLst>
        </pc:spChg>
        <pc:spChg chg="add del mod">
          <ac:chgData name="Nathan Morrison" userId="a8088875ec538e5b" providerId="LiveId" clId="{8F683FFB-D012-4BD5-976E-75B3F7C780C0}" dt="2021-06-10T18:49:49.599" v="1005" actId="21"/>
          <ac:spMkLst>
            <pc:docMk/>
            <pc:sldMk cId="3508295873" sldId="683"/>
            <ac:spMk id="6" creationId="{18B30850-5B81-4711-AD83-34BB45FFF7F1}"/>
          </ac:spMkLst>
        </pc:spChg>
        <pc:spChg chg="add del mod">
          <ac:chgData name="Nathan Morrison" userId="a8088875ec538e5b" providerId="LiveId" clId="{8F683FFB-D012-4BD5-976E-75B3F7C780C0}" dt="2021-06-10T18:50:23.039" v="1009" actId="21"/>
          <ac:spMkLst>
            <pc:docMk/>
            <pc:sldMk cId="3508295873" sldId="683"/>
            <ac:spMk id="8" creationId="{10EDF92C-F8CC-4F78-9FA7-D84797515517}"/>
          </ac:spMkLst>
        </pc:spChg>
        <pc:spChg chg="add mod">
          <ac:chgData name="Nathan Morrison" userId="a8088875ec538e5b" providerId="LiveId" clId="{8F683FFB-D012-4BD5-976E-75B3F7C780C0}" dt="2021-06-10T18:51:25.257" v="1022" actId="1076"/>
          <ac:spMkLst>
            <pc:docMk/>
            <pc:sldMk cId="3508295873" sldId="683"/>
            <ac:spMk id="14" creationId="{F4CBB444-B780-40BA-B391-57CD62D5AA8B}"/>
          </ac:spMkLst>
        </pc:spChg>
        <pc:spChg chg="mod">
          <ac:chgData name="Nathan Morrison" userId="a8088875ec538e5b" providerId="LiveId" clId="{8F683FFB-D012-4BD5-976E-75B3F7C780C0}" dt="2021-06-10T18:50:11.852" v="1007" actId="26606"/>
          <ac:spMkLst>
            <pc:docMk/>
            <pc:sldMk cId="3508295873" sldId="683"/>
            <ac:spMk id="72" creationId="{01FED674-AE1C-440D-9E11-839865A220F8}"/>
          </ac:spMkLst>
        </pc:spChg>
        <pc:spChg chg="del">
          <ac:chgData name="Nathan Morrison" userId="a8088875ec538e5b" providerId="LiveId" clId="{8F683FFB-D012-4BD5-976E-75B3F7C780C0}" dt="2021-06-10T18:49:40.148" v="1002" actId="21"/>
          <ac:spMkLst>
            <pc:docMk/>
            <pc:sldMk cId="3508295873" sldId="683"/>
            <ac:spMk id="136" creationId="{A7D94444-98D5-49BD-A4A5-B67B17752015}"/>
          </ac:spMkLst>
        </pc:spChg>
        <pc:spChg chg="del">
          <ac:chgData name="Nathan Morrison" userId="a8088875ec538e5b" providerId="LiveId" clId="{8F683FFB-D012-4BD5-976E-75B3F7C780C0}" dt="2021-06-10T18:49:46.917" v="1004" actId="21"/>
          <ac:spMkLst>
            <pc:docMk/>
            <pc:sldMk cId="3508295873" sldId="683"/>
            <ac:spMk id="138" creationId="{292D3E01-7D9A-4EC9-9910-89EC3151AFBF}"/>
          </ac:spMkLst>
        </pc:spChg>
        <pc:spChg chg="mod">
          <ac:chgData name="Nathan Morrison" userId="a8088875ec538e5b" providerId="LiveId" clId="{8F683FFB-D012-4BD5-976E-75B3F7C780C0}" dt="2021-06-10T18:50:36.647" v="1014" actId="122"/>
          <ac:spMkLst>
            <pc:docMk/>
            <pc:sldMk cId="3508295873" sldId="683"/>
            <ac:spMk id="2050" creationId="{00000000-0000-0000-0000-000000000000}"/>
          </ac:spMkLst>
        </pc:spChg>
        <pc:spChg chg="del mod">
          <ac:chgData name="Nathan Morrison" userId="a8088875ec538e5b" providerId="LiveId" clId="{8F683FFB-D012-4BD5-976E-75B3F7C780C0}" dt="2021-06-10T18:50:18.699" v="1008" actId="21"/>
          <ac:spMkLst>
            <pc:docMk/>
            <pc:sldMk cId="3508295873" sldId="683"/>
            <ac:spMk id="2051" creationId="{00000000-0000-0000-0000-000000000000}"/>
          </ac:spMkLst>
        </pc:spChg>
        <pc:picChg chg="mod">
          <ac:chgData name="Nathan Morrison" userId="a8088875ec538e5b" providerId="LiveId" clId="{8F683FFB-D012-4BD5-976E-75B3F7C780C0}" dt="2021-06-10T18:50:45.697" v="1015" actId="1076"/>
          <ac:picMkLst>
            <pc:docMk/>
            <pc:sldMk cId="3508295873" sldId="683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62D817-5D5D-4DE6-931C-DC3C1758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4354BE-CA62-4BE3-94F8-F4E4D208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6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93264C-7BA8-4702-BAC2-E6EBBC60826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Prepared 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Visit: www.courthousechurchofchrist.com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Adapted from a lesson by Richie Thetford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67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23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3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7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9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89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264C-7BA8-4702-BAC2-E6EBBC608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3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93657-24CA-4F3E-A7E7-1B701F41C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473C-9096-4C77-8029-9B5BEB596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AF69-7AFE-4044-99B2-AF9CC9654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1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7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4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7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7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66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6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6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AFFA-4BD8-4545-A94C-BBB238667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3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937C0-3805-4F0B-A5CF-ABEEEFA07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0F27B-E2ED-4800-AFC2-090F1EB5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E7DCC-6273-4922-A425-F1D0F62B4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C41C8-90D2-4FD9-9267-722B09D4C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EB6DB28-125E-4DF5-BEE5-83879ED4D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D4037-5D67-43A7-AE42-AE145E01A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 Father’s Charge To His 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95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people standing in a field and looking at a map&#10;&#10;Description automatically generated with low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/>
          <a:stretch/>
        </p:blipFill>
        <p:spPr>
          <a:xfrm>
            <a:off x="-685800" y="0"/>
            <a:ext cx="11342067" cy="6951404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2133600"/>
          </a:xfrm>
        </p:spPr>
        <p:txBody>
          <a:bodyPr anchor="t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6600" u="sng" dirty="0">
                <a:solidFill>
                  <a:srgbClr val="0000FF"/>
                </a:solidFill>
              </a:rPr>
              <a:t>A Father’s Charge To His Son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1EED3F-D8E1-4ABB-BFF0-DFF4F4A0554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9400"/>
            <a:ext cx="5715000" cy="1524000"/>
          </a:xfrm>
          <a:prstGeom prst="rect">
            <a:avLst/>
          </a:prstGeom>
        </p:spPr>
        <p:txBody>
          <a:bodyPr vert="horz" lIns="45720" tIns="0" rIns="45720" bIns="0" rtlCol="0" anchor="b">
            <a:normAutofit fontScale="70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4600" b="1" dirty="0">
                <a:ln>
                  <a:solidFill>
                    <a:sysClr val="windowText" lastClr="000000"/>
                  </a:solidFill>
                </a:ln>
              </a:rPr>
              <a:t>Text: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</a:p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z="5700" b="1" dirty="0">
                <a:ln>
                  <a:solidFill>
                    <a:sysClr val="windowText" lastClr="000000"/>
                  </a:solidFill>
                </a:ln>
              </a:rPr>
              <a:t>I Chronicles 28:9-10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065628" y="1019907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0428" y="762000"/>
            <a:ext cx="3952686" cy="60959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God has always sought the hearts of men and held them accountable!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Gen. 6:5: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Mankind in Noah’s time was punished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Mt. 15:19-20: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Man is defiled because of evil thoughts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Rom. 14:12; II Cor. 5:10: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Man will one day give an account!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Heb. 4:12: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The word of God is “able to judge the thoughts and intentions of the heart!”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239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“The Lord Searches (&amp; Understands) </a:t>
            </a:r>
            <a:b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All Hearts”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DB34140-1A88-4FAC-8870-045F4B55F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" y="5266511"/>
            <a:ext cx="5152795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Teach your children to adorn their hearts with righteousness!</a:t>
            </a:r>
          </a:p>
        </p:txBody>
      </p:sp>
    </p:spTree>
    <p:extLst>
      <p:ext uri="{BB962C8B-B14F-4D97-AF65-F5344CB8AC3E}">
        <p14:creationId xmlns:p14="http://schemas.microsoft.com/office/powerpoint/2010/main" val="29569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600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</a:rPr>
              <a:t>“If You Seek Him, He Will Let You Find Him”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19561"/>
          <a:stretch/>
        </p:blipFill>
        <p:spPr>
          <a:xfrm>
            <a:off x="4572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67200" y="0"/>
            <a:ext cx="4876800" cy="6838598"/>
          </a:xfrm>
        </p:spPr>
        <p:txBody>
          <a:bodyPr rtlCol="0">
            <a:normAutofit/>
          </a:bodyPr>
          <a:lstStyle/>
          <a:p>
            <a:pPr marL="36576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The Jews were told they could seek and find God if they searched for Him with all their hearts (Jeremiah 29:13)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Ps. 119:2: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David said a blessing is in store for those that “seek Him with all their heart.” 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King Josiah, as a youth, sought after “the God of his father David” and made reforms! (II Chronicles 34:3)</a:t>
            </a:r>
            <a:endParaRPr lang="en-US" sz="24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</p:spTree>
    <p:extLst>
      <p:ext uri="{BB962C8B-B14F-4D97-AF65-F5344CB8AC3E}">
        <p14:creationId xmlns:p14="http://schemas.microsoft.com/office/powerpoint/2010/main" val="17276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600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</a:rPr>
              <a:t>“If You Seek Him, He Will Let You Find Him”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r="23129"/>
          <a:stretch/>
        </p:blipFill>
        <p:spPr>
          <a:xfrm>
            <a:off x="4572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67200" y="0"/>
            <a:ext cx="4876800" cy="6838598"/>
          </a:xfrm>
        </p:spPr>
        <p:txBody>
          <a:bodyPr rtlCol="0">
            <a:normAutofit/>
          </a:bodyPr>
          <a:lstStyle/>
          <a:p>
            <a:pPr marL="36576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Acts 17:27: The apostle Paul told the Athenians to seek God and they could find Him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200" b="1" dirty="0">
                <a:latin typeface="Tahoma" pitchFamily="34" charset="0"/>
                <a:cs typeface="Times New Roman" pitchFamily="18" charset="0"/>
              </a:rPr>
              <a:t>Matthew 7:7-8: </a:t>
            </a:r>
            <a:r>
              <a:rPr lang="en-US" sz="3200" dirty="0">
                <a:latin typeface="Tahoma" pitchFamily="34" charset="0"/>
                <a:cs typeface="Times New Roman" pitchFamily="18" charset="0"/>
              </a:rPr>
              <a:t>Jesus said those who seek will find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</p:spTree>
    <p:extLst>
      <p:ext uri="{BB962C8B-B14F-4D97-AF65-F5344CB8AC3E}">
        <p14:creationId xmlns:p14="http://schemas.microsoft.com/office/powerpoint/2010/main" val="3323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600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</a:rPr>
              <a:t>“If You Seek Him, He Will Let You Find Him”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6" r="23096"/>
          <a:stretch/>
        </p:blipFill>
        <p:spPr>
          <a:xfrm>
            <a:off x="4572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67200" y="0"/>
            <a:ext cx="4876800" cy="6838598"/>
          </a:xfrm>
        </p:spPr>
        <p:txBody>
          <a:bodyPr rtlCol="0">
            <a:normAutofit/>
          </a:bodyPr>
          <a:lstStyle/>
          <a:p>
            <a:pPr marL="36576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What is promised to those who seek after the Lord?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Romans 2:7: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Eternal life! The promise of life is eternal life! </a:t>
            </a:r>
            <a:r>
              <a:rPr lang="en-US" sz="2400" b="1" dirty="0">
                <a:latin typeface="Tahoma" pitchFamily="34" charset="0"/>
                <a:cs typeface="Times New Roman" pitchFamily="18" charset="0"/>
              </a:rPr>
              <a:t>(II Tim. 1:1)</a:t>
            </a:r>
            <a:endParaRPr lang="en-US" sz="2400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48F99D30-40F6-4919-9032-372292378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29000"/>
            <a:ext cx="4996542" cy="224676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Who or what are YOU seeking? </a:t>
            </a:r>
          </a:p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Teach your children to seek after God and His ways!</a:t>
            </a:r>
          </a:p>
        </p:txBody>
      </p:sp>
    </p:spTree>
    <p:extLst>
      <p:ext uri="{BB962C8B-B14F-4D97-AF65-F5344CB8AC3E}">
        <p14:creationId xmlns:p14="http://schemas.microsoft.com/office/powerpoint/2010/main" val="36722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/>
        </p:blipFill>
        <p:spPr>
          <a:xfrm>
            <a:off x="1065628" y="1019907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0428" y="609600"/>
            <a:ext cx="3952686" cy="6248399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Joshua 24:20: Joshua warned Israel of this consequence 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200" b="1" dirty="0">
                <a:latin typeface="Tahoma" pitchFamily="34" charset="0"/>
                <a:cs typeface="Times New Roman" pitchFamily="18" charset="0"/>
              </a:rPr>
              <a:t>I Samuel 13:13-14; 15:26: </a:t>
            </a:r>
            <a:r>
              <a:rPr lang="en-US" sz="3200" dirty="0">
                <a:latin typeface="Tahoma" pitchFamily="34" charset="0"/>
                <a:cs typeface="Times New Roman" pitchFamily="18" charset="0"/>
              </a:rPr>
              <a:t>Samuel taught this harsh lesson to Saul</a:t>
            </a:r>
          </a:p>
          <a:p>
            <a:pPr eaLnBrk="1" hangingPunct="1"/>
            <a:endParaRPr lang="en-US" sz="32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Matthew 10:32-33: Must confess Jesus, not deny Him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200" b="1" dirty="0">
                <a:latin typeface="Tahoma" pitchFamily="34" charset="0"/>
                <a:cs typeface="Times New Roman" pitchFamily="18" charset="0"/>
              </a:rPr>
              <a:t>Jn. 12:42-43: </a:t>
            </a:r>
            <a:r>
              <a:rPr lang="en-US" sz="3200" dirty="0">
                <a:latin typeface="Tahoma" pitchFamily="34" charset="0"/>
                <a:cs typeface="Times New Roman" pitchFamily="18" charset="0"/>
              </a:rPr>
              <a:t>The Jewish rulers denied Him, though they knew Him!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200" b="1" dirty="0">
                <a:latin typeface="Tahoma" pitchFamily="34" charset="0"/>
                <a:cs typeface="Times New Roman" pitchFamily="18" charset="0"/>
              </a:rPr>
              <a:t>Mt. 26:74-75: </a:t>
            </a:r>
            <a:r>
              <a:rPr lang="en-US" sz="3200" dirty="0">
                <a:latin typeface="Tahoma" pitchFamily="34" charset="0"/>
                <a:cs typeface="Times New Roman" pitchFamily="18" charset="0"/>
              </a:rPr>
              <a:t>Peter sinned when he denied Jesus 3 times!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200" b="1" dirty="0">
                <a:latin typeface="Tahoma" pitchFamily="34" charset="0"/>
                <a:cs typeface="Times New Roman" pitchFamily="18" charset="0"/>
              </a:rPr>
              <a:t>Jn. 12:48: </a:t>
            </a:r>
            <a:r>
              <a:rPr lang="en-US" sz="3200" dirty="0">
                <a:latin typeface="Tahoma" pitchFamily="34" charset="0"/>
                <a:cs typeface="Times New Roman" pitchFamily="18" charset="0"/>
              </a:rPr>
              <a:t>Jesus’ word will judge those who reject Him!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200" b="1" dirty="0">
                <a:latin typeface="Tahoma" pitchFamily="34" charset="0"/>
                <a:cs typeface="Times New Roman" pitchFamily="18" charset="0"/>
              </a:rPr>
              <a:t>II Thess. 1:7-9: </a:t>
            </a:r>
            <a:r>
              <a:rPr lang="en-US" sz="3200" dirty="0">
                <a:latin typeface="Tahoma" pitchFamily="34" charset="0"/>
                <a:cs typeface="Times New Roman" pitchFamily="18" charset="0"/>
              </a:rPr>
              <a:t>Penalty of rejecting God is an eternity away from His presence</a:t>
            </a: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239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“If You Forsake Him, He Will Reject You Forever”</a:t>
            </a:r>
          </a:p>
        </p:txBody>
      </p:sp>
    </p:spTree>
    <p:extLst>
      <p:ext uri="{BB962C8B-B14F-4D97-AF65-F5344CB8AC3E}">
        <p14:creationId xmlns:p14="http://schemas.microsoft.com/office/powerpoint/2010/main" val="10227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1065628" y="1019907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0428" y="609600"/>
            <a:ext cx="3952686" cy="624839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Heb. 13:5: If we DO the will of God, He has promised to never leave or forsake us 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200" b="1" dirty="0">
                <a:latin typeface="Tahoma" pitchFamily="34" charset="0"/>
                <a:cs typeface="Times New Roman" pitchFamily="18" charset="0"/>
              </a:rPr>
              <a:t>Hebrews 5:9: </a:t>
            </a:r>
            <a:r>
              <a:rPr lang="en-US" sz="3200" dirty="0">
                <a:latin typeface="Tahoma" pitchFamily="34" charset="0"/>
                <a:cs typeface="Times New Roman" pitchFamily="18" charset="0"/>
              </a:rPr>
              <a:t>He saves those who obey Him</a:t>
            </a:r>
            <a:endParaRPr lang="en-US" sz="32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239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“If You Forsake Him, He Will Reject You Forever”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A428D1F-92F9-4420-B4E0-85096E2F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66511"/>
            <a:ext cx="5239378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Teach your children to serve God, &amp; not reject Him, to hold fast to His word!</a:t>
            </a:r>
          </a:p>
        </p:txBody>
      </p:sp>
    </p:spTree>
    <p:extLst>
      <p:ext uri="{BB962C8B-B14F-4D97-AF65-F5344CB8AC3E}">
        <p14:creationId xmlns:p14="http://schemas.microsoft.com/office/powerpoint/2010/main" val="30170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5"/>
            <a:ext cx="8229600" cy="838200"/>
          </a:xfrm>
        </p:spPr>
        <p:txBody>
          <a:bodyPr anchor="ctr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</a:rPr>
              <a:t>Conclusion</a:t>
            </a: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A7D94444-98D5-49BD-A4A5-B67B17752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34772"/>
            <a:ext cx="4534694" cy="232148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Fathers &amp; Mothers: </a:t>
            </a:r>
            <a:r>
              <a:rPr lang="en-US" b="0" dirty="0">
                <a:solidFill>
                  <a:srgbClr val="FFFFCC"/>
                </a:solidFill>
              </a:rPr>
              <a:t>Teach your children these truths while they are young (Josiah), and even as adults they need to be reminded of them (Solomon) – </a:t>
            </a:r>
            <a:r>
              <a:rPr lang="en-US" i="1" dirty="0">
                <a:solidFill>
                  <a:srgbClr val="FFFFCC"/>
                </a:solidFill>
              </a:rPr>
              <a:t>It’s never too late!</a:t>
            </a: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292D3E01-7D9A-4EC9-9910-89EC3151AFB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497388" cy="136985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Parents: </a:t>
            </a:r>
            <a:r>
              <a:rPr lang="en-US" b="0" dirty="0">
                <a:solidFill>
                  <a:schemeClr val="tx1"/>
                </a:solidFill>
              </a:rPr>
              <a:t>Don’t just say these </a:t>
            </a:r>
            <a:r>
              <a:rPr lang="en-US" b="0" dirty="0">
                <a:solidFill>
                  <a:srgbClr val="FFFFFF"/>
                </a:solidFill>
              </a:rPr>
              <a:t>things but live it and let your children see how to be faithful </a:t>
            </a:r>
            <a:r>
              <a:rPr lang="en-US" b="0" dirty="0">
                <a:solidFill>
                  <a:schemeClr val="tx1"/>
                </a:solidFill>
              </a:rPr>
              <a:t>to  God by your faithful example!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0" y="937411"/>
            <a:ext cx="4572000" cy="3597362"/>
          </a:xfrm>
        </p:spPr>
        <p:txBody>
          <a:bodyPr rtlCol="0">
            <a:noAutofit/>
          </a:bodyPr>
          <a:lstStyle/>
          <a:p>
            <a:pPr marL="36576" indent="0" algn="ctr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David’s charge to Solomon in    I Chr. 28:9-10 is still great advice today!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15093"/>
          <a:stretch/>
        </p:blipFill>
        <p:spPr>
          <a:xfrm>
            <a:off x="4645025" y="1516912"/>
            <a:ext cx="4041775" cy="39417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1745"/>
            <a:ext cx="2895600" cy="226855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Father’s Charge To His Son</a:t>
            </a:r>
          </a:p>
        </p:txBody>
      </p:sp>
    </p:spTree>
    <p:extLst>
      <p:ext uri="{BB962C8B-B14F-4D97-AF65-F5344CB8AC3E}">
        <p14:creationId xmlns:p14="http://schemas.microsoft.com/office/powerpoint/2010/main" val="1284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7"/>
            <a:ext cx="9144000" cy="730250"/>
          </a:xfrm>
        </p:spPr>
        <p:txBody>
          <a:bodyPr anchor="t"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</a:rPr>
              <a:t>Conclusion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7" r="3" b="9730"/>
          <a:stretch/>
        </p:blipFill>
        <p:spPr>
          <a:xfrm>
            <a:off x="1028700" y="2647233"/>
            <a:ext cx="7086600" cy="3810000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A Father’s Charge To His Son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CBB444-B780-40BA-B391-57CD62D5A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6155"/>
            <a:ext cx="9144000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David’s charge to Solomon sums up the life of a faithful child of God no matter what time-period it is!</a:t>
            </a:r>
          </a:p>
        </p:txBody>
      </p:sp>
    </p:spTree>
    <p:extLst>
      <p:ext uri="{BB962C8B-B14F-4D97-AF65-F5344CB8AC3E}">
        <p14:creationId xmlns:p14="http://schemas.microsoft.com/office/powerpoint/2010/main" val="35082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Erring Saint: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sto MT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4800" cy="731837"/>
          </a:xfrm>
        </p:spPr>
        <p:txBody>
          <a:bodyPr anchor="ctr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</a:rPr>
              <a:t>Intro</a:t>
            </a:r>
            <a:endParaRPr lang="en-US" sz="4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r="31629" b="-1"/>
          <a:stretch/>
        </p:blipFill>
        <p:spPr>
          <a:xfrm>
            <a:off x="4572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67200" y="0"/>
            <a:ext cx="4876800" cy="6838598"/>
          </a:xfrm>
        </p:spPr>
        <p:txBody>
          <a:bodyPr rtlCol="0">
            <a:normAutofit/>
          </a:bodyPr>
          <a:lstStyle/>
          <a:p>
            <a:pPr marL="36576" indent="0" eaLnBrk="1" hangingPunct="1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 Chronicles 28:1-8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David had a great desire to “build a permanent home for the ark of the covenant of the Lord” (28:2)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He had prepared to build it but God told him since he was a “man of war” he was not permitted (28:3)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David gathered all the people together to announce to them God had chosen Solomon to build the temple, and then he charged the people to keep God’s laws (28:8) 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73473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Father’s Charge To His Son</a:t>
            </a:r>
          </a:p>
        </p:txBody>
      </p:sp>
    </p:spTree>
    <p:extLst>
      <p:ext uri="{BB962C8B-B14F-4D97-AF65-F5344CB8AC3E}">
        <p14:creationId xmlns:p14="http://schemas.microsoft.com/office/powerpoint/2010/main" val="30413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3868" cy="762000"/>
          </a:xfrm>
        </p:spPr>
        <p:txBody>
          <a:bodyPr anchor="b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400" u="sng" dirty="0">
                <a:solidFill>
                  <a:srgbClr val="66FFFF"/>
                </a:solidFill>
              </a:rPr>
              <a:t>Intro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r="15033"/>
          <a:stretch/>
        </p:blipFill>
        <p:spPr>
          <a:xfrm>
            <a:off x="1065628" y="1019907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0428" y="0"/>
            <a:ext cx="3963572" cy="68580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marL="461963" indent="-461963">
              <a:defRPr/>
            </a:pPr>
            <a:r>
              <a:rPr lang="en-US" sz="3300" b="1" dirty="0">
                <a:solidFill>
                  <a:srgbClr val="FFFFCC"/>
                </a:solidFill>
                <a:latin typeface="Tahoma" pitchFamily="34" charset="0"/>
                <a:cs typeface="Times New Roman" pitchFamily="18" charset="0"/>
              </a:rPr>
              <a:t>I Chronicles 28:9-10</a:t>
            </a:r>
          </a:p>
          <a:p>
            <a:pPr marL="573088" indent="-573088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9.   "As for you, my son Solomon, know the God of your father, and serve Him with a whole heart and a willing mind; for the LORD searches all hearts, and understands every intent of the thoughts. If you seek Him, He will let you find Him; but if you forsake Him, He will reject you forever.</a:t>
            </a:r>
          </a:p>
          <a:p>
            <a:pPr marL="573088" indent="-573088">
              <a:defRPr/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10.  "Consider now, for the LORD has chosen you to build a house for the sanctuary; be courageous and act."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812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</p:spTree>
    <p:extLst>
      <p:ext uri="{BB962C8B-B14F-4D97-AF65-F5344CB8AC3E}">
        <p14:creationId xmlns:p14="http://schemas.microsoft.com/office/powerpoint/2010/main" val="25590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3868" cy="762000"/>
          </a:xfrm>
        </p:spPr>
        <p:txBody>
          <a:bodyPr anchor="b">
            <a:normAutofit/>
          </a:bodyPr>
          <a:lstStyle/>
          <a:p>
            <a:pPr marL="182880">
              <a:buClr>
                <a:schemeClr val="accent6">
                  <a:lumMod val="75000"/>
                </a:schemeClr>
              </a:buClr>
              <a:defRPr/>
            </a:pPr>
            <a:r>
              <a:rPr lang="en-US" sz="4400" u="sng" dirty="0">
                <a:solidFill>
                  <a:srgbClr val="66FFFF"/>
                </a:solidFill>
              </a:rPr>
              <a:t>Intro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1" r="12211"/>
          <a:stretch/>
        </p:blipFill>
        <p:spPr>
          <a:xfrm>
            <a:off x="1065628" y="1019907"/>
            <a:ext cx="4114800" cy="4114800"/>
          </a:xfrm>
          <a:prstGeom prst="ellipse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80428" y="0"/>
            <a:ext cx="3963572" cy="6858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36576" indent="0" eaLnBrk="1" hangingPunct="1">
              <a:buNone/>
            </a:pPr>
            <a:r>
              <a:rPr lang="en-US" sz="4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Parents may not all be royalty today, but they do leave behind a legacy!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What do you pass down to your children? 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What have you taught them that they will take into adulthood? 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9812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B1157A6-5BCD-4EF4-A2D9-7A35728A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7" y="5131972"/>
            <a:ext cx="5180428" cy="15696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Although made to an ancient king, David’s charge to </a:t>
            </a:r>
          </a:p>
          <a:p>
            <a:pPr marL="0" indent="0"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his son contains lessons for today!</a:t>
            </a:r>
          </a:p>
        </p:txBody>
      </p:sp>
    </p:spTree>
    <p:extLst>
      <p:ext uri="{BB962C8B-B14F-4D97-AF65-F5344CB8AC3E}">
        <p14:creationId xmlns:p14="http://schemas.microsoft.com/office/powerpoint/2010/main" val="18310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and a child looking at a book&#10;&#10;Description automatically generated with medium confidence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0428" y="762000"/>
            <a:ext cx="3952686" cy="609599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David knew the importance of knowing God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Judges 21:25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Hosea 4:6</a:t>
            </a:r>
          </a:p>
          <a:p>
            <a:pPr eaLnBrk="1" hangingPunct="1"/>
            <a:endParaRPr lang="en-US" sz="32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How can your children know God today? 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Ephesians 6:4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I John 2:3-4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i="1">
                <a:latin typeface="Tahoma" pitchFamily="34" charset="0"/>
                <a:cs typeface="Times New Roman" pitchFamily="18" charset="0"/>
              </a:rPr>
              <a:t>III John 4: </a:t>
            </a:r>
            <a:r>
              <a:rPr lang="en-US" sz="2600" i="1" dirty="0">
                <a:latin typeface="Tahoma" pitchFamily="34" charset="0"/>
                <a:cs typeface="Times New Roman" pitchFamily="18" charset="0"/>
              </a:rPr>
              <a:t>John said, “I have no greater joy than this, to hear of my children walking in the truth.”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 Father’s Charge To His Son</a:t>
            </a: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1999"/>
          </a:xfrm>
        </p:spPr>
        <p:txBody>
          <a:bodyPr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0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“Know the God of Your Father”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430B366-0A57-4C22-AAB6-EFD28456B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3" y="5392614"/>
            <a:ext cx="5152795" cy="95410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Teach your children to know the God you serve!</a:t>
            </a:r>
          </a:p>
        </p:txBody>
      </p:sp>
    </p:spTree>
    <p:extLst>
      <p:ext uri="{BB962C8B-B14F-4D97-AF65-F5344CB8AC3E}">
        <p14:creationId xmlns:p14="http://schemas.microsoft.com/office/powerpoint/2010/main" val="48672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600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</a:rPr>
              <a:t>“Serve Him with a Whole Heart and a Willing Mind”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r="27236"/>
          <a:stretch/>
        </p:blipFill>
        <p:spPr>
          <a:xfrm>
            <a:off x="4572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67200" y="0"/>
            <a:ext cx="4876800" cy="6838598"/>
          </a:xfrm>
        </p:spPr>
        <p:txBody>
          <a:bodyPr rtlCol="0">
            <a:normAutofit lnSpcReduction="10000"/>
          </a:bodyPr>
          <a:lstStyle/>
          <a:p>
            <a:pPr marL="36576" indent="0">
              <a:buNone/>
            </a:pPr>
            <a:r>
              <a:rPr lang="en-US" sz="3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Service to God has always been required of men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I Chronicles 29:19: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David prayed </a:t>
            </a:r>
            <a:r>
              <a:rPr lang="en-US" sz="2400" i="1" dirty="0">
                <a:latin typeface="Tahoma" pitchFamily="34" charset="0"/>
                <a:cs typeface="Times New Roman" pitchFamily="18" charset="0"/>
              </a:rPr>
              <a:t>(29:10ff)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for his son, Solomon, that he would have “a perfect heart to keep Your commandments, Your testimonies and Your statutes, and to do them all.” 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dirty="0">
                <a:latin typeface="Tahoma" pitchFamily="34" charset="0"/>
                <a:cs typeface="Times New Roman" pitchFamily="18" charset="0"/>
              </a:rPr>
              <a:t>A “perfect heart” is a “whole heart” (ESV).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James 1:21-22: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Those who have a “willing mind” to serve God will, in humility, receive the word of God that can save one’s soul, &amp; obey (Heb. 5:9)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</p:spTree>
    <p:extLst>
      <p:ext uri="{BB962C8B-B14F-4D97-AF65-F5344CB8AC3E}">
        <p14:creationId xmlns:p14="http://schemas.microsoft.com/office/powerpoint/2010/main" val="9501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600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</a:rPr>
              <a:t>“Serve Him with a Whole Heart and a Willing Mind”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7" r="23147"/>
          <a:stretch/>
        </p:blipFill>
        <p:spPr>
          <a:xfrm>
            <a:off x="4572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67200" y="0"/>
            <a:ext cx="4876800" cy="6838598"/>
          </a:xfrm>
        </p:spPr>
        <p:txBody>
          <a:bodyPr rtlCol="0">
            <a:normAutofit lnSpcReduction="10000"/>
          </a:bodyPr>
          <a:lstStyle/>
          <a:p>
            <a:pPr marL="36576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Our service to God must be a wholehearted service! </a:t>
            </a:r>
          </a:p>
          <a:p>
            <a:pPr marL="36576" indent="0" algn="ctr">
              <a:buNone/>
            </a:pP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Parents: What do your children see?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Mk. 12:30: 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“And you shall love the Lord your God with all your heart and with all your soul and with all your mind and with all your strength.”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Do your children see you serve God with a “whole heart” or a “compromising heart”? </a:t>
            </a:r>
          </a:p>
          <a:p>
            <a:pPr marL="461963" indent="-46196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400" b="1" dirty="0">
                <a:latin typeface="Tahoma" pitchFamily="34" charset="0"/>
                <a:cs typeface="Times New Roman" pitchFamily="18" charset="0"/>
              </a:rPr>
              <a:t>Do they see you serve God with a “whole heart” or a “convenient heart”?</a:t>
            </a:r>
          </a:p>
        </p:txBody>
      </p:sp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</p:spTree>
    <p:extLst>
      <p:ext uri="{BB962C8B-B14F-4D97-AF65-F5344CB8AC3E}">
        <p14:creationId xmlns:p14="http://schemas.microsoft.com/office/powerpoint/2010/main" val="12075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1600200"/>
          </a:xfrm>
        </p:spPr>
        <p:txBody>
          <a:bodyPr anchor="ctr"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</a:rPr>
              <a:t>“Serve Him with a Whole Heart and a Willing Mind”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r="23089"/>
          <a:stretch/>
        </p:blipFill>
        <p:spPr>
          <a:xfrm>
            <a:off x="457200" y="1600200"/>
            <a:ext cx="3657600" cy="4525963"/>
          </a:xfrm>
          <a:prstGeom prst="rect">
            <a:avLst/>
          </a:prstGeom>
          <a:noFill/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</p:pic>
      <p:sp>
        <p:nvSpPr>
          <p:cNvPr id="72" name="Footer Placeholder 4">
            <a:extLst>
              <a:ext uri="{FF2B5EF4-FFF2-40B4-BE49-F238E27FC236}">
                <a16:creationId xmlns:a16="http://schemas.microsoft.com/office/drawing/2014/main" id="{01FED674-AE1C-440D-9E11-839865A2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85161"/>
            <a:ext cx="2895600" cy="365125"/>
          </a:xfrm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E6438797-6AD6-4C56-B636-DA6285C0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58" y="2736502"/>
            <a:ext cx="4996542" cy="138499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Teach your children to serve God from a whole heart and a willing mind!</a:t>
            </a:r>
          </a:p>
        </p:txBody>
      </p:sp>
    </p:spTree>
    <p:extLst>
      <p:ext uri="{BB962C8B-B14F-4D97-AF65-F5344CB8AC3E}">
        <p14:creationId xmlns:p14="http://schemas.microsoft.com/office/powerpoint/2010/main" val="13715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A9EB05-56B5-4A2E-A1D8-AAC0319FE4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87"/>
          <a:stretch/>
        </p:blipFill>
        <p:spPr>
          <a:xfrm>
            <a:off x="1065628" y="1019907"/>
            <a:ext cx="4114800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E887-A043-4836-8939-614052B3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0428" y="762000"/>
            <a:ext cx="3952686" cy="6095999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God said this to Samuel when choosing David as king – I Sam. 16:7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Man judges by appearance but God judges the heart!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I Sam. 16:12-13: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David is anointed King!</a:t>
            </a:r>
          </a:p>
          <a:p>
            <a:pPr marL="341313" indent="-341313"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600" b="1" dirty="0">
                <a:latin typeface="Tahoma" pitchFamily="34" charset="0"/>
                <a:cs typeface="Times New Roman" pitchFamily="18" charset="0"/>
              </a:rPr>
              <a:t>I Sam. 13:14: </a:t>
            </a:r>
            <a:r>
              <a:rPr lang="en-US" sz="2600" dirty="0">
                <a:latin typeface="Tahoma" pitchFamily="34" charset="0"/>
                <a:cs typeface="Times New Roman" pitchFamily="18" charset="0"/>
              </a:rPr>
              <a:t>David is the man “after God’s own heart”</a:t>
            </a:r>
          </a:p>
          <a:p>
            <a:pPr eaLnBrk="1" hangingPunct="1"/>
            <a:endParaRPr lang="en-US" sz="3200" b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r>
              <a:rPr lang="en-US" sz="30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In the Psalms, David welcomed the search of God (Ps. 139:23-24)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4412-7942-4F55-A7D0-7984E129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6" y="6492874"/>
            <a:ext cx="2046514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4D2D0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Father’s Charge To His Son</a:t>
            </a:r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id="{65744189-A19D-467C-B69B-D318DF04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239000" cy="1019906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“The Lord Searches (&amp; Understands) </a:t>
            </a:r>
            <a:b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All Hearts”</a:t>
            </a:r>
          </a:p>
        </p:txBody>
      </p:sp>
    </p:spTree>
    <p:extLst>
      <p:ext uri="{BB962C8B-B14F-4D97-AF65-F5344CB8AC3E}">
        <p14:creationId xmlns:p14="http://schemas.microsoft.com/office/powerpoint/2010/main" val="6937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6341</TotalTime>
  <Words>1543</Words>
  <Application>Microsoft Office PowerPoint</Application>
  <PresentationFormat>On-screen Show (4:3)</PresentationFormat>
  <Paragraphs>155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Ameretto</vt:lpstr>
      <vt:lpstr>Arial</vt:lpstr>
      <vt:lpstr>Calisto MT</vt:lpstr>
      <vt:lpstr>Tahoma</vt:lpstr>
      <vt:lpstr>Times New Roman</vt:lpstr>
      <vt:lpstr>Wingdings</vt:lpstr>
      <vt:lpstr>Wingdings 2</vt:lpstr>
      <vt:lpstr>Technic</vt:lpstr>
      <vt:lpstr>5_eye</vt:lpstr>
      <vt:lpstr>A Father’s Charge To His Son</vt:lpstr>
      <vt:lpstr>Intro</vt:lpstr>
      <vt:lpstr>Intro</vt:lpstr>
      <vt:lpstr>Intro</vt:lpstr>
      <vt:lpstr>“Know the God of Your Father”</vt:lpstr>
      <vt:lpstr>“Serve Him with a Whole Heart and a Willing Mind”</vt:lpstr>
      <vt:lpstr>“Serve Him with a Whole Heart and a Willing Mind”</vt:lpstr>
      <vt:lpstr>“Serve Him with a Whole Heart and a Willing Mind”</vt:lpstr>
      <vt:lpstr>“The Lord Searches (&amp; Understands)  All Hearts”</vt:lpstr>
      <vt:lpstr>“The Lord Searches (&amp; Understands)  All Hearts”</vt:lpstr>
      <vt:lpstr>“If You Seek Him, He Will Let You Find Him”</vt:lpstr>
      <vt:lpstr>“If You Seek Him, He Will Let You Find Him”</vt:lpstr>
      <vt:lpstr>“If You Seek Him, He Will Let You Find Him”</vt:lpstr>
      <vt:lpstr>“If You Forsake Him, He Will Reject You Forever”</vt:lpstr>
      <vt:lpstr>“If You Forsake Him, He Will Reject You Forever”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Father's Charge To His Son</dc:title>
  <dc:subject>06/20/2021</dc:subject>
  <dc:creator>DarkWolf</dc:creator>
  <dc:description>Adapted from a lesson by Richie Thetford</dc:description>
  <cp:lastModifiedBy>DarkWolf</cp:lastModifiedBy>
  <cp:revision>10</cp:revision>
  <dcterms:created xsi:type="dcterms:W3CDTF">2005-06-04T23:49:02Z</dcterms:created>
  <dcterms:modified xsi:type="dcterms:W3CDTF">2021-06-20T19:21:40Z</dcterms:modified>
</cp:coreProperties>
</file>