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 id="2147483811" r:id="rId10"/>
    <p:sldMasterId id="2147483823" r:id="rId11"/>
    <p:sldMasterId id="2147483835" r:id="rId12"/>
  </p:sldMasterIdLst>
  <p:notesMasterIdLst>
    <p:notesMasterId r:id="rId26"/>
  </p:notesMasterIdLst>
  <p:handoutMasterIdLst>
    <p:handoutMasterId r:id="rId27"/>
  </p:handoutMasterIdLst>
  <p:sldIdLst>
    <p:sldId id="256" r:id="rId13"/>
    <p:sldId id="662" r:id="rId14"/>
    <p:sldId id="667" r:id="rId15"/>
    <p:sldId id="669" r:id="rId16"/>
    <p:sldId id="651" r:id="rId17"/>
    <p:sldId id="655" r:id="rId18"/>
    <p:sldId id="664" r:id="rId19"/>
    <p:sldId id="649" r:id="rId20"/>
    <p:sldId id="660" r:id="rId21"/>
    <p:sldId id="656" r:id="rId22"/>
    <p:sldId id="671" r:id="rId23"/>
    <p:sldId id="658" r:id="rId24"/>
    <p:sldId id="659" r:id="rId25"/>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0000FF"/>
    <a:srgbClr val="FFCCFF"/>
    <a:srgbClr val="FF0066"/>
    <a:srgbClr val="FFCC00"/>
    <a:srgbClr val="66FFFF"/>
    <a:srgbClr val="CCFF33"/>
    <a:srgbClr val="FF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A6C2D-358C-4421-80B9-BA1CABB81454}" v="752" dt="2021-04-23T18:41:08.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0" autoAdjust="0"/>
  </p:normalViewPr>
  <p:slideViewPr>
    <p:cSldViewPr snapToObjects="1">
      <p:cViewPr varScale="1">
        <p:scale>
          <a:sx n="95" d="100"/>
          <a:sy n="95" d="100"/>
        </p:scale>
        <p:origin x="534" y="78"/>
      </p:cViewPr>
      <p:guideLst>
        <p:guide orient="horz" pos="2160"/>
        <p:guide pos="2880"/>
      </p:guideLst>
    </p:cSldViewPr>
  </p:slideViewPr>
  <p:outlineViewPr>
    <p:cViewPr>
      <p:scale>
        <a:sx n="33" d="100"/>
        <a:sy n="33" d="100"/>
      </p:scale>
      <p:origin x="0" y="7854"/>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7C0A6C2D-358C-4421-80B9-BA1CABB81454}"/>
    <pc:docChg chg="undo custSel addSld delSld modSld">
      <pc:chgData name="Nathan Morrison" userId="a8088875ec538e5b" providerId="LiveId" clId="{7C0A6C2D-358C-4421-80B9-BA1CABB81454}" dt="2021-04-23T18:41:08.340" v="1109" actId="20577"/>
      <pc:docMkLst>
        <pc:docMk/>
      </pc:docMkLst>
      <pc:sldChg chg="addSp delSp modSp mod modNotesTx">
        <pc:chgData name="Nathan Morrison" userId="a8088875ec538e5b" providerId="LiveId" clId="{7C0A6C2D-358C-4421-80B9-BA1CABB81454}" dt="2021-04-22T23:15:51.332" v="521" actId="14100"/>
        <pc:sldMkLst>
          <pc:docMk/>
          <pc:sldMk cId="0" sldId="256"/>
        </pc:sldMkLst>
        <pc:spChg chg="del">
          <ac:chgData name="Nathan Morrison" userId="a8088875ec538e5b" providerId="LiveId" clId="{7C0A6C2D-358C-4421-80B9-BA1CABB81454}" dt="2021-04-22T21:07:31.390" v="453" actId="478"/>
          <ac:spMkLst>
            <pc:docMk/>
            <pc:sldMk cId="0" sldId="256"/>
            <ac:spMk id="2" creationId="{95EE617C-0B55-4464-9E05-AAAABE960702}"/>
          </ac:spMkLst>
        </pc:spChg>
        <pc:spChg chg="add mod">
          <ac:chgData name="Nathan Morrison" userId="a8088875ec538e5b" providerId="LiveId" clId="{7C0A6C2D-358C-4421-80B9-BA1CABB81454}" dt="2021-04-22T23:13:29.657" v="501" actId="1076"/>
          <ac:spMkLst>
            <pc:docMk/>
            <pc:sldMk cId="0" sldId="256"/>
            <ac:spMk id="7" creationId="{DAA6A1F5-CF16-4105-84B1-FAE213881722}"/>
          </ac:spMkLst>
        </pc:spChg>
        <pc:spChg chg="mod">
          <ac:chgData name="Nathan Morrison" userId="a8088875ec538e5b" providerId="LiveId" clId="{7C0A6C2D-358C-4421-80B9-BA1CABB81454}" dt="2021-04-22T23:15:51.332" v="521" actId="14100"/>
          <ac:spMkLst>
            <pc:docMk/>
            <pc:sldMk cId="0" sldId="256"/>
            <ac:spMk id="2060" creationId="{00000000-0000-0000-0000-000000000000}"/>
          </ac:spMkLst>
        </pc:spChg>
        <pc:picChg chg="del mod">
          <ac:chgData name="Nathan Morrison" userId="a8088875ec538e5b" providerId="LiveId" clId="{7C0A6C2D-358C-4421-80B9-BA1CABB81454}" dt="2021-04-22T23:09:23.128" v="466" actId="478"/>
          <ac:picMkLst>
            <pc:docMk/>
            <pc:sldMk cId="0" sldId="256"/>
            <ac:picMk id="3" creationId="{00000000-0000-0000-0000-000000000000}"/>
          </ac:picMkLst>
        </pc:picChg>
        <pc:picChg chg="add mod">
          <ac:chgData name="Nathan Morrison" userId="a8088875ec538e5b" providerId="LiveId" clId="{7C0A6C2D-358C-4421-80B9-BA1CABB81454}" dt="2021-04-22T23:13:04.660" v="498" actId="1076"/>
          <ac:picMkLst>
            <pc:docMk/>
            <pc:sldMk cId="0" sldId="256"/>
            <ac:picMk id="4" creationId="{064BD4E2-FD7F-4A89-B263-086FB1AAD9EC}"/>
          </ac:picMkLst>
        </pc:picChg>
        <pc:picChg chg="add mod">
          <ac:chgData name="Nathan Morrison" userId="a8088875ec538e5b" providerId="LiveId" clId="{7C0A6C2D-358C-4421-80B9-BA1CABB81454}" dt="2021-04-22T23:13:04.660" v="498" actId="1076"/>
          <ac:picMkLst>
            <pc:docMk/>
            <pc:sldMk cId="0" sldId="256"/>
            <ac:picMk id="6" creationId="{59CA6224-98C6-4634-AB4D-BCA15C6B58B3}"/>
          </ac:picMkLst>
        </pc:picChg>
        <pc:picChg chg="add del mod">
          <ac:chgData name="Nathan Morrison" userId="a8088875ec538e5b" providerId="LiveId" clId="{7C0A6C2D-358C-4421-80B9-BA1CABB81454}" dt="2021-04-22T23:15:23.820" v="517" actId="21"/>
          <ac:picMkLst>
            <pc:docMk/>
            <pc:sldMk cId="0" sldId="256"/>
            <ac:picMk id="9" creationId="{0C63114F-03A0-4EEB-AB25-BB76F35B05A6}"/>
          </ac:picMkLst>
        </pc:picChg>
      </pc:sldChg>
      <pc:sldChg chg="delSp">
        <pc:chgData name="Nathan Morrison" userId="a8088875ec538e5b" providerId="LiveId" clId="{7C0A6C2D-358C-4421-80B9-BA1CABB81454}" dt="2021-04-22T20:37:07.557" v="16" actId="21"/>
        <pc:sldMkLst>
          <pc:docMk/>
          <pc:sldMk cId="4115565408" sldId="649"/>
        </pc:sldMkLst>
        <pc:spChg chg="del">
          <ac:chgData name="Nathan Morrison" userId="a8088875ec538e5b" providerId="LiveId" clId="{7C0A6C2D-358C-4421-80B9-BA1CABB81454}" dt="2021-04-22T20:37:07.557" v="16" actId="21"/>
          <ac:spMkLst>
            <pc:docMk/>
            <pc:sldMk cId="4115565408" sldId="649"/>
            <ac:spMk id="2" creationId="{679BC3F1-3FAA-4BDE-BCF8-B13500F4D7AF}"/>
          </ac:spMkLst>
        </pc:spChg>
      </pc:sldChg>
      <pc:sldChg chg="addSp delSp modSp mod addAnim delAnim">
        <pc:chgData name="Nathan Morrison" userId="a8088875ec538e5b" providerId="LiveId" clId="{7C0A6C2D-358C-4421-80B9-BA1CABB81454}" dt="2021-04-23T18:41:08.340" v="1109" actId="20577"/>
        <pc:sldMkLst>
          <pc:docMk/>
          <pc:sldMk cId="4268477927" sldId="651"/>
        </pc:sldMkLst>
        <pc:spChg chg="mod">
          <ac:chgData name="Nathan Morrison" userId="a8088875ec538e5b" providerId="LiveId" clId="{7C0A6C2D-358C-4421-80B9-BA1CABB81454}" dt="2021-04-23T18:28:11.573" v="829" actId="20577"/>
          <ac:spMkLst>
            <pc:docMk/>
            <pc:sldMk cId="4268477927" sldId="651"/>
            <ac:spMk id="6" creationId="{30C6D78B-6941-459B-9C31-C23B9A7C2717}"/>
          </ac:spMkLst>
        </pc:spChg>
        <pc:spChg chg="mod">
          <ac:chgData name="Nathan Morrison" userId="a8088875ec538e5b" providerId="LiveId" clId="{7C0A6C2D-358C-4421-80B9-BA1CABB81454}" dt="2021-04-23T18:29:49.808" v="901" actId="1076"/>
          <ac:spMkLst>
            <pc:docMk/>
            <pc:sldMk cId="4268477927" sldId="651"/>
            <ac:spMk id="7" creationId="{A2D2C265-9370-423D-B590-2DD5BA196157}"/>
          </ac:spMkLst>
        </pc:spChg>
        <pc:spChg chg="mod">
          <ac:chgData name="Nathan Morrison" userId="a8088875ec538e5b" providerId="LiveId" clId="{7C0A6C2D-358C-4421-80B9-BA1CABB81454}" dt="2021-04-23T18:33:45.664" v="1028" actId="1076"/>
          <ac:spMkLst>
            <pc:docMk/>
            <pc:sldMk cId="4268477927" sldId="651"/>
            <ac:spMk id="8" creationId="{E2BDBFDA-20D5-45A7-BF48-697A3815B882}"/>
          </ac:spMkLst>
        </pc:spChg>
        <pc:spChg chg="mod">
          <ac:chgData name="Nathan Morrison" userId="a8088875ec538e5b" providerId="LiveId" clId="{7C0A6C2D-358C-4421-80B9-BA1CABB81454}" dt="2021-04-23T18:26:24.254" v="780" actId="403"/>
          <ac:spMkLst>
            <pc:docMk/>
            <pc:sldMk cId="4268477927" sldId="651"/>
            <ac:spMk id="10" creationId="{71116023-A9E1-426B-8DEB-547DB5EE4BA1}"/>
          </ac:spMkLst>
        </pc:spChg>
        <pc:spChg chg="mod">
          <ac:chgData name="Nathan Morrison" userId="a8088875ec538e5b" providerId="LiveId" clId="{7C0A6C2D-358C-4421-80B9-BA1CABB81454}" dt="2021-04-23T18:26:31.096" v="786" actId="404"/>
          <ac:spMkLst>
            <pc:docMk/>
            <pc:sldMk cId="4268477927" sldId="651"/>
            <ac:spMk id="11" creationId="{478F88CF-7452-4A9B-9241-74C8F6FFD904}"/>
          </ac:spMkLst>
        </pc:spChg>
        <pc:spChg chg="mod">
          <ac:chgData name="Nathan Morrison" userId="a8088875ec538e5b" providerId="LiveId" clId="{7C0A6C2D-358C-4421-80B9-BA1CABB81454}" dt="2021-04-23T18:28:14.973" v="833" actId="6549"/>
          <ac:spMkLst>
            <pc:docMk/>
            <pc:sldMk cId="4268477927" sldId="651"/>
            <ac:spMk id="12" creationId="{D104FAC1-3A14-4325-AE66-BD0A8D4920AE}"/>
          </ac:spMkLst>
        </pc:spChg>
        <pc:spChg chg="mod">
          <ac:chgData name="Nathan Morrison" userId="a8088875ec538e5b" providerId="LiveId" clId="{7C0A6C2D-358C-4421-80B9-BA1CABB81454}" dt="2021-04-23T18:31:36.677" v="981" actId="20577"/>
          <ac:spMkLst>
            <pc:docMk/>
            <pc:sldMk cId="4268477927" sldId="651"/>
            <ac:spMk id="13" creationId="{7913DCEE-F143-4031-93A2-28CD4DD50C4F}"/>
          </ac:spMkLst>
        </pc:spChg>
        <pc:spChg chg="mod">
          <ac:chgData name="Nathan Morrison" userId="a8088875ec538e5b" providerId="LiveId" clId="{7C0A6C2D-358C-4421-80B9-BA1CABB81454}" dt="2021-04-23T18:32:59.526" v="1005" actId="14100"/>
          <ac:spMkLst>
            <pc:docMk/>
            <pc:sldMk cId="4268477927" sldId="651"/>
            <ac:spMk id="14" creationId="{FCE14DD5-B853-43A1-BBB2-FE4EC3348C50}"/>
          </ac:spMkLst>
        </pc:spChg>
        <pc:spChg chg="mod">
          <ac:chgData name="Nathan Morrison" userId="a8088875ec538e5b" providerId="LiveId" clId="{7C0A6C2D-358C-4421-80B9-BA1CABB81454}" dt="2021-04-23T18:26:37.718" v="792" actId="403"/>
          <ac:spMkLst>
            <pc:docMk/>
            <pc:sldMk cId="4268477927" sldId="651"/>
            <ac:spMk id="16" creationId="{A3EFC86D-D3BC-4EFD-9F94-AAA229A51610}"/>
          </ac:spMkLst>
        </pc:spChg>
        <pc:spChg chg="mod">
          <ac:chgData name="Nathan Morrison" userId="a8088875ec538e5b" providerId="LiveId" clId="{7C0A6C2D-358C-4421-80B9-BA1CABB81454}" dt="2021-04-23T18:41:08.340" v="1109" actId="20577"/>
          <ac:spMkLst>
            <pc:docMk/>
            <pc:sldMk cId="4268477927" sldId="651"/>
            <ac:spMk id="17" creationId="{C1D7DE6A-BEE2-4ADA-A697-6DBC75A62AD2}"/>
          </ac:spMkLst>
        </pc:spChg>
        <pc:spChg chg="mod">
          <ac:chgData name="Nathan Morrison" userId="a8088875ec538e5b" providerId="LiveId" clId="{7C0A6C2D-358C-4421-80B9-BA1CABB81454}" dt="2021-04-23T18:30:31.184" v="926" actId="6549"/>
          <ac:spMkLst>
            <pc:docMk/>
            <pc:sldMk cId="4268477927" sldId="651"/>
            <ac:spMk id="18" creationId="{982EE86F-3BC5-4E43-9394-F0A4703EAB06}"/>
          </ac:spMkLst>
        </pc:spChg>
        <pc:spChg chg="mod">
          <ac:chgData name="Nathan Morrison" userId="a8088875ec538e5b" providerId="LiveId" clId="{7C0A6C2D-358C-4421-80B9-BA1CABB81454}" dt="2021-04-23T18:34:35.786" v="1058" actId="1076"/>
          <ac:spMkLst>
            <pc:docMk/>
            <pc:sldMk cId="4268477927" sldId="651"/>
            <ac:spMk id="19" creationId="{A053AA82-858D-4A95-9AE5-15AAE1066D9A}"/>
          </ac:spMkLst>
        </pc:spChg>
        <pc:spChg chg="mod">
          <ac:chgData name="Nathan Morrison" userId="a8088875ec538e5b" providerId="LiveId" clId="{7C0A6C2D-358C-4421-80B9-BA1CABB81454}" dt="2021-04-23T18:26:42.267" v="796" actId="403"/>
          <ac:spMkLst>
            <pc:docMk/>
            <pc:sldMk cId="4268477927" sldId="651"/>
            <ac:spMk id="21" creationId="{60C6E9E5-1B0A-4317-9CFE-9BE036F46738}"/>
          </ac:spMkLst>
        </pc:spChg>
        <pc:spChg chg="mod">
          <ac:chgData name="Nathan Morrison" userId="a8088875ec538e5b" providerId="LiveId" clId="{7C0A6C2D-358C-4421-80B9-BA1CABB81454}" dt="2021-04-23T18:29:06.089" v="866" actId="1076"/>
          <ac:spMkLst>
            <pc:docMk/>
            <pc:sldMk cId="4268477927" sldId="651"/>
            <ac:spMk id="22" creationId="{52E438BD-9C7C-4286-9AE7-C225567B2A37}"/>
          </ac:spMkLst>
        </pc:spChg>
        <pc:spChg chg="add del mod">
          <ac:chgData name="Nathan Morrison" userId="a8088875ec538e5b" providerId="LiveId" clId="{7C0A6C2D-358C-4421-80B9-BA1CABB81454}" dt="2021-04-23T18:32:31.843" v="996" actId="1076"/>
          <ac:spMkLst>
            <pc:docMk/>
            <pc:sldMk cId="4268477927" sldId="651"/>
            <ac:spMk id="23" creationId="{78EAF46F-14C9-4BEC-953D-DDDEE9711B7B}"/>
          </ac:spMkLst>
        </pc:spChg>
        <pc:spChg chg="mod">
          <ac:chgData name="Nathan Morrison" userId="a8088875ec538e5b" providerId="LiveId" clId="{7C0A6C2D-358C-4421-80B9-BA1CABB81454}" dt="2021-04-23T18:35:40.735" v="1099" actId="1076"/>
          <ac:spMkLst>
            <pc:docMk/>
            <pc:sldMk cId="4268477927" sldId="651"/>
            <ac:spMk id="24" creationId="{B6267103-28A9-43B9-9436-5584871F26B2}"/>
          </ac:spMkLst>
        </pc:spChg>
        <pc:spChg chg="del">
          <ac:chgData name="Nathan Morrison" userId="a8088875ec538e5b" providerId="LiveId" clId="{7C0A6C2D-358C-4421-80B9-BA1CABB81454}" dt="2021-04-22T20:38:16.648" v="76" actId="21"/>
          <ac:spMkLst>
            <pc:docMk/>
            <pc:sldMk cId="4268477927" sldId="651"/>
            <ac:spMk id="26" creationId="{8A48ACB2-1D1E-48B0-8E86-6FF5E5FBFC5F}"/>
          </ac:spMkLst>
        </pc:spChg>
        <pc:spChg chg="del">
          <ac:chgData name="Nathan Morrison" userId="a8088875ec538e5b" providerId="LiveId" clId="{7C0A6C2D-358C-4421-80B9-BA1CABB81454}" dt="2021-04-22T20:40:29.668" v="89" actId="478"/>
          <ac:spMkLst>
            <pc:docMk/>
            <pc:sldMk cId="4268477927" sldId="651"/>
            <ac:spMk id="27" creationId="{5E62F62E-259C-4826-B8F4-357E6ECABABD}"/>
          </ac:spMkLst>
        </pc:spChg>
        <pc:spChg chg="del">
          <ac:chgData name="Nathan Morrison" userId="a8088875ec538e5b" providerId="LiveId" clId="{7C0A6C2D-358C-4421-80B9-BA1CABB81454}" dt="2021-04-22T20:40:27.557" v="88" actId="478"/>
          <ac:spMkLst>
            <pc:docMk/>
            <pc:sldMk cId="4268477927" sldId="651"/>
            <ac:spMk id="28" creationId="{A4DB9AEB-A571-4EB0-9773-44222EFCBAE9}"/>
          </ac:spMkLst>
        </pc:spChg>
        <pc:spChg chg="del">
          <ac:chgData name="Nathan Morrison" userId="a8088875ec538e5b" providerId="LiveId" clId="{7C0A6C2D-358C-4421-80B9-BA1CABB81454}" dt="2021-04-22T20:42:02.525" v="106" actId="478"/>
          <ac:spMkLst>
            <pc:docMk/>
            <pc:sldMk cId="4268477927" sldId="651"/>
            <ac:spMk id="29" creationId="{C49BCEE8-363A-46BB-ABF7-5104FBBAF204}"/>
          </ac:spMkLst>
        </pc:spChg>
        <pc:spChg chg="del">
          <ac:chgData name="Nathan Morrison" userId="a8088875ec538e5b" providerId="LiveId" clId="{7C0A6C2D-358C-4421-80B9-BA1CABB81454}" dt="2021-04-22T20:38:19.975" v="77" actId="21"/>
          <ac:spMkLst>
            <pc:docMk/>
            <pc:sldMk cId="4268477927" sldId="651"/>
            <ac:spMk id="31" creationId="{5CA1992A-D487-4810-9A5A-B4E28F9D7052}"/>
          </ac:spMkLst>
        </pc:spChg>
        <pc:spChg chg="del">
          <ac:chgData name="Nathan Morrison" userId="a8088875ec538e5b" providerId="LiveId" clId="{7C0A6C2D-358C-4421-80B9-BA1CABB81454}" dt="2021-04-22T20:40:31.205" v="90" actId="478"/>
          <ac:spMkLst>
            <pc:docMk/>
            <pc:sldMk cId="4268477927" sldId="651"/>
            <ac:spMk id="32" creationId="{21EFA4B9-FB3F-4157-BAAC-6AB508AED0B3}"/>
          </ac:spMkLst>
        </pc:spChg>
        <pc:spChg chg="del">
          <ac:chgData name="Nathan Morrison" userId="a8088875ec538e5b" providerId="LiveId" clId="{7C0A6C2D-358C-4421-80B9-BA1CABB81454}" dt="2021-04-22T20:40:41.197" v="95" actId="478"/>
          <ac:spMkLst>
            <pc:docMk/>
            <pc:sldMk cId="4268477927" sldId="651"/>
            <ac:spMk id="33" creationId="{33DE9D9C-DA3B-49EC-B83F-326BB06C1C0B}"/>
          </ac:spMkLst>
        </pc:spChg>
        <pc:spChg chg="del">
          <ac:chgData name="Nathan Morrison" userId="a8088875ec538e5b" providerId="LiveId" clId="{7C0A6C2D-358C-4421-80B9-BA1CABB81454}" dt="2021-04-22T20:41:54.623" v="102" actId="478"/>
          <ac:spMkLst>
            <pc:docMk/>
            <pc:sldMk cId="4268477927" sldId="651"/>
            <ac:spMk id="34" creationId="{9462F51D-60A1-48EA-AF2F-9572F4FD0F19}"/>
          </ac:spMkLst>
        </pc:spChg>
        <pc:spChg chg="del">
          <ac:chgData name="Nathan Morrison" userId="a8088875ec538e5b" providerId="LiveId" clId="{7C0A6C2D-358C-4421-80B9-BA1CABB81454}" dt="2021-04-22T20:38:22.920" v="78" actId="21"/>
          <ac:spMkLst>
            <pc:docMk/>
            <pc:sldMk cId="4268477927" sldId="651"/>
            <ac:spMk id="36" creationId="{C3742F06-4D93-456C-A94D-4B105B41FE47}"/>
          </ac:spMkLst>
        </pc:spChg>
        <pc:spChg chg="del">
          <ac:chgData name="Nathan Morrison" userId="a8088875ec538e5b" providerId="LiveId" clId="{7C0A6C2D-358C-4421-80B9-BA1CABB81454}" dt="2021-04-22T20:40:33.805" v="91" actId="478"/>
          <ac:spMkLst>
            <pc:docMk/>
            <pc:sldMk cId="4268477927" sldId="651"/>
            <ac:spMk id="37" creationId="{9316CF57-B96B-4880-A198-1535F265BAE3}"/>
          </ac:spMkLst>
        </pc:spChg>
        <pc:spChg chg="del">
          <ac:chgData name="Nathan Morrison" userId="a8088875ec538e5b" providerId="LiveId" clId="{7C0A6C2D-358C-4421-80B9-BA1CABB81454}" dt="2021-04-22T20:40:39.150" v="94" actId="478"/>
          <ac:spMkLst>
            <pc:docMk/>
            <pc:sldMk cId="4268477927" sldId="651"/>
            <ac:spMk id="38" creationId="{9E2F6B60-AF7C-40B8-B5BA-E307628EBAAC}"/>
          </ac:spMkLst>
        </pc:spChg>
        <pc:spChg chg="del">
          <ac:chgData name="Nathan Morrison" userId="a8088875ec538e5b" providerId="LiveId" clId="{7C0A6C2D-358C-4421-80B9-BA1CABB81454}" dt="2021-04-22T20:41:55.877" v="103" actId="478"/>
          <ac:spMkLst>
            <pc:docMk/>
            <pc:sldMk cId="4268477927" sldId="651"/>
            <ac:spMk id="39" creationId="{7A888F92-00DC-4D01-8E92-AF31FFCC5EA7}"/>
          </ac:spMkLst>
        </pc:spChg>
        <pc:spChg chg="mod">
          <ac:chgData name="Nathan Morrison" userId="a8088875ec538e5b" providerId="LiveId" clId="{7C0A6C2D-358C-4421-80B9-BA1CABB81454}" dt="2021-04-22T20:46:55.468" v="189" actId="14100"/>
          <ac:spMkLst>
            <pc:docMk/>
            <pc:sldMk cId="4268477927" sldId="651"/>
            <ac:spMk id="40" creationId="{DB5DB2E8-AD27-4EE1-B09D-0A93AC800A2F}"/>
          </ac:spMkLst>
        </pc:spChg>
        <pc:spChg chg="del">
          <ac:chgData name="Nathan Morrison" userId="a8088875ec538e5b" providerId="LiveId" clId="{7C0A6C2D-358C-4421-80B9-BA1CABB81454}" dt="2021-04-22T20:38:26.205" v="79" actId="478"/>
          <ac:spMkLst>
            <pc:docMk/>
            <pc:sldMk cId="4268477927" sldId="651"/>
            <ac:spMk id="41" creationId="{A3B7A61D-27DC-4382-8384-29A0C6814EF6}"/>
          </ac:spMkLst>
        </pc:spChg>
        <pc:spChg chg="del">
          <ac:chgData name="Nathan Morrison" userId="a8088875ec538e5b" providerId="LiveId" clId="{7C0A6C2D-358C-4421-80B9-BA1CABB81454}" dt="2021-04-22T20:40:35.900" v="92" actId="478"/>
          <ac:spMkLst>
            <pc:docMk/>
            <pc:sldMk cId="4268477927" sldId="651"/>
            <ac:spMk id="42" creationId="{58F72E37-5DDD-4A0D-9823-F4ACDBD6DC36}"/>
          </ac:spMkLst>
        </pc:spChg>
        <pc:spChg chg="del">
          <ac:chgData name="Nathan Morrison" userId="a8088875ec538e5b" providerId="LiveId" clId="{7C0A6C2D-358C-4421-80B9-BA1CABB81454}" dt="2021-04-22T20:40:37.574" v="93" actId="478"/>
          <ac:spMkLst>
            <pc:docMk/>
            <pc:sldMk cId="4268477927" sldId="651"/>
            <ac:spMk id="43" creationId="{5878B6F0-7467-4E54-94A3-70D616D73696}"/>
          </ac:spMkLst>
        </pc:spChg>
        <pc:spChg chg="del">
          <ac:chgData name="Nathan Morrison" userId="a8088875ec538e5b" providerId="LiveId" clId="{7C0A6C2D-358C-4421-80B9-BA1CABB81454}" dt="2021-04-22T20:41:57.524" v="104" actId="478"/>
          <ac:spMkLst>
            <pc:docMk/>
            <pc:sldMk cId="4268477927" sldId="651"/>
            <ac:spMk id="44" creationId="{7C94BEF8-D5D9-4C76-9E02-764077389C8C}"/>
          </ac:spMkLst>
        </pc:spChg>
        <pc:graphicFrameChg chg="mod modGraphic">
          <ac:chgData name="Nathan Morrison" userId="a8088875ec538e5b" providerId="LiveId" clId="{7C0A6C2D-358C-4421-80B9-BA1CABB81454}" dt="2021-04-23T18:36:03.970" v="1102" actId="403"/>
          <ac:graphicFrameMkLst>
            <pc:docMk/>
            <pc:sldMk cId="4268477927" sldId="651"/>
            <ac:graphicFrameMk id="5" creationId="{EE99D88E-E21B-4865-9A3A-C36BE09E1E3A}"/>
          </ac:graphicFrameMkLst>
        </pc:graphicFrameChg>
      </pc:sldChg>
      <pc:sldChg chg="addSp delSp modSp mod modAnim">
        <pc:chgData name="Nathan Morrison" userId="a8088875ec538e5b" providerId="LiveId" clId="{7C0A6C2D-358C-4421-80B9-BA1CABB81454}" dt="2021-04-22T23:23:14.448" v="574" actId="207"/>
        <pc:sldMkLst>
          <pc:docMk/>
          <pc:sldMk cId="3914803067" sldId="655"/>
        </pc:sldMkLst>
        <pc:spChg chg="add mod">
          <ac:chgData name="Nathan Morrison" userId="a8088875ec538e5b" providerId="LiveId" clId="{7C0A6C2D-358C-4421-80B9-BA1CABB81454}" dt="2021-04-22T23:21:21.109" v="556" actId="1076"/>
          <ac:spMkLst>
            <pc:docMk/>
            <pc:sldMk cId="3914803067" sldId="655"/>
            <ac:spMk id="6" creationId="{75707B48-5FD1-4883-8C9E-2663B66A7DB0}"/>
          </ac:spMkLst>
        </pc:spChg>
        <pc:spChg chg="add mod">
          <ac:chgData name="Nathan Morrison" userId="a8088875ec538e5b" providerId="LiveId" clId="{7C0A6C2D-358C-4421-80B9-BA1CABB81454}" dt="2021-04-22T23:22:15.571" v="567" actId="20577"/>
          <ac:spMkLst>
            <pc:docMk/>
            <pc:sldMk cId="3914803067" sldId="655"/>
            <ac:spMk id="7" creationId="{0F71753F-83AD-44EE-B153-76F421221C22}"/>
          </ac:spMkLst>
        </pc:spChg>
        <pc:spChg chg="mod">
          <ac:chgData name="Nathan Morrison" userId="a8088875ec538e5b" providerId="LiveId" clId="{7C0A6C2D-358C-4421-80B9-BA1CABB81454}" dt="2021-04-22T23:23:14.448" v="574" actId="207"/>
          <ac:spMkLst>
            <pc:docMk/>
            <pc:sldMk cId="3914803067" sldId="655"/>
            <ac:spMk id="226306" creationId="{00000000-0000-0000-0000-000000000000}"/>
          </ac:spMkLst>
        </pc:spChg>
        <pc:spChg chg="mod">
          <ac:chgData name="Nathan Morrison" userId="a8088875ec538e5b" providerId="LiveId" clId="{7C0A6C2D-358C-4421-80B9-BA1CABB81454}" dt="2021-04-22T23:22:25.459" v="568" actId="1076"/>
          <ac:spMkLst>
            <pc:docMk/>
            <pc:sldMk cId="3914803067" sldId="655"/>
            <ac:spMk id="226308" creationId="{00000000-0000-0000-0000-000000000000}"/>
          </ac:spMkLst>
        </pc:spChg>
        <pc:picChg chg="del">
          <ac:chgData name="Nathan Morrison" userId="a8088875ec538e5b" providerId="LiveId" clId="{7C0A6C2D-358C-4421-80B9-BA1CABB81454}" dt="2021-04-22T23:17:31.858" v="522" actId="478"/>
          <ac:picMkLst>
            <pc:docMk/>
            <pc:sldMk cId="3914803067" sldId="655"/>
            <ac:picMk id="3" creationId="{72094866-E1C7-4A3F-A4F4-4BD67A9AFC43}"/>
          </ac:picMkLst>
        </pc:picChg>
      </pc:sldChg>
      <pc:sldChg chg="modSp mod">
        <pc:chgData name="Nathan Morrison" userId="a8088875ec538e5b" providerId="LiveId" clId="{7C0A6C2D-358C-4421-80B9-BA1CABB81454}" dt="2021-04-22T23:30:31.702" v="611" actId="20577"/>
        <pc:sldMkLst>
          <pc:docMk/>
          <pc:sldMk cId="2602705939" sldId="656"/>
        </pc:sldMkLst>
        <pc:spChg chg="mod">
          <ac:chgData name="Nathan Morrison" userId="a8088875ec538e5b" providerId="LiveId" clId="{7C0A6C2D-358C-4421-80B9-BA1CABB81454}" dt="2021-04-22T23:30:31.702" v="611" actId="20577"/>
          <ac:spMkLst>
            <pc:docMk/>
            <pc:sldMk cId="2602705939" sldId="656"/>
            <ac:spMk id="2" creationId="{8946C1DA-DC24-4D65-AE17-4A3651F3203D}"/>
          </ac:spMkLst>
        </pc:spChg>
      </pc:sldChg>
      <pc:sldChg chg="modSp mod">
        <pc:chgData name="Nathan Morrison" userId="a8088875ec538e5b" providerId="LiveId" clId="{7C0A6C2D-358C-4421-80B9-BA1CABB81454}" dt="2021-04-22T23:30:58.470" v="622" actId="20577"/>
        <pc:sldMkLst>
          <pc:docMk/>
          <pc:sldMk cId="1226765525" sldId="658"/>
        </pc:sldMkLst>
        <pc:spChg chg="mod">
          <ac:chgData name="Nathan Morrison" userId="a8088875ec538e5b" providerId="LiveId" clId="{7C0A6C2D-358C-4421-80B9-BA1CABB81454}" dt="2021-04-22T23:30:58.470" v="622" actId="20577"/>
          <ac:spMkLst>
            <pc:docMk/>
            <pc:sldMk cId="1226765525" sldId="658"/>
            <ac:spMk id="2" creationId="{8946C1DA-DC24-4D65-AE17-4A3651F3203D}"/>
          </ac:spMkLst>
        </pc:spChg>
      </pc:sldChg>
      <pc:sldChg chg="addSp delSp modSp mod">
        <pc:chgData name="Nathan Morrison" userId="a8088875ec538e5b" providerId="LiveId" clId="{7C0A6C2D-358C-4421-80B9-BA1CABB81454}" dt="2021-04-22T23:39:01.653" v="664" actId="1076"/>
        <pc:sldMkLst>
          <pc:docMk/>
          <pc:sldMk cId="2704972001" sldId="659"/>
        </pc:sldMkLst>
        <pc:spChg chg="mod">
          <ac:chgData name="Nathan Morrison" userId="a8088875ec538e5b" providerId="LiveId" clId="{7C0A6C2D-358C-4421-80B9-BA1CABB81454}" dt="2021-04-22T23:34:19.034" v="633" actId="1076"/>
          <ac:spMkLst>
            <pc:docMk/>
            <pc:sldMk cId="2704972001" sldId="659"/>
            <ac:spMk id="2" creationId="{79A4917B-B51E-44F3-B74C-5468400EBB84}"/>
          </ac:spMkLst>
        </pc:spChg>
        <pc:spChg chg="add del mod">
          <ac:chgData name="Nathan Morrison" userId="a8088875ec538e5b" providerId="LiveId" clId="{7C0A6C2D-358C-4421-80B9-BA1CABB81454}" dt="2021-04-22T23:38:28.470" v="656" actId="21"/>
          <ac:spMkLst>
            <pc:docMk/>
            <pc:sldMk cId="2704972001" sldId="659"/>
            <ac:spMk id="3" creationId="{2EB4E460-DA02-4022-860B-2962ADBC1A57}"/>
          </ac:spMkLst>
        </pc:spChg>
        <pc:spChg chg="add del mod">
          <ac:chgData name="Nathan Morrison" userId="a8088875ec538e5b" providerId="LiveId" clId="{7C0A6C2D-358C-4421-80B9-BA1CABB81454}" dt="2021-04-22T23:38:32.221" v="657" actId="21"/>
          <ac:spMkLst>
            <pc:docMk/>
            <pc:sldMk cId="2704972001" sldId="659"/>
            <ac:spMk id="4" creationId="{9CDB46F4-135E-40F2-8D5C-E720642DFF01}"/>
          </ac:spMkLst>
        </pc:spChg>
        <pc:spChg chg="add del mod">
          <ac:chgData name="Nathan Morrison" userId="a8088875ec538e5b" providerId="LiveId" clId="{7C0A6C2D-358C-4421-80B9-BA1CABB81454}" dt="2021-04-22T23:38:28.470" v="656" actId="21"/>
          <ac:spMkLst>
            <pc:docMk/>
            <pc:sldMk cId="2704972001" sldId="659"/>
            <ac:spMk id="5" creationId="{C9A5DFED-FDB1-4B7B-BCC5-AF16812271E1}"/>
          </ac:spMkLst>
        </pc:spChg>
        <pc:spChg chg="add del mod">
          <ac:chgData name="Nathan Morrison" userId="a8088875ec538e5b" providerId="LiveId" clId="{7C0A6C2D-358C-4421-80B9-BA1CABB81454}" dt="2021-04-22T23:38:34.542" v="658" actId="21"/>
          <ac:spMkLst>
            <pc:docMk/>
            <pc:sldMk cId="2704972001" sldId="659"/>
            <ac:spMk id="6" creationId="{1C73CFDA-2E52-4B2F-938D-37270A185ACE}"/>
          </ac:spMkLst>
        </pc:spChg>
        <pc:picChg chg="add del mod">
          <ac:chgData name="Nathan Morrison" userId="a8088875ec538e5b" providerId="LiveId" clId="{7C0A6C2D-358C-4421-80B9-BA1CABB81454}" dt="2021-04-22T23:39:01.653" v="664" actId="1076"/>
          <ac:picMkLst>
            <pc:docMk/>
            <pc:sldMk cId="2704972001" sldId="659"/>
            <ac:picMk id="7" creationId="{5AE0A530-E00F-4AFE-A6F2-B1B761BFBB52}"/>
          </ac:picMkLst>
        </pc:picChg>
      </pc:sldChg>
      <pc:sldChg chg="addSp delSp modSp mod">
        <pc:chgData name="Nathan Morrison" userId="a8088875ec538e5b" providerId="LiveId" clId="{7C0A6C2D-358C-4421-80B9-BA1CABB81454}" dt="2021-04-22T23:30:22.743" v="604" actId="21"/>
        <pc:sldMkLst>
          <pc:docMk/>
          <pc:sldMk cId="3881325531" sldId="660"/>
        </pc:sldMkLst>
        <pc:picChg chg="add del mod">
          <ac:chgData name="Nathan Morrison" userId="a8088875ec538e5b" providerId="LiveId" clId="{7C0A6C2D-358C-4421-80B9-BA1CABB81454}" dt="2021-04-22T23:30:22.743" v="604" actId="21"/>
          <ac:picMkLst>
            <pc:docMk/>
            <pc:sldMk cId="3881325531" sldId="660"/>
            <ac:picMk id="6" creationId="{05C2C475-8A93-4F4A-8FD1-80D938823E01}"/>
          </ac:picMkLst>
        </pc:picChg>
      </pc:sldChg>
      <pc:sldChg chg="addSp delSp modSp mod delAnim modAnim">
        <pc:chgData name="Nathan Morrison" userId="a8088875ec538e5b" providerId="LiveId" clId="{7C0A6C2D-358C-4421-80B9-BA1CABB81454}" dt="2021-04-23T18:25:18.788" v="776" actId="20577"/>
        <pc:sldMkLst>
          <pc:docMk/>
          <pc:sldMk cId="1438858098" sldId="662"/>
        </pc:sldMkLst>
        <pc:spChg chg="add mod">
          <ac:chgData name="Nathan Morrison" userId="a8088875ec538e5b" providerId="LiveId" clId="{7C0A6C2D-358C-4421-80B9-BA1CABB81454}" dt="2021-04-23T18:25:18.788" v="776" actId="20577"/>
          <ac:spMkLst>
            <pc:docMk/>
            <pc:sldMk cId="1438858098" sldId="662"/>
            <ac:spMk id="2" creationId="{C7E27087-133A-4D5B-A3AB-371CFE81D76F}"/>
          </ac:spMkLst>
        </pc:spChg>
        <pc:spChg chg="mod">
          <ac:chgData name="Nathan Morrison" userId="a8088875ec538e5b" providerId="LiveId" clId="{7C0A6C2D-358C-4421-80B9-BA1CABB81454}" dt="2021-04-22T20:55:09.784" v="243" actId="1076"/>
          <ac:spMkLst>
            <pc:docMk/>
            <pc:sldMk cId="1438858098" sldId="662"/>
            <ac:spMk id="3" creationId="{C44520F4-F49D-4315-9DCE-93748883C627}"/>
          </ac:spMkLst>
        </pc:spChg>
        <pc:spChg chg="mod">
          <ac:chgData name="Nathan Morrison" userId="a8088875ec538e5b" providerId="LiveId" clId="{7C0A6C2D-358C-4421-80B9-BA1CABB81454}" dt="2021-04-22T20:59:14.541" v="344" actId="207"/>
          <ac:spMkLst>
            <pc:docMk/>
            <pc:sldMk cId="1438858098" sldId="662"/>
            <ac:spMk id="10" creationId="{B3A44CF4-68A8-4112-9361-19E6B4EE4D11}"/>
          </ac:spMkLst>
        </pc:spChg>
        <pc:spChg chg="del">
          <ac:chgData name="Nathan Morrison" userId="a8088875ec538e5b" providerId="LiveId" clId="{7C0A6C2D-358C-4421-80B9-BA1CABB81454}" dt="2021-04-22T20:52:44.788" v="237" actId="21"/>
          <ac:spMkLst>
            <pc:docMk/>
            <pc:sldMk cId="1438858098" sldId="662"/>
            <ac:spMk id="11" creationId="{7E11F46B-6519-4C73-86C7-A3400AA78FC8}"/>
          </ac:spMkLst>
        </pc:spChg>
        <pc:spChg chg="del">
          <ac:chgData name="Nathan Morrison" userId="a8088875ec538e5b" providerId="LiveId" clId="{7C0A6C2D-358C-4421-80B9-BA1CABB81454}" dt="2021-04-22T20:56:40.795" v="279" actId="478"/>
          <ac:spMkLst>
            <pc:docMk/>
            <pc:sldMk cId="1438858098" sldId="662"/>
            <ac:spMk id="12" creationId="{208634AF-BB6D-42C5-8028-B6D0A3CC18C6}"/>
          </ac:spMkLst>
        </pc:spChg>
        <pc:spChg chg="del mod">
          <ac:chgData name="Nathan Morrison" userId="a8088875ec538e5b" providerId="LiveId" clId="{7C0A6C2D-358C-4421-80B9-BA1CABB81454}" dt="2021-04-22T20:55:24.815" v="246" actId="21"/>
          <ac:spMkLst>
            <pc:docMk/>
            <pc:sldMk cId="1438858098" sldId="662"/>
            <ac:spMk id="13" creationId="{87A9F876-3F60-42A5-9F7D-A519C50DFAE5}"/>
          </ac:spMkLst>
        </pc:spChg>
        <pc:spChg chg="del">
          <ac:chgData name="Nathan Morrison" userId="a8088875ec538e5b" providerId="LiveId" clId="{7C0A6C2D-358C-4421-80B9-BA1CABB81454}" dt="2021-04-22T20:58:13.333" v="323" actId="21"/>
          <ac:spMkLst>
            <pc:docMk/>
            <pc:sldMk cId="1438858098" sldId="662"/>
            <ac:spMk id="14" creationId="{4407D6C3-7552-4515-AB28-14F049A7F624}"/>
          </ac:spMkLst>
        </pc:spChg>
        <pc:spChg chg="add mod">
          <ac:chgData name="Nathan Morrison" userId="a8088875ec538e5b" providerId="LiveId" clId="{7C0A6C2D-358C-4421-80B9-BA1CABB81454}" dt="2021-04-23T18:24:43.878" v="758" actId="20577"/>
          <ac:spMkLst>
            <pc:docMk/>
            <pc:sldMk cId="1438858098" sldId="662"/>
            <ac:spMk id="15" creationId="{B6F4F788-2B2A-4B38-A9F1-89F64A6CFADA}"/>
          </ac:spMkLst>
        </pc:spChg>
        <pc:picChg chg="del">
          <ac:chgData name="Nathan Morrison" userId="a8088875ec538e5b" providerId="LiveId" clId="{7C0A6C2D-358C-4421-80B9-BA1CABB81454}" dt="2021-04-22T20:52:34.105" v="236" actId="478"/>
          <ac:picMkLst>
            <pc:docMk/>
            <pc:sldMk cId="1438858098" sldId="662"/>
            <ac:picMk id="9" creationId="{8A9183AB-DAE9-4011-835E-39A96143B826}"/>
          </ac:picMkLst>
        </pc:picChg>
      </pc:sldChg>
      <pc:sldChg chg="addSp delSp modSp mod delAnim modAnim">
        <pc:chgData name="Nathan Morrison" userId="a8088875ec538e5b" providerId="LiveId" clId="{7C0A6C2D-358C-4421-80B9-BA1CABB81454}" dt="2021-04-22T23:29:56.615" v="603"/>
        <pc:sldMkLst>
          <pc:docMk/>
          <pc:sldMk cId="2284116700" sldId="664"/>
        </pc:sldMkLst>
        <pc:spChg chg="mod">
          <ac:chgData name="Nathan Morrison" userId="a8088875ec538e5b" providerId="LiveId" clId="{7C0A6C2D-358C-4421-80B9-BA1CABB81454}" dt="2021-04-22T23:27:46.311" v="593" actId="403"/>
          <ac:spMkLst>
            <pc:docMk/>
            <pc:sldMk cId="2284116700" sldId="664"/>
            <ac:spMk id="7" creationId="{4D139F3C-4428-4DC2-AD19-7615A11D6DF2}"/>
          </ac:spMkLst>
        </pc:spChg>
        <pc:spChg chg="mod">
          <ac:chgData name="Nathan Morrison" userId="a8088875ec538e5b" providerId="LiveId" clId="{7C0A6C2D-358C-4421-80B9-BA1CABB81454}" dt="2021-04-22T23:28:24.182" v="600" actId="1076"/>
          <ac:spMkLst>
            <pc:docMk/>
            <pc:sldMk cId="2284116700" sldId="664"/>
            <ac:spMk id="8" creationId="{00000000-0000-0000-0000-000000000000}"/>
          </ac:spMkLst>
        </pc:spChg>
        <pc:spChg chg="del">
          <ac:chgData name="Nathan Morrison" userId="a8088875ec538e5b" providerId="LiveId" clId="{7C0A6C2D-358C-4421-80B9-BA1CABB81454}" dt="2021-04-22T23:23:02.521" v="570" actId="21"/>
          <ac:spMkLst>
            <pc:docMk/>
            <pc:sldMk cId="2284116700" sldId="664"/>
            <ac:spMk id="9" creationId="{1C4DF244-07E8-46B3-8071-849419FD8E82}"/>
          </ac:spMkLst>
        </pc:spChg>
        <pc:spChg chg="del">
          <ac:chgData name="Nathan Morrison" userId="a8088875ec538e5b" providerId="LiveId" clId="{7C0A6C2D-358C-4421-80B9-BA1CABB81454}" dt="2021-04-22T23:23:06.135" v="572" actId="21"/>
          <ac:spMkLst>
            <pc:docMk/>
            <pc:sldMk cId="2284116700" sldId="664"/>
            <ac:spMk id="10" creationId="{40E02A95-8F08-4659-97BD-72FB439CB07B}"/>
          </ac:spMkLst>
        </pc:spChg>
        <pc:spChg chg="del">
          <ac:chgData name="Nathan Morrison" userId="a8088875ec538e5b" providerId="LiveId" clId="{7C0A6C2D-358C-4421-80B9-BA1CABB81454}" dt="2021-04-22T23:23:04.370" v="571" actId="21"/>
          <ac:spMkLst>
            <pc:docMk/>
            <pc:sldMk cId="2284116700" sldId="664"/>
            <ac:spMk id="12" creationId="{665D4EAE-28B2-48EC-A173-837164B911ED}"/>
          </ac:spMkLst>
        </pc:spChg>
        <pc:spChg chg="mod">
          <ac:chgData name="Nathan Morrison" userId="a8088875ec538e5b" providerId="LiveId" clId="{7C0A6C2D-358C-4421-80B9-BA1CABB81454}" dt="2021-04-22T23:27:53.264" v="596" actId="403"/>
          <ac:spMkLst>
            <pc:docMk/>
            <pc:sldMk cId="2284116700" sldId="664"/>
            <ac:spMk id="13" creationId="{DD761D34-4732-4098-9654-3D3D7D2A3176}"/>
          </ac:spMkLst>
        </pc:spChg>
        <pc:spChg chg="mod">
          <ac:chgData name="Nathan Morrison" userId="a8088875ec538e5b" providerId="LiveId" clId="{7C0A6C2D-358C-4421-80B9-BA1CABB81454}" dt="2021-04-22T23:23:18.914" v="575" actId="207"/>
          <ac:spMkLst>
            <pc:docMk/>
            <pc:sldMk cId="2284116700" sldId="664"/>
            <ac:spMk id="226306" creationId="{00000000-0000-0000-0000-000000000000}"/>
          </ac:spMkLst>
        </pc:spChg>
        <pc:picChg chg="del">
          <ac:chgData name="Nathan Morrison" userId="a8088875ec538e5b" providerId="LiveId" clId="{7C0A6C2D-358C-4421-80B9-BA1CABB81454}" dt="2021-04-22T23:23:00.113" v="569" actId="478"/>
          <ac:picMkLst>
            <pc:docMk/>
            <pc:sldMk cId="2284116700" sldId="664"/>
            <ac:picMk id="3" creationId="{76E2C79C-4B32-49D3-8C08-718A57B08B3E}"/>
          </ac:picMkLst>
        </pc:picChg>
        <pc:picChg chg="add mod">
          <ac:chgData name="Nathan Morrison" userId="a8088875ec538e5b" providerId="LiveId" clId="{7C0A6C2D-358C-4421-80B9-BA1CABB81454}" dt="2021-04-22T23:28:06.452" v="597" actId="1076"/>
          <ac:picMkLst>
            <pc:docMk/>
            <pc:sldMk cId="2284116700" sldId="664"/>
            <ac:picMk id="4" creationId="{59A98ADB-85E7-4A64-81CE-E6BC8B78BD56}"/>
          </ac:picMkLst>
        </pc:picChg>
      </pc:sldChg>
      <pc:sldChg chg="del">
        <pc:chgData name="Nathan Morrison" userId="a8088875ec538e5b" providerId="LiveId" clId="{7C0A6C2D-358C-4421-80B9-BA1CABB81454}" dt="2021-04-22T23:30:51.200" v="615" actId="47"/>
        <pc:sldMkLst>
          <pc:docMk/>
          <pc:sldMk cId="1026208916" sldId="665"/>
        </pc:sldMkLst>
      </pc:sldChg>
      <pc:sldChg chg="new del">
        <pc:chgData name="Nathan Morrison" userId="a8088875ec538e5b" providerId="LiveId" clId="{7C0A6C2D-358C-4421-80B9-BA1CABB81454}" dt="2021-04-22T20:58:07.467" v="322" actId="47"/>
        <pc:sldMkLst>
          <pc:docMk/>
          <pc:sldMk cId="1191697024" sldId="666"/>
        </pc:sldMkLst>
      </pc:sldChg>
      <pc:sldChg chg="delSp modSp add mod delAnim modAnim">
        <pc:chgData name="Nathan Morrison" userId="a8088875ec538e5b" providerId="LiveId" clId="{7C0A6C2D-358C-4421-80B9-BA1CABB81454}" dt="2021-04-22T21:07:19.418" v="452"/>
        <pc:sldMkLst>
          <pc:docMk/>
          <pc:sldMk cId="1064662537" sldId="667"/>
        </pc:sldMkLst>
        <pc:spChg chg="mod">
          <ac:chgData name="Nathan Morrison" userId="a8088875ec538e5b" providerId="LiveId" clId="{7C0A6C2D-358C-4421-80B9-BA1CABB81454}" dt="2021-04-22T21:02:34.168" v="373" actId="14100"/>
          <ac:spMkLst>
            <pc:docMk/>
            <pc:sldMk cId="1064662537" sldId="667"/>
            <ac:spMk id="2" creationId="{C7E27087-133A-4D5B-A3AB-371CFE81D76F}"/>
          </ac:spMkLst>
        </pc:spChg>
        <pc:spChg chg="mod">
          <ac:chgData name="Nathan Morrison" userId="a8088875ec538e5b" providerId="LiveId" clId="{7C0A6C2D-358C-4421-80B9-BA1CABB81454}" dt="2021-04-22T20:59:41.055" v="347" actId="6549"/>
          <ac:spMkLst>
            <pc:docMk/>
            <pc:sldMk cId="1064662537" sldId="667"/>
            <ac:spMk id="3" creationId="{C44520F4-F49D-4315-9DCE-93748883C627}"/>
          </ac:spMkLst>
        </pc:spChg>
        <pc:spChg chg="mod">
          <ac:chgData name="Nathan Morrison" userId="a8088875ec538e5b" providerId="LiveId" clId="{7C0A6C2D-358C-4421-80B9-BA1CABB81454}" dt="2021-04-22T20:59:26.750" v="345" actId="207"/>
          <ac:spMkLst>
            <pc:docMk/>
            <pc:sldMk cId="1064662537" sldId="667"/>
            <ac:spMk id="10" creationId="{B3A44CF4-68A8-4112-9361-19E6B4EE4D11}"/>
          </ac:spMkLst>
        </pc:spChg>
        <pc:spChg chg="del">
          <ac:chgData name="Nathan Morrison" userId="a8088875ec538e5b" providerId="LiveId" clId="{7C0A6C2D-358C-4421-80B9-BA1CABB81454}" dt="2021-04-22T21:02:29.054" v="372" actId="21"/>
          <ac:spMkLst>
            <pc:docMk/>
            <pc:sldMk cId="1064662537" sldId="667"/>
            <ac:spMk id="14" creationId="{4407D6C3-7552-4515-AB28-14F049A7F624}"/>
          </ac:spMkLst>
        </pc:spChg>
        <pc:spChg chg="mod">
          <ac:chgData name="Nathan Morrison" userId="a8088875ec538e5b" providerId="LiveId" clId="{7C0A6C2D-358C-4421-80B9-BA1CABB81454}" dt="2021-04-22T21:02:37.854" v="374" actId="14100"/>
          <ac:spMkLst>
            <pc:docMk/>
            <pc:sldMk cId="1064662537" sldId="667"/>
            <ac:spMk id="15" creationId="{B6F4F788-2B2A-4B38-A9F1-89F64A6CFADA}"/>
          </ac:spMkLst>
        </pc:spChg>
      </pc:sldChg>
      <pc:sldChg chg="new del">
        <pc:chgData name="Nathan Morrison" userId="a8088875ec538e5b" providerId="LiveId" clId="{7C0A6C2D-358C-4421-80B9-BA1CABB81454}" dt="2021-04-22T21:08:16.844" v="454" actId="47"/>
        <pc:sldMkLst>
          <pc:docMk/>
          <pc:sldMk cId="760642592" sldId="668"/>
        </pc:sldMkLst>
      </pc:sldChg>
      <pc:sldChg chg="addSp delSp modSp add mod delAnim modAnim">
        <pc:chgData name="Nathan Morrison" userId="a8088875ec538e5b" providerId="LiveId" clId="{7C0A6C2D-358C-4421-80B9-BA1CABB81454}" dt="2021-04-22T23:14:48.661" v="513"/>
        <pc:sldMkLst>
          <pc:docMk/>
          <pc:sldMk cId="1345812947" sldId="669"/>
        </pc:sldMkLst>
        <pc:spChg chg="del">
          <ac:chgData name="Nathan Morrison" userId="a8088875ec538e5b" providerId="LiveId" clId="{7C0A6C2D-358C-4421-80B9-BA1CABB81454}" dt="2021-04-22T21:08:24.483" v="455" actId="21"/>
          <ac:spMkLst>
            <pc:docMk/>
            <pc:sldMk cId="1345812947" sldId="669"/>
            <ac:spMk id="2" creationId="{C7E27087-133A-4D5B-A3AB-371CFE81D76F}"/>
          </ac:spMkLst>
        </pc:spChg>
        <pc:spChg chg="del">
          <ac:chgData name="Nathan Morrison" userId="a8088875ec538e5b" providerId="LiveId" clId="{7C0A6C2D-358C-4421-80B9-BA1CABB81454}" dt="2021-04-22T21:08:30.119" v="458" actId="21"/>
          <ac:spMkLst>
            <pc:docMk/>
            <pc:sldMk cId="1345812947" sldId="669"/>
            <ac:spMk id="3" creationId="{C44520F4-F49D-4315-9DCE-93748883C627}"/>
          </ac:spMkLst>
        </pc:spChg>
        <pc:spChg chg="add del mod">
          <ac:chgData name="Nathan Morrison" userId="a8088875ec538e5b" providerId="LiveId" clId="{7C0A6C2D-358C-4421-80B9-BA1CABB81454}" dt="2021-04-22T21:08:26.439" v="456" actId="21"/>
          <ac:spMkLst>
            <pc:docMk/>
            <pc:sldMk cId="1345812947" sldId="669"/>
            <ac:spMk id="4" creationId="{B5366AE4-52A3-4258-B440-6A0A7B8B89CE}"/>
          </ac:spMkLst>
        </pc:spChg>
        <pc:spChg chg="add mod">
          <ac:chgData name="Nathan Morrison" userId="a8088875ec538e5b" providerId="LiveId" clId="{7C0A6C2D-358C-4421-80B9-BA1CABB81454}" dt="2021-04-22T23:13:58.307" v="503" actId="1076"/>
          <ac:spMkLst>
            <pc:docMk/>
            <pc:sldMk cId="1345812947" sldId="669"/>
            <ac:spMk id="6" creationId="{8DF43982-F1F0-493E-B995-CDDB657AADA9}"/>
          </ac:spMkLst>
        </pc:spChg>
        <pc:spChg chg="del">
          <ac:chgData name="Nathan Morrison" userId="a8088875ec538e5b" providerId="LiveId" clId="{7C0A6C2D-358C-4421-80B9-BA1CABB81454}" dt="2021-04-22T21:08:51.075" v="463" actId="21"/>
          <ac:spMkLst>
            <pc:docMk/>
            <pc:sldMk cId="1345812947" sldId="669"/>
            <ac:spMk id="14" creationId="{4407D6C3-7552-4515-AB28-14F049A7F624}"/>
          </ac:spMkLst>
        </pc:spChg>
        <pc:spChg chg="del">
          <ac:chgData name="Nathan Morrison" userId="a8088875ec538e5b" providerId="LiveId" clId="{7C0A6C2D-358C-4421-80B9-BA1CABB81454}" dt="2021-04-22T21:08:28.341" v="457" actId="21"/>
          <ac:spMkLst>
            <pc:docMk/>
            <pc:sldMk cId="1345812947" sldId="669"/>
            <ac:spMk id="15" creationId="{B6F4F788-2B2A-4B38-A9F1-89F64A6CFADA}"/>
          </ac:spMkLst>
        </pc:spChg>
        <pc:picChg chg="add mod">
          <ac:chgData name="Nathan Morrison" userId="a8088875ec538e5b" providerId="LiveId" clId="{7C0A6C2D-358C-4421-80B9-BA1CABB81454}" dt="2021-04-22T23:14:30.566" v="509" actId="1076"/>
          <ac:picMkLst>
            <pc:docMk/>
            <pc:sldMk cId="1345812947" sldId="669"/>
            <ac:picMk id="3" creationId="{22121DF8-3536-4658-AB81-0C1A27785714}"/>
          </ac:picMkLst>
        </pc:picChg>
      </pc:sldChg>
      <pc:sldChg chg="new del">
        <pc:chgData name="Nathan Morrison" userId="a8088875ec538e5b" providerId="LiveId" clId="{7C0A6C2D-358C-4421-80B9-BA1CABB81454}" dt="2021-04-22T23:30:46.646" v="614" actId="47"/>
        <pc:sldMkLst>
          <pc:docMk/>
          <pc:sldMk cId="4108144870" sldId="670"/>
        </pc:sldMkLst>
      </pc:sldChg>
      <pc:sldChg chg="add">
        <pc:chgData name="Nathan Morrison" userId="a8088875ec538e5b" providerId="LiveId" clId="{7C0A6C2D-358C-4421-80B9-BA1CABB81454}" dt="2021-04-22T23:30:45.196" v="613"/>
        <pc:sldMkLst>
          <pc:docMk/>
          <pc:sldMk cId="1794255806" sldId="671"/>
        </pc:sldMkLst>
      </pc:sldChg>
      <pc:sldChg chg="addSp delSp modSp new del">
        <pc:chgData name="Nathan Morrison" userId="a8088875ec538e5b" providerId="LiveId" clId="{7C0A6C2D-358C-4421-80B9-BA1CABB81454}" dt="2021-04-22T23:39:20.046" v="668" actId="47"/>
        <pc:sldMkLst>
          <pc:docMk/>
          <pc:sldMk cId="3043600277" sldId="672"/>
        </pc:sldMkLst>
        <pc:spChg chg="del">
          <ac:chgData name="Nathan Morrison" userId="a8088875ec538e5b" providerId="LiveId" clId="{7C0A6C2D-358C-4421-80B9-BA1CABB81454}" dt="2021-04-22T23:32:41.804" v="624" actId="931"/>
          <ac:spMkLst>
            <pc:docMk/>
            <pc:sldMk cId="3043600277" sldId="672"/>
            <ac:spMk id="3" creationId="{5721867F-2BFA-4102-B8CE-169D3E34AF8A}"/>
          </ac:spMkLst>
        </pc:spChg>
        <pc:spChg chg="mod">
          <ac:chgData name="Nathan Morrison" userId="a8088875ec538e5b" providerId="LiveId" clId="{7C0A6C2D-358C-4421-80B9-BA1CABB81454}" dt="2021-04-22T23:39:15.441" v="667" actId="1076"/>
          <ac:spMkLst>
            <pc:docMk/>
            <pc:sldMk cId="3043600277" sldId="672"/>
            <ac:spMk id="5" creationId="{A3A8BAA2-1591-4A6C-9555-6FF910155A79}"/>
          </ac:spMkLst>
        </pc:spChg>
        <pc:spChg chg="add mod">
          <ac:chgData name="Nathan Morrison" userId="a8088875ec538e5b" providerId="LiveId" clId="{7C0A6C2D-358C-4421-80B9-BA1CABB81454}" dt="2021-04-22T23:39:09.368" v="665" actId="478"/>
          <ac:spMkLst>
            <pc:docMk/>
            <pc:sldMk cId="3043600277" sldId="672"/>
            <ac:spMk id="8" creationId="{8EF322E8-821F-4D60-AB85-37856213794B}"/>
          </ac:spMkLst>
        </pc:spChg>
        <pc:picChg chg="add del mod">
          <ac:chgData name="Nathan Morrison" userId="a8088875ec538e5b" providerId="LiveId" clId="{7C0A6C2D-358C-4421-80B9-BA1CABB81454}" dt="2021-04-22T23:39:09.368" v="665" actId="478"/>
          <ac:picMkLst>
            <pc:docMk/>
            <pc:sldMk cId="3043600277" sldId="672"/>
            <ac:picMk id="7" creationId="{F000488D-901A-44B0-87AE-4EEE8BF5F422}"/>
          </ac:picMkLst>
        </pc:picChg>
      </pc:sldChg>
    </pc:docChg>
  </pc:docChgLst>
  <pc:docChgLst>
    <pc:chgData name="Nathan Morrison" userId="a8088875ec538e5b" providerId="LiveId" clId="{506993D0-1C78-4F16-866D-7A8808910EA1}"/>
    <pc:docChg chg="addSld modSld">
      <pc:chgData name="Nathan Morrison" userId="a8088875ec538e5b" providerId="LiveId" clId="{506993D0-1C78-4F16-866D-7A8808910EA1}" dt="2021-01-29T21:18:58.154" v="38" actId="680"/>
      <pc:docMkLst>
        <pc:docMk/>
      </pc:docMkLst>
      <pc:sldChg chg="modAnim">
        <pc:chgData name="Nathan Morrison" userId="a8088875ec538e5b" providerId="LiveId" clId="{506993D0-1C78-4F16-866D-7A8808910EA1}" dt="2021-01-29T21:11:57.316" v="37"/>
        <pc:sldMkLst>
          <pc:docMk/>
          <pc:sldMk cId="0" sldId="343"/>
        </pc:sldMkLst>
      </pc:sldChg>
      <pc:sldChg chg="addSp modSp mod">
        <pc:chgData name="Nathan Morrison" userId="a8088875ec538e5b" providerId="LiveId" clId="{506993D0-1C78-4F16-866D-7A8808910EA1}" dt="2021-01-28T22:02:39.219" v="35" actId="1076"/>
        <pc:sldMkLst>
          <pc:docMk/>
          <pc:sldMk cId="2704972001" sldId="659"/>
        </pc:sldMkLst>
        <pc:spChg chg="add mod">
          <ac:chgData name="Nathan Morrison" userId="a8088875ec538e5b" providerId="LiveId" clId="{506993D0-1C78-4F16-866D-7A8808910EA1}" dt="2021-01-28T22:02:39.219" v="35" actId="1076"/>
          <ac:spMkLst>
            <pc:docMk/>
            <pc:sldMk cId="2704972001" sldId="659"/>
            <ac:spMk id="2" creationId="{4A581EBB-C45D-4698-BBB1-6F242C0BDE68}"/>
          </ac:spMkLst>
        </pc:spChg>
      </pc:sldChg>
      <pc:sldChg chg="new">
        <pc:chgData name="Nathan Morrison" userId="a8088875ec538e5b" providerId="LiveId" clId="{506993D0-1C78-4F16-866D-7A8808910EA1}" dt="2021-01-29T21:18:58.154" v="38" actId="680"/>
        <pc:sldMkLst>
          <pc:docMk/>
          <pc:sldMk cId="3881325531" sldId="660"/>
        </pc:sldMkLst>
      </pc:sldChg>
    </pc:docChg>
  </pc:docChgLst>
  <pc:docChgLst>
    <pc:chgData name="Nathan Morrison" userId="a8088875ec538e5b" providerId="LiveId" clId="{10F64AEC-59CF-47AC-9D94-8C01D2D4FCDB}"/>
    <pc:docChg chg="undo custSel addSld delSld modSld">
      <pc:chgData name="Nathan Morrison" userId="a8088875ec538e5b" providerId="LiveId" clId="{10F64AEC-59CF-47AC-9D94-8C01D2D4FCDB}" dt="2021-03-05T19:19:01.886" v="995"/>
      <pc:docMkLst>
        <pc:docMk/>
      </pc:docMkLst>
      <pc:sldChg chg="addSp delSp modSp mod modClrScheme chgLayout modNotesTx">
        <pc:chgData name="Nathan Morrison" userId="a8088875ec538e5b" providerId="LiveId" clId="{10F64AEC-59CF-47AC-9D94-8C01D2D4FCDB}" dt="2021-03-04T21:22:09.739" v="178" actId="14100"/>
        <pc:sldMkLst>
          <pc:docMk/>
          <pc:sldMk cId="0" sldId="256"/>
        </pc:sldMkLst>
        <pc:spChg chg="add del mod">
          <ac:chgData name="Nathan Morrison" userId="a8088875ec538e5b" providerId="LiveId" clId="{10F64AEC-59CF-47AC-9D94-8C01D2D4FCDB}" dt="2021-03-04T21:21:39.222" v="162" actId="21"/>
          <ac:spMkLst>
            <pc:docMk/>
            <pc:sldMk cId="0" sldId="256"/>
            <ac:spMk id="81" creationId="{1072F405-52A3-42A6-AF37-83DFC8EC426C}"/>
          </ac:spMkLst>
        </pc:spChg>
        <pc:spChg chg="mod">
          <ac:chgData name="Nathan Morrison" userId="a8088875ec538e5b" providerId="LiveId" clId="{10F64AEC-59CF-47AC-9D94-8C01D2D4FCDB}" dt="2021-03-04T21:22:09.739" v="178" actId="14100"/>
          <ac:spMkLst>
            <pc:docMk/>
            <pc:sldMk cId="0" sldId="256"/>
            <ac:spMk id="2060" creationId="{00000000-0000-0000-0000-000000000000}"/>
          </ac:spMkLst>
        </pc:spChg>
        <pc:picChg chg="mod">
          <ac:chgData name="Nathan Morrison" userId="a8088875ec538e5b" providerId="LiveId" clId="{10F64AEC-59CF-47AC-9D94-8C01D2D4FCDB}" dt="2021-03-04T21:21:44.967" v="164" actId="1076"/>
          <ac:picMkLst>
            <pc:docMk/>
            <pc:sldMk cId="0" sldId="256"/>
            <ac:picMk id="3" creationId="{00000000-0000-0000-0000-000000000000}"/>
          </ac:picMkLst>
        </pc:picChg>
      </pc:sldChg>
      <pc:sldChg chg="addSp delSp modSp del mod addAnim delAnim modAnim">
        <pc:chgData name="Nathan Morrison" userId="a8088875ec538e5b" providerId="LiveId" clId="{10F64AEC-59CF-47AC-9D94-8C01D2D4FCDB}" dt="2021-03-04T20:45:22.507" v="157" actId="47"/>
        <pc:sldMkLst>
          <pc:docMk/>
          <pc:sldMk cId="0" sldId="343"/>
        </pc:sldMkLst>
        <pc:spChg chg="add del mod">
          <ac:chgData name="Nathan Morrison" userId="a8088875ec538e5b" providerId="LiveId" clId="{10F64AEC-59CF-47AC-9D94-8C01D2D4FCDB}" dt="2021-03-04T20:36:41.575" v="94" actId="21"/>
          <ac:spMkLst>
            <pc:docMk/>
            <pc:sldMk cId="0" sldId="343"/>
            <ac:spMk id="6" creationId="{2B25DB93-858D-4EE9-9D77-730EA8570277}"/>
          </ac:spMkLst>
        </pc:spChg>
        <pc:spChg chg="mod">
          <ac:chgData name="Nathan Morrison" userId="a8088875ec538e5b" providerId="LiveId" clId="{10F64AEC-59CF-47AC-9D94-8C01D2D4FCDB}" dt="2021-03-04T20:36:10.718" v="90" actId="14100"/>
          <ac:spMkLst>
            <pc:docMk/>
            <pc:sldMk cId="0" sldId="343"/>
            <ac:spMk id="7" creationId="{4D139F3C-4428-4DC2-AD19-7615A11D6DF2}"/>
          </ac:spMkLst>
        </pc:spChg>
        <pc:spChg chg="del">
          <ac:chgData name="Nathan Morrison" userId="a8088875ec538e5b" providerId="LiveId" clId="{10F64AEC-59CF-47AC-9D94-8C01D2D4FCDB}" dt="2021-03-04T20:27:41.796" v="8" actId="21"/>
          <ac:spMkLst>
            <pc:docMk/>
            <pc:sldMk cId="0" sldId="343"/>
            <ac:spMk id="9" creationId="{307339B6-06F3-4035-8BEA-E6F4EF66F09E}"/>
          </ac:spMkLst>
        </pc:spChg>
        <pc:spChg chg="add del mod">
          <ac:chgData name="Nathan Morrison" userId="a8088875ec538e5b" providerId="LiveId" clId="{10F64AEC-59CF-47AC-9D94-8C01D2D4FCDB}" dt="2021-03-04T20:35:58.766" v="89" actId="21"/>
          <ac:spMkLst>
            <pc:docMk/>
            <pc:sldMk cId="0" sldId="343"/>
            <ac:spMk id="10" creationId="{6EB9584C-AC67-49F0-9055-5496EADEEB23}"/>
          </ac:spMkLst>
        </pc:spChg>
        <pc:spChg chg="add mod">
          <ac:chgData name="Nathan Morrison" userId="a8088875ec538e5b" providerId="LiveId" clId="{10F64AEC-59CF-47AC-9D94-8C01D2D4FCDB}" dt="2021-03-04T20:35:53.039" v="88" actId="14100"/>
          <ac:spMkLst>
            <pc:docMk/>
            <pc:sldMk cId="0" sldId="343"/>
            <ac:spMk id="12" creationId="{B8D67D12-DDE9-4494-8CDA-94404AA273DB}"/>
          </ac:spMkLst>
        </pc:spChg>
        <pc:spChg chg="add mod">
          <ac:chgData name="Nathan Morrison" userId="a8088875ec538e5b" providerId="LiveId" clId="{10F64AEC-59CF-47AC-9D94-8C01D2D4FCDB}" dt="2021-03-04T20:38:20.292" v="107"/>
          <ac:spMkLst>
            <pc:docMk/>
            <pc:sldMk cId="0" sldId="343"/>
            <ac:spMk id="13" creationId="{C9C1F76D-F681-4D5D-AB38-D566BDF8AF52}"/>
          </ac:spMkLst>
        </pc:spChg>
        <pc:spChg chg="mod">
          <ac:chgData name="Nathan Morrison" userId="a8088875ec538e5b" providerId="LiveId" clId="{10F64AEC-59CF-47AC-9D94-8C01D2D4FCDB}" dt="2021-03-04T20:29:54.971" v="21" actId="207"/>
          <ac:spMkLst>
            <pc:docMk/>
            <pc:sldMk cId="0" sldId="343"/>
            <ac:spMk id="226306" creationId="{00000000-0000-0000-0000-000000000000}"/>
          </ac:spMkLst>
        </pc:spChg>
        <pc:spChg chg="mod">
          <ac:chgData name="Nathan Morrison" userId="a8088875ec538e5b" providerId="LiveId" clId="{10F64AEC-59CF-47AC-9D94-8C01D2D4FCDB}" dt="2021-03-04T20:29:40.168" v="20" actId="207"/>
          <ac:spMkLst>
            <pc:docMk/>
            <pc:sldMk cId="0" sldId="343"/>
            <ac:spMk id="226308" creationId="{00000000-0000-0000-0000-000000000000}"/>
          </ac:spMkLst>
        </pc:spChg>
        <pc:picChg chg="add mod ord">
          <ac:chgData name="Nathan Morrison" userId="a8088875ec538e5b" providerId="LiveId" clId="{10F64AEC-59CF-47AC-9D94-8C01D2D4FCDB}" dt="2021-03-04T20:28:48.851" v="13" actId="167"/>
          <ac:picMkLst>
            <pc:docMk/>
            <pc:sldMk cId="0" sldId="343"/>
            <ac:picMk id="3" creationId="{B8943DE5-B32F-440B-AB01-F6D6AC4448F3}"/>
          </ac:picMkLst>
        </pc:picChg>
        <pc:picChg chg="add del mod">
          <ac:chgData name="Nathan Morrison" userId="a8088875ec538e5b" providerId="LiveId" clId="{10F64AEC-59CF-47AC-9D94-8C01D2D4FCDB}" dt="2021-03-04T20:35:13.901" v="80"/>
          <ac:picMkLst>
            <pc:docMk/>
            <pc:sldMk cId="0" sldId="343"/>
            <ac:picMk id="11" creationId="{8612ED07-1D28-4978-8AE1-85BCD4356F00}"/>
          </ac:picMkLst>
        </pc:picChg>
      </pc:sldChg>
      <pc:sldChg chg="delSp">
        <pc:chgData name="Nathan Morrison" userId="a8088875ec538e5b" providerId="LiveId" clId="{10F64AEC-59CF-47AC-9D94-8C01D2D4FCDB}" dt="2021-03-04T22:23:31.023" v="902" actId="21"/>
        <pc:sldMkLst>
          <pc:docMk/>
          <pc:sldMk cId="4115565408" sldId="649"/>
        </pc:sldMkLst>
        <pc:spChg chg="del">
          <ac:chgData name="Nathan Morrison" userId="a8088875ec538e5b" providerId="LiveId" clId="{10F64AEC-59CF-47AC-9D94-8C01D2D4FCDB}" dt="2021-03-04T22:23:31.023" v="902" actId="21"/>
          <ac:spMkLst>
            <pc:docMk/>
            <pc:sldMk cId="4115565408" sldId="649"/>
            <ac:spMk id="2" creationId="{D87F5F92-6F46-409A-B64B-88EC3BF89BA2}"/>
          </ac:spMkLst>
        </pc:spChg>
      </pc:sldChg>
      <pc:sldChg chg="del">
        <pc:chgData name="Nathan Morrison" userId="a8088875ec538e5b" providerId="LiveId" clId="{10F64AEC-59CF-47AC-9D94-8C01D2D4FCDB}" dt="2021-03-04T22:19:36.008" v="881" actId="47"/>
        <pc:sldMkLst>
          <pc:docMk/>
          <pc:sldMk cId="3880791810" sldId="650"/>
        </pc:sldMkLst>
      </pc:sldChg>
      <pc:sldChg chg="addSp delSp modSp mod delAnim">
        <pc:chgData name="Nathan Morrison" userId="a8088875ec538e5b" providerId="LiveId" clId="{10F64AEC-59CF-47AC-9D94-8C01D2D4FCDB}" dt="2021-03-04T23:30:34.662" v="932" actId="1076"/>
        <pc:sldMkLst>
          <pc:docMk/>
          <pc:sldMk cId="4268477927" sldId="651"/>
        </pc:sldMkLst>
        <pc:spChg chg="del mod">
          <ac:chgData name="Nathan Morrison" userId="a8088875ec538e5b" providerId="LiveId" clId="{10F64AEC-59CF-47AC-9D94-8C01D2D4FCDB}" dt="2021-03-04T21:35:04.678" v="299" actId="21"/>
          <ac:spMkLst>
            <pc:docMk/>
            <pc:sldMk cId="4268477927" sldId="651"/>
            <ac:spMk id="2" creationId="{E72B9846-7646-4C4F-9CD6-1D27FA646796}"/>
          </ac:spMkLst>
        </pc:spChg>
        <pc:spChg chg="mod">
          <ac:chgData name="Nathan Morrison" userId="a8088875ec538e5b" providerId="LiveId" clId="{10F64AEC-59CF-47AC-9D94-8C01D2D4FCDB}" dt="2021-03-04T21:39:47.813" v="334" actId="14100"/>
          <ac:spMkLst>
            <pc:docMk/>
            <pc:sldMk cId="4268477927" sldId="651"/>
            <ac:spMk id="3" creationId="{E7241630-4B94-4D6A-B68A-A2501C446F79}"/>
          </ac:spMkLst>
        </pc:spChg>
        <pc:spChg chg="mod">
          <ac:chgData name="Nathan Morrison" userId="a8088875ec538e5b" providerId="LiveId" clId="{10F64AEC-59CF-47AC-9D94-8C01D2D4FCDB}" dt="2021-03-04T22:19:20.567" v="878" actId="1076"/>
          <ac:spMkLst>
            <pc:docMk/>
            <pc:sldMk cId="4268477927" sldId="651"/>
            <ac:spMk id="6" creationId="{30C6D78B-6941-459B-9C31-C23B9A7C2717}"/>
          </ac:spMkLst>
        </pc:spChg>
        <pc:spChg chg="mod">
          <ac:chgData name="Nathan Morrison" userId="a8088875ec538e5b" providerId="LiveId" clId="{10F64AEC-59CF-47AC-9D94-8C01D2D4FCDB}" dt="2021-03-04T22:19:20.567" v="878" actId="1076"/>
          <ac:spMkLst>
            <pc:docMk/>
            <pc:sldMk cId="4268477927" sldId="651"/>
            <ac:spMk id="7" creationId="{A2D2C265-9370-423D-B590-2DD5BA196157}"/>
          </ac:spMkLst>
        </pc:spChg>
        <pc:spChg chg="mod">
          <ac:chgData name="Nathan Morrison" userId="a8088875ec538e5b" providerId="LiveId" clId="{10F64AEC-59CF-47AC-9D94-8C01D2D4FCDB}" dt="2021-03-04T22:19:20.567" v="878" actId="1076"/>
          <ac:spMkLst>
            <pc:docMk/>
            <pc:sldMk cId="4268477927" sldId="651"/>
            <ac:spMk id="8" creationId="{E2BDBFDA-20D5-45A7-BF48-697A3815B882}"/>
          </ac:spMkLst>
        </pc:spChg>
        <pc:spChg chg="del">
          <ac:chgData name="Nathan Morrison" userId="a8088875ec538e5b" providerId="LiveId" clId="{10F64AEC-59CF-47AC-9D94-8C01D2D4FCDB}" dt="2021-03-04T21:34:44.829" v="293" actId="478"/>
          <ac:spMkLst>
            <pc:docMk/>
            <pc:sldMk cId="4268477927" sldId="651"/>
            <ac:spMk id="9" creationId="{9347A8AA-E828-4FDD-BCD7-15F5A94411D4}"/>
          </ac:spMkLst>
        </pc:spChg>
        <pc:spChg chg="mod">
          <ac:chgData name="Nathan Morrison" userId="a8088875ec538e5b" providerId="LiveId" clId="{10F64AEC-59CF-47AC-9D94-8C01D2D4FCDB}" dt="2021-03-04T22:19:20.567" v="878" actId="1076"/>
          <ac:spMkLst>
            <pc:docMk/>
            <pc:sldMk cId="4268477927" sldId="651"/>
            <ac:spMk id="10" creationId="{71116023-A9E1-426B-8DEB-547DB5EE4BA1}"/>
          </ac:spMkLst>
        </pc:spChg>
        <pc:spChg chg="mod">
          <ac:chgData name="Nathan Morrison" userId="a8088875ec538e5b" providerId="LiveId" clId="{10F64AEC-59CF-47AC-9D94-8C01D2D4FCDB}" dt="2021-03-04T22:19:20.567" v="878" actId="1076"/>
          <ac:spMkLst>
            <pc:docMk/>
            <pc:sldMk cId="4268477927" sldId="651"/>
            <ac:spMk id="11" creationId="{478F88CF-7452-4A9B-9241-74C8F6FFD904}"/>
          </ac:spMkLst>
        </pc:spChg>
        <pc:spChg chg="mod">
          <ac:chgData name="Nathan Morrison" userId="a8088875ec538e5b" providerId="LiveId" clId="{10F64AEC-59CF-47AC-9D94-8C01D2D4FCDB}" dt="2021-03-04T22:19:20.567" v="878" actId="1076"/>
          <ac:spMkLst>
            <pc:docMk/>
            <pc:sldMk cId="4268477927" sldId="651"/>
            <ac:spMk id="12" creationId="{D104FAC1-3A14-4325-AE66-BD0A8D4920AE}"/>
          </ac:spMkLst>
        </pc:spChg>
        <pc:spChg chg="mod">
          <ac:chgData name="Nathan Morrison" userId="a8088875ec538e5b" providerId="LiveId" clId="{10F64AEC-59CF-47AC-9D94-8C01D2D4FCDB}" dt="2021-03-04T22:19:20.567" v="878" actId="1076"/>
          <ac:spMkLst>
            <pc:docMk/>
            <pc:sldMk cId="4268477927" sldId="651"/>
            <ac:spMk id="13" creationId="{7913DCEE-F143-4031-93A2-28CD4DD50C4F}"/>
          </ac:spMkLst>
        </pc:spChg>
        <pc:spChg chg="mod">
          <ac:chgData name="Nathan Morrison" userId="a8088875ec538e5b" providerId="LiveId" clId="{10F64AEC-59CF-47AC-9D94-8C01D2D4FCDB}" dt="2021-03-04T23:30:34.662" v="932" actId="1076"/>
          <ac:spMkLst>
            <pc:docMk/>
            <pc:sldMk cId="4268477927" sldId="651"/>
            <ac:spMk id="14" creationId="{FCE14DD5-B853-43A1-BBB2-FE4EC3348C50}"/>
          </ac:spMkLst>
        </pc:spChg>
        <pc:spChg chg="del">
          <ac:chgData name="Nathan Morrison" userId="a8088875ec538e5b" providerId="LiveId" clId="{10F64AEC-59CF-47AC-9D94-8C01D2D4FCDB}" dt="2021-03-04T21:34:42.418" v="292" actId="478"/>
          <ac:spMkLst>
            <pc:docMk/>
            <pc:sldMk cId="4268477927" sldId="651"/>
            <ac:spMk id="15" creationId="{B58B1F34-7DB9-4989-8DB9-665CD7B55EB4}"/>
          </ac:spMkLst>
        </pc:spChg>
        <pc:spChg chg="mod">
          <ac:chgData name="Nathan Morrison" userId="a8088875ec538e5b" providerId="LiveId" clId="{10F64AEC-59CF-47AC-9D94-8C01D2D4FCDB}" dt="2021-03-04T22:19:20.567" v="878" actId="1076"/>
          <ac:spMkLst>
            <pc:docMk/>
            <pc:sldMk cId="4268477927" sldId="651"/>
            <ac:spMk id="16" creationId="{A3EFC86D-D3BC-4EFD-9F94-AAA229A51610}"/>
          </ac:spMkLst>
        </pc:spChg>
        <pc:spChg chg="mod">
          <ac:chgData name="Nathan Morrison" userId="a8088875ec538e5b" providerId="LiveId" clId="{10F64AEC-59CF-47AC-9D94-8C01D2D4FCDB}" dt="2021-03-04T22:19:20.567" v="878" actId="1076"/>
          <ac:spMkLst>
            <pc:docMk/>
            <pc:sldMk cId="4268477927" sldId="651"/>
            <ac:spMk id="17" creationId="{C1D7DE6A-BEE2-4ADA-A697-6DBC75A62AD2}"/>
          </ac:spMkLst>
        </pc:spChg>
        <pc:spChg chg="mod">
          <ac:chgData name="Nathan Morrison" userId="a8088875ec538e5b" providerId="LiveId" clId="{10F64AEC-59CF-47AC-9D94-8C01D2D4FCDB}" dt="2021-03-04T22:19:20.567" v="878" actId="1076"/>
          <ac:spMkLst>
            <pc:docMk/>
            <pc:sldMk cId="4268477927" sldId="651"/>
            <ac:spMk id="18" creationId="{982EE86F-3BC5-4E43-9394-F0A4703EAB06}"/>
          </ac:spMkLst>
        </pc:spChg>
        <pc:spChg chg="mod">
          <ac:chgData name="Nathan Morrison" userId="a8088875ec538e5b" providerId="LiveId" clId="{10F64AEC-59CF-47AC-9D94-8C01D2D4FCDB}" dt="2021-03-04T22:19:20.567" v="878" actId="1076"/>
          <ac:spMkLst>
            <pc:docMk/>
            <pc:sldMk cId="4268477927" sldId="651"/>
            <ac:spMk id="19" creationId="{A053AA82-858D-4A95-9AE5-15AAE1066D9A}"/>
          </ac:spMkLst>
        </pc:spChg>
        <pc:spChg chg="del">
          <ac:chgData name="Nathan Morrison" userId="a8088875ec538e5b" providerId="LiveId" clId="{10F64AEC-59CF-47AC-9D94-8C01D2D4FCDB}" dt="2021-03-04T21:34:40.051" v="291" actId="478"/>
          <ac:spMkLst>
            <pc:docMk/>
            <pc:sldMk cId="4268477927" sldId="651"/>
            <ac:spMk id="20" creationId="{AD0BECD3-0310-458E-92F8-C7AB85453933}"/>
          </ac:spMkLst>
        </pc:spChg>
        <pc:spChg chg="mod">
          <ac:chgData name="Nathan Morrison" userId="a8088875ec538e5b" providerId="LiveId" clId="{10F64AEC-59CF-47AC-9D94-8C01D2D4FCDB}" dt="2021-03-04T22:19:20.567" v="878" actId="1076"/>
          <ac:spMkLst>
            <pc:docMk/>
            <pc:sldMk cId="4268477927" sldId="651"/>
            <ac:spMk id="21" creationId="{60C6E9E5-1B0A-4317-9CFE-9BE036F46738}"/>
          </ac:spMkLst>
        </pc:spChg>
        <pc:spChg chg="mod">
          <ac:chgData name="Nathan Morrison" userId="a8088875ec538e5b" providerId="LiveId" clId="{10F64AEC-59CF-47AC-9D94-8C01D2D4FCDB}" dt="2021-03-04T22:19:20.567" v="878" actId="1076"/>
          <ac:spMkLst>
            <pc:docMk/>
            <pc:sldMk cId="4268477927" sldId="651"/>
            <ac:spMk id="22" creationId="{52E438BD-9C7C-4286-9AE7-C225567B2A37}"/>
          </ac:spMkLst>
        </pc:spChg>
        <pc:spChg chg="mod">
          <ac:chgData name="Nathan Morrison" userId="a8088875ec538e5b" providerId="LiveId" clId="{10F64AEC-59CF-47AC-9D94-8C01D2D4FCDB}" dt="2021-03-04T22:19:20.567" v="878" actId="1076"/>
          <ac:spMkLst>
            <pc:docMk/>
            <pc:sldMk cId="4268477927" sldId="651"/>
            <ac:spMk id="23" creationId="{78EAF46F-14C9-4BEC-953D-DDDEE9711B7B}"/>
          </ac:spMkLst>
        </pc:spChg>
        <pc:spChg chg="mod">
          <ac:chgData name="Nathan Morrison" userId="a8088875ec538e5b" providerId="LiveId" clId="{10F64AEC-59CF-47AC-9D94-8C01D2D4FCDB}" dt="2021-03-04T22:19:20.567" v="878" actId="1076"/>
          <ac:spMkLst>
            <pc:docMk/>
            <pc:sldMk cId="4268477927" sldId="651"/>
            <ac:spMk id="24" creationId="{B6267103-28A9-43B9-9436-5584871F26B2}"/>
          </ac:spMkLst>
        </pc:spChg>
        <pc:spChg chg="del">
          <ac:chgData name="Nathan Morrison" userId="a8088875ec538e5b" providerId="LiveId" clId="{10F64AEC-59CF-47AC-9D94-8C01D2D4FCDB}" dt="2021-03-04T21:34:46.948" v="294" actId="478"/>
          <ac:spMkLst>
            <pc:docMk/>
            <pc:sldMk cId="4268477927" sldId="651"/>
            <ac:spMk id="25" creationId="{A6C15474-F78A-4726-A901-471C5E68D5BF}"/>
          </ac:spMkLst>
        </pc:spChg>
        <pc:spChg chg="mod">
          <ac:chgData name="Nathan Morrison" userId="a8088875ec538e5b" providerId="LiveId" clId="{10F64AEC-59CF-47AC-9D94-8C01D2D4FCDB}" dt="2021-03-04T22:19:20.567" v="878" actId="1076"/>
          <ac:spMkLst>
            <pc:docMk/>
            <pc:sldMk cId="4268477927" sldId="651"/>
            <ac:spMk id="26" creationId="{8A48ACB2-1D1E-48B0-8E86-6FF5E5FBFC5F}"/>
          </ac:spMkLst>
        </pc:spChg>
        <pc:spChg chg="mod">
          <ac:chgData name="Nathan Morrison" userId="a8088875ec538e5b" providerId="LiveId" clId="{10F64AEC-59CF-47AC-9D94-8C01D2D4FCDB}" dt="2021-03-04T22:19:20.567" v="878" actId="1076"/>
          <ac:spMkLst>
            <pc:docMk/>
            <pc:sldMk cId="4268477927" sldId="651"/>
            <ac:spMk id="27" creationId="{5E62F62E-259C-4826-B8F4-357E6ECABABD}"/>
          </ac:spMkLst>
        </pc:spChg>
        <pc:spChg chg="mod">
          <ac:chgData name="Nathan Morrison" userId="a8088875ec538e5b" providerId="LiveId" clId="{10F64AEC-59CF-47AC-9D94-8C01D2D4FCDB}" dt="2021-03-04T22:19:20.567" v="878" actId="1076"/>
          <ac:spMkLst>
            <pc:docMk/>
            <pc:sldMk cId="4268477927" sldId="651"/>
            <ac:spMk id="28" creationId="{A4DB9AEB-A571-4EB0-9773-44222EFCBAE9}"/>
          </ac:spMkLst>
        </pc:spChg>
        <pc:spChg chg="mod">
          <ac:chgData name="Nathan Morrison" userId="a8088875ec538e5b" providerId="LiveId" clId="{10F64AEC-59CF-47AC-9D94-8C01D2D4FCDB}" dt="2021-03-04T22:19:20.567" v="878" actId="1076"/>
          <ac:spMkLst>
            <pc:docMk/>
            <pc:sldMk cId="4268477927" sldId="651"/>
            <ac:spMk id="29" creationId="{C49BCEE8-363A-46BB-ABF7-5104FBBAF204}"/>
          </ac:spMkLst>
        </pc:spChg>
        <pc:spChg chg="del">
          <ac:chgData name="Nathan Morrison" userId="a8088875ec538e5b" providerId="LiveId" clId="{10F64AEC-59CF-47AC-9D94-8C01D2D4FCDB}" dt="2021-03-04T21:34:49.138" v="295" actId="478"/>
          <ac:spMkLst>
            <pc:docMk/>
            <pc:sldMk cId="4268477927" sldId="651"/>
            <ac:spMk id="30" creationId="{1851FBE7-9B58-4307-8EE6-82CB643DBEE5}"/>
          </ac:spMkLst>
        </pc:spChg>
        <pc:spChg chg="mod">
          <ac:chgData name="Nathan Morrison" userId="a8088875ec538e5b" providerId="LiveId" clId="{10F64AEC-59CF-47AC-9D94-8C01D2D4FCDB}" dt="2021-03-04T22:19:20.567" v="878" actId="1076"/>
          <ac:spMkLst>
            <pc:docMk/>
            <pc:sldMk cId="4268477927" sldId="651"/>
            <ac:spMk id="31" creationId="{5CA1992A-D487-4810-9A5A-B4E28F9D7052}"/>
          </ac:spMkLst>
        </pc:spChg>
        <pc:spChg chg="mod">
          <ac:chgData name="Nathan Morrison" userId="a8088875ec538e5b" providerId="LiveId" clId="{10F64AEC-59CF-47AC-9D94-8C01D2D4FCDB}" dt="2021-03-04T22:19:20.567" v="878" actId="1076"/>
          <ac:spMkLst>
            <pc:docMk/>
            <pc:sldMk cId="4268477927" sldId="651"/>
            <ac:spMk id="32" creationId="{21EFA4B9-FB3F-4157-BAAC-6AB508AED0B3}"/>
          </ac:spMkLst>
        </pc:spChg>
        <pc:spChg chg="mod">
          <ac:chgData name="Nathan Morrison" userId="a8088875ec538e5b" providerId="LiveId" clId="{10F64AEC-59CF-47AC-9D94-8C01D2D4FCDB}" dt="2021-03-04T22:19:20.567" v="878" actId="1076"/>
          <ac:spMkLst>
            <pc:docMk/>
            <pc:sldMk cId="4268477927" sldId="651"/>
            <ac:spMk id="33" creationId="{33DE9D9C-DA3B-49EC-B83F-326BB06C1C0B}"/>
          </ac:spMkLst>
        </pc:spChg>
        <pc:spChg chg="mod">
          <ac:chgData name="Nathan Morrison" userId="a8088875ec538e5b" providerId="LiveId" clId="{10F64AEC-59CF-47AC-9D94-8C01D2D4FCDB}" dt="2021-03-04T22:19:20.567" v="878" actId="1076"/>
          <ac:spMkLst>
            <pc:docMk/>
            <pc:sldMk cId="4268477927" sldId="651"/>
            <ac:spMk id="34" creationId="{9462F51D-60A1-48EA-AF2F-9572F4FD0F19}"/>
          </ac:spMkLst>
        </pc:spChg>
        <pc:spChg chg="del">
          <ac:chgData name="Nathan Morrison" userId="a8088875ec538e5b" providerId="LiveId" clId="{10F64AEC-59CF-47AC-9D94-8C01D2D4FCDB}" dt="2021-03-04T21:34:50.962" v="296" actId="478"/>
          <ac:spMkLst>
            <pc:docMk/>
            <pc:sldMk cId="4268477927" sldId="651"/>
            <ac:spMk id="35" creationId="{0BB8E8BF-3301-4A79-9997-7458B192FD68}"/>
          </ac:spMkLst>
        </pc:spChg>
        <pc:spChg chg="mod">
          <ac:chgData name="Nathan Morrison" userId="a8088875ec538e5b" providerId="LiveId" clId="{10F64AEC-59CF-47AC-9D94-8C01D2D4FCDB}" dt="2021-03-04T22:19:20.567" v="878" actId="1076"/>
          <ac:spMkLst>
            <pc:docMk/>
            <pc:sldMk cId="4268477927" sldId="651"/>
            <ac:spMk id="36" creationId="{C3742F06-4D93-456C-A94D-4B105B41FE47}"/>
          </ac:spMkLst>
        </pc:spChg>
        <pc:spChg chg="mod">
          <ac:chgData name="Nathan Morrison" userId="a8088875ec538e5b" providerId="LiveId" clId="{10F64AEC-59CF-47AC-9D94-8C01D2D4FCDB}" dt="2021-03-04T22:19:20.567" v="878" actId="1076"/>
          <ac:spMkLst>
            <pc:docMk/>
            <pc:sldMk cId="4268477927" sldId="651"/>
            <ac:spMk id="37" creationId="{9316CF57-B96B-4880-A198-1535F265BAE3}"/>
          </ac:spMkLst>
        </pc:spChg>
        <pc:spChg chg="mod">
          <ac:chgData name="Nathan Morrison" userId="a8088875ec538e5b" providerId="LiveId" clId="{10F64AEC-59CF-47AC-9D94-8C01D2D4FCDB}" dt="2021-03-04T22:19:20.567" v="878" actId="1076"/>
          <ac:spMkLst>
            <pc:docMk/>
            <pc:sldMk cId="4268477927" sldId="651"/>
            <ac:spMk id="38" creationId="{9E2F6B60-AF7C-40B8-B5BA-E307628EBAAC}"/>
          </ac:spMkLst>
        </pc:spChg>
        <pc:spChg chg="mod">
          <ac:chgData name="Nathan Morrison" userId="a8088875ec538e5b" providerId="LiveId" clId="{10F64AEC-59CF-47AC-9D94-8C01D2D4FCDB}" dt="2021-03-04T22:19:20.567" v="878" actId="1076"/>
          <ac:spMkLst>
            <pc:docMk/>
            <pc:sldMk cId="4268477927" sldId="651"/>
            <ac:spMk id="39" creationId="{7A888F92-00DC-4D01-8E92-AF31FFCC5EA7}"/>
          </ac:spMkLst>
        </pc:spChg>
        <pc:spChg chg="del">
          <ac:chgData name="Nathan Morrison" userId="a8088875ec538e5b" providerId="LiveId" clId="{10F64AEC-59CF-47AC-9D94-8C01D2D4FCDB}" dt="2021-03-04T21:34:52.450" v="297" actId="478"/>
          <ac:spMkLst>
            <pc:docMk/>
            <pc:sldMk cId="4268477927" sldId="651"/>
            <ac:spMk id="40" creationId="{182BF224-4498-46C3-BC9D-227B4BF64E24}"/>
          </ac:spMkLst>
        </pc:spChg>
        <pc:spChg chg="mod">
          <ac:chgData name="Nathan Morrison" userId="a8088875ec538e5b" providerId="LiveId" clId="{10F64AEC-59CF-47AC-9D94-8C01D2D4FCDB}" dt="2021-03-04T22:19:20.567" v="878" actId="1076"/>
          <ac:spMkLst>
            <pc:docMk/>
            <pc:sldMk cId="4268477927" sldId="651"/>
            <ac:spMk id="41" creationId="{A3B7A61D-27DC-4382-8384-29A0C6814EF6}"/>
          </ac:spMkLst>
        </pc:spChg>
        <pc:spChg chg="mod">
          <ac:chgData name="Nathan Morrison" userId="a8088875ec538e5b" providerId="LiveId" clId="{10F64AEC-59CF-47AC-9D94-8C01D2D4FCDB}" dt="2021-03-04T22:19:20.567" v="878" actId="1076"/>
          <ac:spMkLst>
            <pc:docMk/>
            <pc:sldMk cId="4268477927" sldId="651"/>
            <ac:spMk id="42" creationId="{58F72E37-5DDD-4A0D-9823-F4ACDBD6DC36}"/>
          </ac:spMkLst>
        </pc:spChg>
        <pc:spChg chg="mod">
          <ac:chgData name="Nathan Morrison" userId="a8088875ec538e5b" providerId="LiveId" clId="{10F64AEC-59CF-47AC-9D94-8C01D2D4FCDB}" dt="2021-03-04T22:19:20.567" v="878" actId="1076"/>
          <ac:spMkLst>
            <pc:docMk/>
            <pc:sldMk cId="4268477927" sldId="651"/>
            <ac:spMk id="43" creationId="{5878B6F0-7467-4E54-94A3-70D616D73696}"/>
          </ac:spMkLst>
        </pc:spChg>
        <pc:spChg chg="mod">
          <ac:chgData name="Nathan Morrison" userId="a8088875ec538e5b" providerId="LiveId" clId="{10F64AEC-59CF-47AC-9D94-8C01D2D4FCDB}" dt="2021-03-04T22:19:20.567" v="878" actId="1076"/>
          <ac:spMkLst>
            <pc:docMk/>
            <pc:sldMk cId="4268477927" sldId="651"/>
            <ac:spMk id="44" creationId="{7C94BEF8-D5D9-4C76-9E02-764077389C8C}"/>
          </ac:spMkLst>
        </pc:spChg>
        <pc:spChg chg="del">
          <ac:chgData name="Nathan Morrison" userId="a8088875ec538e5b" providerId="LiveId" clId="{10F64AEC-59CF-47AC-9D94-8C01D2D4FCDB}" dt="2021-03-04T21:34:53.741" v="298" actId="478"/>
          <ac:spMkLst>
            <pc:docMk/>
            <pc:sldMk cId="4268477927" sldId="651"/>
            <ac:spMk id="45" creationId="{CA2F84C5-CDE9-4794-AEE1-2971B7D6B51A}"/>
          </ac:spMkLst>
        </pc:spChg>
        <pc:graphicFrameChg chg="add del mod modGraphic">
          <ac:chgData name="Nathan Morrison" userId="a8088875ec538e5b" providerId="LiveId" clId="{10F64AEC-59CF-47AC-9D94-8C01D2D4FCDB}" dt="2021-03-04T22:03:39.728" v="637" actId="21"/>
          <ac:graphicFrameMkLst>
            <pc:docMk/>
            <pc:sldMk cId="4268477927" sldId="651"/>
            <ac:graphicFrameMk id="4" creationId="{EE29691B-7D60-4850-AF60-8F3F46A10D07}"/>
          </ac:graphicFrameMkLst>
        </pc:graphicFrameChg>
        <pc:graphicFrameChg chg="mod modGraphic">
          <ac:chgData name="Nathan Morrison" userId="a8088875ec538e5b" providerId="LiveId" clId="{10F64AEC-59CF-47AC-9D94-8C01D2D4FCDB}" dt="2021-03-04T23:30:33.954" v="931" actId="20577"/>
          <ac:graphicFrameMkLst>
            <pc:docMk/>
            <pc:sldMk cId="4268477927" sldId="651"/>
            <ac:graphicFrameMk id="5" creationId="{EE99D88E-E21B-4865-9A3A-C36BE09E1E3A}"/>
          </ac:graphicFrameMkLst>
        </pc:graphicFrameChg>
        <pc:graphicFrameChg chg="add del mod modGraphic">
          <ac:chgData name="Nathan Morrison" userId="a8088875ec538e5b" providerId="LiveId" clId="{10F64AEC-59CF-47AC-9D94-8C01D2D4FCDB}" dt="2021-03-04T22:03:42.914" v="638" actId="21"/>
          <ac:graphicFrameMkLst>
            <pc:docMk/>
            <pc:sldMk cId="4268477927" sldId="651"/>
            <ac:graphicFrameMk id="46" creationId="{10DCF3E6-B25A-4AA3-B584-7019C1E84B0B}"/>
          </ac:graphicFrameMkLst>
        </pc:graphicFrameChg>
      </pc:sldChg>
      <pc:sldChg chg="addSp delSp modSp mod modClrScheme delAnim modAnim chgLayout">
        <pc:chgData name="Nathan Morrison" userId="a8088875ec538e5b" providerId="LiveId" clId="{10F64AEC-59CF-47AC-9D94-8C01D2D4FCDB}" dt="2021-03-04T21:30:41.136" v="256"/>
        <pc:sldMkLst>
          <pc:docMk/>
          <pc:sldMk cId="3914803067" sldId="655"/>
        </pc:sldMkLst>
        <pc:spChg chg="del mod">
          <ac:chgData name="Nathan Morrison" userId="a8088875ec538e5b" providerId="LiveId" clId="{10F64AEC-59CF-47AC-9D94-8C01D2D4FCDB}" dt="2021-03-04T21:28:47.426" v="235" actId="21"/>
          <ac:spMkLst>
            <pc:docMk/>
            <pc:sldMk cId="3914803067" sldId="655"/>
            <ac:spMk id="7" creationId="{4D139F3C-4428-4DC2-AD19-7615A11D6DF2}"/>
          </ac:spMkLst>
        </pc:spChg>
        <pc:spChg chg="mod ord">
          <ac:chgData name="Nathan Morrison" userId="a8088875ec538e5b" providerId="LiveId" clId="{10F64AEC-59CF-47AC-9D94-8C01D2D4FCDB}" dt="2021-03-04T21:29:42.279" v="246" actId="1076"/>
          <ac:spMkLst>
            <pc:docMk/>
            <pc:sldMk cId="3914803067" sldId="655"/>
            <ac:spMk id="8" creationId="{00000000-0000-0000-0000-000000000000}"/>
          </ac:spMkLst>
        </pc:spChg>
        <pc:spChg chg="del mod">
          <ac:chgData name="Nathan Morrison" userId="a8088875ec538e5b" providerId="LiveId" clId="{10F64AEC-59CF-47AC-9D94-8C01D2D4FCDB}" dt="2021-03-04T21:28:49.763" v="236" actId="21"/>
          <ac:spMkLst>
            <pc:docMk/>
            <pc:sldMk cId="3914803067" sldId="655"/>
            <ac:spMk id="10" creationId="{40E02A95-8F08-4659-97BD-72FB439CB07B}"/>
          </ac:spMkLst>
        </pc:spChg>
        <pc:spChg chg="del mod">
          <ac:chgData name="Nathan Morrison" userId="a8088875ec538e5b" providerId="LiveId" clId="{10F64AEC-59CF-47AC-9D94-8C01D2D4FCDB}" dt="2021-03-04T21:28:52.722" v="237" actId="21"/>
          <ac:spMkLst>
            <pc:docMk/>
            <pc:sldMk cId="3914803067" sldId="655"/>
            <ac:spMk id="11" creationId="{0C826FA3-0581-473C-BE18-2AAE6E1E1790}"/>
          </ac:spMkLst>
        </pc:spChg>
        <pc:spChg chg="mod">
          <ac:chgData name="Nathan Morrison" userId="a8088875ec538e5b" providerId="LiveId" clId="{10F64AEC-59CF-47AC-9D94-8C01D2D4FCDB}" dt="2021-03-04T21:29:48.225" v="248" actId="1076"/>
          <ac:spMkLst>
            <pc:docMk/>
            <pc:sldMk cId="3914803067" sldId="655"/>
            <ac:spMk id="226306" creationId="{00000000-0000-0000-0000-000000000000}"/>
          </ac:spMkLst>
        </pc:spChg>
        <pc:spChg chg="mod ord">
          <ac:chgData name="Nathan Morrison" userId="a8088875ec538e5b" providerId="LiveId" clId="{10F64AEC-59CF-47AC-9D94-8C01D2D4FCDB}" dt="2021-03-04T21:29:56.093" v="250" actId="14100"/>
          <ac:spMkLst>
            <pc:docMk/>
            <pc:sldMk cId="3914803067" sldId="655"/>
            <ac:spMk id="226308" creationId="{00000000-0000-0000-0000-000000000000}"/>
          </ac:spMkLst>
        </pc:spChg>
        <pc:picChg chg="add mod">
          <ac:chgData name="Nathan Morrison" userId="a8088875ec538e5b" providerId="LiveId" clId="{10F64AEC-59CF-47AC-9D94-8C01D2D4FCDB}" dt="2021-03-04T21:29:32.965" v="242" actId="26606"/>
          <ac:picMkLst>
            <pc:docMk/>
            <pc:sldMk cId="3914803067" sldId="655"/>
            <ac:picMk id="3" creationId="{72094866-E1C7-4A3F-A4F4-4BD67A9AFC43}"/>
          </ac:picMkLst>
        </pc:picChg>
      </pc:sldChg>
      <pc:sldChg chg="modSp mod">
        <pc:chgData name="Nathan Morrison" userId="a8088875ec538e5b" providerId="LiveId" clId="{10F64AEC-59CF-47AC-9D94-8C01D2D4FCDB}" dt="2021-03-05T18:34:46.736" v="986" actId="20577"/>
        <pc:sldMkLst>
          <pc:docMk/>
          <pc:sldMk cId="2602705939" sldId="656"/>
        </pc:sldMkLst>
        <pc:spChg chg="mod">
          <ac:chgData name="Nathan Morrison" userId="a8088875ec538e5b" providerId="LiveId" clId="{10F64AEC-59CF-47AC-9D94-8C01D2D4FCDB}" dt="2021-03-05T18:34:46.736" v="986" actId="20577"/>
          <ac:spMkLst>
            <pc:docMk/>
            <pc:sldMk cId="2602705939" sldId="656"/>
            <ac:spMk id="2" creationId="{8946C1DA-DC24-4D65-AE17-4A3651F3203D}"/>
          </ac:spMkLst>
        </pc:spChg>
        <pc:spChg chg="mod">
          <ac:chgData name="Nathan Morrison" userId="a8088875ec538e5b" providerId="LiveId" clId="{10F64AEC-59CF-47AC-9D94-8C01D2D4FCDB}" dt="2021-03-04T22:23:04.516" v="898" actId="1076"/>
          <ac:spMkLst>
            <pc:docMk/>
            <pc:sldMk cId="2602705939" sldId="656"/>
            <ac:spMk id="3" creationId="{51DD8409-5AD6-4C14-AEEF-183643918E3B}"/>
          </ac:spMkLst>
        </pc:spChg>
      </pc:sldChg>
      <pc:sldChg chg="addSp delSp modSp mod">
        <pc:chgData name="Nathan Morrison" userId="a8088875ec538e5b" providerId="LiveId" clId="{10F64AEC-59CF-47AC-9D94-8C01D2D4FCDB}" dt="2021-03-05T18:34:56.920" v="987" actId="20577"/>
        <pc:sldMkLst>
          <pc:docMk/>
          <pc:sldMk cId="1226765525" sldId="658"/>
        </pc:sldMkLst>
        <pc:spChg chg="mod">
          <ac:chgData name="Nathan Morrison" userId="a8088875ec538e5b" providerId="LiveId" clId="{10F64AEC-59CF-47AC-9D94-8C01D2D4FCDB}" dt="2021-03-05T18:34:56.920" v="987" actId="20577"/>
          <ac:spMkLst>
            <pc:docMk/>
            <pc:sldMk cId="1226765525" sldId="658"/>
            <ac:spMk id="2" creationId="{8946C1DA-DC24-4D65-AE17-4A3651F3203D}"/>
          </ac:spMkLst>
        </pc:spChg>
        <pc:spChg chg="del">
          <ac:chgData name="Nathan Morrison" userId="a8088875ec538e5b" providerId="LiveId" clId="{10F64AEC-59CF-47AC-9D94-8C01D2D4FCDB}" dt="2021-03-04T22:22:44.270" v="894" actId="21"/>
          <ac:spMkLst>
            <pc:docMk/>
            <pc:sldMk cId="1226765525" sldId="658"/>
            <ac:spMk id="3" creationId="{849FBEA3-6E94-4CB6-AD9E-27368DE485A6}"/>
          </ac:spMkLst>
        </pc:spChg>
        <pc:spChg chg="add mod">
          <ac:chgData name="Nathan Morrison" userId="a8088875ec538e5b" providerId="LiveId" clId="{10F64AEC-59CF-47AC-9D94-8C01D2D4FCDB}" dt="2021-03-04T22:23:09.963" v="899"/>
          <ac:spMkLst>
            <pc:docMk/>
            <pc:sldMk cId="1226765525" sldId="658"/>
            <ac:spMk id="4" creationId="{02C2E4EA-1DEF-49B2-A163-CB1F88785D23}"/>
          </ac:spMkLst>
        </pc:spChg>
      </pc:sldChg>
      <pc:sldChg chg="delSp modSp mod modNotesTx">
        <pc:chgData name="Nathan Morrison" userId="a8088875ec538e5b" providerId="LiveId" clId="{10F64AEC-59CF-47AC-9D94-8C01D2D4FCDB}" dt="2021-03-05T18:36:37.488" v="991" actId="20577"/>
        <pc:sldMkLst>
          <pc:docMk/>
          <pc:sldMk cId="2704972001" sldId="659"/>
        </pc:sldMkLst>
        <pc:spChg chg="del mod">
          <ac:chgData name="Nathan Morrison" userId="a8088875ec538e5b" providerId="LiveId" clId="{10F64AEC-59CF-47AC-9D94-8C01D2D4FCDB}" dt="2021-03-04T22:22:12.024" v="889" actId="21"/>
          <ac:spMkLst>
            <pc:docMk/>
            <pc:sldMk cId="2704972001" sldId="659"/>
            <ac:spMk id="2" creationId="{4A581EBB-C45D-4698-BBB1-6F242C0BDE68}"/>
          </ac:spMkLst>
        </pc:spChg>
        <pc:spChg chg="del">
          <ac:chgData name="Nathan Morrison" userId="a8088875ec538e5b" providerId="LiveId" clId="{10F64AEC-59CF-47AC-9D94-8C01D2D4FCDB}" dt="2021-03-04T22:21:30.877" v="884" actId="21"/>
          <ac:spMkLst>
            <pc:docMk/>
            <pc:sldMk cId="2704972001" sldId="659"/>
            <ac:spMk id="3" creationId="{3A9AB384-245A-409F-98D1-1AD0BEB7BD90}"/>
          </ac:spMkLst>
        </pc:spChg>
        <pc:picChg chg="mod">
          <ac:chgData name="Nathan Morrison" userId="a8088875ec538e5b" providerId="LiveId" clId="{10F64AEC-59CF-47AC-9D94-8C01D2D4FCDB}" dt="2021-03-05T18:36:16.243" v="989" actId="14100"/>
          <ac:picMkLst>
            <pc:docMk/>
            <pc:sldMk cId="2704972001" sldId="659"/>
            <ac:picMk id="7" creationId="{5AE0A530-E00F-4AFE-A6F2-B1B761BFBB52}"/>
          </ac:picMkLst>
        </pc:picChg>
      </pc:sldChg>
      <pc:sldChg chg="addSp delSp modSp mod delAnim modAnim">
        <pc:chgData name="Nathan Morrison" userId="a8088875ec538e5b" providerId="LiveId" clId="{10F64AEC-59CF-47AC-9D94-8C01D2D4FCDB}" dt="2021-03-04T22:23:25.491" v="901" actId="1076"/>
        <pc:sldMkLst>
          <pc:docMk/>
          <pc:sldMk cId="3881325531" sldId="660"/>
        </pc:sldMkLst>
        <pc:spChg chg="mod">
          <ac:chgData name="Nathan Morrison" userId="a8088875ec538e5b" providerId="LiveId" clId="{10F64AEC-59CF-47AC-9D94-8C01D2D4FCDB}" dt="2021-03-04T22:23:25.491" v="901" actId="1076"/>
          <ac:spMkLst>
            <pc:docMk/>
            <pc:sldMk cId="3881325531" sldId="660"/>
            <ac:spMk id="5" creationId="{42BB38C0-3CEA-4486-949F-33948D60D22B}"/>
          </ac:spMkLst>
        </pc:spChg>
        <pc:spChg chg="add del mod">
          <ac:chgData name="Nathan Morrison" userId="a8088875ec538e5b" providerId="LiveId" clId="{10F64AEC-59CF-47AC-9D94-8C01D2D4FCDB}" dt="2021-03-04T20:38:12.401" v="106" actId="21"/>
          <ac:spMkLst>
            <pc:docMk/>
            <pc:sldMk cId="3881325531" sldId="660"/>
            <ac:spMk id="6" creationId="{BAB46117-BDEB-443B-A7AB-D1E6579B5C43}"/>
          </ac:spMkLst>
        </pc:spChg>
      </pc:sldChg>
      <pc:sldChg chg="new del">
        <pc:chgData name="Nathan Morrison" userId="a8088875ec538e5b" providerId="LiveId" clId="{10F64AEC-59CF-47AC-9D94-8C01D2D4FCDB}" dt="2021-03-04T20:38:38.776" v="110" actId="47"/>
        <pc:sldMkLst>
          <pc:docMk/>
          <pc:sldMk cId="736639592" sldId="661"/>
        </pc:sldMkLst>
      </pc:sldChg>
      <pc:sldChg chg="addSp delSp modSp add mod modClrScheme modAnim chgLayout">
        <pc:chgData name="Nathan Morrison" userId="a8088875ec538e5b" providerId="LiveId" clId="{10F64AEC-59CF-47AC-9D94-8C01D2D4FCDB}" dt="2021-03-05T18:31:34.882" v="936" actId="1076"/>
        <pc:sldMkLst>
          <pc:docMk/>
          <pc:sldMk cId="1438858098" sldId="662"/>
        </pc:sldMkLst>
        <pc:spChg chg="del">
          <ac:chgData name="Nathan Morrison" userId="a8088875ec538e5b" providerId="LiveId" clId="{10F64AEC-59CF-47AC-9D94-8C01D2D4FCDB}" dt="2021-03-04T20:40:03.399" v="119" actId="26606"/>
          <ac:spMkLst>
            <pc:docMk/>
            <pc:sldMk cId="1438858098" sldId="662"/>
            <ac:spMk id="2" creationId="{40772CD6-A2A1-4724-95D8-53667F95737E}"/>
          </ac:spMkLst>
        </pc:spChg>
        <pc:spChg chg="mod">
          <ac:chgData name="Nathan Morrison" userId="a8088875ec538e5b" providerId="LiveId" clId="{10F64AEC-59CF-47AC-9D94-8C01D2D4FCDB}" dt="2021-03-05T18:31:34.882" v="936" actId="1076"/>
          <ac:spMkLst>
            <pc:docMk/>
            <pc:sldMk cId="1438858098" sldId="662"/>
            <ac:spMk id="3" creationId="{C44520F4-F49D-4315-9DCE-93748883C627}"/>
          </ac:spMkLst>
        </pc:spChg>
        <pc:spChg chg="del">
          <ac:chgData name="Nathan Morrison" userId="a8088875ec538e5b" providerId="LiveId" clId="{10F64AEC-59CF-47AC-9D94-8C01D2D4FCDB}" dt="2021-03-04T20:39:46.167" v="116" actId="931"/>
          <ac:spMkLst>
            <pc:docMk/>
            <pc:sldMk cId="1438858098" sldId="662"/>
            <ac:spMk id="4" creationId="{B24B1F02-0B20-46B3-99FF-58A3321D39D0}"/>
          </ac:spMkLst>
        </pc:spChg>
        <pc:spChg chg="mod">
          <ac:chgData name="Nathan Morrison" userId="a8088875ec538e5b" providerId="LiveId" clId="{10F64AEC-59CF-47AC-9D94-8C01D2D4FCDB}" dt="2021-03-04T20:43:08.507" v="149" actId="1076"/>
          <ac:spMkLst>
            <pc:docMk/>
            <pc:sldMk cId="1438858098" sldId="662"/>
            <ac:spMk id="5" creationId="{42BB38C0-3CEA-4486-949F-33948D60D22B}"/>
          </ac:spMkLst>
        </pc:spChg>
        <pc:spChg chg="add del mod">
          <ac:chgData name="Nathan Morrison" userId="a8088875ec538e5b" providerId="LiveId" clId="{10F64AEC-59CF-47AC-9D94-8C01D2D4FCDB}" dt="2021-03-04T20:39:23.098" v="114" actId="478"/>
          <ac:spMkLst>
            <pc:docMk/>
            <pc:sldMk cId="1438858098" sldId="662"/>
            <ac:spMk id="7" creationId="{2AAD7322-FE30-4239-938D-7ABB3C2ED334}"/>
          </ac:spMkLst>
        </pc:spChg>
        <pc:spChg chg="add mod">
          <ac:chgData name="Nathan Morrison" userId="a8088875ec538e5b" providerId="LiveId" clId="{10F64AEC-59CF-47AC-9D94-8C01D2D4FCDB}" dt="2021-03-04T20:40:43.712" v="128" actId="207"/>
          <ac:spMkLst>
            <pc:docMk/>
            <pc:sldMk cId="1438858098" sldId="662"/>
            <ac:spMk id="10" creationId="{B3A44CF4-68A8-4112-9361-19E6B4EE4D11}"/>
          </ac:spMkLst>
        </pc:spChg>
        <pc:spChg chg="add mod">
          <ac:chgData name="Nathan Morrison" userId="a8088875ec538e5b" providerId="LiveId" clId="{10F64AEC-59CF-47AC-9D94-8C01D2D4FCDB}" dt="2021-03-04T20:43:37.448" v="154" actId="1076"/>
          <ac:spMkLst>
            <pc:docMk/>
            <pc:sldMk cId="1438858098" sldId="662"/>
            <ac:spMk id="11" creationId="{7E11F46B-6519-4C73-86C7-A3400AA78FC8}"/>
          </ac:spMkLst>
        </pc:spChg>
        <pc:spChg chg="add mod">
          <ac:chgData name="Nathan Morrison" userId="a8088875ec538e5b" providerId="LiveId" clId="{10F64AEC-59CF-47AC-9D94-8C01D2D4FCDB}" dt="2021-03-04T20:42:00.845" v="139" actId="14100"/>
          <ac:spMkLst>
            <pc:docMk/>
            <pc:sldMk cId="1438858098" sldId="662"/>
            <ac:spMk id="12" creationId="{208634AF-BB6D-42C5-8028-B6D0A3CC18C6}"/>
          </ac:spMkLst>
        </pc:spChg>
        <pc:spChg chg="add mod">
          <ac:chgData name="Nathan Morrison" userId="a8088875ec538e5b" providerId="LiveId" clId="{10F64AEC-59CF-47AC-9D94-8C01D2D4FCDB}" dt="2021-03-04T20:42:23.149" v="143" actId="1076"/>
          <ac:spMkLst>
            <pc:docMk/>
            <pc:sldMk cId="1438858098" sldId="662"/>
            <ac:spMk id="13" creationId="{87A9F876-3F60-42A5-9F7D-A519C50DFAE5}"/>
          </ac:spMkLst>
        </pc:spChg>
        <pc:spChg chg="add mod">
          <ac:chgData name="Nathan Morrison" userId="a8088875ec538e5b" providerId="LiveId" clId="{10F64AEC-59CF-47AC-9D94-8C01D2D4FCDB}" dt="2021-03-04T20:43:26.088" v="152" actId="1076"/>
          <ac:spMkLst>
            <pc:docMk/>
            <pc:sldMk cId="1438858098" sldId="662"/>
            <ac:spMk id="14" creationId="{4407D6C3-7552-4515-AB28-14F049A7F624}"/>
          </ac:spMkLst>
        </pc:spChg>
        <pc:picChg chg="add del mod">
          <ac:chgData name="Nathan Morrison" userId="a8088875ec538e5b" providerId="LiveId" clId="{10F64AEC-59CF-47AC-9D94-8C01D2D4FCDB}" dt="2021-03-04T20:39:05.878" v="113" actId="21"/>
          <ac:picMkLst>
            <pc:docMk/>
            <pc:sldMk cId="1438858098" sldId="662"/>
            <ac:picMk id="6" creationId="{13DEEDC2-983A-423F-AE55-EB8718BACBE9}"/>
          </ac:picMkLst>
        </pc:picChg>
        <pc:picChg chg="add mod">
          <ac:chgData name="Nathan Morrison" userId="a8088875ec538e5b" providerId="LiveId" clId="{10F64AEC-59CF-47AC-9D94-8C01D2D4FCDB}" dt="2021-03-04T20:43:32.495" v="153" actId="1076"/>
          <ac:picMkLst>
            <pc:docMk/>
            <pc:sldMk cId="1438858098" sldId="662"/>
            <ac:picMk id="9" creationId="{8A9183AB-DAE9-4011-835E-39A96143B826}"/>
          </ac:picMkLst>
        </pc:picChg>
      </pc:sldChg>
      <pc:sldChg chg="new del">
        <pc:chgData name="Nathan Morrison" userId="a8088875ec538e5b" providerId="LiveId" clId="{10F64AEC-59CF-47AC-9D94-8C01D2D4FCDB}" dt="2021-03-04T21:25:51.222" v="211" actId="47"/>
        <pc:sldMkLst>
          <pc:docMk/>
          <pc:sldMk cId="4237225509" sldId="663"/>
        </pc:sldMkLst>
      </pc:sldChg>
      <pc:sldChg chg="addSp delSp modSp add mod delAnim modAnim">
        <pc:chgData name="Nathan Morrison" userId="a8088875ec538e5b" providerId="LiveId" clId="{10F64AEC-59CF-47AC-9D94-8C01D2D4FCDB}" dt="2021-03-05T19:19:01.886" v="995"/>
        <pc:sldMkLst>
          <pc:docMk/>
          <pc:sldMk cId="2284116700" sldId="664"/>
        </pc:sldMkLst>
        <pc:spChg chg="mod">
          <ac:chgData name="Nathan Morrison" userId="a8088875ec538e5b" providerId="LiveId" clId="{10F64AEC-59CF-47AC-9D94-8C01D2D4FCDB}" dt="2021-03-04T21:27:22.239" v="224" actId="1076"/>
          <ac:spMkLst>
            <pc:docMk/>
            <pc:sldMk cId="2284116700" sldId="664"/>
            <ac:spMk id="7" creationId="{4D139F3C-4428-4DC2-AD19-7615A11D6DF2}"/>
          </ac:spMkLst>
        </pc:spChg>
        <pc:spChg chg="mod">
          <ac:chgData name="Nathan Morrison" userId="a8088875ec538e5b" providerId="LiveId" clId="{10F64AEC-59CF-47AC-9D94-8C01D2D4FCDB}" dt="2021-03-04T21:28:35.834" v="233" actId="14100"/>
          <ac:spMkLst>
            <pc:docMk/>
            <pc:sldMk cId="2284116700" sldId="664"/>
            <ac:spMk id="8" creationId="{00000000-0000-0000-0000-000000000000}"/>
          </ac:spMkLst>
        </pc:spChg>
        <pc:spChg chg="add mod">
          <ac:chgData name="Nathan Morrison" userId="a8088875ec538e5b" providerId="LiveId" clId="{10F64AEC-59CF-47AC-9D94-8C01D2D4FCDB}" dt="2021-03-05T18:33:10.717" v="977" actId="207"/>
          <ac:spMkLst>
            <pc:docMk/>
            <pc:sldMk cId="2284116700" sldId="664"/>
            <ac:spMk id="9" creationId="{1C4DF244-07E8-46B3-8071-849419FD8E82}"/>
          </ac:spMkLst>
        </pc:spChg>
        <pc:spChg chg="mod">
          <ac:chgData name="Nathan Morrison" userId="a8088875ec538e5b" providerId="LiveId" clId="{10F64AEC-59CF-47AC-9D94-8C01D2D4FCDB}" dt="2021-03-05T18:33:16.245" v="978" actId="207"/>
          <ac:spMkLst>
            <pc:docMk/>
            <pc:sldMk cId="2284116700" sldId="664"/>
            <ac:spMk id="10" creationId="{40E02A95-8F08-4659-97BD-72FB439CB07B}"/>
          </ac:spMkLst>
        </pc:spChg>
        <pc:spChg chg="del mod ord">
          <ac:chgData name="Nathan Morrison" userId="a8088875ec538e5b" providerId="LiveId" clId="{10F64AEC-59CF-47AC-9D94-8C01D2D4FCDB}" dt="2021-03-05T18:33:48.396" v="983" actId="21"/>
          <ac:spMkLst>
            <pc:docMk/>
            <pc:sldMk cId="2284116700" sldId="664"/>
            <ac:spMk id="11" creationId="{0C826FA3-0581-473C-BE18-2AAE6E1E1790}"/>
          </ac:spMkLst>
        </pc:spChg>
        <pc:spChg chg="add mod">
          <ac:chgData name="Nathan Morrison" userId="a8088875ec538e5b" providerId="LiveId" clId="{10F64AEC-59CF-47AC-9D94-8C01D2D4FCDB}" dt="2021-03-05T18:33:38.108" v="982" actId="14100"/>
          <ac:spMkLst>
            <pc:docMk/>
            <pc:sldMk cId="2284116700" sldId="664"/>
            <ac:spMk id="12" creationId="{665D4EAE-28B2-48EC-A173-837164B911ED}"/>
          </ac:spMkLst>
        </pc:spChg>
        <pc:spChg chg="add mod">
          <ac:chgData name="Nathan Morrison" userId="a8088875ec538e5b" providerId="LiveId" clId="{10F64AEC-59CF-47AC-9D94-8C01D2D4FCDB}" dt="2021-03-05T18:33:50.053" v="984"/>
          <ac:spMkLst>
            <pc:docMk/>
            <pc:sldMk cId="2284116700" sldId="664"/>
            <ac:spMk id="13" creationId="{DD761D34-4732-4098-9654-3D3D7D2A3176}"/>
          </ac:spMkLst>
        </pc:spChg>
        <pc:spChg chg="del">
          <ac:chgData name="Nathan Morrison" userId="a8088875ec538e5b" providerId="LiveId" clId="{10F64AEC-59CF-47AC-9D94-8C01D2D4FCDB}" dt="2021-03-04T21:26:06.005" v="212" actId="21"/>
          <ac:spMkLst>
            <pc:docMk/>
            <pc:sldMk cId="2284116700" sldId="664"/>
            <ac:spMk id="226308" creationId="{00000000-0000-0000-0000-000000000000}"/>
          </ac:spMkLst>
        </pc:spChg>
        <pc:picChg chg="add mod">
          <ac:chgData name="Nathan Morrison" userId="a8088875ec538e5b" providerId="LiveId" clId="{10F64AEC-59CF-47AC-9D94-8C01D2D4FCDB}" dt="2021-03-04T21:27:41.026" v="226" actId="1076"/>
          <ac:picMkLst>
            <pc:docMk/>
            <pc:sldMk cId="2284116700" sldId="664"/>
            <ac:picMk id="3" creationId="{76E2C79C-4B32-49D3-8C08-718A57B08B3E}"/>
          </ac:picMkLst>
        </pc:picChg>
      </pc:sldChg>
      <pc:sldChg chg="addSp modSp new modAnim">
        <pc:chgData name="Nathan Morrison" userId="a8088875ec538e5b" providerId="LiveId" clId="{10F64AEC-59CF-47AC-9D94-8C01D2D4FCDB}" dt="2021-03-04T22:19:31.850" v="880"/>
        <pc:sldMkLst>
          <pc:docMk/>
          <pc:sldMk cId="1026208916" sldId="665"/>
        </pc:sldMkLst>
        <pc:spChg chg="add mod">
          <ac:chgData name="Nathan Morrison" userId="a8088875ec538e5b" providerId="LiveId" clId="{10F64AEC-59CF-47AC-9D94-8C01D2D4FCDB}" dt="2021-03-04T22:19:31.850" v="880"/>
          <ac:spMkLst>
            <pc:docMk/>
            <pc:sldMk cId="1026208916" sldId="665"/>
            <ac:spMk id="7" creationId="{817E6667-7DA2-403E-BD90-498F8D375024}"/>
          </ac:spMkLst>
        </pc:spChg>
        <pc:spChg chg="add mod">
          <ac:chgData name="Nathan Morrison" userId="a8088875ec538e5b" providerId="LiveId" clId="{10F64AEC-59CF-47AC-9D94-8C01D2D4FCDB}" dt="2021-03-04T22:19:31.850" v="880"/>
          <ac:spMkLst>
            <pc:docMk/>
            <pc:sldMk cId="1026208916" sldId="665"/>
            <ac:spMk id="8" creationId="{5FCEA374-F5F3-44EC-9D3B-E615EB88A651}"/>
          </ac:spMkLst>
        </pc:spChg>
        <pc:spChg chg="add mod">
          <ac:chgData name="Nathan Morrison" userId="a8088875ec538e5b" providerId="LiveId" clId="{10F64AEC-59CF-47AC-9D94-8C01D2D4FCDB}" dt="2021-03-04T22:19:31.850" v="880"/>
          <ac:spMkLst>
            <pc:docMk/>
            <pc:sldMk cId="1026208916" sldId="665"/>
            <ac:spMk id="9" creationId="{E7A73083-10F0-4419-A25A-45DDE6C36758}"/>
          </ac:spMkLst>
        </pc:spChg>
        <pc:spChg chg="add mod">
          <ac:chgData name="Nathan Morrison" userId="a8088875ec538e5b" providerId="LiveId" clId="{10F64AEC-59CF-47AC-9D94-8C01D2D4FCDB}" dt="2021-03-04T22:19:31.850" v="880"/>
          <ac:spMkLst>
            <pc:docMk/>
            <pc:sldMk cId="1026208916" sldId="665"/>
            <ac:spMk id="10" creationId="{25420DA2-33DA-41FC-A600-40FE169E1234}"/>
          </ac:spMkLst>
        </pc:spChg>
        <pc:spChg chg="add mod">
          <ac:chgData name="Nathan Morrison" userId="a8088875ec538e5b" providerId="LiveId" clId="{10F64AEC-59CF-47AC-9D94-8C01D2D4FCDB}" dt="2021-03-04T22:19:31.850" v="880"/>
          <ac:spMkLst>
            <pc:docMk/>
            <pc:sldMk cId="1026208916" sldId="665"/>
            <ac:spMk id="11" creationId="{72CE2BCE-DF17-4954-9E48-17B4CDA3450F}"/>
          </ac:spMkLst>
        </pc:spChg>
        <pc:spChg chg="add mod">
          <ac:chgData name="Nathan Morrison" userId="a8088875ec538e5b" providerId="LiveId" clId="{10F64AEC-59CF-47AC-9D94-8C01D2D4FCDB}" dt="2021-03-04T22:19:31.850" v="880"/>
          <ac:spMkLst>
            <pc:docMk/>
            <pc:sldMk cId="1026208916" sldId="665"/>
            <ac:spMk id="12" creationId="{6897C901-7898-4553-9D6C-75F4DCB7D446}"/>
          </ac:spMkLst>
        </pc:spChg>
        <pc:spChg chg="add mod">
          <ac:chgData name="Nathan Morrison" userId="a8088875ec538e5b" providerId="LiveId" clId="{10F64AEC-59CF-47AC-9D94-8C01D2D4FCDB}" dt="2021-03-04T22:19:31.850" v="880"/>
          <ac:spMkLst>
            <pc:docMk/>
            <pc:sldMk cId="1026208916" sldId="665"/>
            <ac:spMk id="13" creationId="{9C00163C-EB12-4058-AFDB-EE4251950638}"/>
          </ac:spMkLst>
        </pc:spChg>
        <pc:spChg chg="add mod">
          <ac:chgData name="Nathan Morrison" userId="a8088875ec538e5b" providerId="LiveId" clId="{10F64AEC-59CF-47AC-9D94-8C01D2D4FCDB}" dt="2021-03-04T22:19:31.850" v="880"/>
          <ac:spMkLst>
            <pc:docMk/>
            <pc:sldMk cId="1026208916" sldId="665"/>
            <ac:spMk id="14" creationId="{F807698A-F506-4B32-BD86-769DCCB3BE10}"/>
          </ac:spMkLst>
        </pc:spChg>
        <pc:spChg chg="add mod">
          <ac:chgData name="Nathan Morrison" userId="a8088875ec538e5b" providerId="LiveId" clId="{10F64AEC-59CF-47AC-9D94-8C01D2D4FCDB}" dt="2021-03-04T22:19:31.850" v="880"/>
          <ac:spMkLst>
            <pc:docMk/>
            <pc:sldMk cId="1026208916" sldId="665"/>
            <ac:spMk id="15" creationId="{D0B0674E-B695-4128-8FA1-B07DD0C603E8}"/>
          </ac:spMkLst>
        </pc:spChg>
        <pc:spChg chg="add mod">
          <ac:chgData name="Nathan Morrison" userId="a8088875ec538e5b" providerId="LiveId" clId="{10F64AEC-59CF-47AC-9D94-8C01D2D4FCDB}" dt="2021-03-04T22:19:31.850" v="880"/>
          <ac:spMkLst>
            <pc:docMk/>
            <pc:sldMk cId="1026208916" sldId="665"/>
            <ac:spMk id="16" creationId="{F71770C9-8904-42C6-9512-B56B26E16E95}"/>
          </ac:spMkLst>
        </pc:spChg>
        <pc:spChg chg="add mod">
          <ac:chgData name="Nathan Morrison" userId="a8088875ec538e5b" providerId="LiveId" clId="{10F64AEC-59CF-47AC-9D94-8C01D2D4FCDB}" dt="2021-03-04T22:19:31.850" v="880"/>
          <ac:spMkLst>
            <pc:docMk/>
            <pc:sldMk cId="1026208916" sldId="665"/>
            <ac:spMk id="17" creationId="{9F150BC9-D56D-4098-9D86-62047855789C}"/>
          </ac:spMkLst>
        </pc:spChg>
        <pc:spChg chg="add mod">
          <ac:chgData name="Nathan Morrison" userId="a8088875ec538e5b" providerId="LiveId" clId="{10F64AEC-59CF-47AC-9D94-8C01D2D4FCDB}" dt="2021-03-04T22:19:31.850" v="880"/>
          <ac:spMkLst>
            <pc:docMk/>
            <pc:sldMk cId="1026208916" sldId="665"/>
            <ac:spMk id="18" creationId="{731FDFCE-0AE6-496B-A023-E805B22E9BAA}"/>
          </ac:spMkLst>
        </pc:spChg>
        <pc:spChg chg="add mod">
          <ac:chgData name="Nathan Morrison" userId="a8088875ec538e5b" providerId="LiveId" clId="{10F64AEC-59CF-47AC-9D94-8C01D2D4FCDB}" dt="2021-03-04T22:19:31.850" v="880"/>
          <ac:spMkLst>
            <pc:docMk/>
            <pc:sldMk cId="1026208916" sldId="665"/>
            <ac:spMk id="19" creationId="{CF082B99-E099-4EFD-832F-D6A39262C8F1}"/>
          </ac:spMkLst>
        </pc:spChg>
        <pc:spChg chg="add mod">
          <ac:chgData name="Nathan Morrison" userId="a8088875ec538e5b" providerId="LiveId" clId="{10F64AEC-59CF-47AC-9D94-8C01D2D4FCDB}" dt="2021-03-04T22:19:31.850" v="880"/>
          <ac:spMkLst>
            <pc:docMk/>
            <pc:sldMk cId="1026208916" sldId="665"/>
            <ac:spMk id="20" creationId="{8ADAD086-736E-466F-8668-86C7F1A9971C}"/>
          </ac:spMkLst>
        </pc:spChg>
        <pc:spChg chg="add mod">
          <ac:chgData name="Nathan Morrison" userId="a8088875ec538e5b" providerId="LiveId" clId="{10F64AEC-59CF-47AC-9D94-8C01D2D4FCDB}" dt="2021-03-04T22:19:31.850" v="880"/>
          <ac:spMkLst>
            <pc:docMk/>
            <pc:sldMk cId="1026208916" sldId="665"/>
            <ac:spMk id="21" creationId="{257BFB72-31D7-4A0F-A175-AB47AC722A75}"/>
          </ac:spMkLst>
        </pc:spChg>
        <pc:spChg chg="add mod">
          <ac:chgData name="Nathan Morrison" userId="a8088875ec538e5b" providerId="LiveId" clId="{10F64AEC-59CF-47AC-9D94-8C01D2D4FCDB}" dt="2021-03-04T22:19:31.850" v="880"/>
          <ac:spMkLst>
            <pc:docMk/>
            <pc:sldMk cId="1026208916" sldId="665"/>
            <ac:spMk id="22" creationId="{CBA7AAC7-10E1-41A4-B5EA-D8D2655E7D75}"/>
          </ac:spMkLst>
        </pc:spChg>
        <pc:spChg chg="add mod">
          <ac:chgData name="Nathan Morrison" userId="a8088875ec538e5b" providerId="LiveId" clId="{10F64AEC-59CF-47AC-9D94-8C01D2D4FCDB}" dt="2021-03-04T22:19:31.850" v="880"/>
          <ac:spMkLst>
            <pc:docMk/>
            <pc:sldMk cId="1026208916" sldId="665"/>
            <ac:spMk id="23" creationId="{9BE6B111-134B-41EB-88B5-FF6B91E3F4F9}"/>
          </ac:spMkLst>
        </pc:spChg>
        <pc:spChg chg="add mod">
          <ac:chgData name="Nathan Morrison" userId="a8088875ec538e5b" providerId="LiveId" clId="{10F64AEC-59CF-47AC-9D94-8C01D2D4FCDB}" dt="2021-03-04T22:19:31.850" v="880"/>
          <ac:spMkLst>
            <pc:docMk/>
            <pc:sldMk cId="1026208916" sldId="665"/>
            <ac:spMk id="24" creationId="{0CC6B025-3D32-43DA-8FCF-0B40A37CCAC1}"/>
          </ac:spMkLst>
        </pc:spChg>
        <pc:spChg chg="add mod">
          <ac:chgData name="Nathan Morrison" userId="a8088875ec538e5b" providerId="LiveId" clId="{10F64AEC-59CF-47AC-9D94-8C01D2D4FCDB}" dt="2021-03-04T22:19:31.850" v="880"/>
          <ac:spMkLst>
            <pc:docMk/>
            <pc:sldMk cId="1026208916" sldId="665"/>
            <ac:spMk id="25" creationId="{D41903B6-51D6-4ED2-9090-B224F7C3E798}"/>
          </ac:spMkLst>
        </pc:spChg>
        <pc:spChg chg="add mod">
          <ac:chgData name="Nathan Morrison" userId="a8088875ec538e5b" providerId="LiveId" clId="{10F64AEC-59CF-47AC-9D94-8C01D2D4FCDB}" dt="2021-03-04T22:19:31.850" v="880"/>
          <ac:spMkLst>
            <pc:docMk/>
            <pc:sldMk cId="1026208916" sldId="665"/>
            <ac:spMk id="26" creationId="{7D7CA163-CA28-495C-A617-D142C68929E5}"/>
          </ac:spMkLst>
        </pc:spChg>
        <pc:spChg chg="add mod">
          <ac:chgData name="Nathan Morrison" userId="a8088875ec538e5b" providerId="LiveId" clId="{10F64AEC-59CF-47AC-9D94-8C01D2D4FCDB}" dt="2021-03-04T22:19:31.850" v="880"/>
          <ac:spMkLst>
            <pc:docMk/>
            <pc:sldMk cId="1026208916" sldId="665"/>
            <ac:spMk id="27" creationId="{EEF7AC00-21F4-4C61-9787-B7652E75BD29}"/>
          </ac:spMkLst>
        </pc:spChg>
        <pc:spChg chg="add mod">
          <ac:chgData name="Nathan Morrison" userId="a8088875ec538e5b" providerId="LiveId" clId="{10F64AEC-59CF-47AC-9D94-8C01D2D4FCDB}" dt="2021-03-04T22:19:31.850" v="880"/>
          <ac:spMkLst>
            <pc:docMk/>
            <pc:sldMk cId="1026208916" sldId="665"/>
            <ac:spMk id="28" creationId="{1B485A2B-429F-4402-84FC-003FB1E2EAC0}"/>
          </ac:spMkLst>
        </pc:spChg>
        <pc:spChg chg="add mod">
          <ac:chgData name="Nathan Morrison" userId="a8088875ec538e5b" providerId="LiveId" clId="{10F64AEC-59CF-47AC-9D94-8C01D2D4FCDB}" dt="2021-03-04T22:19:31.850" v="880"/>
          <ac:spMkLst>
            <pc:docMk/>
            <pc:sldMk cId="1026208916" sldId="665"/>
            <ac:spMk id="29" creationId="{10468148-DFB2-48EF-805F-0B47924CFE70}"/>
          </ac:spMkLst>
        </pc:spChg>
        <pc:spChg chg="add mod">
          <ac:chgData name="Nathan Morrison" userId="a8088875ec538e5b" providerId="LiveId" clId="{10F64AEC-59CF-47AC-9D94-8C01D2D4FCDB}" dt="2021-03-04T22:19:31.850" v="880"/>
          <ac:spMkLst>
            <pc:docMk/>
            <pc:sldMk cId="1026208916" sldId="665"/>
            <ac:spMk id="30" creationId="{87E53603-DD1D-4840-9A9D-84D32237A26F}"/>
          </ac:spMkLst>
        </pc:spChg>
        <pc:spChg chg="add mod">
          <ac:chgData name="Nathan Morrison" userId="a8088875ec538e5b" providerId="LiveId" clId="{10F64AEC-59CF-47AC-9D94-8C01D2D4FCDB}" dt="2021-03-04T22:19:31.850" v="880"/>
          <ac:spMkLst>
            <pc:docMk/>
            <pc:sldMk cId="1026208916" sldId="665"/>
            <ac:spMk id="31" creationId="{9AE5F1AF-3578-4105-B6F9-070865478631}"/>
          </ac:spMkLst>
        </pc:spChg>
        <pc:spChg chg="add mod">
          <ac:chgData name="Nathan Morrison" userId="a8088875ec538e5b" providerId="LiveId" clId="{10F64AEC-59CF-47AC-9D94-8C01D2D4FCDB}" dt="2021-03-04T22:19:31.850" v="880"/>
          <ac:spMkLst>
            <pc:docMk/>
            <pc:sldMk cId="1026208916" sldId="665"/>
            <ac:spMk id="32" creationId="{6DC4CADF-8EFD-47B5-9AA3-7F6C6227A31D}"/>
          </ac:spMkLst>
        </pc:spChg>
        <pc:spChg chg="add mod">
          <ac:chgData name="Nathan Morrison" userId="a8088875ec538e5b" providerId="LiveId" clId="{10F64AEC-59CF-47AC-9D94-8C01D2D4FCDB}" dt="2021-03-04T22:19:31.850" v="880"/>
          <ac:spMkLst>
            <pc:docMk/>
            <pc:sldMk cId="1026208916" sldId="665"/>
            <ac:spMk id="33" creationId="{E0010F33-4BEB-4E18-9413-2E40524EFB53}"/>
          </ac:spMkLst>
        </pc:spChg>
        <pc:spChg chg="add mod">
          <ac:chgData name="Nathan Morrison" userId="a8088875ec538e5b" providerId="LiveId" clId="{10F64AEC-59CF-47AC-9D94-8C01D2D4FCDB}" dt="2021-03-04T22:19:31.850" v="880"/>
          <ac:spMkLst>
            <pc:docMk/>
            <pc:sldMk cId="1026208916" sldId="665"/>
            <ac:spMk id="34" creationId="{1133C7F0-5341-4190-9CEB-E2F91013E972}"/>
          </ac:spMkLst>
        </pc:spChg>
        <pc:spChg chg="add mod">
          <ac:chgData name="Nathan Morrison" userId="a8088875ec538e5b" providerId="LiveId" clId="{10F64AEC-59CF-47AC-9D94-8C01D2D4FCDB}" dt="2021-03-04T22:19:31.850" v="880"/>
          <ac:spMkLst>
            <pc:docMk/>
            <pc:sldMk cId="1026208916" sldId="665"/>
            <ac:spMk id="35" creationId="{FFB7B888-FF0F-4B6E-B455-5CDD6E238C2B}"/>
          </ac:spMkLst>
        </pc:spChg>
        <pc:spChg chg="add mod">
          <ac:chgData name="Nathan Morrison" userId="a8088875ec538e5b" providerId="LiveId" clId="{10F64AEC-59CF-47AC-9D94-8C01D2D4FCDB}" dt="2021-03-04T22:19:31.850" v="880"/>
          <ac:spMkLst>
            <pc:docMk/>
            <pc:sldMk cId="1026208916" sldId="665"/>
            <ac:spMk id="36" creationId="{D19D637E-40E0-4359-AD1F-A30954505310}"/>
          </ac:spMkLst>
        </pc:spChg>
        <pc:spChg chg="add mod">
          <ac:chgData name="Nathan Morrison" userId="a8088875ec538e5b" providerId="LiveId" clId="{10F64AEC-59CF-47AC-9D94-8C01D2D4FCDB}" dt="2021-03-04T22:19:31.850" v="880"/>
          <ac:spMkLst>
            <pc:docMk/>
            <pc:sldMk cId="1026208916" sldId="665"/>
            <ac:spMk id="37" creationId="{EDCD99CA-0137-449C-8BFB-AA3A5FF9C11F}"/>
          </ac:spMkLst>
        </pc:spChg>
        <pc:spChg chg="add mod">
          <ac:chgData name="Nathan Morrison" userId="a8088875ec538e5b" providerId="LiveId" clId="{10F64AEC-59CF-47AC-9D94-8C01D2D4FCDB}" dt="2021-03-04T22:19:31.850" v="880"/>
          <ac:spMkLst>
            <pc:docMk/>
            <pc:sldMk cId="1026208916" sldId="665"/>
            <ac:spMk id="38" creationId="{B0A943AF-20A8-4762-8D3F-CEE138FD8F00}"/>
          </ac:spMkLst>
        </pc:spChg>
        <pc:graphicFrameChg chg="add mod">
          <ac:chgData name="Nathan Morrison" userId="a8088875ec538e5b" providerId="LiveId" clId="{10F64AEC-59CF-47AC-9D94-8C01D2D4FCDB}" dt="2021-03-04T22:19:31.850" v="880"/>
          <ac:graphicFrameMkLst>
            <pc:docMk/>
            <pc:sldMk cId="1026208916" sldId="665"/>
            <ac:graphicFrameMk id="6" creationId="{C8328E6D-F6B4-412A-B164-0BEB462C06A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for Sunday 04/25/2021</a:t>
            </a:r>
          </a:p>
          <a:p>
            <a:r>
              <a:rPr lang="en-US" altLang="en-US" dirty="0"/>
              <a:t>All Scripture given is from NASB unless otherwise stated</a:t>
            </a:r>
          </a:p>
          <a:p>
            <a:endParaRPr lang="en-US" altLang="en-US" dirty="0"/>
          </a:p>
          <a:p>
            <a:r>
              <a:rPr lang="en-US" altLang="en-US" dirty="0"/>
              <a:t>For further study, or if questions, please Call: 804-277-1983 or Visit: www.courthousechurchofchrist.com</a:t>
            </a:r>
          </a:p>
          <a:p>
            <a:endParaRPr lang="en-US" altLang="en-US" dirty="0"/>
          </a:p>
          <a:p>
            <a:r>
              <a:rPr lang="en-US" altLang="en-US" dirty="0"/>
              <a:t>Additional helps at the end of the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8D9D4-06E8-4321-9E87-FBC264B5CF7A}" type="slidenum">
              <a:rPr lang="en-US" altLang="en-US" smtClean="0"/>
              <a:pPr/>
              <a:t>5</a:t>
            </a:fld>
            <a:endParaRPr lang="en-US" altLang="en-US"/>
          </a:p>
        </p:txBody>
      </p:sp>
    </p:spTree>
    <p:extLst>
      <p:ext uri="{BB962C8B-B14F-4D97-AF65-F5344CB8AC3E}">
        <p14:creationId xmlns:p14="http://schemas.microsoft.com/office/powerpoint/2010/main" val="53541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522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3480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0702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used </a:t>
            </a:r>
            <a:r>
              <a:rPr lang="en-US"/>
              <a:t>the printed-out </a:t>
            </a:r>
            <a:r>
              <a:rPr lang="en-US" dirty="0"/>
              <a:t>picture as a handout during the lesson</a:t>
            </a:r>
          </a:p>
        </p:txBody>
      </p:sp>
      <p:sp>
        <p:nvSpPr>
          <p:cNvPr id="4" name="Slide Number Placeholder 3"/>
          <p:cNvSpPr>
            <a:spLocks noGrp="1"/>
          </p:cNvSpPr>
          <p:nvPr>
            <p:ph type="sldNum" sz="quarter" idx="5"/>
          </p:nvPr>
        </p:nvSpPr>
        <p:spPr/>
        <p:txBody>
          <a:bodyPr/>
          <a:lstStyle/>
          <a:p>
            <a:fld id="{3788D9D4-06E8-4321-9E87-FBC264B5CF7A}" type="slidenum">
              <a:rPr lang="en-US" altLang="en-US" smtClean="0"/>
              <a:pPr/>
              <a:t>13</a:t>
            </a:fld>
            <a:endParaRPr lang="en-US" altLang="en-US"/>
          </a:p>
        </p:txBody>
      </p:sp>
    </p:spTree>
    <p:extLst>
      <p:ext uri="{BB962C8B-B14F-4D97-AF65-F5344CB8AC3E}">
        <p14:creationId xmlns:p14="http://schemas.microsoft.com/office/powerpoint/2010/main" val="230388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smtClean="0"/>
              <a:pPr/>
              <a:t>‹#›</a:t>
            </a:fld>
            <a:endParaRPr lang="en-US" altLang="en-US"/>
          </a:p>
        </p:txBody>
      </p:sp>
    </p:spTree>
    <p:extLst>
      <p:ext uri="{BB962C8B-B14F-4D97-AF65-F5344CB8AC3E}">
        <p14:creationId xmlns:p14="http://schemas.microsoft.com/office/powerpoint/2010/main" val="39213479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smtClean="0"/>
              <a:pPr/>
              <a:t>‹#›</a:t>
            </a:fld>
            <a:endParaRPr lang="en-US" altLang="en-US"/>
          </a:p>
        </p:txBody>
      </p:sp>
    </p:spTree>
    <p:extLst>
      <p:ext uri="{BB962C8B-B14F-4D97-AF65-F5344CB8AC3E}">
        <p14:creationId xmlns:p14="http://schemas.microsoft.com/office/powerpoint/2010/main" val="785487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smtClean="0"/>
              <a:pPr/>
              <a:t>‹#›</a:t>
            </a:fld>
            <a:endParaRPr lang="en-US" altLang="en-US"/>
          </a:p>
        </p:txBody>
      </p:sp>
    </p:spTree>
    <p:extLst>
      <p:ext uri="{BB962C8B-B14F-4D97-AF65-F5344CB8AC3E}">
        <p14:creationId xmlns:p14="http://schemas.microsoft.com/office/powerpoint/2010/main" val="31600280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smtClean="0"/>
              <a:pPr/>
              <a:t>‹#›</a:t>
            </a:fld>
            <a:endParaRPr lang="en-US" altLang="en-US"/>
          </a:p>
        </p:txBody>
      </p:sp>
    </p:spTree>
    <p:extLst>
      <p:ext uri="{BB962C8B-B14F-4D97-AF65-F5344CB8AC3E}">
        <p14:creationId xmlns:p14="http://schemas.microsoft.com/office/powerpoint/2010/main" val="4201603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smtClean="0"/>
              <a:pPr/>
              <a:t>‹#›</a:t>
            </a:fld>
            <a:endParaRPr lang="en-US" altLang="en-US"/>
          </a:p>
        </p:txBody>
      </p:sp>
    </p:spTree>
    <p:extLst>
      <p:ext uri="{BB962C8B-B14F-4D97-AF65-F5344CB8AC3E}">
        <p14:creationId xmlns:p14="http://schemas.microsoft.com/office/powerpoint/2010/main" val="1503794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smtClean="0"/>
              <a:pPr/>
              <a:t>‹#›</a:t>
            </a:fld>
            <a:endParaRPr lang="en-US" altLang="en-US"/>
          </a:p>
        </p:txBody>
      </p:sp>
    </p:spTree>
    <p:extLst>
      <p:ext uri="{BB962C8B-B14F-4D97-AF65-F5344CB8AC3E}">
        <p14:creationId xmlns:p14="http://schemas.microsoft.com/office/powerpoint/2010/main" val="29299978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smtClean="0"/>
              <a:pPr/>
              <a:t>‹#›</a:t>
            </a:fld>
            <a:endParaRPr lang="en-US" altLang="en-US"/>
          </a:p>
        </p:txBody>
      </p:sp>
    </p:spTree>
    <p:extLst>
      <p:ext uri="{BB962C8B-B14F-4D97-AF65-F5344CB8AC3E}">
        <p14:creationId xmlns:p14="http://schemas.microsoft.com/office/powerpoint/2010/main" val="17367975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smtClean="0"/>
              <a:pPr/>
              <a:t>‹#›</a:t>
            </a:fld>
            <a:endParaRPr lang="en-US" altLang="en-US"/>
          </a:p>
        </p:txBody>
      </p:sp>
    </p:spTree>
    <p:extLst>
      <p:ext uri="{BB962C8B-B14F-4D97-AF65-F5344CB8AC3E}">
        <p14:creationId xmlns:p14="http://schemas.microsoft.com/office/powerpoint/2010/main" val="751319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smtClean="0"/>
              <a:pPr/>
              <a:t>‹#›</a:t>
            </a:fld>
            <a:endParaRPr lang="en-US" altLang="en-US"/>
          </a:p>
        </p:txBody>
      </p:sp>
    </p:spTree>
    <p:extLst>
      <p:ext uri="{BB962C8B-B14F-4D97-AF65-F5344CB8AC3E}">
        <p14:creationId xmlns:p14="http://schemas.microsoft.com/office/powerpoint/2010/main" val="39493858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smtClean="0"/>
              <a:pPr/>
              <a:t>‹#›</a:t>
            </a:fld>
            <a:endParaRPr lang="en-US" altLang="en-US"/>
          </a:p>
        </p:txBody>
      </p:sp>
    </p:spTree>
    <p:extLst>
      <p:ext uri="{BB962C8B-B14F-4D97-AF65-F5344CB8AC3E}">
        <p14:creationId xmlns:p14="http://schemas.microsoft.com/office/powerpoint/2010/main" val="13999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smtClean="0"/>
              <a:pPr/>
              <a:t>‹#›</a:t>
            </a:fld>
            <a:endParaRPr lang="en-US" altLang="en-US"/>
          </a:p>
        </p:txBody>
      </p:sp>
    </p:spTree>
    <p:extLst>
      <p:ext uri="{BB962C8B-B14F-4D97-AF65-F5344CB8AC3E}">
        <p14:creationId xmlns:p14="http://schemas.microsoft.com/office/powerpoint/2010/main" val="37157453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34F0A039-0C11-4F3F-A553-A6671632A850}" type="slidenum">
              <a:rPr lang="en-US" altLang="en-US"/>
              <a:pPr/>
              <a:t>‹#›</a:t>
            </a:fld>
            <a:endParaRPr lang="en-US" altLang="en-US"/>
          </a:p>
        </p:txBody>
      </p:sp>
    </p:spTree>
    <p:extLst>
      <p:ext uri="{BB962C8B-B14F-4D97-AF65-F5344CB8AC3E}">
        <p14:creationId xmlns:p14="http://schemas.microsoft.com/office/powerpoint/2010/main" val="39164110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85A9B7D4-D4B5-4D65-B373-1F7C0CF55F81}" type="slidenum">
              <a:rPr lang="en-US" altLang="en-US"/>
              <a:pPr/>
              <a:t>‹#›</a:t>
            </a:fld>
            <a:endParaRPr lang="en-US" altLang="en-US"/>
          </a:p>
        </p:txBody>
      </p:sp>
    </p:spTree>
    <p:extLst>
      <p:ext uri="{BB962C8B-B14F-4D97-AF65-F5344CB8AC3E}">
        <p14:creationId xmlns:p14="http://schemas.microsoft.com/office/powerpoint/2010/main" val="279866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B9495C12-B21D-4585-A94E-450536D74089}" type="slidenum">
              <a:rPr lang="en-US" altLang="en-US"/>
              <a:pPr/>
              <a:t>‹#›</a:t>
            </a:fld>
            <a:endParaRPr lang="en-US" altLang="en-US"/>
          </a:p>
        </p:txBody>
      </p:sp>
    </p:spTree>
    <p:extLst>
      <p:ext uri="{BB962C8B-B14F-4D97-AF65-F5344CB8AC3E}">
        <p14:creationId xmlns:p14="http://schemas.microsoft.com/office/powerpoint/2010/main" val="15455228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E965BC27-05D8-4510-83CF-D90599884B77}" type="slidenum">
              <a:rPr lang="en-US" altLang="en-US"/>
              <a:pPr/>
              <a:t>‹#›</a:t>
            </a:fld>
            <a:endParaRPr lang="en-US" altLang="en-US"/>
          </a:p>
        </p:txBody>
      </p:sp>
    </p:spTree>
    <p:extLst>
      <p:ext uri="{BB962C8B-B14F-4D97-AF65-F5344CB8AC3E}">
        <p14:creationId xmlns:p14="http://schemas.microsoft.com/office/powerpoint/2010/main" val="29072186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0ED9504D-7293-4204-909D-B2925BE1AB76}" type="slidenum">
              <a:rPr lang="en-US" altLang="en-US"/>
              <a:pPr/>
              <a:t>‹#›</a:t>
            </a:fld>
            <a:endParaRPr lang="en-US" altLang="en-US"/>
          </a:p>
        </p:txBody>
      </p:sp>
    </p:spTree>
    <p:extLst>
      <p:ext uri="{BB962C8B-B14F-4D97-AF65-F5344CB8AC3E}">
        <p14:creationId xmlns:p14="http://schemas.microsoft.com/office/powerpoint/2010/main" val="25214591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854565CE-951C-4779-A7F3-7D4BE5454DB2}" type="slidenum">
              <a:rPr lang="en-US" altLang="en-US"/>
              <a:pPr/>
              <a:t>‹#›</a:t>
            </a:fld>
            <a:endParaRPr lang="en-US" altLang="en-US"/>
          </a:p>
        </p:txBody>
      </p:sp>
    </p:spTree>
    <p:extLst>
      <p:ext uri="{BB962C8B-B14F-4D97-AF65-F5344CB8AC3E}">
        <p14:creationId xmlns:p14="http://schemas.microsoft.com/office/powerpoint/2010/main" val="10745458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9A2206E7-595D-434B-8029-84C8CB10DBF4}" type="slidenum">
              <a:rPr lang="en-US" altLang="en-US"/>
              <a:pPr/>
              <a:t>‹#›</a:t>
            </a:fld>
            <a:endParaRPr lang="en-US" altLang="en-US"/>
          </a:p>
        </p:txBody>
      </p:sp>
    </p:spTree>
    <p:extLst>
      <p:ext uri="{BB962C8B-B14F-4D97-AF65-F5344CB8AC3E}">
        <p14:creationId xmlns:p14="http://schemas.microsoft.com/office/powerpoint/2010/main" val="36947154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DB2D1E95-DFD5-48AD-88DE-263DF2253352}" type="slidenum">
              <a:rPr lang="en-US" altLang="en-US"/>
              <a:pPr/>
              <a:t>‹#›</a:t>
            </a:fld>
            <a:endParaRPr lang="en-US" altLang="en-US"/>
          </a:p>
        </p:txBody>
      </p:sp>
    </p:spTree>
    <p:extLst>
      <p:ext uri="{BB962C8B-B14F-4D97-AF65-F5344CB8AC3E}">
        <p14:creationId xmlns:p14="http://schemas.microsoft.com/office/powerpoint/2010/main" val="38363382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9F5F3CE7-E28B-4C21-B7AC-44DB763BC42D}" type="slidenum">
              <a:rPr lang="en-US" altLang="en-US"/>
              <a:pPr/>
              <a:t>‹#›</a:t>
            </a:fld>
            <a:endParaRPr lang="en-US" altLang="en-US"/>
          </a:p>
        </p:txBody>
      </p:sp>
    </p:spTree>
    <p:extLst>
      <p:ext uri="{BB962C8B-B14F-4D97-AF65-F5344CB8AC3E}">
        <p14:creationId xmlns:p14="http://schemas.microsoft.com/office/powerpoint/2010/main" val="35648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786A75AA-0EF1-4CEE-A681-512E3BDBE162}" type="slidenum">
              <a:rPr lang="en-US" altLang="en-US"/>
              <a:pPr/>
              <a:t>‹#›</a:t>
            </a:fld>
            <a:endParaRPr lang="en-US" altLang="en-US"/>
          </a:p>
        </p:txBody>
      </p:sp>
    </p:spTree>
    <p:extLst>
      <p:ext uri="{BB962C8B-B14F-4D97-AF65-F5344CB8AC3E}">
        <p14:creationId xmlns:p14="http://schemas.microsoft.com/office/powerpoint/2010/main" val="19934329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54DEA1A2-3E25-4783-8FC6-5B6AD90F8B8A}" type="slidenum">
              <a:rPr lang="en-US" altLang="en-US"/>
              <a:pPr/>
              <a:t>‹#›</a:t>
            </a:fld>
            <a:endParaRPr lang="en-US" altLang="en-US"/>
          </a:p>
        </p:txBody>
      </p:sp>
    </p:spTree>
    <p:extLst>
      <p:ext uri="{BB962C8B-B14F-4D97-AF65-F5344CB8AC3E}">
        <p14:creationId xmlns:p14="http://schemas.microsoft.com/office/powerpoint/2010/main" val="21432055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602426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4016155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8774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6417668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20791198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37116150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5789928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19223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8005790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32213969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 Tale Of Two Kings: David &amp; Jesus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900778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A Tale Of Two Kings: David &amp; Jesus</a:t>
            </a:r>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A Tale Of Two Kings: David &amp; Jesus</a:t>
            </a:r>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A Tale Of Two Kings: David &amp; Jesus</a:t>
            </a:r>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A Tale Of Two Kings: David &amp; Jesus</a:t>
            </a:r>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A Tale Of Two Kings: David &amp; Jesus</a:t>
            </a:r>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 Tale Of Two Kings: David &amp; Jesus</a:t>
            </a: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Tale Of Two Kings: David &amp; Jesus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F9752E8-EA3C-4E86-BC88-7A6733A621F9}"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A Tale Of Two Kings: David &amp; Jesus</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6E92DD2-A096-47A2-B7EC-4ABE7BF32D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 Tale Of Two Kings: David &amp; Jesus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474476871"/>
      </p:ext>
    </p:extLst>
  </p:cSld>
  <p:clrMap bg1="dk2" tx1="lt1" bg2="dk1"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 Tale Of Two Kings: David &amp; Jesus</a:t>
            </a: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 Tale Of Two Kings: David &amp; Jesus</a:t>
            </a:r>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 Tale Of Two Kings: David &amp; Jesus</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 Tale Of Two Kings: David &amp; Jesus</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 Tale Of Two Kings: David &amp; Jesus</a:t>
            </a: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 Tale Of Two Kings: David &amp; Jesus</a:t>
            </a:r>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 Tale Of Two Kings: David &amp; Jesus</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A Tale Of Two Kings: David &amp; Jesus</a:t>
            </a:r>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p:nvPr>
        </p:nvSpPr>
        <p:spPr>
          <a:xfrm>
            <a:off x="0" y="274638"/>
            <a:ext cx="9144000" cy="3078162"/>
          </a:xfrm>
        </p:spPr>
        <p:txBody>
          <a:bodyPr wrap="square" anchor="ctr">
            <a:normAutofit fontScale="90000"/>
          </a:bodyPr>
          <a:lstStyle/>
          <a:p>
            <a:pPr>
              <a:lnSpc>
                <a:spcPct val="90000"/>
              </a:lnSpc>
            </a:pPr>
            <a:r>
              <a:rPr lang="en-US" altLang="en-US" sz="4900" b="1" u="sng" dirty="0"/>
              <a:t>A Tale Of Two Kings: </a:t>
            </a:r>
            <a:br>
              <a:rPr lang="en-US" altLang="en-US" sz="4900" b="1" u="sng" dirty="0"/>
            </a:br>
            <a:r>
              <a:rPr lang="en-US" altLang="en-US" sz="4900" b="1" u="sng" dirty="0"/>
              <a:t>David &amp; Jesus</a:t>
            </a:r>
            <a:br>
              <a:rPr lang="en-US" altLang="en-US" sz="2400" b="1" u="sng" dirty="0"/>
            </a:br>
            <a:br>
              <a:rPr lang="en-US" altLang="en-US" sz="2400" dirty="0"/>
            </a:br>
            <a:br>
              <a:rPr lang="en-US" altLang="en-US" sz="2400" dirty="0"/>
            </a:br>
            <a:br>
              <a:rPr lang="en-US" altLang="en-US" sz="2400" dirty="0"/>
            </a:br>
            <a:r>
              <a:rPr lang="en-US" altLang="en-US" sz="3600" b="1" dirty="0">
                <a:solidFill>
                  <a:srgbClr val="0000FF"/>
                </a:solidFill>
              </a:rPr>
              <a:t>Text: Matthew 21:9; Mark 11:10; </a:t>
            </a:r>
            <a:br>
              <a:rPr lang="en-US" altLang="en-US" sz="3600" b="1" dirty="0">
                <a:solidFill>
                  <a:srgbClr val="0000FF"/>
                </a:solidFill>
              </a:rPr>
            </a:br>
            <a:r>
              <a:rPr lang="en-US" altLang="en-US" sz="3600" b="1" dirty="0">
                <a:solidFill>
                  <a:srgbClr val="0000FF"/>
                </a:solidFill>
              </a:rPr>
              <a:t>Revelation 22:16</a:t>
            </a:r>
            <a:endParaRPr lang="en-US" altLang="en-US" sz="2400" b="1" dirty="0">
              <a:solidFill>
                <a:srgbClr val="0000FF"/>
              </a:solidFill>
            </a:endParaRPr>
          </a:p>
        </p:txBody>
      </p:sp>
      <p:pic>
        <p:nvPicPr>
          <p:cNvPr id="4" name="Picture 3" descr="Text&#10;&#10;Description automatically generated">
            <a:extLst>
              <a:ext uri="{FF2B5EF4-FFF2-40B4-BE49-F238E27FC236}">
                <a16:creationId xmlns:a16="http://schemas.microsoft.com/office/drawing/2014/main" id="{064BD4E2-FD7F-4A89-B263-086FB1AAD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93" y="3657600"/>
            <a:ext cx="4560807" cy="2736484"/>
          </a:xfrm>
          <a:prstGeom prst="rect">
            <a:avLst/>
          </a:prstGeom>
        </p:spPr>
      </p:pic>
      <p:pic>
        <p:nvPicPr>
          <p:cNvPr id="6" name="Picture 5" descr="A picture containing text, stack&#10;&#10;Description automatically generated">
            <a:extLst>
              <a:ext uri="{FF2B5EF4-FFF2-40B4-BE49-F238E27FC236}">
                <a16:creationId xmlns:a16="http://schemas.microsoft.com/office/drawing/2014/main" id="{59CA6224-98C6-4634-AB4D-BCA15C6B5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657600"/>
            <a:ext cx="3648645" cy="2736484"/>
          </a:xfrm>
          <a:prstGeom prst="rect">
            <a:avLst/>
          </a:prstGeom>
        </p:spPr>
      </p:pic>
      <p:sp>
        <p:nvSpPr>
          <p:cNvPr id="7" name="TextBox 6">
            <a:extLst>
              <a:ext uri="{FF2B5EF4-FFF2-40B4-BE49-F238E27FC236}">
                <a16:creationId xmlns:a16="http://schemas.microsoft.com/office/drawing/2014/main" id="{DAA6A1F5-CF16-4105-84B1-FAE213881722}"/>
              </a:ext>
            </a:extLst>
          </p:cNvPr>
          <p:cNvSpPr txBox="1"/>
          <p:nvPr/>
        </p:nvSpPr>
        <p:spPr>
          <a:xfrm>
            <a:off x="5567934" y="5638800"/>
            <a:ext cx="2579552" cy="646331"/>
          </a:xfrm>
          <a:prstGeom prst="rect">
            <a:avLst/>
          </a:prstGeom>
          <a:noFill/>
        </p:spPr>
        <p:txBody>
          <a:bodyPr wrap="none" rtlCol="0">
            <a:spAutoFit/>
          </a:bodyPr>
          <a:lstStyle/>
          <a:p>
            <a:r>
              <a:rPr lang="en-US" sz="3600" dirty="0">
                <a:ln>
                  <a:solidFill>
                    <a:sysClr val="windowText" lastClr="000000"/>
                  </a:solidFill>
                </a:ln>
                <a:solidFill>
                  <a:srgbClr val="FF0000"/>
                </a:solidFill>
                <a:latin typeface="Sitka Text" panose="02000505000000020004" pitchFamily="2" charset="0"/>
              </a:rPr>
              <a:t>King Jesus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C1DA-DC24-4D65-AE17-4A3651F3203D}"/>
              </a:ext>
            </a:extLst>
          </p:cNvPr>
          <p:cNvSpPr>
            <a:spLocks noGrp="1"/>
          </p:cNvSpPr>
          <p:nvPr>
            <p:ph type="title"/>
          </p:nvPr>
        </p:nvSpPr>
        <p:spPr>
          <a:xfrm>
            <a:off x="457200" y="0"/>
            <a:ext cx="8229600" cy="6858000"/>
          </a:xfrm>
        </p:spPr>
        <p:txBody>
          <a:bodyPr/>
          <a:lstStyle/>
          <a:p>
            <a:r>
              <a:rPr lang="en-US" dirty="0"/>
              <a:t>Table of </a:t>
            </a:r>
            <a:br>
              <a:rPr lang="en-US" dirty="0"/>
            </a:br>
            <a:r>
              <a:rPr lang="en-US" dirty="0"/>
              <a:t>A Tale Of Two Kings: </a:t>
            </a:r>
            <a:br>
              <a:rPr lang="en-US" dirty="0"/>
            </a:br>
            <a:r>
              <a:rPr lang="en-US" dirty="0"/>
              <a:t>David &amp; Jesus</a:t>
            </a:r>
          </a:p>
        </p:txBody>
      </p:sp>
      <p:sp>
        <p:nvSpPr>
          <p:cNvPr id="3" name="Footer Placeholder 2">
            <a:extLst>
              <a:ext uri="{FF2B5EF4-FFF2-40B4-BE49-F238E27FC236}">
                <a16:creationId xmlns:a16="http://schemas.microsoft.com/office/drawing/2014/main" id="{51DD8409-5AD6-4C14-AEEF-183643918E3B}"/>
              </a:ext>
            </a:extLst>
          </p:cNvPr>
          <p:cNvSpPr>
            <a:spLocks noGrp="1"/>
          </p:cNvSpPr>
          <p:nvPr>
            <p:ph type="ftr" sz="quarter" idx="11"/>
          </p:nvPr>
        </p:nvSpPr>
        <p:spPr>
          <a:xfrm>
            <a:off x="2705100" y="6381750"/>
            <a:ext cx="3733800" cy="476250"/>
          </a:xfrm>
        </p:spPr>
        <p:txBody>
          <a:bodyPr/>
          <a:lstStyle/>
          <a:p>
            <a:r>
              <a:rPr lang="en-US" altLang="en-US"/>
              <a:t>A Tale Of Two Kings: David &amp; Jesus</a:t>
            </a:r>
            <a:endParaRPr lang="en-US" altLang="en-US" dirty="0"/>
          </a:p>
        </p:txBody>
      </p:sp>
    </p:spTree>
    <p:extLst>
      <p:ext uri="{BB962C8B-B14F-4D97-AF65-F5344CB8AC3E}">
        <p14:creationId xmlns:p14="http://schemas.microsoft.com/office/powerpoint/2010/main" val="260270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E99D88E-E21B-4865-9A3A-C36BE09E1E3A}"/>
              </a:ext>
            </a:extLst>
          </p:cNvPr>
          <p:cNvGraphicFramePr>
            <a:graphicFrameLocks noGrp="1"/>
          </p:cNvGraphicFramePr>
          <p:nvPr>
            <p:ph idx="1"/>
          </p:nvPr>
        </p:nvGraphicFramePr>
        <p:xfrm>
          <a:off x="350930" y="146914"/>
          <a:ext cx="8686797" cy="6711084"/>
        </p:xfrm>
        <a:graphic>
          <a:graphicData uri="http://schemas.openxmlformats.org/drawingml/2006/table">
            <a:tbl>
              <a:tblPr firstRow="1" bandRow="1">
                <a:tableStyleId>{F5AB1C69-6EDB-4FF4-983F-18BD219EF322}</a:tableStyleId>
              </a:tblPr>
              <a:tblGrid>
                <a:gridCol w="2142099">
                  <a:extLst>
                    <a:ext uri="{9D8B030D-6E8A-4147-A177-3AD203B41FA5}">
                      <a16:colId xmlns:a16="http://schemas.microsoft.com/office/drawing/2014/main" val="3218590341"/>
                    </a:ext>
                  </a:extLst>
                </a:gridCol>
                <a:gridCol w="2331952">
                  <a:extLst>
                    <a:ext uri="{9D8B030D-6E8A-4147-A177-3AD203B41FA5}">
                      <a16:colId xmlns:a16="http://schemas.microsoft.com/office/drawing/2014/main" val="2324000416"/>
                    </a:ext>
                  </a:extLst>
                </a:gridCol>
                <a:gridCol w="2422211">
                  <a:extLst>
                    <a:ext uri="{9D8B030D-6E8A-4147-A177-3AD203B41FA5}">
                      <a16:colId xmlns:a16="http://schemas.microsoft.com/office/drawing/2014/main" val="3240160270"/>
                    </a:ext>
                  </a:extLst>
                </a:gridCol>
                <a:gridCol w="1790535">
                  <a:extLst>
                    <a:ext uri="{9D8B030D-6E8A-4147-A177-3AD203B41FA5}">
                      <a16:colId xmlns:a16="http://schemas.microsoft.com/office/drawing/2014/main" val="2302968387"/>
                    </a:ext>
                  </a:extLst>
                </a:gridCol>
              </a:tblGrid>
              <a:tr h="896521">
                <a:tc>
                  <a:txBody>
                    <a:bodyPr/>
                    <a:lstStyle/>
                    <a:p>
                      <a:pPr marL="0" marR="0" algn="ctr">
                        <a:lnSpc>
                          <a:spcPct val="107000"/>
                        </a:lnSpc>
                        <a:spcBef>
                          <a:spcPts val="0"/>
                        </a:spcBef>
                        <a:spcAft>
                          <a:spcPts val="0"/>
                        </a:spcAft>
                      </a:pPr>
                      <a:r>
                        <a:rPr lang="en-US" sz="2000" dirty="0">
                          <a:solidFill>
                            <a:srgbClr val="0000FF"/>
                          </a:solidFill>
                          <a:effectLst/>
                        </a:rPr>
                        <a:t>Attribute </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2000" dirty="0">
                          <a:solidFill>
                            <a:srgbClr val="0000FF"/>
                          </a:solidFill>
                          <a:effectLst/>
                        </a:rPr>
                        <a:t>King David</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2000" dirty="0">
                          <a:solidFill>
                            <a:srgbClr val="0000FF"/>
                          </a:solidFill>
                          <a:effectLst/>
                        </a:rPr>
                        <a:t>King Jesus</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2000" dirty="0">
                          <a:solidFill>
                            <a:srgbClr val="0000FF"/>
                          </a:solidFill>
                          <a:effectLst/>
                        </a:rPr>
                        <a:t>YOU</a:t>
                      </a:r>
                      <a:endParaRPr lang="en-US"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extLst>
                  <a:ext uri="{0D108BD9-81ED-4DB2-BD59-A6C34878D82A}">
                    <a16:rowId xmlns:a16="http://schemas.microsoft.com/office/drawing/2014/main" val="4117893679"/>
                  </a:ext>
                </a:extLst>
              </a:tr>
              <a:tr h="1254255">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66220356"/>
                  </a:ext>
                </a:extLst>
              </a:tr>
              <a:tr h="1524086">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8135660"/>
                  </a:ext>
                </a:extLst>
              </a:tr>
              <a:tr h="1524086">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35876957"/>
                  </a:ext>
                </a:extLst>
              </a:tr>
              <a:tr h="1512136">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51052243"/>
                  </a:ext>
                </a:extLst>
              </a:tr>
            </a:tbl>
          </a:graphicData>
        </a:graphic>
      </p:graphicFrame>
      <p:sp>
        <p:nvSpPr>
          <p:cNvPr id="6" name="TextBox 5">
            <a:extLst>
              <a:ext uri="{FF2B5EF4-FFF2-40B4-BE49-F238E27FC236}">
                <a16:creationId xmlns:a16="http://schemas.microsoft.com/office/drawing/2014/main" id="{30C6D78B-6941-459B-9C31-C23B9A7C2717}"/>
              </a:ext>
            </a:extLst>
          </p:cNvPr>
          <p:cNvSpPr txBox="1"/>
          <p:nvPr/>
        </p:nvSpPr>
        <p:spPr>
          <a:xfrm>
            <a:off x="2554223" y="1360554"/>
            <a:ext cx="2202114" cy="763158"/>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Anointed king by the prophet Samuel</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(I Samuel 16:13)</a:t>
            </a:r>
          </a:p>
        </p:txBody>
      </p:sp>
      <p:sp>
        <p:nvSpPr>
          <p:cNvPr id="7" name="TextBox 6">
            <a:extLst>
              <a:ext uri="{FF2B5EF4-FFF2-40B4-BE49-F238E27FC236}">
                <a16:creationId xmlns:a16="http://schemas.microsoft.com/office/drawing/2014/main" id="{A2D2C265-9370-423D-B590-2DD5BA196157}"/>
              </a:ext>
            </a:extLst>
          </p:cNvPr>
          <p:cNvSpPr txBox="1"/>
          <p:nvPr/>
        </p:nvSpPr>
        <p:spPr>
          <a:xfrm>
            <a:off x="4900338" y="2554623"/>
            <a:ext cx="2287276" cy="993670"/>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Literally crucified, handed over by His own people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(John 1:11; John 19:6, 16-18, 19, 30)</a:t>
            </a:r>
          </a:p>
        </p:txBody>
      </p:sp>
      <p:sp>
        <p:nvSpPr>
          <p:cNvPr id="8" name="TextBox 7">
            <a:extLst>
              <a:ext uri="{FF2B5EF4-FFF2-40B4-BE49-F238E27FC236}">
                <a16:creationId xmlns:a16="http://schemas.microsoft.com/office/drawing/2014/main" id="{E2BDBFDA-20D5-45A7-BF48-697A3815B882}"/>
              </a:ext>
            </a:extLst>
          </p:cNvPr>
          <p:cNvSpPr txBox="1"/>
          <p:nvPr/>
        </p:nvSpPr>
        <p:spPr>
          <a:xfrm>
            <a:off x="7260538" y="2327590"/>
            <a:ext cx="1719746" cy="1457900"/>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Christ died for your sins so you can live eternally with Him. Are you washed in His blood?</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(Acts 22:16;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I Corinthians 6:9-11)</a:t>
            </a:r>
          </a:p>
        </p:txBody>
      </p:sp>
      <p:sp>
        <p:nvSpPr>
          <p:cNvPr id="10" name="TextBox 9">
            <a:extLst>
              <a:ext uri="{FF2B5EF4-FFF2-40B4-BE49-F238E27FC236}">
                <a16:creationId xmlns:a16="http://schemas.microsoft.com/office/drawing/2014/main" id="{71116023-A9E1-426B-8DEB-547DB5EE4BA1}"/>
              </a:ext>
            </a:extLst>
          </p:cNvPr>
          <p:cNvSpPr txBox="1"/>
          <p:nvPr/>
        </p:nvSpPr>
        <p:spPr>
          <a:xfrm>
            <a:off x="367963" y="1040083"/>
            <a:ext cx="2134682" cy="67710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ahoma"/>
                <a:ea typeface="+mn-ea"/>
                <a:cs typeface="Times New Roman" pitchFamily="18" charset="0"/>
              </a:rPr>
              <a:t>Coming King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
        <p:nvSpPr>
          <p:cNvPr id="11" name="TextBox 10">
            <a:extLst>
              <a:ext uri="{FF2B5EF4-FFF2-40B4-BE49-F238E27FC236}">
                <a16:creationId xmlns:a16="http://schemas.microsoft.com/office/drawing/2014/main" id="{478F88CF-7452-4A9B-9241-74C8F6FFD904}"/>
              </a:ext>
            </a:extLst>
          </p:cNvPr>
          <p:cNvSpPr txBox="1"/>
          <p:nvPr/>
        </p:nvSpPr>
        <p:spPr>
          <a:xfrm>
            <a:off x="343734" y="2320909"/>
            <a:ext cx="2141795" cy="67710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ahoma"/>
                <a:ea typeface="+mn-ea"/>
                <a:cs typeface="Times New Roman" pitchFamily="18" charset="0"/>
              </a:rPr>
              <a:t>Crucified King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
        <p:nvSpPr>
          <p:cNvPr id="12" name="TextBox 11">
            <a:extLst>
              <a:ext uri="{FF2B5EF4-FFF2-40B4-BE49-F238E27FC236}">
                <a16:creationId xmlns:a16="http://schemas.microsoft.com/office/drawing/2014/main" id="{D104FAC1-3A14-4325-AE66-BD0A8D4920AE}"/>
              </a:ext>
            </a:extLst>
          </p:cNvPr>
          <p:cNvSpPr txBox="1"/>
          <p:nvPr/>
        </p:nvSpPr>
        <p:spPr>
          <a:xfrm>
            <a:off x="2584299" y="2554623"/>
            <a:ext cx="2141795" cy="993670"/>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Not literally, but troubled by his family &amp; nation</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(II Samuel 13; 15-18; 20; I Kings 1)</a:t>
            </a:r>
          </a:p>
        </p:txBody>
      </p:sp>
      <p:sp>
        <p:nvSpPr>
          <p:cNvPr id="13" name="TextBox 12">
            <a:extLst>
              <a:ext uri="{FF2B5EF4-FFF2-40B4-BE49-F238E27FC236}">
                <a16:creationId xmlns:a16="http://schemas.microsoft.com/office/drawing/2014/main" id="{7913DCEE-F143-4031-93A2-28CD4DD50C4F}"/>
              </a:ext>
            </a:extLst>
          </p:cNvPr>
          <p:cNvSpPr txBox="1"/>
          <p:nvPr/>
        </p:nvSpPr>
        <p:spPr>
          <a:xfrm>
            <a:off x="4865639" y="1160711"/>
            <a:ext cx="2321975" cy="993670"/>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Prophesied</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(Zechariah 9:9; Matthew 21:5,9), &amp; born (Matthew 2:2)</a:t>
            </a:r>
          </a:p>
        </p:txBody>
      </p:sp>
      <p:sp>
        <p:nvSpPr>
          <p:cNvPr id="14" name="TextBox 13">
            <a:extLst>
              <a:ext uri="{FF2B5EF4-FFF2-40B4-BE49-F238E27FC236}">
                <a16:creationId xmlns:a16="http://schemas.microsoft.com/office/drawing/2014/main" id="{FCE14DD5-B853-43A1-BBB2-FE4EC3348C50}"/>
              </a:ext>
            </a:extLst>
          </p:cNvPr>
          <p:cNvSpPr txBox="1"/>
          <p:nvPr/>
        </p:nvSpPr>
        <p:spPr>
          <a:xfrm>
            <a:off x="7270120" y="1274897"/>
            <a:ext cx="1712683" cy="667427"/>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The King has come!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Will you obey Him?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(Acts 2:38-41)</a:t>
            </a:r>
          </a:p>
        </p:txBody>
      </p:sp>
      <p:sp>
        <p:nvSpPr>
          <p:cNvPr id="16" name="TextBox 15">
            <a:extLst>
              <a:ext uri="{FF2B5EF4-FFF2-40B4-BE49-F238E27FC236}">
                <a16:creationId xmlns:a16="http://schemas.microsoft.com/office/drawing/2014/main" id="{A3EFC86D-D3BC-4EFD-9F94-AAA229A51610}"/>
              </a:ext>
            </a:extLst>
          </p:cNvPr>
          <p:cNvSpPr txBox="1"/>
          <p:nvPr/>
        </p:nvSpPr>
        <p:spPr>
          <a:xfrm>
            <a:off x="351216" y="3825944"/>
            <a:ext cx="2134682" cy="67710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ahoma"/>
                <a:ea typeface="+mn-ea"/>
                <a:cs typeface="Times New Roman" pitchFamily="18" charset="0"/>
              </a:rPr>
              <a:t>Crowned King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
        <p:nvSpPr>
          <p:cNvPr id="17" name="TextBox 16">
            <a:extLst>
              <a:ext uri="{FF2B5EF4-FFF2-40B4-BE49-F238E27FC236}">
                <a16:creationId xmlns:a16="http://schemas.microsoft.com/office/drawing/2014/main" id="{C1D7DE6A-BEE2-4ADA-A697-6DBC75A62AD2}"/>
              </a:ext>
            </a:extLst>
          </p:cNvPr>
          <p:cNvSpPr txBox="1"/>
          <p:nvPr/>
        </p:nvSpPr>
        <p:spPr>
          <a:xfrm>
            <a:off x="2554222" y="4239347"/>
            <a:ext cx="2227968" cy="763158"/>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Crowned 3 times!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(I Samuel 16:1-13;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II Samuel 2:1-7; 5:1-5)</a:t>
            </a:r>
          </a:p>
        </p:txBody>
      </p:sp>
      <p:sp>
        <p:nvSpPr>
          <p:cNvPr id="18" name="TextBox 17">
            <a:extLst>
              <a:ext uri="{FF2B5EF4-FFF2-40B4-BE49-F238E27FC236}">
                <a16:creationId xmlns:a16="http://schemas.microsoft.com/office/drawing/2014/main" id="{982EE86F-3BC5-4E43-9394-F0A4703EAB06}"/>
              </a:ext>
            </a:extLst>
          </p:cNvPr>
          <p:cNvSpPr txBox="1"/>
          <p:nvPr/>
        </p:nvSpPr>
        <p:spPr>
          <a:xfrm>
            <a:off x="4908792" y="3893579"/>
            <a:ext cx="2266209" cy="145469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By His suffering on the cross He was crowned with glory &amp; honor</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(John 19:2-3;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Hebrews 2:7-10;</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I Timothy 6:14-15)</a:t>
            </a:r>
          </a:p>
        </p:txBody>
      </p:sp>
      <p:sp>
        <p:nvSpPr>
          <p:cNvPr id="19" name="TextBox 18">
            <a:extLst>
              <a:ext uri="{FF2B5EF4-FFF2-40B4-BE49-F238E27FC236}">
                <a16:creationId xmlns:a16="http://schemas.microsoft.com/office/drawing/2014/main" id="{A053AA82-858D-4A95-9AE5-15AAE1066D9A}"/>
              </a:ext>
            </a:extLst>
          </p:cNvPr>
          <p:cNvSpPr txBox="1"/>
          <p:nvPr/>
        </p:nvSpPr>
        <p:spPr>
          <a:xfrm>
            <a:off x="7221129" y="3869664"/>
            <a:ext cx="1810664" cy="1457900"/>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Jesus sits at the right hand of God.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Do you crown Him in your life?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(Hebrews 1:1-4; Galatians 2:20; II Peter 1:5-11)</a:t>
            </a:r>
          </a:p>
        </p:txBody>
      </p:sp>
      <p:sp>
        <p:nvSpPr>
          <p:cNvPr id="21" name="TextBox 20">
            <a:extLst>
              <a:ext uri="{FF2B5EF4-FFF2-40B4-BE49-F238E27FC236}">
                <a16:creationId xmlns:a16="http://schemas.microsoft.com/office/drawing/2014/main" id="{60C6E9E5-1B0A-4317-9CFE-9BE036F46738}"/>
              </a:ext>
            </a:extLst>
          </p:cNvPr>
          <p:cNvSpPr txBox="1"/>
          <p:nvPr/>
        </p:nvSpPr>
        <p:spPr>
          <a:xfrm>
            <a:off x="351216" y="5356169"/>
            <a:ext cx="2134682" cy="67710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Tahoma"/>
                <a:ea typeface="+mn-ea"/>
                <a:cs typeface="Times New Roman" pitchFamily="18" charset="0"/>
              </a:rPr>
              <a:t>Conquering King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
        <p:nvSpPr>
          <p:cNvPr id="22" name="TextBox 21">
            <a:extLst>
              <a:ext uri="{FF2B5EF4-FFF2-40B4-BE49-F238E27FC236}">
                <a16:creationId xmlns:a16="http://schemas.microsoft.com/office/drawing/2014/main" id="{52E438BD-9C7C-4286-9AE7-C225567B2A37}"/>
              </a:ext>
            </a:extLst>
          </p:cNvPr>
          <p:cNvSpPr txBox="1"/>
          <p:nvPr/>
        </p:nvSpPr>
        <p:spPr>
          <a:xfrm>
            <a:off x="2554222" y="5719083"/>
            <a:ext cx="2192806" cy="763158"/>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A Warrior King!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(II Samuel 1-10;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I Chronicles 18:1-13)</a:t>
            </a:r>
          </a:p>
        </p:txBody>
      </p:sp>
      <p:sp>
        <p:nvSpPr>
          <p:cNvPr id="23" name="TextBox 22">
            <a:extLst>
              <a:ext uri="{FF2B5EF4-FFF2-40B4-BE49-F238E27FC236}">
                <a16:creationId xmlns:a16="http://schemas.microsoft.com/office/drawing/2014/main" id="{78EAF46F-14C9-4BEC-953D-DDDEE9711B7B}"/>
              </a:ext>
            </a:extLst>
          </p:cNvPr>
          <p:cNvSpPr txBox="1"/>
          <p:nvPr/>
        </p:nvSpPr>
        <p:spPr>
          <a:xfrm>
            <a:off x="4907456" y="5375790"/>
            <a:ext cx="2266209" cy="145469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Conquered the flesh and the spiritual!</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(John 5:22-29; Hebrews 2:14-15; 4:15;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II Thessalonians 1:7-9; Revelation 20)</a:t>
            </a:r>
          </a:p>
        </p:txBody>
      </p:sp>
      <p:sp>
        <p:nvSpPr>
          <p:cNvPr id="24" name="TextBox 23">
            <a:extLst>
              <a:ext uri="{FF2B5EF4-FFF2-40B4-BE49-F238E27FC236}">
                <a16:creationId xmlns:a16="http://schemas.microsoft.com/office/drawing/2014/main" id="{B6267103-28A9-43B9-9436-5584871F26B2}"/>
              </a:ext>
            </a:extLst>
          </p:cNvPr>
          <p:cNvSpPr txBox="1"/>
          <p:nvPr/>
        </p:nvSpPr>
        <p:spPr>
          <a:xfrm>
            <a:off x="7224311" y="5385726"/>
            <a:ext cx="1811276" cy="1457900"/>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Jesus is coming again for reward &amp; judgment.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Where will you stand? His right or to His left?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mn-ea"/>
                <a:cs typeface="Times New Roman" pitchFamily="18" charset="0"/>
              </a:rPr>
              <a:t>(Matthew 25:31-46; Hebrews 9:27-28; Romans 14:12-13)</a:t>
            </a:r>
          </a:p>
        </p:txBody>
      </p:sp>
      <p:sp>
        <p:nvSpPr>
          <p:cNvPr id="3" name="Footer Placeholder 2">
            <a:extLst>
              <a:ext uri="{FF2B5EF4-FFF2-40B4-BE49-F238E27FC236}">
                <a16:creationId xmlns:a16="http://schemas.microsoft.com/office/drawing/2014/main" id="{E7241630-4B94-4D6A-B68A-A2501C446F79}"/>
              </a:ext>
            </a:extLst>
          </p:cNvPr>
          <p:cNvSpPr>
            <a:spLocks noGrp="1"/>
          </p:cNvSpPr>
          <p:nvPr>
            <p:ph type="ftr" sz="quarter" idx="11"/>
          </p:nvPr>
        </p:nvSpPr>
        <p:spPr>
          <a:xfrm rot="16200000">
            <a:off x="-1689325" y="3834174"/>
            <a:ext cx="3673919" cy="31433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ahoma"/>
                <a:ea typeface="+mn-ea"/>
                <a:cs typeface="Times New Roman" pitchFamily="18" charset="0"/>
              </a:rPr>
              <a:t>A Tale Of Two Kings: David &amp; Jesus</a:t>
            </a:r>
            <a:endParaRPr kumimoji="0" lang="en-US" altLang="en-US" sz="1400" b="0" i="0" u="none" strike="noStrike" kern="1200" cap="none" spc="0" normalizeH="0" baseline="0" noProof="0" dirty="0">
              <a:ln>
                <a:noFill/>
              </a:ln>
              <a:solidFill>
                <a:srgbClr val="000000"/>
              </a:solidFill>
              <a:effectLst/>
              <a:uLnTx/>
              <a:uFillTx/>
              <a:latin typeface="Tahoma"/>
              <a:ea typeface="+mn-ea"/>
              <a:cs typeface="Times New Roman" pitchFamily="18" charset="0"/>
            </a:endParaRPr>
          </a:p>
        </p:txBody>
      </p:sp>
      <p:sp>
        <p:nvSpPr>
          <p:cNvPr id="40" name="Footer Placeholder 2">
            <a:extLst>
              <a:ext uri="{FF2B5EF4-FFF2-40B4-BE49-F238E27FC236}">
                <a16:creationId xmlns:a16="http://schemas.microsoft.com/office/drawing/2014/main" id="{DB5DB2E8-AD27-4EE1-B09D-0A93AC800A2F}"/>
              </a:ext>
            </a:extLst>
          </p:cNvPr>
          <p:cNvSpPr txBox="1">
            <a:spLocks/>
          </p:cNvSpPr>
          <p:nvPr/>
        </p:nvSpPr>
        <p:spPr bwMode="auto">
          <a:xfrm>
            <a:off x="311914" y="6565611"/>
            <a:ext cx="213468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mn-lt"/>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srgbClr val="000000"/>
                </a:solidFill>
                <a:effectLst/>
                <a:uLnTx/>
                <a:uFillTx/>
                <a:latin typeface="Tahoma"/>
                <a:ea typeface="+mn-ea"/>
                <a:cs typeface="Times New Roman" pitchFamily="18" charset="0"/>
              </a:rPr>
              <a:t>By Nathan L Morrison</a:t>
            </a:r>
          </a:p>
        </p:txBody>
      </p:sp>
    </p:spTree>
    <p:extLst>
      <p:ext uri="{BB962C8B-B14F-4D97-AF65-F5344CB8AC3E}">
        <p14:creationId xmlns:p14="http://schemas.microsoft.com/office/powerpoint/2010/main" val="179425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0-#ppt_h/2"/>
                                          </p:val>
                                        </p:tav>
                                        <p:tav tm="100000">
                                          <p:val>
                                            <p:strVal val="#ppt_y"/>
                                          </p:val>
                                        </p:tav>
                                      </p:tavLst>
                                    </p:anim>
                                  </p:childTnLst>
                                </p:cTn>
                              </p:par>
                            </p:childTnLst>
                          </p:cTn>
                        </p:par>
                        <p:par>
                          <p:cTn id="55" fill="hold">
                            <p:stCondLst>
                              <p:cond delay="500"/>
                            </p:stCondLst>
                            <p:childTnLst>
                              <p:par>
                                <p:cTn id="56" presetID="2" presetClass="entr" presetSubtype="1"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ppt_x"/>
                                          </p:val>
                                        </p:tav>
                                        <p:tav tm="100000">
                                          <p:val>
                                            <p:strVal val="#ppt_x"/>
                                          </p:val>
                                        </p:tav>
                                      </p:tavLst>
                                    </p:anim>
                                    <p:anim calcmode="lin" valueType="num">
                                      <p:cBhvr additive="base">
                                        <p:cTn id="7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ppt_x"/>
                                          </p:val>
                                        </p:tav>
                                        <p:tav tm="100000">
                                          <p:val>
                                            <p:strVal val="#ppt_x"/>
                                          </p:val>
                                        </p:tav>
                                      </p:tavLst>
                                    </p:anim>
                                    <p:anim calcmode="lin" valueType="num">
                                      <p:cBhvr additive="base">
                                        <p:cTn id="77" dur="50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500"/>
                            </p:stCondLst>
                            <p:childTnLst>
                              <p:par>
                                <p:cTn id="79" presetID="2" presetClass="entr" presetSubtype="1"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6" grpId="0"/>
      <p:bldP spid="17" grpId="0"/>
      <p:bldP spid="18" grpId="0"/>
      <p:bldP spid="19"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C1DA-DC24-4D65-AE17-4A3651F3203D}"/>
              </a:ext>
            </a:extLst>
          </p:cNvPr>
          <p:cNvSpPr>
            <a:spLocks noGrp="1"/>
          </p:cNvSpPr>
          <p:nvPr>
            <p:ph type="title"/>
          </p:nvPr>
        </p:nvSpPr>
        <p:spPr>
          <a:xfrm>
            <a:off x="457200" y="0"/>
            <a:ext cx="8229600" cy="6858000"/>
          </a:xfrm>
        </p:spPr>
        <p:txBody>
          <a:bodyPr/>
          <a:lstStyle/>
          <a:p>
            <a:r>
              <a:rPr lang="en-US" dirty="0"/>
              <a:t>Picture of </a:t>
            </a:r>
            <a:br>
              <a:rPr lang="en-US" dirty="0"/>
            </a:br>
            <a:r>
              <a:rPr lang="en-US" dirty="0"/>
              <a:t>A Tale Of Two Kings: </a:t>
            </a:r>
            <a:br>
              <a:rPr lang="en-US" dirty="0"/>
            </a:br>
            <a:r>
              <a:rPr lang="en-US" dirty="0"/>
              <a:t>David &amp; Jesus</a:t>
            </a:r>
          </a:p>
        </p:txBody>
      </p:sp>
      <p:sp>
        <p:nvSpPr>
          <p:cNvPr id="4" name="Footer Placeholder 2">
            <a:extLst>
              <a:ext uri="{FF2B5EF4-FFF2-40B4-BE49-F238E27FC236}">
                <a16:creationId xmlns:a16="http://schemas.microsoft.com/office/drawing/2014/main" id="{02C2E4EA-1DEF-49B2-A163-CB1F88785D23}"/>
              </a:ext>
            </a:extLst>
          </p:cNvPr>
          <p:cNvSpPr>
            <a:spLocks noGrp="1"/>
          </p:cNvSpPr>
          <p:nvPr>
            <p:ph type="ftr" sz="quarter" idx="11"/>
          </p:nvPr>
        </p:nvSpPr>
        <p:spPr>
          <a:xfrm>
            <a:off x="2705100" y="6381750"/>
            <a:ext cx="3733800" cy="476250"/>
          </a:xfrm>
        </p:spPr>
        <p:txBody>
          <a:bodyPr/>
          <a:lstStyle/>
          <a:p>
            <a:r>
              <a:rPr lang="en-US" altLang="en-US"/>
              <a:t>A Tale Of Two Kings: David &amp; Jesus</a:t>
            </a:r>
            <a:endParaRPr lang="en-US" altLang="en-US" dirty="0"/>
          </a:p>
        </p:txBody>
      </p:sp>
    </p:spTree>
    <p:extLst>
      <p:ext uri="{BB962C8B-B14F-4D97-AF65-F5344CB8AC3E}">
        <p14:creationId xmlns:p14="http://schemas.microsoft.com/office/powerpoint/2010/main" val="122676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AE0A530-E00F-4AFE-A6F2-B1B761BFBB5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445325" y="24323"/>
            <a:ext cx="8253349" cy="6833677"/>
          </a:xfrm>
        </p:spPr>
      </p:pic>
      <p:sp>
        <p:nvSpPr>
          <p:cNvPr id="2" name="Footer Placeholder 1">
            <a:extLst>
              <a:ext uri="{FF2B5EF4-FFF2-40B4-BE49-F238E27FC236}">
                <a16:creationId xmlns:a16="http://schemas.microsoft.com/office/drawing/2014/main" id="{79A4917B-B51E-44F3-B74C-5468400EBB84}"/>
              </a:ext>
            </a:extLst>
          </p:cNvPr>
          <p:cNvSpPr>
            <a:spLocks noGrp="1"/>
          </p:cNvSpPr>
          <p:nvPr>
            <p:ph type="ftr" sz="quarter" idx="11"/>
          </p:nvPr>
        </p:nvSpPr>
        <p:spPr>
          <a:xfrm rot="16200000">
            <a:off x="-1564298" y="3190874"/>
            <a:ext cx="3657600" cy="476250"/>
          </a:xfrm>
        </p:spPr>
        <p:txBody>
          <a:bodyPr/>
          <a:lstStyle/>
          <a:p>
            <a:r>
              <a:rPr lang="en-US" altLang="en-US" dirty="0"/>
              <a:t>A Tale Of Two Kings: David &amp; Jesus</a:t>
            </a:r>
          </a:p>
        </p:txBody>
      </p:sp>
    </p:spTree>
    <p:extLst>
      <p:ext uri="{BB962C8B-B14F-4D97-AF65-F5344CB8AC3E}">
        <p14:creationId xmlns:p14="http://schemas.microsoft.com/office/powerpoint/2010/main" val="270497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520F4-F49D-4315-9DCE-93748883C627}"/>
              </a:ext>
            </a:extLst>
          </p:cNvPr>
          <p:cNvSpPr>
            <a:spLocks noGrp="1"/>
          </p:cNvSpPr>
          <p:nvPr>
            <p:ph type="title"/>
          </p:nvPr>
        </p:nvSpPr>
        <p:spPr>
          <a:xfrm>
            <a:off x="457200" y="686713"/>
            <a:ext cx="8229600" cy="884238"/>
          </a:xfrm>
        </p:spPr>
        <p:txBody>
          <a:bodyPr wrap="square" anchor="ctr">
            <a:noAutofit/>
          </a:bodyPr>
          <a:lstStyle/>
          <a:p>
            <a:pPr>
              <a:lnSpc>
                <a:spcPct val="90000"/>
              </a:lnSpc>
            </a:pPr>
            <a:r>
              <a:rPr lang="en-US" sz="3200" b="1" dirty="0"/>
              <a:t>Two kings who changed God’s people and made a mark on the world!</a:t>
            </a:r>
          </a:p>
        </p:txBody>
      </p:sp>
      <p:sp>
        <p:nvSpPr>
          <p:cNvPr id="5" name="Footer Placeholder 4">
            <a:extLst>
              <a:ext uri="{FF2B5EF4-FFF2-40B4-BE49-F238E27FC236}">
                <a16:creationId xmlns:a16="http://schemas.microsoft.com/office/drawing/2014/main" id="{42BB38C0-3CEA-4486-949F-33948D60D22B}"/>
              </a:ext>
            </a:extLst>
          </p:cNvPr>
          <p:cNvSpPr>
            <a:spLocks noGrp="1"/>
          </p:cNvSpPr>
          <p:nvPr>
            <p:ph type="ftr" sz="quarter" idx="11"/>
          </p:nvPr>
        </p:nvSpPr>
        <p:spPr>
          <a:xfrm rot="16200000">
            <a:off x="-1881981" y="3132306"/>
            <a:ext cx="4038600" cy="274638"/>
          </a:xfrm>
        </p:spPr>
        <p:txBody>
          <a:bodyPr wrap="square" anchor="t">
            <a:normAutofit lnSpcReduction="10000"/>
          </a:bodyPr>
          <a:lstStyle/>
          <a:p>
            <a:pPr marL="0" marR="0" lvl="0" indent="0" defTabSz="914400" rtl="0" eaLnBrk="1" fontAlgn="base" latinLnBrk="0" hangingPunct="1">
              <a:lnSpc>
                <a:spcPct val="90000"/>
              </a:lnSpc>
              <a:spcBef>
                <a:spcPct val="0"/>
              </a:spcBef>
              <a:spcAft>
                <a:spcPts val="600"/>
              </a:spcAft>
              <a:buClrTx/>
              <a:buSzTx/>
              <a:buFontTx/>
              <a:buNone/>
              <a:tabLst/>
              <a:defRPr/>
            </a:pPr>
            <a:r>
              <a:rPr kumimoji="0" lang="en-US" altLang="en-US" b="0" i="0" u="none" strike="noStrike" kern="1200" cap="none" spc="0" normalizeH="0" baseline="0" noProof="0">
                <a:ln>
                  <a:noFill/>
                </a:ln>
                <a:effectLst/>
                <a:uLnTx/>
                <a:uFillTx/>
              </a:rPr>
              <a:t>A Tale Of Two Kings: David &amp; Jesus</a:t>
            </a:r>
            <a:endParaRPr kumimoji="0" lang="en-US" altLang="en-US" b="0" i="0" u="none" strike="noStrike" kern="1200" cap="none" spc="0" normalizeH="0" baseline="0" noProof="0" dirty="0">
              <a:ln>
                <a:noFill/>
              </a:ln>
              <a:effectLst/>
              <a:uLnTx/>
              <a:uFillTx/>
            </a:endParaRPr>
          </a:p>
        </p:txBody>
      </p:sp>
      <p:sp>
        <p:nvSpPr>
          <p:cNvPr id="10" name="Rectangle 2">
            <a:extLst>
              <a:ext uri="{FF2B5EF4-FFF2-40B4-BE49-F238E27FC236}">
                <a16:creationId xmlns:a16="http://schemas.microsoft.com/office/drawing/2014/main" id="{B3A44CF4-68A8-4112-9361-19E6B4EE4D11}"/>
              </a:ext>
            </a:extLst>
          </p:cNvPr>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u="sng" kern="0" dirty="0">
                <a:solidFill>
                  <a:srgbClr val="006600"/>
                </a:solidFill>
                <a:cs typeface="Times New Roman" pitchFamily="18" charset="0"/>
              </a:rPr>
              <a:t>Intro</a:t>
            </a:r>
            <a:endParaRPr lang="en-US" altLang="en-US" b="1" u="sng" kern="0" dirty="0">
              <a:solidFill>
                <a:srgbClr val="006600"/>
              </a:solidFill>
              <a:cs typeface="Times New Roman" pitchFamily="18" charset="0"/>
            </a:endParaRPr>
          </a:p>
        </p:txBody>
      </p:sp>
      <p:sp>
        <p:nvSpPr>
          <p:cNvPr id="2" name="Content Placeholder 1">
            <a:extLst>
              <a:ext uri="{FF2B5EF4-FFF2-40B4-BE49-F238E27FC236}">
                <a16:creationId xmlns:a16="http://schemas.microsoft.com/office/drawing/2014/main" id="{C7E27087-133A-4D5B-A3AB-371CFE81D76F}"/>
              </a:ext>
            </a:extLst>
          </p:cNvPr>
          <p:cNvSpPr>
            <a:spLocks noGrp="1"/>
          </p:cNvSpPr>
          <p:nvPr>
            <p:ph idx="1"/>
          </p:nvPr>
        </p:nvSpPr>
        <p:spPr>
          <a:xfrm>
            <a:off x="381000" y="1591182"/>
            <a:ext cx="4191000" cy="5029200"/>
          </a:xfrm>
        </p:spPr>
        <p:txBody>
          <a:bodyPr/>
          <a:lstStyle/>
          <a:p>
            <a:pPr marL="0" indent="0">
              <a:buNone/>
            </a:pPr>
            <a:r>
              <a:rPr lang="en-US" b="1" dirty="0">
                <a:solidFill>
                  <a:srgbClr val="0000FF"/>
                </a:solidFill>
              </a:rPr>
              <a:t>King David</a:t>
            </a:r>
          </a:p>
          <a:p>
            <a:pPr>
              <a:buFont typeface="Wingdings" panose="05000000000000000000" pitchFamily="2" charset="2"/>
              <a:buChar char="ü"/>
            </a:pPr>
            <a:r>
              <a:rPr lang="en-US" sz="2800" dirty="0"/>
              <a:t>The 2</a:t>
            </a:r>
            <a:r>
              <a:rPr lang="en-US" sz="2800" baseline="30000" dirty="0"/>
              <a:t>nd</a:t>
            </a:r>
            <a:r>
              <a:rPr lang="en-US" sz="2800" dirty="0"/>
              <a:t> king over Israel</a:t>
            </a:r>
          </a:p>
          <a:p>
            <a:pPr>
              <a:buFont typeface="Wingdings" panose="05000000000000000000" pitchFamily="2" charset="2"/>
              <a:buChar char="ü"/>
            </a:pPr>
            <a:r>
              <a:rPr lang="en-US" sz="2800" dirty="0"/>
              <a:t>The one who set a righteous standard for all the kings who came after him (I Kings  15:1-5; II Kings 18:1-3; 22:1-2)</a:t>
            </a:r>
            <a:endParaRPr lang="en-US" dirty="0"/>
          </a:p>
        </p:txBody>
      </p:sp>
      <p:sp>
        <p:nvSpPr>
          <p:cNvPr id="15" name="Content Placeholder 1">
            <a:extLst>
              <a:ext uri="{FF2B5EF4-FFF2-40B4-BE49-F238E27FC236}">
                <a16:creationId xmlns:a16="http://schemas.microsoft.com/office/drawing/2014/main" id="{B6F4F788-2B2A-4B38-A9F1-89F64A6CFADA}"/>
              </a:ext>
            </a:extLst>
          </p:cNvPr>
          <p:cNvSpPr txBox="1">
            <a:spLocks/>
          </p:cNvSpPr>
          <p:nvPr/>
        </p:nvSpPr>
        <p:spPr bwMode="auto">
          <a:xfrm>
            <a:off x="4343400" y="1591182"/>
            <a:ext cx="4572000" cy="528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b="1" kern="0" dirty="0">
                <a:solidFill>
                  <a:srgbClr val="0000FF"/>
                </a:solidFill>
              </a:rPr>
              <a:t>King Jesus</a:t>
            </a:r>
          </a:p>
          <a:p>
            <a:pPr>
              <a:buFont typeface="Wingdings" panose="05000000000000000000" pitchFamily="2" charset="2"/>
              <a:buChar char="ü"/>
            </a:pPr>
            <a:r>
              <a:rPr lang="en-US" sz="2800" b="0" kern="0" dirty="0"/>
              <a:t>The earthly son of David (Luke 1:32)</a:t>
            </a:r>
          </a:p>
          <a:p>
            <a:pPr>
              <a:buFont typeface="Wingdings" panose="05000000000000000000" pitchFamily="2" charset="2"/>
              <a:buChar char="ü"/>
            </a:pPr>
            <a:r>
              <a:rPr lang="en-US" sz="2800" b="0" kern="0" dirty="0"/>
              <a:t>He is the King of kings and Lord of lords            (I Timothy 6:14-15)</a:t>
            </a:r>
          </a:p>
          <a:p>
            <a:pPr>
              <a:buFont typeface="Wingdings" panose="05000000000000000000" pitchFamily="2" charset="2"/>
              <a:buChar char="ü"/>
            </a:pPr>
            <a:r>
              <a:rPr lang="en-US" sz="2800" b="0" kern="0" dirty="0"/>
              <a:t>Demands all people repent &amp; obey Him!  (Acts 17:30-31)</a:t>
            </a:r>
          </a:p>
          <a:p>
            <a:pPr>
              <a:buFont typeface="Wingdings" panose="05000000000000000000" pitchFamily="2" charset="2"/>
              <a:buChar char="ü"/>
            </a:pPr>
            <a:r>
              <a:rPr lang="en-US" sz="2800" b="0" kern="0" dirty="0"/>
              <a:t>Standard all men will be judged by (Romans 2:16)</a:t>
            </a:r>
          </a:p>
        </p:txBody>
      </p:sp>
    </p:spTree>
    <p:extLst>
      <p:ext uri="{BB962C8B-B14F-4D97-AF65-F5344CB8AC3E}">
        <p14:creationId xmlns:p14="http://schemas.microsoft.com/office/powerpoint/2010/main" val="143885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p:cTn id="2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5">
                                            <p:txEl>
                                              <p:pRg st="0" end="0"/>
                                            </p:txEl>
                                          </p:spTgt>
                                        </p:tgtEl>
                                      </p:cBhvr>
                                    </p:animEffect>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anim calcmode="lin" valueType="num">
                                      <p:cBhvr additive="base">
                                        <p:cTn id="35"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2" presetClass="entr" presetSubtype="8" fill="hold" nodeType="afterEffect">
                                  <p:stCondLst>
                                    <p:cond delay="0"/>
                                  </p:stCondLst>
                                  <p:childTnLst>
                                    <p:set>
                                      <p:cBhvr>
                                        <p:cTn id="39" dur="1" fill="hold">
                                          <p:stCondLst>
                                            <p:cond delay="0"/>
                                          </p:stCondLst>
                                        </p:cTn>
                                        <p:tgtEl>
                                          <p:spTgt spid="15">
                                            <p:txEl>
                                              <p:pRg st="2" end="2"/>
                                            </p:txEl>
                                          </p:spTgt>
                                        </p:tgtEl>
                                        <p:attrNameLst>
                                          <p:attrName>style.visibility</p:attrName>
                                        </p:attrNameLst>
                                      </p:cBhvr>
                                      <p:to>
                                        <p:strVal val="visible"/>
                                      </p:to>
                                    </p:set>
                                    <p:anim calcmode="lin" valueType="num">
                                      <p:cBhvr additive="base">
                                        <p:cTn id="40"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 presetClass="entr" presetSubtype="8" fill="hold" nodeType="after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 calcmode="lin" valueType="num">
                                      <p:cBhvr additive="base">
                                        <p:cTn id="45"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15">
                                            <p:txEl>
                                              <p:pRg st="4" end="4"/>
                                            </p:txEl>
                                          </p:spTgt>
                                        </p:tgtEl>
                                        <p:attrNameLst>
                                          <p:attrName>style.visibility</p:attrName>
                                        </p:attrNameLst>
                                      </p:cBhvr>
                                      <p:to>
                                        <p:strVal val="visible"/>
                                      </p:to>
                                    </p:set>
                                    <p:anim calcmode="lin" valueType="num">
                                      <p:cBhvr additive="base">
                                        <p:cTn id="50" dur="500" fill="hold"/>
                                        <p:tgtEl>
                                          <p:spTgt spid="15">
                                            <p:txEl>
                                              <p:pRg st="4" end="4"/>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520F4-F49D-4315-9DCE-93748883C627}"/>
              </a:ext>
            </a:extLst>
          </p:cNvPr>
          <p:cNvSpPr>
            <a:spLocks noGrp="1"/>
          </p:cNvSpPr>
          <p:nvPr>
            <p:ph type="title"/>
          </p:nvPr>
        </p:nvSpPr>
        <p:spPr>
          <a:xfrm>
            <a:off x="457200" y="686713"/>
            <a:ext cx="8229600" cy="884238"/>
          </a:xfrm>
        </p:spPr>
        <p:txBody>
          <a:bodyPr wrap="square" anchor="ctr">
            <a:noAutofit/>
          </a:bodyPr>
          <a:lstStyle/>
          <a:p>
            <a:pPr>
              <a:lnSpc>
                <a:spcPct val="90000"/>
              </a:lnSpc>
            </a:pPr>
            <a:r>
              <a:rPr lang="en-US" sz="3200" b="1" dirty="0"/>
              <a:t>There are several amazing similarities between these two kings!</a:t>
            </a:r>
          </a:p>
        </p:txBody>
      </p:sp>
      <p:sp>
        <p:nvSpPr>
          <p:cNvPr id="5" name="Footer Placeholder 4">
            <a:extLst>
              <a:ext uri="{FF2B5EF4-FFF2-40B4-BE49-F238E27FC236}">
                <a16:creationId xmlns:a16="http://schemas.microsoft.com/office/drawing/2014/main" id="{42BB38C0-3CEA-4486-949F-33948D60D22B}"/>
              </a:ext>
            </a:extLst>
          </p:cNvPr>
          <p:cNvSpPr>
            <a:spLocks noGrp="1"/>
          </p:cNvSpPr>
          <p:nvPr>
            <p:ph type="ftr" sz="quarter" idx="11"/>
          </p:nvPr>
        </p:nvSpPr>
        <p:spPr>
          <a:xfrm rot="16200000">
            <a:off x="-1881981" y="3132306"/>
            <a:ext cx="4038600" cy="274638"/>
          </a:xfrm>
        </p:spPr>
        <p:txBody>
          <a:bodyPr wrap="square" anchor="t">
            <a:normAutofit lnSpcReduction="10000"/>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A Tale Of Two Kings: David &amp; Jesus</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10" name="Rectangle 2">
            <a:extLst>
              <a:ext uri="{FF2B5EF4-FFF2-40B4-BE49-F238E27FC236}">
                <a16:creationId xmlns:a16="http://schemas.microsoft.com/office/drawing/2014/main" id="{B3A44CF4-68A8-4112-9361-19E6B4EE4D11}"/>
              </a:ext>
            </a:extLst>
          </p:cNvPr>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sng" strike="noStrike" kern="0" cap="none" spc="0" normalizeH="0" baseline="0" noProof="0" dirty="0">
                <a:ln>
                  <a:noFill/>
                </a:ln>
                <a:solidFill>
                  <a:srgbClr val="006600"/>
                </a:solidFill>
                <a:effectLst/>
                <a:uLnTx/>
                <a:uFillTx/>
                <a:latin typeface="Arial"/>
                <a:ea typeface="+mj-ea"/>
                <a:cs typeface="Times New Roman" pitchFamily="18" charset="0"/>
              </a:rPr>
              <a:t>Intro</a:t>
            </a:r>
            <a:endParaRPr kumimoji="0" lang="en-US" altLang="en-US" sz="4400" b="1" i="0" u="sng" strike="noStrike" kern="0" cap="none" spc="0" normalizeH="0" baseline="0" noProof="0" dirty="0">
              <a:ln>
                <a:noFill/>
              </a:ln>
              <a:solidFill>
                <a:srgbClr val="006600"/>
              </a:solidFill>
              <a:effectLst/>
              <a:uLnTx/>
              <a:uFillTx/>
              <a:latin typeface="Arial"/>
              <a:ea typeface="+mj-ea"/>
              <a:cs typeface="Times New Roman" pitchFamily="18" charset="0"/>
            </a:endParaRPr>
          </a:p>
        </p:txBody>
      </p:sp>
      <p:sp>
        <p:nvSpPr>
          <p:cNvPr id="2" name="Content Placeholder 1">
            <a:extLst>
              <a:ext uri="{FF2B5EF4-FFF2-40B4-BE49-F238E27FC236}">
                <a16:creationId xmlns:a16="http://schemas.microsoft.com/office/drawing/2014/main" id="{C7E27087-133A-4D5B-A3AB-371CFE81D76F}"/>
              </a:ext>
            </a:extLst>
          </p:cNvPr>
          <p:cNvSpPr>
            <a:spLocks noGrp="1"/>
          </p:cNvSpPr>
          <p:nvPr>
            <p:ph idx="1"/>
          </p:nvPr>
        </p:nvSpPr>
        <p:spPr>
          <a:xfrm>
            <a:off x="381000" y="1571770"/>
            <a:ext cx="4114800" cy="5286230"/>
          </a:xfrm>
        </p:spPr>
        <p:txBody>
          <a:bodyPr/>
          <a:lstStyle/>
          <a:p>
            <a:pPr marL="0" indent="0">
              <a:buNone/>
            </a:pPr>
            <a:r>
              <a:rPr lang="en-US" b="1" dirty="0">
                <a:solidFill>
                  <a:srgbClr val="0000FF"/>
                </a:solidFill>
              </a:rPr>
              <a:t>King David</a:t>
            </a:r>
          </a:p>
          <a:p>
            <a:pPr>
              <a:buFont typeface="Wingdings" panose="05000000000000000000" pitchFamily="2" charset="2"/>
              <a:buChar char="ü"/>
            </a:pPr>
            <a:r>
              <a:rPr lang="en-US" sz="2000" dirty="0"/>
              <a:t>A man after God’s own heart (Acts 13:22) – No other physical king like him!</a:t>
            </a:r>
          </a:p>
          <a:p>
            <a:pPr>
              <a:buFont typeface="Wingdings" panose="05000000000000000000" pitchFamily="2" charset="2"/>
              <a:buChar char="ü"/>
            </a:pPr>
            <a:r>
              <a:rPr lang="en-US" sz="2000" dirty="0"/>
              <a:t>62 chapters in the Bible throughout the OT &amp; NT mention his name</a:t>
            </a:r>
          </a:p>
          <a:p>
            <a:pPr>
              <a:buFont typeface="Wingdings" panose="05000000000000000000" pitchFamily="2" charset="2"/>
              <a:buChar char="ü"/>
            </a:pPr>
            <a:r>
              <a:rPr lang="en-US" sz="2000" dirty="0"/>
              <a:t>II Samuel 1-10 tell of David’s triumphs</a:t>
            </a:r>
          </a:p>
          <a:p>
            <a:pPr>
              <a:buFont typeface="Wingdings" panose="05000000000000000000" pitchFamily="2" charset="2"/>
              <a:buChar char="ü"/>
            </a:pPr>
            <a:r>
              <a:rPr lang="en-US" sz="2000" dirty="0"/>
              <a:t>II Samuel 11 tells of David’s big sin and beginning of his family tragedies</a:t>
            </a:r>
          </a:p>
          <a:p>
            <a:pPr>
              <a:buFont typeface="Wingdings" panose="05000000000000000000" pitchFamily="2" charset="2"/>
              <a:buChar char="ü"/>
            </a:pPr>
            <a:r>
              <a:rPr lang="en-US" sz="2000" dirty="0"/>
              <a:t>II Samuel 12-24 tells of David’s family and nation problems</a:t>
            </a:r>
          </a:p>
        </p:txBody>
      </p:sp>
      <p:sp>
        <p:nvSpPr>
          <p:cNvPr id="15" name="Content Placeholder 1">
            <a:extLst>
              <a:ext uri="{FF2B5EF4-FFF2-40B4-BE49-F238E27FC236}">
                <a16:creationId xmlns:a16="http://schemas.microsoft.com/office/drawing/2014/main" id="{B6F4F788-2B2A-4B38-A9F1-89F64A6CFADA}"/>
              </a:ext>
            </a:extLst>
          </p:cNvPr>
          <p:cNvSpPr txBox="1">
            <a:spLocks/>
          </p:cNvSpPr>
          <p:nvPr/>
        </p:nvSpPr>
        <p:spPr bwMode="auto">
          <a:xfrm>
            <a:off x="4495800" y="1549180"/>
            <a:ext cx="4267200" cy="53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Arial"/>
                <a:ea typeface="+mn-ea"/>
                <a:cs typeface="+mn-cs"/>
              </a:rPr>
              <a:t>King Jesus</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The Son of God who died for the sins of the world (John 1:49;        I Peter 3:18) – No other King like Him!</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Spoken of by the prophets, foretold throughout the OT (Acts 3:18-26)</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The Lord Himself and His chosen apostles foretold events and preached repentance &amp; judgment (II Peter 3:1-2, 9-13)</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He is the final voice and authority from God (Matthew 28:18; Hebrews 1:1-3)</a:t>
            </a:r>
          </a:p>
        </p:txBody>
      </p:sp>
    </p:spTree>
    <p:extLst>
      <p:ext uri="{BB962C8B-B14F-4D97-AF65-F5344CB8AC3E}">
        <p14:creationId xmlns:p14="http://schemas.microsoft.com/office/powerpoint/2010/main" val="106466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p:cTn id="43"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5">
                                            <p:txEl>
                                              <p:pRg st="0" end="0"/>
                                            </p:txEl>
                                          </p:spTgt>
                                        </p:tgtEl>
                                      </p:cBhvr>
                                    </p:animEffect>
                                  </p:childTnLst>
                                </p:cTn>
                              </p:par>
                            </p:childTnLst>
                          </p:cTn>
                        </p:par>
                        <p:par>
                          <p:cTn id="46" fill="hold">
                            <p:stCondLst>
                              <p:cond delay="500"/>
                            </p:stCondLst>
                            <p:childTnLst>
                              <p:par>
                                <p:cTn id="47" presetID="2" presetClass="entr" presetSubtype="8" fill="hold" nodeType="after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 calcmode="lin" valueType="num">
                                      <p:cBhvr additive="base">
                                        <p:cTn id="49"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par>
                          <p:cTn id="51" fill="hold">
                            <p:stCondLst>
                              <p:cond delay="1000"/>
                            </p:stCondLst>
                            <p:childTnLst>
                              <p:par>
                                <p:cTn id="52" presetID="2" presetClass="entr" presetSubtype="8" fill="hold" nodeType="afterEffect">
                                  <p:stCondLst>
                                    <p:cond delay="0"/>
                                  </p:stCondLst>
                                  <p:childTnLst>
                                    <p:set>
                                      <p:cBhvr>
                                        <p:cTn id="53" dur="1" fill="hold">
                                          <p:stCondLst>
                                            <p:cond delay="0"/>
                                          </p:stCondLst>
                                        </p:cTn>
                                        <p:tgtEl>
                                          <p:spTgt spid="15">
                                            <p:txEl>
                                              <p:pRg st="2" end="2"/>
                                            </p:txEl>
                                          </p:spTgt>
                                        </p:tgtEl>
                                        <p:attrNameLst>
                                          <p:attrName>style.visibility</p:attrName>
                                        </p:attrNameLst>
                                      </p:cBhvr>
                                      <p:to>
                                        <p:strVal val="visible"/>
                                      </p:to>
                                    </p:set>
                                    <p:anim calcmode="lin" valueType="num">
                                      <p:cBhvr additive="base">
                                        <p:cTn id="54"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2" presetClass="entr" presetSubtype="8" fill="hold" nodeType="afterEffect">
                                  <p:stCondLst>
                                    <p:cond delay="0"/>
                                  </p:stCondLst>
                                  <p:childTnLst>
                                    <p:set>
                                      <p:cBhvr>
                                        <p:cTn id="58" dur="1" fill="hold">
                                          <p:stCondLst>
                                            <p:cond delay="0"/>
                                          </p:stCondLst>
                                        </p:cTn>
                                        <p:tgtEl>
                                          <p:spTgt spid="15">
                                            <p:txEl>
                                              <p:pRg st="3" end="3"/>
                                            </p:txEl>
                                          </p:spTgt>
                                        </p:tgtEl>
                                        <p:attrNameLst>
                                          <p:attrName>style.visibility</p:attrName>
                                        </p:attrNameLst>
                                      </p:cBhvr>
                                      <p:to>
                                        <p:strVal val="visible"/>
                                      </p:to>
                                    </p:set>
                                    <p:anim calcmode="lin" valueType="num">
                                      <p:cBhvr additive="base">
                                        <p:cTn id="59"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2" presetClass="entr" presetSubtype="8" fill="hold" nodeType="afterEffect">
                                  <p:stCondLst>
                                    <p:cond delay="0"/>
                                  </p:stCondLst>
                                  <p:childTnLst>
                                    <p:set>
                                      <p:cBhvr>
                                        <p:cTn id="63" dur="1" fill="hold">
                                          <p:stCondLst>
                                            <p:cond delay="0"/>
                                          </p:stCondLst>
                                        </p:cTn>
                                        <p:tgtEl>
                                          <p:spTgt spid="15">
                                            <p:txEl>
                                              <p:pRg st="4" end="4"/>
                                            </p:txEl>
                                          </p:spTgt>
                                        </p:tgtEl>
                                        <p:attrNameLst>
                                          <p:attrName>style.visibility</p:attrName>
                                        </p:attrNameLst>
                                      </p:cBhvr>
                                      <p:to>
                                        <p:strVal val="visible"/>
                                      </p:to>
                                    </p:set>
                                    <p:anim calcmode="lin" valueType="num">
                                      <p:cBhvr additive="base">
                                        <p:cTn id="64" dur="500" fill="hold"/>
                                        <p:tgtEl>
                                          <p:spTgt spid="15">
                                            <p:txEl>
                                              <p:pRg st="4" end="4"/>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BB38C0-3CEA-4486-949F-33948D60D22B}"/>
              </a:ext>
            </a:extLst>
          </p:cNvPr>
          <p:cNvSpPr>
            <a:spLocks noGrp="1"/>
          </p:cNvSpPr>
          <p:nvPr>
            <p:ph type="ftr" sz="quarter" idx="11"/>
          </p:nvPr>
        </p:nvSpPr>
        <p:spPr>
          <a:xfrm rot="16200000">
            <a:off x="-1881981" y="3132306"/>
            <a:ext cx="4038600" cy="274638"/>
          </a:xfrm>
        </p:spPr>
        <p:txBody>
          <a:bodyPr wrap="square" anchor="t">
            <a:normAutofit lnSpcReduction="10000"/>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A Tale Of Two Kings: David &amp; Jesus</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10" name="Rectangle 2">
            <a:extLst>
              <a:ext uri="{FF2B5EF4-FFF2-40B4-BE49-F238E27FC236}">
                <a16:creationId xmlns:a16="http://schemas.microsoft.com/office/drawing/2014/main" id="{B3A44CF4-68A8-4112-9361-19E6B4EE4D11}"/>
              </a:ext>
            </a:extLst>
          </p:cNvPr>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sng" strike="noStrike" kern="0" cap="none" spc="0" normalizeH="0" baseline="0" noProof="0" dirty="0">
                <a:ln>
                  <a:noFill/>
                </a:ln>
                <a:solidFill>
                  <a:srgbClr val="006600"/>
                </a:solidFill>
                <a:effectLst/>
                <a:uLnTx/>
                <a:uFillTx/>
                <a:latin typeface="Arial"/>
                <a:ea typeface="+mj-ea"/>
                <a:cs typeface="Times New Roman" pitchFamily="18" charset="0"/>
              </a:rPr>
              <a:t>Intro</a:t>
            </a:r>
            <a:endParaRPr kumimoji="0" lang="en-US" altLang="en-US" sz="4400" b="1" i="0" u="sng" strike="noStrike" kern="0" cap="none" spc="0" normalizeH="0" baseline="0" noProof="0" dirty="0">
              <a:ln>
                <a:noFill/>
              </a:ln>
              <a:solidFill>
                <a:srgbClr val="006600"/>
              </a:solidFill>
              <a:effectLst/>
              <a:uLnTx/>
              <a:uFillTx/>
              <a:latin typeface="Arial"/>
              <a:ea typeface="+mj-ea"/>
              <a:cs typeface="Times New Roman" pitchFamily="18" charset="0"/>
            </a:endParaRPr>
          </a:p>
        </p:txBody>
      </p:sp>
      <p:sp>
        <p:nvSpPr>
          <p:cNvPr id="6" name="Title 5">
            <a:extLst>
              <a:ext uri="{FF2B5EF4-FFF2-40B4-BE49-F238E27FC236}">
                <a16:creationId xmlns:a16="http://schemas.microsoft.com/office/drawing/2014/main" id="{8DF43982-F1F0-493E-B995-CDDB657AADA9}"/>
              </a:ext>
            </a:extLst>
          </p:cNvPr>
          <p:cNvSpPr>
            <a:spLocks noGrp="1"/>
          </p:cNvSpPr>
          <p:nvPr>
            <p:ph type="title"/>
          </p:nvPr>
        </p:nvSpPr>
        <p:spPr>
          <a:xfrm>
            <a:off x="457200" y="914400"/>
            <a:ext cx="8229600" cy="2590800"/>
          </a:xfr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rgbClr val="FFFFFF"/>
                </a:solidFill>
              </a:rPr>
              <a:t>Jesus is the King of kings and Lord of lords, and the world needs to heed His voice!</a:t>
            </a:r>
          </a:p>
        </p:txBody>
      </p:sp>
      <p:pic>
        <p:nvPicPr>
          <p:cNvPr id="3" name="Picture 2" descr="A picture containing person&#10;&#10;Description automatically generated">
            <a:extLst>
              <a:ext uri="{FF2B5EF4-FFF2-40B4-BE49-F238E27FC236}">
                <a16:creationId xmlns:a16="http://schemas.microsoft.com/office/drawing/2014/main" id="{22121DF8-3536-4658-AB81-0C1A27785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241" y="3751744"/>
            <a:ext cx="5077518" cy="3074362"/>
          </a:xfrm>
          <a:prstGeom prst="rect">
            <a:avLst/>
          </a:prstGeom>
        </p:spPr>
      </p:pic>
    </p:spTree>
    <p:extLst>
      <p:ext uri="{BB962C8B-B14F-4D97-AF65-F5344CB8AC3E}">
        <p14:creationId xmlns:p14="http://schemas.microsoft.com/office/powerpoint/2010/main" val="134581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E99D88E-E21B-4865-9A3A-C36BE09E1E3A}"/>
              </a:ext>
            </a:extLst>
          </p:cNvPr>
          <p:cNvGraphicFramePr>
            <a:graphicFrameLocks noGrp="1"/>
          </p:cNvGraphicFramePr>
          <p:nvPr>
            <p:ph idx="1"/>
            <p:extLst>
              <p:ext uri="{D42A27DB-BD31-4B8C-83A1-F6EECF244321}">
                <p14:modId xmlns:p14="http://schemas.microsoft.com/office/powerpoint/2010/main" val="2514260176"/>
              </p:ext>
            </p:extLst>
          </p:nvPr>
        </p:nvGraphicFramePr>
        <p:xfrm>
          <a:off x="350930" y="146914"/>
          <a:ext cx="8686797" cy="6711084"/>
        </p:xfrm>
        <a:graphic>
          <a:graphicData uri="http://schemas.openxmlformats.org/drawingml/2006/table">
            <a:tbl>
              <a:tblPr firstRow="1" bandRow="1">
                <a:tableStyleId>{F5AB1C69-6EDB-4FF4-983F-18BD219EF322}</a:tableStyleId>
              </a:tblPr>
              <a:tblGrid>
                <a:gridCol w="2142099">
                  <a:extLst>
                    <a:ext uri="{9D8B030D-6E8A-4147-A177-3AD203B41FA5}">
                      <a16:colId xmlns:a16="http://schemas.microsoft.com/office/drawing/2014/main" val="3218590341"/>
                    </a:ext>
                  </a:extLst>
                </a:gridCol>
                <a:gridCol w="2331952">
                  <a:extLst>
                    <a:ext uri="{9D8B030D-6E8A-4147-A177-3AD203B41FA5}">
                      <a16:colId xmlns:a16="http://schemas.microsoft.com/office/drawing/2014/main" val="2324000416"/>
                    </a:ext>
                  </a:extLst>
                </a:gridCol>
                <a:gridCol w="2422211">
                  <a:extLst>
                    <a:ext uri="{9D8B030D-6E8A-4147-A177-3AD203B41FA5}">
                      <a16:colId xmlns:a16="http://schemas.microsoft.com/office/drawing/2014/main" val="3240160270"/>
                    </a:ext>
                  </a:extLst>
                </a:gridCol>
                <a:gridCol w="1790535">
                  <a:extLst>
                    <a:ext uri="{9D8B030D-6E8A-4147-A177-3AD203B41FA5}">
                      <a16:colId xmlns:a16="http://schemas.microsoft.com/office/drawing/2014/main" val="2302968387"/>
                    </a:ext>
                  </a:extLst>
                </a:gridCol>
              </a:tblGrid>
              <a:tr h="896521">
                <a:tc>
                  <a:txBody>
                    <a:bodyPr/>
                    <a:lstStyle/>
                    <a:p>
                      <a:pPr marL="0" marR="0" algn="ctr">
                        <a:lnSpc>
                          <a:spcPct val="107000"/>
                        </a:lnSpc>
                        <a:spcBef>
                          <a:spcPts val="0"/>
                        </a:spcBef>
                        <a:spcAft>
                          <a:spcPts val="0"/>
                        </a:spcAft>
                      </a:pPr>
                      <a:r>
                        <a:rPr lang="en-US" sz="3200" dirty="0">
                          <a:solidFill>
                            <a:srgbClr val="0000FF"/>
                          </a:solidFill>
                          <a:effectLst/>
                        </a:rPr>
                        <a:t>Attribute </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3200" dirty="0">
                          <a:solidFill>
                            <a:srgbClr val="0000FF"/>
                          </a:solidFill>
                          <a:effectLst/>
                        </a:rPr>
                        <a:t>King David</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3200" dirty="0">
                          <a:solidFill>
                            <a:srgbClr val="0000FF"/>
                          </a:solidFill>
                          <a:effectLst/>
                        </a:rPr>
                        <a:t>King Jesus</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tc>
                  <a:txBody>
                    <a:bodyPr/>
                    <a:lstStyle/>
                    <a:p>
                      <a:pPr marL="0" marR="0" algn="ctr">
                        <a:lnSpc>
                          <a:spcPct val="107000"/>
                        </a:lnSpc>
                        <a:spcBef>
                          <a:spcPts val="0"/>
                        </a:spcBef>
                        <a:spcAft>
                          <a:spcPts val="0"/>
                        </a:spcAft>
                      </a:pPr>
                      <a:r>
                        <a:rPr lang="en-US" sz="3200" dirty="0">
                          <a:solidFill>
                            <a:srgbClr val="0000FF"/>
                          </a:solidFill>
                          <a:effectLst/>
                        </a:rPr>
                        <a:t>YOU</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tc>
                <a:extLst>
                  <a:ext uri="{0D108BD9-81ED-4DB2-BD59-A6C34878D82A}">
                    <a16:rowId xmlns:a16="http://schemas.microsoft.com/office/drawing/2014/main" val="4117893679"/>
                  </a:ext>
                </a:extLst>
              </a:tr>
              <a:tr h="1254255">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66220356"/>
                  </a:ext>
                </a:extLst>
              </a:tr>
              <a:tr h="1524086">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8135660"/>
                  </a:ext>
                </a:extLst>
              </a:tr>
              <a:tr h="1524086">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35876957"/>
                  </a:ext>
                </a:extLst>
              </a:tr>
              <a:tr h="1512136">
                <a:tc>
                  <a:txBody>
                    <a:bodyPr/>
                    <a:lstStyle/>
                    <a:p>
                      <a:pPr marL="0" marR="0">
                        <a:lnSpc>
                          <a:spcPct val="107000"/>
                        </a:lnSpc>
                        <a:spcBef>
                          <a:spcPts val="0"/>
                        </a:spcBef>
                        <a:spcAft>
                          <a:spcPts val="0"/>
                        </a:spcAft>
                      </a:pPr>
                      <a:endParaRPr lang="en-US"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95" marR="43195" marT="0" marB="0">
                    <a:solidFill>
                      <a:schemeClr val="accent3"/>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51052243"/>
                  </a:ext>
                </a:extLst>
              </a:tr>
            </a:tbl>
          </a:graphicData>
        </a:graphic>
      </p:graphicFrame>
      <p:sp>
        <p:nvSpPr>
          <p:cNvPr id="6" name="TextBox 5">
            <a:extLst>
              <a:ext uri="{FF2B5EF4-FFF2-40B4-BE49-F238E27FC236}">
                <a16:creationId xmlns:a16="http://schemas.microsoft.com/office/drawing/2014/main" id="{30C6D78B-6941-459B-9C31-C23B9A7C2717}"/>
              </a:ext>
            </a:extLst>
          </p:cNvPr>
          <p:cNvSpPr txBox="1"/>
          <p:nvPr/>
        </p:nvSpPr>
        <p:spPr>
          <a:xfrm>
            <a:off x="2570901" y="1199568"/>
            <a:ext cx="2202114" cy="954813"/>
          </a:xfrm>
          <a:prstGeom prst="rect">
            <a:avLst/>
          </a:prstGeom>
          <a:noFill/>
        </p:spPr>
        <p:txBody>
          <a:bodyPr wrap="square" rtlCol="0">
            <a:spAutoFit/>
          </a:bodyPr>
          <a:lstStyle/>
          <a:p>
            <a:pPr lvl="0" fontAlgn="auto">
              <a:lnSpc>
                <a:spcPct val="107000"/>
              </a:lnSpc>
              <a:spcBef>
                <a:spcPts val="0"/>
              </a:spcBef>
              <a:spcAft>
                <a:spcPts val="0"/>
              </a:spcAft>
              <a:defRPr/>
            </a:pPr>
            <a:r>
              <a:rPr lang="en-US" sz="1800" b="0" dirty="0">
                <a:solidFill>
                  <a:srgbClr val="000000"/>
                </a:solidFill>
                <a:latin typeface="Tahoma"/>
                <a:cs typeface="+mn-cs"/>
              </a:rPr>
              <a:t>Anointed king by the prophet Samuel</a:t>
            </a:r>
          </a:p>
          <a:p>
            <a:pPr lvl="0" fontAlgn="auto">
              <a:lnSpc>
                <a:spcPct val="107000"/>
              </a:lnSpc>
              <a:spcBef>
                <a:spcPts val="0"/>
              </a:spcBef>
              <a:spcAft>
                <a:spcPts val="0"/>
              </a:spcAft>
              <a:defRPr/>
            </a:pPr>
            <a:r>
              <a:rPr lang="en-US" sz="1800" b="0" dirty="0">
                <a:solidFill>
                  <a:srgbClr val="000000"/>
                </a:solidFill>
                <a:latin typeface="Tahoma"/>
                <a:cs typeface="+mn-cs"/>
              </a:rPr>
              <a:t>(I Sam. 16:13)</a:t>
            </a:r>
          </a:p>
        </p:txBody>
      </p:sp>
      <p:sp>
        <p:nvSpPr>
          <p:cNvPr id="7" name="TextBox 6">
            <a:extLst>
              <a:ext uri="{FF2B5EF4-FFF2-40B4-BE49-F238E27FC236}">
                <a16:creationId xmlns:a16="http://schemas.microsoft.com/office/drawing/2014/main" id="{A2D2C265-9370-423D-B590-2DD5BA196157}"/>
              </a:ext>
            </a:extLst>
          </p:cNvPr>
          <p:cNvSpPr txBox="1"/>
          <p:nvPr/>
        </p:nvSpPr>
        <p:spPr>
          <a:xfrm>
            <a:off x="4869173" y="2315559"/>
            <a:ext cx="2287276" cy="1547540"/>
          </a:xfrm>
          <a:prstGeom prst="rect">
            <a:avLst/>
          </a:prstGeom>
          <a:noFill/>
        </p:spPr>
        <p:txBody>
          <a:bodyPr wrap="square" rtlCol="0">
            <a:spAutoFit/>
          </a:bodyPr>
          <a:lstStyle/>
          <a:p>
            <a:pPr lvl="0" fontAlgn="auto">
              <a:lnSpc>
                <a:spcPct val="107000"/>
              </a:lnSpc>
              <a:spcBef>
                <a:spcPts val="0"/>
              </a:spcBef>
              <a:spcAft>
                <a:spcPts val="0"/>
              </a:spcAft>
              <a:defRPr/>
            </a:pPr>
            <a:r>
              <a:rPr lang="en-US" sz="1800" b="0" dirty="0">
                <a:solidFill>
                  <a:srgbClr val="000000"/>
                </a:solidFill>
                <a:latin typeface="Tahoma"/>
                <a:cs typeface="+mn-cs"/>
              </a:rPr>
              <a:t>Literally crucified, handed over by His own people</a:t>
            </a:r>
          </a:p>
          <a:p>
            <a:pPr lvl="0" fontAlgn="auto">
              <a:lnSpc>
                <a:spcPct val="107000"/>
              </a:lnSpc>
              <a:spcBef>
                <a:spcPts val="0"/>
              </a:spcBef>
              <a:spcAft>
                <a:spcPts val="0"/>
              </a:spcAft>
              <a:defRPr/>
            </a:pPr>
            <a:r>
              <a:rPr lang="en-US" sz="1800" b="0" dirty="0">
                <a:solidFill>
                  <a:srgbClr val="000000"/>
                </a:solidFill>
                <a:latin typeface="Tahoma"/>
                <a:cs typeface="+mn-cs"/>
              </a:rPr>
              <a:t>(John 1:11; 19:6, 16-18, 19, 30)</a:t>
            </a:r>
          </a:p>
        </p:txBody>
      </p:sp>
      <p:sp>
        <p:nvSpPr>
          <p:cNvPr id="8" name="TextBox 7">
            <a:extLst>
              <a:ext uri="{FF2B5EF4-FFF2-40B4-BE49-F238E27FC236}">
                <a16:creationId xmlns:a16="http://schemas.microsoft.com/office/drawing/2014/main" id="{E2BDBFDA-20D5-45A7-BF48-697A3815B882}"/>
              </a:ext>
            </a:extLst>
          </p:cNvPr>
          <p:cNvSpPr txBox="1"/>
          <p:nvPr/>
        </p:nvSpPr>
        <p:spPr>
          <a:xfrm>
            <a:off x="7173007" y="2252211"/>
            <a:ext cx="1910848" cy="1649426"/>
          </a:xfrm>
          <a:prstGeom prst="rect">
            <a:avLst/>
          </a:prstGeom>
          <a:noFill/>
        </p:spPr>
        <p:txBody>
          <a:bodyPr wrap="square" rtlCol="0">
            <a:spAutoFit/>
          </a:bodyPr>
          <a:lstStyle/>
          <a:p>
            <a:pPr lvl="0" fontAlgn="auto">
              <a:lnSpc>
                <a:spcPct val="107000"/>
              </a:lnSpc>
              <a:spcBef>
                <a:spcPts val="0"/>
              </a:spcBef>
              <a:spcAft>
                <a:spcPts val="0"/>
              </a:spcAft>
              <a:defRPr/>
            </a:pPr>
            <a:r>
              <a:rPr lang="en-US" sz="1600" b="0" dirty="0">
                <a:solidFill>
                  <a:srgbClr val="000000"/>
                </a:solidFill>
                <a:latin typeface="Tahoma"/>
                <a:cs typeface="+mn-cs"/>
              </a:rPr>
              <a:t>Christ died for your sins. Are you washed in His blood? (Acts 22:16; I Cor. 6:9-11)</a:t>
            </a:r>
            <a:endParaRPr lang="en-US" sz="1200" b="0" dirty="0">
              <a:solidFill>
                <a:srgbClr val="000000"/>
              </a:solidFill>
              <a:latin typeface="Tahoma"/>
              <a:cs typeface="+mn-cs"/>
            </a:endParaRPr>
          </a:p>
        </p:txBody>
      </p:sp>
      <p:sp>
        <p:nvSpPr>
          <p:cNvPr id="10" name="TextBox 9">
            <a:extLst>
              <a:ext uri="{FF2B5EF4-FFF2-40B4-BE49-F238E27FC236}">
                <a16:creationId xmlns:a16="http://schemas.microsoft.com/office/drawing/2014/main" id="{71116023-A9E1-426B-8DEB-547DB5EE4BA1}"/>
              </a:ext>
            </a:extLst>
          </p:cNvPr>
          <p:cNvSpPr txBox="1"/>
          <p:nvPr/>
        </p:nvSpPr>
        <p:spPr>
          <a:xfrm>
            <a:off x="367963" y="1040083"/>
            <a:ext cx="2134682" cy="830997"/>
          </a:xfrm>
          <a:prstGeom prst="rect">
            <a:avLst/>
          </a:prstGeom>
          <a:noFill/>
        </p:spPr>
        <p:txBody>
          <a:bodyPr wrap="square" rtlCol="0">
            <a:spAutoFit/>
          </a:bodyPr>
          <a:lstStyle/>
          <a:p>
            <a:r>
              <a:rPr lang="en-US" dirty="0">
                <a:solidFill>
                  <a:srgbClr val="0000FF"/>
                </a:solidFill>
                <a:latin typeface="+mn-lt"/>
              </a:rPr>
              <a:t>Coming King</a:t>
            </a:r>
          </a:p>
          <a:p>
            <a:endParaRPr lang="en-US" dirty="0"/>
          </a:p>
        </p:txBody>
      </p:sp>
      <p:sp>
        <p:nvSpPr>
          <p:cNvPr id="11" name="TextBox 10">
            <a:extLst>
              <a:ext uri="{FF2B5EF4-FFF2-40B4-BE49-F238E27FC236}">
                <a16:creationId xmlns:a16="http://schemas.microsoft.com/office/drawing/2014/main" id="{478F88CF-7452-4A9B-9241-74C8F6FFD904}"/>
              </a:ext>
            </a:extLst>
          </p:cNvPr>
          <p:cNvSpPr txBox="1"/>
          <p:nvPr/>
        </p:nvSpPr>
        <p:spPr>
          <a:xfrm>
            <a:off x="343734" y="2320909"/>
            <a:ext cx="2141795" cy="1200329"/>
          </a:xfrm>
          <a:prstGeom prst="rect">
            <a:avLst/>
          </a:prstGeom>
          <a:noFill/>
        </p:spPr>
        <p:txBody>
          <a:bodyPr wrap="square" rtlCol="0">
            <a:spAutoFit/>
          </a:bodyPr>
          <a:lstStyle/>
          <a:p>
            <a:r>
              <a:rPr lang="en-US" dirty="0">
                <a:solidFill>
                  <a:srgbClr val="0000FF"/>
                </a:solidFill>
                <a:latin typeface="+mn-lt"/>
              </a:rPr>
              <a:t>Crucified King</a:t>
            </a:r>
          </a:p>
          <a:p>
            <a:endParaRPr lang="en-US" dirty="0"/>
          </a:p>
        </p:txBody>
      </p:sp>
      <p:sp>
        <p:nvSpPr>
          <p:cNvPr id="12" name="TextBox 11">
            <a:extLst>
              <a:ext uri="{FF2B5EF4-FFF2-40B4-BE49-F238E27FC236}">
                <a16:creationId xmlns:a16="http://schemas.microsoft.com/office/drawing/2014/main" id="{D104FAC1-3A14-4325-AE66-BD0A8D4920AE}"/>
              </a:ext>
            </a:extLst>
          </p:cNvPr>
          <p:cNvSpPr txBox="1"/>
          <p:nvPr/>
        </p:nvSpPr>
        <p:spPr>
          <a:xfrm>
            <a:off x="2566714" y="2303154"/>
            <a:ext cx="2141795" cy="1547540"/>
          </a:xfrm>
          <a:prstGeom prst="rect">
            <a:avLst/>
          </a:prstGeom>
          <a:noFill/>
        </p:spPr>
        <p:txBody>
          <a:bodyPr wrap="square" rtlCol="0">
            <a:spAutoFit/>
          </a:bodyPr>
          <a:lstStyle/>
          <a:p>
            <a:pPr lvl="0" fontAlgn="auto">
              <a:lnSpc>
                <a:spcPct val="107000"/>
              </a:lnSpc>
              <a:spcBef>
                <a:spcPts val="0"/>
              </a:spcBef>
              <a:spcAft>
                <a:spcPts val="0"/>
              </a:spcAft>
              <a:defRPr/>
            </a:pPr>
            <a:r>
              <a:rPr lang="en-US" sz="1800" b="0" dirty="0">
                <a:solidFill>
                  <a:srgbClr val="000000"/>
                </a:solidFill>
                <a:latin typeface="Tahoma"/>
                <a:cs typeface="+mn-cs"/>
              </a:rPr>
              <a:t>Not literally, but troubled by his family &amp; nation</a:t>
            </a:r>
          </a:p>
          <a:p>
            <a:pPr lvl="0" fontAlgn="auto">
              <a:lnSpc>
                <a:spcPct val="107000"/>
              </a:lnSpc>
              <a:spcBef>
                <a:spcPts val="0"/>
              </a:spcBef>
              <a:spcAft>
                <a:spcPts val="0"/>
              </a:spcAft>
              <a:defRPr/>
            </a:pPr>
            <a:r>
              <a:rPr lang="en-US" sz="1800" b="0" dirty="0">
                <a:solidFill>
                  <a:srgbClr val="000000"/>
                </a:solidFill>
                <a:latin typeface="Tahoma"/>
                <a:cs typeface="+mn-cs"/>
              </a:rPr>
              <a:t>(II Sam. 13; 15-18; 20; I Kings 1)</a:t>
            </a:r>
          </a:p>
        </p:txBody>
      </p:sp>
      <p:sp>
        <p:nvSpPr>
          <p:cNvPr id="13" name="TextBox 12">
            <a:extLst>
              <a:ext uri="{FF2B5EF4-FFF2-40B4-BE49-F238E27FC236}">
                <a16:creationId xmlns:a16="http://schemas.microsoft.com/office/drawing/2014/main" id="{7913DCEE-F143-4031-93A2-28CD4DD50C4F}"/>
              </a:ext>
            </a:extLst>
          </p:cNvPr>
          <p:cNvSpPr txBox="1"/>
          <p:nvPr/>
        </p:nvSpPr>
        <p:spPr>
          <a:xfrm>
            <a:off x="4885731" y="1080577"/>
            <a:ext cx="2321975" cy="1251176"/>
          </a:xfrm>
          <a:prstGeom prst="rect">
            <a:avLst/>
          </a:prstGeom>
          <a:noFill/>
        </p:spPr>
        <p:txBody>
          <a:bodyPr wrap="square" rtlCol="0">
            <a:spAutoFit/>
          </a:bodyPr>
          <a:lstStyle/>
          <a:p>
            <a:pPr lvl="0" fontAlgn="auto">
              <a:lnSpc>
                <a:spcPct val="107000"/>
              </a:lnSpc>
              <a:spcBef>
                <a:spcPts val="0"/>
              </a:spcBef>
              <a:spcAft>
                <a:spcPts val="0"/>
              </a:spcAft>
              <a:defRPr/>
            </a:pPr>
            <a:r>
              <a:rPr lang="en-US" sz="1800" b="0" dirty="0">
                <a:solidFill>
                  <a:srgbClr val="000000"/>
                </a:solidFill>
                <a:latin typeface="Tahoma"/>
                <a:cs typeface="+mn-cs"/>
              </a:rPr>
              <a:t>Prophesied</a:t>
            </a:r>
          </a:p>
          <a:p>
            <a:pPr lvl="0" fontAlgn="auto">
              <a:lnSpc>
                <a:spcPct val="107000"/>
              </a:lnSpc>
              <a:spcBef>
                <a:spcPts val="0"/>
              </a:spcBef>
              <a:spcAft>
                <a:spcPts val="0"/>
              </a:spcAft>
              <a:defRPr/>
            </a:pPr>
            <a:r>
              <a:rPr lang="en-US" sz="1800" b="0" dirty="0">
                <a:solidFill>
                  <a:srgbClr val="000000"/>
                </a:solidFill>
                <a:latin typeface="Tahoma"/>
                <a:cs typeface="+mn-cs"/>
              </a:rPr>
              <a:t>(Zech. 9:9; Mt. 21:5,9), &amp; Born (Mt. 2:2)</a:t>
            </a:r>
          </a:p>
        </p:txBody>
      </p:sp>
      <p:sp>
        <p:nvSpPr>
          <p:cNvPr id="14" name="TextBox 13">
            <a:extLst>
              <a:ext uri="{FF2B5EF4-FFF2-40B4-BE49-F238E27FC236}">
                <a16:creationId xmlns:a16="http://schemas.microsoft.com/office/drawing/2014/main" id="{FCE14DD5-B853-43A1-BBB2-FE4EC3348C50}"/>
              </a:ext>
            </a:extLst>
          </p:cNvPr>
          <p:cNvSpPr txBox="1"/>
          <p:nvPr/>
        </p:nvSpPr>
        <p:spPr>
          <a:xfrm>
            <a:off x="7264069" y="1115730"/>
            <a:ext cx="1767724" cy="1122487"/>
          </a:xfrm>
          <a:prstGeom prst="rect">
            <a:avLst/>
          </a:prstGeom>
          <a:noFill/>
        </p:spPr>
        <p:txBody>
          <a:bodyPr wrap="square" rtlCol="0">
            <a:spAutoFit/>
          </a:bodyPr>
          <a:lstStyle/>
          <a:p>
            <a:pPr lvl="0" fontAlgn="auto">
              <a:lnSpc>
                <a:spcPct val="107000"/>
              </a:lnSpc>
              <a:spcBef>
                <a:spcPts val="0"/>
              </a:spcBef>
              <a:spcAft>
                <a:spcPts val="0"/>
              </a:spcAft>
              <a:defRPr/>
            </a:pPr>
            <a:r>
              <a:rPr lang="en-US" sz="1600" b="0" dirty="0">
                <a:solidFill>
                  <a:srgbClr val="000000"/>
                </a:solidFill>
                <a:latin typeface="Tahoma"/>
                <a:cs typeface="+mn-cs"/>
              </a:rPr>
              <a:t>The King has come! Will you obey Him? </a:t>
            </a:r>
          </a:p>
          <a:p>
            <a:pPr lvl="0" fontAlgn="auto">
              <a:lnSpc>
                <a:spcPct val="107000"/>
              </a:lnSpc>
              <a:spcBef>
                <a:spcPts val="0"/>
              </a:spcBef>
              <a:spcAft>
                <a:spcPts val="0"/>
              </a:spcAft>
              <a:defRPr/>
            </a:pPr>
            <a:r>
              <a:rPr lang="en-US" sz="1600" b="0" dirty="0">
                <a:solidFill>
                  <a:srgbClr val="000000"/>
                </a:solidFill>
                <a:latin typeface="Tahoma"/>
                <a:cs typeface="+mn-cs"/>
              </a:rPr>
              <a:t>(Acts 2:38-41)</a:t>
            </a:r>
          </a:p>
        </p:txBody>
      </p:sp>
      <p:sp>
        <p:nvSpPr>
          <p:cNvPr id="16" name="TextBox 15">
            <a:extLst>
              <a:ext uri="{FF2B5EF4-FFF2-40B4-BE49-F238E27FC236}">
                <a16:creationId xmlns:a16="http://schemas.microsoft.com/office/drawing/2014/main" id="{A3EFC86D-D3BC-4EFD-9F94-AAA229A51610}"/>
              </a:ext>
            </a:extLst>
          </p:cNvPr>
          <p:cNvSpPr txBox="1"/>
          <p:nvPr/>
        </p:nvSpPr>
        <p:spPr>
          <a:xfrm>
            <a:off x="351216" y="3825944"/>
            <a:ext cx="2134682" cy="1200329"/>
          </a:xfrm>
          <a:prstGeom prst="rect">
            <a:avLst/>
          </a:prstGeom>
          <a:noFill/>
        </p:spPr>
        <p:txBody>
          <a:bodyPr wrap="square" rtlCol="0">
            <a:spAutoFit/>
          </a:bodyPr>
          <a:lstStyle/>
          <a:p>
            <a:r>
              <a:rPr lang="en-US" dirty="0">
                <a:solidFill>
                  <a:srgbClr val="0000FF"/>
                </a:solidFill>
                <a:latin typeface="+mn-lt"/>
              </a:rPr>
              <a:t>Crowned King</a:t>
            </a:r>
          </a:p>
          <a:p>
            <a:endParaRPr lang="en-US" dirty="0"/>
          </a:p>
        </p:txBody>
      </p:sp>
      <p:sp>
        <p:nvSpPr>
          <p:cNvPr id="17" name="TextBox 16">
            <a:extLst>
              <a:ext uri="{FF2B5EF4-FFF2-40B4-BE49-F238E27FC236}">
                <a16:creationId xmlns:a16="http://schemas.microsoft.com/office/drawing/2014/main" id="{C1D7DE6A-BEE2-4ADA-A697-6DBC75A62AD2}"/>
              </a:ext>
            </a:extLst>
          </p:cNvPr>
          <p:cNvSpPr txBox="1"/>
          <p:nvPr/>
        </p:nvSpPr>
        <p:spPr>
          <a:xfrm>
            <a:off x="2532026" y="3973026"/>
            <a:ext cx="2227968" cy="1251176"/>
          </a:xfrm>
          <a:prstGeom prst="rect">
            <a:avLst/>
          </a:prstGeom>
          <a:noFill/>
        </p:spPr>
        <p:txBody>
          <a:bodyPr wrap="square" rtlCol="0">
            <a:spAutoFit/>
          </a:bodyPr>
          <a:lstStyle/>
          <a:p>
            <a:pPr lvl="0" fontAlgn="auto">
              <a:lnSpc>
                <a:spcPct val="107000"/>
              </a:lnSpc>
              <a:spcBef>
                <a:spcPts val="0"/>
              </a:spcBef>
              <a:spcAft>
                <a:spcPts val="0"/>
              </a:spcAft>
              <a:defRPr/>
            </a:pPr>
            <a:r>
              <a:rPr lang="en-US" sz="1800" b="0" dirty="0" err="1">
                <a:solidFill>
                  <a:srgbClr val="000000"/>
                </a:solidFill>
                <a:latin typeface="Tahoma"/>
                <a:cs typeface="+mn-cs"/>
              </a:rPr>
              <a:t>Annointed</a:t>
            </a:r>
            <a:r>
              <a:rPr lang="en-US" sz="1800" b="0" dirty="0">
                <a:solidFill>
                  <a:srgbClr val="000000"/>
                </a:solidFill>
                <a:latin typeface="Tahoma"/>
                <a:cs typeface="+mn-cs"/>
              </a:rPr>
              <a:t> 3 times!</a:t>
            </a:r>
          </a:p>
          <a:p>
            <a:pPr lvl="0" fontAlgn="auto">
              <a:lnSpc>
                <a:spcPct val="107000"/>
              </a:lnSpc>
              <a:spcBef>
                <a:spcPts val="0"/>
              </a:spcBef>
              <a:spcAft>
                <a:spcPts val="0"/>
              </a:spcAft>
              <a:defRPr/>
            </a:pPr>
            <a:r>
              <a:rPr lang="en-US" sz="1800" b="0" dirty="0">
                <a:solidFill>
                  <a:srgbClr val="000000"/>
                </a:solidFill>
                <a:latin typeface="Tahoma"/>
                <a:cs typeface="+mn-cs"/>
              </a:rPr>
              <a:t>(I Sam. 16:1-13; </a:t>
            </a:r>
          </a:p>
          <a:p>
            <a:pPr lvl="0" fontAlgn="auto">
              <a:lnSpc>
                <a:spcPct val="107000"/>
              </a:lnSpc>
              <a:spcBef>
                <a:spcPts val="0"/>
              </a:spcBef>
              <a:spcAft>
                <a:spcPts val="0"/>
              </a:spcAft>
              <a:defRPr/>
            </a:pPr>
            <a:r>
              <a:rPr lang="en-US" sz="1800" b="0" dirty="0">
                <a:solidFill>
                  <a:srgbClr val="000000"/>
                </a:solidFill>
                <a:latin typeface="Tahoma"/>
                <a:cs typeface="+mn-cs"/>
              </a:rPr>
              <a:t>II Sam. 2:1-7; 5:1-5)</a:t>
            </a:r>
            <a:endParaRPr lang="en-US" sz="1200" b="0" dirty="0">
              <a:solidFill>
                <a:srgbClr val="000000"/>
              </a:solidFill>
              <a:latin typeface="Tahoma"/>
              <a:cs typeface="+mn-cs"/>
            </a:endParaRPr>
          </a:p>
        </p:txBody>
      </p:sp>
      <p:sp>
        <p:nvSpPr>
          <p:cNvPr id="18" name="TextBox 17">
            <a:extLst>
              <a:ext uri="{FF2B5EF4-FFF2-40B4-BE49-F238E27FC236}">
                <a16:creationId xmlns:a16="http://schemas.microsoft.com/office/drawing/2014/main" id="{982EE86F-3BC5-4E43-9394-F0A4703EAB06}"/>
              </a:ext>
            </a:extLst>
          </p:cNvPr>
          <p:cNvSpPr txBox="1"/>
          <p:nvPr/>
        </p:nvSpPr>
        <p:spPr>
          <a:xfrm>
            <a:off x="4890240" y="3773901"/>
            <a:ext cx="2266209" cy="1547540"/>
          </a:xfrm>
          <a:prstGeom prst="rect">
            <a:avLst/>
          </a:prstGeom>
          <a:noFill/>
        </p:spPr>
        <p:txBody>
          <a:bodyPr wrap="square" rtlCol="0">
            <a:spAutoFit/>
          </a:bodyPr>
          <a:lstStyle/>
          <a:p>
            <a:pPr lvl="0" fontAlgn="auto">
              <a:lnSpc>
                <a:spcPct val="107000"/>
              </a:lnSpc>
              <a:spcBef>
                <a:spcPts val="0"/>
              </a:spcBef>
              <a:spcAft>
                <a:spcPts val="0"/>
              </a:spcAft>
              <a:defRPr/>
            </a:pPr>
            <a:r>
              <a:rPr lang="en-US" sz="1800" b="0" dirty="0">
                <a:solidFill>
                  <a:srgbClr val="000000"/>
                </a:solidFill>
                <a:latin typeface="Tahoma"/>
                <a:cs typeface="+mn-cs"/>
              </a:rPr>
              <a:t>By suffering He was crowned with glory &amp; honor (John 19:2-3; Heb. 2:7-10;</a:t>
            </a:r>
          </a:p>
          <a:p>
            <a:pPr lvl="0" fontAlgn="auto">
              <a:lnSpc>
                <a:spcPct val="107000"/>
              </a:lnSpc>
              <a:spcBef>
                <a:spcPts val="0"/>
              </a:spcBef>
              <a:spcAft>
                <a:spcPts val="0"/>
              </a:spcAft>
              <a:defRPr/>
            </a:pPr>
            <a:r>
              <a:rPr lang="en-US" sz="1800" b="0" dirty="0">
                <a:solidFill>
                  <a:srgbClr val="000000"/>
                </a:solidFill>
                <a:latin typeface="Tahoma"/>
                <a:cs typeface="+mn-cs"/>
              </a:rPr>
              <a:t>I Tim. 6:14-15)</a:t>
            </a:r>
            <a:endParaRPr lang="en-US" sz="1600" b="0" dirty="0">
              <a:solidFill>
                <a:srgbClr val="000000"/>
              </a:solidFill>
              <a:latin typeface="Tahoma"/>
              <a:cs typeface="+mn-cs"/>
            </a:endParaRPr>
          </a:p>
        </p:txBody>
      </p:sp>
      <p:sp>
        <p:nvSpPr>
          <p:cNvPr id="19" name="TextBox 18">
            <a:extLst>
              <a:ext uri="{FF2B5EF4-FFF2-40B4-BE49-F238E27FC236}">
                <a16:creationId xmlns:a16="http://schemas.microsoft.com/office/drawing/2014/main" id="{A053AA82-858D-4A95-9AE5-15AAE1066D9A}"/>
              </a:ext>
            </a:extLst>
          </p:cNvPr>
          <p:cNvSpPr txBox="1"/>
          <p:nvPr/>
        </p:nvSpPr>
        <p:spPr>
          <a:xfrm>
            <a:off x="7211751" y="3915631"/>
            <a:ext cx="1810664" cy="1385957"/>
          </a:xfrm>
          <a:prstGeom prst="rect">
            <a:avLst/>
          </a:prstGeom>
          <a:noFill/>
        </p:spPr>
        <p:txBody>
          <a:bodyPr wrap="square" rtlCol="0">
            <a:spAutoFit/>
          </a:bodyPr>
          <a:lstStyle/>
          <a:p>
            <a:pPr lvl="0" fontAlgn="auto">
              <a:lnSpc>
                <a:spcPct val="107000"/>
              </a:lnSpc>
              <a:spcBef>
                <a:spcPts val="0"/>
              </a:spcBef>
              <a:spcAft>
                <a:spcPts val="0"/>
              </a:spcAft>
              <a:defRPr/>
            </a:pPr>
            <a:r>
              <a:rPr lang="en-US" sz="1600" b="0" dirty="0">
                <a:solidFill>
                  <a:srgbClr val="000000"/>
                </a:solidFill>
                <a:latin typeface="Tahoma"/>
                <a:cs typeface="+mn-cs"/>
              </a:rPr>
              <a:t>Do you crown Him in your life?</a:t>
            </a:r>
          </a:p>
          <a:p>
            <a:pPr lvl="0" fontAlgn="auto">
              <a:lnSpc>
                <a:spcPct val="107000"/>
              </a:lnSpc>
              <a:spcBef>
                <a:spcPts val="0"/>
              </a:spcBef>
              <a:spcAft>
                <a:spcPts val="0"/>
              </a:spcAft>
              <a:defRPr/>
            </a:pPr>
            <a:r>
              <a:rPr lang="en-US" sz="1600" b="0" dirty="0">
                <a:solidFill>
                  <a:srgbClr val="000000"/>
                </a:solidFill>
                <a:latin typeface="Tahoma"/>
                <a:cs typeface="+mn-cs"/>
              </a:rPr>
              <a:t>(Heb. 1:1-4; Gal. 2:20; II Pet. 1:5-11)</a:t>
            </a:r>
          </a:p>
        </p:txBody>
      </p:sp>
      <p:sp>
        <p:nvSpPr>
          <p:cNvPr id="21" name="TextBox 20">
            <a:extLst>
              <a:ext uri="{FF2B5EF4-FFF2-40B4-BE49-F238E27FC236}">
                <a16:creationId xmlns:a16="http://schemas.microsoft.com/office/drawing/2014/main" id="{60C6E9E5-1B0A-4317-9CFE-9BE036F46738}"/>
              </a:ext>
            </a:extLst>
          </p:cNvPr>
          <p:cNvSpPr txBox="1"/>
          <p:nvPr/>
        </p:nvSpPr>
        <p:spPr>
          <a:xfrm>
            <a:off x="351216" y="5356169"/>
            <a:ext cx="2134682" cy="1200329"/>
          </a:xfrm>
          <a:prstGeom prst="rect">
            <a:avLst/>
          </a:prstGeom>
          <a:noFill/>
        </p:spPr>
        <p:txBody>
          <a:bodyPr wrap="square" rtlCol="0">
            <a:spAutoFit/>
          </a:bodyPr>
          <a:lstStyle/>
          <a:p>
            <a:r>
              <a:rPr lang="en-US" dirty="0">
                <a:solidFill>
                  <a:srgbClr val="0000FF"/>
                </a:solidFill>
                <a:latin typeface="+mn-lt"/>
              </a:rPr>
              <a:t>Conquering King</a:t>
            </a:r>
          </a:p>
          <a:p>
            <a:endParaRPr lang="en-US" dirty="0"/>
          </a:p>
        </p:txBody>
      </p:sp>
      <p:sp>
        <p:nvSpPr>
          <p:cNvPr id="22" name="TextBox 21">
            <a:extLst>
              <a:ext uri="{FF2B5EF4-FFF2-40B4-BE49-F238E27FC236}">
                <a16:creationId xmlns:a16="http://schemas.microsoft.com/office/drawing/2014/main" id="{52E438BD-9C7C-4286-9AE7-C225567B2A37}"/>
              </a:ext>
            </a:extLst>
          </p:cNvPr>
          <p:cNvSpPr txBox="1"/>
          <p:nvPr/>
        </p:nvSpPr>
        <p:spPr>
          <a:xfrm>
            <a:off x="2541208" y="5564083"/>
            <a:ext cx="2192806" cy="954813"/>
          </a:xfrm>
          <a:prstGeom prst="rect">
            <a:avLst/>
          </a:prstGeom>
          <a:noFill/>
        </p:spPr>
        <p:txBody>
          <a:bodyPr wrap="square" rtlCol="0">
            <a:spAutoFit/>
          </a:bodyPr>
          <a:lstStyle/>
          <a:p>
            <a:pPr lvl="0" fontAlgn="auto">
              <a:lnSpc>
                <a:spcPct val="107000"/>
              </a:lnSpc>
              <a:spcBef>
                <a:spcPts val="0"/>
              </a:spcBef>
              <a:spcAft>
                <a:spcPts val="0"/>
              </a:spcAft>
              <a:defRPr/>
            </a:pPr>
            <a:r>
              <a:rPr lang="en-US" sz="1800" b="0" dirty="0">
                <a:solidFill>
                  <a:srgbClr val="000000"/>
                </a:solidFill>
                <a:latin typeface="Tahoma"/>
                <a:cs typeface="+mn-cs"/>
              </a:rPr>
              <a:t>A Warrior King!</a:t>
            </a:r>
          </a:p>
          <a:p>
            <a:pPr lvl="0" fontAlgn="auto">
              <a:lnSpc>
                <a:spcPct val="107000"/>
              </a:lnSpc>
              <a:spcBef>
                <a:spcPts val="0"/>
              </a:spcBef>
              <a:spcAft>
                <a:spcPts val="0"/>
              </a:spcAft>
              <a:defRPr/>
            </a:pPr>
            <a:r>
              <a:rPr lang="en-US" sz="1800" b="0" dirty="0">
                <a:solidFill>
                  <a:srgbClr val="000000"/>
                </a:solidFill>
                <a:latin typeface="Tahoma"/>
                <a:cs typeface="+mn-cs"/>
              </a:rPr>
              <a:t>(II Sam. 1-10; </a:t>
            </a:r>
          </a:p>
          <a:p>
            <a:pPr lvl="0" fontAlgn="auto">
              <a:lnSpc>
                <a:spcPct val="107000"/>
              </a:lnSpc>
              <a:spcBef>
                <a:spcPts val="0"/>
              </a:spcBef>
              <a:spcAft>
                <a:spcPts val="0"/>
              </a:spcAft>
              <a:defRPr/>
            </a:pPr>
            <a:r>
              <a:rPr lang="en-US" sz="1800" b="0" dirty="0">
                <a:solidFill>
                  <a:srgbClr val="000000"/>
                </a:solidFill>
                <a:latin typeface="Tahoma"/>
                <a:cs typeface="+mn-cs"/>
              </a:rPr>
              <a:t>I Chr. 18:1-13)</a:t>
            </a:r>
          </a:p>
        </p:txBody>
      </p:sp>
      <p:sp>
        <p:nvSpPr>
          <p:cNvPr id="23" name="TextBox 22">
            <a:extLst>
              <a:ext uri="{FF2B5EF4-FFF2-40B4-BE49-F238E27FC236}">
                <a16:creationId xmlns:a16="http://schemas.microsoft.com/office/drawing/2014/main" id="{78EAF46F-14C9-4BEC-953D-DDDEE9711B7B}"/>
              </a:ext>
            </a:extLst>
          </p:cNvPr>
          <p:cNvSpPr txBox="1"/>
          <p:nvPr/>
        </p:nvSpPr>
        <p:spPr>
          <a:xfrm>
            <a:off x="4876896" y="5321441"/>
            <a:ext cx="2266209" cy="1547540"/>
          </a:xfrm>
          <a:prstGeom prst="rect">
            <a:avLst/>
          </a:prstGeom>
          <a:noFill/>
        </p:spPr>
        <p:txBody>
          <a:bodyPr wrap="square" rtlCol="0">
            <a:spAutoFit/>
          </a:bodyPr>
          <a:lstStyle/>
          <a:p>
            <a:pPr lvl="0" fontAlgn="auto">
              <a:lnSpc>
                <a:spcPct val="107000"/>
              </a:lnSpc>
              <a:spcBef>
                <a:spcPts val="0"/>
              </a:spcBef>
              <a:spcAft>
                <a:spcPts val="0"/>
              </a:spcAft>
              <a:defRPr/>
            </a:pPr>
            <a:r>
              <a:rPr lang="en-US" sz="1800" b="0" dirty="0">
                <a:solidFill>
                  <a:srgbClr val="000000"/>
                </a:solidFill>
                <a:latin typeface="Tahoma"/>
                <a:cs typeface="+mn-cs"/>
              </a:rPr>
              <a:t>Conquered flesh &amp; spiritual! (John 5:22-29; Heb. 2:14-15; 4:15; II Thess. 1:7-9; Rev. 20)</a:t>
            </a:r>
          </a:p>
        </p:txBody>
      </p:sp>
      <p:sp>
        <p:nvSpPr>
          <p:cNvPr id="24" name="TextBox 23">
            <a:extLst>
              <a:ext uri="{FF2B5EF4-FFF2-40B4-BE49-F238E27FC236}">
                <a16:creationId xmlns:a16="http://schemas.microsoft.com/office/drawing/2014/main" id="{B6267103-28A9-43B9-9436-5584871F26B2}"/>
              </a:ext>
            </a:extLst>
          </p:cNvPr>
          <p:cNvSpPr txBox="1"/>
          <p:nvPr/>
        </p:nvSpPr>
        <p:spPr>
          <a:xfrm>
            <a:off x="7244634" y="5291349"/>
            <a:ext cx="1811276" cy="1649426"/>
          </a:xfrm>
          <a:prstGeom prst="rect">
            <a:avLst/>
          </a:prstGeom>
          <a:noFill/>
        </p:spPr>
        <p:txBody>
          <a:bodyPr wrap="square" rtlCol="0">
            <a:spAutoFit/>
          </a:bodyPr>
          <a:lstStyle/>
          <a:p>
            <a:pPr lvl="0" fontAlgn="auto">
              <a:lnSpc>
                <a:spcPct val="107000"/>
              </a:lnSpc>
              <a:spcBef>
                <a:spcPts val="0"/>
              </a:spcBef>
              <a:spcAft>
                <a:spcPts val="0"/>
              </a:spcAft>
              <a:defRPr/>
            </a:pPr>
            <a:r>
              <a:rPr lang="en-US" sz="1600" b="0" dirty="0">
                <a:solidFill>
                  <a:srgbClr val="000000"/>
                </a:solidFill>
                <a:latin typeface="Tahoma"/>
                <a:cs typeface="+mn-cs"/>
              </a:rPr>
              <a:t>Jesus is coming! </a:t>
            </a:r>
          </a:p>
          <a:p>
            <a:pPr lvl="0" fontAlgn="auto">
              <a:lnSpc>
                <a:spcPct val="107000"/>
              </a:lnSpc>
              <a:spcBef>
                <a:spcPts val="0"/>
              </a:spcBef>
              <a:spcAft>
                <a:spcPts val="0"/>
              </a:spcAft>
              <a:defRPr/>
            </a:pPr>
            <a:r>
              <a:rPr lang="en-US" sz="1600" b="0" dirty="0">
                <a:solidFill>
                  <a:srgbClr val="000000"/>
                </a:solidFill>
                <a:latin typeface="Tahoma"/>
                <a:cs typeface="+mn-cs"/>
              </a:rPr>
              <a:t>Will you stand to right or to left?</a:t>
            </a:r>
          </a:p>
          <a:p>
            <a:pPr lvl="0" fontAlgn="auto">
              <a:lnSpc>
                <a:spcPct val="107000"/>
              </a:lnSpc>
              <a:spcBef>
                <a:spcPts val="0"/>
              </a:spcBef>
              <a:spcAft>
                <a:spcPts val="0"/>
              </a:spcAft>
              <a:defRPr/>
            </a:pPr>
            <a:r>
              <a:rPr lang="en-US" sz="1600" b="0" dirty="0">
                <a:solidFill>
                  <a:srgbClr val="000000"/>
                </a:solidFill>
                <a:latin typeface="Tahoma"/>
                <a:cs typeface="+mn-cs"/>
              </a:rPr>
              <a:t>(Mt. 25:31-46; Heb. 9:27-28; Rom. 14:12-13)</a:t>
            </a:r>
          </a:p>
        </p:txBody>
      </p:sp>
      <p:sp>
        <p:nvSpPr>
          <p:cNvPr id="3" name="Footer Placeholder 2">
            <a:extLst>
              <a:ext uri="{FF2B5EF4-FFF2-40B4-BE49-F238E27FC236}">
                <a16:creationId xmlns:a16="http://schemas.microsoft.com/office/drawing/2014/main" id="{E7241630-4B94-4D6A-B68A-A2501C446F79}"/>
              </a:ext>
            </a:extLst>
          </p:cNvPr>
          <p:cNvSpPr>
            <a:spLocks noGrp="1"/>
          </p:cNvSpPr>
          <p:nvPr>
            <p:ph type="ftr" sz="quarter" idx="11"/>
          </p:nvPr>
        </p:nvSpPr>
        <p:spPr>
          <a:xfrm rot="16200000">
            <a:off x="-1689325" y="3834174"/>
            <a:ext cx="3673919" cy="314334"/>
          </a:xfrm>
        </p:spPr>
        <p:txBody>
          <a:bodyPr/>
          <a:lstStyle/>
          <a:p>
            <a:r>
              <a:rPr lang="en-US" altLang="en-US"/>
              <a:t>A Tale Of Two Kings: David &amp; Jesus</a:t>
            </a:r>
            <a:endParaRPr lang="en-US" altLang="en-US" dirty="0"/>
          </a:p>
        </p:txBody>
      </p:sp>
      <p:sp>
        <p:nvSpPr>
          <p:cNvPr id="40" name="Footer Placeholder 2">
            <a:extLst>
              <a:ext uri="{FF2B5EF4-FFF2-40B4-BE49-F238E27FC236}">
                <a16:creationId xmlns:a16="http://schemas.microsoft.com/office/drawing/2014/main" id="{DB5DB2E8-AD27-4EE1-B09D-0A93AC800A2F}"/>
              </a:ext>
            </a:extLst>
          </p:cNvPr>
          <p:cNvSpPr txBox="1">
            <a:spLocks/>
          </p:cNvSpPr>
          <p:nvPr/>
        </p:nvSpPr>
        <p:spPr bwMode="auto">
          <a:xfrm>
            <a:off x="311914" y="6565611"/>
            <a:ext cx="213468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0" kern="1200">
                <a:solidFill>
                  <a:schemeClr val="tx1"/>
                </a:solidFill>
                <a:latin typeface="+mn-lt"/>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a:lstStyle>
          <a:p>
            <a:r>
              <a:rPr lang="en-US" altLang="en-US" sz="1200" b="1" i="1" dirty="0"/>
              <a:t>By Nathan L Morrison</a:t>
            </a:r>
          </a:p>
        </p:txBody>
      </p:sp>
    </p:spTree>
    <p:extLst>
      <p:ext uri="{BB962C8B-B14F-4D97-AF65-F5344CB8AC3E}">
        <p14:creationId xmlns:p14="http://schemas.microsoft.com/office/powerpoint/2010/main" val="426847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0-#ppt_h/2"/>
                                          </p:val>
                                        </p:tav>
                                        <p:tav tm="100000">
                                          <p:val>
                                            <p:strVal val="#ppt_y"/>
                                          </p:val>
                                        </p:tav>
                                      </p:tavLst>
                                    </p:anim>
                                  </p:childTnLst>
                                </p:cTn>
                              </p:par>
                            </p:childTnLst>
                          </p:cTn>
                        </p:par>
                        <p:par>
                          <p:cTn id="55" fill="hold">
                            <p:stCondLst>
                              <p:cond delay="500"/>
                            </p:stCondLst>
                            <p:childTnLst>
                              <p:par>
                                <p:cTn id="56" presetID="2" presetClass="entr" presetSubtype="1"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ppt_x"/>
                                          </p:val>
                                        </p:tav>
                                        <p:tav tm="100000">
                                          <p:val>
                                            <p:strVal val="#ppt_x"/>
                                          </p:val>
                                        </p:tav>
                                      </p:tavLst>
                                    </p:anim>
                                    <p:anim calcmode="lin" valueType="num">
                                      <p:cBhvr additive="base">
                                        <p:cTn id="7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ppt_x"/>
                                          </p:val>
                                        </p:tav>
                                        <p:tav tm="100000">
                                          <p:val>
                                            <p:strVal val="#ppt_x"/>
                                          </p:val>
                                        </p:tav>
                                      </p:tavLst>
                                    </p:anim>
                                    <p:anim calcmode="lin" valueType="num">
                                      <p:cBhvr additive="base">
                                        <p:cTn id="77" dur="50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500"/>
                            </p:stCondLst>
                            <p:childTnLst>
                              <p:par>
                                <p:cTn id="79" presetID="2" presetClass="entr" presetSubtype="1"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6" grpId="0"/>
      <p:bldP spid="17" grpId="0"/>
      <p:bldP spid="18" grpId="0"/>
      <p:bldP spid="19"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0"/>
            <a:ext cx="8229600" cy="792162"/>
          </a:xfrm>
        </p:spPr>
        <p:txBody>
          <a:bodyPr vert="horz" wrap="square" lIns="91440" tIns="45720" rIns="91440" bIns="45720" numCol="1" anchor="ctr" anchorCtr="0" compatLnSpc="1">
            <a:prstTxWarp prst="textNoShape">
              <a:avLst/>
            </a:prstTxWarp>
            <a:normAutofit/>
          </a:bodyPr>
          <a:lstStyle/>
          <a:p>
            <a:r>
              <a:rPr lang="en-US" altLang="en-US" b="1" u="sng" dirty="0">
                <a:solidFill>
                  <a:srgbClr val="006600"/>
                </a:solidFill>
                <a:latin typeface="+mj-lt"/>
                <a:ea typeface="+mj-ea"/>
                <a:cs typeface="+mj-cs"/>
              </a:rPr>
              <a:t>Conclusion</a:t>
            </a:r>
          </a:p>
        </p:txBody>
      </p:sp>
      <p:sp>
        <p:nvSpPr>
          <p:cNvPr id="226308" name="Text Box 4"/>
          <p:cNvSpPr txBox="1">
            <a:spLocks noChangeArrowheads="1"/>
          </p:cNvSpPr>
          <p:nvPr/>
        </p:nvSpPr>
        <p:spPr bwMode="auto">
          <a:xfrm>
            <a:off x="-11723" y="94968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lnSpc>
                <a:spcPct val="90000"/>
              </a:lnSpc>
              <a:spcBef>
                <a:spcPct val="20000"/>
              </a:spcBef>
            </a:pPr>
            <a:r>
              <a:rPr lang="en-US" altLang="en-US" sz="3200" dirty="0">
                <a:latin typeface="+mn-lt"/>
              </a:rPr>
              <a:t>Some differences between these two mighty kings:</a:t>
            </a:r>
          </a:p>
        </p:txBody>
      </p:sp>
      <p:sp>
        <p:nvSpPr>
          <p:cNvPr id="8" name="Footer Placeholder 4"/>
          <p:cNvSpPr>
            <a:spLocks noGrp="1"/>
          </p:cNvSpPr>
          <p:nvPr>
            <p:ph type="ftr" sz="quarter" idx="11"/>
          </p:nvPr>
        </p:nvSpPr>
        <p:spPr>
          <a:xfrm>
            <a:off x="2455147" y="6537325"/>
            <a:ext cx="3962400" cy="320675"/>
          </a:xfrm>
        </p:spPr>
        <p:txBody>
          <a:bodyPr vert="horz" wrap="square" lIns="91440" tIns="45720" rIns="91440" bIns="45720" numCol="1" anchor="t" anchorCtr="0" compatLnSpc="1">
            <a:prstTxWarp prst="textNoShape">
              <a:avLst/>
            </a:prstTxWarp>
            <a:normAutofit/>
          </a:bodyPr>
          <a:lstStyle/>
          <a:p>
            <a:pPr marL="0" marR="0" lvl="0" indent="0" defTabSz="914400" eaLnBrk="1" latinLnBrk="0" hangingPunct="1">
              <a:lnSpc>
                <a:spcPct val="90000"/>
              </a:lnSpc>
              <a:spcAft>
                <a:spcPts val="600"/>
              </a:spcAft>
              <a:buClrTx/>
              <a:buSzTx/>
              <a:buFontTx/>
              <a:buNone/>
              <a:tabLst/>
              <a:defRPr/>
            </a:pPr>
            <a:r>
              <a:rPr kumimoji="0" lang="en-US" altLang="en-US" b="0" i="0" u="none" strike="noStrike" kern="1200" cap="none" spc="0" normalizeH="0" baseline="0" noProof="0">
                <a:ln>
                  <a:noFill/>
                </a:ln>
                <a:effectLst/>
                <a:uLnTx/>
                <a:uFillTx/>
                <a:latin typeface="+mn-lt"/>
                <a:ea typeface="+mn-ea"/>
                <a:cs typeface="Times New Roman" pitchFamily="18" charset="0"/>
              </a:rPr>
              <a:t>A Tale Of Two Kings: David &amp; Jesus</a:t>
            </a:r>
            <a:endParaRPr kumimoji="0" lang="en-US" altLang="en-US" b="0" i="0" u="none" strike="noStrike" kern="1200" cap="none" spc="0" normalizeH="0" baseline="0" noProof="0" dirty="0">
              <a:ln>
                <a:noFill/>
              </a:ln>
              <a:effectLst/>
              <a:uLnTx/>
              <a:uFillTx/>
              <a:latin typeface="+mn-lt"/>
              <a:ea typeface="+mn-ea"/>
              <a:cs typeface="Times New Roman" pitchFamily="18" charset="0"/>
            </a:endParaRPr>
          </a:p>
        </p:txBody>
      </p:sp>
      <p:sp>
        <p:nvSpPr>
          <p:cNvPr id="6" name="Content Placeholder 1">
            <a:extLst>
              <a:ext uri="{FF2B5EF4-FFF2-40B4-BE49-F238E27FC236}">
                <a16:creationId xmlns:a16="http://schemas.microsoft.com/office/drawing/2014/main" id="{75707B48-5FD1-4883-8C9E-2663B66A7DB0}"/>
              </a:ext>
            </a:extLst>
          </p:cNvPr>
          <p:cNvSpPr>
            <a:spLocks noGrp="1"/>
          </p:cNvSpPr>
          <p:nvPr>
            <p:ph idx="1"/>
          </p:nvPr>
        </p:nvSpPr>
        <p:spPr>
          <a:xfrm>
            <a:off x="304800" y="2002124"/>
            <a:ext cx="4114800" cy="3776516"/>
          </a:xfrm>
        </p:spPr>
        <p:txBody>
          <a:bodyPr/>
          <a:lstStyle/>
          <a:p>
            <a:pPr marL="0" indent="0">
              <a:buNone/>
            </a:pPr>
            <a:r>
              <a:rPr lang="en-US" b="1" dirty="0">
                <a:solidFill>
                  <a:srgbClr val="0000FF"/>
                </a:solidFill>
              </a:rPr>
              <a:t>King David</a:t>
            </a:r>
          </a:p>
          <a:p>
            <a:pPr>
              <a:buFont typeface="Wingdings" panose="05000000000000000000" pitchFamily="2" charset="2"/>
              <a:buChar char="ü"/>
            </a:pPr>
            <a:r>
              <a:rPr lang="en-US" sz="2400" dirty="0"/>
              <a:t>David died and was buried, and his tomb was well known – Acts 2:29; 13:36</a:t>
            </a:r>
          </a:p>
          <a:p>
            <a:pPr>
              <a:buFont typeface="Wingdings" panose="05000000000000000000" pitchFamily="2" charset="2"/>
              <a:buChar char="ü"/>
            </a:pPr>
            <a:r>
              <a:rPr lang="en-US" sz="2400" dirty="0"/>
              <a:t>David died and was buried, having fulfilled God’s purpose (Acts 13:36)</a:t>
            </a:r>
          </a:p>
        </p:txBody>
      </p:sp>
      <p:sp>
        <p:nvSpPr>
          <p:cNvPr id="7" name="Content Placeholder 1">
            <a:extLst>
              <a:ext uri="{FF2B5EF4-FFF2-40B4-BE49-F238E27FC236}">
                <a16:creationId xmlns:a16="http://schemas.microsoft.com/office/drawing/2014/main" id="{0F71753F-83AD-44EE-B153-76F421221C22}"/>
              </a:ext>
            </a:extLst>
          </p:cNvPr>
          <p:cNvSpPr txBox="1">
            <a:spLocks/>
          </p:cNvSpPr>
          <p:nvPr/>
        </p:nvSpPr>
        <p:spPr bwMode="auto">
          <a:xfrm>
            <a:off x="4572000" y="1981201"/>
            <a:ext cx="4267200" cy="439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Arial"/>
                <a:ea typeface="+mn-ea"/>
                <a:cs typeface="+mn-cs"/>
              </a:rPr>
              <a:t>King Jesus</a:t>
            </a:r>
          </a:p>
          <a:p>
            <a:pPr lvl="0">
              <a:buFont typeface="Wingdings" panose="05000000000000000000" pitchFamily="2" charset="2"/>
              <a:buChar char="ü"/>
              <a:defRPr/>
            </a:pPr>
            <a:r>
              <a:rPr lang="en-US" sz="2400" b="0" kern="0" dirty="0">
                <a:solidFill>
                  <a:srgbClr val="000000"/>
                </a:solidFill>
                <a:latin typeface="Arial"/>
              </a:rPr>
              <a:t>Jesus died and was buried but His tomb was empty – Acts 2:30-36; 13:37</a:t>
            </a:r>
            <a:endParaRPr kumimoji="0" lang="en-US" sz="2400" b="0" i="0" u="none" strike="noStrike" kern="0" cap="none" spc="0" normalizeH="0" baseline="0" noProof="0" dirty="0">
              <a:ln>
                <a:noFill/>
              </a:ln>
              <a:solidFill>
                <a:srgbClr val="000000"/>
              </a:solidFill>
              <a:effectLst/>
              <a:uLnTx/>
              <a:uFillTx/>
              <a:latin typeface="Arial"/>
            </a:endParaRPr>
          </a:p>
          <a:p>
            <a:pPr lvl="0">
              <a:buFont typeface="Wingdings" panose="05000000000000000000" pitchFamily="2" charset="2"/>
              <a:buChar char="ü"/>
              <a:defRPr/>
            </a:pPr>
            <a:r>
              <a:rPr lang="en-US" sz="2400" b="0" kern="0" dirty="0">
                <a:solidFill>
                  <a:srgbClr val="000000"/>
                </a:solidFill>
                <a:latin typeface="Arial"/>
              </a:rPr>
              <a:t>Jesus died and was buried but has risen, exalted to the right hand of God, where He waits for the right time to return and execute judgment on the world       (II Corinthians 5:10)</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914803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barn(inVertical)">
                                      <p:cBhvr>
                                        <p:cTn id="7" dur="500"/>
                                        <p:tgtEl>
                                          <p:spTgt spid="22630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7">
                                            <p:txEl>
                                              <p:pRg st="0" end="0"/>
                                            </p:txEl>
                                          </p:spTgt>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additive="base">
                                        <p:cTn id="28"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 calcmode="lin" valueType="num">
                                      <p:cBhvr additive="base">
                                        <p:cTn id="34"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8" fill="hold" nodeType="after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 calcmode="lin" valueType="num">
                                      <p:cBhvr additive="base">
                                        <p:cTn id="3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rgbClr val="006600"/>
                </a:solidFill>
                <a:cs typeface="Times New Roman" pitchFamily="18" charset="0"/>
              </a:rPr>
              <a:t>Conclusion</a:t>
            </a:r>
            <a:endParaRPr lang="en-US" altLang="en-US" b="1" u="sng" dirty="0">
              <a:solidFill>
                <a:srgbClr val="006600"/>
              </a:solidFill>
              <a:cs typeface="Times New Roman" pitchFamily="18" charset="0"/>
            </a:endParaRPr>
          </a:p>
        </p:txBody>
      </p:sp>
      <p:sp>
        <p:nvSpPr>
          <p:cNvPr id="8" name="Footer Placeholder 4"/>
          <p:cNvSpPr>
            <a:spLocks noGrp="1"/>
          </p:cNvSpPr>
          <p:nvPr>
            <p:ph type="ftr" sz="quarter" idx="11"/>
          </p:nvPr>
        </p:nvSpPr>
        <p:spPr>
          <a:xfrm rot="16200000">
            <a:off x="-1364226" y="3522821"/>
            <a:ext cx="3033252"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ahoma"/>
                <a:ea typeface="+mn-ea"/>
                <a:cs typeface="Times New Roman" pitchFamily="18" charset="0"/>
              </a:rPr>
              <a:t>A Tale Of Two Kings: David &amp; Jesus</a:t>
            </a:r>
          </a:p>
        </p:txBody>
      </p:sp>
      <p:sp>
        <p:nvSpPr>
          <p:cNvPr id="7" name="Text Box 4">
            <a:extLst>
              <a:ext uri="{FF2B5EF4-FFF2-40B4-BE49-F238E27FC236}">
                <a16:creationId xmlns:a16="http://schemas.microsoft.com/office/drawing/2014/main" id="{4D139F3C-4428-4DC2-AD19-7615A11D6DF2}"/>
              </a:ext>
            </a:extLst>
          </p:cNvPr>
          <p:cNvSpPr txBox="1">
            <a:spLocks noChangeArrowheads="1"/>
          </p:cNvSpPr>
          <p:nvPr/>
        </p:nvSpPr>
        <p:spPr bwMode="auto">
          <a:xfrm>
            <a:off x="3538" y="7620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defRPr/>
            </a:pPr>
            <a:r>
              <a:rPr lang="en-US" altLang="en-US" sz="2800" dirty="0">
                <a:solidFill>
                  <a:srgbClr val="000000"/>
                </a:solidFill>
                <a:latin typeface="Tahoma" pitchFamily="34" charset="0"/>
              </a:rPr>
              <a:t>You will give an account to The Eternal King! </a:t>
            </a:r>
          </a:p>
          <a:p>
            <a:pPr marL="0" lvl="0" indent="0" algn="ctr">
              <a:defRPr/>
            </a:pPr>
            <a:r>
              <a:rPr lang="en-US" altLang="en-US" sz="2800" dirty="0">
                <a:solidFill>
                  <a:srgbClr val="000000"/>
                </a:solidFill>
                <a:latin typeface="Tahoma" pitchFamily="34" charset="0"/>
              </a:rPr>
              <a:t>(Romans 14:12-13; Philippians 2:9-11)</a:t>
            </a:r>
            <a:endPar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13" name="Text Box 5">
            <a:extLst>
              <a:ext uri="{FF2B5EF4-FFF2-40B4-BE49-F238E27FC236}">
                <a16:creationId xmlns:a16="http://schemas.microsoft.com/office/drawing/2014/main" id="{DD761D34-4732-4098-9654-3D3D7D2A3176}"/>
              </a:ext>
            </a:extLst>
          </p:cNvPr>
          <p:cNvSpPr txBox="1">
            <a:spLocks noChangeArrowheads="1"/>
          </p:cNvSpPr>
          <p:nvPr/>
        </p:nvSpPr>
        <p:spPr bwMode="auto">
          <a:xfrm>
            <a:off x="-14748" y="5634335"/>
            <a:ext cx="9173496" cy="1200329"/>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defRPr/>
            </a:pPr>
            <a:r>
              <a:rPr lang="en-US" altLang="en-US" sz="3600" dirty="0">
                <a:solidFill>
                  <a:srgbClr val="FFFFFF"/>
                </a:solidFill>
                <a:latin typeface="Tahoma" pitchFamily="34" charset="0"/>
              </a:rPr>
              <a:t>Let us live for Him now so we can live with Him forever! </a:t>
            </a:r>
            <a:endParaRPr kumimoji="0" lang="en-US" altLang="en-US" sz="3600" b="1" i="1" u="none" strike="noStrike" kern="1200" cap="none" spc="0" normalizeH="0" baseline="0" noProof="0" dirty="0">
              <a:ln>
                <a:noFill/>
              </a:ln>
              <a:solidFill>
                <a:srgbClr val="FFFFFF"/>
              </a:solidFill>
              <a:effectLst/>
              <a:uLnTx/>
              <a:uFillTx/>
              <a:latin typeface="Tahoma" pitchFamily="34" charset="0"/>
            </a:endParaRPr>
          </a:p>
        </p:txBody>
      </p:sp>
      <p:pic>
        <p:nvPicPr>
          <p:cNvPr id="4" name="Picture 3">
            <a:extLst>
              <a:ext uri="{FF2B5EF4-FFF2-40B4-BE49-F238E27FC236}">
                <a16:creationId xmlns:a16="http://schemas.microsoft.com/office/drawing/2014/main" id="{59A98ADB-85E7-4A64-81CE-E6BC8B78BD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8473" y="1786026"/>
            <a:ext cx="5085380" cy="3778389"/>
          </a:xfrm>
          <a:prstGeom prst="rect">
            <a:avLst/>
          </a:prstGeom>
        </p:spPr>
      </p:pic>
    </p:spTree>
    <p:extLst>
      <p:ext uri="{BB962C8B-B14F-4D97-AF65-F5344CB8AC3E}">
        <p14:creationId xmlns:p14="http://schemas.microsoft.com/office/powerpoint/2010/main" val="22841167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2CD6-A2A1-4724-95D8-53667F9573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4520F4-F49D-4315-9DCE-93748883C627}"/>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B24B1F02-0B20-46B3-99FF-58A3321D39D0}"/>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42BB38C0-3CEA-4486-949F-33948D60D22B}"/>
              </a:ext>
            </a:extLst>
          </p:cNvPr>
          <p:cNvSpPr>
            <a:spLocks noGrp="1"/>
          </p:cNvSpPr>
          <p:nvPr>
            <p:ph type="ftr" sz="quarter" idx="11"/>
          </p:nvPr>
        </p:nvSpPr>
        <p:spPr>
          <a:xfrm>
            <a:off x="2743200" y="6400974"/>
            <a:ext cx="3505200" cy="476250"/>
          </a:xfrm>
        </p:spPr>
        <p:txBody>
          <a:bodyPr/>
          <a:lstStyle/>
          <a:p>
            <a:r>
              <a:rPr lang="en-US" altLang="en-US"/>
              <a:t>A Tale Of Two Kings: David &amp; Jesus</a:t>
            </a:r>
            <a:endParaRPr lang="en-US" altLang="en-US" dirty="0"/>
          </a:p>
        </p:txBody>
      </p:sp>
    </p:spTree>
    <p:extLst>
      <p:ext uri="{BB962C8B-B14F-4D97-AF65-F5344CB8AC3E}">
        <p14:creationId xmlns:p14="http://schemas.microsoft.com/office/powerpoint/2010/main" val="3881325531"/>
      </p:ext>
    </p:extLst>
  </p:cSld>
  <p:clrMapOvr>
    <a:masterClrMapping/>
  </p:clrMapOvr>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4177</TotalTime>
  <Words>1230</Words>
  <Application>Microsoft Office PowerPoint</Application>
  <PresentationFormat>On-screen Show (4:3)</PresentationFormat>
  <Paragraphs>151</Paragraphs>
  <Slides>13</Slides>
  <Notes>7</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13</vt:i4>
      </vt:variant>
    </vt:vector>
  </HeadingPairs>
  <TitlesOfParts>
    <vt:vector size="33" baseType="lpstr">
      <vt:lpstr>Ameretto</vt:lpstr>
      <vt:lpstr>Arial</vt:lpstr>
      <vt:lpstr>Calibri</vt:lpstr>
      <vt:lpstr>Calisto MT</vt:lpstr>
      <vt:lpstr>Sitka Text</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master</vt:lpstr>
      <vt:lpstr>9_colormaster</vt:lpstr>
      <vt:lpstr>6_eye</vt:lpstr>
      <vt:lpstr>A Tale Of Two Kings:  David &amp; Jesus    Text: Matthew 21:9; Mark 11:10;  Revelation 22:16</vt:lpstr>
      <vt:lpstr>Two kings who changed God’s people and made a mark on the world!</vt:lpstr>
      <vt:lpstr>There are several amazing similarities between these two kings!</vt:lpstr>
      <vt:lpstr>Jesus is the King of kings and Lord of lords, and the world needs to heed His voice!</vt:lpstr>
      <vt:lpstr>PowerPoint Presentation</vt:lpstr>
      <vt:lpstr>Conclusion</vt:lpstr>
      <vt:lpstr>Conclusion</vt:lpstr>
      <vt:lpstr>“What Must I Do To Be Saved?”</vt:lpstr>
      <vt:lpstr>PowerPoint Presentation</vt:lpstr>
      <vt:lpstr>Table of  A Tale Of Two Kings:  David &amp; Jesus</vt:lpstr>
      <vt:lpstr>PowerPoint Presentation</vt:lpstr>
      <vt:lpstr>Picture of  A Tale Of Two Kings:  David &amp; Jesus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Tale Of Two Kings: David &amp; Jesus</dc:title>
  <dc:subject>04/25/2021</dc:subject>
  <dc:creator>DarkWolf</dc:creator>
  <cp:lastModifiedBy>Nathan Morrison</cp:lastModifiedBy>
  <cp:revision>1</cp:revision>
  <dcterms:created xsi:type="dcterms:W3CDTF">2005-06-04T23:49:02Z</dcterms:created>
  <dcterms:modified xsi:type="dcterms:W3CDTF">2021-04-23T18:46:52Z</dcterms:modified>
</cp:coreProperties>
</file>