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8" r:id="rId1"/>
    <p:sldMasterId id="2147483825" r:id="rId2"/>
    <p:sldMasterId id="2147483842" r:id="rId3"/>
    <p:sldMasterId id="2147483890" r:id="rId4"/>
    <p:sldMasterId id="2147483908" r:id="rId5"/>
    <p:sldMasterId id="2147483926" r:id="rId6"/>
    <p:sldMasterId id="2147483938" r:id="rId7"/>
    <p:sldMasterId id="2147483950" r:id="rId8"/>
  </p:sldMasterIdLst>
  <p:notesMasterIdLst>
    <p:notesMasterId r:id="rId51"/>
  </p:notesMasterIdLst>
  <p:handoutMasterIdLst>
    <p:handoutMasterId r:id="rId52"/>
  </p:handoutMasterIdLst>
  <p:sldIdLst>
    <p:sldId id="770" r:id="rId9"/>
    <p:sldId id="886" r:id="rId10"/>
    <p:sldId id="890" r:id="rId11"/>
    <p:sldId id="490" r:id="rId12"/>
    <p:sldId id="666" r:id="rId13"/>
    <p:sldId id="897" r:id="rId14"/>
    <p:sldId id="887" r:id="rId15"/>
    <p:sldId id="909" r:id="rId16"/>
    <p:sldId id="915" r:id="rId17"/>
    <p:sldId id="905" r:id="rId18"/>
    <p:sldId id="907" r:id="rId19"/>
    <p:sldId id="888" r:id="rId20"/>
    <p:sldId id="913" r:id="rId21"/>
    <p:sldId id="916" r:id="rId22"/>
    <p:sldId id="918" r:id="rId23"/>
    <p:sldId id="920" r:id="rId24"/>
    <p:sldId id="923" r:id="rId25"/>
    <p:sldId id="924" r:id="rId26"/>
    <p:sldId id="929" r:id="rId27"/>
    <p:sldId id="930" r:id="rId28"/>
    <p:sldId id="933" r:id="rId29"/>
    <p:sldId id="936" r:id="rId30"/>
    <p:sldId id="937" r:id="rId31"/>
    <p:sldId id="938" r:id="rId32"/>
    <p:sldId id="942" r:id="rId33"/>
    <p:sldId id="943" r:id="rId34"/>
    <p:sldId id="946" r:id="rId35"/>
    <p:sldId id="947" r:id="rId36"/>
    <p:sldId id="948" r:id="rId37"/>
    <p:sldId id="952" r:id="rId38"/>
    <p:sldId id="955" r:id="rId39"/>
    <p:sldId id="954" r:id="rId40"/>
    <p:sldId id="956" r:id="rId41"/>
    <p:sldId id="957" r:id="rId42"/>
    <p:sldId id="958" r:id="rId43"/>
    <p:sldId id="962" r:id="rId44"/>
    <p:sldId id="964" r:id="rId45"/>
    <p:sldId id="965" r:id="rId46"/>
    <p:sldId id="879" r:id="rId47"/>
    <p:sldId id="967" r:id="rId48"/>
    <p:sldId id="969" r:id="rId49"/>
    <p:sldId id="649" r:id="rId50"/>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FF"/>
    <a:srgbClr val="0000FF"/>
    <a:srgbClr val="080808"/>
    <a:srgbClr val="008000"/>
    <a:srgbClr val="CCFF33"/>
    <a:srgbClr val="66FFFF"/>
    <a:srgbClr val="1C1C1C"/>
    <a:srgbClr val="00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C4F618-B7B3-4D91-80D8-0CC8410597D7}" v="964" dt="2021-02-13T17:38:44.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09" autoAdjust="0"/>
  </p:normalViewPr>
  <p:slideViewPr>
    <p:cSldViewPr snapToObjects="1">
      <p:cViewPr varScale="1">
        <p:scale>
          <a:sx n="95" d="100"/>
          <a:sy n="95" d="100"/>
        </p:scale>
        <p:origin x="534" y="72"/>
      </p:cViewPr>
      <p:guideLst>
        <p:guide orient="horz" pos="2160"/>
        <p:guide pos="2880"/>
      </p:guideLst>
    </p:cSldViewPr>
  </p:slideViewPr>
  <p:outlineViewPr>
    <p:cViewPr>
      <p:scale>
        <a:sx n="33" d="100"/>
        <a:sy n="33" d="100"/>
      </p:scale>
      <p:origin x="0" y="-5598"/>
    </p:cViewPr>
  </p:outlineViewPr>
  <p:notesTextViewPr>
    <p:cViewPr>
      <p:scale>
        <a:sx n="100" d="100"/>
        <a:sy n="100" d="100"/>
      </p:scale>
      <p:origin x="0" y="0"/>
    </p:cViewPr>
  </p:notesTextViewPr>
  <p:sorterViewPr>
    <p:cViewPr>
      <p:scale>
        <a:sx n="100" d="100"/>
        <a:sy n="100" d="100"/>
      </p:scale>
      <p:origin x="0" y="-606"/>
    </p:cViewPr>
  </p:sorterViewPr>
  <p:notesViewPr>
    <p:cSldViewPr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microsoft.com/office/2016/11/relationships/changesInfo" Target="changesInfos/changesInfo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FBC4F618-B7B3-4D91-80D8-0CC8410597D7}"/>
    <pc:docChg chg="undo custSel addSld delSld modSld delMainMaster modNotesMaster modHandout">
      <pc:chgData name="Nathan Morrison" userId="a8088875ec538e5b" providerId="LiveId" clId="{FBC4F618-B7B3-4D91-80D8-0CC8410597D7}" dt="2021-02-13T17:38:44.824" v="1978" actId="20577"/>
      <pc:docMkLst>
        <pc:docMk/>
      </pc:docMkLst>
      <pc:sldChg chg="modSp add del mod">
        <pc:chgData name="Nathan Morrison" userId="a8088875ec538e5b" providerId="LiveId" clId="{FBC4F618-B7B3-4D91-80D8-0CC8410597D7}" dt="2021-02-10T22:38:40.812" v="235" actId="2696"/>
        <pc:sldMkLst>
          <pc:docMk/>
          <pc:sldMk cId="2270733173" sldId="490"/>
        </pc:sldMkLst>
        <pc:spChg chg="mod">
          <ac:chgData name="Nathan Morrison" userId="a8088875ec538e5b" providerId="LiveId" clId="{FBC4F618-B7B3-4D91-80D8-0CC8410597D7}" dt="2021-02-10T22:33:36.541" v="202" actId="113"/>
          <ac:spMkLst>
            <pc:docMk/>
            <pc:sldMk cId="2270733173" sldId="490"/>
            <ac:spMk id="157698" creationId="{00000000-0000-0000-0000-000000000000}"/>
          </ac:spMkLst>
        </pc:spChg>
        <pc:picChg chg="mod">
          <ac:chgData name="Nathan Morrison" userId="a8088875ec538e5b" providerId="LiveId" clId="{FBC4F618-B7B3-4D91-80D8-0CC8410597D7}" dt="2021-02-10T22:33:58.174" v="203" actId="14826"/>
          <ac:picMkLst>
            <pc:docMk/>
            <pc:sldMk cId="2270733173" sldId="490"/>
            <ac:picMk id="3" creationId="{037D330B-A02C-40BA-8CA9-EC31B18F901A}"/>
          </ac:picMkLst>
        </pc:picChg>
      </pc:sldChg>
      <pc:sldChg chg="modSp add mod modTransition modAnim modNotes">
        <pc:chgData name="Nathan Morrison" userId="a8088875ec538e5b" providerId="LiveId" clId="{FBC4F618-B7B3-4D91-80D8-0CC8410597D7}" dt="2021-02-11T20:14:32.668" v="1121"/>
        <pc:sldMkLst>
          <pc:docMk/>
          <pc:sldMk cId="2347322909" sldId="490"/>
        </pc:sldMkLst>
        <pc:spChg chg="mod">
          <ac:chgData name="Nathan Morrison" userId="a8088875ec538e5b" providerId="LiveId" clId="{FBC4F618-B7B3-4D91-80D8-0CC8410597D7}" dt="2021-02-11T19:20:59.569" v="494" actId="207"/>
          <ac:spMkLst>
            <pc:docMk/>
            <pc:sldMk cId="2347322909" sldId="490"/>
            <ac:spMk id="6" creationId="{00000000-0000-0000-0000-000000000000}"/>
          </ac:spMkLst>
        </pc:spChg>
        <pc:picChg chg="mod">
          <ac:chgData name="Nathan Morrison" userId="a8088875ec538e5b" providerId="LiveId" clId="{FBC4F618-B7B3-4D91-80D8-0CC8410597D7}" dt="2021-02-10T22:39:27.216" v="242" actId="1076"/>
          <ac:picMkLst>
            <pc:docMk/>
            <pc:sldMk cId="2347322909" sldId="490"/>
            <ac:picMk id="3" creationId="{037D330B-A02C-40BA-8CA9-EC31B18F901A}"/>
          </ac:picMkLst>
        </pc:picChg>
      </pc:sldChg>
      <pc:sldChg chg="modSp del modTransition">
        <pc:chgData name="Nathan Morrison" userId="a8088875ec538e5b" providerId="LiveId" clId="{FBC4F618-B7B3-4D91-80D8-0CC8410597D7}" dt="2021-02-11T21:24:53.051" v="1756" actId="47"/>
        <pc:sldMkLst>
          <pc:docMk/>
          <pc:sldMk cId="360083018" sldId="503"/>
        </pc:sldMkLst>
        <pc:spChg chg="mod">
          <ac:chgData name="Nathan Morrison" userId="a8088875ec538e5b" providerId="LiveId" clId="{FBC4F618-B7B3-4D91-80D8-0CC8410597D7}" dt="2021-02-10T22:23:03.498" v="62"/>
          <ac:spMkLst>
            <pc:docMk/>
            <pc:sldMk cId="360083018" sldId="503"/>
            <ac:spMk id="2" creationId="{E9E9D842-E64A-475C-B540-0F50403E7EB0}"/>
          </ac:spMkLst>
        </pc:spChg>
        <pc:spChg chg="mod">
          <ac:chgData name="Nathan Morrison" userId="a8088875ec538e5b" providerId="LiveId" clId="{FBC4F618-B7B3-4D91-80D8-0CC8410597D7}" dt="2021-02-10T22:23:03.498" v="62"/>
          <ac:spMkLst>
            <pc:docMk/>
            <pc:sldMk cId="360083018" sldId="503"/>
            <ac:spMk id="3" creationId="{815B1E81-4937-4FE6-90D6-286F163BE48A}"/>
          </ac:spMkLst>
        </pc:spChg>
        <pc:spChg chg="mod">
          <ac:chgData name="Nathan Morrison" userId="a8088875ec538e5b" providerId="LiveId" clId="{FBC4F618-B7B3-4D91-80D8-0CC8410597D7}" dt="2021-02-10T22:23:03.498" v="62"/>
          <ac:spMkLst>
            <pc:docMk/>
            <pc:sldMk cId="360083018" sldId="503"/>
            <ac:spMk id="4" creationId="{B0021228-4036-4846-B6B1-4699692EF0F5}"/>
          </ac:spMkLst>
        </pc:spChg>
      </pc:sldChg>
      <pc:sldChg chg="del">
        <pc:chgData name="Nathan Morrison" userId="a8088875ec538e5b" providerId="LiveId" clId="{FBC4F618-B7B3-4D91-80D8-0CC8410597D7}" dt="2021-02-10T22:16:35.914" v="60" actId="47"/>
        <pc:sldMkLst>
          <pc:docMk/>
          <pc:sldMk cId="1860008104" sldId="555"/>
        </pc:sldMkLst>
      </pc:sldChg>
      <pc:sldChg chg="del modTransition modNotes">
        <pc:chgData name="Nathan Morrison" userId="a8088875ec538e5b" providerId="LiveId" clId="{FBC4F618-B7B3-4D91-80D8-0CC8410597D7}" dt="2021-02-11T21:24:52.207" v="1754" actId="47"/>
        <pc:sldMkLst>
          <pc:docMk/>
          <pc:sldMk cId="2880690431" sldId="559"/>
        </pc:sldMkLst>
      </pc:sldChg>
      <pc:sldChg chg="delSp mod modNotes">
        <pc:chgData name="Nathan Morrison" userId="a8088875ec538e5b" providerId="LiveId" clId="{FBC4F618-B7B3-4D91-80D8-0CC8410597D7}" dt="2021-02-11T21:32:13" v="1847" actId="21"/>
        <pc:sldMkLst>
          <pc:docMk/>
          <pc:sldMk cId="547839558" sldId="649"/>
        </pc:sldMkLst>
        <pc:spChg chg="del">
          <ac:chgData name="Nathan Morrison" userId="a8088875ec538e5b" providerId="LiveId" clId="{FBC4F618-B7B3-4D91-80D8-0CC8410597D7}" dt="2021-02-11T21:32:13" v="1847" actId="21"/>
          <ac:spMkLst>
            <pc:docMk/>
            <pc:sldMk cId="547839558" sldId="649"/>
            <ac:spMk id="2" creationId="{44B2B2C8-19E8-401F-BC42-1D70BFB005DB}"/>
          </ac:spMkLst>
        </pc:spChg>
      </pc:sldChg>
      <pc:sldChg chg="modSp add del mod modTransition modNotes modNotesTx">
        <pc:chgData name="Nathan Morrison" userId="a8088875ec538e5b" providerId="LiveId" clId="{FBC4F618-B7B3-4D91-80D8-0CC8410597D7}" dt="2021-02-11T21:37:24.221" v="1900" actId="6549"/>
        <pc:sldMkLst>
          <pc:docMk/>
          <pc:sldMk cId="1952053617" sldId="666"/>
        </pc:sldMkLst>
        <pc:spChg chg="mod">
          <ac:chgData name="Nathan Morrison" userId="a8088875ec538e5b" providerId="LiveId" clId="{FBC4F618-B7B3-4D91-80D8-0CC8410597D7}" dt="2021-02-11T21:37:24.221" v="1900" actId="6549"/>
          <ac:spMkLst>
            <pc:docMk/>
            <pc:sldMk cId="1952053617" sldId="666"/>
            <ac:spMk id="9" creationId="{34CC9A41-DCD9-4F24-ABBF-7A3D794B7263}"/>
          </ac:spMkLst>
        </pc:spChg>
        <pc:spChg chg="mod">
          <ac:chgData name="Nathan Morrison" userId="a8088875ec538e5b" providerId="LiveId" clId="{FBC4F618-B7B3-4D91-80D8-0CC8410597D7}" dt="2021-02-10T22:40:52.761" v="263" actId="403"/>
          <ac:spMkLst>
            <pc:docMk/>
            <pc:sldMk cId="1952053617" sldId="666"/>
            <ac:spMk id="14338" creationId="{00000000-0000-0000-0000-000000000000}"/>
          </ac:spMkLst>
        </pc:spChg>
        <pc:spChg chg="mod">
          <ac:chgData name="Nathan Morrison" userId="a8088875ec538e5b" providerId="LiveId" clId="{FBC4F618-B7B3-4D91-80D8-0CC8410597D7}" dt="2021-02-10T22:42:40.410" v="286" actId="14100"/>
          <ac:spMkLst>
            <pc:docMk/>
            <pc:sldMk cId="1952053617" sldId="666"/>
            <ac:spMk id="14339" creationId="{00000000-0000-0000-0000-000000000000}"/>
          </ac:spMkLst>
        </pc:spChg>
        <pc:picChg chg="mod">
          <ac:chgData name="Nathan Morrison" userId="a8088875ec538e5b" providerId="LiveId" clId="{FBC4F618-B7B3-4D91-80D8-0CC8410597D7}" dt="2021-02-10T22:42:50.991" v="287" actId="1076"/>
          <ac:picMkLst>
            <pc:docMk/>
            <pc:sldMk cId="1952053617" sldId="666"/>
            <ac:picMk id="1026" creationId="{00000000-0000-0000-0000-000000000000}"/>
          </ac:picMkLst>
        </pc:picChg>
      </pc:sldChg>
      <pc:sldChg chg="addSp delSp modSp mod addAnim delAnim delDesignElem modNotes modNotesTx">
        <pc:chgData name="Nathan Morrison" userId="a8088875ec538e5b" providerId="LiveId" clId="{FBC4F618-B7B3-4D91-80D8-0CC8410597D7}" dt="2021-02-11T20:14:32.668" v="1121"/>
        <pc:sldMkLst>
          <pc:docMk/>
          <pc:sldMk cId="2719126922" sldId="770"/>
        </pc:sldMkLst>
        <pc:spChg chg="mod">
          <ac:chgData name="Nathan Morrison" userId="a8088875ec538e5b" providerId="LiveId" clId="{FBC4F618-B7B3-4D91-80D8-0CC8410597D7}" dt="2021-02-10T22:13:55.871" v="52" actId="14100"/>
          <ac:spMkLst>
            <pc:docMk/>
            <pc:sldMk cId="2719126922" sldId="770"/>
            <ac:spMk id="2" creationId="{CDC8B6C0-E4B0-4B79-980A-F20C0F3F9687}"/>
          </ac:spMkLst>
        </pc:spChg>
        <pc:spChg chg="mod">
          <ac:chgData name="Nathan Morrison" userId="a8088875ec538e5b" providerId="LiveId" clId="{FBC4F618-B7B3-4D91-80D8-0CC8410597D7}" dt="2021-02-10T22:14:17.276" v="59" actId="14100"/>
          <ac:spMkLst>
            <pc:docMk/>
            <pc:sldMk cId="2719126922" sldId="770"/>
            <ac:spMk id="3" creationId="{882439C7-5AE2-4AB1-82B2-4E92E21305D0}"/>
          </ac:spMkLst>
        </pc:spChg>
        <pc:spChg chg="add del">
          <ac:chgData name="Nathan Morrison" userId="a8088875ec538e5b" providerId="LiveId" clId="{FBC4F618-B7B3-4D91-80D8-0CC8410597D7}" dt="2021-02-10T22:12:21.308" v="23" actId="26606"/>
          <ac:spMkLst>
            <pc:docMk/>
            <pc:sldMk cId="2719126922" sldId="770"/>
            <ac:spMk id="10" creationId="{2D2FAE71-B8B1-4745-A59A-A88D3FE4835B}"/>
          </ac:spMkLst>
        </pc:spChg>
        <pc:spChg chg="add del">
          <ac:chgData name="Nathan Morrison" userId="a8088875ec538e5b" providerId="LiveId" clId="{FBC4F618-B7B3-4D91-80D8-0CC8410597D7}" dt="2021-02-10T22:12:21.308" v="23" actId="26606"/>
          <ac:spMkLst>
            <pc:docMk/>
            <pc:sldMk cId="2719126922" sldId="770"/>
            <ac:spMk id="12" creationId="{E4C67344-C816-4380-85F7-CCFD7F8BAAB3}"/>
          </ac:spMkLst>
        </pc:spChg>
        <pc:spChg chg="add del">
          <ac:chgData name="Nathan Morrison" userId="a8088875ec538e5b" providerId="LiveId" clId="{FBC4F618-B7B3-4D91-80D8-0CC8410597D7}" dt="2021-02-10T22:12:21.308" v="23" actId="26606"/>
          <ac:spMkLst>
            <pc:docMk/>
            <pc:sldMk cId="2719126922" sldId="770"/>
            <ac:spMk id="14" creationId="{5A0B04CD-E5BD-4922-BE66-2D5B3A0DEF43}"/>
          </ac:spMkLst>
        </pc:spChg>
        <pc:spChg chg="del">
          <ac:chgData name="Nathan Morrison" userId="a8088875ec538e5b" providerId="LiveId" clId="{FBC4F618-B7B3-4D91-80D8-0CC8410597D7}" dt="2021-02-10T22:09:06.219" v="1"/>
          <ac:spMkLst>
            <pc:docMk/>
            <pc:sldMk cId="2719126922" sldId="770"/>
            <ac:spMk id="15" creationId="{66D61E08-70C3-48D8-BEA0-787111DC30DA}"/>
          </ac:spMkLst>
        </pc:spChg>
        <pc:spChg chg="add del">
          <ac:chgData name="Nathan Morrison" userId="a8088875ec538e5b" providerId="LiveId" clId="{FBC4F618-B7B3-4D91-80D8-0CC8410597D7}" dt="2021-02-10T22:12:21.308" v="23" actId="26606"/>
          <ac:spMkLst>
            <pc:docMk/>
            <pc:sldMk cId="2719126922" sldId="770"/>
            <ac:spMk id="16" creationId="{CF4C9BE8-5C78-476D-9042-ECD8BE635E2C}"/>
          </ac:spMkLst>
        </pc:spChg>
        <pc:spChg chg="del">
          <ac:chgData name="Nathan Morrison" userId="a8088875ec538e5b" providerId="LiveId" clId="{FBC4F618-B7B3-4D91-80D8-0CC8410597D7}" dt="2021-02-10T22:09:06.219" v="1"/>
          <ac:spMkLst>
            <pc:docMk/>
            <pc:sldMk cId="2719126922" sldId="770"/>
            <ac:spMk id="17" creationId="{FC55298F-0AE5-478E-AD2B-03C2614C5833}"/>
          </ac:spMkLst>
        </pc:spChg>
        <pc:spChg chg="add del">
          <ac:chgData name="Nathan Morrison" userId="a8088875ec538e5b" providerId="LiveId" clId="{FBC4F618-B7B3-4D91-80D8-0CC8410597D7}" dt="2021-02-10T22:12:21.308" v="23" actId="26606"/>
          <ac:spMkLst>
            <pc:docMk/>
            <pc:sldMk cId="2719126922" sldId="770"/>
            <ac:spMk id="18" creationId="{7D6A31B3-BF49-4DB2-8306-DD2E4B889765}"/>
          </ac:spMkLst>
        </pc:spChg>
        <pc:spChg chg="del">
          <ac:chgData name="Nathan Morrison" userId="a8088875ec538e5b" providerId="LiveId" clId="{FBC4F618-B7B3-4D91-80D8-0CC8410597D7}" dt="2021-02-10T22:09:06.219" v="1"/>
          <ac:spMkLst>
            <pc:docMk/>
            <pc:sldMk cId="2719126922" sldId="770"/>
            <ac:spMk id="19" creationId="{C180E4EA-0B63-4779-A895-7E90E71088F3}"/>
          </ac:spMkLst>
        </pc:spChg>
        <pc:spChg chg="add del">
          <ac:chgData name="Nathan Morrison" userId="a8088875ec538e5b" providerId="LiveId" clId="{FBC4F618-B7B3-4D91-80D8-0CC8410597D7}" dt="2021-02-10T22:12:21.308" v="23" actId="26606"/>
          <ac:spMkLst>
            <pc:docMk/>
            <pc:sldMk cId="2719126922" sldId="770"/>
            <ac:spMk id="20" creationId="{A903E87B-DD97-4095-B106-3218D6AF7F44}"/>
          </ac:spMkLst>
        </pc:spChg>
        <pc:spChg chg="del">
          <ac:chgData name="Nathan Morrison" userId="a8088875ec538e5b" providerId="LiveId" clId="{FBC4F618-B7B3-4D91-80D8-0CC8410597D7}" dt="2021-02-10T22:09:06.219" v="1"/>
          <ac:spMkLst>
            <pc:docMk/>
            <pc:sldMk cId="2719126922" sldId="770"/>
            <ac:spMk id="21" creationId="{CEE01D9D-3DE8-4EED-B0D3-8F3C79CC7673}"/>
          </ac:spMkLst>
        </pc:spChg>
        <pc:spChg chg="add del">
          <ac:chgData name="Nathan Morrison" userId="a8088875ec538e5b" providerId="LiveId" clId="{FBC4F618-B7B3-4D91-80D8-0CC8410597D7}" dt="2021-02-10T22:12:21.308" v="23" actId="26606"/>
          <ac:spMkLst>
            <pc:docMk/>
            <pc:sldMk cId="2719126922" sldId="770"/>
            <ac:spMk id="22" creationId="{954CB26F-45F0-4288-A3B1-32535127B98A}"/>
          </ac:spMkLst>
        </pc:spChg>
        <pc:spChg chg="del">
          <ac:chgData name="Nathan Morrison" userId="a8088875ec538e5b" providerId="LiveId" clId="{FBC4F618-B7B3-4D91-80D8-0CC8410597D7}" dt="2021-02-10T22:09:06.219" v="1"/>
          <ac:spMkLst>
            <pc:docMk/>
            <pc:sldMk cId="2719126922" sldId="770"/>
            <ac:spMk id="23" creationId="{89AF5CE9-607F-43F4-8983-DCD6DA4051FD}"/>
          </ac:spMkLst>
        </pc:spChg>
        <pc:spChg chg="del">
          <ac:chgData name="Nathan Morrison" userId="a8088875ec538e5b" providerId="LiveId" clId="{FBC4F618-B7B3-4D91-80D8-0CC8410597D7}" dt="2021-02-10T22:09:06.219" v="1"/>
          <ac:spMkLst>
            <pc:docMk/>
            <pc:sldMk cId="2719126922" sldId="770"/>
            <ac:spMk id="25" creationId="{6EEA2DBD-9E1E-4521-8C01-F32AD18A89E3}"/>
          </ac:spMkLst>
        </pc:spChg>
        <pc:spChg chg="del">
          <ac:chgData name="Nathan Morrison" userId="a8088875ec538e5b" providerId="LiveId" clId="{FBC4F618-B7B3-4D91-80D8-0CC8410597D7}" dt="2021-02-10T22:09:06.219" v="1"/>
          <ac:spMkLst>
            <pc:docMk/>
            <pc:sldMk cId="2719126922" sldId="770"/>
            <ac:spMk id="27" creationId="{15BBD2C1-BA9B-46A9-A27A-33498B169272}"/>
          </ac:spMkLst>
        </pc:spChg>
        <pc:spChg chg="add del">
          <ac:chgData name="Nathan Morrison" userId="a8088875ec538e5b" providerId="LiveId" clId="{FBC4F618-B7B3-4D91-80D8-0CC8410597D7}" dt="2021-02-10T22:12:44.386" v="29" actId="26606"/>
          <ac:spMkLst>
            <pc:docMk/>
            <pc:sldMk cId="2719126922" sldId="770"/>
            <ac:spMk id="28" creationId="{66D61E08-70C3-48D8-BEA0-787111DC30DA}"/>
          </ac:spMkLst>
        </pc:spChg>
        <pc:spChg chg="add del">
          <ac:chgData name="Nathan Morrison" userId="a8088875ec538e5b" providerId="LiveId" clId="{FBC4F618-B7B3-4D91-80D8-0CC8410597D7}" dt="2021-02-10T22:12:44.386" v="29" actId="26606"/>
          <ac:spMkLst>
            <pc:docMk/>
            <pc:sldMk cId="2719126922" sldId="770"/>
            <ac:spMk id="29" creationId="{FC55298F-0AE5-478E-AD2B-03C2614C5833}"/>
          </ac:spMkLst>
        </pc:spChg>
        <pc:spChg chg="add del">
          <ac:chgData name="Nathan Morrison" userId="a8088875ec538e5b" providerId="LiveId" clId="{FBC4F618-B7B3-4D91-80D8-0CC8410597D7}" dt="2021-02-10T22:12:44.386" v="29" actId="26606"/>
          <ac:spMkLst>
            <pc:docMk/>
            <pc:sldMk cId="2719126922" sldId="770"/>
            <ac:spMk id="30" creationId="{C180E4EA-0B63-4779-A895-7E90E71088F3}"/>
          </ac:spMkLst>
        </pc:spChg>
        <pc:spChg chg="add del">
          <ac:chgData name="Nathan Morrison" userId="a8088875ec538e5b" providerId="LiveId" clId="{FBC4F618-B7B3-4D91-80D8-0CC8410597D7}" dt="2021-02-10T22:12:44.386" v="29" actId="26606"/>
          <ac:spMkLst>
            <pc:docMk/>
            <pc:sldMk cId="2719126922" sldId="770"/>
            <ac:spMk id="31" creationId="{CEE01D9D-3DE8-4EED-B0D3-8F3C79CC7673}"/>
          </ac:spMkLst>
        </pc:spChg>
        <pc:spChg chg="add del">
          <ac:chgData name="Nathan Morrison" userId="a8088875ec538e5b" providerId="LiveId" clId="{FBC4F618-B7B3-4D91-80D8-0CC8410597D7}" dt="2021-02-10T22:12:44.386" v="29" actId="26606"/>
          <ac:spMkLst>
            <pc:docMk/>
            <pc:sldMk cId="2719126922" sldId="770"/>
            <ac:spMk id="32" creationId="{89AF5CE9-607F-43F4-8983-DCD6DA4051FD}"/>
          </ac:spMkLst>
        </pc:spChg>
        <pc:spChg chg="add del">
          <ac:chgData name="Nathan Morrison" userId="a8088875ec538e5b" providerId="LiveId" clId="{FBC4F618-B7B3-4D91-80D8-0CC8410597D7}" dt="2021-02-10T22:12:44.386" v="29" actId="26606"/>
          <ac:spMkLst>
            <pc:docMk/>
            <pc:sldMk cId="2719126922" sldId="770"/>
            <ac:spMk id="33" creationId="{6EEA2DBD-9E1E-4521-8C01-F32AD18A89E3}"/>
          </ac:spMkLst>
        </pc:spChg>
        <pc:spChg chg="add del">
          <ac:chgData name="Nathan Morrison" userId="a8088875ec538e5b" providerId="LiveId" clId="{FBC4F618-B7B3-4D91-80D8-0CC8410597D7}" dt="2021-02-10T22:12:44.386" v="29" actId="26606"/>
          <ac:spMkLst>
            <pc:docMk/>
            <pc:sldMk cId="2719126922" sldId="770"/>
            <ac:spMk id="34" creationId="{15BBD2C1-BA9B-46A9-A27A-33498B169272}"/>
          </ac:spMkLst>
        </pc:spChg>
        <pc:spChg chg="add del">
          <ac:chgData name="Nathan Morrison" userId="a8088875ec538e5b" providerId="LiveId" clId="{FBC4F618-B7B3-4D91-80D8-0CC8410597D7}" dt="2021-02-10T22:12:47.560" v="31" actId="26606"/>
          <ac:spMkLst>
            <pc:docMk/>
            <pc:sldMk cId="2719126922" sldId="770"/>
            <ac:spMk id="38" creationId="{2D2FAE71-B8B1-4745-A59A-A88D3FE4835B}"/>
          </ac:spMkLst>
        </pc:spChg>
        <pc:spChg chg="add del">
          <ac:chgData name="Nathan Morrison" userId="a8088875ec538e5b" providerId="LiveId" clId="{FBC4F618-B7B3-4D91-80D8-0CC8410597D7}" dt="2021-02-10T22:12:47.560" v="31" actId="26606"/>
          <ac:spMkLst>
            <pc:docMk/>
            <pc:sldMk cId="2719126922" sldId="770"/>
            <ac:spMk id="39" creationId="{E4C67344-C816-4380-85F7-CCFD7F8BAAB3}"/>
          </ac:spMkLst>
        </pc:spChg>
        <pc:spChg chg="add del">
          <ac:chgData name="Nathan Morrison" userId="a8088875ec538e5b" providerId="LiveId" clId="{FBC4F618-B7B3-4D91-80D8-0CC8410597D7}" dt="2021-02-10T22:12:47.560" v="31" actId="26606"/>
          <ac:spMkLst>
            <pc:docMk/>
            <pc:sldMk cId="2719126922" sldId="770"/>
            <ac:spMk id="40" creationId="{5A0B04CD-E5BD-4922-BE66-2D5B3A0DEF43}"/>
          </ac:spMkLst>
        </pc:spChg>
        <pc:spChg chg="add del">
          <ac:chgData name="Nathan Morrison" userId="a8088875ec538e5b" providerId="LiveId" clId="{FBC4F618-B7B3-4D91-80D8-0CC8410597D7}" dt="2021-02-10T22:12:47.560" v="31" actId="26606"/>
          <ac:spMkLst>
            <pc:docMk/>
            <pc:sldMk cId="2719126922" sldId="770"/>
            <ac:spMk id="41" creationId="{CF4C9BE8-5C78-476D-9042-ECD8BE635E2C}"/>
          </ac:spMkLst>
        </pc:spChg>
        <pc:spChg chg="add del">
          <ac:chgData name="Nathan Morrison" userId="a8088875ec538e5b" providerId="LiveId" clId="{FBC4F618-B7B3-4D91-80D8-0CC8410597D7}" dt="2021-02-10T22:12:47.560" v="31" actId="26606"/>
          <ac:spMkLst>
            <pc:docMk/>
            <pc:sldMk cId="2719126922" sldId="770"/>
            <ac:spMk id="42" creationId="{7D6A31B3-BF49-4DB2-8306-DD2E4B889765}"/>
          </ac:spMkLst>
        </pc:spChg>
        <pc:spChg chg="add del">
          <ac:chgData name="Nathan Morrison" userId="a8088875ec538e5b" providerId="LiveId" clId="{FBC4F618-B7B3-4D91-80D8-0CC8410597D7}" dt="2021-02-10T22:12:47.560" v="31" actId="26606"/>
          <ac:spMkLst>
            <pc:docMk/>
            <pc:sldMk cId="2719126922" sldId="770"/>
            <ac:spMk id="43" creationId="{A903E87B-DD97-4095-B106-3218D6AF7F44}"/>
          </ac:spMkLst>
        </pc:spChg>
        <pc:spChg chg="add del">
          <ac:chgData name="Nathan Morrison" userId="a8088875ec538e5b" providerId="LiveId" clId="{FBC4F618-B7B3-4D91-80D8-0CC8410597D7}" dt="2021-02-10T22:12:47.560" v="31" actId="26606"/>
          <ac:spMkLst>
            <pc:docMk/>
            <pc:sldMk cId="2719126922" sldId="770"/>
            <ac:spMk id="44" creationId="{954CB26F-45F0-4288-A3B1-32535127B98A}"/>
          </ac:spMkLst>
        </pc:spChg>
        <pc:spChg chg="add del">
          <ac:chgData name="Nathan Morrison" userId="a8088875ec538e5b" providerId="LiveId" clId="{FBC4F618-B7B3-4D91-80D8-0CC8410597D7}" dt="2021-02-10T22:12:50.012" v="35" actId="26606"/>
          <ac:spMkLst>
            <pc:docMk/>
            <pc:sldMk cId="2719126922" sldId="770"/>
            <ac:spMk id="48" creationId="{66D61E08-70C3-48D8-BEA0-787111DC30DA}"/>
          </ac:spMkLst>
        </pc:spChg>
        <pc:spChg chg="add del">
          <ac:chgData name="Nathan Morrison" userId="a8088875ec538e5b" providerId="LiveId" clId="{FBC4F618-B7B3-4D91-80D8-0CC8410597D7}" dt="2021-02-10T22:12:50.012" v="35" actId="26606"/>
          <ac:spMkLst>
            <pc:docMk/>
            <pc:sldMk cId="2719126922" sldId="770"/>
            <ac:spMk id="49" creationId="{FC55298F-0AE5-478E-AD2B-03C2614C5833}"/>
          </ac:spMkLst>
        </pc:spChg>
        <pc:spChg chg="add del">
          <ac:chgData name="Nathan Morrison" userId="a8088875ec538e5b" providerId="LiveId" clId="{FBC4F618-B7B3-4D91-80D8-0CC8410597D7}" dt="2021-02-10T22:12:50.012" v="35" actId="26606"/>
          <ac:spMkLst>
            <pc:docMk/>
            <pc:sldMk cId="2719126922" sldId="770"/>
            <ac:spMk id="50" creationId="{C180E4EA-0B63-4779-A895-7E90E71088F3}"/>
          </ac:spMkLst>
        </pc:spChg>
        <pc:spChg chg="add del">
          <ac:chgData name="Nathan Morrison" userId="a8088875ec538e5b" providerId="LiveId" clId="{FBC4F618-B7B3-4D91-80D8-0CC8410597D7}" dt="2021-02-10T22:12:50.012" v="35" actId="26606"/>
          <ac:spMkLst>
            <pc:docMk/>
            <pc:sldMk cId="2719126922" sldId="770"/>
            <ac:spMk id="51" creationId="{CEE01D9D-3DE8-4EED-B0D3-8F3C79CC7673}"/>
          </ac:spMkLst>
        </pc:spChg>
        <pc:spChg chg="add del">
          <ac:chgData name="Nathan Morrison" userId="a8088875ec538e5b" providerId="LiveId" clId="{FBC4F618-B7B3-4D91-80D8-0CC8410597D7}" dt="2021-02-10T22:12:50.012" v="35" actId="26606"/>
          <ac:spMkLst>
            <pc:docMk/>
            <pc:sldMk cId="2719126922" sldId="770"/>
            <ac:spMk id="52" creationId="{89AF5CE9-607F-43F4-8983-DCD6DA4051FD}"/>
          </ac:spMkLst>
        </pc:spChg>
        <pc:spChg chg="add del">
          <ac:chgData name="Nathan Morrison" userId="a8088875ec538e5b" providerId="LiveId" clId="{FBC4F618-B7B3-4D91-80D8-0CC8410597D7}" dt="2021-02-10T22:12:50.012" v="35" actId="26606"/>
          <ac:spMkLst>
            <pc:docMk/>
            <pc:sldMk cId="2719126922" sldId="770"/>
            <ac:spMk id="53" creationId="{6EEA2DBD-9E1E-4521-8C01-F32AD18A89E3}"/>
          </ac:spMkLst>
        </pc:spChg>
        <pc:spChg chg="add del">
          <ac:chgData name="Nathan Morrison" userId="a8088875ec538e5b" providerId="LiveId" clId="{FBC4F618-B7B3-4D91-80D8-0CC8410597D7}" dt="2021-02-10T22:12:50.012" v="35" actId="26606"/>
          <ac:spMkLst>
            <pc:docMk/>
            <pc:sldMk cId="2719126922" sldId="770"/>
            <ac:spMk id="54" creationId="{15BBD2C1-BA9B-46A9-A27A-33498B169272}"/>
          </ac:spMkLst>
        </pc:spChg>
        <pc:spChg chg="add">
          <ac:chgData name="Nathan Morrison" userId="a8088875ec538e5b" providerId="LiveId" clId="{FBC4F618-B7B3-4D91-80D8-0CC8410597D7}" dt="2021-02-10T22:12:50.028" v="36" actId="26606"/>
          <ac:spMkLst>
            <pc:docMk/>
            <pc:sldMk cId="2719126922" sldId="770"/>
            <ac:spMk id="58" creationId="{2D2FAE71-B8B1-4745-A59A-A88D3FE4835B}"/>
          </ac:spMkLst>
        </pc:spChg>
        <pc:spChg chg="add">
          <ac:chgData name="Nathan Morrison" userId="a8088875ec538e5b" providerId="LiveId" clId="{FBC4F618-B7B3-4D91-80D8-0CC8410597D7}" dt="2021-02-10T22:12:50.028" v="36" actId="26606"/>
          <ac:spMkLst>
            <pc:docMk/>
            <pc:sldMk cId="2719126922" sldId="770"/>
            <ac:spMk id="59" creationId="{E4C67344-C816-4380-85F7-CCFD7F8BAAB3}"/>
          </ac:spMkLst>
        </pc:spChg>
        <pc:spChg chg="add">
          <ac:chgData name="Nathan Morrison" userId="a8088875ec538e5b" providerId="LiveId" clId="{FBC4F618-B7B3-4D91-80D8-0CC8410597D7}" dt="2021-02-10T22:12:50.028" v="36" actId="26606"/>
          <ac:spMkLst>
            <pc:docMk/>
            <pc:sldMk cId="2719126922" sldId="770"/>
            <ac:spMk id="60" creationId="{5A0B04CD-E5BD-4922-BE66-2D5B3A0DEF43}"/>
          </ac:spMkLst>
        </pc:spChg>
        <pc:spChg chg="add">
          <ac:chgData name="Nathan Morrison" userId="a8088875ec538e5b" providerId="LiveId" clId="{FBC4F618-B7B3-4D91-80D8-0CC8410597D7}" dt="2021-02-10T22:12:50.028" v="36" actId="26606"/>
          <ac:spMkLst>
            <pc:docMk/>
            <pc:sldMk cId="2719126922" sldId="770"/>
            <ac:spMk id="61" creationId="{CF4C9BE8-5C78-476D-9042-ECD8BE635E2C}"/>
          </ac:spMkLst>
        </pc:spChg>
        <pc:spChg chg="add">
          <ac:chgData name="Nathan Morrison" userId="a8088875ec538e5b" providerId="LiveId" clId="{FBC4F618-B7B3-4D91-80D8-0CC8410597D7}" dt="2021-02-10T22:12:50.028" v="36" actId="26606"/>
          <ac:spMkLst>
            <pc:docMk/>
            <pc:sldMk cId="2719126922" sldId="770"/>
            <ac:spMk id="62" creationId="{7D6A31B3-BF49-4DB2-8306-DD2E4B889765}"/>
          </ac:spMkLst>
        </pc:spChg>
        <pc:spChg chg="add">
          <ac:chgData name="Nathan Morrison" userId="a8088875ec538e5b" providerId="LiveId" clId="{FBC4F618-B7B3-4D91-80D8-0CC8410597D7}" dt="2021-02-10T22:12:50.028" v="36" actId="26606"/>
          <ac:spMkLst>
            <pc:docMk/>
            <pc:sldMk cId="2719126922" sldId="770"/>
            <ac:spMk id="63" creationId="{A903E87B-DD97-4095-B106-3218D6AF7F44}"/>
          </ac:spMkLst>
        </pc:spChg>
        <pc:spChg chg="add">
          <ac:chgData name="Nathan Morrison" userId="a8088875ec538e5b" providerId="LiveId" clId="{FBC4F618-B7B3-4D91-80D8-0CC8410597D7}" dt="2021-02-10T22:12:50.028" v="36" actId="26606"/>
          <ac:spMkLst>
            <pc:docMk/>
            <pc:sldMk cId="2719126922" sldId="770"/>
            <ac:spMk id="64" creationId="{954CB26F-45F0-4288-A3B1-32535127B98A}"/>
          </ac:spMkLst>
        </pc:spChg>
        <pc:picChg chg="mod ord">
          <ac:chgData name="Nathan Morrison" userId="a8088875ec538e5b" providerId="LiveId" clId="{FBC4F618-B7B3-4D91-80D8-0CC8410597D7}" dt="2021-02-10T22:13:14.651" v="37" actId="1076"/>
          <ac:picMkLst>
            <pc:docMk/>
            <pc:sldMk cId="2719126922" sldId="770"/>
            <ac:picMk id="6" creationId="{6EDC2C9B-AA98-4237-B8BF-E24D9DE1008B}"/>
          </ac:picMkLst>
        </pc:picChg>
        <pc:cxnChg chg="add del">
          <ac:chgData name="Nathan Morrison" userId="a8088875ec538e5b" providerId="LiveId" clId="{FBC4F618-B7B3-4D91-80D8-0CC8410597D7}" dt="2021-02-10T22:12:21.308" v="23" actId="26606"/>
          <ac:cxnSpMkLst>
            <pc:docMk/>
            <pc:sldMk cId="2719126922" sldId="770"/>
            <ac:cxnSpMk id="8" creationId="{A3D2D849-17D8-45A4-9FB8-B955CD22BD4B}"/>
          </ac:cxnSpMkLst>
        </pc:cxnChg>
        <pc:cxnChg chg="add del">
          <ac:chgData name="Nathan Morrison" userId="a8088875ec538e5b" providerId="LiveId" clId="{FBC4F618-B7B3-4D91-80D8-0CC8410597D7}" dt="2021-02-10T22:12:21.308" v="23" actId="26606"/>
          <ac:cxnSpMkLst>
            <pc:docMk/>
            <pc:sldMk cId="2719126922" sldId="770"/>
            <ac:cxnSpMk id="9" creationId="{7A0A4A95-757B-4092-A077-CA7C3ADE493A}"/>
          </ac:cxnSpMkLst>
        </pc:cxnChg>
        <pc:cxnChg chg="del">
          <ac:chgData name="Nathan Morrison" userId="a8088875ec538e5b" providerId="LiveId" clId="{FBC4F618-B7B3-4D91-80D8-0CC8410597D7}" dt="2021-02-10T22:09:06.219" v="1"/>
          <ac:cxnSpMkLst>
            <pc:docMk/>
            <pc:sldMk cId="2719126922" sldId="770"/>
            <ac:cxnSpMk id="11" creationId="{A57C1A16-B8AB-4D99-A195-A38F556A6486}"/>
          </ac:cxnSpMkLst>
        </pc:cxnChg>
        <pc:cxnChg chg="del">
          <ac:chgData name="Nathan Morrison" userId="a8088875ec538e5b" providerId="LiveId" clId="{FBC4F618-B7B3-4D91-80D8-0CC8410597D7}" dt="2021-02-10T22:09:06.219" v="1"/>
          <ac:cxnSpMkLst>
            <pc:docMk/>
            <pc:sldMk cId="2719126922" sldId="770"/>
            <ac:cxnSpMk id="13" creationId="{F8A9B20B-D1DD-4573-B5EC-558029519236}"/>
          </ac:cxnSpMkLst>
        </pc:cxnChg>
        <pc:cxnChg chg="add del">
          <ac:chgData name="Nathan Morrison" userId="a8088875ec538e5b" providerId="LiveId" clId="{FBC4F618-B7B3-4D91-80D8-0CC8410597D7}" dt="2021-02-10T22:12:44.386" v="29" actId="26606"/>
          <ac:cxnSpMkLst>
            <pc:docMk/>
            <pc:sldMk cId="2719126922" sldId="770"/>
            <ac:cxnSpMk id="24" creationId="{A57C1A16-B8AB-4D99-A195-A38F556A6486}"/>
          </ac:cxnSpMkLst>
        </pc:cxnChg>
        <pc:cxnChg chg="add del">
          <ac:chgData name="Nathan Morrison" userId="a8088875ec538e5b" providerId="LiveId" clId="{FBC4F618-B7B3-4D91-80D8-0CC8410597D7}" dt="2021-02-10T22:12:44.386" v="29" actId="26606"/>
          <ac:cxnSpMkLst>
            <pc:docMk/>
            <pc:sldMk cId="2719126922" sldId="770"/>
            <ac:cxnSpMk id="26" creationId="{F8A9B20B-D1DD-4573-B5EC-558029519236}"/>
          </ac:cxnSpMkLst>
        </pc:cxnChg>
        <pc:cxnChg chg="add del">
          <ac:chgData name="Nathan Morrison" userId="a8088875ec538e5b" providerId="LiveId" clId="{FBC4F618-B7B3-4D91-80D8-0CC8410597D7}" dt="2021-02-10T22:12:47.560" v="31" actId="26606"/>
          <ac:cxnSpMkLst>
            <pc:docMk/>
            <pc:sldMk cId="2719126922" sldId="770"/>
            <ac:cxnSpMk id="36" creationId="{A3D2D849-17D8-45A4-9FB8-B955CD22BD4B}"/>
          </ac:cxnSpMkLst>
        </pc:cxnChg>
        <pc:cxnChg chg="add del">
          <ac:chgData name="Nathan Morrison" userId="a8088875ec538e5b" providerId="LiveId" clId="{FBC4F618-B7B3-4D91-80D8-0CC8410597D7}" dt="2021-02-10T22:12:47.560" v="31" actId="26606"/>
          <ac:cxnSpMkLst>
            <pc:docMk/>
            <pc:sldMk cId="2719126922" sldId="770"/>
            <ac:cxnSpMk id="37" creationId="{7A0A4A95-757B-4092-A077-CA7C3ADE493A}"/>
          </ac:cxnSpMkLst>
        </pc:cxnChg>
        <pc:cxnChg chg="add del">
          <ac:chgData name="Nathan Morrison" userId="a8088875ec538e5b" providerId="LiveId" clId="{FBC4F618-B7B3-4D91-80D8-0CC8410597D7}" dt="2021-02-10T22:12:50.012" v="35" actId="26606"/>
          <ac:cxnSpMkLst>
            <pc:docMk/>
            <pc:sldMk cId="2719126922" sldId="770"/>
            <ac:cxnSpMk id="46" creationId="{A57C1A16-B8AB-4D99-A195-A38F556A6486}"/>
          </ac:cxnSpMkLst>
        </pc:cxnChg>
        <pc:cxnChg chg="add del">
          <ac:chgData name="Nathan Morrison" userId="a8088875ec538e5b" providerId="LiveId" clId="{FBC4F618-B7B3-4D91-80D8-0CC8410597D7}" dt="2021-02-10T22:12:50.012" v="35" actId="26606"/>
          <ac:cxnSpMkLst>
            <pc:docMk/>
            <pc:sldMk cId="2719126922" sldId="770"/>
            <ac:cxnSpMk id="47" creationId="{F8A9B20B-D1DD-4573-B5EC-558029519236}"/>
          </ac:cxnSpMkLst>
        </pc:cxnChg>
        <pc:cxnChg chg="add">
          <ac:chgData name="Nathan Morrison" userId="a8088875ec538e5b" providerId="LiveId" clId="{FBC4F618-B7B3-4D91-80D8-0CC8410597D7}" dt="2021-02-10T22:12:50.028" v="36" actId="26606"/>
          <ac:cxnSpMkLst>
            <pc:docMk/>
            <pc:sldMk cId="2719126922" sldId="770"/>
            <ac:cxnSpMk id="56" creationId="{A3D2D849-17D8-45A4-9FB8-B955CD22BD4B}"/>
          </ac:cxnSpMkLst>
        </pc:cxnChg>
        <pc:cxnChg chg="add">
          <ac:chgData name="Nathan Morrison" userId="a8088875ec538e5b" providerId="LiveId" clId="{FBC4F618-B7B3-4D91-80D8-0CC8410597D7}" dt="2021-02-10T22:12:50.028" v="36" actId="26606"/>
          <ac:cxnSpMkLst>
            <pc:docMk/>
            <pc:sldMk cId="2719126922" sldId="770"/>
            <ac:cxnSpMk id="57" creationId="{7A0A4A95-757B-4092-A077-CA7C3ADE493A}"/>
          </ac:cxnSpMkLst>
        </pc:cxnChg>
      </pc:sldChg>
      <pc:sldChg chg="del">
        <pc:chgData name="Nathan Morrison" userId="a8088875ec538e5b" providerId="LiveId" clId="{FBC4F618-B7B3-4D91-80D8-0CC8410597D7}" dt="2021-02-10T22:44:27.460" v="292" actId="47"/>
        <pc:sldMkLst>
          <pc:docMk/>
          <pc:sldMk cId="1736769358" sldId="828"/>
        </pc:sldMkLst>
      </pc:sldChg>
      <pc:sldChg chg="del modTransition modNotes">
        <pc:chgData name="Nathan Morrison" userId="a8088875ec538e5b" providerId="LiveId" clId="{FBC4F618-B7B3-4D91-80D8-0CC8410597D7}" dt="2021-02-11T21:12:08.758" v="1661" actId="47"/>
        <pc:sldMkLst>
          <pc:docMk/>
          <pc:sldMk cId="3395163194" sldId="829"/>
        </pc:sldMkLst>
      </pc:sldChg>
      <pc:sldChg chg="del modTransition modNotes">
        <pc:chgData name="Nathan Morrison" userId="a8088875ec538e5b" providerId="LiveId" clId="{FBC4F618-B7B3-4D91-80D8-0CC8410597D7}" dt="2021-02-11T21:24:52.711" v="1755" actId="47"/>
        <pc:sldMkLst>
          <pc:docMk/>
          <pc:sldMk cId="3267823559" sldId="831"/>
        </pc:sldMkLst>
      </pc:sldChg>
      <pc:sldChg chg="del modTransition modNotes">
        <pc:chgData name="Nathan Morrison" userId="a8088875ec538e5b" providerId="LiveId" clId="{FBC4F618-B7B3-4D91-80D8-0CC8410597D7}" dt="2021-02-11T21:24:53.443" v="1757" actId="47"/>
        <pc:sldMkLst>
          <pc:docMk/>
          <pc:sldMk cId="3682482376" sldId="833"/>
        </pc:sldMkLst>
      </pc:sldChg>
      <pc:sldChg chg="del modTransition modNotes">
        <pc:chgData name="Nathan Morrison" userId="a8088875ec538e5b" providerId="LiveId" clId="{FBC4F618-B7B3-4D91-80D8-0CC8410597D7}" dt="2021-02-11T21:24:53.793" v="1758" actId="47"/>
        <pc:sldMkLst>
          <pc:docMk/>
          <pc:sldMk cId="525923888" sldId="835"/>
        </pc:sldMkLst>
      </pc:sldChg>
      <pc:sldChg chg="del modTransition modNotes">
        <pc:chgData name="Nathan Morrison" userId="a8088875ec538e5b" providerId="LiveId" clId="{FBC4F618-B7B3-4D91-80D8-0CC8410597D7}" dt="2021-02-11T21:24:54.110" v="1759" actId="47"/>
        <pc:sldMkLst>
          <pc:docMk/>
          <pc:sldMk cId="3625215003" sldId="837"/>
        </pc:sldMkLst>
      </pc:sldChg>
      <pc:sldChg chg="del modTransition modNotes">
        <pc:chgData name="Nathan Morrison" userId="a8088875ec538e5b" providerId="LiveId" clId="{FBC4F618-B7B3-4D91-80D8-0CC8410597D7}" dt="2021-02-11T21:24:54.503" v="1760" actId="47"/>
        <pc:sldMkLst>
          <pc:docMk/>
          <pc:sldMk cId="1544145776" sldId="839"/>
        </pc:sldMkLst>
      </pc:sldChg>
      <pc:sldChg chg="modSp del modTransition">
        <pc:chgData name="Nathan Morrison" userId="a8088875ec538e5b" providerId="LiveId" clId="{FBC4F618-B7B3-4D91-80D8-0CC8410597D7}" dt="2021-02-11T21:24:55.047" v="1761" actId="47"/>
        <pc:sldMkLst>
          <pc:docMk/>
          <pc:sldMk cId="3119877128" sldId="841"/>
        </pc:sldMkLst>
        <pc:spChg chg="mod">
          <ac:chgData name="Nathan Morrison" userId="a8088875ec538e5b" providerId="LiveId" clId="{FBC4F618-B7B3-4D91-80D8-0CC8410597D7}" dt="2021-02-10T22:23:03.498" v="62"/>
          <ac:spMkLst>
            <pc:docMk/>
            <pc:sldMk cId="3119877128" sldId="841"/>
            <ac:spMk id="2" creationId="{E9E9D842-E64A-475C-B540-0F50403E7EB0}"/>
          </ac:spMkLst>
        </pc:spChg>
        <pc:spChg chg="mod">
          <ac:chgData name="Nathan Morrison" userId="a8088875ec538e5b" providerId="LiveId" clId="{FBC4F618-B7B3-4D91-80D8-0CC8410597D7}" dt="2021-02-10T22:23:03.498" v="62"/>
          <ac:spMkLst>
            <pc:docMk/>
            <pc:sldMk cId="3119877128" sldId="841"/>
            <ac:spMk id="3" creationId="{815B1E81-4937-4FE6-90D6-286F163BE48A}"/>
          </ac:spMkLst>
        </pc:spChg>
        <pc:spChg chg="mod">
          <ac:chgData name="Nathan Morrison" userId="a8088875ec538e5b" providerId="LiveId" clId="{FBC4F618-B7B3-4D91-80D8-0CC8410597D7}" dt="2021-02-10T22:23:03.498" v="62"/>
          <ac:spMkLst>
            <pc:docMk/>
            <pc:sldMk cId="3119877128" sldId="841"/>
            <ac:spMk id="4" creationId="{B0021228-4036-4846-B6B1-4699692EF0F5}"/>
          </ac:spMkLst>
        </pc:spChg>
      </pc:sldChg>
      <pc:sldChg chg="del modTransition modNotes">
        <pc:chgData name="Nathan Morrison" userId="a8088875ec538e5b" providerId="LiveId" clId="{FBC4F618-B7B3-4D91-80D8-0CC8410597D7}" dt="2021-02-11T21:24:55.362" v="1762" actId="47"/>
        <pc:sldMkLst>
          <pc:docMk/>
          <pc:sldMk cId="2146203069" sldId="843"/>
        </pc:sldMkLst>
      </pc:sldChg>
      <pc:sldChg chg="modSp del modTransition">
        <pc:chgData name="Nathan Morrison" userId="a8088875ec538e5b" providerId="LiveId" clId="{FBC4F618-B7B3-4D91-80D8-0CC8410597D7}" dt="2021-02-11T21:24:55.743" v="1763" actId="47"/>
        <pc:sldMkLst>
          <pc:docMk/>
          <pc:sldMk cId="2044184580" sldId="845"/>
        </pc:sldMkLst>
        <pc:spChg chg="mod">
          <ac:chgData name="Nathan Morrison" userId="a8088875ec538e5b" providerId="LiveId" clId="{FBC4F618-B7B3-4D91-80D8-0CC8410597D7}" dt="2021-02-10T22:23:03.498" v="62"/>
          <ac:spMkLst>
            <pc:docMk/>
            <pc:sldMk cId="2044184580" sldId="845"/>
            <ac:spMk id="2" creationId="{E9E9D842-E64A-475C-B540-0F50403E7EB0}"/>
          </ac:spMkLst>
        </pc:spChg>
        <pc:spChg chg="mod">
          <ac:chgData name="Nathan Morrison" userId="a8088875ec538e5b" providerId="LiveId" clId="{FBC4F618-B7B3-4D91-80D8-0CC8410597D7}" dt="2021-02-10T22:23:03.498" v="62"/>
          <ac:spMkLst>
            <pc:docMk/>
            <pc:sldMk cId="2044184580" sldId="845"/>
            <ac:spMk id="3" creationId="{815B1E81-4937-4FE6-90D6-286F163BE48A}"/>
          </ac:spMkLst>
        </pc:spChg>
        <pc:spChg chg="mod">
          <ac:chgData name="Nathan Morrison" userId="a8088875ec538e5b" providerId="LiveId" clId="{FBC4F618-B7B3-4D91-80D8-0CC8410597D7}" dt="2021-02-10T22:23:03.498" v="62"/>
          <ac:spMkLst>
            <pc:docMk/>
            <pc:sldMk cId="2044184580" sldId="845"/>
            <ac:spMk id="4" creationId="{B0021228-4036-4846-B6B1-4699692EF0F5}"/>
          </ac:spMkLst>
        </pc:spChg>
      </pc:sldChg>
      <pc:sldChg chg="del modTransition modNotes">
        <pc:chgData name="Nathan Morrison" userId="a8088875ec538e5b" providerId="LiveId" clId="{FBC4F618-B7B3-4D91-80D8-0CC8410597D7}" dt="2021-02-11T21:24:56.121" v="1764" actId="47"/>
        <pc:sldMkLst>
          <pc:docMk/>
          <pc:sldMk cId="1532957319" sldId="849"/>
        </pc:sldMkLst>
      </pc:sldChg>
      <pc:sldChg chg="modSp del modTransition">
        <pc:chgData name="Nathan Morrison" userId="a8088875ec538e5b" providerId="LiveId" clId="{FBC4F618-B7B3-4D91-80D8-0CC8410597D7}" dt="2021-02-11T21:24:56.534" v="1765" actId="47"/>
        <pc:sldMkLst>
          <pc:docMk/>
          <pc:sldMk cId="213935733" sldId="850"/>
        </pc:sldMkLst>
        <pc:spChg chg="mod">
          <ac:chgData name="Nathan Morrison" userId="a8088875ec538e5b" providerId="LiveId" clId="{FBC4F618-B7B3-4D91-80D8-0CC8410597D7}" dt="2021-02-10T22:23:03.498" v="62"/>
          <ac:spMkLst>
            <pc:docMk/>
            <pc:sldMk cId="213935733" sldId="850"/>
            <ac:spMk id="2" creationId="{E9E9D842-E64A-475C-B540-0F50403E7EB0}"/>
          </ac:spMkLst>
        </pc:spChg>
        <pc:spChg chg="mod">
          <ac:chgData name="Nathan Morrison" userId="a8088875ec538e5b" providerId="LiveId" clId="{FBC4F618-B7B3-4D91-80D8-0CC8410597D7}" dt="2021-02-10T22:23:03.498" v="62"/>
          <ac:spMkLst>
            <pc:docMk/>
            <pc:sldMk cId="213935733" sldId="850"/>
            <ac:spMk id="3" creationId="{815B1E81-4937-4FE6-90D6-286F163BE48A}"/>
          </ac:spMkLst>
        </pc:spChg>
        <pc:spChg chg="mod">
          <ac:chgData name="Nathan Morrison" userId="a8088875ec538e5b" providerId="LiveId" clId="{FBC4F618-B7B3-4D91-80D8-0CC8410597D7}" dt="2021-02-10T22:23:03.498" v="62"/>
          <ac:spMkLst>
            <pc:docMk/>
            <pc:sldMk cId="213935733" sldId="850"/>
            <ac:spMk id="4" creationId="{B0021228-4036-4846-B6B1-4699692EF0F5}"/>
          </ac:spMkLst>
        </pc:spChg>
      </pc:sldChg>
      <pc:sldChg chg="del modTransition modNotes">
        <pc:chgData name="Nathan Morrison" userId="a8088875ec538e5b" providerId="LiveId" clId="{FBC4F618-B7B3-4D91-80D8-0CC8410597D7}" dt="2021-02-11T21:24:56.895" v="1766" actId="47"/>
        <pc:sldMkLst>
          <pc:docMk/>
          <pc:sldMk cId="3645488982" sldId="854"/>
        </pc:sldMkLst>
      </pc:sldChg>
      <pc:sldChg chg="del modTransition modNotes">
        <pc:chgData name="Nathan Morrison" userId="a8088875ec538e5b" providerId="LiveId" clId="{FBC4F618-B7B3-4D91-80D8-0CC8410597D7}" dt="2021-02-11T21:24:57.294" v="1767" actId="47"/>
        <pc:sldMkLst>
          <pc:docMk/>
          <pc:sldMk cId="1996489658" sldId="855"/>
        </pc:sldMkLst>
      </pc:sldChg>
      <pc:sldChg chg="modSp del modTransition">
        <pc:chgData name="Nathan Morrison" userId="a8088875ec538e5b" providerId="LiveId" clId="{FBC4F618-B7B3-4D91-80D8-0CC8410597D7}" dt="2021-02-11T21:24:58.407" v="1768" actId="47"/>
        <pc:sldMkLst>
          <pc:docMk/>
          <pc:sldMk cId="2243185116" sldId="856"/>
        </pc:sldMkLst>
        <pc:spChg chg="mod">
          <ac:chgData name="Nathan Morrison" userId="a8088875ec538e5b" providerId="LiveId" clId="{FBC4F618-B7B3-4D91-80D8-0CC8410597D7}" dt="2021-02-10T22:23:03.498" v="62"/>
          <ac:spMkLst>
            <pc:docMk/>
            <pc:sldMk cId="2243185116" sldId="856"/>
            <ac:spMk id="2" creationId="{E9E9D842-E64A-475C-B540-0F50403E7EB0}"/>
          </ac:spMkLst>
        </pc:spChg>
        <pc:spChg chg="mod">
          <ac:chgData name="Nathan Morrison" userId="a8088875ec538e5b" providerId="LiveId" clId="{FBC4F618-B7B3-4D91-80D8-0CC8410597D7}" dt="2021-02-10T22:23:03.498" v="62"/>
          <ac:spMkLst>
            <pc:docMk/>
            <pc:sldMk cId="2243185116" sldId="856"/>
            <ac:spMk id="3" creationId="{815B1E81-4937-4FE6-90D6-286F163BE48A}"/>
          </ac:spMkLst>
        </pc:spChg>
        <pc:spChg chg="mod">
          <ac:chgData name="Nathan Morrison" userId="a8088875ec538e5b" providerId="LiveId" clId="{FBC4F618-B7B3-4D91-80D8-0CC8410597D7}" dt="2021-02-10T22:23:03.498" v="62"/>
          <ac:spMkLst>
            <pc:docMk/>
            <pc:sldMk cId="2243185116" sldId="856"/>
            <ac:spMk id="4" creationId="{B0021228-4036-4846-B6B1-4699692EF0F5}"/>
          </ac:spMkLst>
        </pc:spChg>
      </pc:sldChg>
      <pc:sldChg chg="del modTransition modNotes">
        <pc:chgData name="Nathan Morrison" userId="a8088875ec538e5b" providerId="LiveId" clId="{FBC4F618-B7B3-4D91-80D8-0CC8410597D7}" dt="2021-02-11T21:24:58.878" v="1769" actId="47"/>
        <pc:sldMkLst>
          <pc:docMk/>
          <pc:sldMk cId="904560627" sldId="861"/>
        </pc:sldMkLst>
      </pc:sldChg>
      <pc:sldChg chg="modSp del modTransition">
        <pc:chgData name="Nathan Morrison" userId="a8088875ec538e5b" providerId="LiveId" clId="{FBC4F618-B7B3-4D91-80D8-0CC8410597D7}" dt="2021-02-11T21:24:59.337" v="1770" actId="47"/>
        <pc:sldMkLst>
          <pc:docMk/>
          <pc:sldMk cId="1491811679" sldId="862"/>
        </pc:sldMkLst>
        <pc:spChg chg="mod">
          <ac:chgData name="Nathan Morrison" userId="a8088875ec538e5b" providerId="LiveId" clId="{FBC4F618-B7B3-4D91-80D8-0CC8410597D7}" dt="2021-02-10T22:23:03.498" v="62"/>
          <ac:spMkLst>
            <pc:docMk/>
            <pc:sldMk cId="1491811679" sldId="862"/>
            <ac:spMk id="2" creationId="{E9E9D842-E64A-475C-B540-0F50403E7EB0}"/>
          </ac:spMkLst>
        </pc:spChg>
        <pc:spChg chg="mod">
          <ac:chgData name="Nathan Morrison" userId="a8088875ec538e5b" providerId="LiveId" clId="{FBC4F618-B7B3-4D91-80D8-0CC8410597D7}" dt="2021-02-10T22:23:03.498" v="62"/>
          <ac:spMkLst>
            <pc:docMk/>
            <pc:sldMk cId="1491811679" sldId="862"/>
            <ac:spMk id="3" creationId="{815B1E81-4937-4FE6-90D6-286F163BE48A}"/>
          </ac:spMkLst>
        </pc:spChg>
        <pc:spChg chg="mod">
          <ac:chgData name="Nathan Morrison" userId="a8088875ec538e5b" providerId="LiveId" clId="{FBC4F618-B7B3-4D91-80D8-0CC8410597D7}" dt="2021-02-10T22:23:03.498" v="62"/>
          <ac:spMkLst>
            <pc:docMk/>
            <pc:sldMk cId="1491811679" sldId="862"/>
            <ac:spMk id="4" creationId="{B0021228-4036-4846-B6B1-4699692EF0F5}"/>
          </ac:spMkLst>
        </pc:spChg>
      </pc:sldChg>
      <pc:sldChg chg="del modTransition modNotes">
        <pc:chgData name="Nathan Morrison" userId="a8088875ec538e5b" providerId="LiveId" clId="{FBC4F618-B7B3-4D91-80D8-0CC8410597D7}" dt="2021-02-11T21:25:00.022" v="1771" actId="47"/>
        <pc:sldMkLst>
          <pc:docMk/>
          <pc:sldMk cId="1283810671" sldId="863"/>
        </pc:sldMkLst>
      </pc:sldChg>
      <pc:sldChg chg="modSp del modTransition">
        <pc:chgData name="Nathan Morrison" userId="a8088875ec538e5b" providerId="LiveId" clId="{FBC4F618-B7B3-4D91-80D8-0CC8410597D7}" dt="2021-02-11T21:25:00.374" v="1772" actId="47"/>
        <pc:sldMkLst>
          <pc:docMk/>
          <pc:sldMk cId="3636299142" sldId="864"/>
        </pc:sldMkLst>
        <pc:spChg chg="mod">
          <ac:chgData name="Nathan Morrison" userId="a8088875ec538e5b" providerId="LiveId" clId="{FBC4F618-B7B3-4D91-80D8-0CC8410597D7}" dt="2021-02-10T22:23:03.498" v="62"/>
          <ac:spMkLst>
            <pc:docMk/>
            <pc:sldMk cId="3636299142" sldId="864"/>
            <ac:spMk id="2" creationId="{E9E9D842-E64A-475C-B540-0F50403E7EB0}"/>
          </ac:spMkLst>
        </pc:spChg>
        <pc:spChg chg="mod">
          <ac:chgData name="Nathan Morrison" userId="a8088875ec538e5b" providerId="LiveId" clId="{FBC4F618-B7B3-4D91-80D8-0CC8410597D7}" dt="2021-02-10T22:23:03.498" v="62"/>
          <ac:spMkLst>
            <pc:docMk/>
            <pc:sldMk cId="3636299142" sldId="864"/>
            <ac:spMk id="3" creationId="{815B1E81-4937-4FE6-90D6-286F163BE48A}"/>
          </ac:spMkLst>
        </pc:spChg>
        <pc:spChg chg="mod">
          <ac:chgData name="Nathan Morrison" userId="a8088875ec538e5b" providerId="LiveId" clId="{FBC4F618-B7B3-4D91-80D8-0CC8410597D7}" dt="2021-02-10T22:23:03.498" v="62"/>
          <ac:spMkLst>
            <pc:docMk/>
            <pc:sldMk cId="3636299142" sldId="864"/>
            <ac:spMk id="4" creationId="{B0021228-4036-4846-B6B1-4699692EF0F5}"/>
          </ac:spMkLst>
        </pc:spChg>
      </pc:sldChg>
      <pc:sldChg chg="del modTransition modNotes">
        <pc:chgData name="Nathan Morrison" userId="a8088875ec538e5b" providerId="LiveId" clId="{FBC4F618-B7B3-4D91-80D8-0CC8410597D7}" dt="2021-02-11T21:25:00.830" v="1773" actId="47"/>
        <pc:sldMkLst>
          <pc:docMk/>
          <pc:sldMk cId="3140807469" sldId="869"/>
        </pc:sldMkLst>
      </pc:sldChg>
      <pc:sldChg chg="modSp del modTransition">
        <pc:chgData name="Nathan Morrison" userId="a8088875ec538e5b" providerId="LiveId" clId="{FBC4F618-B7B3-4D91-80D8-0CC8410597D7}" dt="2021-02-11T21:25:01.225" v="1774" actId="47"/>
        <pc:sldMkLst>
          <pc:docMk/>
          <pc:sldMk cId="801488053" sldId="870"/>
        </pc:sldMkLst>
        <pc:spChg chg="mod">
          <ac:chgData name="Nathan Morrison" userId="a8088875ec538e5b" providerId="LiveId" clId="{FBC4F618-B7B3-4D91-80D8-0CC8410597D7}" dt="2021-02-10T22:23:03.498" v="62"/>
          <ac:spMkLst>
            <pc:docMk/>
            <pc:sldMk cId="801488053" sldId="870"/>
            <ac:spMk id="2" creationId="{E9E9D842-E64A-475C-B540-0F50403E7EB0}"/>
          </ac:spMkLst>
        </pc:spChg>
        <pc:spChg chg="mod">
          <ac:chgData name="Nathan Morrison" userId="a8088875ec538e5b" providerId="LiveId" clId="{FBC4F618-B7B3-4D91-80D8-0CC8410597D7}" dt="2021-02-10T22:23:03.498" v="62"/>
          <ac:spMkLst>
            <pc:docMk/>
            <pc:sldMk cId="801488053" sldId="870"/>
            <ac:spMk id="3" creationId="{815B1E81-4937-4FE6-90D6-286F163BE48A}"/>
          </ac:spMkLst>
        </pc:spChg>
        <pc:spChg chg="mod">
          <ac:chgData name="Nathan Morrison" userId="a8088875ec538e5b" providerId="LiveId" clId="{FBC4F618-B7B3-4D91-80D8-0CC8410597D7}" dt="2021-02-10T22:23:03.498" v="62"/>
          <ac:spMkLst>
            <pc:docMk/>
            <pc:sldMk cId="801488053" sldId="870"/>
            <ac:spMk id="4" creationId="{B0021228-4036-4846-B6B1-4699692EF0F5}"/>
          </ac:spMkLst>
        </pc:spChg>
      </pc:sldChg>
      <pc:sldChg chg="del modTransition modNotes">
        <pc:chgData name="Nathan Morrison" userId="a8088875ec538e5b" providerId="LiveId" clId="{FBC4F618-B7B3-4D91-80D8-0CC8410597D7}" dt="2021-02-11T21:25:01.666" v="1775" actId="47"/>
        <pc:sldMkLst>
          <pc:docMk/>
          <pc:sldMk cId="513979133" sldId="871"/>
        </pc:sldMkLst>
      </pc:sldChg>
      <pc:sldChg chg="modSp del">
        <pc:chgData name="Nathan Morrison" userId="a8088875ec538e5b" providerId="LiveId" clId="{FBC4F618-B7B3-4D91-80D8-0CC8410597D7}" dt="2021-02-11T21:25:02.294" v="1776" actId="47"/>
        <pc:sldMkLst>
          <pc:docMk/>
          <pc:sldMk cId="3510830030" sldId="872"/>
        </pc:sldMkLst>
        <pc:spChg chg="mod">
          <ac:chgData name="Nathan Morrison" userId="a8088875ec538e5b" providerId="LiveId" clId="{FBC4F618-B7B3-4D91-80D8-0CC8410597D7}" dt="2021-02-10T22:23:03.498" v="62"/>
          <ac:spMkLst>
            <pc:docMk/>
            <pc:sldMk cId="3510830030" sldId="872"/>
            <ac:spMk id="2" creationId="{E9E9D842-E64A-475C-B540-0F50403E7EB0}"/>
          </ac:spMkLst>
        </pc:spChg>
        <pc:spChg chg="mod">
          <ac:chgData name="Nathan Morrison" userId="a8088875ec538e5b" providerId="LiveId" clId="{FBC4F618-B7B3-4D91-80D8-0CC8410597D7}" dt="2021-02-10T22:23:03.498" v="62"/>
          <ac:spMkLst>
            <pc:docMk/>
            <pc:sldMk cId="3510830030" sldId="872"/>
            <ac:spMk id="3" creationId="{815B1E81-4937-4FE6-90D6-286F163BE48A}"/>
          </ac:spMkLst>
        </pc:spChg>
        <pc:spChg chg="mod">
          <ac:chgData name="Nathan Morrison" userId="a8088875ec538e5b" providerId="LiveId" clId="{FBC4F618-B7B3-4D91-80D8-0CC8410597D7}" dt="2021-02-10T22:23:03.498" v="62"/>
          <ac:spMkLst>
            <pc:docMk/>
            <pc:sldMk cId="3510830030" sldId="872"/>
            <ac:spMk id="4" creationId="{B0021228-4036-4846-B6B1-4699692EF0F5}"/>
          </ac:spMkLst>
        </pc:spChg>
      </pc:sldChg>
      <pc:sldChg chg="modSp del">
        <pc:chgData name="Nathan Morrison" userId="a8088875ec538e5b" providerId="LiveId" clId="{FBC4F618-B7B3-4D91-80D8-0CC8410597D7}" dt="2021-02-11T21:25:02.785" v="1777" actId="47"/>
        <pc:sldMkLst>
          <pc:docMk/>
          <pc:sldMk cId="2492909792" sldId="876"/>
        </pc:sldMkLst>
        <pc:spChg chg="mod">
          <ac:chgData name="Nathan Morrison" userId="a8088875ec538e5b" providerId="LiveId" clId="{FBC4F618-B7B3-4D91-80D8-0CC8410597D7}" dt="2021-02-10T22:23:03.498" v="62"/>
          <ac:spMkLst>
            <pc:docMk/>
            <pc:sldMk cId="2492909792" sldId="876"/>
            <ac:spMk id="2" creationId="{E9E9D842-E64A-475C-B540-0F50403E7EB0}"/>
          </ac:spMkLst>
        </pc:spChg>
        <pc:spChg chg="mod">
          <ac:chgData name="Nathan Morrison" userId="a8088875ec538e5b" providerId="LiveId" clId="{FBC4F618-B7B3-4D91-80D8-0CC8410597D7}" dt="2021-02-10T22:23:03.498" v="62"/>
          <ac:spMkLst>
            <pc:docMk/>
            <pc:sldMk cId="2492909792" sldId="876"/>
            <ac:spMk id="3" creationId="{815B1E81-4937-4FE6-90D6-286F163BE48A}"/>
          </ac:spMkLst>
        </pc:spChg>
        <pc:spChg chg="mod">
          <ac:chgData name="Nathan Morrison" userId="a8088875ec538e5b" providerId="LiveId" clId="{FBC4F618-B7B3-4D91-80D8-0CC8410597D7}" dt="2021-02-10T22:23:03.498" v="62"/>
          <ac:spMkLst>
            <pc:docMk/>
            <pc:sldMk cId="2492909792" sldId="876"/>
            <ac:spMk id="4" creationId="{B0021228-4036-4846-B6B1-4699692EF0F5}"/>
          </ac:spMkLst>
        </pc:spChg>
      </pc:sldChg>
      <pc:sldChg chg="del modNotes">
        <pc:chgData name="Nathan Morrison" userId="a8088875ec538e5b" providerId="LiveId" clId="{FBC4F618-B7B3-4D91-80D8-0CC8410597D7}" dt="2021-02-11T21:25:04.594" v="1778" actId="47"/>
        <pc:sldMkLst>
          <pc:docMk/>
          <pc:sldMk cId="1749792892" sldId="877"/>
        </pc:sldMkLst>
      </pc:sldChg>
      <pc:sldChg chg="addSp delSp modSp mod modAnim delDesignElem modNotes">
        <pc:chgData name="Nathan Morrison" userId="a8088875ec538e5b" providerId="LiveId" clId="{FBC4F618-B7B3-4D91-80D8-0CC8410597D7}" dt="2021-02-11T21:50:45.208" v="1951" actId="5793"/>
        <pc:sldMkLst>
          <pc:docMk/>
          <pc:sldMk cId="46620390" sldId="879"/>
        </pc:sldMkLst>
        <pc:spChg chg="mod">
          <ac:chgData name="Nathan Morrison" userId="a8088875ec538e5b" providerId="LiveId" clId="{FBC4F618-B7B3-4D91-80D8-0CC8410597D7}" dt="2021-02-11T21:30:47.338" v="1831" actId="14100"/>
          <ac:spMkLst>
            <pc:docMk/>
            <pc:sldMk cId="46620390" sldId="879"/>
            <ac:spMk id="2" creationId="{3A066151-B106-458C-B7AD-22091F68DA14}"/>
          </ac:spMkLst>
        </pc:spChg>
        <pc:spChg chg="mod">
          <ac:chgData name="Nathan Morrison" userId="a8088875ec538e5b" providerId="LiveId" clId="{FBC4F618-B7B3-4D91-80D8-0CC8410597D7}" dt="2021-02-11T21:50:45.208" v="1951" actId="5793"/>
          <ac:spMkLst>
            <pc:docMk/>
            <pc:sldMk cId="46620390" sldId="879"/>
            <ac:spMk id="3" creationId="{790EBDFB-0D03-4515-B360-CB04D2B0BAD6}"/>
          </ac:spMkLst>
        </pc:spChg>
        <pc:spChg chg="mod">
          <ac:chgData name="Nathan Morrison" userId="a8088875ec538e5b" providerId="LiveId" clId="{FBC4F618-B7B3-4D91-80D8-0CC8410597D7}" dt="2021-02-11T21:30:31.818" v="1826" actId="207"/>
          <ac:spMkLst>
            <pc:docMk/>
            <pc:sldMk cId="46620390" sldId="879"/>
            <ac:spMk id="4" creationId="{FF7D0B1F-15BC-4B10-AF78-E8888EFD880C}"/>
          </ac:spMkLst>
        </pc:spChg>
        <pc:spChg chg="add">
          <ac:chgData name="Nathan Morrison" userId="a8088875ec538e5b" providerId="LiveId" clId="{FBC4F618-B7B3-4D91-80D8-0CC8410597D7}" dt="2021-02-11T21:29:52.121" v="1820" actId="26606"/>
          <ac:spMkLst>
            <pc:docMk/>
            <pc:sldMk cId="46620390" sldId="879"/>
            <ac:spMk id="8" creationId="{3BCB5F6A-9EB0-40B0-9D13-3023E9A20508}"/>
          </ac:spMkLst>
        </pc:spChg>
        <pc:spChg chg="del">
          <ac:chgData name="Nathan Morrison" userId="a8088875ec538e5b" providerId="LiveId" clId="{FBC4F618-B7B3-4D91-80D8-0CC8410597D7}" dt="2021-02-10T22:44:47.872" v="294"/>
          <ac:spMkLst>
            <pc:docMk/>
            <pc:sldMk cId="46620390" sldId="879"/>
            <ac:spMk id="11" creationId="{3BCB5F6A-9EB0-40B0-9D13-3023E9A20508}"/>
          </ac:spMkLst>
        </pc:spChg>
        <pc:picChg chg="mod">
          <ac:chgData name="Nathan Morrison" userId="a8088875ec538e5b" providerId="LiveId" clId="{FBC4F618-B7B3-4D91-80D8-0CC8410597D7}" dt="2021-02-11T21:29:52.121" v="1820" actId="26606"/>
          <ac:picMkLst>
            <pc:docMk/>
            <pc:sldMk cId="46620390" sldId="879"/>
            <ac:picMk id="6" creationId="{74155398-D39B-42B9-AD20-5AFE0E26001D}"/>
          </ac:picMkLst>
        </pc:picChg>
      </pc:sldChg>
      <pc:sldChg chg="modSp del">
        <pc:chgData name="Nathan Morrison" userId="a8088875ec538e5b" providerId="LiveId" clId="{FBC4F618-B7B3-4D91-80D8-0CC8410597D7}" dt="2021-02-11T21:31:53.035" v="1841" actId="47"/>
        <pc:sldMkLst>
          <pc:docMk/>
          <pc:sldMk cId="739904036" sldId="880"/>
        </pc:sldMkLst>
        <pc:spChg chg="mod">
          <ac:chgData name="Nathan Morrison" userId="a8088875ec538e5b" providerId="LiveId" clId="{FBC4F618-B7B3-4D91-80D8-0CC8410597D7}" dt="2021-02-10T22:23:03.498" v="62"/>
          <ac:spMkLst>
            <pc:docMk/>
            <pc:sldMk cId="739904036" sldId="880"/>
            <ac:spMk id="2" creationId="{E9E9D842-E64A-475C-B540-0F50403E7EB0}"/>
          </ac:spMkLst>
        </pc:spChg>
        <pc:spChg chg="mod">
          <ac:chgData name="Nathan Morrison" userId="a8088875ec538e5b" providerId="LiveId" clId="{FBC4F618-B7B3-4D91-80D8-0CC8410597D7}" dt="2021-02-10T22:23:03.498" v="62"/>
          <ac:spMkLst>
            <pc:docMk/>
            <pc:sldMk cId="739904036" sldId="880"/>
            <ac:spMk id="3" creationId="{815B1E81-4937-4FE6-90D6-286F163BE48A}"/>
          </ac:spMkLst>
        </pc:spChg>
        <pc:spChg chg="mod">
          <ac:chgData name="Nathan Morrison" userId="a8088875ec538e5b" providerId="LiveId" clId="{FBC4F618-B7B3-4D91-80D8-0CC8410597D7}" dt="2021-02-10T22:23:03.498" v="62"/>
          <ac:spMkLst>
            <pc:docMk/>
            <pc:sldMk cId="739904036" sldId="880"/>
            <ac:spMk id="4" creationId="{B0021228-4036-4846-B6B1-4699692EF0F5}"/>
          </ac:spMkLst>
        </pc:spChg>
      </pc:sldChg>
      <pc:sldChg chg="delSp del delDesignElem modNotes">
        <pc:chgData name="Nathan Morrison" userId="a8088875ec538e5b" providerId="LiveId" clId="{FBC4F618-B7B3-4D91-80D8-0CC8410597D7}" dt="2021-02-11T21:31:54.875" v="1842" actId="47"/>
        <pc:sldMkLst>
          <pc:docMk/>
          <pc:sldMk cId="646662554" sldId="882"/>
        </pc:sldMkLst>
        <pc:spChg chg="del">
          <ac:chgData name="Nathan Morrison" userId="a8088875ec538e5b" providerId="LiveId" clId="{FBC4F618-B7B3-4D91-80D8-0CC8410597D7}" dt="2021-02-10T22:44:51.852" v="296"/>
          <ac:spMkLst>
            <pc:docMk/>
            <pc:sldMk cId="646662554" sldId="882"/>
            <ac:spMk id="11" creationId="{3BCB5F6A-9EB0-40B0-9D13-3023E9A20508}"/>
          </ac:spMkLst>
        </pc:spChg>
      </pc:sldChg>
      <pc:sldChg chg="del">
        <pc:chgData name="Nathan Morrison" userId="a8088875ec538e5b" providerId="LiveId" clId="{FBC4F618-B7B3-4D91-80D8-0CC8410597D7}" dt="2021-02-11T21:32:08.531" v="1846" actId="47"/>
        <pc:sldMkLst>
          <pc:docMk/>
          <pc:sldMk cId="2399807887" sldId="884"/>
        </pc:sldMkLst>
      </pc:sldChg>
      <pc:sldChg chg="new add del">
        <pc:chgData name="Nathan Morrison" userId="a8088875ec538e5b" providerId="LiveId" clId="{FBC4F618-B7B3-4D91-80D8-0CC8410597D7}" dt="2021-02-10T22:38:51.840" v="239" actId="47"/>
        <pc:sldMkLst>
          <pc:docMk/>
          <pc:sldMk cId="2430967" sldId="885"/>
        </pc:sldMkLst>
      </pc:sldChg>
      <pc:sldChg chg="new del">
        <pc:chgData name="Nathan Morrison" userId="a8088875ec538e5b" providerId="LiveId" clId="{FBC4F618-B7B3-4D91-80D8-0CC8410597D7}" dt="2021-02-10T22:25:01.817" v="66" actId="47"/>
        <pc:sldMkLst>
          <pc:docMk/>
          <pc:sldMk cId="3111586447" sldId="885"/>
        </pc:sldMkLst>
      </pc:sldChg>
      <pc:sldChg chg="addSp delSp modSp add mod modTransition modClrScheme modAnim chgLayout modNotes modNotesTx">
        <pc:chgData name="Nathan Morrison" userId="a8088875ec538e5b" providerId="LiveId" clId="{FBC4F618-B7B3-4D91-80D8-0CC8410597D7}" dt="2021-02-11T20:14:32.668" v="1121"/>
        <pc:sldMkLst>
          <pc:docMk/>
          <pc:sldMk cId="3052547759" sldId="886"/>
        </pc:sldMkLst>
        <pc:spChg chg="mod ord">
          <ac:chgData name="Nathan Morrison" userId="a8088875ec538e5b" providerId="LiveId" clId="{FBC4F618-B7B3-4D91-80D8-0CC8410597D7}" dt="2021-02-10T22:43:16.668" v="289" actId="1076"/>
          <ac:spMkLst>
            <pc:docMk/>
            <pc:sldMk cId="3052547759" sldId="886"/>
            <ac:spMk id="9" creationId="{34CC9A41-DCD9-4F24-ABBF-7A3D794B7263}"/>
          </ac:spMkLst>
        </pc:spChg>
        <pc:spChg chg="mod">
          <ac:chgData name="Nathan Morrison" userId="a8088875ec538e5b" providerId="LiveId" clId="{FBC4F618-B7B3-4D91-80D8-0CC8410597D7}" dt="2021-02-10T22:29:46.226" v="154" actId="207"/>
          <ac:spMkLst>
            <pc:docMk/>
            <pc:sldMk cId="3052547759" sldId="886"/>
            <ac:spMk id="14338" creationId="{00000000-0000-0000-0000-000000000000}"/>
          </ac:spMkLst>
        </pc:spChg>
        <pc:spChg chg="mod ord">
          <ac:chgData name="Nathan Morrison" userId="a8088875ec538e5b" providerId="LiveId" clId="{FBC4F618-B7B3-4D91-80D8-0CC8410597D7}" dt="2021-02-10T22:27:44.721" v="108" actId="20577"/>
          <ac:spMkLst>
            <pc:docMk/>
            <pc:sldMk cId="3052547759" sldId="886"/>
            <ac:spMk id="14339" creationId="{00000000-0000-0000-0000-000000000000}"/>
          </ac:spMkLst>
        </pc:spChg>
        <pc:picChg chg="add mod">
          <ac:chgData name="Nathan Morrison" userId="a8088875ec538e5b" providerId="LiveId" clId="{FBC4F618-B7B3-4D91-80D8-0CC8410597D7}" dt="2021-02-10T22:27:33.584" v="93" actId="1076"/>
          <ac:picMkLst>
            <pc:docMk/>
            <pc:sldMk cId="3052547759" sldId="886"/>
            <ac:picMk id="6" creationId="{A7A7ED67-1BBA-4BC0-BEF0-8F20D834892E}"/>
          </ac:picMkLst>
        </pc:picChg>
        <pc:picChg chg="del">
          <ac:chgData name="Nathan Morrison" userId="a8088875ec538e5b" providerId="LiveId" clId="{FBC4F618-B7B3-4D91-80D8-0CC8410597D7}" dt="2021-02-10T22:26:49.661" v="75" actId="478"/>
          <ac:picMkLst>
            <pc:docMk/>
            <pc:sldMk cId="3052547759" sldId="886"/>
            <ac:picMk id="1026" creationId="{00000000-0000-0000-0000-000000000000}"/>
          </ac:picMkLst>
        </pc:picChg>
      </pc:sldChg>
      <pc:sldChg chg="new del">
        <pc:chgData name="Nathan Morrison" userId="a8088875ec538e5b" providerId="LiveId" clId="{FBC4F618-B7B3-4D91-80D8-0CC8410597D7}" dt="2021-02-10T22:26:28.300" v="72" actId="47"/>
        <pc:sldMkLst>
          <pc:docMk/>
          <pc:sldMk cId="2347898821" sldId="887"/>
        </pc:sldMkLst>
      </pc:sldChg>
      <pc:sldChg chg="modSp new mod modTransition modAnim">
        <pc:chgData name="Nathan Morrison" userId="a8088875ec538e5b" providerId="LiveId" clId="{FBC4F618-B7B3-4D91-80D8-0CC8410597D7}" dt="2021-02-11T20:09:17.222" v="1102"/>
        <pc:sldMkLst>
          <pc:docMk/>
          <pc:sldMk cId="2753809313" sldId="887"/>
        </pc:sldMkLst>
        <pc:spChg chg="mod">
          <ac:chgData name="Nathan Morrison" userId="a8088875ec538e5b" providerId="LiveId" clId="{FBC4F618-B7B3-4D91-80D8-0CC8410597D7}" dt="2021-02-11T19:18:16.523" v="480" actId="14100"/>
          <ac:spMkLst>
            <pc:docMk/>
            <pc:sldMk cId="2753809313" sldId="887"/>
            <ac:spMk id="2" creationId="{92024F65-63E0-4427-B1B1-0257A95EA8F5}"/>
          </ac:spMkLst>
        </pc:spChg>
        <pc:spChg chg="mod">
          <ac:chgData name="Nathan Morrison" userId="a8088875ec538e5b" providerId="LiveId" clId="{FBC4F618-B7B3-4D91-80D8-0CC8410597D7}" dt="2021-02-11T19:22:51.934" v="582" actId="1076"/>
          <ac:spMkLst>
            <pc:docMk/>
            <pc:sldMk cId="2753809313" sldId="887"/>
            <ac:spMk id="3" creationId="{D9BFB44F-6D31-48A1-9D37-D7E29E2CAA54}"/>
          </ac:spMkLst>
        </pc:spChg>
        <pc:spChg chg="mod">
          <ac:chgData name="Nathan Morrison" userId="a8088875ec538e5b" providerId="LiveId" clId="{FBC4F618-B7B3-4D91-80D8-0CC8410597D7}" dt="2021-02-11T19:17:21.477" v="466" actId="14100"/>
          <ac:spMkLst>
            <pc:docMk/>
            <pc:sldMk cId="2753809313" sldId="887"/>
            <ac:spMk id="4" creationId="{4AB286AB-F7E8-4AAE-AAD5-E21C6815701D}"/>
          </ac:spMkLst>
        </pc:spChg>
      </pc:sldChg>
      <pc:sldChg chg="addSp delSp modSp add mod modTransition setBg">
        <pc:chgData name="Nathan Morrison" userId="a8088875ec538e5b" providerId="LiveId" clId="{FBC4F618-B7B3-4D91-80D8-0CC8410597D7}" dt="2021-02-11T20:09:17.222" v="1102"/>
        <pc:sldMkLst>
          <pc:docMk/>
          <pc:sldMk cId="1071802320" sldId="888"/>
        </pc:sldMkLst>
        <pc:spChg chg="add del mod">
          <ac:chgData name="Nathan Morrison" userId="a8088875ec538e5b" providerId="LiveId" clId="{FBC4F618-B7B3-4D91-80D8-0CC8410597D7}" dt="2021-02-11T19:04:45.350" v="317" actId="26606"/>
          <ac:spMkLst>
            <pc:docMk/>
            <pc:sldMk cId="1071802320" sldId="888"/>
            <ac:spMk id="2" creationId="{1A040D37-D858-4AFF-866A-8EE5549378EF}"/>
          </ac:spMkLst>
        </pc:spChg>
        <pc:spChg chg="del mod">
          <ac:chgData name="Nathan Morrison" userId="a8088875ec538e5b" providerId="LiveId" clId="{FBC4F618-B7B3-4D91-80D8-0CC8410597D7}" dt="2021-02-11T19:04:06.885" v="312" actId="931"/>
          <ac:spMkLst>
            <pc:docMk/>
            <pc:sldMk cId="1071802320" sldId="888"/>
            <ac:spMk id="3" creationId="{4359BBC4-9813-40A1-879E-0AFFAFB7CB28}"/>
          </ac:spMkLst>
        </pc:spChg>
        <pc:spChg chg="mod">
          <ac:chgData name="Nathan Morrison" userId="a8088875ec538e5b" providerId="LiveId" clId="{FBC4F618-B7B3-4D91-80D8-0CC8410597D7}" dt="2021-02-11T19:04:45.350" v="317" actId="26606"/>
          <ac:spMkLst>
            <pc:docMk/>
            <pc:sldMk cId="1071802320" sldId="888"/>
            <ac:spMk id="4" creationId="{7277F3F1-34DE-4663-989A-E08B5DFD8071}"/>
          </ac:spMkLst>
        </pc:spChg>
        <pc:spChg chg="add mod">
          <ac:chgData name="Nathan Morrison" userId="a8088875ec538e5b" providerId="LiveId" clId="{FBC4F618-B7B3-4D91-80D8-0CC8410597D7}" dt="2021-02-11T19:13:19.564" v="416" actId="403"/>
          <ac:spMkLst>
            <pc:docMk/>
            <pc:sldMk cId="1071802320" sldId="888"/>
            <ac:spMk id="7" creationId="{15EE2789-EE5C-4EA0-A4AC-F8659A2B4E5D}"/>
          </ac:spMkLst>
        </pc:spChg>
        <pc:spChg chg="add del">
          <ac:chgData name="Nathan Morrison" userId="a8088875ec538e5b" providerId="LiveId" clId="{FBC4F618-B7B3-4D91-80D8-0CC8410597D7}" dt="2021-02-11T19:04:45.341" v="316" actId="26606"/>
          <ac:spMkLst>
            <pc:docMk/>
            <pc:sldMk cId="1071802320" sldId="888"/>
            <ac:spMk id="23" creationId="{21029ED5-F105-4DD2-99C8-1E4422817978}"/>
          </ac:spMkLst>
        </pc:spChg>
        <pc:spChg chg="add mod">
          <ac:chgData name="Nathan Morrison" userId="a8088875ec538e5b" providerId="LiveId" clId="{FBC4F618-B7B3-4D91-80D8-0CC8410597D7}" dt="2021-02-11T19:39:11.761" v="737"/>
          <ac:spMkLst>
            <pc:docMk/>
            <pc:sldMk cId="1071802320" sldId="888"/>
            <ac:spMk id="35" creationId="{FA84D06A-E9CC-47D7-82E9-3021794DF11B}"/>
          </ac:spMkLst>
        </pc:spChg>
        <pc:spChg chg="add del">
          <ac:chgData name="Nathan Morrison" userId="a8088875ec538e5b" providerId="LiveId" clId="{FBC4F618-B7B3-4D91-80D8-0CC8410597D7}" dt="2021-02-11T19:04:45.341" v="316" actId="26606"/>
          <ac:spMkLst>
            <pc:docMk/>
            <pc:sldMk cId="1071802320" sldId="888"/>
            <ac:spMk id="36" creationId="{5C9652B3-A450-4ED6-8FBF-F536BA60B4D8}"/>
          </ac:spMkLst>
        </pc:spChg>
        <pc:spChg chg="add mod">
          <ac:chgData name="Nathan Morrison" userId="a8088875ec538e5b" providerId="LiveId" clId="{FBC4F618-B7B3-4D91-80D8-0CC8410597D7}" dt="2021-02-11T19:39:17.380" v="743" actId="20577"/>
          <ac:spMkLst>
            <pc:docMk/>
            <pc:sldMk cId="1071802320" sldId="888"/>
            <ac:spMk id="37" creationId="{E1564298-4388-4F19-94BF-F366243A3DD9}"/>
          </ac:spMkLst>
        </pc:spChg>
        <pc:spChg chg="add">
          <ac:chgData name="Nathan Morrison" userId="a8088875ec538e5b" providerId="LiveId" clId="{FBC4F618-B7B3-4D91-80D8-0CC8410597D7}" dt="2021-02-11T19:04:45.350" v="317" actId="26606"/>
          <ac:spMkLst>
            <pc:docMk/>
            <pc:sldMk cId="1071802320" sldId="888"/>
            <ac:spMk id="39" creationId="{03E8462A-FEBA-4848-81CC-3F8DA3E477BE}"/>
          </ac:spMkLst>
        </pc:spChg>
        <pc:spChg chg="add">
          <ac:chgData name="Nathan Morrison" userId="a8088875ec538e5b" providerId="LiveId" clId="{FBC4F618-B7B3-4D91-80D8-0CC8410597D7}" dt="2021-02-11T19:04:45.350" v="317" actId="26606"/>
          <ac:spMkLst>
            <pc:docMk/>
            <pc:sldMk cId="1071802320" sldId="888"/>
            <ac:spMk id="41" creationId="{7941F9B1-B01B-4A84-89D9-B169AEB4E456}"/>
          </ac:spMkLst>
        </pc:spChg>
        <pc:spChg chg="add del mod">
          <ac:chgData name="Nathan Morrison" userId="a8088875ec538e5b" providerId="LiveId" clId="{FBC4F618-B7B3-4D91-80D8-0CC8410597D7}" dt="2021-02-11T19:12:26.778" v="411" actId="21"/>
          <ac:spMkLst>
            <pc:docMk/>
            <pc:sldMk cId="1071802320" sldId="888"/>
            <ac:spMk id="42" creationId="{54C3C642-7BDB-4B48-A5A5-543FF5A8FB4C}"/>
          </ac:spMkLst>
        </pc:spChg>
        <pc:grpChg chg="add del">
          <ac:chgData name="Nathan Morrison" userId="a8088875ec538e5b" providerId="LiveId" clId="{FBC4F618-B7B3-4D91-80D8-0CC8410597D7}" dt="2021-02-11T19:04:45.341" v="316" actId="26606"/>
          <ac:grpSpMkLst>
            <pc:docMk/>
            <pc:sldMk cId="1071802320" sldId="888"/>
            <ac:grpSpMk id="11" creationId="{1E721C1C-25F9-4317-B872-2444BC5A8F88}"/>
          </ac:grpSpMkLst>
        </pc:grpChg>
        <pc:grpChg chg="add del">
          <ac:chgData name="Nathan Morrison" userId="a8088875ec538e5b" providerId="LiveId" clId="{FBC4F618-B7B3-4D91-80D8-0CC8410597D7}" dt="2021-02-11T19:04:45.341" v="316" actId="26606"/>
          <ac:grpSpMkLst>
            <pc:docMk/>
            <pc:sldMk cId="1071802320" sldId="888"/>
            <ac:grpSpMk id="25" creationId="{2D621E68-BF28-4A1C-B1A2-4E55E139E79A}"/>
          </ac:grpSpMkLst>
        </pc:grpChg>
        <pc:grpChg chg="add">
          <ac:chgData name="Nathan Morrison" userId="a8088875ec538e5b" providerId="LiveId" clId="{FBC4F618-B7B3-4D91-80D8-0CC8410597D7}" dt="2021-02-11T19:04:45.350" v="317" actId="26606"/>
          <ac:grpSpMkLst>
            <pc:docMk/>
            <pc:sldMk cId="1071802320" sldId="888"/>
            <ac:grpSpMk id="38" creationId="{0DAF8575-DDD0-43E3-95E0-CF812F06AFED}"/>
          </ac:grpSpMkLst>
        </pc:grpChg>
        <pc:grpChg chg="add">
          <ac:chgData name="Nathan Morrison" userId="a8088875ec538e5b" providerId="LiveId" clId="{FBC4F618-B7B3-4D91-80D8-0CC8410597D7}" dt="2021-02-11T19:04:45.350" v="317" actId="26606"/>
          <ac:grpSpMkLst>
            <pc:docMk/>
            <pc:sldMk cId="1071802320" sldId="888"/>
            <ac:grpSpMk id="40" creationId="{2109F83F-40FE-4DB3-84CC-09FB3340D06D}"/>
          </ac:grpSpMkLst>
        </pc:grpChg>
        <pc:picChg chg="add mod">
          <ac:chgData name="Nathan Morrison" userId="a8088875ec538e5b" providerId="LiveId" clId="{FBC4F618-B7B3-4D91-80D8-0CC8410597D7}" dt="2021-02-11T19:05:11.509" v="324" actId="1076"/>
          <ac:picMkLst>
            <pc:docMk/>
            <pc:sldMk cId="1071802320" sldId="888"/>
            <ac:picMk id="6" creationId="{35427D1F-EF8B-43A2-8DAE-5981DFFEE0BB}"/>
          </ac:picMkLst>
        </pc:picChg>
      </pc:sldChg>
      <pc:sldChg chg="new del">
        <pc:chgData name="Nathan Morrison" userId="a8088875ec538e5b" providerId="LiveId" clId="{FBC4F618-B7B3-4D91-80D8-0CC8410597D7}" dt="2021-02-10T22:30:00.997" v="157" actId="47"/>
        <pc:sldMkLst>
          <pc:docMk/>
          <pc:sldMk cId="3601000868" sldId="889"/>
        </pc:sldMkLst>
      </pc:sldChg>
      <pc:sldChg chg="addSp delSp modSp add mod modTransition setBg modAnim modNotes modNotesTx">
        <pc:chgData name="Nathan Morrison" userId="a8088875ec538e5b" providerId="LiveId" clId="{FBC4F618-B7B3-4D91-80D8-0CC8410597D7}" dt="2021-02-11T20:14:32.668" v="1121"/>
        <pc:sldMkLst>
          <pc:docMk/>
          <pc:sldMk cId="1376397713" sldId="890"/>
        </pc:sldMkLst>
        <pc:spChg chg="mod">
          <ac:chgData name="Nathan Morrison" userId="a8088875ec538e5b" providerId="LiveId" clId="{FBC4F618-B7B3-4D91-80D8-0CC8410597D7}" dt="2021-02-10T22:35:28.696" v="214" actId="27636"/>
          <ac:spMkLst>
            <pc:docMk/>
            <pc:sldMk cId="1376397713" sldId="890"/>
            <ac:spMk id="2" creationId="{1A040D37-D858-4AFF-866A-8EE5549378EF}"/>
          </ac:spMkLst>
        </pc:spChg>
        <pc:spChg chg="del">
          <ac:chgData name="Nathan Morrison" userId="a8088875ec538e5b" providerId="LiveId" clId="{FBC4F618-B7B3-4D91-80D8-0CC8410597D7}" dt="2021-02-10T22:31:06.902" v="164" actId="26606"/>
          <ac:spMkLst>
            <pc:docMk/>
            <pc:sldMk cId="1376397713" sldId="890"/>
            <ac:spMk id="3" creationId="{4359BBC4-9813-40A1-879E-0AFFAFB7CB28}"/>
          </ac:spMkLst>
        </pc:spChg>
        <pc:spChg chg="mod">
          <ac:chgData name="Nathan Morrison" userId="a8088875ec538e5b" providerId="LiveId" clId="{FBC4F618-B7B3-4D91-80D8-0CC8410597D7}" dt="2021-02-11T19:53:56.345" v="995" actId="14100"/>
          <ac:spMkLst>
            <pc:docMk/>
            <pc:sldMk cId="1376397713" sldId="890"/>
            <ac:spMk id="4" creationId="{7277F3F1-34DE-4663-989A-E08B5DFD8071}"/>
          </ac:spMkLst>
        </pc:spChg>
        <pc:spChg chg="add">
          <ac:chgData name="Nathan Morrison" userId="a8088875ec538e5b" providerId="LiveId" clId="{FBC4F618-B7B3-4D91-80D8-0CC8410597D7}" dt="2021-02-10T22:31:06.902" v="164" actId="26606"/>
          <ac:spMkLst>
            <pc:docMk/>
            <pc:sldMk cId="1376397713" sldId="890"/>
            <ac:spMk id="26" creationId="{66D61E08-70C3-48D8-BEA0-787111DC30DA}"/>
          </ac:spMkLst>
        </pc:spChg>
        <pc:spChg chg="add mod">
          <ac:chgData name="Nathan Morrison" userId="a8088875ec538e5b" providerId="LiveId" clId="{FBC4F618-B7B3-4D91-80D8-0CC8410597D7}" dt="2021-02-10T22:36:36.320" v="222" actId="14100"/>
          <ac:spMkLst>
            <pc:docMk/>
            <pc:sldMk cId="1376397713" sldId="890"/>
            <ac:spMk id="27" creationId="{1AFAFE85-18C1-4C81-B81F-B0AF29AE2DF5}"/>
          </ac:spMkLst>
        </pc:spChg>
        <pc:spChg chg="add">
          <ac:chgData name="Nathan Morrison" userId="a8088875ec538e5b" providerId="LiveId" clId="{FBC4F618-B7B3-4D91-80D8-0CC8410597D7}" dt="2021-02-10T22:31:06.902" v="164" actId="26606"/>
          <ac:spMkLst>
            <pc:docMk/>
            <pc:sldMk cId="1376397713" sldId="890"/>
            <ac:spMk id="28" creationId="{FC55298F-0AE5-478E-AD2B-03C2614C5833}"/>
          </ac:spMkLst>
        </pc:spChg>
        <pc:spChg chg="add">
          <ac:chgData name="Nathan Morrison" userId="a8088875ec538e5b" providerId="LiveId" clId="{FBC4F618-B7B3-4D91-80D8-0CC8410597D7}" dt="2021-02-10T22:31:06.902" v="164" actId="26606"/>
          <ac:spMkLst>
            <pc:docMk/>
            <pc:sldMk cId="1376397713" sldId="890"/>
            <ac:spMk id="30" creationId="{C180E4EA-0B63-4779-A895-7E90E71088F3}"/>
          </ac:spMkLst>
        </pc:spChg>
        <pc:spChg chg="add">
          <ac:chgData name="Nathan Morrison" userId="a8088875ec538e5b" providerId="LiveId" clId="{FBC4F618-B7B3-4D91-80D8-0CC8410597D7}" dt="2021-02-10T22:31:06.902" v="164" actId="26606"/>
          <ac:spMkLst>
            <pc:docMk/>
            <pc:sldMk cId="1376397713" sldId="890"/>
            <ac:spMk id="32" creationId="{CEE01D9D-3DE8-4EED-B0D3-8F3C79CC7673}"/>
          </ac:spMkLst>
        </pc:spChg>
        <pc:spChg chg="add">
          <ac:chgData name="Nathan Morrison" userId="a8088875ec538e5b" providerId="LiveId" clId="{FBC4F618-B7B3-4D91-80D8-0CC8410597D7}" dt="2021-02-10T22:31:06.902" v="164" actId="26606"/>
          <ac:spMkLst>
            <pc:docMk/>
            <pc:sldMk cId="1376397713" sldId="890"/>
            <ac:spMk id="34" creationId="{89AF5CE9-607F-43F4-8983-DCD6DA4051FD}"/>
          </ac:spMkLst>
        </pc:spChg>
        <pc:spChg chg="add">
          <ac:chgData name="Nathan Morrison" userId="a8088875ec538e5b" providerId="LiveId" clId="{FBC4F618-B7B3-4D91-80D8-0CC8410597D7}" dt="2021-02-10T22:31:06.902" v="164" actId="26606"/>
          <ac:spMkLst>
            <pc:docMk/>
            <pc:sldMk cId="1376397713" sldId="890"/>
            <ac:spMk id="36" creationId="{6EEA2DBD-9E1E-4521-8C01-F32AD18A89E3}"/>
          </ac:spMkLst>
        </pc:spChg>
        <pc:spChg chg="add">
          <ac:chgData name="Nathan Morrison" userId="a8088875ec538e5b" providerId="LiveId" clId="{FBC4F618-B7B3-4D91-80D8-0CC8410597D7}" dt="2021-02-10T22:31:06.902" v="164" actId="26606"/>
          <ac:spMkLst>
            <pc:docMk/>
            <pc:sldMk cId="1376397713" sldId="890"/>
            <ac:spMk id="38" creationId="{15BBD2C1-BA9B-46A9-A27A-33498B169272}"/>
          </ac:spMkLst>
        </pc:spChg>
        <pc:grpChg chg="add">
          <ac:chgData name="Nathan Morrison" userId="a8088875ec538e5b" providerId="LiveId" clId="{FBC4F618-B7B3-4D91-80D8-0CC8410597D7}" dt="2021-02-10T22:31:06.902" v="164" actId="26606"/>
          <ac:grpSpMkLst>
            <pc:docMk/>
            <pc:sldMk cId="1376397713" sldId="890"/>
            <ac:grpSpMk id="10" creationId="{9AE27B9D-0F04-458B-A718-F84902C79F7C}"/>
          </ac:grpSpMkLst>
        </pc:grpChg>
        <pc:picChg chg="add mod ord">
          <ac:chgData name="Nathan Morrison" userId="a8088875ec538e5b" providerId="LiveId" clId="{FBC4F618-B7B3-4D91-80D8-0CC8410597D7}" dt="2021-02-10T22:36:33.010" v="221" actId="1076"/>
          <ac:picMkLst>
            <pc:docMk/>
            <pc:sldMk cId="1376397713" sldId="890"/>
            <ac:picMk id="5" creationId="{4BF82637-DCE3-44A3-95C2-A6D5F5B0BA92}"/>
          </ac:picMkLst>
        </pc:picChg>
        <pc:cxnChg chg="add">
          <ac:chgData name="Nathan Morrison" userId="a8088875ec538e5b" providerId="LiveId" clId="{FBC4F618-B7B3-4D91-80D8-0CC8410597D7}" dt="2021-02-10T22:31:06.902" v="164" actId="26606"/>
          <ac:cxnSpMkLst>
            <pc:docMk/>
            <pc:sldMk cId="1376397713" sldId="890"/>
            <ac:cxnSpMk id="22" creationId="{A57C1A16-B8AB-4D99-A195-A38F556A6486}"/>
          </ac:cxnSpMkLst>
        </pc:cxnChg>
        <pc:cxnChg chg="add">
          <ac:chgData name="Nathan Morrison" userId="a8088875ec538e5b" providerId="LiveId" clId="{FBC4F618-B7B3-4D91-80D8-0CC8410597D7}" dt="2021-02-10T22:31:06.902" v="164" actId="26606"/>
          <ac:cxnSpMkLst>
            <pc:docMk/>
            <pc:sldMk cId="1376397713" sldId="890"/>
            <ac:cxnSpMk id="24" creationId="{F8A9B20B-D1DD-4573-B5EC-558029519236}"/>
          </ac:cxnSpMkLst>
        </pc:cxnChg>
      </pc:sldChg>
      <pc:sldChg chg="new del">
        <pc:chgData name="Nathan Morrison" userId="a8088875ec538e5b" providerId="LiveId" clId="{FBC4F618-B7B3-4D91-80D8-0CC8410597D7}" dt="2021-02-11T19:03:44.006" v="311" actId="47"/>
        <pc:sldMkLst>
          <pc:docMk/>
          <pc:sldMk cId="1062030927" sldId="891"/>
        </pc:sldMkLst>
      </pc:sldChg>
      <pc:sldChg chg="new del">
        <pc:chgData name="Nathan Morrison" userId="a8088875ec538e5b" providerId="LiveId" clId="{FBC4F618-B7B3-4D91-80D8-0CC8410597D7}" dt="2021-02-10T22:37:30.953" v="226" actId="47"/>
        <pc:sldMkLst>
          <pc:docMk/>
          <pc:sldMk cId="2121739639" sldId="891"/>
        </pc:sldMkLst>
      </pc:sldChg>
      <pc:sldChg chg="new del">
        <pc:chgData name="Nathan Morrison" userId="a8088875ec538e5b" providerId="LiveId" clId="{FBC4F618-B7B3-4D91-80D8-0CC8410597D7}" dt="2021-02-10T22:30:11.123" v="160" actId="47"/>
        <pc:sldMkLst>
          <pc:docMk/>
          <pc:sldMk cId="3471892168" sldId="891"/>
        </pc:sldMkLst>
      </pc:sldChg>
      <pc:sldChg chg="addSp delSp add del">
        <pc:chgData name="Nathan Morrison" userId="a8088875ec538e5b" providerId="LiveId" clId="{FBC4F618-B7B3-4D91-80D8-0CC8410597D7}" dt="2021-02-10T22:42:55.798" v="288" actId="47"/>
        <pc:sldMkLst>
          <pc:docMk/>
          <pc:sldMk cId="681474767" sldId="892"/>
        </pc:sldMkLst>
        <pc:picChg chg="add del">
          <ac:chgData name="Nathan Morrison" userId="a8088875ec538e5b" providerId="LiveId" clId="{FBC4F618-B7B3-4D91-80D8-0CC8410597D7}" dt="2021-02-10T22:38:30.876" v="231" actId="478"/>
          <ac:picMkLst>
            <pc:docMk/>
            <pc:sldMk cId="681474767" sldId="892"/>
            <ac:picMk id="1026" creationId="{63A3AA04-BD62-4E00-8D49-D6E44316C0AD}"/>
          </ac:picMkLst>
        </pc:picChg>
      </pc:sldChg>
      <pc:sldChg chg="add del modTransition">
        <pc:chgData name="Nathan Morrison" userId="a8088875ec538e5b" providerId="LiveId" clId="{FBC4F618-B7B3-4D91-80D8-0CC8410597D7}" dt="2021-02-11T21:12:47.782" v="1663" actId="47"/>
        <pc:sldMkLst>
          <pc:docMk/>
          <pc:sldMk cId="2696435695" sldId="892"/>
        </pc:sldMkLst>
      </pc:sldChg>
      <pc:sldChg chg="addSp delSp add del mod">
        <pc:chgData name="Nathan Morrison" userId="a8088875ec538e5b" providerId="LiveId" clId="{FBC4F618-B7B3-4D91-80D8-0CC8410597D7}" dt="2021-02-10T22:37:25.475" v="223" actId="2696"/>
        <pc:sldMkLst>
          <pc:docMk/>
          <pc:sldMk cId="3144761269" sldId="892"/>
        </pc:sldMkLst>
        <pc:picChg chg="del">
          <ac:chgData name="Nathan Morrison" userId="a8088875ec538e5b" providerId="LiveId" clId="{FBC4F618-B7B3-4D91-80D8-0CC8410597D7}" dt="2021-02-10T22:30:23.246" v="161" actId="478"/>
          <ac:picMkLst>
            <pc:docMk/>
            <pc:sldMk cId="3144761269" sldId="892"/>
            <ac:picMk id="6" creationId="{A7A7ED67-1BBA-4BC0-BEF0-8F20D834892E}"/>
          </ac:picMkLst>
        </pc:picChg>
        <pc:picChg chg="add">
          <ac:chgData name="Nathan Morrison" userId="a8088875ec538e5b" providerId="LiveId" clId="{FBC4F618-B7B3-4D91-80D8-0CC8410597D7}" dt="2021-02-10T22:30:39.693" v="162"/>
          <ac:picMkLst>
            <pc:docMk/>
            <pc:sldMk cId="3144761269" sldId="892"/>
            <ac:picMk id="1026" creationId="{63A3AA04-BD62-4E00-8D49-D6E44316C0AD}"/>
          </ac:picMkLst>
        </pc:picChg>
      </pc:sldChg>
      <pc:sldChg chg="new del">
        <pc:chgData name="Nathan Morrison" userId="a8088875ec538e5b" providerId="LiveId" clId="{FBC4F618-B7B3-4D91-80D8-0CC8410597D7}" dt="2021-02-10T22:38:49.423" v="238" actId="47"/>
        <pc:sldMkLst>
          <pc:docMk/>
          <pc:sldMk cId="1447578706" sldId="893"/>
        </pc:sldMkLst>
      </pc:sldChg>
      <pc:sldChg chg="new del">
        <pc:chgData name="Nathan Morrison" userId="a8088875ec538e5b" providerId="LiveId" clId="{FBC4F618-B7B3-4D91-80D8-0CC8410597D7}" dt="2021-02-11T19:05:21.673" v="328" actId="47"/>
        <pc:sldMkLst>
          <pc:docMk/>
          <pc:sldMk cId="2152815841" sldId="893"/>
        </pc:sldMkLst>
      </pc:sldChg>
      <pc:sldChg chg="addSp delSp modSp new del mod modTransition setBg">
        <pc:chgData name="Nathan Morrison" userId="a8088875ec538e5b" providerId="LiveId" clId="{FBC4F618-B7B3-4D91-80D8-0CC8410597D7}" dt="2021-02-11T21:12:05.157" v="1659" actId="47"/>
        <pc:sldMkLst>
          <pc:docMk/>
          <pc:sldMk cId="3764448662" sldId="894"/>
        </pc:sldMkLst>
        <pc:spChg chg="del">
          <ac:chgData name="Nathan Morrison" userId="a8088875ec538e5b" providerId="LiveId" clId="{FBC4F618-B7B3-4D91-80D8-0CC8410597D7}" dt="2021-02-11T19:07:52.553" v="338" actId="26606"/>
          <ac:spMkLst>
            <pc:docMk/>
            <pc:sldMk cId="3764448662" sldId="894"/>
            <ac:spMk id="2" creationId="{31DD5DC5-3CFB-41C8-BF4D-954CA43819C9}"/>
          </ac:spMkLst>
        </pc:spChg>
        <pc:spChg chg="del">
          <ac:chgData name="Nathan Morrison" userId="a8088875ec538e5b" providerId="LiveId" clId="{FBC4F618-B7B3-4D91-80D8-0CC8410597D7}" dt="2021-02-11T19:07:45.433" v="335" actId="931"/>
          <ac:spMkLst>
            <pc:docMk/>
            <pc:sldMk cId="3764448662" sldId="894"/>
            <ac:spMk id="3" creationId="{2728E49D-E745-41CB-926F-E1A32CB10F38}"/>
          </ac:spMkLst>
        </pc:spChg>
        <pc:spChg chg="mod">
          <ac:chgData name="Nathan Morrison" userId="a8088875ec538e5b" providerId="LiveId" clId="{FBC4F618-B7B3-4D91-80D8-0CC8410597D7}" dt="2021-02-11T19:07:52.553" v="338" actId="26606"/>
          <ac:spMkLst>
            <pc:docMk/>
            <pc:sldMk cId="3764448662" sldId="894"/>
            <ac:spMk id="4" creationId="{E7CE93A6-1542-4B4C-872E-84088ACD1A6B}"/>
          </ac:spMkLst>
        </pc:spChg>
        <pc:spChg chg="add">
          <ac:chgData name="Nathan Morrison" userId="a8088875ec538e5b" providerId="LiveId" clId="{FBC4F618-B7B3-4D91-80D8-0CC8410597D7}" dt="2021-02-11T19:07:52.553" v="338" actId="26606"/>
          <ac:spMkLst>
            <pc:docMk/>
            <pc:sldMk cId="3764448662" sldId="894"/>
            <ac:spMk id="23" creationId="{03E8462A-FEBA-4848-81CC-3F8DA3E477BE}"/>
          </ac:spMkLst>
        </pc:spChg>
        <pc:spChg chg="add mod">
          <ac:chgData name="Nathan Morrison" userId="a8088875ec538e5b" providerId="LiveId" clId="{FBC4F618-B7B3-4D91-80D8-0CC8410597D7}" dt="2021-02-11T19:15:34.918" v="442" actId="14100"/>
          <ac:spMkLst>
            <pc:docMk/>
            <pc:sldMk cId="3764448662" sldId="894"/>
            <ac:spMk id="35" creationId="{F007D3E6-5362-495C-B243-BB845C63221D}"/>
          </ac:spMkLst>
        </pc:spChg>
        <pc:spChg chg="add">
          <ac:chgData name="Nathan Morrison" userId="a8088875ec538e5b" providerId="LiveId" clId="{FBC4F618-B7B3-4D91-80D8-0CC8410597D7}" dt="2021-02-11T19:07:52.553" v="338" actId="26606"/>
          <ac:spMkLst>
            <pc:docMk/>
            <pc:sldMk cId="3764448662" sldId="894"/>
            <ac:spMk id="36" creationId="{7941F9B1-B01B-4A84-89D9-B169AEB4E456}"/>
          </ac:spMkLst>
        </pc:spChg>
        <pc:spChg chg="add mod">
          <ac:chgData name="Nathan Morrison" userId="a8088875ec538e5b" providerId="LiveId" clId="{FBC4F618-B7B3-4D91-80D8-0CC8410597D7}" dt="2021-02-11T19:16:13.399" v="448" actId="1076"/>
          <ac:spMkLst>
            <pc:docMk/>
            <pc:sldMk cId="3764448662" sldId="894"/>
            <ac:spMk id="37" creationId="{1DAFE638-4A40-42A1-91A6-63C23E86A965}"/>
          </ac:spMkLst>
        </pc:spChg>
        <pc:grpChg chg="add">
          <ac:chgData name="Nathan Morrison" userId="a8088875ec538e5b" providerId="LiveId" clId="{FBC4F618-B7B3-4D91-80D8-0CC8410597D7}" dt="2021-02-11T19:07:52.553" v="338" actId="26606"/>
          <ac:grpSpMkLst>
            <pc:docMk/>
            <pc:sldMk cId="3764448662" sldId="894"/>
            <ac:grpSpMk id="11" creationId="{0DAF8575-DDD0-43E3-95E0-CF812F06AFED}"/>
          </ac:grpSpMkLst>
        </pc:grpChg>
        <pc:grpChg chg="add">
          <ac:chgData name="Nathan Morrison" userId="a8088875ec538e5b" providerId="LiveId" clId="{FBC4F618-B7B3-4D91-80D8-0CC8410597D7}" dt="2021-02-11T19:07:52.553" v="338" actId="26606"/>
          <ac:grpSpMkLst>
            <pc:docMk/>
            <pc:sldMk cId="3764448662" sldId="894"/>
            <ac:grpSpMk id="25" creationId="{2109F83F-40FE-4DB3-84CC-09FB3340D06D}"/>
          </ac:grpSpMkLst>
        </pc:grpChg>
        <pc:picChg chg="add mod">
          <ac:chgData name="Nathan Morrison" userId="a8088875ec538e5b" providerId="LiveId" clId="{FBC4F618-B7B3-4D91-80D8-0CC8410597D7}" dt="2021-02-11T19:08:07.059" v="341" actId="1076"/>
          <ac:picMkLst>
            <pc:docMk/>
            <pc:sldMk cId="3764448662" sldId="894"/>
            <ac:picMk id="6" creationId="{F6C08293-DAEF-4CB9-B385-13E713158B1E}"/>
          </ac:picMkLst>
        </pc:picChg>
      </pc:sldChg>
      <pc:sldChg chg="addSp modSp add del mod modTransition">
        <pc:chgData name="Nathan Morrison" userId="a8088875ec538e5b" providerId="LiveId" clId="{FBC4F618-B7B3-4D91-80D8-0CC8410597D7}" dt="2021-02-11T21:12:04.014" v="1658" actId="47"/>
        <pc:sldMkLst>
          <pc:docMk/>
          <pc:sldMk cId="2143748720" sldId="895"/>
        </pc:sldMkLst>
        <pc:spChg chg="add mod">
          <ac:chgData name="Nathan Morrison" userId="a8088875ec538e5b" providerId="LiveId" clId="{FBC4F618-B7B3-4D91-80D8-0CC8410597D7}" dt="2021-02-11T19:14:20.177" v="428" actId="1076"/>
          <ac:spMkLst>
            <pc:docMk/>
            <pc:sldMk cId="2143748720" sldId="895"/>
            <ac:spMk id="35" creationId="{2A4C8220-1E79-49C4-A153-A1673664836B}"/>
          </ac:spMkLst>
        </pc:spChg>
        <pc:spChg chg="add mod">
          <ac:chgData name="Nathan Morrison" userId="a8088875ec538e5b" providerId="LiveId" clId="{FBC4F618-B7B3-4D91-80D8-0CC8410597D7}" dt="2021-02-11T19:15:06.587" v="439" actId="1076"/>
          <ac:spMkLst>
            <pc:docMk/>
            <pc:sldMk cId="2143748720" sldId="895"/>
            <ac:spMk id="36" creationId="{CFD0F2DB-1E15-4F71-9719-F256AA5AFBB9}"/>
          </ac:spMkLst>
        </pc:spChg>
        <pc:picChg chg="mod">
          <ac:chgData name="Nathan Morrison" userId="a8088875ec538e5b" providerId="LiveId" clId="{FBC4F618-B7B3-4D91-80D8-0CC8410597D7}" dt="2021-02-11T19:06:10.160" v="334" actId="1076"/>
          <ac:picMkLst>
            <pc:docMk/>
            <pc:sldMk cId="2143748720" sldId="895"/>
            <ac:picMk id="6" creationId="{35427D1F-EF8B-43A2-8DAE-5981DFFEE0BB}"/>
          </ac:picMkLst>
        </pc:picChg>
      </pc:sldChg>
      <pc:sldChg chg="new del">
        <pc:chgData name="Nathan Morrison" userId="a8088875ec538e5b" providerId="LiveId" clId="{FBC4F618-B7B3-4D91-80D8-0CC8410597D7}" dt="2021-02-11T19:16:48.937" v="451" actId="47"/>
        <pc:sldMkLst>
          <pc:docMk/>
          <pc:sldMk cId="3620903707" sldId="896"/>
        </pc:sldMkLst>
      </pc:sldChg>
      <pc:sldChg chg="add modTransition">
        <pc:chgData name="Nathan Morrison" userId="a8088875ec538e5b" providerId="LiveId" clId="{FBC4F618-B7B3-4D91-80D8-0CC8410597D7}" dt="2021-02-11T20:09:17.222" v="1102"/>
        <pc:sldMkLst>
          <pc:docMk/>
          <pc:sldMk cId="1063534840" sldId="897"/>
        </pc:sldMkLst>
      </pc:sldChg>
      <pc:sldChg chg="new del">
        <pc:chgData name="Nathan Morrison" userId="a8088875ec538e5b" providerId="LiveId" clId="{FBC4F618-B7B3-4D91-80D8-0CC8410597D7}" dt="2021-02-11T19:23:55.092" v="588" actId="47"/>
        <pc:sldMkLst>
          <pc:docMk/>
          <pc:sldMk cId="2211735937" sldId="898"/>
        </pc:sldMkLst>
      </pc:sldChg>
      <pc:sldChg chg="new del">
        <pc:chgData name="Nathan Morrison" userId="a8088875ec538e5b" providerId="LiveId" clId="{FBC4F618-B7B3-4D91-80D8-0CC8410597D7}" dt="2021-02-11T19:23:43.401" v="586" actId="47"/>
        <pc:sldMkLst>
          <pc:docMk/>
          <pc:sldMk cId="3172394207" sldId="899"/>
        </pc:sldMkLst>
      </pc:sldChg>
      <pc:sldChg chg="add del modTransition">
        <pc:chgData name="Nathan Morrison" userId="a8088875ec538e5b" providerId="LiveId" clId="{FBC4F618-B7B3-4D91-80D8-0CC8410597D7}" dt="2021-02-11T21:15:15.057" v="1682" actId="47"/>
        <pc:sldMkLst>
          <pc:docMk/>
          <pc:sldMk cId="3359112082" sldId="900"/>
        </pc:sldMkLst>
      </pc:sldChg>
      <pc:sldChg chg="addSp delSp modSp add del mod setBg">
        <pc:chgData name="Nathan Morrison" userId="a8088875ec538e5b" providerId="LiveId" clId="{FBC4F618-B7B3-4D91-80D8-0CC8410597D7}" dt="2021-02-11T19:38:40.009" v="735" actId="47"/>
        <pc:sldMkLst>
          <pc:docMk/>
          <pc:sldMk cId="2941840059" sldId="901"/>
        </pc:sldMkLst>
        <pc:spChg chg="mod ord">
          <ac:chgData name="Nathan Morrison" userId="a8088875ec538e5b" providerId="LiveId" clId="{FBC4F618-B7B3-4D91-80D8-0CC8410597D7}" dt="2021-02-11T19:38:06.187" v="733" actId="1076"/>
          <ac:spMkLst>
            <pc:docMk/>
            <pc:sldMk cId="2941840059" sldId="901"/>
            <ac:spMk id="2" creationId="{1A040D37-D858-4AFF-866A-8EE5549378EF}"/>
          </ac:spMkLst>
        </pc:spChg>
        <pc:spChg chg="del">
          <ac:chgData name="Nathan Morrison" userId="a8088875ec538e5b" providerId="LiveId" clId="{FBC4F618-B7B3-4D91-80D8-0CC8410597D7}" dt="2021-02-11T19:27:30.826" v="589" actId="931"/>
          <ac:spMkLst>
            <pc:docMk/>
            <pc:sldMk cId="2941840059" sldId="901"/>
            <ac:spMk id="3" creationId="{4359BBC4-9813-40A1-879E-0AFFAFB7CB28}"/>
          </ac:spMkLst>
        </pc:spChg>
        <pc:spChg chg="mod">
          <ac:chgData name="Nathan Morrison" userId="a8088875ec538e5b" providerId="LiveId" clId="{FBC4F618-B7B3-4D91-80D8-0CC8410597D7}" dt="2021-02-11T19:37:32.263" v="716" actId="1076"/>
          <ac:spMkLst>
            <pc:docMk/>
            <pc:sldMk cId="2941840059" sldId="901"/>
            <ac:spMk id="4" creationId="{7277F3F1-34DE-4663-989A-E08B5DFD8071}"/>
          </ac:spMkLst>
        </pc:spChg>
        <pc:spChg chg="add del">
          <ac:chgData name="Nathan Morrison" userId="a8088875ec538e5b" providerId="LiveId" clId="{FBC4F618-B7B3-4D91-80D8-0CC8410597D7}" dt="2021-02-11T19:37:10.785" v="712" actId="26606"/>
          <ac:spMkLst>
            <pc:docMk/>
            <pc:sldMk cId="2941840059" sldId="901"/>
            <ac:spMk id="27" creationId="{66D61E08-70C3-48D8-BEA0-787111DC30DA}"/>
          </ac:spMkLst>
        </pc:spChg>
        <pc:spChg chg="add del">
          <ac:chgData name="Nathan Morrison" userId="a8088875ec538e5b" providerId="LiveId" clId="{FBC4F618-B7B3-4D91-80D8-0CC8410597D7}" dt="2021-02-11T19:37:10.785" v="712" actId="26606"/>
          <ac:spMkLst>
            <pc:docMk/>
            <pc:sldMk cId="2941840059" sldId="901"/>
            <ac:spMk id="29" creationId="{FC55298F-0AE5-478E-AD2B-03C2614C5833}"/>
          </ac:spMkLst>
        </pc:spChg>
        <pc:spChg chg="add del">
          <ac:chgData name="Nathan Morrison" userId="a8088875ec538e5b" providerId="LiveId" clId="{FBC4F618-B7B3-4D91-80D8-0CC8410597D7}" dt="2021-02-11T19:37:10.785" v="712" actId="26606"/>
          <ac:spMkLst>
            <pc:docMk/>
            <pc:sldMk cId="2941840059" sldId="901"/>
            <ac:spMk id="31" creationId="{C180E4EA-0B63-4779-A895-7E90E71088F3}"/>
          </ac:spMkLst>
        </pc:spChg>
        <pc:spChg chg="add del">
          <ac:chgData name="Nathan Morrison" userId="a8088875ec538e5b" providerId="LiveId" clId="{FBC4F618-B7B3-4D91-80D8-0CC8410597D7}" dt="2021-02-11T19:37:10.785" v="712" actId="26606"/>
          <ac:spMkLst>
            <pc:docMk/>
            <pc:sldMk cId="2941840059" sldId="901"/>
            <ac:spMk id="33" creationId="{CEE01D9D-3DE8-4EED-B0D3-8F3C79CC7673}"/>
          </ac:spMkLst>
        </pc:spChg>
        <pc:spChg chg="add del">
          <ac:chgData name="Nathan Morrison" userId="a8088875ec538e5b" providerId="LiveId" clId="{FBC4F618-B7B3-4D91-80D8-0CC8410597D7}" dt="2021-02-11T19:37:10.785" v="712" actId="26606"/>
          <ac:spMkLst>
            <pc:docMk/>
            <pc:sldMk cId="2941840059" sldId="901"/>
            <ac:spMk id="35" creationId="{89AF5CE9-607F-43F4-8983-DCD6DA4051FD}"/>
          </ac:spMkLst>
        </pc:spChg>
        <pc:spChg chg="add del">
          <ac:chgData name="Nathan Morrison" userId="a8088875ec538e5b" providerId="LiveId" clId="{FBC4F618-B7B3-4D91-80D8-0CC8410597D7}" dt="2021-02-11T19:37:10.785" v="712" actId="26606"/>
          <ac:spMkLst>
            <pc:docMk/>
            <pc:sldMk cId="2941840059" sldId="901"/>
            <ac:spMk id="37" creationId="{6EEA2DBD-9E1E-4521-8C01-F32AD18A89E3}"/>
          </ac:spMkLst>
        </pc:spChg>
        <pc:spChg chg="add del">
          <ac:chgData name="Nathan Morrison" userId="a8088875ec538e5b" providerId="LiveId" clId="{FBC4F618-B7B3-4D91-80D8-0CC8410597D7}" dt="2021-02-11T19:37:10.785" v="712" actId="26606"/>
          <ac:spMkLst>
            <pc:docMk/>
            <pc:sldMk cId="2941840059" sldId="901"/>
            <ac:spMk id="39" creationId="{15BBD2C1-BA9B-46A9-A27A-33498B169272}"/>
          </ac:spMkLst>
        </pc:spChg>
        <pc:spChg chg="add">
          <ac:chgData name="Nathan Morrison" userId="a8088875ec538e5b" providerId="LiveId" clId="{FBC4F618-B7B3-4D91-80D8-0CC8410597D7}" dt="2021-02-11T19:37:10.785" v="712" actId="26606"/>
          <ac:spMkLst>
            <pc:docMk/>
            <pc:sldMk cId="2941840059" sldId="901"/>
            <ac:spMk id="60" creationId="{2D2FAE71-B8B1-4745-A59A-A88D3FE4835B}"/>
          </ac:spMkLst>
        </pc:spChg>
        <pc:spChg chg="add">
          <ac:chgData name="Nathan Morrison" userId="a8088875ec538e5b" providerId="LiveId" clId="{FBC4F618-B7B3-4D91-80D8-0CC8410597D7}" dt="2021-02-11T19:37:10.785" v="712" actId="26606"/>
          <ac:spMkLst>
            <pc:docMk/>
            <pc:sldMk cId="2941840059" sldId="901"/>
            <ac:spMk id="62" creationId="{E4C67344-C816-4380-85F7-CCFD7F8BAAB3}"/>
          </ac:spMkLst>
        </pc:spChg>
        <pc:spChg chg="add">
          <ac:chgData name="Nathan Morrison" userId="a8088875ec538e5b" providerId="LiveId" clId="{FBC4F618-B7B3-4D91-80D8-0CC8410597D7}" dt="2021-02-11T19:37:10.785" v="712" actId="26606"/>
          <ac:spMkLst>
            <pc:docMk/>
            <pc:sldMk cId="2941840059" sldId="901"/>
            <ac:spMk id="64" creationId="{5A0B04CD-E5BD-4922-BE66-2D5B3A0DEF43}"/>
          </ac:spMkLst>
        </pc:spChg>
        <pc:spChg chg="add">
          <ac:chgData name="Nathan Morrison" userId="a8088875ec538e5b" providerId="LiveId" clId="{FBC4F618-B7B3-4D91-80D8-0CC8410597D7}" dt="2021-02-11T19:37:10.785" v="712" actId="26606"/>
          <ac:spMkLst>
            <pc:docMk/>
            <pc:sldMk cId="2941840059" sldId="901"/>
            <ac:spMk id="66" creationId="{CF4C9BE8-5C78-476D-9042-ECD8BE635E2C}"/>
          </ac:spMkLst>
        </pc:spChg>
        <pc:spChg chg="add">
          <ac:chgData name="Nathan Morrison" userId="a8088875ec538e5b" providerId="LiveId" clId="{FBC4F618-B7B3-4D91-80D8-0CC8410597D7}" dt="2021-02-11T19:37:10.785" v="712" actId="26606"/>
          <ac:spMkLst>
            <pc:docMk/>
            <pc:sldMk cId="2941840059" sldId="901"/>
            <ac:spMk id="68" creationId="{7D6A31B3-BF49-4DB2-8306-DD2E4B889765}"/>
          </ac:spMkLst>
        </pc:spChg>
        <pc:spChg chg="add">
          <ac:chgData name="Nathan Morrison" userId="a8088875ec538e5b" providerId="LiveId" clId="{FBC4F618-B7B3-4D91-80D8-0CC8410597D7}" dt="2021-02-11T19:37:10.785" v="712" actId="26606"/>
          <ac:spMkLst>
            <pc:docMk/>
            <pc:sldMk cId="2941840059" sldId="901"/>
            <ac:spMk id="70" creationId="{A903E87B-DD97-4095-B106-3218D6AF7F44}"/>
          </ac:spMkLst>
        </pc:spChg>
        <pc:spChg chg="add">
          <ac:chgData name="Nathan Morrison" userId="a8088875ec538e5b" providerId="LiveId" clId="{FBC4F618-B7B3-4D91-80D8-0CC8410597D7}" dt="2021-02-11T19:37:10.785" v="712" actId="26606"/>
          <ac:spMkLst>
            <pc:docMk/>
            <pc:sldMk cId="2941840059" sldId="901"/>
            <ac:spMk id="72" creationId="{954CB26F-45F0-4288-A3B1-32535127B98A}"/>
          </ac:spMkLst>
        </pc:spChg>
        <pc:grpChg chg="add del">
          <ac:chgData name="Nathan Morrison" userId="a8088875ec538e5b" providerId="LiveId" clId="{FBC4F618-B7B3-4D91-80D8-0CC8410597D7}" dt="2021-02-11T19:37:10.785" v="712" actId="26606"/>
          <ac:grpSpMkLst>
            <pc:docMk/>
            <pc:sldMk cId="2941840059" sldId="901"/>
            <ac:grpSpMk id="11" creationId="{9AE27B9D-0F04-458B-A718-F84902C79F7C}"/>
          </ac:grpSpMkLst>
        </pc:grpChg>
        <pc:grpChg chg="add">
          <ac:chgData name="Nathan Morrison" userId="a8088875ec538e5b" providerId="LiveId" clId="{FBC4F618-B7B3-4D91-80D8-0CC8410597D7}" dt="2021-02-11T19:37:10.785" v="712" actId="26606"/>
          <ac:grpSpMkLst>
            <pc:docMk/>
            <pc:sldMk cId="2941840059" sldId="901"/>
            <ac:grpSpMk id="44" creationId="{9AE27B9D-0F04-458B-A718-F84902C79F7C}"/>
          </ac:grpSpMkLst>
        </pc:grpChg>
        <pc:picChg chg="add mod">
          <ac:chgData name="Nathan Morrison" userId="a8088875ec538e5b" providerId="LiveId" clId="{FBC4F618-B7B3-4D91-80D8-0CC8410597D7}" dt="2021-02-11T19:37:10.785" v="712" actId="26606"/>
          <ac:picMkLst>
            <pc:docMk/>
            <pc:sldMk cId="2941840059" sldId="901"/>
            <ac:picMk id="6" creationId="{A1154757-9216-4490-8BFC-4424BC58A781}"/>
          </ac:picMkLst>
        </pc:picChg>
        <pc:cxnChg chg="add del">
          <ac:chgData name="Nathan Morrison" userId="a8088875ec538e5b" providerId="LiveId" clId="{FBC4F618-B7B3-4D91-80D8-0CC8410597D7}" dt="2021-02-11T19:37:10.785" v="712" actId="26606"/>
          <ac:cxnSpMkLst>
            <pc:docMk/>
            <pc:sldMk cId="2941840059" sldId="901"/>
            <ac:cxnSpMk id="23" creationId="{A57C1A16-B8AB-4D99-A195-A38F556A6486}"/>
          </ac:cxnSpMkLst>
        </pc:cxnChg>
        <pc:cxnChg chg="add del">
          <ac:chgData name="Nathan Morrison" userId="a8088875ec538e5b" providerId="LiveId" clId="{FBC4F618-B7B3-4D91-80D8-0CC8410597D7}" dt="2021-02-11T19:37:10.785" v="712" actId="26606"/>
          <ac:cxnSpMkLst>
            <pc:docMk/>
            <pc:sldMk cId="2941840059" sldId="901"/>
            <ac:cxnSpMk id="25" creationId="{F8A9B20B-D1DD-4573-B5EC-558029519236}"/>
          </ac:cxnSpMkLst>
        </pc:cxnChg>
        <pc:cxnChg chg="add">
          <ac:chgData name="Nathan Morrison" userId="a8088875ec538e5b" providerId="LiveId" clId="{FBC4F618-B7B3-4D91-80D8-0CC8410597D7}" dt="2021-02-11T19:37:10.785" v="712" actId="26606"/>
          <ac:cxnSpMkLst>
            <pc:docMk/>
            <pc:sldMk cId="2941840059" sldId="901"/>
            <ac:cxnSpMk id="56" creationId="{A3D2D849-17D8-45A4-9FB8-B955CD22BD4B}"/>
          </ac:cxnSpMkLst>
        </pc:cxnChg>
        <pc:cxnChg chg="add">
          <ac:chgData name="Nathan Morrison" userId="a8088875ec538e5b" providerId="LiveId" clId="{FBC4F618-B7B3-4D91-80D8-0CC8410597D7}" dt="2021-02-11T19:37:10.785" v="712" actId="26606"/>
          <ac:cxnSpMkLst>
            <pc:docMk/>
            <pc:sldMk cId="2941840059" sldId="901"/>
            <ac:cxnSpMk id="58" creationId="{7A0A4A95-757B-4092-A077-CA7C3ADE493A}"/>
          </ac:cxnSpMkLst>
        </pc:cxnChg>
      </pc:sldChg>
      <pc:sldChg chg="new del">
        <pc:chgData name="Nathan Morrison" userId="a8088875ec538e5b" providerId="LiveId" clId="{FBC4F618-B7B3-4D91-80D8-0CC8410597D7}" dt="2021-02-11T19:28:57.241" v="629" actId="47"/>
        <pc:sldMkLst>
          <pc:docMk/>
          <pc:sldMk cId="2096030836" sldId="902"/>
        </pc:sldMkLst>
      </pc:sldChg>
      <pc:sldChg chg="modSp add del mod">
        <pc:chgData name="Nathan Morrison" userId="a8088875ec538e5b" providerId="LiveId" clId="{FBC4F618-B7B3-4D91-80D8-0CC8410597D7}" dt="2021-02-11T19:44:27.792" v="773" actId="2696"/>
        <pc:sldMkLst>
          <pc:docMk/>
          <pc:sldMk cId="3197733258" sldId="903"/>
        </pc:sldMkLst>
        <pc:spChg chg="mod">
          <ac:chgData name="Nathan Morrison" userId="a8088875ec538e5b" providerId="LiveId" clId="{FBC4F618-B7B3-4D91-80D8-0CC8410597D7}" dt="2021-02-11T19:32:30.322" v="687" actId="114"/>
          <ac:spMkLst>
            <pc:docMk/>
            <pc:sldMk cId="3197733258" sldId="903"/>
            <ac:spMk id="3" creationId="{D9BFB44F-6D31-48A1-9D37-D7E29E2CAA54}"/>
          </ac:spMkLst>
        </pc:spChg>
      </pc:sldChg>
      <pc:sldChg chg="new del">
        <pc:chgData name="Nathan Morrison" userId="a8088875ec538e5b" providerId="LiveId" clId="{FBC4F618-B7B3-4D91-80D8-0CC8410597D7}" dt="2021-02-11T19:30:33.782" v="656" actId="47"/>
        <pc:sldMkLst>
          <pc:docMk/>
          <pc:sldMk cId="1263047421" sldId="904"/>
        </pc:sldMkLst>
      </pc:sldChg>
      <pc:sldChg chg="modSp add mod modTransition modAnim">
        <pc:chgData name="Nathan Morrison" userId="a8088875ec538e5b" providerId="LiveId" clId="{FBC4F618-B7B3-4D91-80D8-0CC8410597D7}" dt="2021-02-13T17:33:04.833" v="1953"/>
        <pc:sldMkLst>
          <pc:docMk/>
          <pc:sldMk cId="2060955148" sldId="905"/>
        </pc:sldMkLst>
        <pc:spChg chg="mod">
          <ac:chgData name="Nathan Morrison" userId="a8088875ec538e5b" providerId="LiveId" clId="{FBC4F618-B7B3-4D91-80D8-0CC8410597D7}" dt="2021-02-11T21:38:24.421" v="1905" actId="114"/>
          <ac:spMkLst>
            <pc:docMk/>
            <pc:sldMk cId="2060955148" sldId="905"/>
            <ac:spMk id="3" creationId="{D9BFB44F-6D31-48A1-9D37-D7E29E2CAA54}"/>
          </ac:spMkLst>
        </pc:spChg>
      </pc:sldChg>
      <pc:sldChg chg="new del">
        <pc:chgData name="Nathan Morrison" userId="a8088875ec538e5b" providerId="LiveId" clId="{FBC4F618-B7B3-4D91-80D8-0CC8410597D7}" dt="2021-02-11T19:33:16.220" v="692" actId="47"/>
        <pc:sldMkLst>
          <pc:docMk/>
          <pc:sldMk cId="3954631568" sldId="906"/>
        </pc:sldMkLst>
      </pc:sldChg>
      <pc:sldChg chg="modSp add mod modTransition modNotes">
        <pc:chgData name="Nathan Morrison" userId="a8088875ec538e5b" providerId="LiveId" clId="{FBC4F618-B7B3-4D91-80D8-0CC8410597D7}" dt="2021-02-11T20:14:32.668" v="1121"/>
        <pc:sldMkLst>
          <pc:docMk/>
          <pc:sldMk cId="1330239595" sldId="907"/>
        </pc:sldMkLst>
        <pc:spChg chg="mod">
          <ac:chgData name="Nathan Morrison" userId="a8088875ec538e5b" providerId="LiveId" clId="{FBC4F618-B7B3-4D91-80D8-0CC8410597D7}" dt="2021-02-11T19:34:19.323" v="702" actId="1076"/>
          <ac:spMkLst>
            <pc:docMk/>
            <pc:sldMk cId="1330239595" sldId="907"/>
            <ac:spMk id="9" creationId="{34CC9A41-DCD9-4F24-ABBF-7A3D794B7263}"/>
          </ac:spMkLst>
        </pc:spChg>
        <pc:spChg chg="mod">
          <ac:chgData name="Nathan Morrison" userId="a8088875ec538e5b" providerId="LiveId" clId="{FBC4F618-B7B3-4D91-80D8-0CC8410597D7}" dt="2021-02-11T20:07:37.583" v="1092" actId="14100"/>
          <ac:spMkLst>
            <pc:docMk/>
            <pc:sldMk cId="1330239595" sldId="907"/>
            <ac:spMk id="14338" creationId="{00000000-0000-0000-0000-000000000000}"/>
          </ac:spMkLst>
        </pc:spChg>
        <pc:picChg chg="mod">
          <ac:chgData name="Nathan Morrison" userId="a8088875ec538e5b" providerId="LiveId" clId="{FBC4F618-B7B3-4D91-80D8-0CC8410597D7}" dt="2021-02-11T20:11:36.851" v="1112" actId="14826"/>
          <ac:picMkLst>
            <pc:docMk/>
            <pc:sldMk cId="1330239595" sldId="907"/>
            <ac:picMk id="1026" creationId="{00000000-0000-0000-0000-000000000000}"/>
          </ac:picMkLst>
        </pc:picChg>
      </pc:sldChg>
      <pc:sldChg chg="new del">
        <pc:chgData name="Nathan Morrison" userId="a8088875ec538e5b" providerId="LiveId" clId="{FBC4F618-B7B3-4D91-80D8-0CC8410597D7}" dt="2021-02-11T19:37:16.643" v="715" actId="47"/>
        <pc:sldMkLst>
          <pc:docMk/>
          <pc:sldMk cId="1154343971" sldId="908"/>
        </pc:sldMkLst>
      </pc:sldChg>
      <pc:sldChg chg="new add del">
        <pc:chgData name="Nathan Morrison" userId="a8088875ec538e5b" providerId="LiveId" clId="{FBC4F618-B7B3-4D91-80D8-0CC8410597D7}" dt="2021-02-11T19:36:38.359" v="711" actId="680"/>
        <pc:sldMkLst>
          <pc:docMk/>
          <pc:sldMk cId="1210533529" sldId="908"/>
        </pc:sldMkLst>
      </pc:sldChg>
      <pc:sldChg chg="add del">
        <pc:chgData name="Nathan Morrison" userId="a8088875ec538e5b" providerId="LiveId" clId="{FBC4F618-B7B3-4D91-80D8-0CC8410597D7}" dt="2021-02-11T19:36:37.496" v="710"/>
        <pc:sldMkLst>
          <pc:docMk/>
          <pc:sldMk cId="1511363071" sldId="909"/>
        </pc:sldMkLst>
      </pc:sldChg>
      <pc:sldChg chg="add modTransition">
        <pc:chgData name="Nathan Morrison" userId="a8088875ec538e5b" providerId="LiveId" clId="{FBC4F618-B7B3-4D91-80D8-0CC8410597D7}" dt="2021-02-11T20:09:17.222" v="1102"/>
        <pc:sldMkLst>
          <pc:docMk/>
          <pc:sldMk cId="3456077267" sldId="909"/>
        </pc:sldMkLst>
      </pc:sldChg>
      <pc:sldChg chg="add del modTransition">
        <pc:chgData name="Nathan Morrison" userId="a8088875ec538e5b" providerId="LiveId" clId="{FBC4F618-B7B3-4D91-80D8-0CC8410597D7}" dt="2021-02-11T21:12:07.796" v="1660" actId="47"/>
        <pc:sldMkLst>
          <pc:docMk/>
          <pc:sldMk cId="1457001496" sldId="910"/>
        </pc:sldMkLst>
      </pc:sldChg>
      <pc:sldChg chg="new del">
        <pc:chgData name="Nathan Morrison" userId="a8088875ec538e5b" providerId="LiveId" clId="{FBC4F618-B7B3-4D91-80D8-0CC8410597D7}" dt="2021-02-11T19:42:12.664" v="747" actId="47"/>
        <pc:sldMkLst>
          <pc:docMk/>
          <pc:sldMk cId="944658302" sldId="911"/>
        </pc:sldMkLst>
      </pc:sldChg>
      <pc:sldChg chg="new del">
        <pc:chgData name="Nathan Morrison" userId="a8088875ec538e5b" providerId="LiveId" clId="{FBC4F618-B7B3-4D91-80D8-0CC8410597D7}" dt="2021-02-11T19:48:46.938" v="887" actId="47"/>
        <pc:sldMkLst>
          <pc:docMk/>
          <pc:sldMk cId="281565391" sldId="912"/>
        </pc:sldMkLst>
      </pc:sldChg>
      <pc:sldChg chg="modSp add mod modTransition modAnim">
        <pc:chgData name="Nathan Morrison" userId="a8088875ec538e5b" providerId="LiveId" clId="{FBC4F618-B7B3-4D91-80D8-0CC8410597D7}" dt="2021-02-13T17:34:11.388" v="1955" actId="12"/>
        <pc:sldMkLst>
          <pc:docMk/>
          <pc:sldMk cId="247283594" sldId="913"/>
        </pc:sldMkLst>
        <pc:spChg chg="mod">
          <ac:chgData name="Nathan Morrison" userId="a8088875ec538e5b" providerId="LiveId" clId="{FBC4F618-B7B3-4D91-80D8-0CC8410597D7}" dt="2021-02-11T19:47:51.126" v="880" actId="404"/>
          <ac:spMkLst>
            <pc:docMk/>
            <pc:sldMk cId="247283594" sldId="913"/>
            <ac:spMk id="2" creationId="{92024F65-63E0-4427-B1B1-0257A95EA8F5}"/>
          </ac:spMkLst>
        </pc:spChg>
        <pc:spChg chg="mod">
          <ac:chgData name="Nathan Morrison" userId="a8088875ec538e5b" providerId="LiveId" clId="{FBC4F618-B7B3-4D91-80D8-0CC8410597D7}" dt="2021-02-13T17:34:11.388" v="1955" actId="12"/>
          <ac:spMkLst>
            <pc:docMk/>
            <pc:sldMk cId="247283594" sldId="913"/>
            <ac:spMk id="3" creationId="{D9BFB44F-6D31-48A1-9D37-D7E29E2CAA54}"/>
          </ac:spMkLst>
        </pc:spChg>
      </pc:sldChg>
      <pc:sldChg chg="new del">
        <pc:chgData name="Nathan Morrison" userId="a8088875ec538e5b" providerId="LiveId" clId="{FBC4F618-B7B3-4D91-80D8-0CC8410597D7}" dt="2021-02-11T19:42:34.164" v="750" actId="47"/>
        <pc:sldMkLst>
          <pc:docMk/>
          <pc:sldMk cId="1541696545" sldId="914"/>
        </pc:sldMkLst>
      </pc:sldChg>
      <pc:sldChg chg="addSp modSp add mod modTransition setBg modAnim">
        <pc:chgData name="Nathan Morrison" userId="a8088875ec538e5b" providerId="LiveId" clId="{FBC4F618-B7B3-4D91-80D8-0CC8410597D7}" dt="2021-02-11T20:09:17.222" v="1102"/>
        <pc:sldMkLst>
          <pc:docMk/>
          <pc:sldMk cId="1542426145" sldId="915"/>
        </pc:sldMkLst>
        <pc:spChg chg="mod">
          <ac:chgData name="Nathan Morrison" userId="a8088875ec538e5b" providerId="LiveId" clId="{FBC4F618-B7B3-4D91-80D8-0CC8410597D7}" dt="2021-02-11T19:49:31.755" v="900" actId="122"/>
          <ac:spMkLst>
            <pc:docMk/>
            <pc:sldMk cId="1542426145" sldId="915"/>
            <ac:spMk id="2" creationId="{92024F65-63E0-4427-B1B1-0257A95EA8F5}"/>
          </ac:spMkLst>
        </pc:spChg>
        <pc:spChg chg="mod ord">
          <ac:chgData name="Nathan Morrison" userId="a8088875ec538e5b" providerId="LiveId" clId="{FBC4F618-B7B3-4D91-80D8-0CC8410597D7}" dt="2021-02-11T19:56:40.732" v="1017" actId="179"/>
          <ac:spMkLst>
            <pc:docMk/>
            <pc:sldMk cId="1542426145" sldId="915"/>
            <ac:spMk id="3" creationId="{D9BFB44F-6D31-48A1-9D37-D7E29E2CAA54}"/>
          </ac:spMkLst>
        </pc:spChg>
        <pc:spChg chg="mod">
          <ac:chgData name="Nathan Morrison" userId="a8088875ec538e5b" providerId="LiveId" clId="{FBC4F618-B7B3-4D91-80D8-0CC8410597D7}" dt="2021-02-11T19:44:00.139" v="766" actId="14100"/>
          <ac:spMkLst>
            <pc:docMk/>
            <pc:sldMk cId="1542426145" sldId="915"/>
            <ac:spMk id="4" creationId="{4AB286AB-F7E8-4AAE-AAD5-E21C6815701D}"/>
          </ac:spMkLst>
        </pc:spChg>
        <pc:spChg chg="add">
          <ac:chgData name="Nathan Morrison" userId="a8088875ec538e5b" providerId="LiveId" clId="{FBC4F618-B7B3-4D91-80D8-0CC8410597D7}" dt="2021-02-11T19:43:07.946" v="752" actId="26606"/>
          <ac:spMkLst>
            <pc:docMk/>
            <pc:sldMk cId="1542426145" sldId="915"/>
            <ac:spMk id="9" creationId="{8DF4D7F6-81B5-452A-9CE6-76D81F91D41B}"/>
          </ac:spMkLst>
        </pc:spChg>
        <pc:spChg chg="add">
          <ac:chgData name="Nathan Morrison" userId="a8088875ec538e5b" providerId="LiveId" clId="{FBC4F618-B7B3-4D91-80D8-0CC8410597D7}" dt="2021-02-11T19:43:07.946" v="752" actId="26606"/>
          <ac:spMkLst>
            <pc:docMk/>
            <pc:sldMk cId="1542426145" sldId="915"/>
            <ac:spMk id="11" creationId="{4600514D-20FB-4559-97DC-D1DC39E6C3DE}"/>
          </ac:spMkLst>
        </pc:spChg>
        <pc:spChg chg="add">
          <ac:chgData name="Nathan Morrison" userId="a8088875ec538e5b" providerId="LiveId" clId="{FBC4F618-B7B3-4D91-80D8-0CC8410597D7}" dt="2021-02-11T19:43:07.946" v="752" actId="26606"/>
          <ac:spMkLst>
            <pc:docMk/>
            <pc:sldMk cId="1542426145" sldId="915"/>
            <ac:spMk id="13" creationId="{266F638A-E405-4AC0-B984-72E5813B0DD1}"/>
          </ac:spMkLst>
        </pc:spChg>
        <pc:spChg chg="add">
          <ac:chgData name="Nathan Morrison" userId="a8088875ec538e5b" providerId="LiveId" clId="{FBC4F618-B7B3-4D91-80D8-0CC8410597D7}" dt="2021-02-11T19:43:07.946" v="752" actId="26606"/>
          <ac:spMkLst>
            <pc:docMk/>
            <pc:sldMk cId="1542426145" sldId="915"/>
            <ac:spMk id="19" creationId="{27B538D5-95DB-47ED-9CB4-34AE5BF78E6B}"/>
          </ac:spMkLst>
        </pc:spChg>
        <pc:cxnChg chg="add">
          <ac:chgData name="Nathan Morrison" userId="a8088875ec538e5b" providerId="LiveId" clId="{FBC4F618-B7B3-4D91-80D8-0CC8410597D7}" dt="2021-02-11T19:43:07.946" v="752" actId="26606"/>
          <ac:cxnSpMkLst>
            <pc:docMk/>
            <pc:sldMk cId="1542426145" sldId="915"/>
            <ac:cxnSpMk id="15" creationId="{7D1CBE93-B17D-4509-843C-82287C38032A}"/>
          </ac:cxnSpMkLst>
        </pc:cxnChg>
        <pc:cxnChg chg="add">
          <ac:chgData name="Nathan Morrison" userId="a8088875ec538e5b" providerId="LiveId" clId="{FBC4F618-B7B3-4D91-80D8-0CC8410597D7}" dt="2021-02-11T19:43:07.946" v="752" actId="26606"/>
          <ac:cxnSpMkLst>
            <pc:docMk/>
            <pc:sldMk cId="1542426145" sldId="915"/>
            <ac:cxnSpMk id="17" creationId="{AE6277B4-6A43-48AB-89B2-3442221619CC}"/>
          </ac:cxnSpMkLst>
        </pc:cxnChg>
      </pc:sldChg>
      <pc:sldChg chg="add modTransition">
        <pc:chgData name="Nathan Morrison" userId="a8088875ec538e5b" providerId="LiveId" clId="{FBC4F618-B7B3-4D91-80D8-0CC8410597D7}" dt="2021-02-11T20:09:17.222" v="1102"/>
        <pc:sldMkLst>
          <pc:docMk/>
          <pc:sldMk cId="967374537" sldId="916"/>
        </pc:sldMkLst>
      </pc:sldChg>
      <pc:sldChg chg="new del">
        <pc:chgData name="Nathan Morrison" userId="a8088875ec538e5b" providerId="LiveId" clId="{FBC4F618-B7B3-4D91-80D8-0CC8410597D7}" dt="2021-02-11T19:48:57.440" v="890" actId="47"/>
        <pc:sldMkLst>
          <pc:docMk/>
          <pc:sldMk cId="3116717686" sldId="917"/>
        </pc:sldMkLst>
      </pc:sldChg>
      <pc:sldChg chg="modSp add mod modTransition modAnim">
        <pc:chgData name="Nathan Morrison" userId="a8088875ec538e5b" providerId="LiveId" clId="{FBC4F618-B7B3-4D91-80D8-0CC8410597D7}" dt="2021-02-11T20:09:17.222" v="1102"/>
        <pc:sldMkLst>
          <pc:docMk/>
          <pc:sldMk cId="3821840037" sldId="918"/>
        </pc:sldMkLst>
        <pc:spChg chg="mod">
          <ac:chgData name="Nathan Morrison" userId="a8088875ec538e5b" providerId="LiveId" clId="{FBC4F618-B7B3-4D91-80D8-0CC8410597D7}" dt="2021-02-11T19:49:22.355" v="899" actId="122"/>
          <ac:spMkLst>
            <pc:docMk/>
            <pc:sldMk cId="3821840037" sldId="918"/>
            <ac:spMk id="2" creationId="{92024F65-63E0-4427-B1B1-0257A95EA8F5}"/>
          </ac:spMkLst>
        </pc:spChg>
        <pc:spChg chg="mod">
          <ac:chgData name="Nathan Morrison" userId="a8088875ec538e5b" providerId="LiveId" clId="{FBC4F618-B7B3-4D91-80D8-0CC8410597D7}" dt="2021-02-11T19:57:38.658" v="1026" actId="179"/>
          <ac:spMkLst>
            <pc:docMk/>
            <pc:sldMk cId="3821840037" sldId="918"/>
            <ac:spMk id="3" creationId="{D9BFB44F-6D31-48A1-9D37-D7E29E2CAA54}"/>
          </ac:spMkLst>
        </pc:spChg>
      </pc:sldChg>
      <pc:sldChg chg="new del">
        <pc:chgData name="Nathan Morrison" userId="a8088875ec538e5b" providerId="LiveId" clId="{FBC4F618-B7B3-4D91-80D8-0CC8410597D7}" dt="2021-02-11T19:59:29.815" v="1034" actId="47"/>
        <pc:sldMkLst>
          <pc:docMk/>
          <pc:sldMk cId="1120602690" sldId="919"/>
        </pc:sldMkLst>
      </pc:sldChg>
      <pc:sldChg chg="modSp add modTransition modAnim">
        <pc:chgData name="Nathan Morrison" userId="a8088875ec538e5b" providerId="LiveId" clId="{FBC4F618-B7B3-4D91-80D8-0CC8410597D7}" dt="2021-02-11T21:40:30.804" v="1923" actId="113"/>
        <pc:sldMkLst>
          <pc:docMk/>
          <pc:sldMk cId="2610673884" sldId="920"/>
        </pc:sldMkLst>
        <pc:spChg chg="mod">
          <ac:chgData name="Nathan Morrison" userId="a8088875ec538e5b" providerId="LiveId" clId="{FBC4F618-B7B3-4D91-80D8-0CC8410597D7}" dt="2021-02-11T21:40:30.804" v="1923" actId="113"/>
          <ac:spMkLst>
            <pc:docMk/>
            <pc:sldMk cId="2610673884" sldId="920"/>
            <ac:spMk id="3" creationId="{D9BFB44F-6D31-48A1-9D37-D7E29E2CAA54}"/>
          </ac:spMkLst>
        </pc:spChg>
      </pc:sldChg>
      <pc:sldChg chg="new del">
        <pc:chgData name="Nathan Morrison" userId="a8088875ec538e5b" providerId="LiveId" clId="{FBC4F618-B7B3-4D91-80D8-0CC8410597D7}" dt="2021-02-11T20:02:57.200" v="1055" actId="47"/>
        <pc:sldMkLst>
          <pc:docMk/>
          <pc:sldMk cId="2506243313" sldId="921"/>
        </pc:sldMkLst>
      </pc:sldChg>
      <pc:sldChg chg="new del">
        <pc:chgData name="Nathan Morrison" userId="a8088875ec538e5b" providerId="LiveId" clId="{FBC4F618-B7B3-4D91-80D8-0CC8410597D7}" dt="2021-02-11T20:05:47.389" v="1078" actId="47"/>
        <pc:sldMkLst>
          <pc:docMk/>
          <pc:sldMk cId="1590323494" sldId="922"/>
        </pc:sldMkLst>
      </pc:sldChg>
      <pc:sldChg chg="modSp add modTransition modAnim">
        <pc:chgData name="Nathan Morrison" userId="a8088875ec538e5b" providerId="LiveId" clId="{FBC4F618-B7B3-4D91-80D8-0CC8410597D7}" dt="2021-02-11T20:09:17.222" v="1102"/>
        <pc:sldMkLst>
          <pc:docMk/>
          <pc:sldMk cId="1679584115" sldId="923"/>
        </pc:sldMkLst>
        <pc:spChg chg="mod">
          <ac:chgData name="Nathan Morrison" userId="a8088875ec538e5b" providerId="LiveId" clId="{FBC4F618-B7B3-4D91-80D8-0CC8410597D7}" dt="2021-02-11T20:04:56.728" v="1076" actId="1076"/>
          <ac:spMkLst>
            <pc:docMk/>
            <pc:sldMk cId="1679584115" sldId="923"/>
            <ac:spMk id="3" creationId="{D9BFB44F-6D31-48A1-9D37-D7E29E2CAA54}"/>
          </ac:spMkLst>
        </pc:spChg>
      </pc:sldChg>
      <pc:sldChg chg="modSp add mod modTransition modNotes">
        <pc:chgData name="Nathan Morrison" userId="a8088875ec538e5b" providerId="LiveId" clId="{FBC4F618-B7B3-4D91-80D8-0CC8410597D7}" dt="2021-02-11T20:14:32.668" v="1121"/>
        <pc:sldMkLst>
          <pc:docMk/>
          <pc:sldMk cId="261770119" sldId="924"/>
        </pc:sldMkLst>
        <pc:spChg chg="mod">
          <ac:chgData name="Nathan Morrison" userId="a8088875ec538e5b" providerId="LiveId" clId="{FBC4F618-B7B3-4D91-80D8-0CC8410597D7}" dt="2021-02-11T20:07:06.493" v="1087" actId="1076"/>
          <ac:spMkLst>
            <pc:docMk/>
            <pc:sldMk cId="261770119" sldId="924"/>
            <ac:spMk id="9" creationId="{34CC9A41-DCD9-4F24-ABBF-7A3D794B7263}"/>
          </ac:spMkLst>
        </pc:spChg>
        <pc:spChg chg="mod">
          <ac:chgData name="Nathan Morrison" userId="a8088875ec538e5b" providerId="LiveId" clId="{FBC4F618-B7B3-4D91-80D8-0CC8410597D7}" dt="2021-02-11T20:08:10.450" v="1101" actId="14100"/>
          <ac:spMkLst>
            <pc:docMk/>
            <pc:sldMk cId="261770119" sldId="924"/>
            <ac:spMk id="14338" creationId="{00000000-0000-0000-0000-000000000000}"/>
          </ac:spMkLst>
        </pc:spChg>
        <pc:picChg chg="mod">
          <ac:chgData name="Nathan Morrison" userId="a8088875ec538e5b" providerId="LiveId" clId="{FBC4F618-B7B3-4D91-80D8-0CC8410597D7}" dt="2021-02-11T20:06:53.577" v="1085" actId="1076"/>
          <ac:picMkLst>
            <pc:docMk/>
            <pc:sldMk cId="261770119" sldId="924"/>
            <ac:picMk id="1026" creationId="{00000000-0000-0000-0000-000000000000}"/>
          </ac:picMkLst>
        </pc:picChg>
      </pc:sldChg>
      <pc:sldChg chg="new del">
        <pc:chgData name="Nathan Morrison" userId="a8088875ec538e5b" providerId="LiveId" clId="{FBC4F618-B7B3-4D91-80D8-0CC8410597D7}" dt="2021-02-11T20:14:18.057" v="1119" actId="47"/>
        <pc:sldMkLst>
          <pc:docMk/>
          <pc:sldMk cId="1757754074" sldId="925"/>
        </pc:sldMkLst>
      </pc:sldChg>
      <pc:sldChg chg="new del">
        <pc:chgData name="Nathan Morrison" userId="a8088875ec538e5b" providerId="LiveId" clId="{FBC4F618-B7B3-4D91-80D8-0CC8410597D7}" dt="2021-02-11T20:15:32.609" v="1125" actId="47"/>
        <pc:sldMkLst>
          <pc:docMk/>
          <pc:sldMk cId="1244899693" sldId="926"/>
        </pc:sldMkLst>
      </pc:sldChg>
      <pc:sldChg chg="new del">
        <pc:chgData name="Nathan Morrison" userId="a8088875ec538e5b" providerId="LiveId" clId="{FBC4F618-B7B3-4D91-80D8-0CC8410597D7}" dt="2021-02-11T20:15:38.126" v="1128" actId="47"/>
        <pc:sldMkLst>
          <pc:docMk/>
          <pc:sldMk cId="1734553112" sldId="927"/>
        </pc:sldMkLst>
      </pc:sldChg>
      <pc:sldChg chg="new del">
        <pc:chgData name="Nathan Morrison" userId="a8088875ec538e5b" providerId="LiveId" clId="{FBC4F618-B7B3-4D91-80D8-0CC8410597D7}" dt="2021-02-11T20:15:39.364" v="1129" actId="47"/>
        <pc:sldMkLst>
          <pc:docMk/>
          <pc:sldMk cId="2682159710" sldId="928"/>
        </pc:sldMkLst>
      </pc:sldChg>
      <pc:sldChg chg="modSp add mod">
        <pc:chgData name="Nathan Morrison" userId="a8088875ec538e5b" providerId="LiveId" clId="{FBC4F618-B7B3-4D91-80D8-0CC8410597D7}" dt="2021-02-11T20:17:15.746" v="1156" actId="20577"/>
        <pc:sldMkLst>
          <pc:docMk/>
          <pc:sldMk cId="1079080024" sldId="929"/>
        </pc:sldMkLst>
        <pc:spChg chg="mod">
          <ac:chgData name="Nathan Morrison" userId="a8088875ec538e5b" providerId="LiveId" clId="{FBC4F618-B7B3-4D91-80D8-0CC8410597D7}" dt="2021-02-11T20:17:11.036" v="1155"/>
          <ac:spMkLst>
            <pc:docMk/>
            <pc:sldMk cId="1079080024" sldId="929"/>
            <ac:spMk id="35" creationId="{FA84D06A-E9CC-47D7-82E9-3021794DF11B}"/>
          </ac:spMkLst>
        </pc:spChg>
        <pc:spChg chg="mod">
          <ac:chgData name="Nathan Morrison" userId="a8088875ec538e5b" providerId="LiveId" clId="{FBC4F618-B7B3-4D91-80D8-0CC8410597D7}" dt="2021-02-11T20:17:15.746" v="1156" actId="20577"/>
          <ac:spMkLst>
            <pc:docMk/>
            <pc:sldMk cId="1079080024" sldId="929"/>
            <ac:spMk id="37" creationId="{E1564298-4388-4F19-94BF-F366243A3DD9}"/>
          </ac:spMkLst>
        </pc:spChg>
      </pc:sldChg>
      <pc:sldChg chg="modSp add mod modAnim">
        <pc:chgData name="Nathan Morrison" userId="a8088875ec538e5b" providerId="LiveId" clId="{FBC4F618-B7B3-4D91-80D8-0CC8410597D7}" dt="2021-02-11T20:50:50.601" v="1502" actId="14100"/>
        <pc:sldMkLst>
          <pc:docMk/>
          <pc:sldMk cId="1377122631" sldId="930"/>
        </pc:sldMkLst>
        <pc:spChg chg="mod">
          <ac:chgData name="Nathan Morrison" userId="a8088875ec538e5b" providerId="LiveId" clId="{FBC4F618-B7B3-4D91-80D8-0CC8410597D7}" dt="2021-02-11T20:17:44.563" v="1159" actId="404"/>
          <ac:spMkLst>
            <pc:docMk/>
            <pc:sldMk cId="1377122631" sldId="930"/>
            <ac:spMk id="2" creationId="{92024F65-63E0-4427-B1B1-0257A95EA8F5}"/>
          </ac:spMkLst>
        </pc:spChg>
        <pc:spChg chg="mod">
          <ac:chgData name="Nathan Morrison" userId="a8088875ec538e5b" providerId="LiveId" clId="{FBC4F618-B7B3-4D91-80D8-0CC8410597D7}" dt="2021-02-11T20:50:50.601" v="1502" actId="14100"/>
          <ac:spMkLst>
            <pc:docMk/>
            <pc:sldMk cId="1377122631" sldId="930"/>
            <ac:spMk id="3" creationId="{D9BFB44F-6D31-48A1-9D37-D7E29E2CAA54}"/>
          </ac:spMkLst>
        </pc:spChg>
      </pc:sldChg>
      <pc:sldChg chg="modSp new del mod">
        <pc:chgData name="Nathan Morrison" userId="a8088875ec538e5b" providerId="LiveId" clId="{FBC4F618-B7B3-4D91-80D8-0CC8410597D7}" dt="2021-02-11T20:28:15.724" v="1286" actId="47"/>
        <pc:sldMkLst>
          <pc:docMk/>
          <pc:sldMk cId="2120787928" sldId="931"/>
        </pc:sldMkLst>
        <pc:spChg chg="mod">
          <ac:chgData name="Nathan Morrison" userId="a8088875ec538e5b" providerId="LiveId" clId="{FBC4F618-B7B3-4D91-80D8-0CC8410597D7}" dt="2021-02-11T20:16:14.115" v="1141" actId="20577"/>
          <ac:spMkLst>
            <pc:docMk/>
            <pc:sldMk cId="2120787928" sldId="931"/>
            <ac:spMk id="4" creationId="{C8729945-5537-4D20-AD14-0DC8D6AE1745}"/>
          </ac:spMkLst>
        </pc:spChg>
      </pc:sldChg>
      <pc:sldChg chg="modSp new del mod">
        <pc:chgData name="Nathan Morrison" userId="a8088875ec538e5b" providerId="LiveId" clId="{FBC4F618-B7B3-4D91-80D8-0CC8410597D7}" dt="2021-02-11T20:28:38.397" v="1298" actId="47"/>
        <pc:sldMkLst>
          <pc:docMk/>
          <pc:sldMk cId="537499610" sldId="932"/>
        </pc:sldMkLst>
        <pc:spChg chg="mod">
          <ac:chgData name="Nathan Morrison" userId="a8088875ec538e5b" providerId="LiveId" clId="{FBC4F618-B7B3-4D91-80D8-0CC8410597D7}" dt="2021-02-11T20:16:20.388" v="1153" actId="20577"/>
          <ac:spMkLst>
            <pc:docMk/>
            <pc:sldMk cId="537499610" sldId="932"/>
            <ac:spMk id="4" creationId="{D23D0830-BC27-4E1A-B098-041B75E3E9BC}"/>
          </ac:spMkLst>
        </pc:spChg>
      </pc:sldChg>
      <pc:sldChg chg="modSp add mod">
        <pc:chgData name="Nathan Morrison" userId="a8088875ec538e5b" providerId="LiveId" clId="{FBC4F618-B7B3-4D91-80D8-0CC8410597D7}" dt="2021-02-11T20:28:20.173" v="1294" actId="27636"/>
        <pc:sldMkLst>
          <pc:docMk/>
          <pc:sldMk cId="3285924885" sldId="933"/>
        </pc:sldMkLst>
        <pc:spChg chg="mod">
          <ac:chgData name="Nathan Morrison" userId="a8088875ec538e5b" providerId="LiveId" clId="{FBC4F618-B7B3-4D91-80D8-0CC8410597D7}" dt="2021-02-11T20:28:20.173" v="1294" actId="27636"/>
          <ac:spMkLst>
            <pc:docMk/>
            <pc:sldMk cId="3285924885" sldId="933"/>
            <ac:spMk id="2" creationId="{1A040D37-D858-4AFF-866A-8EE5549378EF}"/>
          </ac:spMkLst>
        </pc:spChg>
      </pc:sldChg>
      <pc:sldChg chg="new del">
        <pc:chgData name="Nathan Morrison" userId="a8088875ec538e5b" providerId="LiveId" clId="{FBC4F618-B7B3-4D91-80D8-0CC8410597D7}" dt="2021-02-11T20:31:13.612" v="1320" actId="47"/>
        <pc:sldMkLst>
          <pc:docMk/>
          <pc:sldMk cId="3456310165" sldId="934"/>
        </pc:sldMkLst>
      </pc:sldChg>
      <pc:sldChg chg="new del">
        <pc:chgData name="Nathan Morrison" userId="a8088875ec538e5b" providerId="LiveId" clId="{FBC4F618-B7B3-4D91-80D8-0CC8410597D7}" dt="2021-02-11T20:38:44.704" v="1384" actId="47"/>
        <pc:sldMkLst>
          <pc:docMk/>
          <pc:sldMk cId="3067890030" sldId="935"/>
        </pc:sldMkLst>
      </pc:sldChg>
      <pc:sldChg chg="modSp add mod modAnim">
        <pc:chgData name="Nathan Morrison" userId="a8088875ec538e5b" providerId="LiveId" clId="{FBC4F618-B7B3-4D91-80D8-0CC8410597D7}" dt="2021-02-11T20:41:36.449" v="1427" actId="6549"/>
        <pc:sldMkLst>
          <pc:docMk/>
          <pc:sldMk cId="2071363761" sldId="936"/>
        </pc:sldMkLst>
        <pc:spChg chg="mod">
          <ac:chgData name="Nathan Morrison" userId="a8088875ec538e5b" providerId="LiveId" clId="{FBC4F618-B7B3-4D91-80D8-0CC8410597D7}" dt="2021-02-11T20:29:08.103" v="1302" actId="404"/>
          <ac:spMkLst>
            <pc:docMk/>
            <pc:sldMk cId="2071363761" sldId="936"/>
            <ac:spMk id="2" creationId="{92024F65-63E0-4427-B1B1-0257A95EA8F5}"/>
          </ac:spMkLst>
        </pc:spChg>
        <pc:spChg chg="mod">
          <ac:chgData name="Nathan Morrison" userId="a8088875ec538e5b" providerId="LiveId" clId="{FBC4F618-B7B3-4D91-80D8-0CC8410597D7}" dt="2021-02-11T20:41:36.449" v="1427" actId="6549"/>
          <ac:spMkLst>
            <pc:docMk/>
            <pc:sldMk cId="2071363761" sldId="936"/>
            <ac:spMk id="3" creationId="{D9BFB44F-6D31-48A1-9D37-D7E29E2CAA54}"/>
          </ac:spMkLst>
        </pc:spChg>
      </pc:sldChg>
      <pc:sldChg chg="modSp add mod modAnim">
        <pc:chgData name="Nathan Morrison" userId="a8088875ec538e5b" providerId="LiveId" clId="{FBC4F618-B7B3-4D91-80D8-0CC8410597D7}" dt="2021-02-11T21:42:22.776" v="1928" actId="114"/>
        <pc:sldMkLst>
          <pc:docMk/>
          <pc:sldMk cId="2158850078" sldId="937"/>
        </pc:sldMkLst>
        <pc:spChg chg="mod">
          <ac:chgData name="Nathan Morrison" userId="a8088875ec538e5b" providerId="LiveId" clId="{FBC4F618-B7B3-4D91-80D8-0CC8410597D7}" dt="2021-02-11T21:42:22.776" v="1928" actId="114"/>
          <ac:spMkLst>
            <pc:docMk/>
            <pc:sldMk cId="2158850078" sldId="937"/>
            <ac:spMk id="3" creationId="{D9BFB44F-6D31-48A1-9D37-D7E29E2CAA54}"/>
          </ac:spMkLst>
        </pc:spChg>
      </pc:sldChg>
      <pc:sldChg chg="modSp add mod modAnim">
        <pc:chgData name="Nathan Morrison" userId="a8088875ec538e5b" providerId="LiveId" clId="{FBC4F618-B7B3-4D91-80D8-0CC8410597D7}" dt="2021-02-11T20:40:00.463" v="1425" actId="14100"/>
        <pc:sldMkLst>
          <pc:docMk/>
          <pc:sldMk cId="1116131416" sldId="938"/>
        </pc:sldMkLst>
        <pc:spChg chg="mod">
          <ac:chgData name="Nathan Morrison" userId="a8088875ec538e5b" providerId="LiveId" clId="{FBC4F618-B7B3-4D91-80D8-0CC8410597D7}" dt="2021-02-11T20:40:00.463" v="1425" actId="14100"/>
          <ac:spMkLst>
            <pc:docMk/>
            <pc:sldMk cId="1116131416" sldId="938"/>
            <ac:spMk id="3" creationId="{D9BFB44F-6D31-48A1-9D37-D7E29E2CAA54}"/>
          </ac:spMkLst>
        </pc:spChg>
      </pc:sldChg>
      <pc:sldChg chg="new del">
        <pc:chgData name="Nathan Morrison" userId="a8088875ec538e5b" providerId="LiveId" clId="{FBC4F618-B7B3-4D91-80D8-0CC8410597D7}" dt="2021-02-11T20:43:08.985" v="1429" actId="47"/>
        <pc:sldMkLst>
          <pc:docMk/>
          <pc:sldMk cId="2323401351" sldId="939"/>
        </pc:sldMkLst>
      </pc:sldChg>
      <pc:sldChg chg="new del">
        <pc:chgData name="Nathan Morrison" userId="a8088875ec538e5b" providerId="LiveId" clId="{FBC4F618-B7B3-4D91-80D8-0CC8410597D7}" dt="2021-02-11T20:49:12.153" v="1486" actId="47"/>
        <pc:sldMkLst>
          <pc:docMk/>
          <pc:sldMk cId="1466705023" sldId="940"/>
        </pc:sldMkLst>
      </pc:sldChg>
      <pc:sldChg chg="new del">
        <pc:chgData name="Nathan Morrison" userId="a8088875ec538e5b" providerId="LiveId" clId="{FBC4F618-B7B3-4D91-80D8-0CC8410597D7}" dt="2021-02-11T20:53:11.402" v="1521" actId="47"/>
        <pc:sldMkLst>
          <pc:docMk/>
          <pc:sldMk cId="2769830436" sldId="941"/>
        </pc:sldMkLst>
      </pc:sldChg>
      <pc:sldChg chg="modSp add mod modAnim">
        <pc:chgData name="Nathan Morrison" userId="a8088875ec538e5b" providerId="LiveId" clId="{FBC4F618-B7B3-4D91-80D8-0CC8410597D7}" dt="2021-02-11T20:48:34.161" v="1484" actId="20577"/>
        <pc:sldMkLst>
          <pc:docMk/>
          <pc:sldMk cId="1248386041" sldId="942"/>
        </pc:sldMkLst>
        <pc:spChg chg="mod">
          <ac:chgData name="Nathan Morrison" userId="a8088875ec538e5b" providerId="LiveId" clId="{FBC4F618-B7B3-4D91-80D8-0CC8410597D7}" dt="2021-02-11T20:48:34.161" v="1484" actId="20577"/>
          <ac:spMkLst>
            <pc:docMk/>
            <pc:sldMk cId="1248386041" sldId="942"/>
            <ac:spMk id="3" creationId="{D9BFB44F-6D31-48A1-9D37-D7E29E2CAA54}"/>
          </ac:spMkLst>
        </pc:spChg>
      </pc:sldChg>
      <pc:sldChg chg="modSp add modAnim">
        <pc:chgData name="Nathan Morrison" userId="a8088875ec538e5b" providerId="LiveId" clId="{FBC4F618-B7B3-4D91-80D8-0CC8410597D7}" dt="2021-02-13T17:38:44.824" v="1978" actId="20577"/>
        <pc:sldMkLst>
          <pc:docMk/>
          <pc:sldMk cId="1058877840" sldId="943"/>
        </pc:sldMkLst>
        <pc:spChg chg="mod">
          <ac:chgData name="Nathan Morrison" userId="a8088875ec538e5b" providerId="LiveId" clId="{FBC4F618-B7B3-4D91-80D8-0CC8410597D7}" dt="2021-02-13T17:38:44.824" v="1978" actId="20577"/>
          <ac:spMkLst>
            <pc:docMk/>
            <pc:sldMk cId="1058877840" sldId="943"/>
            <ac:spMk id="3" creationId="{D9BFB44F-6D31-48A1-9D37-D7E29E2CAA54}"/>
          </ac:spMkLst>
        </pc:spChg>
      </pc:sldChg>
      <pc:sldChg chg="new del">
        <pc:chgData name="Nathan Morrison" userId="a8088875ec538e5b" providerId="LiveId" clId="{FBC4F618-B7B3-4D91-80D8-0CC8410597D7}" dt="2021-02-11T20:56:30.478" v="1559" actId="47"/>
        <pc:sldMkLst>
          <pc:docMk/>
          <pc:sldMk cId="617959309" sldId="944"/>
        </pc:sldMkLst>
      </pc:sldChg>
      <pc:sldChg chg="new del">
        <pc:chgData name="Nathan Morrison" userId="a8088875ec538e5b" providerId="LiveId" clId="{FBC4F618-B7B3-4D91-80D8-0CC8410597D7}" dt="2021-02-11T20:58:13.989" v="1567" actId="47"/>
        <pc:sldMkLst>
          <pc:docMk/>
          <pc:sldMk cId="3919434249" sldId="945"/>
        </pc:sldMkLst>
      </pc:sldChg>
      <pc:sldChg chg="modSp add modAnim">
        <pc:chgData name="Nathan Morrison" userId="a8088875ec538e5b" providerId="LiveId" clId="{FBC4F618-B7B3-4D91-80D8-0CC8410597D7}" dt="2021-02-11T20:56:13.377" v="1557"/>
        <pc:sldMkLst>
          <pc:docMk/>
          <pc:sldMk cId="4097588579" sldId="946"/>
        </pc:sldMkLst>
        <pc:spChg chg="mod">
          <ac:chgData name="Nathan Morrison" userId="a8088875ec538e5b" providerId="LiveId" clId="{FBC4F618-B7B3-4D91-80D8-0CC8410597D7}" dt="2021-02-11T20:55:56.610" v="1555" actId="1076"/>
          <ac:spMkLst>
            <pc:docMk/>
            <pc:sldMk cId="4097588579" sldId="946"/>
            <ac:spMk id="3" creationId="{D9BFB44F-6D31-48A1-9D37-D7E29E2CAA54}"/>
          </ac:spMkLst>
        </pc:spChg>
      </pc:sldChg>
      <pc:sldChg chg="modSp add mod">
        <pc:chgData name="Nathan Morrison" userId="a8088875ec538e5b" providerId="LiveId" clId="{FBC4F618-B7B3-4D91-80D8-0CC8410597D7}" dt="2021-02-11T20:57:38.241" v="1565" actId="1076"/>
        <pc:sldMkLst>
          <pc:docMk/>
          <pc:sldMk cId="2326485809" sldId="947"/>
        </pc:sldMkLst>
        <pc:spChg chg="mod">
          <ac:chgData name="Nathan Morrison" userId="a8088875ec538e5b" providerId="LiveId" clId="{FBC4F618-B7B3-4D91-80D8-0CC8410597D7}" dt="2021-02-11T20:57:38.241" v="1565" actId="1076"/>
          <ac:spMkLst>
            <pc:docMk/>
            <pc:sldMk cId="2326485809" sldId="947"/>
            <ac:spMk id="9" creationId="{34CC9A41-DCD9-4F24-ABBF-7A3D794B7263}"/>
          </ac:spMkLst>
        </pc:spChg>
        <pc:spChg chg="mod">
          <ac:chgData name="Nathan Morrison" userId="a8088875ec538e5b" providerId="LiveId" clId="{FBC4F618-B7B3-4D91-80D8-0CC8410597D7}" dt="2021-02-11T20:56:39.782" v="1560"/>
          <ac:spMkLst>
            <pc:docMk/>
            <pc:sldMk cId="2326485809" sldId="947"/>
            <ac:spMk id="14338" creationId="{00000000-0000-0000-0000-000000000000}"/>
          </ac:spMkLst>
        </pc:spChg>
        <pc:picChg chg="mod">
          <ac:chgData name="Nathan Morrison" userId="a8088875ec538e5b" providerId="LiveId" clId="{FBC4F618-B7B3-4D91-80D8-0CC8410597D7}" dt="2021-02-11T20:57:33.845" v="1564" actId="1076"/>
          <ac:picMkLst>
            <pc:docMk/>
            <pc:sldMk cId="2326485809" sldId="947"/>
            <ac:picMk id="1026" creationId="{00000000-0000-0000-0000-000000000000}"/>
          </ac:picMkLst>
        </pc:picChg>
      </pc:sldChg>
      <pc:sldChg chg="modSp add mod">
        <pc:chgData name="Nathan Morrison" userId="a8088875ec538e5b" providerId="LiveId" clId="{FBC4F618-B7B3-4D91-80D8-0CC8410597D7}" dt="2021-02-11T20:58:35.678" v="1573" actId="20577"/>
        <pc:sldMkLst>
          <pc:docMk/>
          <pc:sldMk cId="4080412929" sldId="948"/>
        </pc:sldMkLst>
        <pc:spChg chg="mod">
          <ac:chgData name="Nathan Morrison" userId="a8088875ec538e5b" providerId="LiveId" clId="{FBC4F618-B7B3-4D91-80D8-0CC8410597D7}" dt="2021-02-11T20:58:32.692" v="1572"/>
          <ac:spMkLst>
            <pc:docMk/>
            <pc:sldMk cId="4080412929" sldId="948"/>
            <ac:spMk id="35" creationId="{FA84D06A-E9CC-47D7-82E9-3021794DF11B}"/>
          </ac:spMkLst>
        </pc:spChg>
        <pc:spChg chg="mod">
          <ac:chgData name="Nathan Morrison" userId="a8088875ec538e5b" providerId="LiveId" clId="{FBC4F618-B7B3-4D91-80D8-0CC8410597D7}" dt="2021-02-11T20:58:35.678" v="1573" actId="20577"/>
          <ac:spMkLst>
            <pc:docMk/>
            <pc:sldMk cId="4080412929" sldId="948"/>
            <ac:spMk id="37" creationId="{E1564298-4388-4F19-94BF-F366243A3DD9}"/>
          </ac:spMkLst>
        </pc:spChg>
      </pc:sldChg>
      <pc:sldChg chg="new del">
        <pc:chgData name="Nathan Morrison" userId="a8088875ec538e5b" providerId="LiveId" clId="{FBC4F618-B7B3-4D91-80D8-0CC8410597D7}" dt="2021-02-11T20:58:50.916" v="1575" actId="47"/>
        <pc:sldMkLst>
          <pc:docMk/>
          <pc:sldMk cId="2792002987" sldId="949"/>
        </pc:sldMkLst>
      </pc:sldChg>
      <pc:sldChg chg="new del">
        <pc:chgData name="Nathan Morrison" userId="a8088875ec538e5b" providerId="LiveId" clId="{FBC4F618-B7B3-4D91-80D8-0CC8410597D7}" dt="2021-02-11T21:02:26.356" v="1601" actId="47"/>
        <pc:sldMkLst>
          <pc:docMk/>
          <pc:sldMk cId="2466806149" sldId="950"/>
        </pc:sldMkLst>
      </pc:sldChg>
      <pc:sldChg chg="new del">
        <pc:chgData name="Nathan Morrison" userId="a8088875ec538e5b" providerId="LiveId" clId="{FBC4F618-B7B3-4D91-80D8-0CC8410597D7}" dt="2021-02-11T21:06:19.884" v="1644" actId="47"/>
        <pc:sldMkLst>
          <pc:docMk/>
          <pc:sldMk cId="1196325953" sldId="951"/>
        </pc:sldMkLst>
      </pc:sldChg>
      <pc:sldChg chg="modSp add modAnim">
        <pc:chgData name="Nathan Morrison" userId="a8088875ec538e5b" providerId="LiveId" clId="{FBC4F618-B7B3-4D91-80D8-0CC8410597D7}" dt="2021-02-12T05:59:36.858" v="1952"/>
        <pc:sldMkLst>
          <pc:docMk/>
          <pc:sldMk cId="3714072761" sldId="952"/>
        </pc:sldMkLst>
        <pc:spChg chg="mod">
          <ac:chgData name="Nathan Morrison" userId="a8088875ec538e5b" providerId="LiveId" clId="{FBC4F618-B7B3-4D91-80D8-0CC8410597D7}" dt="2021-02-11T21:01:10.367" v="1594" actId="404"/>
          <ac:spMkLst>
            <pc:docMk/>
            <pc:sldMk cId="3714072761" sldId="952"/>
            <ac:spMk id="2" creationId="{92024F65-63E0-4427-B1B1-0257A95EA8F5}"/>
          </ac:spMkLst>
        </pc:spChg>
        <pc:spChg chg="mod">
          <ac:chgData name="Nathan Morrison" userId="a8088875ec538e5b" providerId="LiveId" clId="{FBC4F618-B7B3-4D91-80D8-0CC8410597D7}" dt="2021-02-11T21:01:43.380" v="1598" actId="20577"/>
          <ac:spMkLst>
            <pc:docMk/>
            <pc:sldMk cId="3714072761" sldId="952"/>
            <ac:spMk id="3" creationId="{D9BFB44F-6D31-48A1-9D37-D7E29E2CAA54}"/>
          </ac:spMkLst>
        </pc:spChg>
      </pc:sldChg>
      <pc:sldChg chg="add del">
        <pc:chgData name="Nathan Morrison" userId="a8088875ec538e5b" providerId="LiveId" clId="{FBC4F618-B7B3-4D91-80D8-0CC8410597D7}" dt="2021-02-11T21:02:32.811" v="1608" actId="47"/>
        <pc:sldMkLst>
          <pc:docMk/>
          <pc:sldMk cId="3738685725" sldId="953"/>
        </pc:sldMkLst>
      </pc:sldChg>
      <pc:sldChg chg="modSp add mod modAnim">
        <pc:chgData name="Nathan Morrison" userId="a8088875ec538e5b" providerId="LiveId" clId="{FBC4F618-B7B3-4D91-80D8-0CC8410597D7}" dt="2021-02-11T21:44:23.985" v="1930"/>
        <pc:sldMkLst>
          <pc:docMk/>
          <pc:sldMk cId="3182858824" sldId="954"/>
        </pc:sldMkLst>
        <pc:spChg chg="mod">
          <ac:chgData name="Nathan Morrison" userId="a8088875ec538e5b" providerId="LiveId" clId="{FBC4F618-B7B3-4D91-80D8-0CC8410597D7}" dt="2021-02-11T21:02:47.218" v="1610"/>
          <ac:spMkLst>
            <pc:docMk/>
            <pc:sldMk cId="3182858824" sldId="954"/>
            <ac:spMk id="2" creationId="{92024F65-63E0-4427-B1B1-0257A95EA8F5}"/>
          </ac:spMkLst>
        </pc:spChg>
        <pc:spChg chg="mod">
          <ac:chgData name="Nathan Morrison" userId="a8088875ec538e5b" providerId="LiveId" clId="{FBC4F618-B7B3-4D91-80D8-0CC8410597D7}" dt="2021-02-11T21:05:52.171" v="1642" actId="313"/>
          <ac:spMkLst>
            <pc:docMk/>
            <pc:sldMk cId="3182858824" sldId="954"/>
            <ac:spMk id="3" creationId="{D9BFB44F-6D31-48A1-9D37-D7E29E2CAA54}"/>
          </ac:spMkLst>
        </pc:spChg>
      </pc:sldChg>
      <pc:sldChg chg="modSp add mod">
        <pc:chgData name="Nathan Morrison" userId="a8088875ec538e5b" providerId="LiveId" clId="{FBC4F618-B7B3-4D91-80D8-0CC8410597D7}" dt="2021-02-11T21:02:30.288" v="1607" actId="20577"/>
        <pc:sldMkLst>
          <pc:docMk/>
          <pc:sldMk cId="417783855" sldId="955"/>
        </pc:sldMkLst>
        <pc:spChg chg="mod">
          <ac:chgData name="Nathan Morrison" userId="a8088875ec538e5b" providerId="LiveId" clId="{FBC4F618-B7B3-4D91-80D8-0CC8410597D7}" dt="2021-02-11T21:02:30.288" v="1607" actId="20577"/>
          <ac:spMkLst>
            <pc:docMk/>
            <pc:sldMk cId="417783855" sldId="955"/>
            <ac:spMk id="2" creationId="{1A040D37-D858-4AFF-866A-8EE5549378EF}"/>
          </ac:spMkLst>
        </pc:spChg>
      </pc:sldChg>
      <pc:sldChg chg="modSp add mod">
        <pc:chgData name="Nathan Morrison" userId="a8088875ec538e5b" providerId="LiveId" clId="{FBC4F618-B7B3-4D91-80D8-0CC8410597D7}" dt="2021-02-11T21:10:30.497" v="1657" actId="1076"/>
        <pc:sldMkLst>
          <pc:docMk/>
          <pc:sldMk cId="1274389708" sldId="956"/>
        </pc:sldMkLst>
        <pc:spChg chg="mod">
          <ac:chgData name="Nathan Morrison" userId="a8088875ec538e5b" providerId="LiveId" clId="{FBC4F618-B7B3-4D91-80D8-0CC8410597D7}" dt="2021-02-11T21:10:30.497" v="1657" actId="1076"/>
          <ac:spMkLst>
            <pc:docMk/>
            <pc:sldMk cId="1274389708" sldId="956"/>
            <ac:spMk id="9" creationId="{34CC9A41-DCD9-4F24-ABBF-7A3D794B7263}"/>
          </ac:spMkLst>
        </pc:spChg>
        <pc:spChg chg="mod">
          <ac:chgData name="Nathan Morrison" userId="a8088875ec538e5b" providerId="LiveId" clId="{FBC4F618-B7B3-4D91-80D8-0CC8410597D7}" dt="2021-02-11T21:06:28.533" v="1645"/>
          <ac:spMkLst>
            <pc:docMk/>
            <pc:sldMk cId="1274389708" sldId="956"/>
            <ac:spMk id="14338" creationId="{00000000-0000-0000-0000-000000000000}"/>
          </ac:spMkLst>
        </pc:spChg>
        <pc:picChg chg="mod">
          <ac:chgData name="Nathan Morrison" userId="a8088875ec538e5b" providerId="LiveId" clId="{FBC4F618-B7B3-4D91-80D8-0CC8410597D7}" dt="2021-02-11T21:10:21.974" v="1656" actId="1076"/>
          <ac:picMkLst>
            <pc:docMk/>
            <pc:sldMk cId="1274389708" sldId="956"/>
            <ac:picMk id="1026" creationId="{00000000-0000-0000-0000-000000000000}"/>
          </ac:picMkLst>
        </pc:picChg>
      </pc:sldChg>
      <pc:sldChg chg="addSp modSp add mod modAnim">
        <pc:chgData name="Nathan Morrison" userId="a8088875ec538e5b" providerId="LiveId" clId="{FBC4F618-B7B3-4D91-80D8-0CC8410597D7}" dt="2021-02-11T21:16:27.147" v="1694" actId="20577"/>
        <pc:sldMkLst>
          <pc:docMk/>
          <pc:sldMk cId="781836163" sldId="957"/>
        </pc:sldMkLst>
        <pc:spChg chg="mod">
          <ac:chgData name="Nathan Morrison" userId="a8088875ec538e5b" providerId="LiveId" clId="{FBC4F618-B7B3-4D91-80D8-0CC8410597D7}" dt="2021-02-11T21:16:27.147" v="1694" actId="20577"/>
          <ac:spMkLst>
            <pc:docMk/>
            <pc:sldMk cId="781836163" sldId="957"/>
            <ac:spMk id="12" creationId="{964F9313-E2A2-49D9-AA7A-0754C8014751}"/>
          </ac:spMkLst>
        </pc:spChg>
        <pc:spChg chg="mod">
          <ac:chgData name="Nathan Morrison" userId="a8088875ec538e5b" providerId="LiveId" clId="{FBC4F618-B7B3-4D91-80D8-0CC8410597D7}" dt="2021-02-11T21:13:06.470" v="1666" actId="1076"/>
          <ac:spMkLst>
            <pc:docMk/>
            <pc:sldMk cId="781836163" sldId="957"/>
            <ac:spMk id="13" creationId="{CA5AB941-EB60-4984-9037-5AD99921C584}"/>
          </ac:spMkLst>
        </pc:spChg>
        <pc:spChg chg="mod">
          <ac:chgData name="Nathan Morrison" userId="a8088875ec538e5b" providerId="LiveId" clId="{FBC4F618-B7B3-4D91-80D8-0CC8410597D7}" dt="2021-02-11T21:14:10.507" v="1675" actId="14100"/>
          <ac:spMkLst>
            <pc:docMk/>
            <pc:sldMk cId="781836163" sldId="957"/>
            <ac:spMk id="202754" creationId="{0CEAEEFF-C77E-40CB-B635-D9F54CF61D39}"/>
          </ac:spMkLst>
        </pc:spChg>
        <pc:picChg chg="add mod">
          <ac:chgData name="Nathan Morrison" userId="a8088875ec538e5b" providerId="LiveId" clId="{FBC4F618-B7B3-4D91-80D8-0CC8410597D7}" dt="2021-02-11T21:13:47.283" v="1671" actId="1076"/>
          <ac:picMkLst>
            <pc:docMk/>
            <pc:sldMk cId="781836163" sldId="957"/>
            <ac:picMk id="4" creationId="{A01B57B4-CD69-42B9-B250-BD2CF7BCC388}"/>
          </ac:picMkLst>
        </pc:picChg>
      </pc:sldChg>
      <pc:sldChg chg="modSp add mod modAnim">
        <pc:chgData name="Nathan Morrison" userId="a8088875ec538e5b" providerId="LiveId" clId="{FBC4F618-B7B3-4D91-80D8-0CC8410597D7}" dt="2021-02-11T21:16:54.332" v="1702" actId="20577"/>
        <pc:sldMkLst>
          <pc:docMk/>
          <pc:sldMk cId="2166925149" sldId="958"/>
        </pc:sldMkLst>
        <pc:spChg chg="mod">
          <ac:chgData name="Nathan Morrison" userId="a8088875ec538e5b" providerId="LiveId" clId="{FBC4F618-B7B3-4D91-80D8-0CC8410597D7}" dt="2021-02-11T21:16:54.332" v="1702" actId="20577"/>
          <ac:spMkLst>
            <pc:docMk/>
            <pc:sldMk cId="2166925149" sldId="958"/>
            <ac:spMk id="12" creationId="{964F9313-E2A2-49D9-AA7A-0754C8014751}"/>
          </ac:spMkLst>
        </pc:spChg>
        <pc:spChg chg="mod">
          <ac:chgData name="Nathan Morrison" userId="a8088875ec538e5b" providerId="LiveId" clId="{FBC4F618-B7B3-4D91-80D8-0CC8410597D7}" dt="2021-02-11T21:16:01.498" v="1687" actId="6549"/>
          <ac:spMkLst>
            <pc:docMk/>
            <pc:sldMk cId="2166925149" sldId="958"/>
            <ac:spMk id="202754" creationId="{0CEAEEFF-C77E-40CB-B635-D9F54CF61D39}"/>
          </ac:spMkLst>
        </pc:spChg>
        <pc:picChg chg="mod">
          <ac:chgData name="Nathan Morrison" userId="a8088875ec538e5b" providerId="LiveId" clId="{FBC4F618-B7B3-4D91-80D8-0CC8410597D7}" dt="2021-02-11T21:15:43.830" v="1685" actId="1076"/>
          <ac:picMkLst>
            <pc:docMk/>
            <pc:sldMk cId="2166925149" sldId="958"/>
            <ac:picMk id="4" creationId="{A01B57B4-CD69-42B9-B250-BD2CF7BCC388}"/>
          </ac:picMkLst>
        </pc:picChg>
      </pc:sldChg>
      <pc:sldChg chg="new del">
        <pc:chgData name="Nathan Morrison" userId="a8088875ec538e5b" providerId="LiveId" clId="{FBC4F618-B7B3-4D91-80D8-0CC8410597D7}" dt="2021-02-11T21:17:28.161" v="1707" actId="47"/>
        <pc:sldMkLst>
          <pc:docMk/>
          <pc:sldMk cId="1603616314" sldId="959"/>
        </pc:sldMkLst>
      </pc:sldChg>
      <pc:sldChg chg="new del">
        <pc:chgData name="Nathan Morrison" userId="a8088875ec538e5b" providerId="LiveId" clId="{FBC4F618-B7B3-4D91-80D8-0CC8410597D7}" dt="2021-02-11T21:21:34.073" v="1739" actId="47"/>
        <pc:sldMkLst>
          <pc:docMk/>
          <pc:sldMk cId="3799042947" sldId="960"/>
        </pc:sldMkLst>
      </pc:sldChg>
      <pc:sldChg chg="new del">
        <pc:chgData name="Nathan Morrison" userId="a8088875ec538e5b" providerId="LiveId" clId="{FBC4F618-B7B3-4D91-80D8-0CC8410597D7}" dt="2021-02-11T21:30:00.987" v="1822" actId="47"/>
        <pc:sldMkLst>
          <pc:docMk/>
          <pc:sldMk cId="1856812827" sldId="961"/>
        </pc:sldMkLst>
      </pc:sldChg>
      <pc:sldChg chg="modSp add mod modAnim">
        <pc:chgData name="Nathan Morrison" userId="a8088875ec538e5b" providerId="LiveId" clId="{FBC4F618-B7B3-4D91-80D8-0CC8410597D7}" dt="2021-02-11T21:20:25.832" v="1734" actId="14100"/>
        <pc:sldMkLst>
          <pc:docMk/>
          <pc:sldMk cId="2415748422" sldId="962"/>
        </pc:sldMkLst>
        <pc:spChg chg="mod">
          <ac:chgData name="Nathan Morrison" userId="a8088875ec538e5b" providerId="LiveId" clId="{FBC4F618-B7B3-4D91-80D8-0CC8410597D7}" dt="2021-02-11T21:19:37.519" v="1731" actId="20577"/>
          <ac:spMkLst>
            <pc:docMk/>
            <pc:sldMk cId="2415748422" sldId="962"/>
            <ac:spMk id="12" creationId="{964F9313-E2A2-49D9-AA7A-0754C8014751}"/>
          </ac:spMkLst>
        </pc:spChg>
        <pc:spChg chg="mod">
          <ac:chgData name="Nathan Morrison" userId="a8088875ec538e5b" providerId="LiveId" clId="{FBC4F618-B7B3-4D91-80D8-0CC8410597D7}" dt="2021-02-11T21:17:42.062" v="1710" actId="6549"/>
          <ac:spMkLst>
            <pc:docMk/>
            <pc:sldMk cId="2415748422" sldId="962"/>
            <ac:spMk id="202754" creationId="{0CEAEEFF-C77E-40CB-B635-D9F54CF61D39}"/>
          </ac:spMkLst>
        </pc:spChg>
        <pc:picChg chg="mod">
          <ac:chgData name="Nathan Morrison" userId="a8088875ec538e5b" providerId="LiveId" clId="{FBC4F618-B7B3-4D91-80D8-0CC8410597D7}" dt="2021-02-11T21:20:25.832" v="1734" actId="14100"/>
          <ac:picMkLst>
            <pc:docMk/>
            <pc:sldMk cId="2415748422" sldId="962"/>
            <ac:picMk id="4" creationId="{A01B57B4-CD69-42B9-B250-BD2CF7BCC388}"/>
          </ac:picMkLst>
        </pc:picChg>
      </pc:sldChg>
      <pc:sldChg chg="new del">
        <pc:chgData name="Nathan Morrison" userId="a8088875ec538e5b" providerId="LiveId" clId="{FBC4F618-B7B3-4D91-80D8-0CC8410597D7}" dt="2021-02-11T21:18:47.456" v="1719" actId="47"/>
        <pc:sldMkLst>
          <pc:docMk/>
          <pc:sldMk cId="2563011730" sldId="963"/>
        </pc:sldMkLst>
      </pc:sldChg>
      <pc:sldChg chg="modSp add mod modAnim">
        <pc:chgData name="Nathan Morrison" userId="a8088875ec538e5b" providerId="LiveId" clId="{FBC4F618-B7B3-4D91-80D8-0CC8410597D7}" dt="2021-02-11T21:21:00.700" v="1737" actId="14100"/>
        <pc:sldMkLst>
          <pc:docMk/>
          <pc:sldMk cId="1864347484" sldId="964"/>
        </pc:sldMkLst>
        <pc:spChg chg="mod">
          <ac:chgData name="Nathan Morrison" userId="a8088875ec538e5b" providerId="LiveId" clId="{FBC4F618-B7B3-4D91-80D8-0CC8410597D7}" dt="2021-02-11T21:19:30.161" v="1727" actId="6549"/>
          <ac:spMkLst>
            <pc:docMk/>
            <pc:sldMk cId="1864347484" sldId="964"/>
            <ac:spMk id="12" creationId="{964F9313-E2A2-49D9-AA7A-0754C8014751}"/>
          </ac:spMkLst>
        </pc:spChg>
        <pc:spChg chg="mod">
          <ac:chgData name="Nathan Morrison" userId="a8088875ec538e5b" providerId="LiveId" clId="{FBC4F618-B7B3-4D91-80D8-0CC8410597D7}" dt="2021-02-11T21:19:06.658" v="1721" actId="6549"/>
          <ac:spMkLst>
            <pc:docMk/>
            <pc:sldMk cId="1864347484" sldId="964"/>
            <ac:spMk id="202754" creationId="{0CEAEEFF-C77E-40CB-B635-D9F54CF61D39}"/>
          </ac:spMkLst>
        </pc:spChg>
        <pc:picChg chg="mod">
          <ac:chgData name="Nathan Morrison" userId="a8088875ec538e5b" providerId="LiveId" clId="{FBC4F618-B7B3-4D91-80D8-0CC8410597D7}" dt="2021-02-11T21:21:00.700" v="1737" actId="14100"/>
          <ac:picMkLst>
            <pc:docMk/>
            <pc:sldMk cId="1864347484" sldId="964"/>
            <ac:picMk id="4" creationId="{A01B57B4-CD69-42B9-B250-BD2CF7BCC388}"/>
          </ac:picMkLst>
        </pc:picChg>
      </pc:sldChg>
      <pc:sldChg chg="delSp modSp add mod">
        <pc:chgData name="Nathan Morrison" userId="a8088875ec538e5b" providerId="LiveId" clId="{FBC4F618-B7B3-4D91-80D8-0CC8410597D7}" dt="2021-02-11T21:23:10.664" v="1753" actId="14100"/>
        <pc:sldMkLst>
          <pc:docMk/>
          <pc:sldMk cId="1626243672" sldId="965"/>
        </pc:sldMkLst>
        <pc:spChg chg="mod">
          <ac:chgData name="Nathan Morrison" userId="a8088875ec538e5b" providerId="LiveId" clId="{FBC4F618-B7B3-4D91-80D8-0CC8410597D7}" dt="2021-02-11T21:21:54.564" v="1744" actId="14100"/>
          <ac:spMkLst>
            <pc:docMk/>
            <pc:sldMk cId="1626243672" sldId="965"/>
            <ac:spMk id="9" creationId="{161838D0-FB59-4699-97C7-4A024032E53D}"/>
          </ac:spMkLst>
        </pc:spChg>
        <pc:spChg chg="del">
          <ac:chgData name="Nathan Morrison" userId="a8088875ec538e5b" providerId="LiveId" clId="{FBC4F618-B7B3-4D91-80D8-0CC8410597D7}" dt="2021-02-11T21:22:02.061" v="1745" actId="21"/>
          <ac:spMkLst>
            <pc:docMk/>
            <pc:sldMk cId="1626243672" sldId="965"/>
            <ac:spMk id="10" creationId="{D969E4BC-0350-4BC9-BFA2-8ADF3BE74819}"/>
          </ac:spMkLst>
        </pc:spChg>
        <pc:spChg chg="mod">
          <ac:chgData name="Nathan Morrison" userId="a8088875ec538e5b" providerId="LiveId" clId="{FBC4F618-B7B3-4D91-80D8-0CC8410597D7}" dt="2021-02-11T21:22:43.917" v="1751" actId="114"/>
          <ac:spMkLst>
            <pc:docMk/>
            <pc:sldMk cId="1626243672" sldId="965"/>
            <ac:spMk id="205826" creationId="{B5DB6F4E-EF79-49B9-8B43-BDE3CB5B8137}"/>
          </ac:spMkLst>
        </pc:spChg>
        <pc:picChg chg="mod">
          <ac:chgData name="Nathan Morrison" userId="a8088875ec538e5b" providerId="LiveId" clId="{FBC4F618-B7B3-4D91-80D8-0CC8410597D7}" dt="2021-02-11T21:23:10.664" v="1753" actId="14100"/>
          <ac:picMkLst>
            <pc:docMk/>
            <pc:sldMk cId="1626243672" sldId="965"/>
            <ac:picMk id="3" creationId="{89924CE6-F99B-4C91-95E9-2A487316D82B}"/>
          </ac:picMkLst>
        </pc:picChg>
      </pc:sldChg>
      <pc:sldChg chg="new del">
        <pc:chgData name="Nathan Morrison" userId="a8088875ec538e5b" providerId="LiveId" clId="{FBC4F618-B7B3-4D91-80D8-0CC8410597D7}" dt="2021-02-11T21:32:07.279" v="1845" actId="47"/>
        <pc:sldMkLst>
          <pc:docMk/>
          <pc:sldMk cId="1768700723" sldId="966"/>
        </pc:sldMkLst>
      </pc:sldChg>
      <pc:sldChg chg="add del">
        <pc:chgData name="Nathan Morrison" userId="a8088875ec538e5b" providerId="LiveId" clId="{FBC4F618-B7B3-4D91-80D8-0CC8410597D7}" dt="2021-02-11T21:31:35.521" v="1839" actId="47"/>
        <pc:sldMkLst>
          <pc:docMk/>
          <pc:sldMk cId="3913404472" sldId="966"/>
        </pc:sldMkLst>
      </pc:sldChg>
      <pc:sldChg chg="modSp add mod modAnim">
        <pc:chgData name="Nathan Morrison" userId="a8088875ec538e5b" providerId="LiveId" clId="{FBC4F618-B7B3-4D91-80D8-0CC8410597D7}" dt="2021-02-11T21:48:08.941" v="1938" actId="14826"/>
        <pc:sldMkLst>
          <pc:docMk/>
          <pc:sldMk cId="3529897702" sldId="967"/>
        </pc:sldMkLst>
        <pc:spChg chg="mod">
          <ac:chgData name="Nathan Morrison" userId="a8088875ec538e5b" providerId="LiveId" clId="{FBC4F618-B7B3-4D91-80D8-0CC8410597D7}" dt="2021-02-11T21:46:03.810" v="1937" actId="1076"/>
          <ac:spMkLst>
            <pc:docMk/>
            <pc:sldMk cId="3529897702" sldId="967"/>
            <ac:spMk id="3" creationId="{790EBDFB-0D03-4515-B360-CB04D2B0BAD6}"/>
          </ac:spMkLst>
        </pc:spChg>
        <pc:picChg chg="mod">
          <ac:chgData name="Nathan Morrison" userId="a8088875ec538e5b" providerId="LiveId" clId="{FBC4F618-B7B3-4D91-80D8-0CC8410597D7}" dt="2021-02-11T21:48:08.941" v="1938" actId="14826"/>
          <ac:picMkLst>
            <pc:docMk/>
            <pc:sldMk cId="3529897702" sldId="967"/>
            <ac:picMk id="6" creationId="{74155398-D39B-42B9-AD20-5AFE0E26001D}"/>
          </ac:picMkLst>
        </pc:picChg>
      </pc:sldChg>
      <pc:sldChg chg="new del">
        <pc:chgData name="Nathan Morrison" userId="a8088875ec538e5b" providerId="LiveId" clId="{FBC4F618-B7B3-4D91-80D8-0CC8410597D7}" dt="2021-02-11T21:34:04.296" v="1864" actId="47"/>
        <pc:sldMkLst>
          <pc:docMk/>
          <pc:sldMk cId="780358709" sldId="968"/>
        </pc:sldMkLst>
      </pc:sldChg>
      <pc:sldChg chg="modSp add mod modAnim">
        <pc:chgData name="Nathan Morrison" userId="a8088875ec538e5b" providerId="LiveId" clId="{FBC4F618-B7B3-4D91-80D8-0CC8410597D7}" dt="2021-02-11T21:48:50.841" v="1946" actId="20577"/>
        <pc:sldMkLst>
          <pc:docMk/>
          <pc:sldMk cId="648692923" sldId="969"/>
        </pc:sldMkLst>
        <pc:spChg chg="mod">
          <ac:chgData name="Nathan Morrison" userId="a8088875ec538e5b" providerId="LiveId" clId="{FBC4F618-B7B3-4D91-80D8-0CC8410597D7}" dt="2021-02-11T21:48:50.841" v="1946" actId="20577"/>
          <ac:spMkLst>
            <pc:docMk/>
            <pc:sldMk cId="648692923" sldId="969"/>
            <ac:spMk id="9" creationId="{34CC9A41-DCD9-4F24-ABBF-7A3D794B7263}"/>
          </ac:spMkLst>
        </pc:spChg>
        <pc:spChg chg="mod">
          <ac:chgData name="Nathan Morrison" userId="a8088875ec538e5b" providerId="LiveId" clId="{FBC4F618-B7B3-4D91-80D8-0CC8410597D7}" dt="2021-02-11T21:34:19.901" v="1877" actId="403"/>
          <ac:spMkLst>
            <pc:docMk/>
            <pc:sldMk cId="648692923" sldId="969"/>
            <ac:spMk id="14338" creationId="{00000000-0000-0000-0000-000000000000}"/>
          </ac:spMkLst>
        </pc:spChg>
        <pc:picChg chg="mod">
          <ac:chgData name="Nathan Morrison" userId="a8088875ec538e5b" providerId="LiveId" clId="{FBC4F618-B7B3-4D91-80D8-0CC8410597D7}" dt="2021-02-11T21:35:22.065" v="1894" actId="1076"/>
          <ac:picMkLst>
            <pc:docMk/>
            <pc:sldMk cId="648692923" sldId="969"/>
            <ac:picMk id="1026" creationId="{00000000-0000-0000-0000-000000000000}"/>
          </ac:picMkLst>
        </pc:picChg>
      </pc:sldChg>
      <pc:sldMasterChg chg="del delSldLayout">
        <pc:chgData name="Nathan Morrison" userId="a8088875ec538e5b" providerId="LiveId" clId="{FBC4F618-B7B3-4D91-80D8-0CC8410597D7}" dt="2021-02-11T21:32:08.531" v="1846" actId="47"/>
        <pc:sldMasterMkLst>
          <pc:docMk/>
          <pc:sldMasterMk cId="197610208" sldId="2147483873"/>
        </pc:sldMasterMkLst>
        <pc:sldLayoutChg chg="del">
          <pc:chgData name="Nathan Morrison" userId="a8088875ec538e5b" providerId="LiveId" clId="{FBC4F618-B7B3-4D91-80D8-0CC8410597D7}" dt="2021-02-11T21:32:08.531" v="1846" actId="47"/>
          <pc:sldLayoutMkLst>
            <pc:docMk/>
            <pc:sldMasterMk cId="197610208" sldId="2147483873"/>
            <pc:sldLayoutMk cId="2379967889" sldId="2147483874"/>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231627167" sldId="2147483875"/>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3036913039" sldId="2147483876"/>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1878116880" sldId="2147483877"/>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1850155795" sldId="2147483878"/>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3848401663" sldId="2147483879"/>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550228374" sldId="2147483880"/>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2332960823" sldId="2147483881"/>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2255679577" sldId="2147483882"/>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2429548242" sldId="2147483883"/>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463862229" sldId="2147483884"/>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3503987852" sldId="2147483885"/>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2226191525" sldId="2147483886"/>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3048379767" sldId="2147483887"/>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4155338313" sldId="2147483888"/>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549408927" sldId="214748388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dirty="0"/>
          </a:p>
        </p:txBody>
      </p:sp>
    </p:spTree>
    <p:extLst>
      <p:ext uri="{BB962C8B-B14F-4D97-AF65-F5344CB8AC3E}">
        <p14:creationId xmlns:p14="http://schemas.microsoft.com/office/powerpoint/2010/main" val="262899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51637C1C-2639-487A-AF64-849776CC10CD}" type="slidenum">
              <a:rPr lang="en-US"/>
              <a:pPr>
                <a:defRPr/>
              </a:pPr>
              <a:t>‹#›</a:t>
            </a:fld>
            <a:endParaRPr lang="en-US" dirty="0"/>
          </a:p>
        </p:txBody>
      </p:sp>
    </p:spTree>
    <p:extLst>
      <p:ext uri="{BB962C8B-B14F-4D97-AF65-F5344CB8AC3E}">
        <p14:creationId xmlns:p14="http://schemas.microsoft.com/office/powerpoint/2010/main" val="2675413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r>
              <a:rPr lang="en-US" dirty="0"/>
              <a:t>By Nathan L Morrison</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r>
              <a:rPr lang="en-US" dirty="0"/>
              <a:t>Points taken from multiple sources, notably from lessons by Lloyd </a:t>
            </a:r>
            <a:r>
              <a:rPr lang="en-US" dirty="0" err="1"/>
              <a:t>Stilley</a:t>
            </a:r>
            <a:r>
              <a:rPr lang="en-US" dirty="0"/>
              <a:t> and Jerry Gifford</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1</a:t>
            </a:fld>
            <a:endParaRPr lang="en-US" dirty="0"/>
          </a:p>
        </p:txBody>
      </p:sp>
    </p:spTree>
    <p:extLst>
      <p:ext uri="{BB962C8B-B14F-4D97-AF65-F5344CB8AC3E}">
        <p14:creationId xmlns:p14="http://schemas.microsoft.com/office/powerpoint/2010/main" val="80316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84544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71999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77840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51828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43883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44626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20704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15697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3942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24618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3512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xfrm>
            <a:off x="914400" y="4343400"/>
            <a:ext cx="5029200" cy="4114800"/>
          </a:xfrm>
          <a:prstGeom prst="rect">
            <a:avLst/>
          </a:prstGeom>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eaLnBrk="1" hangingPunct="1"/>
            <a:r>
              <a:rPr lang="en-US" dirty="0"/>
              <a:t>Sources:</a:t>
            </a:r>
          </a:p>
          <a:p>
            <a:pPr marL="171450" indent="-171450" eaLnBrk="1" hangingPunct="1">
              <a:buFont typeface="Arial" panose="020B0604020202020204" pitchFamily="34" charset="0"/>
              <a:buChar char="•"/>
            </a:pPr>
            <a:r>
              <a:rPr lang="en-US" dirty="0"/>
              <a:t>https://mountaineagle.com/stories/ruth-the-widow-who-found-redemption,20648</a:t>
            </a:r>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3</a:t>
            </a:fld>
            <a:endParaRPr lang="en-US" dirty="0"/>
          </a:p>
        </p:txBody>
      </p:sp>
    </p:spTree>
    <p:extLst>
      <p:ext uri="{BB962C8B-B14F-4D97-AF65-F5344CB8AC3E}">
        <p14:creationId xmlns:p14="http://schemas.microsoft.com/office/powerpoint/2010/main" val="131999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E8B925-3E03-408D-8A61-03DEFBA01A3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xfrm>
            <a:off x="914400" y="4343400"/>
            <a:ext cx="5029200" cy="4114800"/>
          </a:xfrm>
          <a:prstGeom prst="rect">
            <a:avLst/>
          </a:prstGeom>
          <a:noFill/>
        </p:spPr>
        <p:txBody>
          <a:bodyPr/>
          <a:lstStyle/>
          <a:p>
            <a:pPr eaLnBrk="1" hangingPunct="1"/>
            <a:endParaRPr lang="en-US" dirty="0"/>
          </a:p>
        </p:txBody>
      </p:sp>
    </p:spTree>
    <p:extLst>
      <p:ext uri="{BB962C8B-B14F-4D97-AF65-F5344CB8AC3E}">
        <p14:creationId xmlns:p14="http://schemas.microsoft.com/office/powerpoint/2010/main" val="160723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351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9059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67579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19</a:t>
            </a:fld>
            <a:endParaRPr lang="en-US" dirty="0"/>
          </a:p>
        </p:txBody>
      </p:sp>
    </p:spTree>
    <p:extLst>
      <p:ext uri="{BB962C8B-B14F-4D97-AF65-F5344CB8AC3E}">
        <p14:creationId xmlns:p14="http://schemas.microsoft.com/office/powerpoint/2010/main" val="1445871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79610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 Love Story</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3546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 Love Story</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740170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4651662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26438084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6870167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39022182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2639802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6486767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4485093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1974181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25340126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239689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 Love Story</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6239674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18495400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36159466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75395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3846875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3947350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3091663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 Love Story</a:t>
            </a:r>
            <a:endParaRPr lang="en-US" dirty="0"/>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430317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A Love Story</a:t>
            </a:r>
            <a:endParaRPr lang="en-US" dirty="0"/>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354906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A Love Story</a:t>
            </a:r>
            <a:endParaRPr lang="en-US" dirty="0"/>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4210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A Love Story</a:t>
            </a:r>
            <a:endParaRPr lang="en-US" dirty="0"/>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3618743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 Love Story</a:t>
            </a:r>
            <a:endParaRPr lang="en-US" dirty="0"/>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96286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 Love Story</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865508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 Love Story</a:t>
            </a:r>
            <a:endParaRPr lang="en-US" dirty="0"/>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4196826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369838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9019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592616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6101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700747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2342636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3883239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A Love Story</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34041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Love Story</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0327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 Love Story</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26142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Love Story</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224449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Love Story</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05139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A Love Story</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0155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 Love Story</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609957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A Love Story</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2439315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Love Story</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57061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Love Story</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1904450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Love Story</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616815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Love Story</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567539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Love Story</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27342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 Love Story</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578694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Love Story</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78878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 Love Story</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37118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 Love Story</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24603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Love Story</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101714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Love Story</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78678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A Love Story</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8669600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Love Story</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3821111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601292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Love Story</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40018349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Love Story</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291749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A Love Story</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997383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A Love Story</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1011061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 Love Story</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933731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A Love Story</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21949508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Love Story</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42384829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Love Story</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2745599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Love Story</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9099247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Love Story</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8518033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Love Story</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38103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Love Story</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3381958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 Love Story</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65605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A Love Story</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7312217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 Love Story</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851976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Love Story</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34686007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Love Story</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38625412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2874306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33764837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22216033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 Love Story</a:t>
            </a:r>
            <a:endParaRPr lang="en-US" dirty="0"/>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42793014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A Love Story</a:t>
            </a:r>
            <a:endParaRPr lang="en-US" dirty="0"/>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14198654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A Love Story</a:t>
            </a:r>
            <a:endParaRPr lang="en-US" dirty="0"/>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7595631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A Love Story</a:t>
            </a:r>
            <a:endParaRPr lang="en-US" dirty="0"/>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290149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A Love Story</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460055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 Love Story</a:t>
            </a:r>
            <a:endParaRPr lang="en-US" dirty="0"/>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16180982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 Love Story</a:t>
            </a:r>
            <a:endParaRPr lang="en-US" dirty="0"/>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33637408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9741895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18711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8108804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32279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6841270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16734680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Love Story</a:t>
            </a:r>
            <a:endParaRPr lang="en-US" dirty="0"/>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15834116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A Love Story</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153763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 Love Story</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10425478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25414385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27865128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28671764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13008089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23575940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27221456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5829085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1578920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41172218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188012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 Love Story</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20620507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1266876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5325683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20259985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1623493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36368835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11580284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30922934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42465258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546577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2611522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4.jp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6.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7.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8.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 Love Story</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241453706"/>
      </p:ext>
    </p:extLst>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A Love Story</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9977027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A Love Story</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2786764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A Love Story</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127319823"/>
      </p:ext>
    </p:extLst>
  </p:cSld>
  <p:clrMap bg1="dk1" tx1="lt1" bg2="dk2"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A Love Story</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867825803"/>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Lst>
  <p:hf sldNum="0" hd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Understanding The Godhead </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extLst>
      <p:ext uri="{BB962C8B-B14F-4D97-AF65-F5344CB8AC3E}">
        <p14:creationId xmlns:p14="http://schemas.microsoft.com/office/powerpoint/2010/main" val="112712408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Understanding The Godhead </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extLst>
      <p:ext uri="{BB962C8B-B14F-4D97-AF65-F5344CB8AC3E}">
        <p14:creationId xmlns:p14="http://schemas.microsoft.com/office/powerpoint/2010/main" val="37797404"/>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Understanding The Godhead </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extLst>
      <p:ext uri="{BB962C8B-B14F-4D97-AF65-F5344CB8AC3E}">
        <p14:creationId xmlns:p14="http://schemas.microsoft.com/office/powerpoint/2010/main" val="235350987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9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5.xml"/><Relationship Id="rId4" Type="http://schemas.openxmlformats.org/officeDocument/2006/relationships/image" Target="../media/image25.jpg"/></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C2C9B-AA98-4237-B8BF-E24D9DE1008B}"/>
              </a:ext>
            </a:extLst>
          </p:cNvPr>
          <p:cNvPicPr>
            <a:picLocks noChangeAspect="1"/>
          </p:cNvPicPr>
          <p:nvPr/>
        </p:nvPicPr>
        <p:blipFill rotWithShape="1">
          <a:blip r:embed="rId3">
            <a:duotone>
              <a:prstClr val="black"/>
              <a:prstClr val="white"/>
            </a:duotone>
            <a:extLst>
              <a:ext uri="{28A0092B-C50C-407E-A947-70E740481C1C}">
                <a14:useLocalDpi xmlns:a14="http://schemas.microsoft.com/office/drawing/2010/main" val="0"/>
              </a:ext>
            </a:extLst>
          </a:blip>
          <a:srcRect l="21072" r="27080" b="-2"/>
          <a:stretch/>
        </p:blipFill>
        <p:spPr>
          <a:xfrm>
            <a:off x="4364831" y="-62949"/>
            <a:ext cx="5326856" cy="6858001"/>
          </a:xfrm>
          <a:custGeom>
            <a:avLst/>
            <a:gdLst/>
            <a:ahLst/>
            <a:cxnLst/>
            <a:rect l="l" t="t" r="r" b="b"/>
            <a:pathLst>
              <a:path w="7102474" h="6858001">
                <a:moveTo>
                  <a:pt x="417180" y="0"/>
                </a:moveTo>
                <a:lnTo>
                  <a:pt x="7102474" y="0"/>
                </a:lnTo>
                <a:lnTo>
                  <a:pt x="7102474" y="6858001"/>
                </a:lnTo>
                <a:lnTo>
                  <a:pt x="65002" y="6858001"/>
                </a:lnTo>
                <a:lnTo>
                  <a:pt x="1840421" y="4521201"/>
                </a:lnTo>
                <a:close/>
                <a:moveTo>
                  <a:pt x="0" y="0"/>
                </a:moveTo>
                <a:lnTo>
                  <a:pt x="417180" y="0"/>
                </a:lnTo>
                <a:lnTo>
                  <a:pt x="0" y="447"/>
                </a:lnTo>
                <a:close/>
              </a:path>
            </a:pathLst>
          </a:custGeom>
        </p:spPr>
      </p:pic>
      <p:sp>
        <p:nvSpPr>
          <p:cNvPr id="2" name="Title 1">
            <a:extLst>
              <a:ext uri="{FF2B5EF4-FFF2-40B4-BE49-F238E27FC236}">
                <a16:creationId xmlns:a16="http://schemas.microsoft.com/office/drawing/2014/main" id="{CDC8B6C0-E4B0-4B79-980A-F20C0F3F9687}"/>
              </a:ext>
            </a:extLst>
          </p:cNvPr>
          <p:cNvSpPr>
            <a:spLocks noGrp="1"/>
          </p:cNvSpPr>
          <p:nvPr>
            <p:ph type="ctrTitle"/>
          </p:nvPr>
        </p:nvSpPr>
        <p:spPr>
          <a:xfrm>
            <a:off x="501648" y="1678666"/>
            <a:ext cx="4835913" cy="2369093"/>
          </a:xfrm>
        </p:spPr>
        <p:txBody>
          <a:bodyPr>
            <a:prstTxWarp prst="textInflateTop">
              <a:avLst/>
            </a:prstTxWarp>
            <a:normAutofit/>
          </a:bodyPr>
          <a:lstStyle/>
          <a:p>
            <a:r>
              <a:rPr lang="en-US" sz="4200" b="1" dirty="0">
                <a:latin typeface="Arial" panose="020B0604020202020204" pitchFamily="34" charset="0"/>
                <a:cs typeface="Arial" panose="020B0604020202020204" pitchFamily="34" charset="0"/>
              </a:rPr>
              <a:t>A Love Story</a:t>
            </a:r>
          </a:p>
        </p:txBody>
      </p:sp>
      <p:sp>
        <p:nvSpPr>
          <p:cNvPr id="3" name="Subtitle 2">
            <a:extLst>
              <a:ext uri="{FF2B5EF4-FFF2-40B4-BE49-F238E27FC236}">
                <a16:creationId xmlns:a16="http://schemas.microsoft.com/office/drawing/2014/main" id="{882439C7-5AE2-4AB1-82B2-4E92E21305D0}"/>
              </a:ext>
            </a:extLst>
          </p:cNvPr>
          <p:cNvSpPr>
            <a:spLocks noGrp="1"/>
          </p:cNvSpPr>
          <p:nvPr>
            <p:ph type="subTitle" idx="1"/>
          </p:nvPr>
        </p:nvSpPr>
        <p:spPr>
          <a:xfrm>
            <a:off x="185350" y="4724400"/>
            <a:ext cx="4835913" cy="1064974"/>
          </a:xfrm>
        </p:spPr>
        <p:txBody>
          <a:bodyPr>
            <a:noAutofit/>
          </a:bodyPr>
          <a:lstStyle/>
          <a:p>
            <a:pPr algn="ct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Text: Ruth</a:t>
            </a:r>
          </a:p>
        </p:txBody>
      </p:sp>
      <p:cxnSp>
        <p:nvCxnSpPr>
          <p:cNvPr id="56" name="Straight Connector 10">
            <a:extLst>
              <a:ext uri="{FF2B5EF4-FFF2-40B4-BE49-F238E27FC236}">
                <a16:creationId xmlns:a16="http://schemas.microsoft.com/office/drawing/2014/main" id="{A3D2D849-17D8-45A4-9FB8-B955CD22BD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12">
            <a:extLst>
              <a:ext uri="{FF2B5EF4-FFF2-40B4-BE49-F238E27FC236}">
                <a16:creationId xmlns:a16="http://schemas.microsoft.com/office/drawing/2014/main" id="{7A0A4A95-757B-4092-A077-CA7C3ADE49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8" name="Rectangle 23">
            <a:extLst>
              <a:ext uri="{FF2B5EF4-FFF2-40B4-BE49-F238E27FC236}">
                <a16:creationId xmlns:a16="http://schemas.microsoft.com/office/drawing/2014/main" id="{2D2FAE71-B8B1-4745-A59A-A88D3FE48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5">
            <a:extLst>
              <a:ext uri="{FF2B5EF4-FFF2-40B4-BE49-F238E27FC236}">
                <a16:creationId xmlns:a16="http://schemas.microsoft.com/office/drawing/2014/main" id="{E4C67344-C816-4380-85F7-CCFD7F8BA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24">
            <a:extLst>
              <a:ext uri="{FF2B5EF4-FFF2-40B4-BE49-F238E27FC236}">
                <a16:creationId xmlns:a16="http://schemas.microsoft.com/office/drawing/2014/main" id="{5A0B04CD-E5BD-4922-BE66-2D5B3A0DE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7">
            <a:extLst>
              <a:ext uri="{FF2B5EF4-FFF2-40B4-BE49-F238E27FC236}">
                <a16:creationId xmlns:a16="http://schemas.microsoft.com/office/drawing/2014/main" id="{CF4C9BE8-5C78-476D-9042-ECD8BE635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8">
            <a:extLst>
              <a:ext uri="{FF2B5EF4-FFF2-40B4-BE49-F238E27FC236}">
                <a16:creationId xmlns:a16="http://schemas.microsoft.com/office/drawing/2014/main" id="{7D6A31B3-BF49-4DB2-8306-DD2E4B889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9">
            <a:extLst>
              <a:ext uri="{FF2B5EF4-FFF2-40B4-BE49-F238E27FC236}">
                <a16:creationId xmlns:a16="http://schemas.microsoft.com/office/drawing/2014/main" id="{A903E87B-DD97-4095-B106-3218D6AF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29">
            <a:extLst>
              <a:ext uri="{FF2B5EF4-FFF2-40B4-BE49-F238E27FC236}">
                <a16:creationId xmlns:a16="http://schemas.microsoft.com/office/drawing/2014/main" id="{954CB26F-45F0-4288-A3B1-32535127B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9126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609600" y="0"/>
            <a:ext cx="8001000" cy="533400"/>
          </a:xfrm>
        </p:spPr>
        <p:txBody>
          <a:bodyPr/>
          <a:lstStyle/>
          <a:p>
            <a:r>
              <a:rPr lang="en-US" sz="3200" b="1" dirty="0"/>
              <a:t>Scene 1: Suffering and Hidden Hope</a:t>
            </a:r>
            <a:endParaRPr lang="en-US" b="1" dirty="0"/>
          </a:p>
        </p:txBody>
      </p: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342900" y="1219200"/>
            <a:ext cx="8534400" cy="5029200"/>
          </a:xfrm>
        </p:spPr>
        <p:txBody>
          <a:bodyPr/>
          <a:lstStyle/>
          <a:p>
            <a:pPr marL="0" lvl="0" indent="0" eaLnBrk="1" hangingPunct="1">
              <a:buNone/>
            </a:pPr>
            <a:r>
              <a:rPr lang="en-US" sz="2400" b="1" dirty="0">
                <a:solidFill>
                  <a:srgbClr val="C00000"/>
                </a:solidFill>
                <a:latin typeface="Tahoma" pitchFamily="34" charset="0"/>
              </a:rPr>
              <a:t>Despair &amp; Gloom</a:t>
            </a:r>
            <a:endParaRPr kumimoji="0" lang="en-US" sz="2400" b="1" i="0" u="none" strike="noStrike" kern="1200" cap="none" spc="0" normalizeH="0" baseline="0" noProof="0" dirty="0">
              <a:ln>
                <a:noFill/>
              </a:ln>
              <a:solidFill>
                <a:srgbClr val="C00000"/>
              </a:solidFill>
              <a:effectLst/>
              <a:uLnTx/>
              <a:uFillTx/>
              <a:latin typeface="Tahoma" pitchFamily="34" charset="0"/>
            </a:endParaRPr>
          </a:p>
          <a:p>
            <a:pPr lvl="0">
              <a:buClr>
                <a:srgbClr val="FF66FF"/>
              </a:buClr>
              <a:buSzPct val="115000"/>
              <a:buFont typeface="Wingdings" pitchFamily="2" charset="2"/>
              <a:buChar char="Ø"/>
            </a:pPr>
            <a:r>
              <a:rPr lang="en-US" sz="2000" b="0" dirty="0">
                <a:latin typeface="Tahoma" pitchFamily="34" charset="0"/>
              </a:rPr>
              <a:t>Naomi was simply too depressed to let herself feel any comfort. </a:t>
            </a:r>
          </a:p>
          <a:p>
            <a:pPr lvl="0">
              <a:buClr>
                <a:srgbClr val="FF66FF"/>
              </a:buClr>
              <a:buSzPct val="115000"/>
              <a:buFont typeface="Wingdings" pitchFamily="2" charset="2"/>
              <a:buChar char="Ø"/>
            </a:pPr>
            <a:r>
              <a:rPr lang="en-US" sz="2000" b="0" dirty="0">
                <a:latin typeface="Tahoma" pitchFamily="34" charset="0"/>
              </a:rPr>
              <a:t>As she enters Bethlehem, the women in town see this haggard woman and ask, </a:t>
            </a:r>
            <a:r>
              <a:rPr lang="en-US" sz="2000" b="0" i="1" dirty="0">
                <a:latin typeface="Tahoma" pitchFamily="34" charset="0"/>
              </a:rPr>
              <a:t>“Is this Naomi?” </a:t>
            </a:r>
            <a:r>
              <a:rPr lang="en-US" sz="2000" b="1" dirty="0">
                <a:latin typeface="Tahoma" pitchFamily="34" charset="0"/>
              </a:rPr>
              <a:t>(1:19). </a:t>
            </a:r>
            <a:r>
              <a:rPr lang="en-US" sz="2000" b="0" dirty="0">
                <a:latin typeface="Tahoma" pitchFamily="34" charset="0"/>
              </a:rPr>
              <a:t>The name Naomi means “beautiful.”</a:t>
            </a:r>
          </a:p>
          <a:p>
            <a:pPr lvl="0">
              <a:buClr>
                <a:srgbClr val="FF66FF"/>
              </a:buClr>
              <a:buSzPct val="115000"/>
              <a:buFont typeface="Wingdings" pitchFamily="2" charset="2"/>
              <a:buChar char="Ø"/>
            </a:pPr>
            <a:r>
              <a:rPr lang="en-US" sz="2000" b="0" dirty="0">
                <a:latin typeface="Tahoma" pitchFamily="34" charset="0"/>
              </a:rPr>
              <a:t>But such a name mocked her now. She answers back in </a:t>
            </a:r>
            <a:r>
              <a:rPr lang="en-US" sz="2000" b="1" dirty="0">
                <a:latin typeface="Tahoma" pitchFamily="34" charset="0"/>
              </a:rPr>
              <a:t>1:20-21: </a:t>
            </a:r>
            <a:r>
              <a:rPr lang="en-US" sz="2000" b="0" i="1" dirty="0">
                <a:latin typeface="Tahoma" pitchFamily="34" charset="0"/>
              </a:rPr>
              <a:t>“Do not call me Naomi (“beautiful”); call me Mara (“bitter”), for the Almighty has dealt very bitterly with me. I went away full, and the Lord has brought me back empty. Why call me Naomi, when the Lord has testified against me and the Almighty has brought calamity upon me?”</a:t>
            </a:r>
          </a:p>
          <a:p>
            <a:pPr lvl="0">
              <a:buClr>
                <a:srgbClr val="FF66FF"/>
              </a:buClr>
              <a:buSzPct val="115000"/>
              <a:buFont typeface="Wingdings" pitchFamily="2" charset="2"/>
              <a:buChar char="Ø"/>
            </a:pPr>
            <a:r>
              <a:rPr lang="en-US" sz="2000" b="0" dirty="0">
                <a:latin typeface="Tahoma" pitchFamily="34" charset="0"/>
              </a:rPr>
              <a:t>Scene 1 ends in despair and gloom. Convinced that God is against her, Naomi expressed her hopelessness so much that she couldn't even see the rays of hope peeking through the clouds – the famine was over and she had a loving, loyal daughter-in-law.</a:t>
            </a:r>
            <a:r>
              <a:rPr kumimoji="0" lang="en-US" sz="2000" b="0" i="0" u="none" strike="noStrike" kern="1200" cap="none" spc="0" normalizeH="0" baseline="0" noProof="0" dirty="0">
                <a:ln>
                  <a:noFill/>
                </a:ln>
                <a:effectLst/>
                <a:uLnTx/>
                <a:uFillTx/>
                <a:latin typeface="Tahoma" pitchFamily="34" charset="0"/>
                <a:ea typeface="+mn-ea"/>
                <a:cs typeface="Times New Roman" pitchFamily="18" charset="0"/>
              </a:rPr>
              <a:t> </a:t>
            </a:r>
            <a:endParaRPr lang="en-US" dirty="0"/>
          </a:p>
        </p:txBody>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145971" y="6583362"/>
            <a:ext cx="2895600" cy="27463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A Love Story</a:t>
            </a:r>
          </a:p>
        </p:txBody>
      </p:sp>
    </p:spTree>
    <p:extLst>
      <p:ext uri="{BB962C8B-B14F-4D97-AF65-F5344CB8AC3E}">
        <p14:creationId xmlns:p14="http://schemas.microsoft.com/office/powerpoint/2010/main" val="2060955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381001"/>
          </a:xfrm>
        </p:spPr>
        <p:txBody>
          <a:bodyPr/>
          <a:lstStyle/>
          <a:p>
            <a:pPr algn="r" eaLnBrk="1" hangingPunct="1"/>
            <a:r>
              <a:rPr lang="en-US" sz="2800" b="1" u="sng" dirty="0">
                <a:solidFill>
                  <a:srgbClr val="FFC000"/>
                </a:solidFill>
                <a:cs typeface="Times New Roman"/>
              </a:rPr>
              <a:t>Scene 1: Suffering and Hidden Hope</a:t>
            </a:r>
            <a:endParaRPr lang="en-US" sz="2800" b="1" u="sng" dirty="0">
              <a:solidFill>
                <a:srgbClr val="FFC000"/>
              </a:solidFill>
              <a:cs typeface="Times New Roman" pitchFamily="18" charset="0"/>
            </a:endParaRPr>
          </a:p>
        </p:txBody>
      </p:sp>
      <p:sp>
        <p:nvSpPr>
          <p:cNvPr id="14339" name="Footer Placeholder 4"/>
          <p:cNvSpPr>
            <a:spLocks noGrp="1"/>
          </p:cNvSpPr>
          <p:nvPr>
            <p:ph type="ftr" sz="quarter" idx="11"/>
          </p:nvPr>
        </p:nvSpPr>
        <p:spPr>
          <a:xfrm>
            <a:off x="-7373" y="6515100"/>
            <a:ext cx="1988573"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 Love Story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645229" y="818561"/>
            <a:ext cx="3853540" cy="2920261"/>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a:extLst>
              <a:ext uri="{FF2B5EF4-FFF2-40B4-BE49-F238E27FC236}">
                <a16:creationId xmlns:a16="http://schemas.microsoft.com/office/drawing/2014/main" id="{34CC9A41-DCD9-4F24-ABBF-7A3D794B7263}"/>
              </a:ext>
            </a:extLst>
          </p:cNvPr>
          <p:cNvSpPr txBox="1">
            <a:spLocks noChangeArrowheads="1"/>
          </p:cNvSpPr>
          <p:nvPr/>
        </p:nvSpPr>
        <p:spPr bwMode="auto">
          <a:xfrm>
            <a:off x="0" y="3962400"/>
            <a:ext cx="9151373" cy="1384995"/>
          </a:xfrm>
          <a:prstGeom prst="rect">
            <a:avLst/>
          </a:prstGeom>
          <a:solidFill>
            <a:srgbClr val="FFCCFF"/>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algn="ctr" eaLnBrk="1" hangingPunct="1"/>
            <a:r>
              <a:rPr lang="en-US" sz="2800" dirty="0">
                <a:solidFill>
                  <a:srgbClr val="C00000"/>
                </a:solidFill>
              </a:rPr>
              <a:t>For the children of the Lord, it is always true: weeping may endure for the night, but shout of joy comes in the morning! (Psalm 30:5)</a:t>
            </a:r>
            <a:endParaRPr kumimoji="0" lang="en-US" sz="2800" b="0" i="0" u="none" strike="noStrike" kern="120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13302395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10">
            <a:extLst>
              <a:ext uri="{FF2B5EF4-FFF2-40B4-BE49-F238E27FC236}">
                <a16:creationId xmlns:a16="http://schemas.microsoft.com/office/drawing/2014/main" id="{0DAF8575-DDD0-43E3-95E0-CF812F06AF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5CCA1792-C598-45A3-82EC-60F305DCB1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84F3208-0F93-4217-AB03-C74E565729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862CE08-0EF8-4D30-9F34-5CEF2E35C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F707B85-7DC9-4931-8C39-C2802F1F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9409EB7-9549-43B7-9597-771D971CA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95D6453-5D14-445F-B965-BA2F9177D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62F0BDF-F752-4F9D-826C-376BA43AF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019CD532-CC2D-41A0-B2E5-1A177CC06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51829B1-B54D-428F-B99F-234847A0C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C8483DED-5995-47C7-9E6E-3340224B3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2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2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6" name="Straight Connector 2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1" name="Rectangle 3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text, clapperboard&#10;&#10;Description automatically generated">
            <a:extLst>
              <a:ext uri="{FF2B5EF4-FFF2-40B4-BE49-F238E27FC236}">
                <a16:creationId xmlns:a16="http://schemas.microsoft.com/office/drawing/2014/main" id="{35427D1F-EF8B-43A2-8DAE-5981DFFEE0B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22330" y="586579"/>
            <a:ext cx="7181067" cy="5850161"/>
          </a:xfrm>
          <a:prstGeom prst="rect">
            <a:avLst/>
          </a:prstGeom>
        </p:spPr>
      </p:pic>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90416" y="6411619"/>
            <a:ext cx="4723209" cy="365125"/>
          </a:xfrm>
        </p:spPr>
        <p:txBody>
          <a:bodyPr vert="horz" lIns="91440" tIns="45720" rIns="91440" bIns="45720" rtlCol="0" anchor="ctr">
            <a:normAutofit/>
          </a:bodyPr>
          <a:lstStyle/>
          <a:p>
            <a:pPr marR="0" lvl="0" indent="0" defTabSz="457200" fontAlgn="base">
              <a:spcBef>
                <a:spcPct val="0"/>
              </a:spcBef>
              <a:spcAft>
                <a:spcPts val="600"/>
              </a:spcAft>
              <a:buClrTx/>
              <a:buSzTx/>
              <a:buFontTx/>
              <a:buNone/>
              <a:tabLst/>
              <a:defRPr/>
            </a:pPr>
            <a:r>
              <a:rPr kumimoji="0" lang="en-US" b="1" i="0" u="none" strike="noStrike" kern="1200" cap="none" spc="0" normalizeH="0" baseline="0" noProof="0">
                <a:ln>
                  <a:noFill/>
                </a:ln>
                <a:solidFill>
                  <a:srgbClr val="FFFFFF"/>
                </a:solidFill>
                <a:effectLst/>
                <a:uLnTx/>
                <a:uFillTx/>
                <a:latin typeface="+mn-lt"/>
                <a:ea typeface="+mn-ea"/>
                <a:cs typeface="+mn-cs"/>
              </a:rPr>
              <a:t>A Love Story</a:t>
            </a:r>
          </a:p>
        </p:txBody>
      </p:sp>
      <p:sp>
        <p:nvSpPr>
          <p:cNvPr id="7" name="TextBox 6">
            <a:extLst>
              <a:ext uri="{FF2B5EF4-FFF2-40B4-BE49-F238E27FC236}">
                <a16:creationId xmlns:a16="http://schemas.microsoft.com/office/drawing/2014/main" id="{15EE2789-EE5C-4EA0-A4AC-F8659A2B4E5D}"/>
              </a:ext>
            </a:extLst>
          </p:cNvPr>
          <p:cNvSpPr txBox="1"/>
          <p:nvPr/>
        </p:nvSpPr>
        <p:spPr>
          <a:xfrm>
            <a:off x="1645428" y="2739438"/>
            <a:ext cx="4836580" cy="769441"/>
          </a:xfrm>
          <a:prstGeom prst="rect">
            <a:avLst/>
          </a:prstGeom>
          <a:noFill/>
        </p:spPr>
        <p:txBody>
          <a:bodyPr wrap="none" rtlCol="0">
            <a:spAutoFit/>
          </a:bodyPr>
          <a:lstStyle/>
          <a:p>
            <a:r>
              <a:rPr lang="en-US" sz="4400" dirty="0">
                <a:solidFill>
                  <a:schemeClr val="bg1"/>
                </a:solidFill>
                <a:latin typeface="Bradley Hand ITC" panose="03070402050302030203" pitchFamily="66" charset="0"/>
              </a:rPr>
              <a:t>Ruth: A Love Story</a:t>
            </a:r>
          </a:p>
        </p:txBody>
      </p:sp>
      <p:sp>
        <p:nvSpPr>
          <p:cNvPr id="35" name="TextBox 34">
            <a:extLst>
              <a:ext uri="{FF2B5EF4-FFF2-40B4-BE49-F238E27FC236}">
                <a16:creationId xmlns:a16="http://schemas.microsoft.com/office/drawing/2014/main" id="{FA84D06A-E9CC-47D7-82E9-3021794DF11B}"/>
              </a:ext>
            </a:extLst>
          </p:cNvPr>
          <p:cNvSpPr txBox="1"/>
          <p:nvPr/>
        </p:nvSpPr>
        <p:spPr>
          <a:xfrm>
            <a:off x="1609169" y="3593583"/>
            <a:ext cx="5807388" cy="1200329"/>
          </a:xfrm>
          <a:prstGeom prst="rect">
            <a:avLst/>
          </a:prstGeom>
          <a:noFill/>
        </p:spPr>
        <p:txBody>
          <a:bodyPr wrap="square" rtlCol="0">
            <a:spAutoFit/>
          </a:bodyPr>
          <a:lstStyle/>
          <a:p>
            <a:r>
              <a:rPr lang="en-US" sz="3600" dirty="0">
                <a:solidFill>
                  <a:schemeClr val="bg1"/>
                </a:solidFill>
                <a:latin typeface="Bradley Hand ITC" panose="03070402050302030203" pitchFamily="66" charset="0"/>
              </a:rPr>
              <a:t>Scene 2: Romance and the Grace of God</a:t>
            </a:r>
          </a:p>
        </p:txBody>
      </p:sp>
      <p:sp>
        <p:nvSpPr>
          <p:cNvPr id="37" name="TextBox 36">
            <a:extLst>
              <a:ext uri="{FF2B5EF4-FFF2-40B4-BE49-F238E27FC236}">
                <a16:creationId xmlns:a16="http://schemas.microsoft.com/office/drawing/2014/main" id="{E1564298-4388-4F19-94BF-F366243A3DD9}"/>
              </a:ext>
            </a:extLst>
          </p:cNvPr>
          <p:cNvSpPr txBox="1"/>
          <p:nvPr/>
        </p:nvSpPr>
        <p:spPr>
          <a:xfrm>
            <a:off x="1576701" y="4836329"/>
            <a:ext cx="3211135" cy="523220"/>
          </a:xfrm>
          <a:prstGeom prst="rect">
            <a:avLst/>
          </a:prstGeom>
          <a:noFill/>
        </p:spPr>
        <p:txBody>
          <a:bodyPr wrap="none" rtlCol="0">
            <a:spAutoFit/>
          </a:bodyPr>
          <a:lstStyle/>
          <a:p>
            <a:r>
              <a:rPr lang="en-US" sz="2800" dirty="0">
                <a:solidFill>
                  <a:schemeClr val="bg1"/>
                </a:solidFill>
                <a:latin typeface="Bradley Hand ITC" panose="03070402050302030203" pitchFamily="66" charset="0"/>
              </a:rPr>
              <a:t>Ruth chapter 2:1-22</a:t>
            </a:r>
          </a:p>
        </p:txBody>
      </p:sp>
    </p:spTree>
    <p:extLst>
      <p:ext uri="{BB962C8B-B14F-4D97-AF65-F5344CB8AC3E}">
        <p14:creationId xmlns:p14="http://schemas.microsoft.com/office/powerpoint/2010/main" val="10718023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609600" y="0"/>
            <a:ext cx="8001000" cy="533400"/>
          </a:xfrm>
        </p:spPr>
        <p:txBody>
          <a:bodyPr/>
          <a:lstStyle/>
          <a:p>
            <a:r>
              <a:rPr lang="en-US" sz="2800" b="1" dirty="0"/>
              <a:t>Scene 2: Romance &amp; the Grace of God</a:t>
            </a:r>
            <a:endParaRPr lang="en-US" sz="4000" b="1" dirty="0"/>
          </a:p>
        </p:txBody>
      </p: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495300" y="914400"/>
            <a:ext cx="8229600" cy="5546724"/>
          </a:xfrm>
        </p:spPr>
        <p:txBody>
          <a:bodyPr/>
          <a:lstStyle/>
          <a:p>
            <a:pPr marL="0" lvl="0" indent="0" eaLnBrk="1" hangingPunct="1">
              <a:buNone/>
            </a:pPr>
            <a:r>
              <a:rPr lang="en-US" sz="2400" b="1" dirty="0">
                <a:solidFill>
                  <a:srgbClr val="C00000"/>
                </a:solidFill>
                <a:latin typeface="Tahoma" pitchFamily="34" charset="0"/>
              </a:rPr>
              <a:t>Ruth 2:1-22 covers one 24-hour day in the lives of Naomi and Ruth</a:t>
            </a:r>
            <a:endParaRPr kumimoji="0" lang="en-US" sz="2400" b="1" i="0" u="none" strike="noStrike" kern="1200" cap="none" spc="0" normalizeH="0" baseline="0" noProof="0" dirty="0">
              <a:ln>
                <a:noFill/>
              </a:ln>
              <a:solidFill>
                <a:srgbClr val="C00000"/>
              </a:solidFill>
              <a:effectLst/>
              <a:uLnTx/>
              <a:uFillTx/>
              <a:latin typeface="Tahoma" pitchFamily="34" charset="0"/>
            </a:endParaRPr>
          </a:p>
          <a:p>
            <a:pPr lvl="0">
              <a:buClr>
                <a:srgbClr val="FF66FF"/>
              </a:buClr>
              <a:buSzPct val="115000"/>
              <a:buFont typeface="Wingdings" pitchFamily="2" charset="2"/>
              <a:buChar char="Ø"/>
            </a:pPr>
            <a:r>
              <a:rPr lang="en-US" sz="2400" b="1" dirty="0">
                <a:latin typeface="Tahoma" pitchFamily="34" charset="0"/>
              </a:rPr>
              <a:t>Ruth 2:1: </a:t>
            </a:r>
            <a:r>
              <a:rPr lang="en-US" sz="2400" b="0" dirty="0">
                <a:latin typeface="Tahoma" pitchFamily="34" charset="0"/>
              </a:rPr>
              <a:t>Introduction of Boaz, a worthy man of the clan of Elimelech, he had a reputation as a godly man of character and kindness.</a:t>
            </a:r>
          </a:p>
          <a:p>
            <a:pPr lvl="0">
              <a:buClr>
                <a:srgbClr val="FF66FF"/>
              </a:buClr>
              <a:buSzPct val="115000"/>
              <a:buFont typeface="Wingdings" pitchFamily="2" charset="2"/>
              <a:buChar char="Ø"/>
            </a:pPr>
            <a:r>
              <a:rPr lang="en-US" sz="2400" b="1" dirty="0">
                <a:latin typeface="Tahoma" pitchFamily="34" charset="0"/>
              </a:rPr>
              <a:t>Ruth 2:3: </a:t>
            </a:r>
            <a:r>
              <a:rPr lang="en-US" sz="2400" b="0" dirty="0">
                <a:latin typeface="Tahoma" pitchFamily="34" charset="0"/>
              </a:rPr>
              <a:t>We find a hungry Ruth who goes out to glean with the poor. This was in accordance with the Law of Moses </a:t>
            </a:r>
            <a:r>
              <a:rPr lang="en-US" sz="2400" b="0" i="1" dirty="0">
                <a:latin typeface="Tahoma" pitchFamily="34" charset="0"/>
              </a:rPr>
              <a:t>(Lev. 19:9; Lev. 23:22; Deut. 24:19).</a:t>
            </a:r>
          </a:p>
          <a:p>
            <a:pPr lvl="1">
              <a:buClr>
                <a:srgbClr val="FF66FF"/>
              </a:buClr>
              <a:buSzPct val="115000"/>
              <a:buFont typeface="Wingdings" panose="05000000000000000000" pitchFamily="2" charset="2"/>
              <a:buChar char="ü"/>
            </a:pPr>
            <a:r>
              <a:rPr lang="en-US" sz="2000" b="0" dirty="0">
                <a:latin typeface="Tahoma" pitchFamily="34" charset="0"/>
              </a:rPr>
              <a:t>She had no deliberate plan about which field she would work. </a:t>
            </a:r>
          </a:p>
          <a:p>
            <a:pPr lvl="1">
              <a:buClr>
                <a:srgbClr val="FF66FF"/>
              </a:buClr>
              <a:buSzPct val="115000"/>
              <a:buFont typeface="Wingdings" panose="05000000000000000000" pitchFamily="2" charset="2"/>
              <a:buChar char="ü"/>
            </a:pPr>
            <a:r>
              <a:rPr lang="en-US" sz="2000" b="0" dirty="0">
                <a:latin typeface="Tahoma" pitchFamily="34" charset="0"/>
              </a:rPr>
              <a:t>But what on the surface to her appears to be a wild coincidence, Ruth just happens to find herself in the field of this man Boaz,</a:t>
            </a:r>
            <a:r>
              <a:rPr lang="en-US" sz="2000" dirty="0">
                <a:latin typeface="Tahoma" pitchFamily="34" charset="0"/>
              </a:rPr>
              <a:t> a close relative!</a:t>
            </a:r>
            <a:r>
              <a:rPr kumimoji="0" lang="en-US" b="0" i="0" u="none" strike="noStrike" kern="1200" cap="none" spc="0" normalizeH="0" baseline="0" noProof="0" dirty="0">
                <a:ln>
                  <a:noFill/>
                </a:ln>
                <a:effectLst/>
                <a:uLnTx/>
                <a:uFillTx/>
                <a:latin typeface="Tahoma" pitchFamily="34" charset="0"/>
                <a:ea typeface="+mn-ea"/>
                <a:cs typeface="Times New Roman" pitchFamily="18" charset="0"/>
              </a:rPr>
              <a:t> </a:t>
            </a:r>
          </a:p>
          <a:p>
            <a:endParaRPr lang="en-US" dirty="0"/>
          </a:p>
        </p:txBody>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145971" y="6583362"/>
            <a:ext cx="2895600" cy="27463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A Love Story</a:t>
            </a:r>
          </a:p>
        </p:txBody>
      </p:sp>
    </p:spTree>
    <p:extLst>
      <p:ext uri="{BB962C8B-B14F-4D97-AF65-F5344CB8AC3E}">
        <p14:creationId xmlns:p14="http://schemas.microsoft.com/office/powerpoint/2010/main" val="2472835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45" name="Straight Connector 44">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descr="A person and person kissing&#10;&#10;Description automatically generated with low confidence">
            <a:extLst>
              <a:ext uri="{FF2B5EF4-FFF2-40B4-BE49-F238E27FC236}">
                <a16:creationId xmlns:a16="http://schemas.microsoft.com/office/drawing/2014/main" id="{A1154757-9216-4490-8BFC-4424BC58A781}"/>
              </a:ext>
            </a:extLst>
          </p:cNvPr>
          <p:cNvPicPr>
            <a:picLocks noGrp="1" noChangeAspect="1"/>
          </p:cNvPicPr>
          <p:nvPr>
            <p:ph sz="quarter" idx="13"/>
          </p:nvPr>
        </p:nvPicPr>
        <p:blipFill rotWithShape="1">
          <a:blip r:embed="rId2">
            <a:duotone>
              <a:prstClr val="black"/>
              <a:prstClr val="white"/>
            </a:duotone>
            <a:extLst>
              <a:ext uri="{28A0092B-C50C-407E-A947-70E740481C1C}">
                <a14:useLocalDpi xmlns:a14="http://schemas.microsoft.com/office/drawing/2010/main" val="0"/>
              </a:ext>
            </a:extLst>
          </a:blip>
          <a:srcRect l="27045" r="25116" b="9091"/>
          <a:stretch/>
        </p:blipFill>
        <p:spPr>
          <a:xfrm>
            <a:off x="3814762" y="-1"/>
            <a:ext cx="5326856" cy="6858001"/>
          </a:xfrm>
          <a:custGeom>
            <a:avLst/>
            <a:gdLst/>
            <a:ahLst/>
            <a:cxnLst/>
            <a:rect l="l" t="t" r="r" b="b"/>
            <a:pathLst>
              <a:path w="7102474" h="6858001">
                <a:moveTo>
                  <a:pt x="417180" y="0"/>
                </a:moveTo>
                <a:lnTo>
                  <a:pt x="7102474" y="0"/>
                </a:lnTo>
                <a:lnTo>
                  <a:pt x="7102474" y="6858001"/>
                </a:lnTo>
                <a:lnTo>
                  <a:pt x="65002" y="6858001"/>
                </a:lnTo>
                <a:lnTo>
                  <a:pt x="1840421" y="4521201"/>
                </a:lnTo>
                <a:close/>
                <a:moveTo>
                  <a:pt x="0" y="0"/>
                </a:moveTo>
                <a:lnTo>
                  <a:pt x="417180" y="0"/>
                </a:lnTo>
                <a:lnTo>
                  <a:pt x="0" y="447"/>
                </a:lnTo>
                <a:close/>
              </a:path>
            </a:pathLst>
          </a:custGeom>
        </p:spPr>
      </p:pic>
      <p:sp>
        <p:nvSpPr>
          <p:cNvPr id="2" name="Title 1">
            <a:extLst>
              <a:ext uri="{FF2B5EF4-FFF2-40B4-BE49-F238E27FC236}">
                <a16:creationId xmlns:a16="http://schemas.microsoft.com/office/drawing/2014/main" id="{1A040D37-D858-4AFF-866A-8EE5549378EF}"/>
              </a:ext>
            </a:extLst>
          </p:cNvPr>
          <p:cNvSpPr>
            <a:spLocks noGrp="1"/>
          </p:cNvSpPr>
          <p:nvPr>
            <p:ph type="title"/>
          </p:nvPr>
        </p:nvSpPr>
        <p:spPr>
          <a:xfrm>
            <a:off x="631948" y="2405320"/>
            <a:ext cx="3842636" cy="2369093"/>
          </a:xfrm>
        </p:spPr>
        <p:txBody>
          <a:bodyPr vert="horz" lIns="91440" tIns="45720" rIns="91440" bIns="45720" rtlCol="0" anchor="b">
            <a:normAutofit fontScale="90000"/>
          </a:bodyPr>
          <a:lstStyle/>
          <a:p>
            <a:pPr algn="ctr"/>
            <a:r>
              <a:rPr lang="en-US" sz="8000" b="1" dirty="0"/>
              <a:t>2</a:t>
            </a:r>
            <a:r>
              <a:rPr lang="en-US" sz="8000" b="1" baseline="30000" dirty="0"/>
              <a:t>nd</a:t>
            </a:r>
            <a:r>
              <a:rPr lang="en-US" sz="8000" b="1" dirty="0"/>
              <a:t> Love Story</a:t>
            </a:r>
          </a:p>
        </p:txBody>
      </p:sp>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07851" y="6492875"/>
            <a:ext cx="3631008"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Tahoma"/>
                <a:ea typeface="+mn-ea"/>
                <a:cs typeface="Times New Roman" pitchFamily="18" charset="0"/>
              </a:rPr>
              <a:t>A Love Story</a:t>
            </a:r>
          </a:p>
        </p:txBody>
      </p:sp>
      <p:cxnSp>
        <p:nvCxnSpPr>
          <p:cNvPr id="56" name="Straight Connector 55">
            <a:extLst>
              <a:ext uri="{FF2B5EF4-FFF2-40B4-BE49-F238E27FC236}">
                <a16:creationId xmlns:a16="http://schemas.microsoft.com/office/drawing/2014/main" id="{A3D2D849-17D8-45A4-9FB8-B955CD22BD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7A0A4A95-757B-4092-A077-CA7C3ADE49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2D2FAE71-B8B1-4745-A59A-A88D3FE48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E4C67344-C816-4380-85F7-CCFD7F8BA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24">
            <a:extLst>
              <a:ext uri="{FF2B5EF4-FFF2-40B4-BE49-F238E27FC236}">
                <a16:creationId xmlns:a16="http://schemas.microsoft.com/office/drawing/2014/main" id="{5A0B04CD-E5BD-4922-BE66-2D5B3A0DE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7">
            <a:extLst>
              <a:ext uri="{FF2B5EF4-FFF2-40B4-BE49-F238E27FC236}">
                <a16:creationId xmlns:a16="http://schemas.microsoft.com/office/drawing/2014/main" id="{CF4C9BE8-5C78-476D-9042-ECD8BE635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8">
            <a:extLst>
              <a:ext uri="{FF2B5EF4-FFF2-40B4-BE49-F238E27FC236}">
                <a16:creationId xmlns:a16="http://schemas.microsoft.com/office/drawing/2014/main" id="{7D6A31B3-BF49-4DB2-8306-DD2E4B889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9">
            <a:extLst>
              <a:ext uri="{FF2B5EF4-FFF2-40B4-BE49-F238E27FC236}">
                <a16:creationId xmlns:a16="http://schemas.microsoft.com/office/drawing/2014/main" id="{A903E87B-DD97-4095-B106-3218D6AF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29">
            <a:extLst>
              <a:ext uri="{FF2B5EF4-FFF2-40B4-BE49-F238E27FC236}">
                <a16:creationId xmlns:a16="http://schemas.microsoft.com/office/drawing/2014/main" id="{954CB26F-45F0-4288-A3B1-32535127B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673745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336549" y="-20608"/>
            <a:ext cx="7448550" cy="706408"/>
          </a:xfrm>
        </p:spPr>
        <p:txBody>
          <a:bodyPr>
            <a:normAutofit fontScale="90000"/>
          </a:bodyPr>
          <a:lstStyle/>
          <a:p>
            <a:pPr algn="ctr"/>
            <a:r>
              <a:rPr lang="en-US" sz="3200" b="1" dirty="0"/>
              <a:t>Scene 2: Romance &amp; the Grace of God</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349" y="6629400"/>
            <a:ext cx="4231083" cy="249208"/>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A Love Story</a:t>
            </a: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168274" y="765044"/>
            <a:ext cx="7143750" cy="5407156"/>
          </a:xfrm>
        </p:spPr>
        <p:txBody>
          <a:bodyPr>
            <a:normAutofit fontScale="25000" lnSpcReduction="20000"/>
          </a:bodyPr>
          <a:lstStyle/>
          <a:p>
            <a:pPr marL="0" lvl="0" indent="0" eaLnBrk="1" hangingPunct="1">
              <a:buNone/>
            </a:pPr>
            <a:r>
              <a:rPr lang="en-US" sz="11200" b="1" dirty="0">
                <a:solidFill>
                  <a:srgbClr val="C00000"/>
                </a:solidFill>
                <a:latin typeface="Tahoma" pitchFamily="34" charset="0"/>
              </a:rPr>
              <a:t>2</a:t>
            </a:r>
            <a:r>
              <a:rPr lang="en-US" sz="11200" b="1" baseline="30000" dirty="0">
                <a:solidFill>
                  <a:srgbClr val="C00000"/>
                </a:solidFill>
                <a:latin typeface="Tahoma" pitchFamily="34" charset="0"/>
              </a:rPr>
              <a:t>nd</a:t>
            </a:r>
            <a:r>
              <a:rPr lang="en-US" sz="11200" b="1" dirty="0">
                <a:solidFill>
                  <a:srgbClr val="C00000"/>
                </a:solidFill>
                <a:latin typeface="Tahoma" pitchFamily="34" charset="0"/>
              </a:rPr>
              <a:t> Love Story</a:t>
            </a:r>
            <a:endParaRPr kumimoji="0" lang="en-US" sz="11200" b="1" i="0" u="none" strike="noStrike" kern="1200" cap="none" spc="0" normalizeH="0" baseline="0" noProof="0" dirty="0">
              <a:ln>
                <a:noFill/>
              </a:ln>
              <a:solidFill>
                <a:srgbClr val="C00000"/>
              </a:solidFill>
              <a:effectLst/>
              <a:uLnTx/>
              <a:uFillTx/>
              <a:latin typeface="Tahoma" pitchFamily="34" charset="0"/>
            </a:endParaRPr>
          </a:p>
          <a:p>
            <a:pPr marL="461963" lvl="0" indent="-461963">
              <a:buClr>
                <a:srgbClr val="FF66FF"/>
              </a:buClr>
              <a:buSzPct val="115000"/>
              <a:buFont typeface="Wingdings" panose="05000000000000000000" pitchFamily="2" charset="2"/>
              <a:buChar char="v"/>
            </a:pPr>
            <a:r>
              <a:rPr lang="en-US" sz="9600" b="0" dirty="0">
                <a:solidFill>
                  <a:schemeClr val="tx1"/>
                </a:solidFill>
                <a:latin typeface="Tahoma" pitchFamily="34" charset="0"/>
              </a:rPr>
              <a:t>Boaz spots this cute Moabitess gleaning with the poor and it appears it was love at first sight!</a:t>
            </a:r>
          </a:p>
          <a:p>
            <a:pPr marL="461963" lvl="0" indent="-461963">
              <a:buClr>
                <a:srgbClr val="FF66FF"/>
              </a:buClr>
              <a:buSzPct val="115000"/>
              <a:buFont typeface="Wingdings" panose="05000000000000000000" pitchFamily="2" charset="2"/>
              <a:buChar char="v"/>
            </a:pPr>
            <a:r>
              <a:rPr lang="en-US" sz="9600" b="0" dirty="0">
                <a:solidFill>
                  <a:schemeClr val="tx1"/>
                </a:solidFill>
                <a:latin typeface="Tahoma" pitchFamily="34" charset="0"/>
              </a:rPr>
              <a:t>He goes out of his way to show her favor: </a:t>
            </a:r>
          </a:p>
          <a:p>
            <a:pPr marL="914400" lvl="1" indent="-457200">
              <a:buClr>
                <a:srgbClr val="FF66FF"/>
              </a:buClr>
              <a:buSzPct val="115000"/>
              <a:buFont typeface="Wingdings" panose="05000000000000000000" pitchFamily="2" charset="2"/>
              <a:buChar char="q"/>
            </a:pPr>
            <a:r>
              <a:rPr lang="en-US" sz="9400" dirty="0">
                <a:solidFill>
                  <a:schemeClr val="tx1"/>
                </a:solidFill>
                <a:latin typeface="Tahoma" pitchFamily="34" charset="0"/>
              </a:rPr>
              <a:t>H</a:t>
            </a:r>
            <a:r>
              <a:rPr lang="en-US" sz="9400" b="0" dirty="0">
                <a:solidFill>
                  <a:schemeClr val="tx1"/>
                </a:solidFill>
                <a:latin typeface="Tahoma" pitchFamily="34" charset="0"/>
              </a:rPr>
              <a:t>e told Ruth to stay in his fields and with his maids and to drink from the servants’ water (2:8-9)</a:t>
            </a:r>
          </a:p>
          <a:p>
            <a:pPr marL="914400" lvl="1" indent="-457200">
              <a:buClr>
                <a:srgbClr val="FF66FF"/>
              </a:buClr>
              <a:buSzPct val="115000"/>
              <a:buFont typeface="Wingdings" panose="05000000000000000000" pitchFamily="2" charset="2"/>
              <a:buChar char="q"/>
            </a:pPr>
            <a:r>
              <a:rPr lang="en-US" sz="9400" dirty="0">
                <a:solidFill>
                  <a:schemeClr val="tx1"/>
                </a:solidFill>
                <a:latin typeface="Tahoma" pitchFamily="34" charset="0"/>
              </a:rPr>
              <a:t>L</a:t>
            </a:r>
            <a:r>
              <a:rPr lang="en-US" sz="9400" b="0" dirty="0">
                <a:solidFill>
                  <a:schemeClr val="tx1"/>
                </a:solidFill>
                <a:latin typeface="Tahoma" pitchFamily="34" charset="0"/>
              </a:rPr>
              <a:t>ooked into her background (2:11-12: she sought refuge under God’s wings </a:t>
            </a:r>
            <a:r>
              <a:rPr lang="en-US" sz="9400" b="0" i="1" dirty="0">
                <a:solidFill>
                  <a:schemeClr val="tx1"/>
                </a:solidFill>
                <a:latin typeface="Tahoma" pitchFamily="34" charset="0"/>
              </a:rPr>
              <a:t>[H3671]</a:t>
            </a:r>
          </a:p>
          <a:p>
            <a:pPr marL="914400" lvl="1" indent="-457200">
              <a:buClr>
                <a:srgbClr val="FF66FF"/>
              </a:buClr>
              <a:buSzPct val="115000"/>
              <a:buFont typeface="Wingdings" panose="05000000000000000000" pitchFamily="2" charset="2"/>
              <a:buChar char="q"/>
            </a:pPr>
            <a:r>
              <a:rPr lang="en-US" sz="9400" dirty="0">
                <a:solidFill>
                  <a:schemeClr val="tx1"/>
                </a:solidFill>
                <a:latin typeface="Tahoma" pitchFamily="34" charset="0"/>
              </a:rPr>
              <a:t>F</a:t>
            </a:r>
            <a:r>
              <a:rPr lang="en-US" sz="9400" b="0" dirty="0">
                <a:solidFill>
                  <a:schemeClr val="tx1"/>
                </a:solidFill>
                <a:latin typeface="Tahoma" pitchFamily="34" charset="0"/>
              </a:rPr>
              <a:t>ed her a huge lunch (2:14)</a:t>
            </a:r>
          </a:p>
          <a:p>
            <a:pPr marL="914400" lvl="1" indent="-457200">
              <a:buClr>
                <a:srgbClr val="FF66FF"/>
              </a:buClr>
              <a:buSzPct val="115000"/>
              <a:buFont typeface="Wingdings" panose="05000000000000000000" pitchFamily="2" charset="2"/>
              <a:buChar char="q"/>
            </a:pPr>
            <a:r>
              <a:rPr lang="en-US" sz="9400" dirty="0">
                <a:solidFill>
                  <a:schemeClr val="tx1"/>
                </a:solidFill>
                <a:latin typeface="Tahoma" pitchFamily="34" charset="0"/>
              </a:rPr>
              <a:t>H</a:t>
            </a:r>
            <a:r>
              <a:rPr lang="en-US" sz="9400" b="0" dirty="0">
                <a:solidFill>
                  <a:schemeClr val="tx1"/>
                </a:solidFill>
                <a:latin typeface="Tahoma" pitchFamily="34" charset="0"/>
              </a:rPr>
              <a:t>e gave secret instructions to his workers to deliberately drop some sheaves for her (2:15-16)</a:t>
            </a:r>
          </a:p>
          <a:p>
            <a:pPr marL="914400" lvl="1" indent="-457200">
              <a:buClr>
                <a:srgbClr val="FF66FF"/>
              </a:buClr>
              <a:buSzPct val="115000"/>
              <a:buFont typeface="Wingdings" panose="05000000000000000000" pitchFamily="2" charset="2"/>
              <a:buChar char="q"/>
            </a:pPr>
            <a:r>
              <a:rPr lang="en-US" sz="9400" dirty="0">
                <a:solidFill>
                  <a:schemeClr val="tx1"/>
                </a:solidFill>
                <a:latin typeface="Tahoma" pitchFamily="34" charset="0"/>
              </a:rPr>
              <a:t>B</a:t>
            </a:r>
            <a:r>
              <a:rPr lang="en-US" sz="9400" b="0" dirty="0">
                <a:solidFill>
                  <a:schemeClr val="tx1"/>
                </a:solidFill>
                <a:latin typeface="Tahoma" pitchFamily="34" charset="0"/>
              </a:rPr>
              <a:t>y evening Ruth had gleaned an “ephah”    of barley! (About 30 pounds!)</a:t>
            </a:r>
            <a:endParaRPr lang="en-US" dirty="0"/>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218400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9"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par>
                          <p:cTn id="22" fill="hold">
                            <p:stCondLst>
                              <p:cond delay="2000"/>
                            </p:stCondLst>
                            <p:childTnLst>
                              <p:par>
                                <p:cTn id="23" presetID="9"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par>
                          <p:cTn id="26" fill="hold">
                            <p:stCondLst>
                              <p:cond delay="2500"/>
                            </p:stCondLst>
                            <p:childTnLst>
                              <p:par>
                                <p:cTn id="27" presetID="9"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ssolve">
                                      <p:cBhvr>
                                        <p:cTn id="29" dur="500"/>
                                        <p:tgtEl>
                                          <p:spTgt spid="3">
                                            <p:txEl>
                                              <p:pRg st="5" end="5"/>
                                            </p:txEl>
                                          </p:spTgt>
                                        </p:tgtEl>
                                      </p:cBhvr>
                                    </p:animEffect>
                                  </p:childTnLst>
                                </p:cTn>
                              </p:par>
                            </p:childTnLst>
                          </p:cTn>
                        </p:par>
                        <p:par>
                          <p:cTn id="30" fill="hold">
                            <p:stCondLst>
                              <p:cond delay="3000"/>
                            </p:stCondLst>
                            <p:childTnLst>
                              <p:par>
                                <p:cTn id="31" presetID="9"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dissolve">
                                      <p:cBhvr>
                                        <p:cTn id="33" dur="500"/>
                                        <p:tgtEl>
                                          <p:spTgt spid="3">
                                            <p:txEl>
                                              <p:pRg st="6" end="6"/>
                                            </p:txEl>
                                          </p:spTgt>
                                        </p:tgtEl>
                                      </p:cBhvr>
                                    </p:animEffect>
                                  </p:childTnLst>
                                </p:cTn>
                              </p:par>
                            </p:childTnLst>
                          </p:cTn>
                        </p:par>
                        <p:par>
                          <p:cTn id="34" fill="hold">
                            <p:stCondLst>
                              <p:cond delay="3500"/>
                            </p:stCondLst>
                            <p:childTnLst>
                              <p:par>
                                <p:cTn id="35" presetID="9"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609600" y="0"/>
            <a:ext cx="8001000" cy="533400"/>
          </a:xfrm>
        </p:spPr>
        <p:txBody>
          <a:bodyPr/>
          <a:lstStyle/>
          <a:p>
            <a:r>
              <a:rPr lang="en-US" sz="2800" b="1" dirty="0"/>
              <a:t>Scene 2: Romance &amp; the Grace of God</a:t>
            </a:r>
            <a:endParaRPr lang="en-US" sz="4000" b="1" dirty="0"/>
          </a:p>
        </p:txBody>
      </p: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495300" y="914400"/>
            <a:ext cx="8229600" cy="5546724"/>
          </a:xfrm>
        </p:spPr>
        <p:txBody>
          <a:bodyPr/>
          <a:lstStyle/>
          <a:p>
            <a:pPr marL="0" lvl="0" indent="0" eaLnBrk="1" hangingPunct="1">
              <a:buNone/>
            </a:pPr>
            <a:r>
              <a:rPr lang="en-US" sz="2400" b="1" dirty="0">
                <a:solidFill>
                  <a:srgbClr val="C00000"/>
                </a:solidFill>
                <a:latin typeface="Tahoma" pitchFamily="34" charset="0"/>
              </a:rPr>
              <a:t>Ruth 2:19-22: When Ruth goes home to Naomi and recounts the details, the lights suddenly click on for Naomi</a:t>
            </a:r>
            <a:endParaRPr kumimoji="0" lang="en-US" sz="2400" b="1" i="0" u="none" strike="noStrike" kern="1200" cap="none" spc="0" normalizeH="0" baseline="0" noProof="0" dirty="0">
              <a:ln>
                <a:noFill/>
              </a:ln>
              <a:solidFill>
                <a:srgbClr val="C00000"/>
              </a:solidFill>
              <a:effectLst/>
              <a:uLnTx/>
              <a:uFillTx/>
              <a:latin typeface="Tahoma" pitchFamily="34" charset="0"/>
            </a:endParaRPr>
          </a:p>
          <a:p>
            <a:pPr lvl="0">
              <a:buClr>
                <a:srgbClr val="FF66FF"/>
              </a:buClr>
              <a:buSzPct val="115000"/>
              <a:buFont typeface="Wingdings" pitchFamily="2" charset="2"/>
              <a:buChar char="Ø"/>
            </a:pPr>
            <a:r>
              <a:rPr lang="en-US" sz="2400" dirty="0">
                <a:latin typeface="Tahoma" pitchFamily="34" charset="0"/>
              </a:rPr>
              <a:t>When she heard that the name of their benefactor was Boaz, her mourning turned to dancing! </a:t>
            </a:r>
          </a:p>
          <a:p>
            <a:pPr marL="914400" lvl="1" indent="-457200">
              <a:buClr>
                <a:srgbClr val="FF66FF"/>
              </a:buClr>
              <a:buSzPct val="115000"/>
              <a:buFont typeface="Wingdings" panose="05000000000000000000" pitchFamily="2" charset="2"/>
              <a:buChar char="ü"/>
            </a:pPr>
            <a:r>
              <a:rPr lang="en-US" sz="2000" i="1" dirty="0">
                <a:latin typeface="Tahoma" pitchFamily="34" charset="0"/>
              </a:rPr>
              <a:t>“May he be blessed of the LORD who has not withdrawn his kindness to the living and to the dead!” </a:t>
            </a:r>
            <a:r>
              <a:rPr lang="en-US" sz="2000" b="1" i="1" dirty="0">
                <a:latin typeface="Tahoma" pitchFamily="34" charset="0"/>
              </a:rPr>
              <a:t>(2:20)</a:t>
            </a:r>
          </a:p>
          <a:p>
            <a:pPr lvl="0">
              <a:buClr>
                <a:srgbClr val="FF66FF"/>
              </a:buClr>
              <a:buSzPct val="115000"/>
              <a:buFont typeface="Wingdings" pitchFamily="2" charset="2"/>
              <a:buChar char="Ø"/>
            </a:pPr>
            <a:r>
              <a:rPr lang="en-US" sz="2400" dirty="0">
                <a:latin typeface="Tahoma" pitchFamily="34" charset="0"/>
              </a:rPr>
              <a:t>Naomi also said to her, </a:t>
            </a:r>
            <a:r>
              <a:rPr lang="en-US" sz="2400" i="1" dirty="0">
                <a:latin typeface="Tahoma" pitchFamily="34" charset="0"/>
              </a:rPr>
              <a:t>“The man is our relative, he is one of our closest relatives” </a:t>
            </a:r>
            <a:r>
              <a:rPr lang="en-US" sz="2400" b="1" dirty="0">
                <a:latin typeface="Tahoma" pitchFamily="34" charset="0"/>
              </a:rPr>
              <a:t>(2:20: </a:t>
            </a:r>
            <a:r>
              <a:rPr lang="en-US" sz="2400" dirty="0">
                <a:latin typeface="Tahoma" pitchFamily="34" charset="0"/>
              </a:rPr>
              <a:t>The ESV says, “one of our redeemers” from the Hebrew “kinsman-redeemer”)</a:t>
            </a:r>
            <a:r>
              <a:rPr kumimoji="0" lang="en-US" sz="3200" b="0" i="0" u="none" strike="noStrike" kern="1200" cap="none" spc="0" normalizeH="0" baseline="0" noProof="0" dirty="0">
                <a:ln>
                  <a:noFill/>
                </a:ln>
                <a:effectLst/>
                <a:uLnTx/>
                <a:uFillTx/>
                <a:latin typeface="Tahoma" pitchFamily="34" charset="0"/>
                <a:ea typeface="+mn-ea"/>
                <a:cs typeface="Times New Roman" pitchFamily="18" charset="0"/>
              </a:rPr>
              <a:t> </a:t>
            </a:r>
          </a:p>
          <a:p>
            <a:endParaRPr lang="en-US" dirty="0"/>
          </a:p>
        </p:txBody>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145971" y="6583362"/>
            <a:ext cx="2895600" cy="27463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A Love Story</a:t>
            </a:r>
          </a:p>
        </p:txBody>
      </p:sp>
    </p:spTree>
    <p:extLst>
      <p:ext uri="{BB962C8B-B14F-4D97-AF65-F5344CB8AC3E}">
        <p14:creationId xmlns:p14="http://schemas.microsoft.com/office/powerpoint/2010/main" val="26106738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609600" y="0"/>
            <a:ext cx="8001000" cy="533400"/>
          </a:xfrm>
        </p:spPr>
        <p:txBody>
          <a:bodyPr/>
          <a:lstStyle/>
          <a:p>
            <a:r>
              <a:rPr lang="en-US" sz="2800" b="1" dirty="0"/>
              <a:t>Scene 2: Romance &amp; the Grace of God</a:t>
            </a:r>
            <a:endParaRPr lang="en-US" sz="4000" b="1" dirty="0"/>
          </a:p>
        </p:txBody>
      </p: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495300" y="777081"/>
            <a:ext cx="8229600" cy="5562600"/>
          </a:xfrm>
        </p:spPr>
        <p:txBody>
          <a:bodyPr/>
          <a:lstStyle/>
          <a:p>
            <a:pPr marL="0" lvl="0" indent="0" eaLnBrk="1" hangingPunct="1">
              <a:buNone/>
            </a:pPr>
            <a:r>
              <a:rPr lang="en-US" sz="2800" b="1" dirty="0">
                <a:solidFill>
                  <a:srgbClr val="C00000"/>
                </a:solidFill>
                <a:latin typeface="Tahoma" pitchFamily="34" charset="0"/>
              </a:rPr>
              <a:t>God’s care for His people</a:t>
            </a:r>
            <a:endParaRPr kumimoji="0" lang="en-US" sz="2800" b="1" i="0" u="none" strike="noStrike" kern="1200" cap="none" spc="0" normalizeH="0" baseline="0" noProof="0" dirty="0">
              <a:ln>
                <a:noFill/>
              </a:ln>
              <a:solidFill>
                <a:srgbClr val="C00000"/>
              </a:solidFill>
              <a:effectLst/>
              <a:uLnTx/>
              <a:uFillTx/>
              <a:latin typeface="Tahoma" pitchFamily="34" charset="0"/>
            </a:endParaRPr>
          </a:p>
          <a:p>
            <a:pPr lvl="0">
              <a:buClr>
                <a:srgbClr val="FF66FF"/>
              </a:buClr>
              <a:buSzPct val="115000"/>
              <a:buFont typeface="Wingdings" pitchFamily="2" charset="2"/>
              <a:buChar char="Ø"/>
            </a:pPr>
            <a:r>
              <a:rPr lang="en-US" sz="2800" b="1" dirty="0">
                <a:latin typeface="Tahoma" pitchFamily="34" charset="0"/>
              </a:rPr>
              <a:t>Ruth 2:23: </a:t>
            </a:r>
            <a:r>
              <a:rPr lang="en-US" sz="2800" i="1" dirty="0">
                <a:latin typeface="Tahoma" pitchFamily="34" charset="0"/>
              </a:rPr>
              <a:t>“So she kept close to the young women of Boaz, gleaning until the end of the barley and wheat harvests. And she lived with her mother-in-law.”</a:t>
            </a:r>
          </a:p>
          <a:p>
            <a:pPr lvl="0">
              <a:buClr>
                <a:srgbClr val="FF66FF"/>
              </a:buClr>
              <a:buSzPct val="115000"/>
              <a:buFont typeface="Wingdings" pitchFamily="2" charset="2"/>
              <a:buChar char="Ø"/>
            </a:pPr>
            <a:r>
              <a:rPr lang="en-US" sz="2800" dirty="0">
                <a:latin typeface="Tahoma" pitchFamily="34" charset="0"/>
              </a:rPr>
              <a:t>After such mourning and grief, one day changed their outlook, and now Ruth stays in Boaz’s fields with his servants until the end of the Barley Harvest. </a:t>
            </a:r>
          </a:p>
          <a:p>
            <a:pPr lvl="0">
              <a:buClr>
                <a:srgbClr val="FF66FF"/>
              </a:buClr>
              <a:buSzPct val="115000"/>
              <a:buFont typeface="Wingdings" pitchFamily="2" charset="2"/>
              <a:buChar char="Ø"/>
            </a:pPr>
            <a:r>
              <a:rPr lang="en-US" sz="2800" dirty="0">
                <a:latin typeface="Tahoma" pitchFamily="34" charset="0"/>
              </a:rPr>
              <a:t>Barley was harvested from late March through late April, wheat from late April to late May </a:t>
            </a:r>
            <a:r>
              <a:rPr lang="en-US" sz="2000" i="1" dirty="0">
                <a:latin typeface="Tahoma" pitchFamily="34" charset="0"/>
              </a:rPr>
              <a:t>(NET Full Notes, O. Borowski, </a:t>
            </a:r>
            <a:r>
              <a:rPr lang="en-US" sz="2000" i="1" u="sng" dirty="0">
                <a:latin typeface="Tahoma" pitchFamily="34" charset="0"/>
              </a:rPr>
              <a:t>Agriculture in Ancient Israel</a:t>
            </a:r>
            <a:r>
              <a:rPr lang="en-US" sz="2000" i="1" dirty="0">
                <a:latin typeface="Tahoma" pitchFamily="34" charset="0"/>
              </a:rPr>
              <a:t>, 88, 91).</a:t>
            </a:r>
            <a:r>
              <a:rPr kumimoji="0" lang="en-US" sz="2000" b="0" i="0" u="none" strike="noStrike" kern="1200" cap="none" spc="0" normalizeH="0" baseline="0" noProof="0" dirty="0">
                <a:ln>
                  <a:noFill/>
                </a:ln>
                <a:effectLst/>
                <a:uLnTx/>
                <a:uFillTx/>
                <a:latin typeface="Tahoma" pitchFamily="34" charset="0"/>
                <a:cs typeface="Times New Roman" pitchFamily="18" charset="0"/>
              </a:rPr>
              <a:t> </a:t>
            </a:r>
            <a:endParaRPr lang="en-US" sz="2000" dirty="0"/>
          </a:p>
        </p:txBody>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145971" y="6583362"/>
            <a:ext cx="2895600" cy="27463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A Love Story</a:t>
            </a:r>
          </a:p>
        </p:txBody>
      </p:sp>
    </p:spTree>
    <p:extLst>
      <p:ext uri="{BB962C8B-B14F-4D97-AF65-F5344CB8AC3E}">
        <p14:creationId xmlns:p14="http://schemas.microsoft.com/office/powerpoint/2010/main" val="16795841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372764"/>
          </a:xfrm>
        </p:spPr>
        <p:txBody>
          <a:bodyPr/>
          <a:lstStyle/>
          <a:p>
            <a:pPr algn="r" eaLnBrk="1" hangingPunct="1"/>
            <a:r>
              <a:rPr lang="en-US" sz="2800" b="1" u="sng" dirty="0">
                <a:solidFill>
                  <a:srgbClr val="FFC000"/>
                </a:solidFill>
                <a:effectLst/>
                <a:latin typeface="Arial"/>
                <a:ea typeface="+mj-ea"/>
                <a:cs typeface="Times New Roman"/>
              </a:rPr>
              <a:t>Scene 2: Romance &amp; the Grace of God</a:t>
            </a:r>
            <a:endParaRPr lang="en-US" sz="2800" b="1" u="sng" dirty="0">
              <a:solidFill>
                <a:srgbClr val="FFC000"/>
              </a:solidFill>
              <a:cs typeface="Times New Roman" pitchFamily="18" charset="0"/>
            </a:endParaRPr>
          </a:p>
        </p:txBody>
      </p:sp>
      <p:sp>
        <p:nvSpPr>
          <p:cNvPr id="14339" name="Footer Placeholder 4"/>
          <p:cNvSpPr>
            <a:spLocks noGrp="1"/>
          </p:cNvSpPr>
          <p:nvPr>
            <p:ph type="ftr" sz="quarter" idx="11"/>
          </p:nvPr>
        </p:nvSpPr>
        <p:spPr>
          <a:xfrm>
            <a:off x="-7373" y="6515100"/>
            <a:ext cx="1988573"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 Love Story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857500" y="672840"/>
            <a:ext cx="3428999" cy="314188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a:extLst>
              <a:ext uri="{FF2B5EF4-FFF2-40B4-BE49-F238E27FC236}">
                <a16:creationId xmlns:a16="http://schemas.microsoft.com/office/drawing/2014/main" id="{34CC9A41-DCD9-4F24-ABBF-7A3D794B7263}"/>
              </a:ext>
            </a:extLst>
          </p:cNvPr>
          <p:cNvSpPr txBox="1">
            <a:spLocks noChangeArrowheads="1"/>
          </p:cNvSpPr>
          <p:nvPr/>
        </p:nvSpPr>
        <p:spPr bwMode="auto">
          <a:xfrm>
            <a:off x="0" y="4114800"/>
            <a:ext cx="9151373" cy="1200329"/>
          </a:xfrm>
          <a:prstGeom prst="rect">
            <a:avLst/>
          </a:prstGeom>
          <a:solidFill>
            <a:srgbClr val="FFCCFF"/>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algn="ctr" eaLnBrk="1" hangingPunct="1"/>
            <a:r>
              <a:rPr lang="en-US" dirty="0">
                <a:solidFill>
                  <a:srgbClr val="C00000"/>
                </a:solidFill>
              </a:rPr>
              <a:t>Paul says for those that love the Lord, God works things out for their good (Romans 8:28), and we certainly see God’s care for His people in the book of Ruth!</a:t>
            </a:r>
            <a:endParaRPr kumimoji="0" lang="en-US" b="0" i="0" u="none" strike="noStrike" kern="120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2617701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10">
            <a:extLst>
              <a:ext uri="{FF2B5EF4-FFF2-40B4-BE49-F238E27FC236}">
                <a16:creationId xmlns:a16="http://schemas.microsoft.com/office/drawing/2014/main" id="{0DAF8575-DDD0-43E3-95E0-CF812F06AF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5CCA1792-C598-45A3-82EC-60F305DCB1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84F3208-0F93-4217-AB03-C74E565729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862CE08-0EF8-4D30-9F34-5CEF2E35C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F707B85-7DC9-4931-8C39-C2802F1F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9409EB7-9549-43B7-9597-771D971CA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95D6453-5D14-445F-B965-BA2F9177D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62F0BDF-F752-4F9D-826C-376BA43AF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019CD532-CC2D-41A0-B2E5-1A177CC06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51829B1-B54D-428F-B99F-234847A0C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C8483DED-5995-47C7-9E6E-3340224B3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2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grpSp>
        <p:nvGrpSpPr>
          <p:cNvPr id="40" name="Group 2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6" name="Straight Connector 2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1" name="Rectangle 3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descr="A picture containing text, clapperboard&#10;&#10;Description automatically generated">
            <a:extLst>
              <a:ext uri="{FF2B5EF4-FFF2-40B4-BE49-F238E27FC236}">
                <a16:creationId xmlns:a16="http://schemas.microsoft.com/office/drawing/2014/main" id="{35427D1F-EF8B-43A2-8DAE-5981DFFEE0B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22330" y="586579"/>
            <a:ext cx="7181067" cy="5850161"/>
          </a:xfrm>
          <a:prstGeom prst="rect">
            <a:avLst/>
          </a:prstGeom>
        </p:spPr>
      </p:pic>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90416" y="6411619"/>
            <a:ext cx="4723209"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srgbClr val="FFFFFF"/>
                </a:solidFill>
                <a:effectLst/>
                <a:uLnTx/>
                <a:uFillTx/>
                <a:latin typeface="Tahoma"/>
                <a:ea typeface="+mn-ea"/>
                <a:cs typeface="Times New Roman" pitchFamily="18" charset="0"/>
              </a:rPr>
              <a:t>A Love Story</a:t>
            </a:r>
          </a:p>
        </p:txBody>
      </p:sp>
      <p:sp>
        <p:nvSpPr>
          <p:cNvPr id="7" name="TextBox 6">
            <a:extLst>
              <a:ext uri="{FF2B5EF4-FFF2-40B4-BE49-F238E27FC236}">
                <a16:creationId xmlns:a16="http://schemas.microsoft.com/office/drawing/2014/main" id="{15EE2789-EE5C-4EA0-A4AC-F8659A2B4E5D}"/>
              </a:ext>
            </a:extLst>
          </p:cNvPr>
          <p:cNvSpPr txBox="1"/>
          <p:nvPr/>
        </p:nvSpPr>
        <p:spPr>
          <a:xfrm>
            <a:off x="1645428" y="2739438"/>
            <a:ext cx="4836580" cy="76944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Ruth: A Love Story</a:t>
            </a:r>
          </a:p>
        </p:txBody>
      </p:sp>
      <p:sp>
        <p:nvSpPr>
          <p:cNvPr id="35" name="TextBox 34">
            <a:extLst>
              <a:ext uri="{FF2B5EF4-FFF2-40B4-BE49-F238E27FC236}">
                <a16:creationId xmlns:a16="http://schemas.microsoft.com/office/drawing/2014/main" id="{FA84D06A-E9CC-47D7-82E9-3021794DF11B}"/>
              </a:ext>
            </a:extLst>
          </p:cNvPr>
          <p:cNvSpPr txBox="1"/>
          <p:nvPr/>
        </p:nvSpPr>
        <p:spPr>
          <a:xfrm>
            <a:off x="1609169" y="3593583"/>
            <a:ext cx="5807388"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Scene 3: Renewed Hope and a Risky Proposal</a:t>
            </a:r>
          </a:p>
        </p:txBody>
      </p:sp>
      <p:sp>
        <p:nvSpPr>
          <p:cNvPr id="37" name="TextBox 36">
            <a:extLst>
              <a:ext uri="{FF2B5EF4-FFF2-40B4-BE49-F238E27FC236}">
                <a16:creationId xmlns:a16="http://schemas.microsoft.com/office/drawing/2014/main" id="{E1564298-4388-4F19-94BF-F366243A3DD9}"/>
              </a:ext>
            </a:extLst>
          </p:cNvPr>
          <p:cNvSpPr txBox="1"/>
          <p:nvPr/>
        </p:nvSpPr>
        <p:spPr>
          <a:xfrm>
            <a:off x="1576701" y="4836329"/>
            <a:ext cx="2411238"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Ruth chapter 3</a:t>
            </a:r>
          </a:p>
        </p:txBody>
      </p:sp>
    </p:spTree>
    <p:extLst>
      <p:ext uri="{BB962C8B-B14F-4D97-AF65-F5344CB8AC3E}">
        <p14:creationId xmlns:p14="http://schemas.microsoft.com/office/powerpoint/2010/main" val="10790800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
            <a:ext cx="8229600" cy="731837"/>
          </a:xfrm>
        </p:spPr>
        <p:txBody>
          <a:bodyPr vert="horz" wrap="square" lIns="91440" tIns="45720" rIns="91440" bIns="45720" numCol="1" anchor="ctr" anchorCtr="0" compatLnSpc="1">
            <a:prstTxWarp prst="textNoShape">
              <a:avLst/>
            </a:prstTxWarp>
            <a:normAutofit/>
          </a:bodyPr>
          <a:lstStyle/>
          <a:p>
            <a:r>
              <a:rPr lang="en-US" sz="4000" b="1" u="sng" dirty="0">
                <a:solidFill>
                  <a:srgbClr val="FF0000"/>
                </a:solidFill>
                <a:effectLst/>
                <a:latin typeface="+mj-lt"/>
                <a:ea typeface="+mj-ea"/>
                <a:cs typeface="+mj-cs"/>
              </a:rPr>
              <a:t>Intro</a:t>
            </a:r>
            <a:endParaRPr lang="en-US" sz="4000" b="1" u="sng" dirty="0">
              <a:solidFill>
                <a:srgbClr val="FF0000"/>
              </a:solidFill>
              <a:latin typeface="+mj-lt"/>
              <a:ea typeface="+mj-ea"/>
              <a:cs typeface="+mj-cs"/>
            </a:endParaRPr>
          </a:p>
        </p:txBody>
      </p:sp>
      <p:pic>
        <p:nvPicPr>
          <p:cNvPr id="6" name="Picture 5">
            <a:extLst>
              <a:ext uri="{FF2B5EF4-FFF2-40B4-BE49-F238E27FC236}">
                <a16:creationId xmlns:a16="http://schemas.microsoft.com/office/drawing/2014/main" id="{A7A7ED67-1BBA-4BC0-BEF0-8F20D834892E}"/>
              </a:ext>
            </a:extLst>
          </p:cNvPr>
          <p:cNvPicPr>
            <a:picLocks noChangeAspect="1"/>
          </p:cNvPicPr>
          <p:nvPr/>
        </p:nvPicPr>
        <p:blipFill rotWithShape="1">
          <a:blip r:embed="rId3">
            <a:extLst>
              <a:ext uri="{28A0092B-C50C-407E-A947-70E740481C1C}">
                <a14:useLocalDpi xmlns:a14="http://schemas.microsoft.com/office/drawing/2010/main" val="0"/>
              </a:ext>
            </a:extLst>
          </a:blip>
          <a:srcRect r="11602" b="-3"/>
          <a:stretch/>
        </p:blipFill>
        <p:spPr>
          <a:xfrm>
            <a:off x="457201" y="1225549"/>
            <a:ext cx="4038600" cy="4525963"/>
          </a:xfrm>
          <a:prstGeom prst="rect">
            <a:avLst/>
          </a:prstGeom>
          <a:noFill/>
        </p:spPr>
      </p:pic>
      <p:sp>
        <p:nvSpPr>
          <p:cNvPr id="9" name="Text Box 8">
            <a:extLst>
              <a:ext uri="{FF2B5EF4-FFF2-40B4-BE49-F238E27FC236}">
                <a16:creationId xmlns:a16="http://schemas.microsoft.com/office/drawing/2014/main" id="{34CC9A41-DCD9-4F24-ABBF-7A3D794B7263}"/>
              </a:ext>
            </a:extLst>
          </p:cNvPr>
          <p:cNvSpPr txBox="1">
            <a:spLocks noChangeArrowheads="1"/>
          </p:cNvSpPr>
          <p:nvPr/>
        </p:nvSpPr>
        <p:spPr bwMode="auto">
          <a:xfrm>
            <a:off x="4648200" y="1412874"/>
            <a:ext cx="4343400" cy="4525963"/>
          </a:xfrm>
          <a:prstGeom prst="rect">
            <a:avLst/>
          </a:prstGeom>
          <a:noFill/>
          <a:ln>
            <a:noFill/>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normAutofit fontScale="85000" lnSpcReduction="20000"/>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a:spcBef>
                <a:spcPct val="20000"/>
              </a:spcBef>
              <a:defRPr/>
            </a:pPr>
            <a:r>
              <a:rPr lang="en-US" sz="2800" dirty="0">
                <a:solidFill>
                  <a:schemeClr val="tx1"/>
                </a:solidFill>
                <a:latin typeface="+mn-lt"/>
              </a:rPr>
              <a:t>The Book of Ruth is said to be the most beautiful short story ever written. </a:t>
            </a:r>
          </a:p>
          <a:p>
            <a:pPr marL="0" lvl="0" indent="0">
              <a:spcBef>
                <a:spcPct val="20000"/>
              </a:spcBef>
              <a:defRPr/>
            </a:pPr>
            <a:endParaRPr lang="en-US" sz="2800" dirty="0">
              <a:solidFill>
                <a:schemeClr val="tx1"/>
              </a:solidFill>
              <a:latin typeface="+mn-lt"/>
            </a:endParaRPr>
          </a:p>
          <a:p>
            <a:pPr marL="0" lvl="0" indent="0">
              <a:spcBef>
                <a:spcPct val="20000"/>
              </a:spcBef>
              <a:defRPr/>
            </a:pPr>
            <a:r>
              <a:rPr lang="en-US" sz="2800" dirty="0">
                <a:solidFill>
                  <a:schemeClr val="tx1"/>
                </a:solidFill>
                <a:latin typeface="+mn-lt"/>
              </a:rPr>
              <a:t>It’s an account of anxiety, fear, love, and commitment that goes from despair and the darkness of one’s soul to joy and hope. </a:t>
            </a:r>
          </a:p>
          <a:p>
            <a:pPr marL="0" lvl="0" indent="0">
              <a:spcBef>
                <a:spcPct val="20000"/>
              </a:spcBef>
              <a:defRPr/>
            </a:pPr>
            <a:endParaRPr lang="en-US" sz="2800" i="1" dirty="0">
              <a:solidFill>
                <a:schemeClr val="tx1"/>
              </a:solidFill>
              <a:latin typeface="+mn-lt"/>
            </a:endParaRPr>
          </a:p>
          <a:p>
            <a:pPr marL="0" lvl="0" indent="0">
              <a:spcBef>
                <a:spcPct val="20000"/>
              </a:spcBef>
              <a:defRPr/>
            </a:pPr>
            <a:r>
              <a:rPr lang="en-US" sz="2800" i="1" dirty="0">
                <a:solidFill>
                  <a:schemeClr val="tx1"/>
                </a:solidFill>
                <a:latin typeface="+mn-lt"/>
              </a:rPr>
              <a:t>It begins with despair and ends with delight!</a:t>
            </a:r>
            <a:endParaRPr kumimoji="0" lang="en-US" sz="2800" b="0" i="1" u="none" strike="noStrike" kern="1200" cap="none" spc="0" normalizeH="0" baseline="0" noProof="0" dirty="0">
              <a:ln>
                <a:noFill/>
              </a:ln>
              <a:solidFill>
                <a:schemeClr val="tx1"/>
              </a:solidFill>
              <a:effectLst/>
              <a:uLnTx/>
              <a:uFillTx/>
              <a:latin typeface="+mn-lt"/>
            </a:endParaRPr>
          </a:p>
        </p:txBody>
      </p:sp>
      <p:sp>
        <p:nvSpPr>
          <p:cNvPr id="14339" name="Footer Placeholder 4"/>
          <p:cNvSpPr>
            <a:spLocks noGrp="1"/>
          </p:cNvSpPr>
          <p:nvPr>
            <p:ph type="ftr" sz="quarter" idx="11"/>
          </p:nvPr>
        </p:nvSpPr>
        <p:spPr>
          <a:xfrm>
            <a:off x="3124200" y="6619876"/>
            <a:ext cx="2895600" cy="238124"/>
          </a:xfrm>
        </p:spPr>
        <p:txBody>
          <a:bodyPr vert="horz" wrap="square" lIns="91440" tIns="45720" rIns="91440" bIns="45720" numCol="1" anchor="t" anchorCtr="0" compatLnSpc="1">
            <a:prstTxWarp prst="textNoShape">
              <a:avLst/>
            </a:prstTxWarp>
            <a:normAutofit fontScale="85000" lnSpcReduction="20000"/>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defTabSz="914400" eaLnBrk="1" latinLnBrk="0" hangingPunct="1">
              <a:spcAft>
                <a:spcPts val="60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Tahoma" pitchFamily="34" charset="0"/>
                <a:ea typeface="+mn-ea"/>
                <a:cs typeface="Times New Roman" pitchFamily="18" charset="0"/>
              </a:rPr>
              <a:t>A Love Story</a:t>
            </a:r>
          </a:p>
        </p:txBody>
      </p:sp>
    </p:spTree>
    <p:extLst>
      <p:ext uri="{BB962C8B-B14F-4D97-AF65-F5344CB8AC3E}">
        <p14:creationId xmlns:p14="http://schemas.microsoft.com/office/powerpoint/2010/main" val="30525477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barn(inVertical)">
                                      <p:cBhvr>
                                        <p:cTn id="11" dur="500"/>
                                        <p:tgtEl>
                                          <p:spTgt spid="9">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barn(inVertical)">
                                      <p:cBhvr>
                                        <p:cTn id="1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609600" y="0"/>
            <a:ext cx="8001000" cy="533400"/>
          </a:xfrm>
        </p:spPr>
        <p:txBody>
          <a:bodyPr/>
          <a:lstStyle/>
          <a:p>
            <a:r>
              <a:rPr lang="en-US" sz="2400" b="1" dirty="0"/>
              <a:t>Scene 3: Renewed Hope and a Risky Proposal</a:t>
            </a:r>
            <a:endParaRPr lang="en-US" sz="3600" b="1" dirty="0"/>
          </a:p>
        </p:txBody>
      </p: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495300" y="785019"/>
            <a:ext cx="8229600" cy="5387181"/>
          </a:xfrm>
        </p:spPr>
        <p:txBody>
          <a:bodyPr/>
          <a:lstStyle/>
          <a:p>
            <a:pPr marL="0" lvl="0" indent="0" eaLnBrk="1" hangingPunct="1">
              <a:buNone/>
            </a:pPr>
            <a:r>
              <a:rPr lang="en-US" sz="2400" b="1" dirty="0">
                <a:solidFill>
                  <a:srgbClr val="C00000"/>
                </a:solidFill>
                <a:latin typeface="Tahoma" pitchFamily="34" charset="0"/>
              </a:rPr>
              <a:t>Ruth 3:1-5: A match-making mother </a:t>
            </a:r>
            <a:endParaRPr kumimoji="0" lang="en-US" sz="2400" b="1" i="0" u="none" strike="noStrike" kern="1200" cap="none" spc="0" normalizeH="0" baseline="0" noProof="0" dirty="0">
              <a:ln>
                <a:noFill/>
              </a:ln>
              <a:solidFill>
                <a:srgbClr val="C00000"/>
              </a:solidFill>
              <a:effectLst/>
              <a:uLnTx/>
              <a:uFillTx/>
              <a:latin typeface="Tahoma" pitchFamily="34" charset="0"/>
            </a:endParaRPr>
          </a:p>
          <a:p>
            <a:pPr marL="341313" lvl="0" indent="-341313">
              <a:buClr>
                <a:srgbClr val="FF66FF"/>
              </a:buClr>
              <a:buSzPct val="115000"/>
              <a:buFont typeface="Wingdings" pitchFamily="2" charset="2"/>
              <a:buChar char="Ø"/>
            </a:pPr>
            <a:r>
              <a:rPr lang="en-US" sz="2400" dirty="0">
                <a:latin typeface="Tahoma" pitchFamily="34" charset="0"/>
              </a:rPr>
              <a:t>Naomi realized what Ruth could not have known -- She understood both the kinsman's obligation to marry the widow of a close relative and the interest that Boaz obviously had in Ruth. </a:t>
            </a:r>
          </a:p>
          <a:p>
            <a:pPr marL="341313" lvl="0" indent="-341313">
              <a:buClr>
                <a:srgbClr val="FF66FF"/>
              </a:buClr>
              <a:buSzPct val="115000"/>
              <a:buFont typeface="Wingdings" pitchFamily="2" charset="2"/>
              <a:buChar char="Ø"/>
            </a:pPr>
            <a:r>
              <a:rPr lang="en-US" sz="2400" dirty="0">
                <a:latin typeface="Tahoma" pitchFamily="34" charset="0"/>
              </a:rPr>
              <a:t>Notice her concern for Ruth </a:t>
            </a:r>
            <a:r>
              <a:rPr lang="en-US" sz="2400" b="1" dirty="0">
                <a:latin typeface="Tahoma" pitchFamily="34" charset="0"/>
              </a:rPr>
              <a:t>(3:1): </a:t>
            </a:r>
            <a:r>
              <a:rPr lang="en-US" sz="2400" i="1" dirty="0">
                <a:latin typeface="Tahoma" pitchFamily="34" charset="0"/>
              </a:rPr>
              <a:t>“My daughter, should I not seek rest for you, that it may be well with you?”</a:t>
            </a:r>
            <a:endParaRPr lang="en-US" sz="2400" dirty="0">
              <a:latin typeface="Tahoma" pitchFamily="34" charset="0"/>
            </a:endParaRPr>
          </a:p>
          <a:p>
            <a:pPr marL="341313" lvl="0" indent="-341313">
              <a:buClr>
                <a:srgbClr val="FF66FF"/>
              </a:buClr>
              <a:buSzPct val="115000"/>
              <a:buFont typeface="Wingdings" pitchFamily="2" charset="2"/>
              <a:buChar char="Ø"/>
            </a:pPr>
            <a:r>
              <a:rPr lang="en-US" sz="2400" dirty="0">
                <a:latin typeface="Tahoma" pitchFamily="34" charset="0"/>
              </a:rPr>
              <a:t>Naomi offered two types of counsel to Ruth </a:t>
            </a:r>
            <a:r>
              <a:rPr lang="en-US" sz="2400" b="1" dirty="0">
                <a:latin typeface="Tahoma" pitchFamily="34" charset="0"/>
              </a:rPr>
              <a:t>(3:3-4):</a:t>
            </a:r>
          </a:p>
          <a:p>
            <a:pPr marL="914400" lvl="1" indent="-457200">
              <a:buClr>
                <a:srgbClr val="FF66FF"/>
              </a:buClr>
              <a:buSzPct val="115000"/>
              <a:buFont typeface="Wingdings" panose="05000000000000000000" pitchFamily="2" charset="2"/>
              <a:buChar char="ü"/>
            </a:pPr>
            <a:r>
              <a:rPr lang="en-US" sz="2000" dirty="0">
                <a:latin typeface="Tahoma" pitchFamily="34" charset="0"/>
              </a:rPr>
              <a:t>First, she told her to fix herself up </a:t>
            </a:r>
            <a:r>
              <a:rPr lang="en-US" sz="2000" b="1" dirty="0">
                <a:latin typeface="Tahoma" pitchFamily="34" charset="0"/>
              </a:rPr>
              <a:t>(3:3): </a:t>
            </a:r>
            <a:r>
              <a:rPr lang="en-US" sz="2000" dirty="0">
                <a:latin typeface="Tahoma" pitchFamily="34" charset="0"/>
              </a:rPr>
              <a:t>No more mourning clothes or work clothes – put on her best dress</a:t>
            </a:r>
          </a:p>
          <a:p>
            <a:pPr marL="914400" lvl="1" indent="-457200">
              <a:buClr>
                <a:srgbClr val="FF66FF"/>
              </a:buClr>
              <a:buSzPct val="115000"/>
              <a:buFont typeface="Wingdings" panose="05000000000000000000" pitchFamily="2" charset="2"/>
              <a:buChar char="ü"/>
            </a:pPr>
            <a:r>
              <a:rPr lang="en-US" sz="2000" dirty="0">
                <a:latin typeface="Tahoma" pitchFamily="34" charset="0"/>
              </a:rPr>
              <a:t>Second, Naomi told her to make herself known to Boaz </a:t>
            </a:r>
            <a:r>
              <a:rPr lang="en-US" sz="2000" b="1" dirty="0">
                <a:latin typeface="Tahoma" pitchFamily="34" charset="0"/>
              </a:rPr>
              <a:t>(3:4): </a:t>
            </a:r>
            <a:r>
              <a:rPr lang="en-US" sz="2000" dirty="0">
                <a:latin typeface="Tahoma" pitchFamily="34" charset="0"/>
              </a:rPr>
              <a:t>After he is asleep, sneak up, uncover his feet, and then lie down! </a:t>
            </a:r>
            <a:r>
              <a:rPr lang="en-US" sz="2000" i="1" dirty="0">
                <a:latin typeface="Tahoma" pitchFamily="34" charset="0"/>
              </a:rPr>
              <a:t>“He will tell you what to do!” </a:t>
            </a:r>
            <a:r>
              <a:rPr lang="en-US" sz="2000" b="1" dirty="0">
                <a:latin typeface="Tahoma" pitchFamily="34" charset="0"/>
              </a:rPr>
              <a:t>(3:4)</a:t>
            </a:r>
          </a:p>
          <a:p>
            <a:pPr marL="341313" indent="-341313">
              <a:buClr>
                <a:srgbClr val="FF66FF"/>
              </a:buClr>
              <a:buSzPct val="115000"/>
              <a:buFont typeface="Wingdings" panose="05000000000000000000" pitchFamily="2" charset="2"/>
              <a:buChar char="Ø"/>
            </a:pPr>
            <a:r>
              <a:rPr lang="en-US" sz="2400" dirty="0"/>
              <a:t>Ruth complied, saying, </a:t>
            </a:r>
            <a:r>
              <a:rPr lang="en-US" sz="2400" i="1" dirty="0"/>
              <a:t>“All that you say I will do” </a:t>
            </a:r>
            <a:r>
              <a:rPr lang="en-US" sz="2400" b="1" dirty="0"/>
              <a:t>(3:5)</a:t>
            </a:r>
          </a:p>
        </p:txBody>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145971" y="6583362"/>
            <a:ext cx="2895600" cy="27463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A Love Story</a:t>
            </a:r>
          </a:p>
        </p:txBody>
      </p:sp>
    </p:spTree>
    <p:extLst>
      <p:ext uri="{BB962C8B-B14F-4D97-AF65-F5344CB8AC3E}">
        <p14:creationId xmlns:p14="http://schemas.microsoft.com/office/powerpoint/2010/main" val="13771226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descr="A person and person kissing&#10;&#10;Description automatically generated with low confidence">
            <a:extLst>
              <a:ext uri="{FF2B5EF4-FFF2-40B4-BE49-F238E27FC236}">
                <a16:creationId xmlns:a16="http://schemas.microsoft.com/office/drawing/2014/main" id="{A1154757-9216-4490-8BFC-4424BC58A781}"/>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5140" r="21499" b="9091"/>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A040D37-D858-4AFF-866A-8EE5549378EF}"/>
              </a:ext>
            </a:extLst>
          </p:cNvPr>
          <p:cNvSpPr>
            <a:spLocks noGrp="1"/>
          </p:cNvSpPr>
          <p:nvPr>
            <p:ph type="title"/>
          </p:nvPr>
        </p:nvSpPr>
        <p:spPr>
          <a:xfrm>
            <a:off x="315973" y="2234746"/>
            <a:ext cx="3769518" cy="2893334"/>
          </a:xfrm>
        </p:spPr>
        <p:txBody>
          <a:bodyPr vert="horz" lIns="91440" tIns="45720" rIns="91440" bIns="45720" rtlCol="0" anchor="b">
            <a:normAutofit fontScale="90000"/>
          </a:bodyPr>
          <a:lstStyle/>
          <a:p>
            <a:pPr algn="ctr"/>
            <a:r>
              <a:rPr lang="en-US" sz="8000" b="1" dirty="0"/>
              <a:t>3</a:t>
            </a:r>
            <a:r>
              <a:rPr lang="en-US" sz="8000" b="1" baseline="30000" dirty="0"/>
              <a:t>rd</a:t>
            </a:r>
            <a:r>
              <a:rPr lang="en-US" sz="8000" b="1" dirty="0"/>
              <a:t> Love Story</a:t>
            </a:r>
          </a:p>
        </p:txBody>
      </p:sp>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19462" y="6629400"/>
            <a:ext cx="2995415" cy="240951"/>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Tahoma"/>
                <a:ea typeface="+mn-ea"/>
                <a:cs typeface="Times New Roman" pitchFamily="18" charset="0"/>
              </a:rPr>
              <a:t>A Love Story</a:t>
            </a: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859248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336549" y="-20608"/>
            <a:ext cx="7448550" cy="706408"/>
          </a:xfrm>
        </p:spPr>
        <p:txBody>
          <a:bodyPr>
            <a:noAutofit/>
          </a:bodyPr>
          <a:lstStyle/>
          <a:p>
            <a:pPr algn="ctr"/>
            <a:r>
              <a:rPr lang="en-US" sz="2400" b="1" dirty="0"/>
              <a:t>Scene 3: Renewed Hope and a Risky Proposal</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349" y="6629400"/>
            <a:ext cx="4231083" cy="249208"/>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A Love Story</a:t>
            </a: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209550" y="627990"/>
            <a:ext cx="7943850" cy="5898223"/>
          </a:xfrm>
        </p:spPr>
        <p:txBody>
          <a:bodyPr>
            <a:normAutofit fontScale="25000" lnSpcReduction="20000"/>
          </a:bodyPr>
          <a:lstStyle/>
          <a:p>
            <a:pPr marL="0" lvl="0" indent="0" eaLnBrk="1" hangingPunct="1">
              <a:buNone/>
            </a:pPr>
            <a:r>
              <a:rPr lang="en-US" sz="11200" b="1" dirty="0">
                <a:solidFill>
                  <a:srgbClr val="C00000"/>
                </a:solidFill>
                <a:latin typeface="Tahoma" pitchFamily="34" charset="0"/>
              </a:rPr>
              <a:t>3</a:t>
            </a:r>
            <a:r>
              <a:rPr lang="en-US" sz="11200" b="1" baseline="30000" dirty="0">
                <a:solidFill>
                  <a:srgbClr val="C00000"/>
                </a:solidFill>
                <a:latin typeface="Tahoma" pitchFamily="34" charset="0"/>
              </a:rPr>
              <a:t>rd</a:t>
            </a:r>
            <a:r>
              <a:rPr lang="en-US" sz="11200" b="1" dirty="0">
                <a:solidFill>
                  <a:srgbClr val="C00000"/>
                </a:solidFill>
                <a:latin typeface="Tahoma" pitchFamily="34" charset="0"/>
              </a:rPr>
              <a:t> Love Story</a:t>
            </a:r>
            <a:endParaRPr kumimoji="0" lang="en-US" sz="11200" b="1" i="0" u="none" strike="noStrike" kern="1200" cap="none" spc="0" normalizeH="0" baseline="0" noProof="0" dirty="0">
              <a:ln>
                <a:noFill/>
              </a:ln>
              <a:solidFill>
                <a:srgbClr val="C00000"/>
              </a:solidFill>
              <a:effectLst/>
              <a:uLnTx/>
              <a:uFillTx/>
              <a:latin typeface="Tahoma" pitchFamily="34" charset="0"/>
            </a:endParaRPr>
          </a:p>
          <a:p>
            <a:pPr marL="461963" lvl="0" indent="-461963">
              <a:buClr>
                <a:srgbClr val="FF66FF"/>
              </a:buClr>
              <a:buSzPct val="115000"/>
              <a:buFont typeface="Wingdings" panose="05000000000000000000" pitchFamily="2" charset="2"/>
              <a:buChar char="v"/>
            </a:pPr>
            <a:r>
              <a:rPr lang="en-US" sz="9600" b="1" dirty="0">
                <a:solidFill>
                  <a:schemeClr val="tx1"/>
                </a:solidFill>
                <a:latin typeface="Tahoma" pitchFamily="34" charset="0"/>
              </a:rPr>
              <a:t>Ruth 3:6-13: </a:t>
            </a:r>
            <a:r>
              <a:rPr lang="en-US" sz="9600" dirty="0">
                <a:solidFill>
                  <a:schemeClr val="tx1"/>
                </a:solidFill>
                <a:latin typeface="Tahoma" pitchFamily="34" charset="0"/>
              </a:rPr>
              <a:t>A midnight meeting and unusual proposal.</a:t>
            </a:r>
          </a:p>
          <a:p>
            <a:pPr marL="461963" lvl="0" indent="-461963">
              <a:buClr>
                <a:srgbClr val="FF66FF"/>
              </a:buClr>
              <a:buSzPct val="115000"/>
              <a:buFont typeface="Wingdings" panose="05000000000000000000" pitchFamily="2" charset="2"/>
              <a:buChar char="v"/>
            </a:pPr>
            <a:r>
              <a:rPr lang="en-US" sz="9600" dirty="0">
                <a:solidFill>
                  <a:schemeClr val="tx1"/>
                </a:solidFill>
                <a:latin typeface="Tahoma" pitchFamily="34" charset="0"/>
              </a:rPr>
              <a:t>Ruth follows through with the rendezvous at destination “grain heap.”</a:t>
            </a:r>
          </a:p>
          <a:p>
            <a:pPr marL="461963" lvl="0" indent="-461963">
              <a:buClr>
                <a:srgbClr val="FF66FF"/>
              </a:buClr>
              <a:buSzPct val="115000"/>
              <a:buFont typeface="Wingdings" panose="05000000000000000000" pitchFamily="2" charset="2"/>
              <a:buChar char="v"/>
            </a:pPr>
            <a:r>
              <a:rPr lang="en-US" sz="9600" dirty="0">
                <a:solidFill>
                  <a:schemeClr val="tx1"/>
                </a:solidFill>
                <a:latin typeface="Tahoma" pitchFamily="34" charset="0"/>
              </a:rPr>
              <a:t>When Boaz turns over in the middle of the night and awakens, he discovers a woman lying at his feet and wants to know who she is. </a:t>
            </a:r>
          </a:p>
          <a:p>
            <a:pPr marL="461963" lvl="0" indent="-461963">
              <a:buClr>
                <a:srgbClr val="FF66FF"/>
              </a:buClr>
              <a:buSzPct val="115000"/>
              <a:buFont typeface="Wingdings" panose="05000000000000000000" pitchFamily="2" charset="2"/>
              <a:buChar char="v"/>
            </a:pPr>
            <a:r>
              <a:rPr lang="en-US" sz="9600" dirty="0">
                <a:solidFill>
                  <a:schemeClr val="tx1"/>
                </a:solidFill>
                <a:latin typeface="Tahoma" pitchFamily="34" charset="0"/>
              </a:rPr>
              <a:t>Ruth identifies herself and then says in </a:t>
            </a:r>
            <a:r>
              <a:rPr lang="en-US" sz="9600" b="1" dirty="0">
                <a:solidFill>
                  <a:schemeClr val="tx1"/>
                </a:solidFill>
                <a:latin typeface="Tahoma" pitchFamily="34" charset="0"/>
              </a:rPr>
              <a:t>3:9:</a:t>
            </a:r>
            <a:r>
              <a:rPr lang="en-US" sz="9600" dirty="0">
                <a:solidFill>
                  <a:schemeClr val="tx1"/>
                </a:solidFill>
                <a:latin typeface="Tahoma" pitchFamily="34" charset="0"/>
              </a:rPr>
              <a:t> </a:t>
            </a:r>
            <a:r>
              <a:rPr lang="en-US" sz="9600" i="1" dirty="0">
                <a:solidFill>
                  <a:schemeClr val="tx1"/>
                </a:solidFill>
                <a:latin typeface="Tahoma" pitchFamily="34" charset="0"/>
              </a:rPr>
              <a:t>“So spread your covering over your maid, for you are a close relative.” </a:t>
            </a:r>
          </a:p>
          <a:p>
            <a:pPr marL="461963" lvl="0" indent="-461963">
              <a:buClr>
                <a:srgbClr val="FF66FF"/>
              </a:buClr>
              <a:buSzPct val="115000"/>
              <a:buFont typeface="Wingdings" panose="05000000000000000000" pitchFamily="2" charset="2"/>
              <a:buChar char="v"/>
            </a:pPr>
            <a:r>
              <a:rPr lang="en-US" sz="9600" dirty="0">
                <a:solidFill>
                  <a:schemeClr val="tx1"/>
                </a:solidFill>
                <a:latin typeface="Tahoma" pitchFamily="34" charset="0"/>
              </a:rPr>
              <a:t>This was Ruth's subtle way of making a marriage proposal. </a:t>
            </a:r>
          </a:p>
          <a:p>
            <a:pPr marL="461963" lvl="0" indent="-461963">
              <a:buClr>
                <a:srgbClr val="FF66FF"/>
              </a:buClr>
              <a:buSzPct val="115000"/>
              <a:buFont typeface="Wingdings" panose="05000000000000000000" pitchFamily="2" charset="2"/>
              <a:buChar char="v"/>
            </a:pPr>
            <a:r>
              <a:rPr lang="en-US" sz="9600" dirty="0">
                <a:solidFill>
                  <a:schemeClr val="tx1"/>
                </a:solidFill>
                <a:latin typeface="Tahoma" pitchFamily="34" charset="0"/>
              </a:rPr>
              <a:t>She humbly says, “There is a family link in the Mosaic Law that you are obligated to. But I want you to know that if you would have me as your wife, I will agree.” </a:t>
            </a:r>
            <a:endParaRPr lang="en-US" sz="9600" b="0" dirty="0">
              <a:solidFill>
                <a:schemeClr val="tx1"/>
              </a:solidFill>
              <a:latin typeface="Tahoma" pitchFamily="34" charset="0"/>
            </a:endParaRPr>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13637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336549" y="-20608"/>
            <a:ext cx="7448550" cy="706408"/>
          </a:xfrm>
        </p:spPr>
        <p:txBody>
          <a:bodyPr>
            <a:noAutofit/>
          </a:bodyPr>
          <a:lstStyle/>
          <a:p>
            <a:pPr algn="ctr"/>
            <a:r>
              <a:rPr lang="en-US" sz="2400" b="1" dirty="0"/>
              <a:t>Scene 3: Renewed Hope and a Risky Proposal</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349" y="6629400"/>
            <a:ext cx="4231083" cy="249208"/>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A Love Story</a:t>
            </a: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209550" y="1029461"/>
            <a:ext cx="7143750" cy="4799078"/>
          </a:xfrm>
        </p:spPr>
        <p:txBody>
          <a:bodyPr>
            <a:normAutofit fontScale="25000" lnSpcReduction="20000"/>
          </a:bodyPr>
          <a:lstStyle/>
          <a:p>
            <a:pPr marL="0" lvl="0" indent="0" eaLnBrk="1" hangingPunct="1">
              <a:buNone/>
            </a:pPr>
            <a:r>
              <a:rPr lang="en-US" sz="11200" b="1" dirty="0">
                <a:solidFill>
                  <a:srgbClr val="C00000"/>
                </a:solidFill>
                <a:latin typeface="Tahoma" pitchFamily="34" charset="0"/>
              </a:rPr>
              <a:t>3</a:t>
            </a:r>
            <a:r>
              <a:rPr lang="en-US" sz="11200" b="1" baseline="30000" dirty="0">
                <a:solidFill>
                  <a:srgbClr val="C00000"/>
                </a:solidFill>
                <a:latin typeface="Tahoma" pitchFamily="34" charset="0"/>
              </a:rPr>
              <a:t>rd</a:t>
            </a:r>
            <a:r>
              <a:rPr lang="en-US" sz="11200" b="1" dirty="0">
                <a:solidFill>
                  <a:srgbClr val="C00000"/>
                </a:solidFill>
                <a:latin typeface="Tahoma" pitchFamily="34" charset="0"/>
              </a:rPr>
              <a:t> Love Story</a:t>
            </a:r>
            <a:endParaRPr kumimoji="0" lang="en-US" sz="11200" b="1" i="0" u="none" strike="noStrike" kern="1200" cap="none" spc="0" normalizeH="0" baseline="0" noProof="0" dirty="0">
              <a:ln>
                <a:noFill/>
              </a:ln>
              <a:solidFill>
                <a:srgbClr val="C00000"/>
              </a:solidFill>
              <a:effectLst/>
              <a:uLnTx/>
              <a:uFillTx/>
              <a:latin typeface="Tahoma" pitchFamily="34" charset="0"/>
            </a:endParaRPr>
          </a:p>
          <a:p>
            <a:pPr marL="461963" lvl="0" indent="-461963">
              <a:buClr>
                <a:srgbClr val="FF66FF"/>
              </a:buClr>
              <a:buSzPct val="115000"/>
              <a:buFont typeface="Wingdings" panose="05000000000000000000" pitchFamily="2" charset="2"/>
              <a:buChar char="v"/>
            </a:pPr>
            <a:r>
              <a:rPr lang="en-US" sz="9600" i="1" dirty="0">
                <a:solidFill>
                  <a:schemeClr val="tx1"/>
                </a:solidFill>
                <a:latin typeface="Tahoma" pitchFamily="34" charset="0"/>
              </a:rPr>
              <a:t>“Take your maidservant under your wing” </a:t>
            </a:r>
            <a:r>
              <a:rPr lang="en-US" sz="9600" b="1" dirty="0">
                <a:solidFill>
                  <a:schemeClr val="tx1"/>
                </a:solidFill>
                <a:latin typeface="Tahoma" pitchFamily="34" charset="0"/>
              </a:rPr>
              <a:t>(NKJ: 3:9)</a:t>
            </a:r>
            <a:r>
              <a:rPr lang="en-US" sz="9600" dirty="0">
                <a:solidFill>
                  <a:schemeClr val="tx1"/>
                </a:solidFill>
                <a:latin typeface="Tahoma" pitchFamily="34" charset="0"/>
              </a:rPr>
              <a:t> was like saying “Take me, I'm yours.”</a:t>
            </a:r>
          </a:p>
          <a:p>
            <a:pPr marL="914400" lvl="1" indent="-514350">
              <a:buClr>
                <a:srgbClr val="FF66FF"/>
              </a:buClr>
              <a:buSzPct val="115000"/>
              <a:buFont typeface="Wingdings" panose="05000000000000000000" pitchFamily="2" charset="2"/>
              <a:buChar char="q"/>
            </a:pPr>
            <a:r>
              <a:rPr lang="en-US" sz="9400" dirty="0">
                <a:solidFill>
                  <a:schemeClr val="tx1"/>
                </a:solidFill>
                <a:latin typeface="Tahoma" pitchFamily="34" charset="0"/>
              </a:rPr>
              <a:t>The word “wings” in Ruth 2:12 is the plural of the same word here translated “wing” (NKJ) or “covering” (NAS) in Ruth 3:9</a:t>
            </a:r>
          </a:p>
          <a:p>
            <a:pPr marL="461963" lvl="0" indent="-461963">
              <a:buClr>
                <a:srgbClr val="FF66FF"/>
              </a:buClr>
              <a:buSzPct val="115000"/>
              <a:buFont typeface="Wingdings" panose="05000000000000000000" pitchFamily="2" charset="2"/>
              <a:buChar char="v"/>
            </a:pPr>
            <a:r>
              <a:rPr lang="en-US" sz="9600" i="1" dirty="0">
                <a:solidFill>
                  <a:schemeClr val="tx1"/>
                </a:solidFill>
                <a:latin typeface="Tahoma" pitchFamily="34" charset="0"/>
              </a:rPr>
              <a:t>“For you are a close relative” </a:t>
            </a:r>
            <a:r>
              <a:rPr lang="en-US" sz="9600" dirty="0">
                <a:solidFill>
                  <a:schemeClr val="tx1"/>
                </a:solidFill>
                <a:latin typeface="Tahoma" pitchFamily="34" charset="0"/>
              </a:rPr>
              <a:t>indicated something more. “Close relative” in this circumstance under the Mosaic Law meant, “kinsman-redeemer.”</a:t>
            </a:r>
          </a:p>
          <a:p>
            <a:pPr marL="914400" lvl="1" indent="-514350">
              <a:buClr>
                <a:srgbClr val="FF66FF"/>
              </a:buClr>
              <a:buSzPct val="115000"/>
              <a:buFont typeface="Wingdings" panose="05000000000000000000" pitchFamily="2" charset="2"/>
              <a:buChar char="q"/>
            </a:pPr>
            <a:r>
              <a:rPr lang="en-US" sz="9400" dirty="0">
                <a:solidFill>
                  <a:schemeClr val="tx1"/>
                </a:solidFill>
                <a:latin typeface="Tahoma" pitchFamily="34" charset="0"/>
              </a:rPr>
              <a:t>According to Mosaic Law, a kinsman had the responsibility to marry Ruth to preserve the inheritance of Elimelech (Deut. 25:5-10).</a:t>
            </a:r>
            <a:endParaRPr lang="en-US" dirty="0"/>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88500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336549" y="-20608"/>
            <a:ext cx="7448550" cy="706408"/>
          </a:xfrm>
        </p:spPr>
        <p:txBody>
          <a:bodyPr>
            <a:noAutofit/>
          </a:bodyPr>
          <a:lstStyle/>
          <a:p>
            <a:pPr algn="ctr"/>
            <a:r>
              <a:rPr lang="en-US" sz="2400" b="1" dirty="0"/>
              <a:t>Scene 3: Renewed Hope and a Risky Proposal</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349" y="6629400"/>
            <a:ext cx="4231083" cy="249208"/>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A Love Story</a:t>
            </a: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204525" y="1144522"/>
            <a:ext cx="7580573" cy="4568956"/>
          </a:xfrm>
        </p:spPr>
        <p:txBody>
          <a:bodyPr>
            <a:normAutofit fontScale="32500" lnSpcReduction="20000"/>
          </a:bodyPr>
          <a:lstStyle/>
          <a:p>
            <a:pPr marL="0" lvl="0" indent="0" eaLnBrk="1" hangingPunct="1">
              <a:buNone/>
            </a:pPr>
            <a:r>
              <a:rPr lang="en-US" sz="11200" b="1" dirty="0">
                <a:solidFill>
                  <a:srgbClr val="C00000"/>
                </a:solidFill>
                <a:latin typeface="Tahoma" pitchFamily="34" charset="0"/>
              </a:rPr>
              <a:t>3</a:t>
            </a:r>
            <a:r>
              <a:rPr lang="en-US" sz="11200" b="1" baseline="30000" dirty="0">
                <a:solidFill>
                  <a:srgbClr val="C00000"/>
                </a:solidFill>
                <a:latin typeface="Tahoma" pitchFamily="34" charset="0"/>
              </a:rPr>
              <a:t>rd</a:t>
            </a:r>
            <a:r>
              <a:rPr lang="en-US" sz="11200" b="1" dirty="0">
                <a:solidFill>
                  <a:srgbClr val="C00000"/>
                </a:solidFill>
                <a:latin typeface="Tahoma" pitchFamily="34" charset="0"/>
              </a:rPr>
              <a:t> Love Story</a:t>
            </a:r>
            <a:endParaRPr kumimoji="0" lang="en-US" sz="11200" b="1" i="0" u="none" strike="noStrike" kern="1200" cap="none" spc="0" normalizeH="0" baseline="0" noProof="0" dirty="0">
              <a:ln>
                <a:noFill/>
              </a:ln>
              <a:solidFill>
                <a:srgbClr val="C00000"/>
              </a:solidFill>
              <a:effectLst/>
              <a:uLnTx/>
              <a:uFillTx/>
              <a:latin typeface="Tahoma" pitchFamily="34" charset="0"/>
            </a:endParaRPr>
          </a:p>
          <a:p>
            <a:pPr marL="461963" lvl="0" indent="-461963">
              <a:buClr>
                <a:srgbClr val="FF66FF"/>
              </a:buClr>
              <a:buSzPct val="115000"/>
              <a:buFont typeface="Wingdings" panose="05000000000000000000" pitchFamily="2" charset="2"/>
              <a:buChar char="v"/>
            </a:pPr>
            <a:r>
              <a:rPr lang="en-US" sz="9600" dirty="0">
                <a:solidFill>
                  <a:schemeClr val="tx1"/>
                </a:solidFill>
                <a:latin typeface="Tahoma" pitchFamily="34" charset="0"/>
              </a:rPr>
              <a:t>While she had a legal right to make this request, consider how unusual it is:</a:t>
            </a:r>
          </a:p>
          <a:p>
            <a:pPr marL="914400" lvl="1" indent="-514350">
              <a:buClr>
                <a:srgbClr val="FF66FF"/>
              </a:buClr>
              <a:buSzPct val="115000"/>
              <a:buFont typeface="Wingdings" panose="05000000000000000000" pitchFamily="2" charset="2"/>
              <a:buChar char="q"/>
            </a:pPr>
            <a:r>
              <a:rPr lang="en-US" sz="9400" dirty="0">
                <a:solidFill>
                  <a:schemeClr val="tx1"/>
                </a:solidFill>
                <a:latin typeface="Tahoma" pitchFamily="34" charset="0"/>
              </a:rPr>
              <a:t>A woman proposed to a man</a:t>
            </a:r>
          </a:p>
          <a:p>
            <a:pPr marL="914400" lvl="1" indent="-514350">
              <a:buClr>
                <a:srgbClr val="FF66FF"/>
              </a:buClr>
              <a:buSzPct val="115000"/>
              <a:buFont typeface="Wingdings" panose="05000000000000000000" pitchFamily="2" charset="2"/>
              <a:buChar char="q"/>
            </a:pPr>
            <a:r>
              <a:rPr lang="en-US" sz="9400" dirty="0">
                <a:solidFill>
                  <a:schemeClr val="tx1"/>
                </a:solidFill>
                <a:latin typeface="Tahoma" pitchFamily="34" charset="0"/>
              </a:rPr>
              <a:t>A young person proposed to an older individual</a:t>
            </a:r>
          </a:p>
          <a:p>
            <a:pPr marL="914400" lvl="1" indent="-514350">
              <a:buClr>
                <a:srgbClr val="FF66FF"/>
              </a:buClr>
              <a:buSzPct val="115000"/>
              <a:buFont typeface="Wingdings" panose="05000000000000000000" pitchFamily="2" charset="2"/>
              <a:buChar char="q"/>
            </a:pPr>
            <a:r>
              <a:rPr lang="en-US" sz="9400" dirty="0">
                <a:solidFill>
                  <a:schemeClr val="tx1"/>
                </a:solidFill>
                <a:latin typeface="Tahoma" pitchFamily="34" charset="0"/>
              </a:rPr>
              <a:t>A field laborer proposed to a field owner</a:t>
            </a:r>
          </a:p>
          <a:p>
            <a:pPr marL="914400" lvl="1" indent="-514350">
              <a:buClr>
                <a:srgbClr val="FF66FF"/>
              </a:buClr>
              <a:buSzPct val="115000"/>
              <a:buFont typeface="Wingdings" panose="05000000000000000000" pitchFamily="2" charset="2"/>
              <a:buChar char="q"/>
            </a:pPr>
            <a:r>
              <a:rPr lang="en-US" sz="9400" dirty="0">
                <a:solidFill>
                  <a:schemeClr val="tx1"/>
                </a:solidFill>
                <a:latin typeface="Tahoma" pitchFamily="34" charset="0"/>
              </a:rPr>
              <a:t>A foreigner proposed to a citizen</a:t>
            </a:r>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161314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336549" y="-20608"/>
            <a:ext cx="7448550" cy="706408"/>
          </a:xfrm>
        </p:spPr>
        <p:txBody>
          <a:bodyPr>
            <a:noAutofit/>
          </a:bodyPr>
          <a:lstStyle/>
          <a:p>
            <a:pPr algn="ctr"/>
            <a:r>
              <a:rPr lang="en-US" sz="2400" b="1" dirty="0"/>
              <a:t>Scene 3: Renewed Hope and a Risky Proposal</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349" y="6629400"/>
            <a:ext cx="4231083" cy="249208"/>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A Love Story</a:t>
            </a: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204525" y="1144522"/>
            <a:ext cx="7580573" cy="4951478"/>
          </a:xfrm>
        </p:spPr>
        <p:txBody>
          <a:bodyPr>
            <a:normAutofit fontScale="25000" lnSpcReduction="20000"/>
          </a:bodyPr>
          <a:lstStyle/>
          <a:p>
            <a:pPr marL="0" lvl="0" indent="0" eaLnBrk="1" hangingPunct="1">
              <a:buNone/>
            </a:pPr>
            <a:r>
              <a:rPr lang="en-US" sz="11200" b="1" dirty="0">
                <a:solidFill>
                  <a:srgbClr val="C00000"/>
                </a:solidFill>
                <a:latin typeface="Tahoma" pitchFamily="34" charset="0"/>
              </a:rPr>
              <a:t>3</a:t>
            </a:r>
            <a:r>
              <a:rPr lang="en-US" sz="11200" b="1" baseline="30000" dirty="0">
                <a:solidFill>
                  <a:srgbClr val="C00000"/>
                </a:solidFill>
                <a:latin typeface="Tahoma" pitchFamily="34" charset="0"/>
              </a:rPr>
              <a:t>rd</a:t>
            </a:r>
            <a:r>
              <a:rPr lang="en-US" sz="11200" b="1" dirty="0">
                <a:solidFill>
                  <a:srgbClr val="C00000"/>
                </a:solidFill>
                <a:latin typeface="Tahoma" pitchFamily="34" charset="0"/>
              </a:rPr>
              <a:t> Love Story</a:t>
            </a:r>
            <a:endParaRPr kumimoji="0" lang="en-US" sz="11200" b="1" i="0" u="none" strike="noStrike" kern="1200" cap="none" spc="0" normalizeH="0" baseline="0" noProof="0" dirty="0">
              <a:ln>
                <a:noFill/>
              </a:ln>
              <a:solidFill>
                <a:srgbClr val="C00000"/>
              </a:solidFill>
              <a:effectLst/>
              <a:uLnTx/>
              <a:uFillTx/>
              <a:latin typeface="Tahoma" pitchFamily="34" charset="0"/>
            </a:endParaRPr>
          </a:p>
          <a:p>
            <a:pPr marL="461963" lvl="0" indent="-461963">
              <a:buClr>
                <a:srgbClr val="FF66FF"/>
              </a:buClr>
              <a:buSzPct val="115000"/>
              <a:buFont typeface="Wingdings" panose="05000000000000000000" pitchFamily="2" charset="2"/>
              <a:buChar char="v"/>
            </a:pPr>
            <a:r>
              <a:rPr lang="en-US" sz="9600" dirty="0">
                <a:solidFill>
                  <a:schemeClr val="tx1"/>
                </a:solidFill>
                <a:latin typeface="Tahoma" pitchFamily="34" charset="0"/>
              </a:rPr>
              <a:t>An unusual promise </a:t>
            </a:r>
            <a:r>
              <a:rPr lang="en-US" sz="9600" b="1" dirty="0">
                <a:solidFill>
                  <a:schemeClr val="tx1"/>
                </a:solidFill>
                <a:latin typeface="Tahoma" pitchFamily="34" charset="0"/>
              </a:rPr>
              <a:t>(3:10-11):</a:t>
            </a:r>
          </a:p>
          <a:p>
            <a:pPr marL="914400" lvl="1" indent="-514350">
              <a:buClr>
                <a:srgbClr val="FF66FF"/>
              </a:buClr>
              <a:buSzPct val="115000"/>
              <a:buFont typeface="Wingdings" panose="05000000000000000000" pitchFamily="2" charset="2"/>
              <a:buChar char="q"/>
            </a:pPr>
            <a:r>
              <a:rPr lang="en-US" sz="9400" dirty="0">
                <a:solidFill>
                  <a:schemeClr val="tx1"/>
                </a:solidFill>
                <a:latin typeface="Tahoma" pitchFamily="34" charset="0"/>
              </a:rPr>
              <a:t>After praising her for not chasing after younger guys, he tells Ruth not to worry. He will do all that she requested </a:t>
            </a:r>
            <a:r>
              <a:rPr lang="en-US" sz="9400" b="1" dirty="0">
                <a:solidFill>
                  <a:schemeClr val="tx1"/>
                </a:solidFill>
                <a:latin typeface="Tahoma" pitchFamily="34" charset="0"/>
              </a:rPr>
              <a:t>(v.11). </a:t>
            </a:r>
          </a:p>
          <a:p>
            <a:pPr marL="914400" lvl="1" indent="-514350">
              <a:buClr>
                <a:srgbClr val="FF66FF"/>
              </a:buClr>
              <a:buSzPct val="115000"/>
              <a:buFont typeface="Wingdings" panose="05000000000000000000" pitchFamily="2" charset="2"/>
              <a:buChar char="q"/>
            </a:pPr>
            <a:r>
              <a:rPr lang="en-US" sz="9400" dirty="0">
                <a:solidFill>
                  <a:schemeClr val="tx1"/>
                </a:solidFill>
                <a:latin typeface="Tahoma" pitchFamily="34" charset="0"/>
              </a:rPr>
              <a:t>He will redeem her from widowhood! </a:t>
            </a:r>
          </a:p>
          <a:p>
            <a:pPr marL="914400" lvl="1" indent="-514350">
              <a:buClr>
                <a:srgbClr val="FF66FF"/>
              </a:buClr>
              <a:buSzPct val="115000"/>
              <a:buFont typeface="Wingdings" panose="05000000000000000000" pitchFamily="2" charset="2"/>
              <a:buChar char="q"/>
            </a:pPr>
            <a:r>
              <a:rPr lang="en-US" sz="9400" dirty="0">
                <a:solidFill>
                  <a:schemeClr val="tx1"/>
                </a:solidFill>
                <a:latin typeface="Tahoma" pitchFamily="34" charset="0"/>
              </a:rPr>
              <a:t>He goes on to say that Ruth was worth it for she was “virtuous” (NKJ), “excellent” (NAS) – </a:t>
            </a:r>
            <a:r>
              <a:rPr lang="en-US" sz="9400" b="1" dirty="0">
                <a:solidFill>
                  <a:schemeClr val="tx1"/>
                </a:solidFill>
                <a:latin typeface="Tahoma" pitchFamily="34" charset="0"/>
              </a:rPr>
              <a:t>3:11</a:t>
            </a:r>
          </a:p>
          <a:p>
            <a:pPr marL="914400" lvl="1" indent="-514350">
              <a:buClr>
                <a:srgbClr val="FF66FF"/>
              </a:buClr>
              <a:buSzPct val="115000"/>
              <a:buFont typeface="Wingdings" panose="05000000000000000000" pitchFamily="2" charset="2"/>
              <a:buChar char="q"/>
            </a:pPr>
            <a:r>
              <a:rPr lang="en-US" sz="9400" b="1" dirty="0">
                <a:solidFill>
                  <a:schemeClr val="tx1"/>
                </a:solidFill>
                <a:latin typeface="Tahoma" pitchFamily="34" charset="0"/>
              </a:rPr>
              <a:t>Proverbs 31:10 (NKJ): </a:t>
            </a:r>
            <a:r>
              <a:rPr lang="en-US" sz="9400" dirty="0">
                <a:solidFill>
                  <a:schemeClr val="tx1"/>
                </a:solidFill>
                <a:latin typeface="Tahoma" pitchFamily="34" charset="0"/>
              </a:rPr>
              <a:t>“Who can find a virtuous wife? For her worth is far above rubies.” </a:t>
            </a:r>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483860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609600" y="0"/>
            <a:ext cx="8001000" cy="533400"/>
          </a:xfrm>
        </p:spPr>
        <p:txBody>
          <a:bodyPr/>
          <a:lstStyle/>
          <a:p>
            <a:r>
              <a:rPr lang="en-US" sz="2400" b="1" dirty="0"/>
              <a:t>Scene 3: Renewed Hope and a Risky Proposal</a:t>
            </a:r>
            <a:endParaRPr lang="en-US" sz="3600" b="1" dirty="0"/>
          </a:p>
        </p:txBody>
      </p: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495300" y="785019"/>
            <a:ext cx="8229600" cy="5798343"/>
          </a:xfrm>
        </p:spPr>
        <p:txBody>
          <a:bodyPr/>
          <a:lstStyle/>
          <a:p>
            <a:pPr marL="0" lvl="0" indent="0" eaLnBrk="1" hangingPunct="1">
              <a:buNone/>
            </a:pPr>
            <a:r>
              <a:rPr lang="en-US" sz="2400" b="1" dirty="0">
                <a:solidFill>
                  <a:srgbClr val="C00000"/>
                </a:solidFill>
                <a:latin typeface="Tahoma" pitchFamily="34" charset="0"/>
              </a:rPr>
              <a:t>An obstacle to their love and happiness (3:12-13) </a:t>
            </a:r>
            <a:endParaRPr kumimoji="0" lang="en-US" sz="2400" b="1" i="0" u="none" strike="noStrike" kern="1200" cap="none" spc="0" normalizeH="0" baseline="0" noProof="0" dirty="0">
              <a:ln>
                <a:noFill/>
              </a:ln>
              <a:solidFill>
                <a:srgbClr val="C00000"/>
              </a:solidFill>
              <a:effectLst/>
              <a:uLnTx/>
              <a:uFillTx/>
              <a:latin typeface="Tahoma" pitchFamily="34" charset="0"/>
            </a:endParaRPr>
          </a:p>
          <a:p>
            <a:pPr marL="461963" lvl="0" indent="-461963">
              <a:buClr>
                <a:srgbClr val="FF66FF"/>
              </a:buClr>
              <a:buSzPct val="115000"/>
              <a:buFont typeface="Wingdings" pitchFamily="2" charset="2"/>
              <a:buChar char="Ø"/>
            </a:pPr>
            <a:r>
              <a:rPr lang="en-US" sz="2400" dirty="0">
                <a:latin typeface="Tahoma" pitchFamily="34" charset="0"/>
              </a:rPr>
              <a:t>Legally, another man could have served as the “kinsman-redeemer.”</a:t>
            </a:r>
          </a:p>
          <a:p>
            <a:pPr marL="461963" lvl="0" indent="-461963">
              <a:buClr>
                <a:srgbClr val="FF66FF"/>
              </a:buClr>
              <a:buSzPct val="115000"/>
              <a:buFont typeface="Wingdings" pitchFamily="2" charset="2"/>
              <a:buChar char="Ø"/>
            </a:pPr>
            <a:r>
              <a:rPr lang="en-US" sz="2400" dirty="0">
                <a:latin typeface="Tahoma" pitchFamily="34" charset="0"/>
              </a:rPr>
              <a:t>This shows Boaz was already thinking of this moment! </a:t>
            </a:r>
            <a:r>
              <a:rPr lang="en-US" sz="2400" i="1" dirty="0">
                <a:latin typeface="Tahoma" pitchFamily="34" charset="0"/>
              </a:rPr>
              <a:t>He truly loved her!</a:t>
            </a:r>
          </a:p>
          <a:p>
            <a:pPr marL="461963" lvl="0" indent="-461963">
              <a:buClr>
                <a:srgbClr val="FF66FF"/>
              </a:buClr>
              <a:buSzPct val="115000"/>
              <a:buFont typeface="Wingdings" pitchFamily="2" charset="2"/>
              <a:buChar char="Ø"/>
            </a:pPr>
            <a:r>
              <a:rPr lang="en-US" sz="2400" dirty="0">
                <a:latin typeface="Tahoma" pitchFamily="34" charset="0"/>
              </a:rPr>
              <a:t>His love is greater than this problem. </a:t>
            </a:r>
          </a:p>
          <a:p>
            <a:pPr marL="461963" lvl="0" indent="-461963">
              <a:buClr>
                <a:srgbClr val="FF66FF"/>
              </a:buClr>
              <a:buSzPct val="115000"/>
              <a:buFont typeface="Wingdings" pitchFamily="2" charset="2"/>
              <a:buChar char="Ø"/>
            </a:pPr>
            <a:r>
              <a:rPr lang="en-US" sz="2400" dirty="0">
                <a:latin typeface="Tahoma" pitchFamily="34" charset="0"/>
              </a:rPr>
              <a:t>Despite the obstacles, Boaz was determined to see Ruth cared for even if it meant losing her himself </a:t>
            </a:r>
            <a:r>
              <a:rPr lang="en-US" sz="2400" b="1" dirty="0">
                <a:latin typeface="Tahoma" pitchFamily="34" charset="0"/>
              </a:rPr>
              <a:t>(3:13). </a:t>
            </a:r>
          </a:p>
          <a:p>
            <a:pPr marL="461963" lvl="0" indent="-461963">
              <a:buClr>
                <a:srgbClr val="FF66FF"/>
              </a:buClr>
              <a:buSzPct val="115000"/>
              <a:buFont typeface="Wingdings" pitchFamily="2" charset="2"/>
              <a:buChar char="Ø"/>
            </a:pPr>
            <a:r>
              <a:rPr lang="en-US" sz="2400" dirty="0">
                <a:latin typeface="Tahoma" pitchFamily="34" charset="0"/>
              </a:rPr>
              <a:t>Notice that he even made this vow before “the Lord.” </a:t>
            </a:r>
            <a:r>
              <a:rPr lang="en-US" sz="2400" i="1" dirty="0">
                <a:latin typeface="Tahoma" pitchFamily="34" charset="0"/>
              </a:rPr>
              <a:t>Now that's real love. </a:t>
            </a:r>
          </a:p>
          <a:p>
            <a:pPr marL="461963" lvl="0" indent="-461963">
              <a:buClr>
                <a:srgbClr val="FF66FF"/>
              </a:buClr>
              <a:buSzPct val="115000"/>
              <a:buFont typeface="Wingdings" pitchFamily="2" charset="2"/>
              <a:buChar char="Ø"/>
            </a:pPr>
            <a:r>
              <a:rPr lang="en-US" sz="2400" dirty="0">
                <a:latin typeface="Tahoma" pitchFamily="34" charset="0"/>
              </a:rPr>
              <a:t>He already knew the problem! – He wanted to marry her and </a:t>
            </a:r>
            <a:r>
              <a:rPr lang="en-US" sz="2400">
                <a:latin typeface="Tahoma" pitchFamily="34" charset="0"/>
              </a:rPr>
              <a:t>had already checked </a:t>
            </a:r>
            <a:r>
              <a:rPr lang="en-US" sz="2400" dirty="0">
                <a:latin typeface="Tahoma" pitchFamily="34" charset="0"/>
              </a:rPr>
              <a:t>into the details of getting it done!</a:t>
            </a:r>
            <a:endParaRPr lang="en-US" sz="2400" b="1" dirty="0"/>
          </a:p>
        </p:txBody>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145971" y="6583362"/>
            <a:ext cx="2895600" cy="27463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A Love Story</a:t>
            </a:r>
          </a:p>
        </p:txBody>
      </p:sp>
    </p:spTree>
    <p:extLst>
      <p:ext uri="{BB962C8B-B14F-4D97-AF65-F5344CB8AC3E}">
        <p14:creationId xmlns:p14="http://schemas.microsoft.com/office/powerpoint/2010/main" val="10588778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609600" y="0"/>
            <a:ext cx="8001000" cy="533400"/>
          </a:xfrm>
        </p:spPr>
        <p:txBody>
          <a:bodyPr/>
          <a:lstStyle/>
          <a:p>
            <a:r>
              <a:rPr lang="en-US" sz="2400" b="1" dirty="0"/>
              <a:t>Scene 3: Renewed Hope and a Risky Proposal</a:t>
            </a:r>
            <a:endParaRPr lang="en-US" sz="3600" b="1" dirty="0"/>
          </a:p>
        </p:txBody>
      </p: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457200" y="1068868"/>
            <a:ext cx="8229600" cy="5082381"/>
          </a:xfrm>
        </p:spPr>
        <p:txBody>
          <a:bodyPr/>
          <a:lstStyle/>
          <a:p>
            <a:pPr marL="0" lvl="0" indent="0" eaLnBrk="1" hangingPunct="1">
              <a:buNone/>
            </a:pPr>
            <a:r>
              <a:rPr lang="en-US" sz="2400" b="1" dirty="0">
                <a:solidFill>
                  <a:srgbClr val="C00000"/>
                </a:solidFill>
                <a:latin typeface="Tahoma" pitchFamily="34" charset="0"/>
              </a:rPr>
              <a:t>Ruth 3:14-18: Boaz now does two additional things to confirm his love and intentions… </a:t>
            </a:r>
            <a:endParaRPr kumimoji="0" lang="en-US" sz="2400" b="1" i="0" u="none" strike="noStrike" kern="1200" cap="none" spc="0" normalizeH="0" baseline="0" noProof="0" dirty="0">
              <a:ln>
                <a:noFill/>
              </a:ln>
              <a:solidFill>
                <a:srgbClr val="C00000"/>
              </a:solidFill>
              <a:effectLst/>
              <a:uLnTx/>
              <a:uFillTx/>
              <a:latin typeface="Tahoma" pitchFamily="34" charset="0"/>
            </a:endParaRPr>
          </a:p>
          <a:p>
            <a:pPr marL="461963" lvl="0" indent="-461963">
              <a:buClr>
                <a:srgbClr val="FF66FF"/>
              </a:buClr>
              <a:buSzPct val="115000"/>
              <a:buFont typeface="Wingdings" pitchFamily="2" charset="2"/>
              <a:buChar char="Ø"/>
            </a:pPr>
            <a:r>
              <a:rPr lang="en-US" sz="2400" dirty="0">
                <a:latin typeface="Tahoma" pitchFamily="34" charset="0"/>
              </a:rPr>
              <a:t>First, He protected her reputation </a:t>
            </a:r>
          </a:p>
          <a:p>
            <a:pPr marL="862013" lvl="1" indent="-461963">
              <a:buClr>
                <a:srgbClr val="FF66FF"/>
              </a:buClr>
              <a:buSzPct val="115000"/>
              <a:buFont typeface="Wingdings" panose="05000000000000000000" pitchFamily="2" charset="2"/>
              <a:buChar char="ü"/>
            </a:pPr>
            <a:r>
              <a:rPr lang="en-US" sz="2000" dirty="0">
                <a:latin typeface="Tahoma" pitchFamily="34" charset="0"/>
              </a:rPr>
              <a:t>At harvest time prostitutes were known to go to the threshing floor and proposition the laborers. </a:t>
            </a:r>
          </a:p>
          <a:p>
            <a:pPr marL="862013" lvl="1" indent="-461963">
              <a:buClr>
                <a:srgbClr val="FF66FF"/>
              </a:buClr>
              <a:buSzPct val="115000"/>
              <a:buFont typeface="Wingdings" panose="05000000000000000000" pitchFamily="2" charset="2"/>
              <a:buChar char="ü"/>
            </a:pPr>
            <a:r>
              <a:rPr lang="en-US" sz="2000" dirty="0">
                <a:latin typeface="Tahoma" pitchFamily="34" charset="0"/>
              </a:rPr>
              <a:t>Boaz did everything he could to avoid even the hint of impropriety by Ruth or himself: He was honorable.</a:t>
            </a:r>
          </a:p>
          <a:p>
            <a:pPr marL="461963" lvl="0" indent="-461963">
              <a:buClr>
                <a:srgbClr val="FF66FF"/>
              </a:buClr>
              <a:buSzPct val="115000"/>
              <a:buFont typeface="Wingdings" pitchFamily="2" charset="2"/>
              <a:buChar char="Ø"/>
            </a:pPr>
            <a:r>
              <a:rPr lang="en-US" sz="2400" dirty="0">
                <a:latin typeface="Tahoma" pitchFamily="34" charset="0"/>
              </a:rPr>
              <a:t>Second, He paid a dowry to Naomi </a:t>
            </a:r>
          </a:p>
          <a:p>
            <a:pPr marL="862013" lvl="1" indent="-461963">
              <a:buClr>
                <a:srgbClr val="FF66FF"/>
              </a:buClr>
              <a:buSzPct val="115000"/>
              <a:buFont typeface="Wingdings" panose="05000000000000000000" pitchFamily="2" charset="2"/>
              <a:buChar char="ü"/>
            </a:pPr>
            <a:r>
              <a:rPr lang="en-US" sz="2000" dirty="0">
                <a:latin typeface="Tahoma" pitchFamily="34" charset="0"/>
              </a:rPr>
              <a:t>The grain was for Naomi. It was like a down payment or earnest that guaranteed his intention. </a:t>
            </a:r>
          </a:p>
          <a:p>
            <a:pPr marL="862013" lvl="1" indent="-461963">
              <a:buClr>
                <a:srgbClr val="FF66FF"/>
              </a:buClr>
              <a:buSzPct val="115000"/>
              <a:buFont typeface="Wingdings" panose="05000000000000000000" pitchFamily="2" charset="2"/>
              <a:buChar char="ü"/>
            </a:pPr>
            <a:r>
              <a:rPr lang="en-US" sz="2000" dirty="0">
                <a:latin typeface="Tahoma" pitchFamily="34" charset="0"/>
              </a:rPr>
              <a:t>Ruth may not have understood its significance but Naomi certainly did. After she saw the grain </a:t>
            </a:r>
            <a:r>
              <a:rPr lang="en-US" sz="2000" b="1" dirty="0">
                <a:latin typeface="Tahoma" pitchFamily="34" charset="0"/>
              </a:rPr>
              <a:t>(3:17), </a:t>
            </a:r>
            <a:r>
              <a:rPr lang="en-US" sz="2000" dirty="0">
                <a:latin typeface="Tahoma" pitchFamily="34" charset="0"/>
              </a:rPr>
              <a:t>she knew his intentions perfectly </a:t>
            </a:r>
            <a:r>
              <a:rPr lang="en-US" sz="2000" b="1" dirty="0">
                <a:latin typeface="Tahoma" pitchFamily="34" charset="0"/>
              </a:rPr>
              <a:t>(3:18): </a:t>
            </a:r>
            <a:r>
              <a:rPr lang="en-US" sz="2000" dirty="0">
                <a:latin typeface="Tahoma" pitchFamily="34" charset="0"/>
              </a:rPr>
              <a:t>“The man will not rest until he has settled it today.”</a:t>
            </a:r>
          </a:p>
        </p:txBody>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145971" y="6583362"/>
            <a:ext cx="2895600" cy="27463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A Love Story</a:t>
            </a:r>
          </a:p>
        </p:txBody>
      </p:sp>
    </p:spTree>
    <p:extLst>
      <p:ext uri="{BB962C8B-B14F-4D97-AF65-F5344CB8AC3E}">
        <p14:creationId xmlns:p14="http://schemas.microsoft.com/office/powerpoint/2010/main" val="40975885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372764"/>
          </a:xfrm>
        </p:spPr>
        <p:txBody>
          <a:bodyPr/>
          <a:lstStyle/>
          <a:p>
            <a:pPr algn="r" eaLnBrk="1" hangingPunct="1"/>
            <a:r>
              <a:rPr lang="en-US" sz="2800" b="1" u="sng" dirty="0">
                <a:solidFill>
                  <a:srgbClr val="FFC000"/>
                </a:solidFill>
                <a:effectLst/>
                <a:latin typeface="Arial"/>
                <a:ea typeface="+mj-ea"/>
                <a:cs typeface="Times New Roman"/>
              </a:rPr>
              <a:t>Scene 3: Renewed Hope and a Risky Proposal</a:t>
            </a:r>
            <a:endParaRPr lang="en-US" sz="2800" b="1" u="sng" dirty="0">
              <a:solidFill>
                <a:srgbClr val="FFC000"/>
              </a:solidFill>
              <a:cs typeface="Times New Roman" pitchFamily="18" charset="0"/>
            </a:endParaRPr>
          </a:p>
        </p:txBody>
      </p:sp>
      <p:sp>
        <p:nvSpPr>
          <p:cNvPr id="14339" name="Footer Placeholder 4"/>
          <p:cNvSpPr>
            <a:spLocks noGrp="1"/>
          </p:cNvSpPr>
          <p:nvPr>
            <p:ph type="ftr" sz="quarter" idx="11"/>
          </p:nvPr>
        </p:nvSpPr>
        <p:spPr>
          <a:xfrm>
            <a:off x="-7373" y="6515100"/>
            <a:ext cx="1988573"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 Love Story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328712" y="533400"/>
            <a:ext cx="2486575" cy="314188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a:extLst>
              <a:ext uri="{FF2B5EF4-FFF2-40B4-BE49-F238E27FC236}">
                <a16:creationId xmlns:a16="http://schemas.microsoft.com/office/drawing/2014/main" id="{34CC9A41-DCD9-4F24-ABBF-7A3D794B7263}"/>
              </a:ext>
            </a:extLst>
          </p:cNvPr>
          <p:cNvSpPr txBox="1">
            <a:spLocks noChangeArrowheads="1"/>
          </p:cNvSpPr>
          <p:nvPr/>
        </p:nvSpPr>
        <p:spPr bwMode="auto">
          <a:xfrm>
            <a:off x="16073" y="3835920"/>
            <a:ext cx="9151373" cy="1569660"/>
          </a:xfrm>
          <a:prstGeom prst="rect">
            <a:avLst/>
          </a:prstGeom>
          <a:solidFill>
            <a:srgbClr val="FFCCFF"/>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algn="ctr" eaLnBrk="1" hangingPunct="1"/>
            <a:r>
              <a:rPr lang="en-US" dirty="0">
                <a:solidFill>
                  <a:srgbClr val="C00000"/>
                </a:solidFill>
              </a:rPr>
              <a:t>Within a couple of months the dark and despairing circumstances of these two widows who trusted in God was turning to a hope that neither of them could even imagine!</a:t>
            </a:r>
            <a:endParaRPr kumimoji="0" lang="en-US" sz="2400" b="0" i="0" u="none" strike="noStrike" kern="1200" cap="none" spc="0" normalizeH="0" baseline="0" noProof="0" dirty="0">
              <a:ln>
                <a:noFill/>
              </a:ln>
              <a:solidFill>
                <a:srgbClr val="C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3264858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10">
            <a:extLst>
              <a:ext uri="{FF2B5EF4-FFF2-40B4-BE49-F238E27FC236}">
                <a16:creationId xmlns:a16="http://schemas.microsoft.com/office/drawing/2014/main" id="{0DAF8575-DDD0-43E3-95E0-CF812F06AF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5CCA1792-C598-45A3-82EC-60F305DCB1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84F3208-0F93-4217-AB03-C74E565729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862CE08-0EF8-4D30-9F34-5CEF2E35C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F707B85-7DC9-4931-8C39-C2802F1F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9409EB7-9549-43B7-9597-771D971CA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95D6453-5D14-445F-B965-BA2F9177D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62F0BDF-F752-4F9D-826C-376BA43AF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019CD532-CC2D-41A0-B2E5-1A177CC06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51829B1-B54D-428F-B99F-234847A0C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C8483DED-5995-47C7-9E6E-3340224B3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2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grpSp>
        <p:nvGrpSpPr>
          <p:cNvPr id="40" name="Group 2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6" name="Straight Connector 2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1" name="Rectangle 3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descr="A picture containing text, clapperboard&#10;&#10;Description automatically generated">
            <a:extLst>
              <a:ext uri="{FF2B5EF4-FFF2-40B4-BE49-F238E27FC236}">
                <a16:creationId xmlns:a16="http://schemas.microsoft.com/office/drawing/2014/main" id="{35427D1F-EF8B-43A2-8DAE-5981DFFEE0B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22330" y="586579"/>
            <a:ext cx="7181067" cy="5850161"/>
          </a:xfrm>
          <a:prstGeom prst="rect">
            <a:avLst/>
          </a:prstGeom>
        </p:spPr>
      </p:pic>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90416" y="6411619"/>
            <a:ext cx="4723209"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srgbClr val="FFFFFF"/>
                </a:solidFill>
                <a:effectLst/>
                <a:uLnTx/>
                <a:uFillTx/>
                <a:latin typeface="Tahoma"/>
                <a:ea typeface="+mn-ea"/>
                <a:cs typeface="Times New Roman" pitchFamily="18" charset="0"/>
              </a:rPr>
              <a:t>A Love Story</a:t>
            </a:r>
          </a:p>
        </p:txBody>
      </p:sp>
      <p:sp>
        <p:nvSpPr>
          <p:cNvPr id="7" name="TextBox 6">
            <a:extLst>
              <a:ext uri="{FF2B5EF4-FFF2-40B4-BE49-F238E27FC236}">
                <a16:creationId xmlns:a16="http://schemas.microsoft.com/office/drawing/2014/main" id="{15EE2789-EE5C-4EA0-A4AC-F8659A2B4E5D}"/>
              </a:ext>
            </a:extLst>
          </p:cNvPr>
          <p:cNvSpPr txBox="1"/>
          <p:nvPr/>
        </p:nvSpPr>
        <p:spPr>
          <a:xfrm>
            <a:off x="1645428" y="2739438"/>
            <a:ext cx="4836580" cy="76944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Ruth: A Love Story</a:t>
            </a:r>
          </a:p>
        </p:txBody>
      </p:sp>
      <p:sp>
        <p:nvSpPr>
          <p:cNvPr id="35" name="TextBox 34">
            <a:extLst>
              <a:ext uri="{FF2B5EF4-FFF2-40B4-BE49-F238E27FC236}">
                <a16:creationId xmlns:a16="http://schemas.microsoft.com/office/drawing/2014/main" id="{FA84D06A-E9CC-47D7-82E9-3021794DF11B}"/>
              </a:ext>
            </a:extLst>
          </p:cNvPr>
          <p:cNvSpPr txBox="1"/>
          <p:nvPr/>
        </p:nvSpPr>
        <p:spPr>
          <a:xfrm>
            <a:off x="1609169" y="3593583"/>
            <a:ext cx="5807388"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Scene 4: The Sandal Exchange and the Savior</a:t>
            </a:r>
          </a:p>
        </p:txBody>
      </p:sp>
      <p:sp>
        <p:nvSpPr>
          <p:cNvPr id="37" name="TextBox 36">
            <a:extLst>
              <a:ext uri="{FF2B5EF4-FFF2-40B4-BE49-F238E27FC236}">
                <a16:creationId xmlns:a16="http://schemas.microsoft.com/office/drawing/2014/main" id="{E1564298-4388-4F19-94BF-F366243A3DD9}"/>
              </a:ext>
            </a:extLst>
          </p:cNvPr>
          <p:cNvSpPr txBox="1"/>
          <p:nvPr/>
        </p:nvSpPr>
        <p:spPr>
          <a:xfrm>
            <a:off x="1576701" y="4836329"/>
            <a:ext cx="2411238"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Ruth chapter 4</a:t>
            </a:r>
          </a:p>
        </p:txBody>
      </p:sp>
    </p:spTree>
    <p:extLst>
      <p:ext uri="{BB962C8B-B14F-4D97-AF65-F5344CB8AC3E}">
        <p14:creationId xmlns:p14="http://schemas.microsoft.com/office/powerpoint/2010/main" val="40804129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2" descr="See the source image">
            <a:extLst>
              <a:ext uri="{FF2B5EF4-FFF2-40B4-BE49-F238E27FC236}">
                <a16:creationId xmlns:a16="http://schemas.microsoft.com/office/drawing/2014/main" id="{4BF82637-DCE3-44A3-95C2-A6D5F5B0BA92}"/>
              </a:ext>
            </a:extLst>
          </p:cNvPr>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l="13758" r="8663" b="9092"/>
          <a:stretch/>
        </p:blipFill>
        <p:spPr bwMode="auto">
          <a:xfrm>
            <a:off x="3878777"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040D37-D858-4AFF-866A-8EE5549378EF}"/>
              </a:ext>
            </a:extLst>
          </p:cNvPr>
          <p:cNvSpPr>
            <a:spLocks noGrp="1"/>
          </p:cNvSpPr>
          <p:nvPr>
            <p:ph type="title"/>
          </p:nvPr>
        </p:nvSpPr>
        <p:spPr>
          <a:xfrm>
            <a:off x="508001" y="0"/>
            <a:ext cx="3066142" cy="762000"/>
          </a:xfrm>
        </p:spPr>
        <p:txBody>
          <a:bodyPr vert="horz" lIns="91440" tIns="45720" rIns="91440" bIns="45720" rtlCol="0" anchor="b">
            <a:normAutofit/>
          </a:bodyPr>
          <a:lstStyle/>
          <a:p>
            <a:pPr algn="ctr"/>
            <a:r>
              <a:rPr lang="en-US" sz="4000" b="1" dirty="0">
                <a:solidFill>
                  <a:srgbClr val="FF0000"/>
                </a:solidFill>
              </a:rPr>
              <a:t>Intro</a:t>
            </a:r>
          </a:p>
        </p:txBody>
      </p:sp>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19462" y="6629400"/>
            <a:ext cx="2995415" cy="237066"/>
          </a:xfrm>
        </p:spPr>
        <p:txBody>
          <a:bodyPr vert="horz" lIns="91440" tIns="45720" rIns="91440" bIns="45720" rtlCol="0" anchor="ctr">
            <a:normAutofit/>
          </a:bodyPr>
          <a:lstStyle/>
          <a:p>
            <a:pPr marR="0" lvl="0" indent="0" defTabSz="457200" fontAlgn="base">
              <a:spcBef>
                <a:spcPct val="0"/>
              </a:spcBef>
              <a:spcAft>
                <a:spcPts val="600"/>
              </a:spcAft>
              <a:buClrTx/>
              <a:buSzTx/>
              <a:buFontTx/>
              <a:buNone/>
              <a:tabLst/>
              <a:defRPr/>
            </a:pPr>
            <a:r>
              <a:rPr kumimoji="0" lang="en-US" b="1" i="0" u="none" strike="noStrike" kern="1200" cap="none" spc="0" normalizeH="0" baseline="0" noProof="0" dirty="0">
                <a:ln>
                  <a:noFill/>
                </a:ln>
                <a:solidFill>
                  <a:schemeClr val="tx1">
                    <a:lumMod val="50000"/>
                    <a:lumOff val="50000"/>
                  </a:schemeClr>
                </a:solidFill>
                <a:effectLst/>
                <a:uLnTx/>
                <a:uFillTx/>
                <a:latin typeface="+mn-lt"/>
                <a:ea typeface="+mn-ea"/>
                <a:cs typeface="+mn-cs"/>
              </a:rPr>
              <a:t>A Love Story</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Text Box 8">
            <a:extLst>
              <a:ext uri="{FF2B5EF4-FFF2-40B4-BE49-F238E27FC236}">
                <a16:creationId xmlns:a16="http://schemas.microsoft.com/office/drawing/2014/main" id="{1AFAFE85-18C1-4C81-B81F-B0AF29AE2DF5}"/>
              </a:ext>
            </a:extLst>
          </p:cNvPr>
          <p:cNvSpPr txBox="1">
            <a:spLocks noChangeArrowheads="1"/>
          </p:cNvSpPr>
          <p:nvPr/>
        </p:nvSpPr>
        <p:spPr bwMode="auto">
          <a:xfrm>
            <a:off x="463898" y="744153"/>
            <a:ext cx="4108101" cy="5885247"/>
          </a:xfrm>
          <a:prstGeom prst="rect">
            <a:avLst/>
          </a:prstGeom>
          <a:noFill/>
          <a:ln>
            <a:noFill/>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no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a:spcBef>
                <a:spcPct val="20000"/>
              </a:spcBef>
              <a:defRPr/>
            </a:pPr>
            <a:r>
              <a:rPr lang="en-US" sz="1800" b="0" dirty="0">
                <a:solidFill>
                  <a:schemeClr val="tx1"/>
                </a:solidFill>
                <a:latin typeface="+mn-lt"/>
              </a:rPr>
              <a:t>When Benjamin Franklin was the Ambassador to France, he  occasionally attended the Infidels Club -- a group that spent most of its time searching for and reading literary masterpieces. On one occasion Franklin read the book of Ruth to the club, but changed the names in it so it would not be recognized as a book of the Bible, which they mocked and held in derision. When he finished, the listeners were unanimous in their praise. They raved that it was one of the most touching stories they’d ever heard and begged him to print it so the public could read it, or that he tell them where he had run across such a remarkable literary masterpiece. He grinned and said, “It is already in print, it is a part of the Bible you ridicule.”</a:t>
            </a:r>
            <a:endParaRPr kumimoji="0" lang="en-US" sz="1800" b="0" i="1" u="none" strike="noStrike" kern="120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13763977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609600" y="0"/>
            <a:ext cx="8001000" cy="533400"/>
          </a:xfrm>
        </p:spPr>
        <p:txBody>
          <a:bodyPr/>
          <a:lstStyle/>
          <a:p>
            <a:r>
              <a:rPr lang="en-US" sz="2400" b="1" dirty="0"/>
              <a:t>Scene 4: The Sandal Exchange and the Savior</a:t>
            </a:r>
            <a:endParaRPr lang="en-US" sz="3600" b="1" dirty="0"/>
          </a:p>
        </p:txBody>
      </p: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495300" y="785019"/>
            <a:ext cx="8229600" cy="5798343"/>
          </a:xfrm>
        </p:spPr>
        <p:txBody>
          <a:bodyPr/>
          <a:lstStyle/>
          <a:p>
            <a:pPr marL="0" lvl="0" indent="0" eaLnBrk="1" hangingPunct="1">
              <a:buNone/>
            </a:pPr>
            <a:r>
              <a:rPr lang="en-US" sz="2400" b="1" dirty="0">
                <a:solidFill>
                  <a:srgbClr val="C00000"/>
                </a:solidFill>
                <a:latin typeface="Tahoma" pitchFamily="34" charset="0"/>
              </a:rPr>
              <a:t>Ruth 4:1-12 </a:t>
            </a:r>
            <a:endParaRPr kumimoji="0" lang="en-US" sz="2400" b="1" i="0" u="none" strike="noStrike" kern="1200" cap="none" spc="0" normalizeH="0" baseline="0" noProof="0" dirty="0">
              <a:ln>
                <a:noFill/>
              </a:ln>
              <a:solidFill>
                <a:srgbClr val="C00000"/>
              </a:solidFill>
              <a:effectLst/>
              <a:uLnTx/>
              <a:uFillTx/>
              <a:latin typeface="Tahoma" pitchFamily="34" charset="0"/>
            </a:endParaRPr>
          </a:p>
          <a:p>
            <a:pPr marL="461963" lvl="0" indent="-461963">
              <a:buClr>
                <a:srgbClr val="FF66FF"/>
              </a:buClr>
              <a:buSzPct val="115000"/>
              <a:buFont typeface="Wingdings" pitchFamily="2" charset="2"/>
              <a:buChar char="Ø"/>
            </a:pPr>
            <a:r>
              <a:rPr lang="en-US" sz="2400" dirty="0">
                <a:latin typeface="Tahoma" pitchFamily="34" charset="0"/>
              </a:rPr>
              <a:t>The next morning, Boaz skillfully presents the situation to the nearer kinsman, and the man gives Boaz his sandal, a symbolic way of saying that the transfer of right was accomplished. </a:t>
            </a:r>
          </a:p>
          <a:p>
            <a:pPr marL="461963" lvl="0" indent="-461963">
              <a:buClr>
                <a:srgbClr val="FF66FF"/>
              </a:buClr>
              <a:buSzPct val="115000"/>
              <a:buFont typeface="Wingdings" pitchFamily="2" charset="2"/>
              <a:buChar char="Ø"/>
            </a:pPr>
            <a:r>
              <a:rPr lang="en-US" sz="2400" dirty="0">
                <a:latin typeface="Tahoma" pitchFamily="34" charset="0"/>
              </a:rPr>
              <a:t>And so it was that a foreigner from a condemned country was brought into a covenant relationship with God. </a:t>
            </a:r>
          </a:p>
          <a:p>
            <a:pPr marL="862013" lvl="1" indent="-461963">
              <a:buClr>
                <a:srgbClr val="FF66FF"/>
              </a:buClr>
              <a:buSzPct val="115000"/>
              <a:buFont typeface="Wingdings" panose="05000000000000000000" pitchFamily="2" charset="2"/>
              <a:buChar char="ü"/>
            </a:pPr>
            <a:r>
              <a:rPr lang="en-US" sz="2000" dirty="0">
                <a:latin typeface="Tahoma" pitchFamily="34" charset="0"/>
              </a:rPr>
              <a:t>A mirror situation with Boaz’s parents: Salmon and Rahab (condemned to die in Jericho!), a Canaanite prostitute who made a covenant with God’s people and who is in the line of Jesus (Matthew 1:5) and whose faith is held up as an example for Christians (Hebrews 11:31; James 2:25)!</a:t>
            </a:r>
            <a:endParaRPr lang="en-US" sz="2000" b="1" dirty="0"/>
          </a:p>
        </p:txBody>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145971" y="6583362"/>
            <a:ext cx="2895600" cy="27463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A Love Story</a:t>
            </a:r>
          </a:p>
        </p:txBody>
      </p:sp>
    </p:spTree>
    <p:extLst>
      <p:ext uri="{BB962C8B-B14F-4D97-AF65-F5344CB8AC3E}">
        <p14:creationId xmlns:p14="http://schemas.microsoft.com/office/powerpoint/2010/main" val="37140727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45" name="Straight Connector 44">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descr="A person and person kissing&#10;&#10;Description automatically generated with low confidence">
            <a:extLst>
              <a:ext uri="{FF2B5EF4-FFF2-40B4-BE49-F238E27FC236}">
                <a16:creationId xmlns:a16="http://schemas.microsoft.com/office/drawing/2014/main" id="{A1154757-9216-4490-8BFC-4424BC58A781}"/>
              </a:ext>
            </a:extLst>
          </p:cNvPr>
          <p:cNvPicPr>
            <a:picLocks noGrp="1" noChangeAspect="1"/>
          </p:cNvPicPr>
          <p:nvPr>
            <p:ph sz="quarter" idx="13"/>
          </p:nvPr>
        </p:nvPicPr>
        <p:blipFill rotWithShape="1">
          <a:blip r:embed="rId2">
            <a:duotone>
              <a:prstClr val="black"/>
              <a:prstClr val="white"/>
            </a:duotone>
            <a:extLst>
              <a:ext uri="{28A0092B-C50C-407E-A947-70E740481C1C}">
                <a14:useLocalDpi xmlns:a14="http://schemas.microsoft.com/office/drawing/2010/main" val="0"/>
              </a:ext>
            </a:extLst>
          </a:blip>
          <a:srcRect l="27045" r="25116" b="9091"/>
          <a:stretch/>
        </p:blipFill>
        <p:spPr>
          <a:xfrm>
            <a:off x="3814762" y="-1"/>
            <a:ext cx="5326856" cy="6858001"/>
          </a:xfrm>
          <a:custGeom>
            <a:avLst/>
            <a:gdLst/>
            <a:ahLst/>
            <a:cxnLst/>
            <a:rect l="l" t="t" r="r" b="b"/>
            <a:pathLst>
              <a:path w="7102474" h="6858001">
                <a:moveTo>
                  <a:pt x="417180" y="0"/>
                </a:moveTo>
                <a:lnTo>
                  <a:pt x="7102474" y="0"/>
                </a:lnTo>
                <a:lnTo>
                  <a:pt x="7102474" y="6858001"/>
                </a:lnTo>
                <a:lnTo>
                  <a:pt x="65002" y="6858001"/>
                </a:lnTo>
                <a:lnTo>
                  <a:pt x="1840421" y="4521201"/>
                </a:lnTo>
                <a:close/>
                <a:moveTo>
                  <a:pt x="0" y="0"/>
                </a:moveTo>
                <a:lnTo>
                  <a:pt x="417180" y="0"/>
                </a:lnTo>
                <a:lnTo>
                  <a:pt x="0" y="447"/>
                </a:lnTo>
                <a:close/>
              </a:path>
            </a:pathLst>
          </a:custGeom>
        </p:spPr>
      </p:pic>
      <p:sp>
        <p:nvSpPr>
          <p:cNvPr id="2" name="Title 1">
            <a:extLst>
              <a:ext uri="{FF2B5EF4-FFF2-40B4-BE49-F238E27FC236}">
                <a16:creationId xmlns:a16="http://schemas.microsoft.com/office/drawing/2014/main" id="{1A040D37-D858-4AFF-866A-8EE5549378EF}"/>
              </a:ext>
            </a:extLst>
          </p:cNvPr>
          <p:cNvSpPr>
            <a:spLocks noGrp="1"/>
          </p:cNvSpPr>
          <p:nvPr>
            <p:ph type="title"/>
          </p:nvPr>
        </p:nvSpPr>
        <p:spPr>
          <a:xfrm>
            <a:off x="631948" y="2405320"/>
            <a:ext cx="3842636" cy="2369093"/>
          </a:xfrm>
        </p:spPr>
        <p:txBody>
          <a:bodyPr vert="horz" lIns="91440" tIns="45720" rIns="91440" bIns="45720" rtlCol="0" anchor="b">
            <a:normAutofit fontScale="90000"/>
          </a:bodyPr>
          <a:lstStyle/>
          <a:p>
            <a:pPr algn="ctr"/>
            <a:r>
              <a:rPr lang="en-US" sz="8000" b="1" dirty="0"/>
              <a:t>4</a:t>
            </a:r>
            <a:r>
              <a:rPr lang="en-US" sz="8000" b="1" baseline="30000" dirty="0"/>
              <a:t>th</a:t>
            </a:r>
            <a:r>
              <a:rPr lang="en-US" sz="8000" b="1" dirty="0"/>
              <a:t> Love Story</a:t>
            </a:r>
          </a:p>
        </p:txBody>
      </p:sp>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07851" y="6492875"/>
            <a:ext cx="3631008"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Tahoma"/>
                <a:ea typeface="+mn-ea"/>
                <a:cs typeface="Times New Roman" pitchFamily="18" charset="0"/>
              </a:rPr>
              <a:t>A Love Story</a:t>
            </a:r>
          </a:p>
        </p:txBody>
      </p:sp>
      <p:cxnSp>
        <p:nvCxnSpPr>
          <p:cNvPr id="56" name="Straight Connector 55">
            <a:extLst>
              <a:ext uri="{FF2B5EF4-FFF2-40B4-BE49-F238E27FC236}">
                <a16:creationId xmlns:a16="http://schemas.microsoft.com/office/drawing/2014/main" id="{A3D2D849-17D8-45A4-9FB8-B955CD22BD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7A0A4A95-757B-4092-A077-CA7C3ADE49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2D2FAE71-B8B1-4745-A59A-A88D3FE48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E4C67344-C816-4380-85F7-CCFD7F8BA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24">
            <a:extLst>
              <a:ext uri="{FF2B5EF4-FFF2-40B4-BE49-F238E27FC236}">
                <a16:creationId xmlns:a16="http://schemas.microsoft.com/office/drawing/2014/main" id="{5A0B04CD-E5BD-4922-BE66-2D5B3A0DE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7">
            <a:extLst>
              <a:ext uri="{FF2B5EF4-FFF2-40B4-BE49-F238E27FC236}">
                <a16:creationId xmlns:a16="http://schemas.microsoft.com/office/drawing/2014/main" id="{CF4C9BE8-5C78-476D-9042-ECD8BE635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8">
            <a:extLst>
              <a:ext uri="{FF2B5EF4-FFF2-40B4-BE49-F238E27FC236}">
                <a16:creationId xmlns:a16="http://schemas.microsoft.com/office/drawing/2014/main" id="{7D6A31B3-BF49-4DB2-8306-DD2E4B889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9">
            <a:extLst>
              <a:ext uri="{FF2B5EF4-FFF2-40B4-BE49-F238E27FC236}">
                <a16:creationId xmlns:a16="http://schemas.microsoft.com/office/drawing/2014/main" id="{A903E87B-DD97-4095-B106-3218D6AF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29">
            <a:extLst>
              <a:ext uri="{FF2B5EF4-FFF2-40B4-BE49-F238E27FC236}">
                <a16:creationId xmlns:a16="http://schemas.microsoft.com/office/drawing/2014/main" id="{954CB26F-45F0-4288-A3B1-32535127B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7783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336549" y="-20608"/>
            <a:ext cx="7448550" cy="706408"/>
          </a:xfrm>
        </p:spPr>
        <p:txBody>
          <a:bodyPr>
            <a:noAutofit/>
          </a:bodyPr>
          <a:lstStyle/>
          <a:p>
            <a:pPr algn="ctr"/>
            <a:r>
              <a:rPr lang="en-US" sz="2400" b="1" dirty="0"/>
              <a:t>Scene 4: The Sandal Exchange and the Savior</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349" y="6629400"/>
            <a:ext cx="4231083" cy="249208"/>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A Love Story</a:t>
            </a: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209550" y="627990"/>
            <a:ext cx="6953250" cy="5898223"/>
          </a:xfrm>
        </p:spPr>
        <p:txBody>
          <a:bodyPr>
            <a:normAutofit fontScale="25000" lnSpcReduction="20000"/>
          </a:bodyPr>
          <a:lstStyle/>
          <a:p>
            <a:pPr marL="0" lvl="0" indent="0" eaLnBrk="1" hangingPunct="1">
              <a:buNone/>
            </a:pPr>
            <a:r>
              <a:rPr lang="en-US" sz="11200" b="1" dirty="0">
                <a:solidFill>
                  <a:srgbClr val="C00000"/>
                </a:solidFill>
                <a:latin typeface="Tahoma" pitchFamily="34" charset="0"/>
              </a:rPr>
              <a:t>4</a:t>
            </a:r>
            <a:r>
              <a:rPr lang="en-US" sz="11200" b="1" baseline="30000" dirty="0">
                <a:solidFill>
                  <a:srgbClr val="C00000"/>
                </a:solidFill>
                <a:latin typeface="Tahoma" pitchFamily="34" charset="0"/>
              </a:rPr>
              <a:t>th</a:t>
            </a:r>
            <a:r>
              <a:rPr lang="en-US" sz="11200" b="1" dirty="0">
                <a:solidFill>
                  <a:srgbClr val="C00000"/>
                </a:solidFill>
                <a:latin typeface="Tahoma" pitchFamily="34" charset="0"/>
              </a:rPr>
              <a:t> Love Story</a:t>
            </a:r>
            <a:endParaRPr kumimoji="0" lang="en-US" sz="11200" b="1" i="0" u="none" strike="noStrike" kern="1200" cap="none" spc="0" normalizeH="0" baseline="0" noProof="0" dirty="0">
              <a:ln>
                <a:noFill/>
              </a:ln>
              <a:solidFill>
                <a:srgbClr val="C00000"/>
              </a:solidFill>
              <a:effectLst/>
              <a:uLnTx/>
              <a:uFillTx/>
              <a:latin typeface="Tahoma" pitchFamily="34" charset="0"/>
            </a:endParaRPr>
          </a:p>
          <a:p>
            <a:pPr marL="461963" lvl="0" indent="-461963">
              <a:buClr>
                <a:srgbClr val="FF66FF"/>
              </a:buClr>
              <a:buSzPct val="115000"/>
              <a:buFont typeface="Wingdings" panose="05000000000000000000" pitchFamily="2" charset="2"/>
              <a:buChar char="v"/>
            </a:pPr>
            <a:r>
              <a:rPr lang="en-US" sz="9600" b="1" dirty="0">
                <a:solidFill>
                  <a:schemeClr val="tx1"/>
                </a:solidFill>
                <a:latin typeface="Tahoma" pitchFamily="34" charset="0"/>
              </a:rPr>
              <a:t>Ruth 4:13-22: </a:t>
            </a:r>
            <a:r>
              <a:rPr lang="en-US" sz="9600" dirty="0">
                <a:solidFill>
                  <a:schemeClr val="tx1"/>
                </a:solidFill>
                <a:latin typeface="Tahoma" pitchFamily="34" charset="0"/>
              </a:rPr>
              <a:t>Boaz and Ruth were married!</a:t>
            </a:r>
          </a:p>
          <a:p>
            <a:pPr marL="461963" lvl="0" indent="-461963">
              <a:buClr>
                <a:srgbClr val="FF66FF"/>
              </a:buClr>
              <a:buSzPct val="115000"/>
              <a:buFont typeface="Wingdings" panose="05000000000000000000" pitchFamily="2" charset="2"/>
              <a:buChar char="v"/>
            </a:pPr>
            <a:r>
              <a:rPr lang="en-US" sz="9600" dirty="0">
                <a:solidFill>
                  <a:schemeClr val="tx1"/>
                </a:solidFill>
                <a:latin typeface="Tahoma" pitchFamily="34" charset="0"/>
              </a:rPr>
              <a:t>Naomi was cared for the rest of her life </a:t>
            </a:r>
            <a:r>
              <a:rPr lang="en-US" sz="9600" b="1" dirty="0">
                <a:solidFill>
                  <a:schemeClr val="tx1"/>
                </a:solidFill>
                <a:latin typeface="Tahoma" pitchFamily="34" charset="0"/>
              </a:rPr>
              <a:t>(Ruth 4:14-17).</a:t>
            </a:r>
          </a:p>
          <a:p>
            <a:pPr marL="914400" lvl="1" indent="-514350">
              <a:buClr>
                <a:srgbClr val="FF66FF"/>
              </a:buClr>
              <a:buSzPct val="115000"/>
              <a:buFont typeface="Wingdings" panose="05000000000000000000" pitchFamily="2" charset="2"/>
              <a:buChar char="q"/>
            </a:pPr>
            <a:r>
              <a:rPr lang="en-US" sz="8000" dirty="0">
                <a:solidFill>
                  <a:schemeClr val="tx1"/>
                </a:solidFill>
                <a:latin typeface="Tahoma" pitchFamily="34" charset="0"/>
              </a:rPr>
              <a:t>Naomi was blessed among the women of Bethlehem! No longer “mara” (bitter).</a:t>
            </a:r>
          </a:p>
          <a:p>
            <a:pPr marL="461963" lvl="0" indent="-461963">
              <a:buClr>
                <a:srgbClr val="FF66FF"/>
              </a:buClr>
              <a:buSzPct val="115000"/>
              <a:buFont typeface="Wingdings" panose="05000000000000000000" pitchFamily="2" charset="2"/>
              <a:buChar char="v"/>
            </a:pPr>
            <a:r>
              <a:rPr lang="en-US" sz="9600" dirty="0">
                <a:solidFill>
                  <a:schemeClr val="tx1"/>
                </a:solidFill>
                <a:latin typeface="Tahoma" pitchFamily="34" charset="0"/>
              </a:rPr>
              <a:t>During one of the darkest times in Israel's history, a most unlikely young lady gives birth to a boy named Obed, who would later father a son named Jesse, who would beget David, the king who would bring Israel back to God and the ancestor to the Messiah, who is Jesus Christ!</a:t>
            </a:r>
          </a:p>
          <a:p>
            <a:pPr marL="914400" lvl="1" indent="-514350">
              <a:buClr>
                <a:srgbClr val="FF66FF"/>
              </a:buClr>
              <a:buSzPct val="115000"/>
              <a:buFont typeface="Wingdings" panose="05000000000000000000" pitchFamily="2" charset="2"/>
              <a:buChar char="q"/>
            </a:pPr>
            <a:r>
              <a:rPr lang="en-US" sz="8000" dirty="0">
                <a:solidFill>
                  <a:schemeClr val="tx1"/>
                </a:solidFill>
                <a:latin typeface="Tahoma" pitchFamily="34" charset="0"/>
              </a:rPr>
              <a:t>Ruth, the Moabitess, like Rahab the Canaanite, is in the physical line of Jesus Christ, foreshadowing the blessings to all the nations of earth as promised to Abraham and fulfilled in Jesus! (Genesis 12:3; Acts 11:18; Galatians 3:26-29).</a:t>
            </a:r>
            <a:endParaRPr lang="en-US" sz="8000" b="0" dirty="0">
              <a:solidFill>
                <a:schemeClr val="tx1"/>
              </a:solidFill>
              <a:latin typeface="Tahoma" pitchFamily="34" charset="0"/>
            </a:endParaRPr>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828588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9"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ssolv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372764"/>
          </a:xfrm>
        </p:spPr>
        <p:txBody>
          <a:bodyPr/>
          <a:lstStyle/>
          <a:p>
            <a:pPr algn="r" eaLnBrk="1" hangingPunct="1"/>
            <a:r>
              <a:rPr lang="en-US" sz="2800" b="1" u="sng" dirty="0">
                <a:solidFill>
                  <a:srgbClr val="FFC000"/>
                </a:solidFill>
                <a:effectLst/>
                <a:latin typeface="Arial"/>
                <a:ea typeface="+mj-ea"/>
                <a:cs typeface="Times New Roman"/>
              </a:rPr>
              <a:t>Scene 4: The Sandal Exchange and the Savior</a:t>
            </a:r>
            <a:endParaRPr lang="en-US" sz="2800" b="1" u="sng" dirty="0">
              <a:solidFill>
                <a:srgbClr val="FFC000"/>
              </a:solidFill>
              <a:cs typeface="Times New Roman" pitchFamily="18" charset="0"/>
            </a:endParaRPr>
          </a:p>
        </p:txBody>
      </p:sp>
      <p:sp>
        <p:nvSpPr>
          <p:cNvPr id="14339" name="Footer Placeholder 4"/>
          <p:cNvSpPr>
            <a:spLocks noGrp="1"/>
          </p:cNvSpPr>
          <p:nvPr>
            <p:ph type="ftr" sz="quarter" idx="11"/>
          </p:nvPr>
        </p:nvSpPr>
        <p:spPr>
          <a:xfrm>
            <a:off x="-7373" y="6515100"/>
            <a:ext cx="1988573"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 Love Story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713267" y="702013"/>
            <a:ext cx="3717466" cy="232341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a:extLst>
              <a:ext uri="{FF2B5EF4-FFF2-40B4-BE49-F238E27FC236}">
                <a16:creationId xmlns:a16="http://schemas.microsoft.com/office/drawing/2014/main" id="{34CC9A41-DCD9-4F24-ABBF-7A3D794B7263}"/>
              </a:ext>
            </a:extLst>
          </p:cNvPr>
          <p:cNvSpPr txBox="1">
            <a:spLocks noChangeArrowheads="1"/>
          </p:cNvSpPr>
          <p:nvPr/>
        </p:nvSpPr>
        <p:spPr bwMode="auto">
          <a:xfrm>
            <a:off x="0" y="3429000"/>
            <a:ext cx="9151373" cy="1569660"/>
          </a:xfrm>
          <a:prstGeom prst="rect">
            <a:avLst/>
          </a:prstGeom>
          <a:solidFill>
            <a:srgbClr val="FFCCFF"/>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algn="ctr" eaLnBrk="1" hangingPunct="1"/>
            <a:r>
              <a:rPr lang="en-US" sz="3200" dirty="0">
                <a:solidFill>
                  <a:srgbClr val="C00000"/>
                </a:solidFill>
              </a:rPr>
              <a:t>The story of Ruth is a story of everyday people trusting in God and God blessing them!</a:t>
            </a:r>
            <a:endParaRPr kumimoji="0" lang="en-US" sz="3200" b="0" i="0" u="none" strike="noStrike" kern="120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12743897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00490" y="1141962"/>
            <a:ext cx="6078145" cy="51064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Ruth, as a young widow, was essentially sentenced to poverty and hardship unless someone redeemed her from this plight (Like the lost sinner outside of Christ)</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Redemption on a small scale that mirrors God's loving plan of redemption on a large scale!</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6"/>
            <a:ext cx="6097404" cy="1026463"/>
          </a:xfrm>
        </p:spPr>
        <p:txBody>
          <a:bodyPr vert="horz" lIns="91440" tIns="45720" rIns="91440" bIns="45720" rtlCol="0" anchor="ctr">
            <a:noAutofit/>
          </a:bodyPr>
          <a:lstStyle/>
          <a:p>
            <a:pPr>
              <a:defRPr/>
            </a:pPr>
            <a:r>
              <a:rPr lang="en-US" sz="3200" u="sng" dirty="0">
                <a:solidFill>
                  <a:srgbClr val="0000FF"/>
                </a:solidFill>
                <a:effectLst/>
                <a:latin typeface="Arial" panose="020B0604020202020204" pitchFamily="34" charset="0"/>
                <a:cs typeface="Arial" panose="020B0604020202020204" pitchFamily="34" charset="0"/>
              </a:rPr>
              <a:t>The ultimate theme of this story is redemption</a:t>
            </a:r>
            <a:endParaRPr lang="en-US" sz="3200" b="0" u="sng" dirty="0">
              <a:solidFill>
                <a:srgbClr val="0000FF"/>
              </a:solidFill>
              <a:effectLst/>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105013"/>
            <a:ext cx="30463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A Parable of Divine Love</a:t>
            </a:r>
            <a:endParaRPr kumimoji="0" lang="en-US" altLang="en-US" sz="20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1" y="6488689"/>
            <a:ext cx="3046596"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A Love Story</a:t>
            </a:r>
            <a:endParaRPr kumimoji="0" lang="en-US" sz="1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pic>
        <p:nvPicPr>
          <p:cNvPr id="4" name="Picture 3" descr="A picture containing dark, silhouette, clouds&#10;&#10;Description automatically generated">
            <a:extLst>
              <a:ext uri="{FF2B5EF4-FFF2-40B4-BE49-F238E27FC236}">
                <a16:creationId xmlns:a16="http://schemas.microsoft.com/office/drawing/2014/main" id="{A01B57B4-CD69-42B9-B250-BD2CF7BCC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403" y="3059689"/>
            <a:ext cx="4572000" cy="3429000"/>
          </a:xfrm>
          <a:prstGeom prst="rect">
            <a:avLst/>
          </a:prstGeom>
        </p:spPr>
      </p:pic>
    </p:spTree>
    <p:extLst>
      <p:ext uri="{BB962C8B-B14F-4D97-AF65-F5344CB8AC3E}">
        <p14:creationId xmlns:p14="http://schemas.microsoft.com/office/powerpoint/2010/main" val="781836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wipe(left)">
                                      <p:cBhvr>
                                        <p:cTn id="7" dur="500"/>
                                        <p:tgtEl>
                                          <p:spTgt spid="12">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animEffect transition="in" filter="wipe(left)">
                                      <p:cBhvr>
                                        <p:cTn id="11"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00490" y="1141962"/>
            <a:ext cx="6078145" cy="51064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She longed for her child's redemption and made a plan of redemption</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Redemption was only possible because of a relationship to the redeemer (Boaz to Elimelech, 4:3)</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6"/>
            <a:ext cx="6097404" cy="1026463"/>
          </a:xfrm>
        </p:spPr>
        <p:txBody>
          <a:bodyPr vert="horz" lIns="91440" tIns="45720" rIns="91440" bIns="45720" rtlCol="0" anchor="ctr">
            <a:noAutofit/>
          </a:bodyPr>
          <a:lstStyle/>
          <a:p>
            <a:pPr>
              <a:defRPr/>
            </a:pPr>
            <a:r>
              <a:rPr lang="en-US" sz="3200" u="sng" dirty="0">
                <a:solidFill>
                  <a:srgbClr val="0000FF"/>
                </a:solidFill>
                <a:effectLst/>
                <a:latin typeface="Arial" panose="020B0604020202020204" pitchFamily="34" charset="0"/>
                <a:cs typeface="Arial" panose="020B0604020202020204" pitchFamily="34" charset="0"/>
              </a:rPr>
              <a:t>Naomi – The loving parent (God)</a:t>
            </a:r>
            <a:endParaRPr lang="en-US" sz="3200" b="0" u="sng" dirty="0">
              <a:solidFill>
                <a:srgbClr val="0000FF"/>
              </a:solidFill>
              <a:effectLst/>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105013"/>
            <a:ext cx="30463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A Parable of Divine Love</a:t>
            </a:r>
            <a:endParaRPr kumimoji="0" lang="en-US" altLang="en-US" sz="20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1" y="6488689"/>
            <a:ext cx="3046596"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A Love Story</a:t>
            </a:r>
            <a:endParaRPr kumimoji="0" lang="en-US" sz="1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pic>
        <p:nvPicPr>
          <p:cNvPr id="4" name="Picture 3">
            <a:extLst>
              <a:ext uri="{FF2B5EF4-FFF2-40B4-BE49-F238E27FC236}">
                <a16:creationId xmlns:a16="http://schemas.microsoft.com/office/drawing/2014/main" id="{A01B57B4-CD69-42B9-B250-BD2CF7BCC3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4741" y="4308340"/>
            <a:ext cx="4131338" cy="2158624"/>
          </a:xfrm>
          <a:prstGeom prst="rect">
            <a:avLst/>
          </a:prstGeom>
        </p:spPr>
      </p:pic>
    </p:spTree>
    <p:extLst>
      <p:ext uri="{BB962C8B-B14F-4D97-AF65-F5344CB8AC3E}">
        <p14:creationId xmlns:p14="http://schemas.microsoft.com/office/powerpoint/2010/main" val="2166925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wipe(left)">
                                      <p:cBhvr>
                                        <p:cTn id="7" dur="500"/>
                                        <p:tgtEl>
                                          <p:spTgt spid="12">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animEffect transition="in" filter="wipe(left)">
                                      <p:cBhvr>
                                        <p:cTn id="11"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00490" y="1141962"/>
            <a:ext cx="6078145" cy="51064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She could do nothing to save herself</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She responded to Boaz’s grace (2:2, 10, 13)</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She repented of her past (3:3 She removed the garments of mourning which represented her past)</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She requested that He redeem her (3:9)</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She received both the promise of redemption (3:11) and a pledge for the future redemption (3:15)</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6"/>
            <a:ext cx="6097404" cy="1026463"/>
          </a:xfrm>
        </p:spPr>
        <p:txBody>
          <a:bodyPr vert="horz" lIns="91440" tIns="45720" rIns="91440" bIns="45720" rtlCol="0" anchor="ctr">
            <a:noAutofit/>
          </a:bodyPr>
          <a:lstStyle/>
          <a:p>
            <a:pPr>
              <a:defRPr/>
            </a:pPr>
            <a:r>
              <a:rPr lang="en-US" sz="3200" u="sng" dirty="0">
                <a:solidFill>
                  <a:srgbClr val="0000FF"/>
                </a:solidFill>
                <a:effectLst/>
                <a:latin typeface="Arial" panose="020B0604020202020204" pitchFamily="34" charset="0"/>
                <a:cs typeface="Arial" panose="020B0604020202020204" pitchFamily="34" charset="0"/>
              </a:rPr>
              <a:t>Ruth – The lost sinner</a:t>
            </a:r>
            <a:endParaRPr lang="en-US" sz="3200" b="0" u="sng" dirty="0">
              <a:solidFill>
                <a:srgbClr val="0000FF"/>
              </a:solidFill>
              <a:effectLst/>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105013"/>
            <a:ext cx="30463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A Parable of Divine Love</a:t>
            </a:r>
            <a:endParaRPr kumimoji="0" lang="en-US" altLang="en-US" sz="20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1" y="6488689"/>
            <a:ext cx="3046596"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A Love Story</a:t>
            </a:r>
            <a:endParaRPr kumimoji="0" lang="en-US" sz="1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pic>
        <p:nvPicPr>
          <p:cNvPr id="4" name="Picture 3">
            <a:extLst>
              <a:ext uri="{FF2B5EF4-FFF2-40B4-BE49-F238E27FC236}">
                <a16:creationId xmlns:a16="http://schemas.microsoft.com/office/drawing/2014/main" id="{A01B57B4-CD69-42B9-B250-BD2CF7BCC3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6761" y="4648200"/>
            <a:ext cx="3233358" cy="1818764"/>
          </a:xfrm>
          <a:prstGeom prst="rect">
            <a:avLst/>
          </a:prstGeom>
        </p:spPr>
      </p:pic>
    </p:spTree>
    <p:extLst>
      <p:ext uri="{BB962C8B-B14F-4D97-AF65-F5344CB8AC3E}">
        <p14:creationId xmlns:p14="http://schemas.microsoft.com/office/powerpoint/2010/main" val="2415748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wipe(left)">
                                      <p:cBhvr>
                                        <p:cTn id="7" dur="500"/>
                                        <p:tgtEl>
                                          <p:spTgt spid="12">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animEffect transition="in" filter="wipe(left)">
                                      <p:cBhvr>
                                        <p:cTn id="11" dur="500"/>
                                        <p:tgtEl>
                                          <p:spTgt spid="12">
                                            <p:txEl>
                                              <p:pRg st="4" end="4"/>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Effect transition="in" filter="wipe(left)">
                                      <p:cBhvr>
                                        <p:cTn id="15" dur="500"/>
                                        <p:tgtEl>
                                          <p:spTgt spid="12">
                                            <p:txEl>
                                              <p:pRg st="5" end="5"/>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animEffect transition="in" filter="wipe(left)">
                                      <p:cBhvr>
                                        <p:cTn id="19" dur="500"/>
                                        <p:tgtEl>
                                          <p:spTgt spid="12">
                                            <p:txEl>
                                              <p:pRg st="6" end="6"/>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animEffect transition="in" filter="wipe(left)">
                                      <p:cBhvr>
                                        <p:cTn id="23"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00490" y="1141962"/>
            <a:ext cx="6078145" cy="51064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was worthy to redeem her (3:9: a kinsman-redeemer; see Phil. 2:5-11 about Jesus)</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was willing to redeem her (3:11)</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was waiting to redeem her (3:13)</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6"/>
            <a:ext cx="6097404" cy="1026463"/>
          </a:xfrm>
        </p:spPr>
        <p:txBody>
          <a:bodyPr vert="horz" lIns="91440" tIns="45720" rIns="91440" bIns="45720" rtlCol="0" anchor="ctr">
            <a:noAutofit/>
          </a:bodyPr>
          <a:lstStyle/>
          <a:p>
            <a:pPr>
              <a:defRPr/>
            </a:pPr>
            <a:r>
              <a:rPr lang="en-US" sz="3200" u="sng" dirty="0">
                <a:solidFill>
                  <a:srgbClr val="0000FF"/>
                </a:solidFill>
                <a:effectLst/>
                <a:latin typeface="Arial" panose="020B0604020202020204" pitchFamily="34" charset="0"/>
                <a:cs typeface="Arial" panose="020B0604020202020204" pitchFamily="34" charset="0"/>
              </a:rPr>
              <a:t>Boaz – The Lord Jesus</a:t>
            </a:r>
            <a:endParaRPr lang="en-US" sz="3200" b="0" u="sng" dirty="0">
              <a:solidFill>
                <a:srgbClr val="0000FF"/>
              </a:solidFill>
              <a:effectLst/>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105013"/>
            <a:ext cx="30463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A Parable of Divine Love</a:t>
            </a:r>
            <a:endParaRPr kumimoji="0" lang="en-US" altLang="en-US" sz="20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1" y="6488689"/>
            <a:ext cx="3046596"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A Love Story</a:t>
            </a:r>
            <a:endParaRPr kumimoji="0" lang="en-US" sz="1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pic>
        <p:nvPicPr>
          <p:cNvPr id="4" name="Picture 3">
            <a:extLst>
              <a:ext uri="{FF2B5EF4-FFF2-40B4-BE49-F238E27FC236}">
                <a16:creationId xmlns:a16="http://schemas.microsoft.com/office/drawing/2014/main" id="{A01B57B4-CD69-42B9-B250-BD2CF7BCC3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 y="4244543"/>
            <a:ext cx="3046351" cy="2244146"/>
          </a:xfrm>
          <a:prstGeom prst="rect">
            <a:avLst/>
          </a:prstGeom>
        </p:spPr>
      </p:pic>
    </p:spTree>
    <p:extLst>
      <p:ext uri="{BB962C8B-B14F-4D97-AF65-F5344CB8AC3E}">
        <p14:creationId xmlns:p14="http://schemas.microsoft.com/office/powerpoint/2010/main" val="1864347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wipe(left)">
                                      <p:cBhvr>
                                        <p:cTn id="7" dur="500"/>
                                        <p:tgtEl>
                                          <p:spTgt spid="12">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animEffect transition="in" filter="wipe(left)">
                                      <p:cBhvr>
                                        <p:cTn id="11" dur="500"/>
                                        <p:tgtEl>
                                          <p:spTgt spid="12">
                                            <p:txEl>
                                              <p:pRg st="4" end="4"/>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Effect transition="in" filter="wipe(left)">
                                      <p:cBhvr>
                                        <p:cTn id="15"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64320" y="613756"/>
            <a:ext cx="5790272" cy="5114356"/>
          </a:xfrm>
        </p:spPr>
        <p:txBody>
          <a:bodyPr vert="horz" lIns="91440" tIns="45720" rIns="91440" bIns="45720" rtlCol="0" anchor="ctr">
            <a:noAutofit/>
          </a:bodyPr>
          <a:lstStyle/>
          <a:p>
            <a:pPr algn="ctr">
              <a:defRPr/>
            </a:pPr>
            <a:r>
              <a:rPr lang="en-US" sz="3600" b="1" dirty="0">
                <a:solidFill>
                  <a:schemeClr val="bg1"/>
                </a:solidFill>
                <a:latin typeface="+mn-lt"/>
              </a:rPr>
              <a:t>God made a plan of redemption and to those who obey His Son they receive redemption and eternal life! </a:t>
            </a:r>
            <a:br>
              <a:rPr lang="en-US" sz="3600" b="1" dirty="0">
                <a:solidFill>
                  <a:schemeClr val="bg1"/>
                </a:solidFill>
                <a:latin typeface="+mn-lt"/>
              </a:rPr>
            </a:br>
            <a:r>
              <a:rPr lang="en-US" sz="2800" b="1" i="1" dirty="0">
                <a:solidFill>
                  <a:schemeClr val="bg1"/>
                </a:solidFill>
                <a:latin typeface="+mn-lt"/>
              </a:rPr>
              <a:t>(John 3:16; Ephesians 1:7)</a:t>
            </a:r>
            <a:endParaRPr lang="en-US" sz="3600" b="1" i="1" dirty="0">
              <a:solidFill>
                <a:schemeClr val="bg1"/>
              </a:solidFill>
              <a:latin typeface="+mn-lt"/>
            </a:endParaRP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0" y="-19814"/>
            <a:ext cx="8763001" cy="471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A Parable of Divine Love</a:t>
            </a:r>
          </a:p>
        </p:txBody>
      </p:sp>
      <p:pic>
        <p:nvPicPr>
          <p:cNvPr id="3" name="Picture 2">
            <a:extLst>
              <a:ext uri="{FF2B5EF4-FFF2-40B4-BE49-F238E27FC236}">
                <a16:creationId xmlns:a16="http://schemas.microsoft.com/office/drawing/2014/main" id="{89924CE6-F99B-4C91-95E9-2A487316D82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61702" y="930653"/>
            <a:ext cx="2584935" cy="4124897"/>
          </a:xfrm>
          <a:prstGeom prst="rect">
            <a:avLst/>
          </a:prstGeom>
        </p:spPr>
      </p:pic>
      <p:sp>
        <p:nvSpPr>
          <p:cNvPr id="2" name="Footer Placeholder 1">
            <a:extLst>
              <a:ext uri="{FF2B5EF4-FFF2-40B4-BE49-F238E27FC236}">
                <a16:creationId xmlns:a16="http://schemas.microsoft.com/office/drawing/2014/main" id="{C83B569D-EB79-4EC6-8D5D-94148F213ECD}"/>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a:ln>
                  <a:noFill/>
                </a:ln>
                <a:solidFill>
                  <a:srgbClr val="346492">
                    <a:lumMod val="60000"/>
                    <a:lumOff val="40000"/>
                  </a:srgbClr>
                </a:solidFill>
                <a:effectLst/>
                <a:uLnTx/>
                <a:uFillTx/>
                <a:latin typeface="Tahoma" pitchFamily="34" charset="0"/>
                <a:ea typeface="+mn-ea"/>
                <a:cs typeface="Times New Roman" pitchFamily="18" charset="0"/>
              </a:rPr>
              <a:t>A Love Story</a:t>
            </a:r>
          </a:p>
        </p:txBody>
      </p:sp>
    </p:spTree>
    <p:extLst>
      <p:ext uri="{BB962C8B-B14F-4D97-AF65-F5344CB8AC3E}">
        <p14:creationId xmlns:p14="http://schemas.microsoft.com/office/powerpoint/2010/main" val="16262436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p:cTn id="7" dur="500" fill="hold"/>
                                        <p:tgtEl>
                                          <p:spTgt spid="205826"/>
                                        </p:tgtEl>
                                        <p:attrNameLst>
                                          <p:attrName>ppt_w</p:attrName>
                                        </p:attrNameLst>
                                      </p:cBhvr>
                                      <p:tavLst>
                                        <p:tav tm="0">
                                          <p:val>
                                            <p:fltVal val="0"/>
                                          </p:val>
                                        </p:tav>
                                        <p:tav tm="100000">
                                          <p:val>
                                            <p:strVal val="#ppt_w"/>
                                          </p:val>
                                        </p:tav>
                                      </p:tavLst>
                                    </p:anim>
                                    <p:anim calcmode="lin" valueType="num">
                                      <p:cBhvr>
                                        <p:cTn id="8" dur="500" fill="hold"/>
                                        <p:tgtEl>
                                          <p:spTgt spid="205826"/>
                                        </p:tgtEl>
                                        <p:attrNameLst>
                                          <p:attrName>ppt_h</p:attrName>
                                        </p:attrNameLst>
                                      </p:cBhvr>
                                      <p:tavLst>
                                        <p:tav tm="0">
                                          <p:val>
                                            <p:fltVal val="0"/>
                                          </p:val>
                                        </p:tav>
                                        <p:tav tm="100000">
                                          <p:val>
                                            <p:strVal val="#ppt_h"/>
                                          </p:val>
                                        </p:tav>
                                      </p:tavLst>
                                    </p:anim>
                                    <p:animEffect transition="in" filter="fade">
                                      <p:cBhvr>
                                        <p:cTn id="9" dur="500"/>
                                        <p:tgtEl>
                                          <p:spTgt spid="205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66151-B106-458C-B7AD-22091F68DA14}"/>
              </a:ext>
            </a:extLst>
          </p:cNvPr>
          <p:cNvSpPr>
            <a:spLocks noGrp="1"/>
          </p:cNvSpPr>
          <p:nvPr>
            <p:ph type="title"/>
          </p:nvPr>
        </p:nvSpPr>
        <p:spPr>
          <a:xfrm>
            <a:off x="4046199" y="0"/>
            <a:ext cx="3048329" cy="685800"/>
          </a:xfrm>
        </p:spPr>
        <p:txBody>
          <a:bodyPr>
            <a:normAutofit/>
          </a:bodyPr>
          <a:lstStyle/>
          <a:p>
            <a:pPr algn="ctr"/>
            <a:r>
              <a:rPr lang="en-US" b="1" dirty="0">
                <a:solidFill>
                  <a:srgbClr val="C00000"/>
                </a:solidFill>
                <a:latin typeface="Arial" panose="020B0604020202020204" pitchFamily="34" charset="0"/>
                <a:cs typeface="Arial" panose="020B0604020202020204" pitchFamily="34" charset="0"/>
              </a:rPr>
              <a:t>Conclusion</a:t>
            </a:r>
          </a:p>
        </p:txBody>
      </p:sp>
      <p:sp>
        <p:nvSpPr>
          <p:cNvPr id="3" name="Content Placeholder 2">
            <a:extLst>
              <a:ext uri="{FF2B5EF4-FFF2-40B4-BE49-F238E27FC236}">
                <a16:creationId xmlns:a16="http://schemas.microsoft.com/office/drawing/2014/main" id="{790EBDFB-0D03-4515-B360-CB04D2B0BAD6}"/>
              </a:ext>
            </a:extLst>
          </p:cNvPr>
          <p:cNvSpPr>
            <a:spLocks noGrp="1"/>
          </p:cNvSpPr>
          <p:nvPr>
            <p:ph idx="1"/>
          </p:nvPr>
        </p:nvSpPr>
        <p:spPr>
          <a:xfrm>
            <a:off x="3907172" y="751219"/>
            <a:ext cx="3408028" cy="5355562"/>
          </a:xfrm>
        </p:spPr>
        <p:txBody>
          <a:bodyPr>
            <a:normAutofit/>
          </a:bodyPr>
          <a:lstStyle/>
          <a:p>
            <a:pPr marL="0" indent="0" algn="ctr">
              <a:buNone/>
            </a:pPr>
            <a:r>
              <a:rPr lang="en-US" sz="2400" b="1" dirty="0">
                <a:solidFill>
                  <a:srgbClr val="0000FF"/>
                </a:solidFill>
                <a:latin typeface="Tahoma" panose="020B0604030504040204" pitchFamily="34" charset="0"/>
                <a:ea typeface="Tahoma" panose="020B0604030504040204" pitchFamily="34" charset="0"/>
                <a:cs typeface="Tahoma" panose="020B0604030504040204" pitchFamily="34" charset="0"/>
              </a:rPr>
              <a:t>Ruth and Orpah help us see the options…</a:t>
            </a:r>
          </a:p>
          <a:p>
            <a:pPr marL="0" indent="0" algn="ctr">
              <a:buNone/>
            </a:pPr>
            <a:endParaRPr lang="en-US" sz="2400"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400" b="1" dirty="0">
                <a:solidFill>
                  <a:srgbClr val="0000FF"/>
                </a:solidFill>
                <a:latin typeface="Tahoma" panose="020B0604030504040204" pitchFamily="34" charset="0"/>
                <a:ea typeface="Tahoma" panose="020B0604030504040204" pitchFamily="34" charset="0"/>
                <a:cs typeface="Tahoma" panose="020B0604030504040204" pitchFamily="34" charset="0"/>
              </a:rPr>
              <a:t>Orpah had started out to follow Naomi but then bailed (Mark 4:16-19)</a:t>
            </a:r>
          </a:p>
          <a:p>
            <a:pPr marL="0" indent="0" algn="ctr">
              <a:buNone/>
            </a:pPr>
            <a:endParaRPr lang="en-US" sz="2400" b="1"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400" b="1" dirty="0">
                <a:solidFill>
                  <a:srgbClr val="0000FF"/>
                </a:solidFill>
                <a:latin typeface="Tahoma" panose="020B0604030504040204" pitchFamily="34" charset="0"/>
                <a:ea typeface="Tahoma" panose="020B0604030504040204" pitchFamily="34" charset="0"/>
                <a:cs typeface="Tahoma" panose="020B0604030504040204" pitchFamily="34" charset="0"/>
              </a:rPr>
              <a:t>Ruth said, “Where you go, I go, your God is my God” (Mark 4:20)</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FF7D0B1F-15BC-4B10-AF78-E8888EFD880C}"/>
              </a:ext>
            </a:extLst>
          </p:cNvPr>
          <p:cNvSpPr>
            <a:spLocks noGrp="1"/>
          </p:cNvSpPr>
          <p:nvPr>
            <p:ph type="ftr" sz="quarter" idx="11"/>
          </p:nvPr>
        </p:nvSpPr>
        <p:spPr>
          <a:xfrm>
            <a:off x="7394895" y="6492876"/>
            <a:ext cx="1749105" cy="365125"/>
          </a:xfrm>
        </p:spPr>
        <p:txBody>
          <a:bodyPr>
            <a:normAutofit/>
          </a:bodyPr>
          <a:lstStyle/>
          <a:p>
            <a:pPr marL="0" marR="0" lvl="0" indent="0" algn="r" defTabSz="914400" rtl="0" eaLnBrk="1" fontAlgn="base" latinLnBrk="0" hangingPunct="1">
              <a:spcBef>
                <a:spcPct val="0"/>
              </a:spcBef>
              <a:spcAft>
                <a:spcPts val="600"/>
              </a:spcAft>
              <a:buClrTx/>
              <a:buSzTx/>
              <a:buFontTx/>
              <a:buNone/>
              <a:tabLst/>
              <a:defRPr/>
            </a:pPr>
            <a:r>
              <a:rPr kumimoji="0" lang="en-US"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A Love Story</a:t>
            </a:r>
          </a:p>
        </p:txBody>
      </p:sp>
      <p:pic>
        <p:nvPicPr>
          <p:cNvPr id="6" name="Picture 5">
            <a:extLst>
              <a:ext uri="{FF2B5EF4-FFF2-40B4-BE49-F238E27FC236}">
                <a16:creationId xmlns:a16="http://schemas.microsoft.com/office/drawing/2014/main" id="{74155398-D39B-42B9-AD20-5AFE0E26001D}"/>
              </a:ext>
            </a:extLst>
          </p:cNvPr>
          <p:cNvPicPr>
            <a:picLocks noChangeAspect="1"/>
          </p:cNvPicPr>
          <p:nvPr/>
        </p:nvPicPr>
        <p:blipFill rotWithShape="1">
          <a:blip r:embed="rId3">
            <a:extLst>
              <a:ext uri="{28A0092B-C50C-407E-A947-70E740481C1C}">
                <a14:useLocalDpi xmlns:a14="http://schemas.microsoft.com/office/drawing/2010/main" val="0"/>
              </a:ext>
            </a:extLst>
          </a:blip>
          <a:srcRect r="2" b="15679"/>
          <a:stretch/>
        </p:blipFill>
        <p:spPr>
          <a:xfrm>
            <a:off x="-31820" y="0"/>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8"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6203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921518"/>
          </a:xfrm>
        </p:spPr>
        <p:txBody>
          <a:bodyPr>
            <a:normAutofit/>
          </a:bodyPr>
          <a:lstStyle/>
          <a:p>
            <a:pPr marL="0" indent="0" eaLnBrk="1" fontAlgn="auto" hangingPunct="1">
              <a:spcAft>
                <a:spcPts val="0"/>
              </a:spcAft>
              <a:buClr>
                <a:schemeClr val="accent6">
                  <a:lumMod val="75000"/>
                </a:schemeClr>
              </a:buClr>
              <a:buNone/>
              <a:defRPr/>
            </a:pPr>
            <a:r>
              <a:rPr lang="en-US" sz="4000" b="1" u="sng" dirty="0">
                <a:solidFill>
                  <a:srgbClr val="FF0000"/>
                </a:solidFill>
                <a:effectLst/>
                <a:latin typeface="Arial" pitchFamily="34" charset="0"/>
                <a:cs typeface="Arial" pitchFamily="34" charset="0"/>
              </a:rPr>
              <a:t>Intro</a:t>
            </a:r>
          </a:p>
        </p:txBody>
      </p:sp>
      <p:sp>
        <p:nvSpPr>
          <p:cNvPr id="7" name="Footer Placeholder 4"/>
          <p:cNvSpPr>
            <a:spLocks noGrp="1"/>
          </p:cNvSpPr>
          <p:nvPr>
            <p:ph type="ftr" sz="quarter" idx="15"/>
          </p:nvPr>
        </p:nvSpPr>
        <p:spPr>
          <a:xfrm>
            <a:off x="20392" y="6548438"/>
            <a:ext cx="3028336" cy="3095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Times New Roman" pitchFamily="18" charset="0"/>
              </a:rPr>
              <a:t>A Love Story</a:t>
            </a:r>
            <a:endParaRPr kumimoji="0" lang="en-US" sz="1100" b="1" i="0" u="none" strike="noStrike" kern="1200" cap="none" spc="0" normalizeH="0" baseline="0" noProof="0" dirty="0">
              <a:ln>
                <a:noFill/>
              </a:ln>
              <a:solidFill>
                <a:prstClr val="black">
                  <a:lumMod val="50000"/>
                  <a:lumOff val="50000"/>
                </a:prstClr>
              </a:solidFill>
              <a:effectLst/>
              <a:uLnTx/>
              <a:uFillTx/>
              <a:latin typeface="Arial" charset="0"/>
              <a:ea typeface="+mn-ea"/>
              <a:cs typeface="Times New Roman" pitchFamily="18" charset="0"/>
            </a:endParaRPr>
          </a:p>
        </p:txBody>
      </p:sp>
      <p:sp>
        <p:nvSpPr>
          <p:cNvPr id="6" name="Text Box 5"/>
          <p:cNvSpPr txBox="1">
            <a:spLocks noChangeArrowheads="1"/>
          </p:cNvSpPr>
          <p:nvPr/>
        </p:nvSpPr>
        <p:spPr bwMode="auto">
          <a:xfrm>
            <a:off x="152400" y="2709104"/>
            <a:ext cx="7678994"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eaLnBrk="1" hangingPunct="1"/>
            <a:r>
              <a:rPr lang="en-US" dirty="0">
                <a:solidFill>
                  <a:srgbClr val="C00000"/>
                </a:solidFill>
                <a:latin typeface="Tahoma" pitchFamily="34" charset="0"/>
              </a:rPr>
              <a:t>The short book of Ruth is for people who wonder where God is when one tragedy after another pounds their faith</a:t>
            </a:r>
            <a:endParaRPr kumimoji="0" lang="en-US" sz="2400" b="1" i="0" u="none" strike="noStrike" kern="1200" cap="none" spc="0" normalizeH="0" baseline="0" noProof="0" dirty="0">
              <a:ln>
                <a:noFill/>
              </a:ln>
              <a:solidFill>
                <a:srgbClr val="C00000"/>
              </a:solidFill>
              <a:effectLst/>
              <a:uLnTx/>
              <a:uFillTx/>
              <a:latin typeface="Tahoma" pitchFamily="34" charset="0"/>
            </a:endParaRPr>
          </a:p>
          <a:p>
            <a:pPr lvl="0">
              <a:buClr>
                <a:schemeClr val="accent1">
                  <a:lumMod val="75000"/>
                </a:schemeClr>
              </a:buClr>
              <a:buSzPct val="115000"/>
              <a:buFont typeface="Wingdings" pitchFamily="2" charset="2"/>
              <a:buChar char="Ø"/>
            </a:pPr>
            <a:r>
              <a:rPr lang="en-US" sz="2000" b="0" dirty="0">
                <a:latin typeface="Tahoma" pitchFamily="34" charset="0"/>
              </a:rPr>
              <a:t>It is for people who wonder whether a life of integrity in tough times is worth it. </a:t>
            </a:r>
          </a:p>
          <a:p>
            <a:pPr lvl="0">
              <a:buClr>
                <a:schemeClr val="accent1">
                  <a:lumMod val="75000"/>
                </a:schemeClr>
              </a:buClr>
              <a:buSzPct val="115000"/>
              <a:buFont typeface="Wingdings" pitchFamily="2" charset="2"/>
              <a:buChar char="Ø"/>
            </a:pPr>
            <a:r>
              <a:rPr lang="en-US" sz="2000" b="0" dirty="0">
                <a:latin typeface="Tahoma" pitchFamily="34" charset="0"/>
              </a:rPr>
              <a:t>It is a story for people who can't imagine that anything great could ever come of their ordinary lives. </a:t>
            </a:r>
          </a:p>
          <a:p>
            <a:pPr lvl="0">
              <a:buClr>
                <a:schemeClr val="accent1">
                  <a:lumMod val="75000"/>
                </a:schemeClr>
              </a:buClr>
              <a:buSzPct val="115000"/>
              <a:buFont typeface="Wingdings" pitchFamily="2" charset="2"/>
              <a:buChar char="Ø"/>
            </a:pPr>
            <a:r>
              <a:rPr lang="en-US" sz="2000" b="0" dirty="0">
                <a:latin typeface="Tahoma" pitchFamily="34" charset="0"/>
              </a:rPr>
              <a:t>The story is not of a leader or deliverer like Moses or Joshua, or a larger-than-life judge like Samson, or about a great king the likes of Saul or David, but of ordinary people trying to eek out an existence among God’s people.</a:t>
            </a:r>
            <a:r>
              <a:rPr kumimoji="0" lang="en-US" sz="2000" b="0" i="0" u="none" strike="noStrike" kern="1200" cap="none" spc="0" normalizeH="0" baseline="0" noProof="0" dirty="0">
                <a:ln>
                  <a:noFill/>
                </a:ln>
                <a:effectLst/>
                <a:uLnTx/>
                <a:uFillTx/>
                <a:latin typeface="Tahoma" pitchFamily="34" charset="0"/>
                <a:ea typeface="+mn-ea"/>
                <a:cs typeface="Times New Roman" pitchFamily="18" charset="0"/>
              </a:rPr>
              <a:t> </a:t>
            </a:r>
          </a:p>
        </p:txBody>
      </p:sp>
      <p:pic>
        <p:nvPicPr>
          <p:cNvPr id="3" name="Picture 2">
            <a:extLst>
              <a:ext uri="{FF2B5EF4-FFF2-40B4-BE49-F238E27FC236}">
                <a16:creationId xmlns:a16="http://schemas.microsoft.com/office/drawing/2014/main" id="{037D330B-A02C-40BA-8CA9-EC31B18F90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09800" y="-22507"/>
            <a:ext cx="4305215" cy="2692468"/>
          </a:xfrm>
          <a:prstGeom prst="rect">
            <a:avLst/>
          </a:prstGeom>
        </p:spPr>
      </p:pic>
    </p:spTree>
    <p:extLst>
      <p:ext uri="{BB962C8B-B14F-4D97-AF65-F5344CB8AC3E}">
        <p14:creationId xmlns:p14="http://schemas.microsoft.com/office/powerpoint/2010/main" val="23473229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66151-B106-458C-B7AD-22091F68DA14}"/>
              </a:ext>
            </a:extLst>
          </p:cNvPr>
          <p:cNvSpPr>
            <a:spLocks noGrp="1"/>
          </p:cNvSpPr>
          <p:nvPr>
            <p:ph type="title"/>
          </p:nvPr>
        </p:nvSpPr>
        <p:spPr>
          <a:xfrm>
            <a:off x="4046199" y="0"/>
            <a:ext cx="3048329" cy="685800"/>
          </a:xfrm>
        </p:spPr>
        <p:txBody>
          <a:bodyPr>
            <a:normAutofit/>
          </a:bodyPr>
          <a:lstStyle/>
          <a:p>
            <a:pPr algn="ctr"/>
            <a:r>
              <a:rPr lang="en-US" b="1" dirty="0">
                <a:solidFill>
                  <a:srgbClr val="C00000"/>
                </a:solidFill>
                <a:latin typeface="Arial" panose="020B0604020202020204" pitchFamily="34" charset="0"/>
                <a:cs typeface="Arial" panose="020B0604020202020204" pitchFamily="34" charset="0"/>
              </a:rPr>
              <a:t>Conclusion</a:t>
            </a:r>
          </a:p>
        </p:txBody>
      </p:sp>
      <p:sp>
        <p:nvSpPr>
          <p:cNvPr id="3" name="Content Placeholder 2">
            <a:extLst>
              <a:ext uri="{FF2B5EF4-FFF2-40B4-BE49-F238E27FC236}">
                <a16:creationId xmlns:a16="http://schemas.microsoft.com/office/drawing/2014/main" id="{790EBDFB-0D03-4515-B360-CB04D2B0BAD6}"/>
              </a:ext>
            </a:extLst>
          </p:cNvPr>
          <p:cNvSpPr>
            <a:spLocks noGrp="1"/>
          </p:cNvSpPr>
          <p:nvPr>
            <p:ph idx="1"/>
          </p:nvPr>
        </p:nvSpPr>
        <p:spPr>
          <a:xfrm>
            <a:off x="3866349" y="1061409"/>
            <a:ext cx="3408028" cy="4735181"/>
          </a:xfrm>
        </p:spPr>
        <p:txBody>
          <a:bodyPr>
            <a:noAutofit/>
          </a:bodyPr>
          <a:lstStyle/>
          <a:p>
            <a:pPr marL="0" indent="0" algn="ctr">
              <a:buNone/>
            </a:pPr>
            <a:r>
              <a:rPr lang="en-US" sz="2800" b="1" dirty="0">
                <a:solidFill>
                  <a:srgbClr val="0000FF"/>
                </a:solidFill>
                <a:latin typeface="Tahoma" panose="020B0604030504040204" pitchFamily="34" charset="0"/>
                <a:ea typeface="Tahoma" panose="020B0604030504040204" pitchFamily="34" charset="0"/>
                <a:cs typeface="Tahoma" panose="020B0604030504040204" pitchFamily="34" charset="0"/>
              </a:rPr>
              <a:t>God doesn't want a half-hearted commitment!</a:t>
            </a:r>
          </a:p>
          <a:p>
            <a:pPr marL="0" indent="0" algn="ctr">
              <a:buNone/>
            </a:pPr>
            <a:endPar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800" b="1" dirty="0">
                <a:solidFill>
                  <a:srgbClr val="0000FF"/>
                </a:solidFill>
                <a:latin typeface="Tahoma" panose="020B0604030504040204" pitchFamily="34" charset="0"/>
                <a:ea typeface="Tahoma" panose="020B0604030504040204" pitchFamily="34" charset="0"/>
                <a:cs typeface="Tahoma" panose="020B0604030504040204" pitchFamily="34" charset="0"/>
              </a:rPr>
              <a:t>He's looking for people today who will trust in Him enough to say, “Your God will be my God”</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FF7D0B1F-15BC-4B10-AF78-E8888EFD880C}"/>
              </a:ext>
            </a:extLst>
          </p:cNvPr>
          <p:cNvSpPr>
            <a:spLocks noGrp="1"/>
          </p:cNvSpPr>
          <p:nvPr>
            <p:ph type="ftr" sz="quarter" idx="11"/>
          </p:nvPr>
        </p:nvSpPr>
        <p:spPr>
          <a:xfrm>
            <a:off x="7394895" y="6492876"/>
            <a:ext cx="174910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A Love Story</a:t>
            </a:r>
          </a:p>
        </p:txBody>
      </p:sp>
      <p:pic>
        <p:nvPicPr>
          <p:cNvPr id="6" name="Picture 5">
            <a:extLst>
              <a:ext uri="{FF2B5EF4-FFF2-40B4-BE49-F238E27FC236}">
                <a16:creationId xmlns:a16="http://schemas.microsoft.com/office/drawing/2014/main" id="{74155398-D39B-42B9-AD20-5AFE0E26001D}"/>
              </a:ext>
            </a:extLst>
          </p:cNvPr>
          <p:cNvPicPr>
            <a:picLocks noChangeAspect="1"/>
          </p:cNvPicPr>
          <p:nvPr/>
        </p:nvPicPr>
        <p:blipFill>
          <a:blip r:embed="rId3">
            <a:extLst>
              <a:ext uri="{28A0092B-C50C-407E-A947-70E740481C1C}">
                <a14:useLocalDpi xmlns:a14="http://schemas.microsoft.com/office/drawing/2010/main" val="0"/>
              </a:ext>
            </a:extLst>
          </a:blip>
          <a:srcRect l="17532" r="17532"/>
          <a:stretch/>
        </p:blipFill>
        <p:spPr>
          <a:xfrm>
            <a:off x="-31820" y="0"/>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8"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298977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
            <a:ext cx="9144000" cy="533401"/>
          </a:xfrm>
        </p:spPr>
        <p:txBody>
          <a:bodyPr/>
          <a:lstStyle/>
          <a:p>
            <a:pPr algn="r" eaLnBrk="1" hangingPunct="1"/>
            <a:r>
              <a:rPr lang="en-US" sz="3600" b="1" u="sng" dirty="0">
                <a:solidFill>
                  <a:srgbClr val="FFC000"/>
                </a:solidFill>
                <a:effectLst/>
                <a:latin typeface="Arial"/>
                <a:ea typeface="+mj-ea"/>
                <a:cs typeface="Times New Roman"/>
              </a:rPr>
              <a:t>Conclusion</a:t>
            </a:r>
            <a:endParaRPr lang="en-US" sz="3600" b="1" u="sng" dirty="0">
              <a:solidFill>
                <a:srgbClr val="FFC000"/>
              </a:solidFill>
              <a:cs typeface="Times New Roman" pitchFamily="18" charset="0"/>
            </a:endParaRPr>
          </a:p>
        </p:txBody>
      </p:sp>
      <p:sp>
        <p:nvSpPr>
          <p:cNvPr id="14339" name="Footer Placeholder 4"/>
          <p:cNvSpPr>
            <a:spLocks noGrp="1"/>
          </p:cNvSpPr>
          <p:nvPr>
            <p:ph type="ftr" sz="quarter" idx="11"/>
          </p:nvPr>
        </p:nvSpPr>
        <p:spPr>
          <a:xfrm>
            <a:off x="-7373" y="6515100"/>
            <a:ext cx="1988573"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 Love Story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168013" y="779240"/>
            <a:ext cx="4800600" cy="369646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a:extLst>
              <a:ext uri="{FF2B5EF4-FFF2-40B4-BE49-F238E27FC236}">
                <a16:creationId xmlns:a16="http://schemas.microsoft.com/office/drawing/2014/main" id="{34CC9A41-DCD9-4F24-ABBF-7A3D794B7263}"/>
              </a:ext>
            </a:extLst>
          </p:cNvPr>
          <p:cNvSpPr txBox="1">
            <a:spLocks noChangeArrowheads="1"/>
          </p:cNvSpPr>
          <p:nvPr/>
        </p:nvSpPr>
        <p:spPr bwMode="auto">
          <a:xfrm>
            <a:off x="3349" y="4721544"/>
            <a:ext cx="9151373" cy="584775"/>
          </a:xfrm>
          <a:prstGeom prst="rect">
            <a:avLst/>
          </a:prstGeom>
          <a:solidFill>
            <a:srgbClr val="FFCCFF"/>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algn="ctr" eaLnBrk="1" hangingPunct="1"/>
            <a:r>
              <a:rPr lang="en-US" sz="3200" dirty="0">
                <a:solidFill>
                  <a:srgbClr val="C00000"/>
                </a:solidFill>
              </a:rPr>
              <a:t>Are you ready to obey &amp; trust Him today? </a:t>
            </a:r>
            <a:endParaRPr kumimoji="0" lang="en-US" sz="3200" b="0" i="0" u="none" strike="noStrike" kern="1200" cap="none" spc="0" normalizeH="0" baseline="0" noProof="0" dirty="0">
              <a:ln>
                <a:noFill/>
              </a:ln>
              <a:solidFill>
                <a:srgbClr val="C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6486929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53"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algn="ctr"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685922"/>
          </a:xfrm>
        </p:spPr>
        <p:txBody>
          <a:bodyPr/>
          <a:lstStyle/>
          <a:p>
            <a:pPr algn="r" eaLnBrk="1" hangingPunct="1"/>
            <a:r>
              <a:rPr lang="en-US" sz="4000" b="1" u="sng" dirty="0">
                <a:solidFill>
                  <a:srgbClr val="FFC000"/>
                </a:solidFill>
                <a:effectLst/>
                <a:latin typeface="Arial"/>
                <a:ea typeface="+mj-ea"/>
                <a:cs typeface="Times New Roman"/>
              </a:rPr>
              <a:t>Intro</a:t>
            </a:r>
            <a:endParaRPr lang="en-US" sz="4000" b="1" u="sng" dirty="0">
              <a:solidFill>
                <a:srgbClr val="FFC000"/>
              </a:solidFill>
              <a:cs typeface="Times New Roman" pitchFamily="18" charset="0"/>
            </a:endParaRPr>
          </a:p>
        </p:txBody>
      </p:sp>
      <p:sp>
        <p:nvSpPr>
          <p:cNvPr id="14339" name="Footer Placeholder 4"/>
          <p:cNvSpPr>
            <a:spLocks noGrp="1"/>
          </p:cNvSpPr>
          <p:nvPr>
            <p:ph type="ftr" sz="quarter" idx="11"/>
          </p:nvPr>
        </p:nvSpPr>
        <p:spPr>
          <a:xfrm>
            <a:off x="-7373" y="6515100"/>
            <a:ext cx="1988573"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 Love Story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87762" y="824423"/>
            <a:ext cx="4961100" cy="2604577"/>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a:extLst>
              <a:ext uri="{FF2B5EF4-FFF2-40B4-BE49-F238E27FC236}">
                <a16:creationId xmlns:a16="http://schemas.microsoft.com/office/drawing/2014/main" id="{34CC9A41-DCD9-4F24-ABBF-7A3D794B7263}"/>
              </a:ext>
            </a:extLst>
          </p:cNvPr>
          <p:cNvSpPr txBox="1">
            <a:spLocks noChangeArrowheads="1"/>
          </p:cNvSpPr>
          <p:nvPr/>
        </p:nvSpPr>
        <p:spPr bwMode="auto">
          <a:xfrm>
            <a:off x="7536" y="3733800"/>
            <a:ext cx="9151373" cy="1569660"/>
          </a:xfrm>
          <a:prstGeom prst="rect">
            <a:avLst/>
          </a:prstGeom>
          <a:solidFill>
            <a:srgbClr val="FFCCFF"/>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algn="ctr" eaLnBrk="1" hangingPunct="1"/>
            <a:r>
              <a:rPr lang="en-US" sz="3200" dirty="0">
                <a:solidFill>
                  <a:srgbClr val="C00000"/>
                </a:solidFill>
              </a:rPr>
              <a:t>Ruth is more than just a love story but also a story of faith, hope &amp; redemption that still resounds with us today!</a:t>
            </a:r>
            <a:endParaRPr kumimoji="0" lang="en-US" sz="3200" b="0" i="0" u="none" strike="noStrike" kern="120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19520536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10">
            <a:extLst>
              <a:ext uri="{FF2B5EF4-FFF2-40B4-BE49-F238E27FC236}">
                <a16:creationId xmlns:a16="http://schemas.microsoft.com/office/drawing/2014/main" id="{0DAF8575-DDD0-43E3-95E0-CF812F06AF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5CCA1792-C598-45A3-82EC-60F305DCB1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84F3208-0F93-4217-AB03-C74E565729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862CE08-0EF8-4D30-9F34-5CEF2E35C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F707B85-7DC9-4931-8C39-C2802F1F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9409EB7-9549-43B7-9597-771D971CA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95D6453-5D14-445F-B965-BA2F9177D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62F0BDF-F752-4F9D-826C-376BA43AF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019CD532-CC2D-41A0-B2E5-1A177CC06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51829B1-B54D-428F-B99F-234847A0C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C8483DED-5995-47C7-9E6E-3340224B3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2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grpSp>
        <p:nvGrpSpPr>
          <p:cNvPr id="40" name="Group 2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6" name="Straight Connector 2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1" name="Rectangle 3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descr="A picture containing text, clapperboard&#10;&#10;Description automatically generated">
            <a:extLst>
              <a:ext uri="{FF2B5EF4-FFF2-40B4-BE49-F238E27FC236}">
                <a16:creationId xmlns:a16="http://schemas.microsoft.com/office/drawing/2014/main" id="{35427D1F-EF8B-43A2-8DAE-5981DFFEE0B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22330" y="586579"/>
            <a:ext cx="7181067" cy="5850161"/>
          </a:xfrm>
          <a:prstGeom prst="rect">
            <a:avLst/>
          </a:prstGeom>
        </p:spPr>
      </p:pic>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90416" y="6411619"/>
            <a:ext cx="4723209"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srgbClr val="FFFFFF"/>
                </a:solidFill>
                <a:effectLst/>
                <a:uLnTx/>
                <a:uFillTx/>
                <a:latin typeface="Tahoma"/>
                <a:ea typeface="+mn-ea"/>
                <a:cs typeface="Times New Roman" pitchFamily="18" charset="0"/>
              </a:rPr>
              <a:t>A Love Story</a:t>
            </a:r>
          </a:p>
        </p:txBody>
      </p:sp>
      <p:sp>
        <p:nvSpPr>
          <p:cNvPr id="7" name="TextBox 6">
            <a:extLst>
              <a:ext uri="{FF2B5EF4-FFF2-40B4-BE49-F238E27FC236}">
                <a16:creationId xmlns:a16="http://schemas.microsoft.com/office/drawing/2014/main" id="{15EE2789-EE5C-4EA0-A4AC-F8659A2B4E5D}"/>
              </a:ext>
            </a:extLst>
          </p:cNvPr>
          <p:cNvSpPr txBox="1"/>
          <p:nvPr/>
        </p:nvSpPr>
        <p:spPr>
          <a:xfrm>
            <a:off x="1645428" y="2739438"/>
            <a:ext cx="4836580" cy="76944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Ruth: A Love Story</a:t>
            </a:r>
          </a:p>
        </p:txBody>
      </p:sp>
      <p:sp>
        <p:nvSpPr>
          <p:cNvPr id="35" name="TextBox 34">
            <a:extLst>
              <a:ext uri="{FF2B5EF4-FFF2-40B4-BE49-F238E27FC236}">
                <a16:creationId xmlns:a16="http://schemas.microsoft.com/office/drawing/2014/main" id="{FA84D06A-E9CC-47D7-82E9-3021794DF11B}"/>
              </a:ext>
            </a:extLst>
          </p:cNvPr>
          <p:cNvSpPr txBox="1"/>
          <p:nvPr/>
        </p:nvSpPr>
        <p:spPr>
          <a:xfrm>
            <a:off x="1609169" y="3593583"/>
            <a:ext cx="5807388"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Scene 1: Suffering and Hidden Hope</a:t>
            </a:r>
          </a:p>
        </p:txBody>
      </p:sp>
      <p:sp>
        <p:nvSpPr>
          <p:cNvPr id="37" name="TextBox 36">
            <a:extLst>
              <a:ext uri="{FF2B5EF4-FFF2-40B4-BE49-F238E27FC236}">
                <a16:creationId xmlns:a16="http://schemas.microsoft.com/office/drawing/2014/main" id="{E1564298-4388-4F19-94BF-F366243A3DD9}"/>
              </a:ext>
            </a:extLst>
          </p:cNvPr>
          <p:cNvSpPr txBox="1"/>
          <p:nvPr/>
        </p:nvSpPr>
        <p:spPr>
          <a:xfrm>
            <a:off x="1576701" y="4836329"/>
            <a:ext cx="2383986"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Ruth chapter 1</a:t>
            </a:r>
          </a:p>
        </p:txBody>
      </p:sp>
    </p:spTree>
    <p:extLst>
      <p:ext uri="{BB962C8B-B14F-4D97-AF65-F5344CB8AC3E}">
        <p14:creationId xmlns:p14="http://schemas.microsoft.com/office/powerpoint/2010/main" val="10635348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609600" y="0"/>
            <a:ext cx="8001000" cy="533400"/>
          </a:xfrm>
        </p:spPr>
        <p:txBody>
          <a:bodyPr/>
          <a:lstStyle/>
          <a:p>
            <a:r>
              <a:rPr lang="en-US" sz="3200" b="1" dirty="0"/>
              <a:t>Scene 1: Suffering and Hidden Hope</a:t>
            </a:r>
            <a:endParaRPr lang="en-US" b="1" dirty="0"/>
          </a:p>
        </p:txBody>
      </p: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574431" y="1036638"/>
            <a:ext cx="8229600" cy="5334000"/>
          </a:xfrm>
        </p:spPr>
        <p:txBody>
          <a:bodyPr/>
          <a:lstStyle/>
          <a:p>
            <a:pPr marL="0" lvl="0" indent="0" eaLnBrk="1" hangingPunct="1">
              <a:buNone/>
            </a:pPr>
            <a:r>
              <a:rPr lang="en-US" sz="2400" b="1" dirty="0">
                <a:solidFill>
                  <a:srgbClr val="C00000"/>
                </a:solidFill>
                <a:latin typeface="Tahoma" pitchFamily="34" charset="0"/>
              </a:rPr>
              <a:t>Ruth 1 tells us that during the days of the judges there was a famine in the land of Judah</a:t>
            </a:r>
            <a:endParaRPr kumimoji="0" lang="en-US" sz="2400" b="1" i="0" u="none" strike="noStrike" kern="1200" cap="none" spc="0" normalizeH="0" baseline="0" noProof="0" dirty="0">
              <a:ln>
                <a:noFill/>
              </a:ln>
              <a:solidFill>
                <a:srgbClr val="C00000"/>
              </a:solidFill>
              <a:effectLst/>
              <a:uLnTx/>
              <a:uFillTx/>
              <a:latin typeface="Tahoma" pitchFamily="34" charset="0"/>
            </a:endParaRPr>
          </a:p>
          <a:p>
            <a:pPr lvl="0">
              <a:buClr>
                <a:srgbClr val="FF66FF"/>
              </a:buClr>
              <a:buSzPct val="115000"/>
              <a:buFont typeface="Wingdings" pitchFamily="2" charset="2"/>
              <a:buChar char="Ø"/>
            </a:pPr>
            <a:r>
              <a:rPr lang="en-US" sz="2400" b="0" dirty="0">
                <a:latin typeface="Tahoma" pitchFamily="34" charset="0"/>
              </a:rPr>
              <a:t>Elimelech, his wife Naomi, and their two sons </a:t>
            </a:r>
            <a:r>
              <a:rPr lang="en-US" sz="2400" b="0" dirty="0" err="1">
                <a:latin typeface="Tahoma" pitchFamily="34" charset="0"/>
              </a:rPr>
              <a:t>Mahlon</a:t>
            </a:r>
            <a:r>
              <a:rPr lang="en-US" sz="2400" b="0" dirty="0">
                <a:latin typeface="Tahoma" pitchFamily="34" charset="0"/>
              </a:rPr>
              <a:t> and </a:t>
            </a:r>
            <a:r>
              <a:rPr lang="en-US" sz="2400" b="0" dirty="0" err="1">
                <a:latin typeface="Tahoma" pitchFamily="34" charset="0"/>
              </a:rPr>
              <a:t>Chilion</a:t>
            </a:r>
            <a:r>
              <a:rPr lang="en-US" sz="2400" b="0" dirty="0">
                <a:latin typeface="Tahoma" pitchFamily="34" charset="0"/>
              </a:rPr>
              <a:t>, left Bethlehem and traveled 30-60 miles, about 7-10 days, to the land of Moab, where they stayed for 10 years.</a:t>
            </a:r>
          </a:p>
          <a:p>
            <a:pPr lvl="0">
              <a:buClr>
                <a:srgbClr val="FF66FF"/>
              </a:buClr>
              <a:buSzPct val="115000"/>
              <a:buFont typeface="Wingdings" pitchFamily="2" charset="2"/>
              <a:buChar char="Ø"/>
            </a:pPr>
            <a:r>
              <a:rPr lang="en-US" sz="2400" b="0" dirty="0">
                <a:latin typeface="Tahoma" pitchFamily="34" charset="0"/>
              </a:rPr>
              <a:t>Elimelech died and the two sons each married Moabite women, Orpah and Ruth.</a:t>
            </a:r>
          </a:p>
          <a:p>
            <a:pPr lvl="0">
              <a:buClr>
                <a:srgbClr val="FF66FF"/>
              </a:buClr>
              <a:buSzPct val="115000"/>
              <a:buFont typeface="Wingdings" pitchFamily="2" charset="2"/>
              <a:buChar char="Ø"/>
            </a:pPr>
            <a:r>
              <a:rPr lang="en-US" sz="2400" b="0" dirty="0">
                <a:latin typeface="Tahoma" pitchFamily="34" charset="0"/>
              </a:rPr>
              <a:t>Both sons died, leaving their two young widows in the care of their widowed mother.</a:t>
            </a:r>
          </a:p>
          <a:p>
            <a:pPr lvl="0">
              <a:buClr>
                <a:srgbClr val="FF66FF"/>
              </a:buClr>
              <a:buSzPct val="115000"/>
              <a:buFont typeface="Wingdings" pitchFamily="2" charset="2"/>
              <a:buChar char="Ø"/>
            </a:pPr>
            <a:r>
              <a:rPr lang="en-US" sz="2400" b="0" dirty="0">
                <a:latin typeface="Tahoma" pitchFamily="34" charset="0"/>
              </a:rPr>
              <a:t>Naomi began the journey back from Moab to her home in Bethlehem and implored them to go back to their own country, which Orpah accepts and tearfully leaves.</a:t>
            </a:r>
            <a:r>
              <a:rPr kumimoji="0" lang="en-US" sz="3200" b="0" i="0" u="none" strike="noStrike" kern="1200" cap="none" spc="0" normalizeH="0" baseline="0" noProof="0" dirty="0">
                <a:ln>
                  <a:noFill/>
                </a:ln>
                <a:effectLst/>
                <a:uLnTx/>
                <a:uFillTx/>
                <a:latin typeface="Tahoma" pitchFamily="34" charset="0"/>
                <a:ea typeface="+mn-ea"/>
                <a:cs typeface="Times New Roman" pitchFamily="18" charset="0"/>
              </a:rPr>
              <a:t> </a:t>
            </a:r>
          </a:p>
          <a:p>
            <a:endParaRPr lang="en-US" dirty="0"/>
          </a:p>
        </p:txBody>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145971" y="6583362"/>
            <a:ext cx="2895600" cy="274638"/>
          </a:xfrm>
        </p:spPr>
        <p:txBody>
          <a:bodyPr/>
          <a:lstStyle/>
          <a:p>
            <a:pPr>
              <a:defRPr/>
            </a:pPr>
            <a:r>
              <a:rPr lang="en-US" dirty="0"/>
              <a:t>A Love Story</a:t>
            </a:r>
          </a:p>
        </p:txBody>
      </p:sp>
    </p:spTree>
    <p:extLst>
      <p:ext uri="{BB962C8B-B14F-4D97-AF65-F5344CB8AC3E}">
        <p14:creationId xmlns:p14="http://schemas.microsoft.com/office/powerpoint/2010/main" val="27538093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descr="A person and person kissing&#10;&#10;Description automatically generated with low confidence">
            <a:extLst>
              <a:ext uri="{FF2B5EF4-FFF2-40B4-BE49-F238E27FC236}">
                <a16:creationId xmlns:a16="http://schemas.microsoft.com/office/drawing/2014/main" id="{A1154757-9216-4490-8BFC-4424BC58A781}"/>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5140" r="21499" b="9091"/>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A040D37-D858-4AFF-866A-8EE5549378EF}"/>
              </a:ext>
            </a:extLst>
          </p:cNvPr>
          <p:cNvSpPr>
            <a:spLocks noGrp="1"/>
          </p:cNvSpPr>
          <p:nvPr>
            <p:ph type="title"/>
          </p:nvPr>
        </p:nvSpPr>
        <p:spPr>
          <a:xfrm>
            <a:off x="315973" y="2234746"/>
            <a:ext cx="3769518" cy="2893334"/>
          </a:xfrm>
        </p:spPr>
        <p:txBody>
          <a:bodyPr vert="horz" lIns="91440" tIns="45720" rIns="91440" bIns="45720" rtlCol="0" anchor="b">
            <a:normAutofit fontScale="90000"/>
          </a:bodyPr>
          <a:lstStyle/>
          <a:p>
            <a:pPr algn="ctr"/>
            <a:r>
              <a:rPr lang="en-US" sz="8000" b="1" dirty="0"/>
              <a:t>1</a:t>
            </a:r>
            <a:r>
              <a:rPr lang="en-US" sz="8000" b="1" baseline="30000" dirty="0"/>
              <a:t>st</a:t>
            </a:r>
            <a:r>
              <a:rPr lang="en-US" sz="8000" b="1" dirty="0"/>
              <a:t> Love Story</a:t>
            </a:r>
          </a:p>
        </p:txBody>
      </p:sp>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19462" y="6629400"/>
            <a:ext cx="2995415" cy="240951"/>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Tahoma"/>
                <a:ea typeface="+mn-ea"/>
                <a:cs typeface="Times New Roman" pitchFamily="18" charset="0"/>
              </a:rPr>
              <a:t>A Love Story</a:t>
            </a: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560772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336549" y="-20608"/>
            <a:ext cx="7448550" cy="706408"/>
          </a:xfrm>
        </p:spPr>
        <p:txBody>
          <a:bodyPr>
            <a:normAutofit/>
          </a:bodyPr>
          <a:lstStyle/>
          <a:p>
            <a:pPr algn="ctr"/>
            <a:r>
              <a:rPr lang="en-US" sz="3200" b="1" dirty="0"/>
              <a:t>Scene 1: Suffering and Hidden Hope</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349" y="6629400"/>
            <a:ext cx="4231083" cy="249208"/>
          </a:xfr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US" b="1" i="0" u="none" strike="noStrike" kern="1200" cap="none" spc="0" normalizeH="0" baseline="0" noProof="0" dirty="0">
                <a:ln>
                  <a:noFill/>
                </a:ln>
                <a:effectLst/>
                <a:uLnTx/>
                <a:uFillTx/>
                <a:latin typeface="Tahoma" pitchFamily="34" charset="0"/>
                <a:ea typeface="+mn-ea"/>
                <a:cs typeface="Times New Roman" pitchFamily="18" charset="0"/>
              </a:rPr>
              <a:t>A Love Story</a:t>
            </a: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169111" y="1267224"/>
            <a:ext cx="7785099" cy="3429260"/>
          </a:xfrm>
        </p:spPr>
        <p:txBody>
          <a:bodyPr>
            <a:normAutofit lnSpcReduction="10000"/>
          </a:bodyPr>
          <a:lstStyle/>
          <a:p>
            <a:pPr marL="0" lvl="0" indent="0" eaLnBrk="1" hangingPunct="1">
              <a:buNone/>
            </a:pPr>
            <a:r>
              <a:rPr lang="en-US" sz="3200" b="1" dirty="0">
                <a:solidFill>
                  <a:srgbClr val="C00000"/>
                </a:solidFill>
                <a:latin typeface="Tahoma" pitchFamily="34" charset="0"/>
              </a:rPr>
              <a:t>1</a:t>
            </a:r>
            <a:r>
              <a:rPr lang="en-US" sz="3200" b="1" baseline="30000" dirty="0">
                <a:solidFill>
                  <a:srgbClr val="C00000"/>
                </a:solidFill>
                <a:latin typeface="Tahoma" pitchFamily="34" charset="0"/>
              </a:rPr>
              <a:t>st</a:t>
            </a:r>
            <a:r>
              <a:rPr lang="en-US" sz="3200" b="1" dirty="0">
                <a:solidFill>
                  <a:srgbClr val="C00000"/>
                </a:solidFill>
                <a:latin typeface="Tahoma" pitchFamily="34" charset="0"/>
              </a:rPr>
              <a:t> Love Story</a:t>
            </a:r>
            <a:endParaRPr kumimoji="0" lang="en-US" sz="3200" b="1" i="0" u="none" strike="noStrike" kern="1200" cap="none" spc="0" normalizeH="0" baseline="0" noProof="0" dirty="0">
              <a:ln>
                <a:noFill/>
              </a:ln>
              <a:solidFill>
                <a:srgbClr val="C00000"/>
              </a:solidFill>
              <a:effectLst/>
              <a:uLnTx/>
              <a:uFillTx/>
              <a:latin typeface="Tahoma" pitchFamily="34" charset="0"/>
            </a:endParaRPr>
          </a:p>
          <a:p>
            <a:pPr marL="461963" lvl="0" indent="-461963">
              <a:buClr>
                <a:srgbClr val="FF66FF"/>
              </a:buClr>
              <a:buSzPct val="115000"/>
              <a:buFont typeface="Wingdings" panose="05000000000000000000" pitchFamily="2" charset="2"/>
              <a:buChar char="v"/>
            </a:pPr>
            <a:r>
              <a:rPr lang="en-US" sz="2800" b="0" dirty="0">
                <a:solidFill>
                  <a:schemeClr val="tx1"/>
                </a:solidFill>
                <a:latin typeface="Tahoma" pitchFamily="34" charset="0"/>
              </a:rPr>
              <a:t>Ruth tells Naomi, </a:t>
            </a:r>
            <a:r>
              <a:rPr lang="en-US" sz="2800" b="0" i="1" dirty="0">
                <a:solidFill>
                  <a:schemeClr val="tx1"/>
                </a:solidFill>
                <a:latin typeface="Tahoma" pitchFamily="34" charset="0"/>
              </a:rPr>
              <a:t>“where you go, I will go, and where you lodge, I will lodge. Your people shall be my people, and your God, my God. Where you die, I will die, and there I will be buried. Thus may the LORD do to me, and worse, if anything but death parts you and me” </a:t>
            </a:r>
            <a:r>
              <a:rPr lang="en-US" sz="2800" b="0" dirty="0">
                <a:solidFill>
                  <a:schemeClr val="tx1"/>
                </a:solidFill>
                <a:latin typeface="Tahoma" pitchFamily="34" charset="0"/>
              </a:rPr>
              <a:t>(Ruth 1:16-17). </a:t>
            </a:r>
            <a:r>
              <a:rPr kumimoji="0" lang="en-US" sz="2800" b="0" i="0" u="none" strike="noStrike" kern="1200" cap="none" spc="0" normalizeH="0" baseline="0" noProof="0" dirty="0">
                <a:ln>
                  <a:noFill/>
                </a:ln>
                <a:solidFill>
                  <a:schemeClr val="tx1"/>
                </a:solidFill>
                <a:effectLst/>
                <a:uLnTx/>
                <a:uFillTx/>
                <a:latin typeface="Tahoma" pitchFamily="34" charset="0"/>
                <a:ea typeface="+mn-ea"/>
                <a:cs typeface="Times New Roman" pitchFamily="18" charset="0"/>
              </a:rPr>
              <a:t> </a:t>
            </a:r>
          </a:p>
          <a:p>
            <a:endParaRPr lang="en-US" dirty="0"/>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424261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4.xml><?xml version="1.0" encoding="utf-8"?>
<a:theme xmlns:a="http://schemas.openxmlformats.org/drawingml/2006/main" name="3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5.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vorite Font Theme">
      <a:majorFont>
        <a:latin typeface="Arial"/>
        <a:ea typeface=""/>
        <a:cs typeface=""/>
      </a:majorFont>
      <a:minorFont>
        <a:latin typeface="Tahoma"/>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6.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3334</Words>
  <Application>Microsoft Office PowerPoint</Application>
  <PresentationFormat>On-screen Show (4:3)</PresentationFormat>
  <Paragraphs>295</Paragraphs>
  <Slides>42</Slides>
  <Notes>20</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42</vt:i4>
      </vt:variant>
    </vt:vector>
  </HeadingPairs>
  <TitlesOfParts>
    <vt:vector size="61" baseType="lpstr">
      <vt:lpstr>Ameretto</vt:lpstr>
      <vt:lpstr>Arial</vt:lpstr>
      <vt:lpstr>Bookman Old Style</vt:lpstr>
      <vt:lpstr>Bradley Hand ITC</vt:lpstr>
      <vt:lpstr>Calisto MT</vt:lpstr>
      <vt:lpstr>Rockwell</vt:lpstr>
      <vt:lpstr>Tahoma</vt:lpstr>
      <vt:lpstr>Times New Roman</vt:lpstr>
      <vt:lpstr>Trebuchet MS</vt:lpstr>
      <vt:lpstr>Wingdings</vt:lpstr>
      <vt:lpstr>Wingdings 3</vt:lpstr>
      <vt:lpstr>1_eye</vt:lpstr>
      <vt:lpstr>Facet</vt:lpstr>
      <vt:lpstr>1_Main Event</vt:lpstr>
      <vt:lpstr>3_Damask</vt:lpstr>
      <vt:lpstr>2_Facet</vt:lpstr>
      <vt:lpstr>2_colormaster</vt:lpstr>
      <vt:lpstr>7_colormaster</vt:lpstr>
      <vt:lpstr>8_colormaster</vt:lpstr>
      <vt:lpstr>A Love Story</vt:lpstr>
      <vt:lpstr>Intro</vt:lpstr>
      <vt:lpstr>Intro</vt:lpstr>
      <vt:lpstr>Intro</vt:lpstr>
      <vt:lpstr>Intro</vt:lpstr>
      <vt:lpstr>PowerPoint Presentation</vt:lpstr>
      <vt:lpstr>Scene 1: Suffering and Hidden Hope</vt:lpstr>
      <vt:lpstr>1st Love Story</vt:lpstr>
      <vt:lpstr>Scene 1: Suffering and Hidden Hope</vt:lpstr>
      <vt:lpstr>Scene 1: Suffering and Hidden Hope</vt:lpstr>
      <vt:lpstr>Scene 1: Suffering and Hidden Hope</vt:lpstr>
      <vt:lpstr>PowerPoint Presentation</vt:lpstr>
      <vt:lpstr>Scene 2: Romance &amp; the Grace of God</vt:lpstr>
      <vt:lpstr>2nd Love Story</vt:lpstr>
      <vt:lpstr>Scene 2: Romance &amp; the Grace of God</vt:lpstr>
      <vt:lpstr>Scene 2: Romance &amp; the Grace of God</vt:lpstr>
      <vt:lpstr>Scene 2: Romance &amp; the Grace of God</vt:lpstr>
      <vt:lpstr>Scene 2: Romance &amp; the Grace of God</vt:lpstr>
      <vt:lpstr>PowerPoint Presentation</vt:lpstr>
      <vt:lpstr>Scene 3: Renewed Hope and a Risky Proposal</vt:lpstr>
      <vt:lpstr>3rd Love Story</vt:lpstr>
      <vt:lpstr>Scene 3: Renewed Hope and a Risky Proposal</vt:lpstr>
      <vt:lpstr>Scene 3: Renewed Hope and a Risky Proposal</vt:lpstr>
      <vt:lpstr>Scene 3: Renewed Hope and a Risky Proposal</vt:lpstr>
      <vt:lpstr>Scene 3: Renewed Hope and a Risky Proposal</vt:lpstr>
      <vt:lpstr>Scene 3: Renewed Hope and a Risky Proposal</vt:lpstr>
      <vt:lpstr>Scene 3: Renewed Hope and a Risky Proposal</vt:lpstr>
      <vt:lpstr>Scene 3: Renewed Hope and a Risky Proposal</vt:lpstr>
      <vt:lpstr>PowerPoint Presentation</vt:lpstr>
      <vt:lpstr>Scene 4: The Sandal Exchange and the Savior</vt:lpstr>
      <vt:lpstr>4th Love Story</vt:lpstr>
      <vt:lpstr>Scene 4: The Sandal Exchange and the Savior</vt:lpstr>
      <vt:lpstr>Scene 4: The Sandal Exchange and the Savior</vt:lpstr>
      <vt:lpstr>The ultimate theme of this story is redemption</vt:lpstr>
      <vt:lpstr>Naomi – The loving parent (God)</vt:lpstr>
      <vt:lpstr>Ruth – The lost sinner</vt:lpstr>
      <vt:lpstr>Boaz – The Lord Jesus</vt:lpstr>
      <vt:lpstr>God made a plan of redemption and to those who obey His Son they receive redemption and eternal life!  (John 3:16; Ephesians 1:7)</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Love Story</dc:title>
  <dc:subject>02/21/2021</dc:subject>
  <dc:creator>DarkWolf</dc:creator>
  <dc:description>Points taken from multiple sources, notably from lessons by Lloyd Stilley and Jerry Gifford</dc:description>
  <cp:lastModifiedBy>Nathan Morrison</cp:lastModifiedBy>
  <cp:revision>11</cp:revision>
  <dcterms:created xsi:type="dcterms:W3CDTF">2021-01-08T03:06:03Z</dcterms:created>
  <dcterms:modified xsi:type="dcterms:W3CDTF">2021-02-13T17:39:01Z</dcterms:modified>
</cp:coreProperties>
</file>