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6"/>
  </p:notesMasterIdLst>
  <p:sldIdLst>
    <p:sldId id="259" r:id="rId3"/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52"/>
    <p:restoredTop sz="94693"/>
  </p:normalViewPr>
  <p:slideViewPr>
    <p:cSldViewPr snapToGrid="0" snapToObjects="1" showGuides="1">
      <p:cViewPr>
        <p:scale>
          <a:sx n="90" d="100"/>
          <a:sy n="90" d="100"/>
        </p:scale>
        <p:origin x="-1264" y="-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DFBD1-67BC-D442-B20D-979B7BDD4E5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2D09E-1578-DB4B-B6BC-07E3312A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3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45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59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68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73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0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21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3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03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89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42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94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CE041-EB6B-F34C-BDEE-66B994C9D84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C7FA-8652-0C41-ADA1-000719CF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4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89"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83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8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22502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" y="-23695"/>
            <a:ext cx="9143999" cy="469359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“Be angry</a:t>
            </a:r>
            <a:r>
              <a:rPr lang="mr-IN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…</a:t>
            </a:r>
            <a:r>
              <a:rPr lang="en-US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solidFill>
                  <a:schemeClr val="bg1"/>
                </a:solidFill>
                <a:latin typeface="Arial Narrow"/>
                <a:ea typeface="Georgia" charset="0"/>
                <a:cs typeface="Arial Narrow"/>
              </a:rPr>
              <a:t>Then Nehemiah was very angry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“And yet do not sin</a:t>
            </a:r>
            <a:r>
              <a:rPr lang="mr-IN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…</a:t>
            </a:r>
            <a:r>
              <a:rPr lang="en-US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solidFill>
                  <a:srgbClr val="FFFFFF"/>
                </a:solidFill>
                <a:latin typeface="Arial Narrow"/>
                <a:ea typeface="Georgia" charset="0"/>
                <a:cs typeface="Arial Narrow"/>
              </a:rPr>
              <a:t>I consulted with myself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“Do not let the sun go down on your anger</a:t>
            </a:r>
            <a:r>
              <a:rPr lang="mr-IN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…</a:t>
            </a:r>
            <a:r>
              <a:rPr lang="en-US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solidFill>
                  <a:srgbClr val="FFFFFF"/>
                </a:solidFill>
                <a:latin typeface="Arial Narrow"/>
                <a:ea typeface="Georgia" charset="0"/>
                <a:cs typeface="Arial Narrow"/>
              </a:rPr>
              <a:t>And contended with the nobles and the rulers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“And do not give the devil an opportunity</a:t>
            </a:r>
            <a:r>
              <a:rPr lang="mr-IN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…</a:t>
            </a:r>
            <a:r>
              <a:rPr lang="en-US" sz="3300" dirty="0">
                <a:solidFill>
                  <a:srgbClr val="FFFF00"/>
                </a:solidFill>
                <a:latin typeface="Arial Narrow"/>
                <a:ea typeface="Georgia" charset="0"/>
                <a:cs typeface="Arial Narrow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solidFill>
                  <a:schemeClr val="bg1"/>
                </a:solidFill>
                <a:latin typeface="Arial Narrow"/>
                <a:ea typeface="Georgia" charset="0"/>
                <a:cs typeface="Arial Narrow"/>
              </a:rPr>
              <a:t>Should you not walk in the fear of our God</a:t>
            </a:r>
          </a:p>
        </p:txBody>
      </p:sp>
    </p:spTree>
    <p:extLst>
      <p:ext uri="{BB962C8B-B14F-4D97-AF65-F5344CB8AC3E}">
        <p14:creationId xmlns:p14="http://schemas.microsoft.com/office/powerpoint/2010/main" val="188895481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64</Words>
  <Application>Microsoft Macintosh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Adams</dc:creator>
  <cp:lastModifiedBy>Benjamin Lee</cp:lastModifiedBy>
  <cp:revision>7</cp:revision>
  <dcterms:created xsi:type="dcterms:W3CDTF">2017-12-10T00:22:44Z</dcterms:created>
  <dcterms:modified xsi:type="dcterms:W3CDTF">2020-10-14T11:18:36Z</dcterms:modified>
</cp:coreProperties>
</file>