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43618-3140-4696-A5F5-39DF34E15E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OVERCOMING OBSTACLES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115AD-825E-47AA-9527-DE959DA58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72706"/>
            <a:ext cx="7598569" cy="14562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Matthew 18:7-9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86855"/>
            <a:ext cx="8126310" cy="4454553"/>
          </a:xfrm>
        </p:spPr>
        <p:txBody>
          <a:bodyPr anchor="t" anchorCtr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Inevitable that stumbling blocks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Don’t be the stumbling block (Mt. 13:41-42; Rom. 14:13)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Don’t let anything cause you to stumble</a:t>
            </a:r>
          </a:p>
        </p:txBody>
      </p:sp>
    </p:spTree>
    <p:extLst>
      <p:ext uri="{BB962C8B-B14F-4D97-AF65-F5344CB8AC3E}">
        <p14:creationId xmlns:p14="http://schemas.microsoft.com/office/powerpoint/2010/main" val="11693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72706"/>
            <a:ext cx="7598569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WHY ARE OBSTACLES INEVITABLE?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86855"/>
            <a:ext cx="8126310" cy="4454553"/>
          </a:xfrm>
        </p:spPr>
        <p:txBody>
          <a:bodyPr anchor="t" anchorCtr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God tests (Deut. 8:2,16; I Pet. 1:6-7)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Satan seeks to destroy (Mt. 24:24; I Pet. 5:8)</a:t>
            </a:r>
          </a:p>
        </p:txBody>
      </p:sp>
    </p:spTree>
    <p:extLst>
      <p:ext uri="{BB962C8B-B14F-4D97-AF65-F5344CB8AC3E}">
        <p14:creationId xmlns:p14="http://schemas.microsoft.com/office/powerpoint/2010/main" val="40445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72706"/>
            <a:ext cx="7598569" cy="14562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LET NOTHING STOP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86855"/>
            <a:ext cx="8126310" cy="4454553"/>
          </a:xfrm>
        </p:spPr>
        <p:txBody>
          <a:bodyPr anchor="t" anchorCtr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Cut off your foot or hand.  Pluck your eye.  Whatever it takes (Mt. 18:8-9)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Zaccheus</a:t>
            </a:r>
            <a:r>
              <a:rPr lang="en-US" sz="3200" dirty="0"/>
              <a:t> (Lk. 19:3-10)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Helpful friends seeking Jesus (Mk. 2:2-5)</a:t>
            </a:r>
          </a:p>
        </p:txBody>
      </p:sp>
    </p:spTree>
    <p:extLst>
      <p:ext uri="{BB962C8B-B14F-4D97-AF65-F5344CB8AC3E}">
        <p14:creationId xmlns:p14="http://schemas.microsoft.com/office/powerpoint/2010/main" val="15885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72706"/>
            <a:ext cx="7598569" cy="14562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Some Obstacles faced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86855"/>
            <a:ext cx="8126310" cy="4454553"/>
          </a:xfrm>
        </p:spPr>
        <p:txBody>
          <a:bodyPr anchor="t" anchorCtr="0">
            <a:normAutofit lnSpcReduction="10000"/>
          </a:bodyPr>
          <a:lstStyle/>
          <a:p>
            <a:r>
              <a:rPr lang="en-US" sz="3200" dirty="0"/>
              <a:t>Nostalgia (Ex. 16:3)</a:t>
            </a:r>
          </a:p>
          <a:p>
            <a:r>
              <a:rPr lang="en-US" sz="3200" dirty="0"/>
              <a:t>Uncertainty (Ex. 32:1)</a:t>
            </a:r>
          </a:p>
          <a:p>
            <a:r>
              <a:rPr lang="en-US" sz="3200" dirty="0"/>
              <a:t>Complaining / unhappy (Num. 11:1)</a:t>
            </a:r>
          </a:p>
          <a:p>
            <a:r>
              <a:rPr lang="en-US" sz="3200" dirty="0"/>
              <a:t>Unthankful for blessings (Num. 11:4-6)</a:t>
            </a:r>
          </a:p>
          <a:p>
            <a:r>
              <a:rPr lang="en-US" sz="3200" dirty="0"/>
              <a:t>Upset at our roles (Num. 12:1-2; 16:3)</a:t>
            </a:r>
          </a:p>
          <a:p>
            <a:r>
              <a:rPr lang="en-US" sz="3200" dirty="0"/>
              <a:t>Scared (Num. 14:1-3)</a:t>
            </a:r>
          </a:p>
          <a:p>
            <a:r>
              <a:rPr lang="en-US" sz="3200" dirty="0"/>
              <a:t>Weary from a journey (Num. 21:4)</a:t>
            </a:r>
          </a:p>
          <a:p>
            <a:r>
              <a:rPr lang="en-US" sz="3200" dirty="0"/>
              <a:t>Multiple failed religions (II Kings 18:33-35) </a:t>
            </a:r>
          </a:p>
        </p:txBody>
      </p:sp>
    </p:spTree>
    <p:extLst>
      <p:ext uri="{BB962C8B-B14F-4D97-AF65-F5344CB8AC3E}">
        <p14:creationId xmlns:p14="http://schemas.microsoft.com/office/powerpoint/2010/main" val="652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72706"/>
            <a:ext cx="7598569" cy="14562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Some Obstacles faced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86855"/>
            <a:ext cx="8126310" cy="4454553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Bad disciples (Mt. 15:21-23; 19:13; 20:29; Lk. 9:49)</a:t>
            </a:r>
          </a:p>
          <a:p>
            <a:r>
              <a:rPr lang="en-US" sz="3200" dirty="0"/>
              <a:t>Physical attributes (Lk. 19:3)</a:t>
            </a:r>
          </a:p>
          <a:p>
            <a:r>
              <a:rPr lang="en-US" sz="3200" dirty="0"/>
              <a:t>Possessions (Lk. 19:8-10 vs. Lk. 18:21-24)</a:t>
            </a:r>
          </a:p>
          <a:p>
            <a:r>
              <a:rPr lang="en-US" sz="3200" dirty="0"/>
              <a:t>Luke 14:16-24</a:t>
            </a:r>
          </a:p>
        </p:txBody>
      </p:sp>
    </p:spTree>
    <p:extLst>
      <p:ext uri="{BB962C8B-B14F-4D97-AF65-F5344CB8AC3E}">
        <p14:creationId xmlns:p14="http://schemas.microsoft.com/office/powerpoint/2010/main" val="425364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929468"/>
            <a:ext cx="8126310" cy="4311940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What obstacles do you face?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How are you responding?</a:t>
            </a:r>
          </a:p>
        </p:txBody>
      </p:sp>
    </p:spTree>
    <p:extLst>
      <p:ext uri="{BB962C8B-B14F-4D97-AF65-F5344CB8AC3E}">
        <p14:creationId xmlns:p14="http://schemas.microsoft.com/office/powerpoint/2010/main" val="109286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652631"/>
            <a:ext cx="8126310" cy="4588777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What are you willing to let stop you?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What are you willing to overcome?</a:t>
            </a:r>
          </a:p>
        </p:txBody>
      </p:sp>
    </p:spTree>
    <p:extLst>
      <p:ext uri="{BB962C8B-B14F-4D97-AF65-F5344CB8AC3E}">
        <p14:creationId xmlns:p14="http://schemas.microsoft.com/office/powerpoint/2010/main" val="191760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72706"/>
            <a:ext cx="7598569" cy="14562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THIS WEEK 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86855"/>
            <a:ext cx="8126310" cy="4454553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What obstacle will keep you from learning God’s word?</a:t>
            </a:r>
          </a:p>
          <a:p>
            <a:r>
              <a:rPr lang="en-US" sz="3200" dirty="0"/>
              <a:t>What obstacle will keep you from confessing your faith and discussing spiritual things with friends and loved ones?</a:t>
            </a:r>
          </a:p>
          <a:p>
            <a:r>
              <a:rPr lang="en-US" sz="3200" dirty="0"/>
              <a:t>What obstacles will keep you from worshiping God? </a:t>
            </a:r>
          </a:p>
        </p:txBody>
      </p:sp>
    </p:spTree>
    <p:extLst>
      <p:ext uri="{BB962C8B-B14F-4D97-AF65-F5344CB8AC3E}">
        <p14:creationId xmlns:p14="http://schemas.microsoft.com/office/powerpoint/2010/main" val="16265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{F6F65C5A-4BA3-4B3E-9E04-28027C15E87C}tf03457452</Template>
  <TotalTime>25</TotalTime>
  <Words>271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OVERCOMING OBSTACLES</vt:lpstr>
      <vt:lpstr>Matthew 18:7-9</vt:lpstr>
      <vt:lpstr>WHY ARE OBSTACLES INEVITABLE?</vt:lpstr>
      <vt:lpstr>LET NOTHING STOP YOU</vt:lpstr>
      <vt:lpstr>Some Obstacles faced</vt:lpstr>
      <vt:lpstr>Some Obstacles faced</vt:lpstr>
      <vt:lpstr>PowerPoint Presentation</vt:lpstr>
      <vt:lpstr>PowerPoint Presentation</vt:lpstr>
      <vt:lpstr>THIS WEEK AND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</dc:title>
  <dc:creator>Jared Hagan</dc:creator>
  <cp:lastModifiedBy>DarkWolf</cp:lastModifiedBy>
  <cp:revision>4</cp:revision>
  <cp:lastPrinted>2020-02-16T08:56:45Z</cp:lastPrinted>
  <dcterms:created xsi:type="dcterms:W3CDTF">2020-02-16T08:34:47Z</dcterms:created>
  <dcterms:modified xsi:type="dcterms:W3CDTF">2020-08-13T16:04:24Z</dcterms:modified>
</cp:coreProperties>
</file>