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1"/>
    <p:sldMasterId id="2147483855" r:id="rId2"/>
    <p:sldMasterId id="2147483905" r:id="rId3"/>
    <p:sldMasterId id="2147483930" r:id="rId4"/>
    <p:sldMasterId id="2147483948" r:id="rId5"/>
  </p:sldMasterIdLst>
  <p:notesMasterIdLst>
    <p:notesMasterId r:id="rId23"/>
  </p:notesMasterIdLst>
  <p:handoutMasterIdLst>
    <p:handoutMasterId r:id="rId24"/>
  </p:handoutMasterIdLst>
  <p:sldIdLst>
    <p:sldId id="256" r:id="rId6"/>
    <p:sldId id="382" r:id="rId7"/>
    <p:sldId id="678" r:id="rId8"/>
    <p:sldId id="732" r:id="rId9"/>
    <p:sldId id="734" r:id="rId10"/>
    <p:sldId id="682" r:id="rId11"/>
    <p:sldId id="697" r:id="rId12"/>
    <p:sldId id="737" r:id="rId13"/>
    <p:sldId id="742" r:id="rId14"/>
    <p:sldId id="744" r:id="rId15"/>
    <p:sldId id="746" r:id="rId16"/>
    <p:sldId id="747" r:id="rId17"/>
    <p:sldId id="748" r:id="rId18"/>
    <p:sldId id="752" r:id="rId19"/>
    <p:sldId id="753" r:id="rId20"/>
    <p:sldId id="457" r:id="rId21"/>
    <p:sldId id="649"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CCFF"/>
    <a:srgbClr val="66FFFF"/>
    <a:srgbClr val="006600"/>
    <a:srgbClr val="FF0066"/>
    <a:srgbClr val="FFFFFF"/>
    <a:srgbClr val="FFCC00"/>
    <a:srgbClr val="CC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86391" autoAdjust="0"/>
  </p:normalViewPr>
  <p:slideViewPr>
    <p:cSldViewPr snapToObjects="1">
      <p:cViewPr varScale="1">
        <p:scale>
          <a:sx n="70" d="100"/>
          <a:sy n="70" d="100"/>
        </p:scale>
        <p:origin x="115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4" d="100"/>
          <a:sy n="84" d="100"/>
        </p:scale>
        <p:origin x="382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4162D817-5D5D-4DE6-931C-DC3C17584EA8}" type="slidenum">
              <a:rPr lang="en-US"/>
              <a:pPr>
                <a:defRPr/>
              </a:pPr>
              <a:t>‹#›</a:t>
            </a:fld>
            <a:endParaRPr lang="en-US"/>
          </a:p>
        </p:txBody>
      </p:sp>
    </p:spTree>
    <p:extLst>
      <p:ext uri="{BB962C8B-B14F-4D97-AF65-F5344CB8AC3E}">
        <p14:creationId xmlns:p14="http://schemas.microsoft.com/office/powerpoint/2010/main" val="4049058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6E4354BE-CA62-4BE3-94F8-F4E4D20857CD}" type="slidenum">
              <a:rPr lang="en-US"/>
              <a:pPr>
                <a:defRPr/>
              </a:pPr>
              <a:t>‹#›</a:t>
            </a:fld>
            <a:endParaRPr lang="en-US"/>
          </a:p>
        </p:txBody>
      </p:sp>
    </p:spTree>
    <p:extLst>
      <p:ext uri="{BB962C8B-B14F-4D97-AF65-F5344CB8AC3E}">
        <p14:creationId xmlns:p14="http://schemas.microsoft.com/office/powerpoint/2010/main" val="254664364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693264C-7BA8-4702-BAC2-E6EBBC608269}" type="slidenum">
              <a:rPr lang="en-US" smtClean="0">
                <a:latin typeface="Times New Roman" pitchFamily="18" charset="0"/>
              </a:rPr>
              <a:pPr eaLnBrk="1" hangingPunct="1">
                <a:defRPr/>
              </a:pPr>
              <a:t>1</a:t>
            </a:fld>
            <a:endParaRPr lang="en-US">
              <a:latin typeface="Times New Roman" pitchFamily="18" charset="0"/>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eaLnBrk="1" hangingPunct="1"/>
            <a:r>
              <a:rPr lang="en-US" dirty="0"/>
              <a:t>By Nathan L Morrison</a:t>
            </a:r>
          </a:p>
          <a:p>
            <a:pPr eaLnBrk="1" hangingPunct="1"/>
            <a:r>
              <a:rPr lang="en-US" dirty="0"/>
              <a:t>All Scripture given is from NASB unless otherwise stated</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For further study, or if questions, please Call: 804-277-1983 or Visit www.courthousechurchofchrist.com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“Imago Dei” is Latin for “Image of God”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pPr eaLnBrk="1" hangingPunct="1"/>
            <a:endParaRPr lang="en-US" dirty="0"/>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Source: https://www.newadvent.org/fathers/0101.htm </a:t>
            </a:r>
          </a:p>
          <a:p>
            <a:pPr eaLnBrk="1" hangingPunct="1"/>
            <a:endParaRPr lang="en-US" altLang="en-US" dirty="0"/>
          </a:p>
          <a:p>
            <a:pPr eaLnBrk="1" hangingPunct="1"/>
            <a:r>
              <a:rPr lang="en-US" altLang="en-US" dirty="0"/>
              <a:t>Image: Black Couple</a:t>
            </a:r>
          </a:p>
        </p:txBody>
      </p:sp>
    </p:spTree>
    <p:extLst>
      <p:ext uri="{BB962C8B-B14F-4D97-AF65-F5344CB8AC3E}">
        <p14:creationId xmlns:p14="http://schemas.microsoft.com/office/powerpoint/2010/main" val="279332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Source: </a:t>
            </a:r>
          </a:p>
          <a:p>
            <a:pPr eaLnBrk="1" hangingPunct="1"/>
            <a:r>
              <a:rPr lang="en-US" altLang="en-US" dirty="0"/>
              <a:t>https://www.facebook.com/shane.scott.777/notes?lst=709224676%3A1378873380%3A1591298166</a:t>
            </a:r>
          </a:p>
          <a:p>
            <a:pPr eaLnBrk="1" hangingPunct="1"/>
            <a:r>
              <a:rPr lang="en-US" altLang="en-US" dirty="0"/>
              <a:t>https://www.facebook.com/shane.scott.777/posts/10222223770888071</a:t>
            </a:r>
          </a:p>
          <a:p>
            <a:pPr eaLnBrk="1" hangingPunct="1"/>
            <a:endParaRPr lang="en-US" altLang="en-US" dirty="0"/>
          </a:p>
          <a:p>
            <a:pPr eaLnBrk="1" hangingPunct="1"/>
            <a:r>
              <a:rPr lang="en-US" altLang="en-US" dirty="0"/>
              <a:t>Image: Hispanic Couple</a:t>
            </a:r>
          </a:p>
        </p:txBody>
      </p:sp>
    </p:spTree>
    <p:extLst>
      <p:ext uri="{BB962C8B-B14F-4D97-AF65-F5344CB8AC3E}">
        <p14:creationId xmlns:p14="http://schemas.microsoft.com/office/powerpoint/2010/main" val="41106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Image: Indian Couple – </a:t>
            </a:r>
            <a:r>
              <a:rPr lang="en-US" dirty="0" err="1"/>
              <a:t>Saif-Kareena</a:t>
            </a:r>
            <a:endParaRPr lang="en-US" dirty="0"/>
          </a:p>
          <a:p>
            <a:pPr eaLnBrk="1" hangingPunct="1"/>
            <a:endParaRPr lang="en-US" altLang="en-US" dirty="0"/>
          </a:p>
        </p:txBody>
      </p:sp>
    </p:spTree>
    <p:extLst>
      <p:ext uri="{BB962C8B-B14F-4D97-AF65-F5344CB8AC3E}">
        <p14:creationId xmlns:p14="http://schemas.microsoft.com/office/powerpoint/2010/main" val="285645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1119453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260274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297994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7CBC437-8BB8-4AAD-AA0A-62C2FBF45360}" type="slidenum">
              <a:rPr lang="en-US" smtClean="0">
                <a:latin typeface="Times New Roman" pitchFamily="18" charset="0"/>
              </a:rPr>
              <a:pPr eaLnBrk="1" hangingPunct="1">
                <a:defRPr/>
              </a:pPr>
              <a:t>16</a:t>
            </a:fld>
            <a:endParaRPr lang="en-US">
              <a:latin typeface="Times New Roman" pitchFamily="18" charset="0"/>
            </a:endParaRPr>
          </a:p>
        </p:txBody>
      </p:sp>
      <p:sp>
        <p:nvSpPr>
          <p:cNvPr id="23557" name="Rectangle 2"/>
          <p:cNvSpPr>
            <a:spLocks noGrp="1" noRot="1" noChangeAspect="1" noChangeArrowheads="1" noTextEdit="1"/>
          </p:cNvSpPr>
          <p:nvPr>
            <p:ph type="sldImg"/>
          </p:nvPr>
        </p:nvSpPr>
        <p:spPr>
          <a:ln/>
        </p:spPr>
      </p:sp>
      <p:sp>
        <p:nvSpPr>
          <p:cNvPr id="2355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4340" name="Slide Number Placeholder 3"/>
          <p:cNvSpPr>
            <a:spLocks noGrp="1"/>
          </p:cNvSpPr>
          <p:nvPr>
            <p:ph type="sldNum" sz="quarter" idx="5"/>
          </p:nvPr>
        </p:nvSpPr>
        <p:spPr bwMode="auto">
          <a:xfrm>
            <a:off x="3886200" y="9012538"/>
            <a:ext cx="2971800" cy="474344"/>
          </a:xfrm>
          <a:prstGeom prst="rect">
            <a:avLst/>
          </a:prstGeom>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56929-04EA-4D56-B721-08B52E09F4C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8943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https://www.nytimes.com/2020/05/31/us/george-floyd-investigation.html </a:t>
            </a:r>
          </a:p>
          <a:p>
            <a:r>
              <a:rPr lang="en-US" dirty="0"/>
              <a:t>https://abcnews.go.com/US/timeline-impact-george-floyds-death-minneapolis/story?id=70999322 </a:t>
            </a:r>
          </a:p>
          <a:p>
            <a:r>
              <a:rPr lang="en-US" dirty="0"/>
              <a:t>https://www.cnn.com/2020/06/01/us/george-floyd-independent-autopsy/index.html </a:t>
            </a:r>
          </a:p>
          <a:p>
            <a:r>
              <a:rPr lang="en-US" dirty="0"/>
              <a:t>https://www.usatoday.com/story/news/nation/2020/06/01/george-floyd-independent-autopsy-findings-released-monday/5307185002/</a:t>
            </a:r>
          </a:p>
          <a:p>
            <a:r>
              <a:rPr lang="en-US" dirty="0"/>
              <a:t>https://www.nbcnews.com/news/us-news/george-floyd-tested-positive-coronavirus-april-autopsy-says-n1224396</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427620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284923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Image on Right: Interracial Couple</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350671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Image: Filipino Couple</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A Specific Request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t>Prepared by Nathan L Morrison / 05-14-06</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5AA8A9-8BB6-44B6-BE57-D404F4D27BAA}" type="slidenum">
              <a:rPr kumimoji="0" lang="en-US"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100721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Image: Jewish Couple</a:t>
            </a:r>
          </a:p>
          <a:p>
            <a:pPr eaLnBrk="1" hangingPunct="1"/>
            <a:endParaRPr lang="en-US" altLang="en-US" dirty="0"/>
          </a:p>
        </p:txBody>
      </p:sp>
    </p:spTree>
    <p:extLst>
      <p:ext uri="{BB962C8B-B14F-4D97-AF65-F5344CB8AC3E}">
        <p14:creationId xmlns:p14="http://schemas.microsoft.com/office/powerpoint/2010/main" val="304726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Image: Arabic Couple</a:t>
            </a:r>
          </a:p>
          <a:p>
            <a:pPr eaLnBrk="1" hangingPunct="1"/>
            <a:endParaRPr lang="en-US" altLang="en-US" dirty="0"/>
          </a:p>
        </p:txBody>
      </p:sp>
    </p:spTree>
    <p:extLst>
      <p:ext uri="{BB962C8B-B14F-4D97-AF65-F5344CB8AC3E}">
        <p14:creationId xmlns:p14="http://schemas.microsoft.com/office/powerpoint/2010/main" val="266149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Image: Asian Couple</a:t>
            </a:r>
          </a:p>
        </p:txBody>
      </p:sp>
    </p:spTree>
    <p:extLst>
      <p:ext uri="{BB962C8B-B14F-4D97-AF65-F5344CB8AC3E}">
        <p14:creationId xmlns:p14="http://schemas.microsoft.com/office/powerpoint/2010/main" val="429296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a:extLst>
              <a:ext uri="{FF2B5EF4-FFF2-40B4-BE49-F238E27FC236}">
                <a16:creationId xmlns:a16="http://schemas.microsoft.com/office/drawing/2014/main" id="{9886DD5D-CD77-43E9-8D9A-E2577C831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6BDCCA-C1A4-40AA-AA75-2E7DBFD366B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2">
            <a:extLst>
              <a:ext uri="{FF2B5EF4-FFF2-40B4-BE49-F238E27FC236}">
                <a16:creationId xmlns:a16="http://schemas.microsoft.com/office/drawing/2014/main" id="{C68090C3-BC04-4BE1-96E1-B00407DFADEB}"/>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7826DFE0-5543-4AE8-8DF5-AD8D91DAF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Source: https://www.newadvent.org/fathers/0101.htm </a:t>
            </a:r>
          </a:p>
          <a:p>
            <a:pPr eaLnBrk="1" hangingPunct="1"/>
            <a:endParaRPr lang="en-US" altLang="en-US" dirty="0"/>
          </a:p>
          <a:p>
            <a:pPr eaLnBrk="1" hangingPunct="1"/>
            <a:r>
              <a:rPr lang="en-US" altLang="en-US" dirty="0"/>
              <a:t>Image: White Couple</a:t>
            </a:r>
          </a:p>
        </p:txBody>
      </p:sp>
    </p:spTree>
    <p:extLst>
      <p:ext uri="{BB962C8B-B14F-4D97-AF65-F5344CB8AC3E}">
        <p14:creationId xmlns:p14="http://schemas.microsoft.com/office/powerpoint/2010/main" val="121384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pPr>
              <a:defRPr/>
            </a:pPr>
            <a:endParaRPr lang="en-US"/>
          </a:p>
        </p:txBody>
      </p:sp>
      <p:sp>
        <p:nvSpPr>
          <p:cNvPr id="23" name="Slide Number Placeholder 22"/>
          <p:cNvSpPr>
            <a:spLocks noGrp="1"/>
          </p:cNvSpPr>
          <p:nvPr>
            <p:ph type="sldNum" sz="quarter" idx="11"/>
          </p:nvPr>
        </p:nvSpPr>
        <p:spPr/>
        <p:txBody>
          <a:bodyPr/>
          <a:lstStyle/>
          <a:p>
            <a:pPr>
              <a:defRPr/>
            </a:pPr>
            <a:fld id="{C9D93657-24CA-4F3E-A7E7-1B701F41C68B}" type="slidenum">
              <a:rPr lang="en-US" smtClean="0"/>
              <a:pPr>
                <a:defRPr/>
              </a:pPr>
              <a:t>‹#›</a:t>
            </a:fld>
            <a:endParaRPr lang="en-US"/>
          </a:p>
        </p:txBody>
      </p:sp>
      <p:sp>
        <p:nvSpPr>
          <p:cNvPr id="24" name="Footer Placeholder 23"/>
          <p:cNvSpPr>
            <a:spLocks noGrp="1"/>
          </p:cNvSpPr>
          <p:nvPr>
            <p:ph type="ftr" sz="quarter" idx="12"/>
          </p:nvPr>
        </p:nvSpPr>
        <p:spPr/>
        <p:txBody>
          <a:bodyPr/>
          <a:lstStyle/>
          <a:p>
            <a:pPr>
              <a:defRPr/>
            </a:pPr>
            <a:r>
              <a:rPr lang="en-US"/>
              <a:t>Image Of God</a:t>
            </a: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E305473C-9096-4C77-8029-9B5BEB59651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9911AF69-7AFE-4044-99B2-AF9CC9654E6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Image Of God</a:t>
            </a:r>
          </a:p>
        </p:txBody>
      </p:sp>
      <p:sp>
        <p:nvSpPr>
          <p:cNvPr id="9" name="Slide Number Placeholder 8"/>
          <p:cNvSpPr>
            <a:spLocks noGrp="1"/>
          </p:cNvSpPr>
          <p:nvPr>
            <p:ph type="sldNum" sz="quarter" idx="12"/>
          </p:nvPr>
        </p:nvSpPr>
        <p:spPr/>
        <p:txBody>
          <a:bodyPr/>
          <a:lstStyle/>
          <a:p>
            <a:pPr>
              <a:defRPr/>
            </a:pPr>
            <a:fld id="{FD6D61F5-9955-4E00-A722-260085266259}" type="slidenum">
              <a:rPr lang="en-US" altLang="en-US" smtClean="0"/>
              <a:pPr>
                <a:defRPr/>
              </a:pPr>
              <a:t>‹#›</a:t>
            </a:fld>
            <a:endParaRPr lang="en-US" altLang="en-US"/>
          </a:p>
        </p:txBody>
      </p:sp>
    </p:spTree>
    <p:extLst>
      <p:ext uri="{BB962C8B-B14F-4D97-AF65-F5344CB8AC3E}">
        <p14:creationId xmlns:p14="http://schemas.microsoft.com/office/powerpoint/2010/main" val="350658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554333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BB26926D-1271-430C-B866-53B28586FF20}" type="slidenum">
              <a:rPr lang="en-US" altLang="en-US" smtClean="0"/>
              <a:pPr>
                <a:defRPr/>
              </a:pPr>
              <a:t>‹#›</a:t>
            </a:fld>
            <a:endParaRPr lang="en-US" altLang="en-US"/>
          </a:p>
        </p:txBody>
      </p:sp>
    </p:spTree>
    <p:extLst>
      <p:ext uri="{BB962C8B-B14F-4D97-AF65-F5344CB8AC3E}">
        <p14:creationId xmlns:p14="http://schemas.microsoft.com/office/powerpoint/2010/main" val="217191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27380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Image Of God</a:t>
            </a:r>
          </a:p>
        </p:txBody>
      </p:sp>
      <p:sp>
        <p:nvSpPr>
          <p:cNvPr id="9" name="Slide Number Placeholder 8"/>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350869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F44D692E-FECC-48E5-B54A-255EB52B5676}" type="slidenum">
              <a:rPr lang="en-US" altLang="en-US" smtClean="0"/>
              <a:pPr>
                <a:defRPr/>
              </a:pPr>
              <a:t>‹#›</a:t>
            </a:fld>
            <a:endParaRPr lang="en-US" altLang="en-US"/>
          </a:p>
        </p:txBody>
      </p:sp>
    </p:spTree>
    <p:extLst>
      <p:ext uri="{BB962C8B-B14F-4D97-AF65-F5344CB8AC3E}">
        <p14:creationId xmlns:p14="http://schemas.microsoft.com/office/powerpoint/2010/main" val="159011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Image Of God</a:t>
            </a:r>
          </a:p>
        </p:txBody>
      </p:sp>
      <p:sp>
        <p:nvSpPr>
          <p:cNvPr id="4" name="Slide Number Placeholder 3"/>
          <p:cNvSpPr>
            <a:spLocks noGrp="1"/>
          </p:cNvSpPr>
          <p:nvPr>
            <p:ph type="sldNum" sz="quarter" idx="12"/>
          </p:nvPr>
        </p:nvSpPr>
        <p:spPr/>
        <p:txBody>
          <a:bodyPr/>
          <a:lstStyle/>
          <a:p>
            <a:pPr>
              <a:defRPr/>
            </a:pPr>
            <a:fld id="{9339D357-1737-499D-BD25-7D9301BB91D2}" type="slidenum">
              <a:rPr lang="en-US" altLang="en-US" smtClean="0"/>
              <a:pPr>
                <a:defRPr/>
              </a:pPr>
              <a:t>‹#›</a:t>
            </a:fld>
            <a:endParaRPr lang="en-US" altLang="en-US"/>
          </a:p>
        </p:txBody>
      </p:sp>
    </p:spTree>
    <p:extLst>
      <p:ext uri="{BB962C8B-B14F-4D97-AF65-F5344CB8AC3E}">
        <p14:creationId xmlns:p14="http://schemas.microsoft.com/office/powerpoint/2010/main" val="477558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83974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pPr>
              <a:defRPr/>
            </a:pPr>
            <a:endParaRPr lang="en-US"/>
          </a:p>
        </p:txBody>
      </p:sp>
      <p:sp>
        <p:nvSpPr>
          <p:cNvPr id="19" name="Slide Number Placeholder 18"/>
          <p:cNvSpPr>
            <a:spLocks noGrp="1"/>
          </p:cNvSpPr>
          <p:nvPr>
            <p:ph type="sldNum" sz="quarter" idx="15"/>
          </p:nvPr>
        </p:nvSpPr>
        <p:spPr/>
        <p:txBody>
          <a:bodyPr/>
          <a:lstStyle/>
          <a:p>
            <a:pPr>
              <a:defRPr/>
            </a:pPr>
            <a:fld id="{FB1CAFFA-4BD8-4545-A94C-BBB238667436}"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a:t>Image Of God</a:t>
            </a:r>
          </a:p>
        </p:txBody>
      </p:sp>
      <p:sp>
        <p:nvSpPr>
          <p:cNvPr id="8" name="Title 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D82174B6-7540-4A35-B1FD-6F06D9649C6E}" type="slidenum">
              <a:rPr lang="en-US" altLang="en-US" smtClean="0"/>
              <a:pPr>
                <a:defRPr/>
              </a:pPr>
              <a:t>‹#›</a:t>
            </a:fld>
            <a:endParaRPr lang="en-US" altLang="en-US"/>
          </a:p>
        </p:txBody>
      </p:sp>
    </p:spTree>
    <p:extLst>
      <p:ext uri="{BB962C8B-B14F-4D97-AF65-F5344CB8AC3E}">
        <p14:creationId xmlns:p14="http://schemas.microsoft.com/office/powerpoint/2010/main" val="3740623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397488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4194260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947620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05909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4262354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41480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1253818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4129145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6" name="Rectangle 6"/>
          <p:cNvSpPr>
            <a:spLocks noGrp="1" noChangeArrowheads="1"/>
          </p:cNvSpPr>
          <p:nvPr>
            <p:ph type="sldNum" sz="quarter" idx="12"/>
          </p:nvPr>
        </p:nvSpPr>
        <p:spPr>
          <a:ln/>
        </p:spPr>
        <p:txBody>
          <a:bodyPr/>
          <a:lstStyle>
            <a:lvl1pPr>
              <a:defRPr/>
            </a:lvl1pPr>
          </a:lstStyle>
          <a:p>
            <a:pPr>
              <a:defRPr/>
            </a:pPr>
            <a:fld id="{9620F48D-CA39-4A30-899D-CCDCF0AB1A99}" type="slidenum">
              <a:rPr lang="en-US"/>
              <a:pPr>
                <a:defRPr/>
              </a:pPr>
              <a:t>‹#›</a:t>
            </a:fld>
            <a:endParaRPr lang="en-US" dirty="0"/>
          </a:p>
        </p:txBody>
      </p:sp>
    </p:spTree>
    <p:extLst>
      <p:ext uri="{BB962C8B-B14F-4D97-AF65-F5344CB8AC3E}">
        <p14:creationId xmlns:p14="http://schemas.microsoft.com/office/powerpoint/2010/main" val="159793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pPr>
              <a:defRPr/>
            </a:pPr>
            <a:endParaRPr lang="en-US"/>
          </a:p>
        </p:txBody>
      </p:sp>
      <p:sp>
        <p:nvSpPr>
          <p:cNvPr id="20" name="Slide Number Placeholder 19"/>
          <p:cNvSpPr>
            <a:spLocks noGrp="1"/>
          </p:cNvSpPr>
          <p:nvPr>
            <p:ph type="sldNum" sz="quarter" idx="11"/>
          </p:nvPr>
        </p:nvSpPr>
        <p:spPr/>
        <p:txBody>
          <a:bodyPr/>
          <a:lstStyle/>
          <a:p>
            <a:pPr>
              <a:defRPr/>
            </a:pPr>
            <a:fld id="{B06937C0-3805-4F0B-A5CF-ABEEEFA075F6}" type="slidenum">
              <a:rPr lang="en-US" smtClean="0"/>
              <a:pPr>
                <a:defRPr/>
              </a:pPr>
              <a:t>‹#›</a:t>
            </a:fld>
            <a:endParaRPr lang="en-US"/>
          </a:p>
        </p:txBody>
      </p:sp>
      <p:sp>
        <p:nvSpPr>
          <p:cNvPr id="21" name="Footer Placeholder 20"/>
          <p:cNvSpPr>
            <a:spLocks noGrp="1"/>
          </p:cNvSpPr>
          <p:nvPr>
            <p:ph type="ftr" sz="quarter" idx="12"/>
          </p:nvPr>
        </p:nvSpPr>
        <p:spPr/>
        <p:txBody>
          <a:bodyPr/>
          <a:lstStyle/>
          <a:p>
            <a:pPr>
              <a:defRPr/>
            </a:pPr>
            <a:r>
              <a:rPr lang="en-US"/>
              <a:t>Image Of God</a:t>
            </a: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6" name="Rectangle 6"/>
          <p:cNvSpPr>
            <a:spLocks noGrp="1" noChangeArrowheads="1"/>
          </p:cNvSpPr>
          <p:nvPr>
            <p:ph type="sldNum" sz="quarter" idx="12"/>
          </p:nvPr>
        </p:nvSpPr>
        <p:spPr>
          <a:ln/>
        </p:spPr>
        <p:txBody>
          <a:bodyPr/>
          <a:lstStyle>
            <a:lvl1pPr>
              <a:defRPr/>
            </a:lvl1pPr>
          </a:lstStyle>
          <a:p>
            <a:pPr>
              <a:defRPr/>
            </a:pPr>
            <a:fld id="{28CBEB07-E1CC-484F-9BBE-EA7D902740F6}" type="slidenum">
              <a:rPr lang="en-US"/>
              <a:pPr>
                <a:defRPr/>
              </a:pPr>
              <a:t>‹#›</a:t>
            </a:fld>
            <a:endParaRPr lang="en-US" dirty="0"/>
          </a:p>
        </p:txBody>
      </p:sp>
    </p:spTree>
    <p:extLst>
      <p:ext uri="{BB962C8B-B14F-4D97-AF65-F5344CB8AC3E}">
        <p14:creationId xmlns:p14="http://schemas.microsoft.com/office/powerpoint/2010/main" val="4162004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6" name="Rectangle 6"/>
          <p:cNvSpPr>
            <a:spLocks noGrp="1" noChangeArrowheads="1"/>
          </p:cNvSpPr>
          <p:nvPr>
            <p:ph type="sldNum" sz="quarter" idx="12"/>
          </p:nvPr>
        </p:nvSpPr>
        <p:spPr>
          <a:ln/>
        </p:spPr>
        <p:txBody>
          <a:bodyPr/>
          <a:lstStyle>
            <a:lvl1pPr>
              <a:defRPr/>
            </a:lvl1pPr>
          </a:lstStyle>
          <a:p>
            <a:pPr>
              <a:defRPr/>
            </a:pPr>
            <a:fld id="{3BBA8525-0A72-4C05-B223-7EDA2B48B231}" type="slidenum">
              <a:rPr lang="en-US"/>
              <a:pPr>
                <a:defRPr/>
              </a:pPr>
              <a:t>‹#›</a:t>
            </a:fld>
            <a:endParaRPr lang="en-US" dirty="0"/>
          </a:p>
        </p:txBody>
      </p:sp>
    </p:spTree>
    <p:extLst>
      <p:ext uri="{BB962C8B-B14F-4D97-AF65-F5344CB8AC3E}">
        <p14:creationId xmlns:p14="http://schemas.microsoft.com/office/powerpoint/2010/main" val="2587655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7" name="Rectangle 6"/>
          <p:cNvSpPr>
            <a:spLocks noGrp="1" noChangeArrowheads="1"/>
          </p:cNvSpPr>
          <p:nvPr>
            <p:ph type="sldNum" sz="quarter" idx="12"/>
          </p:nvPr>
        </p:nvSpPr>
        <p:spPr>
          <a:ln/>
        </p:spPr>
        <p:txBody>
          <a:bodyPr/>
          <a:lstStyle>
            <a:lvl1pPr>
              <a:defRPr/>
            </a:lvl1pPr>
          </a:lstStyle>
          <a:p>
            <a:pPr>
              <a:defRPr/>
            </a:pPr>
            <a:fld id="{5041AFF3-16D9-4048-963C-74B13CD744BB}" type="slidenum">
              <a:rPr lang="en-US"/>
              <a:pPr>
                <a:defRPr/>
              </a:pPr>
              <a:t>‹#›</a:t>
            </a:fld>
            <a:endParaRPr lang="en-US" dirty="0"/>
          </a:p>
        </p:txBody>
      </p:sp>
    </p:spTree>
    <p:extLst>
      <p:ext uri="{BB962C8B-B14F-4D97-AF65-F5344CB8AC3E}">
        <p14:creationId xmlns:p14="http://schemas.microsoft.com/office/powerpoint/2010/main" val="1015691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9" name="Rectangle 6"/>
          <p:cNvSpPr>
            <a:spLocks noGrp="1" noChangeArrowheads="1"/>
          </p:cNvSpPr>
          <p:nvPr>
            <p:ph type="sldNum" sz="quarter" idx="12"/>
          </p:nvPr>
        </p:nvSpPr>
        <p:spPr>
          <a:ln/>
        </p:spPr>
        <p:txBody>
          <a:bodyPr/>
          <a:lstStyle>
            <a:lvl1pPr>
              <a:defRPr/>
            </a:lvl1pPr>
          </a:lstStyle>
          <a:p>
            <a:pPr>
              <a:defRPr/>
            </a:pPr>
            <a:fld id="{B58C8994-46C1-46C4-BBC7-F13DDF24DE2E}" type="slidenum">
              <a:rPr lang="en-US"/>
              <a:pPr>
                <a:defRPr/>
              </a:pPr>
              <a:t>‹#›</a:t>
            </a:fld>
            <a:endParaRPr lang="en-US" dirty="0"/>
          </a:p>
        </p:txBody>
      </p:sp>
    </p:spTree>
    <p:extLst>
      <p:ext uri="{BB962C8B-B14F-4D97-AF65-F5344CB8AC3E}">
        <p14:creationId xmlns:p14="http://schemas.microsoft.com/office/powerpoint/2010/main" val="1854694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5" name="Rectangle 6"/>
          <p:cNvSpPr>
            <a:spLocks noGrp="1" noChangeArrowheads="1"/>
          </p:cNvSpPr>
          <p:nvPr>
            <p:ph type="sldNum" sz="quarter" idx="12"/>
          </p:nvPr>
        </p:nvSpPr>
        <p:spPr>
          <a:ln/>
        </p:spPr>
        <p:txBody>
          <a:bodyPr/>
          <a:lstStyle>
            <a:lvl1pPr>
              <a:defRPr/>
            </a:lvl1pPr>
          </a:lstStyle>
          <a:p>
            <a:pPr>
              <a:defRPr/>
            </a:pPr>
            <a:fld id="{3E36B4CC-5D46-473D-ABCA-5FF63C6E6FB4}" type="slidenum">
              <a:rPr lang="en-US"/>
              <a:pPr>
                <a:defRPr/>
              </a:pPr>
              <a:t>‹#›</a:t>
            </a:fld>
            <a:endParaRPr lang="en-US" dirty="0"/>
          </a:p>
        </p:txBody>
      </p:sp>
    </p:spTree>
    <p:extLst>
      <p:ext uri="{BB962C8B-B14F-4D97-AF65-F5344CB8AC3E}">
        <p14:creationId xmlns:p14="http://schemas.microsoft.com/office/powerpoint/2010/main" val="4287815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4" name="Rectangle 6"/>
          <p:cNvSpPr>
            <a:spLocks noGrp="1" noChangeArrowheads="1"/>
          </p:cNvSpPr>
          <p:nvPr>
            <p:ph type="sldNum" sz="quarter" idx="12"/>
          </p:nvPr>
        </p:nvSpPr>
        <p:spPr>
          <a:ln/>
        </p:spPr>
        <p:txBody>
          <a:bodyPr/>
          <a:lstStyle>
            <a:lvl1pPr>
              <a:defRPr/>
            </a:lvl1pPr>
          </a:lstStyle>
          <a:p>
            <a:pPr>
              <a:defRPr/>
            </a:pPr>
            <a:fld id="{94C90D3B-95B3-4CAC-81D8-800069D7D6BE}" type="slidenum">
              <a:rPr lang="en-US"/>
              <a:pPr>
                <a:defRPr/>
              </a:pPr>
              <a:t>‹#›</a:t>
            </a:fld>
            <a:endParaRPr lang="en-US" dirty="0"/>
          </a:p>
        </p:txBody>
      </p:sp>
    </p:spTree>
    <p:extLst>
      <p:ext uri="{BB962C8B-B14F-4D97-AF65-F5344CB8AC3E}">
        <p14:creationId xmlns:p14="http://schemas.microsoft.com/office/powerpoint/2010/main" val="250630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7" name="Rectangle 6"/>
          <p:cNvSpPr>
            <a:spLocks noGrp="1" noChangeArrowheads="1"/>
          </p:cNvSpPr>
          <p:nvPr>
            <p:ph type="sldNum" sz="quarter" idx="12"/>
          </p:nvPr>
        </p:nvSpPr>
        <p:spPr>
          <a:ln/>
        </p:spPr>
        <p:txBody>
          <a:bodyPr/>
          <a:lstStyle>
            <a:lvl1pPr>
              <a:defRPr/>
            </a:lvl1pPr>
          </a:lstStyle>
          <a:p>
            <a:pPr>
              <a:defRPr/>
            </a:pPr>
            <a:fld id="{F888A0E2-5A4F-4F36-BA79-F3AA56B017BF}" type="slidenum">
              <a:rPr lang="en-US"/>
              <a:pPr>
                <a:defRPr/>
              </a:pPr>
              <a:t>‹#›</a:t>
            </a:fld>
            <a:endParaRPr lang="en-US" dirty="0"/>
          </a:p>
        </p:txBody>
      </p:sp>
    </p:spTree>
    <p:extLst>
      <p:ext uri="{BB962C8B-B14F-4D97-AF65-F5344CB8AC3E}">
        <p14:creationId xmlns:p14="http://schemas.microsoft.com/office/powerpoint/2010/main" val="4178585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7" name="Rectangle 6"/>
          <p:cNvSpPr>
            <a:spLocks noGrp="1" noChangeArrowheads="1"/>
          </p:cNvSpPr>
          <p:nvPr>
            <p:ph type="sldNum" sz="quarter" idx="12"/>
          </p:nvPr>
        </p:nvSpPr>
        <p:spPr>
          <a:ln/>
        </p:spPr>
        <p:txBody>
          <a:bodyPr/>
          <a:lstStyle>
            <a:lvl1pPr>
              <a:defRPr/>
            </a:lvl1pPr>
          </a:lstStyle>
          <a:p>
            <a:pPr>
              <a:defRPr/>
            </a:pPr>
            <a:fld id="{39C8912B-0483-491E-ABB6-A3E9449F6109}" type="slidenum">
              <a:rPr lang="en-US"/>
              <a:pPr>
                <a:defRPr/>
              </a:pPr>
              <a:t>‹#›</a:t>
            </a:fld>
            <a:endParaRPr lang="en-US" dirty="0"/>
          </a:p>
        </p:txBody>
      </p:sp>
    </p:spTree>
    <p:extLst>
      <p:ext uri="{BB962C8B-B14F-4D97-AF65-F5344CB8AC3E}">
        <p14:creationId xmlns:p14="http://schemas.microsoft.com/office/powerpoint/2010/main" val="3404337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6" name="Rectangle 6"/>
          <p:cNvSpPr>
            <a:spLocks noGrp="1" noChangeArrowheads="1"/>
          </p:cNvSpPr>
          <p:nvPr>
            <p:ph type="sldNum" sz="quarter" idx="12"/>
          </p:nvPr>
        </p:nvSpPr>
        <p:spPr>
          <a:ln/>
        </p:spPr>
        <p:txBody>
          <a:bodyPr/>
          <a:lstStyle>
            <a:lvl1pPr>
              <a:defRPr/>
            </a:lvl1pPr>
          </a:lstStyle>
          <a:p>
            <a:pPr>
              <a:defRPr/>
            </a:pPr>
            <a:fld id="{421A611F-4085-4BBC-A244-5346EB145DC5}" type="slidenum">
              <a:rPr lang="en-US"/>
              <a:pPr>
                <a:defRPr/>
              </a:pPr>
              <a:t>‹#›</a:t>
            </a:fld>
            <a:endParaRPr lang="en-US" dirty="0"/>
          </a:p>
        </p:txBody>
      </p:sp>
    </p:spTree>
    <p:extLst>
      <p:ext uri="{BB962C8B-B14F-4D97-AF65-F5344CB8AC3E}">
        <p14:creationId xmlns:p14="http://schemas.microsoft.com/office/powerpoint/2010/main" val="2990551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Image Of God</a:t>
            </a:r>
          </a:p>
        </p:txBody>
      </p:sp>
      <p:sp>
        <p:nvSpPr>
          <p:cNvPr id="6" name="Rectangle 6"/>
          <p:cNvSpPr>
            <a:spLocks noGrp="1" noChangeArrowheads="1"/>
          </p:cNvSpPr>
          <p:nvPr>
            <p:ph type="sldNum" sz="quarter" idx="12"/>
          </p:nvPr>
        </p:nvSpPr>
        <p:spPr>
          <a:ln/>
        </p:spPr>
        <p:txBody>
          <a:bodyPr/>
          <a:lstStyle>
            <a:lvl1pPr>
              <a:defRPr/>
            </a:lvl1pPr>
          </a:lstStyle>
          <a:p>
            <a:pPr>
              <a:defRPr/>
            </a:pPr>
            <a:fld id="{5725183C-689C-4A71-B8A9-6BB94A09FEA6}" type="slidenum">
              <a:rPr lang="en-US"/>
              <a:pPr>
                <a:defRPr/>
              </a:pPr>
              <a:t>‹#›</a:t>
            </a:fld>
            <a:endParaRPr lang="en-US" dirty="0"/>
          </a:p>
        </p:txBody>
      </p:sp>
    </p:spTree>
    <p:extLst>
      <p:ext uri="{BB962C8B-B14F-4D97-AF65-F5344CB8AC3E}">
        <p14:creationId xmlns:p14="http://schemas.microsoft.com/office/powerpoint/2010/main" val="153314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pPr>
              <a:defRPr/>
            </a:pPr>
            <a:endParaRPr lang="en-US"/>
          </a:p>
        </p:txBody>
      </p:sp>
      <p:sp>
        <p:nvSpPr>
          <p:cNvPr id="25" name="Slide Number Placeholder 24"/>
          <p:cNvSpPr>
            <a:spLocks noGrp="1"/>
          </p:cNvSpPr>
          <p:nvPr>
            <p:ph type="sldNum" sz="quarter" idx="16"/>
          </p:nvPr>
        </p:nvSpPr>
        <p:spPr/>
        <p:txBody>
          <a:bodyPr/>
          <a:lstStyle/>
          <a:p>
            <a:pPr>
              <a:defRPr/>
            </a:pPr>
            <a:fld id="{C774F912-84F1-4D58-B260-74BCDCBADFB9}" type="slidenum">
              <a:rPr lang="en-US" smtClean="0"/>
              <a:pPr>
                <a:defRPr/>
              </a:pPr>
              <a:t>‹#›</a:t>
            </a:fld>
            <a:endParaRPr lang="en-US"/>
          </a:p>
        </p:txBody>
      </p:sp>
      <p:sp>
        <p:nvSpPr>
          <p:cNvPr id="26" name="Footer Placeholder 25"/>
          <p:cNvSpPr>
            <a:spLocks noGrp="1"/>
          </p:cNvSpPr>
          <p:nvPr>
            <p:ph type="ftr" sz="quarter" idx="17"/>
          </p:nvPr>
        </p:nvSpPr>
        <p:spPr/>
        <p:txBody>
          <a:bodyPr/>
          <a:lstStyle/>
          <a:p>
            <a:pPr>
              <a:defRPr/>
            </a:pPr>
            <a:r>
              <a:rPr lang="en-US"/>
              <a:t>Image Of God</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a:t>Image Of God</a:t>
            </a:r>
          </a:p>
        </p:txBody>
      </p:sp>
      <p:sp>
        <p:nvSpPr>
          <p:cNvPr id="9" name="Slide Number Placeholder 8"/>
          <p:cNvSpPr>
            <a:spLocks noGrp="1"/>
          </p:cNvSpPr>
          <p:nvPr>
            <p:ph type="sldNum" sz="quarter" idx="12"/>
          </p:nvPr>
        </p:nvSpPr>
        <p:spPr/>
        <p:txBody>
          <a:bodyPr/>
          <a:lstStyle/>
          <a:p>
            <a:fld id="{1CFD2293-C915-42F2-A739-03872425F7BE}" type="slidenum">
              <a:rPr lang="en-US" altLang="en-US" smtClean="0"/>
              <a:pPr/>
              <a:t>‹#›</a:t>
            </a:fld>
            <a:endParaRPr lang="en-US" altLang="en-US"/>
          </a:p>
        </p:txBody>
      </p:sp>
    </p:spTree>
    <p:extLst>
      <p:ext uri="{BB962C8B-B14F-4D97-AF65-F5344CB8AC3E}">
        <p14:creationId xmlns:p14="http://schemas.microsoft.com/office/powerpoint/2010/main" val="4125745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Image Of God</a:t>
            </a:r>
          </a:p>
        </p:txBody>
      </p:sp>
      <p:sp>
        <p:nvSpPr>
          <p:cNvPr id="6" name="Slide Number Placeholder 5"/>
          <p:cNvSpPr>
            <a:spLocks noGrp="1"/>
          </p:cNvSpPr>
          <p:nvPr>
            <p:ph type="sldNum" sz="quarter" idx="12"/>
          </p:nvPr>
        </p:nvSpPr>
        <p:spPr/>
        <p:txBody>
          <a:bodyPr/>
          <a:lstStyle/>
          <a:p>
            <a:fld id="{12CE5216-65E0-4DC6-8A7B-8511D2935E24}" type="slidenum">
              <a:rPr lang="en-US" altLang="en-US" smtClean="0"/>
              <a:pPr/>
              <a:t>‹#›</a:t>
            </a:fld>
            <a:endParaRPr lang="en-US" altLang="en-US"/>
          </a:p>
        </p:txBody>
      </p:sp>
    </p:spTree>
    <p:extLst>
      <p:ext uri="{BB962C8B-B14F-4D97-AF65-F5344CB8AC3E}">
        <p14:creationId xmlns:p14="http://schemas.microsoft.com/office/powerpoint/2010/main" val="351464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Image Of God</a:t>
            </a:r>
          </a:p>
        </p:txBody>
      </p:sp>
      <p:sp>
        <p:nvSpPr>
          <p:cNvPr id="6" name="Slide Number Placeholder 5"/>
          <p:cNvSpPr>
            <a:spLocks noGrp="1"/>
          </p:cNvSpPr>
          <p:nvPr>
            <p:ph type="sldNum" sz="quarter" idx="12"/>
          </p:nvPr>
        </p:nvSpPr>
        <p:spPr/>
        <p:txBody>
          <a:bodyPr/>
          <a:lstStyle/>
          <a:p>
            <a:fld id="{6793BAD5-CF39-4B13-9552-C8AF9199B288}" type="slidenum">
              <a:rPr lang="en-US" altLang="en-US" smtClean="0"/>
              <a:pPr/>
              <a:t>‹#›</a:t>
            </a:fld>
            <a:endParaRPr lang="en-US" altLang="en-US"/>
          </a:p>
        </p:txBody>
      </p:sp>
    </p:spTree>
    <p:extLst>
      <p:ext uri="{BB962C8B-B14F-4D97-AF65-F5344CB8AC3E}">
        <p14:creationId xmlns:p14="http://schemas.microsoft.com/office/powerpoint/2010/main" val="2357645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E76E4C4C-48BD-4B60-90E8-A7C28B010AB0}" type="slidenum">
              <a:rPr lang="en-US" altLang="en-US" smtClean="0"/>
              <a:pPr/>
              <a:t>‹#›</a:t>
            </a:fld>
            <a:endParaRPr lang="en-US" altLang="en-US"/>
          </a:p>
        </p:txBody>
      </p:sp>
    </p:spTree>
    <p:extLst>
      <p:ext uri="{BB962C8B-B14F-4D97-AF65-F5344CB8AC3E}">
        <p14:creationId xmlns:p14="http://schemas.microsoft.com/office/powerpoint/2010/main" val="490452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a:t>Image Of God</a:t>
            </a:r>
          </a:p>
        </p:txBody>
      </p:sp>
      <p:sp>
        <p:nvSpPr>
          <p:cNvPr id="9" name="Slide Number Placeholder 8"/>
          <p:cNvSpPr>
            <a:spLocks noGrp="1"/>
          </p:cNvSpPr>
          <p:nvPr>
            <p:ph type="sldNum" sz="quarter" idx="12"/>
          </p:nvPr>
        </p:nvSpPr>
        <p:spPr/>
        <p:txBody>
          <a:bodyPr/>
          <a:lstStyle/>
          <a:p>
            <a:fld id="{9835A5C3-19E9-4D95-B6C8-B19AFB0F6AA7}" type="slidenum">
              <a:rPr lang="en-US" altLang="en-US" smtClean="0"/>
              <a:pPr/>
              <a:t>‹#›</a:t>
            </a:fld>
            <a:endParaRPr lang="en-US" altLang="en-US"/>
          </a:p>
        </p:txBody>
      </p:sp>
    </p:spTree>
    <p:extLst>
      <p:ext uri="{BB962C8B-B14F-4D97-AF65-F5344CB8AC3E}">
        <p14:creationId xmlns:p14="http://schemas.microsoft.com/office/powerpoint/2010/main" val="240180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Image Of God</a:t>
            </a:r>
          </a:p>
        </p:txBody>
      </p:sp>
      <p:sp>
        <p:nvSpPr>
          <p:cNvPr id="5" name="Slide Number Placeholder 4"/>
          <p:cNvSpPr>
            <a:spLocks noGrp="1"/>
          </p:cNvSpPr>
          <p:nvPr>
            <p:ph type="sldNum" sz="quarter" idx="12"/>
          </p:nvPr>
        </p:nvSpPr>
        <p:spPr/>
        <p:txBody>
          <a:bodyPr/>
          <a:lstStyle/>
          <a:p>
            <a:fld id="{7FAEA128-86A8-440D-AB36-1920E6C98928}" type="slidenum">
              <a:rPr lang="en-US" altLang="en-US" smtClean="0"/>
              <a:pPr/>
              <a:t>‹#›</a:t>
            </a:fld>
            <a:endParaRPr lang="en-US" altLang="en-US"/>
          </a:p>
        </p:txBody>
      </p:sp>
    </p:spTree>
    <p:extLst>
      <p:ext uri="{BB962C8B-B14F-4D97-AF65-F5344CB8AC3E}">
        <p14:creationId xmlns:p14="http://schemas.microsoft.com/office/powerpoint/2010/main" val="3372315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r>
              <a:rPr lang="en-US" altLang="en-US"/>
              <a:t>Image Of God</a:t>
            </a:r>
          </a:p>
        </p:txBody>
      </p:sp>
      <p:sp>
        <p:nvSpPr>
          <p:cNvPr id="4" name="Slide Number Placeholder 3"/>
          <p:cNvSpPr>
            <a:spLocks noGrp="1"/>
          </p:cNvSpPr>
          <p:nvPr>
            <p:ph type="sldNum" sz="quarter" idx="12"/>
          </p:nvPr>
        </p:nvSpPr>
        <p:spPr/>
        <p:txBody>
          <a:bodyPr/>
          <a:lstStyle/>
          <a:p>
            <a:fld id="{5F995A1D-D85C-42D9-87C6-5335E0ECA6E3}" type="slidenum">
              <a:rPr lang="en-US" altLang="en-US" smtClean="0"/>
              <a:pPr/>
              <a:t>‹#›</a:t>
            </a:fld>
            <a:endParaRPr lang="en-US" altLang="en-US"/>
          </a:p>
        </p:txBody>
      </p:sp>
    </p:spTree>
    <p:extLst>
      <p:ext uri="{BB962C8B-B14F-4D97-AF65-F5344CB8AC3E}">
        <p14:creationId xmlns:p14="http://schemas.microsoft.com/office/powerpoint/2010/main" val="841701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DE8DFEDB-F347-4B3A-9382-1B9B8D19EF70}" type="slidenum">
              <a:rPr lang="en-US" altLang="en-US" smtClean="0"/>
              <a:pPr/>
              <a:t>‹#›</a:t>
            </a:fld>
            <a:endParaRPr lang="en-US" altLang="en-US"/>
          </a:p>
        </p:txBody>
      </p:sp>
    </p:spTree>
    <p:extLst>
      <p:ext uri="{BB962C8B-B14F-4D97-AF65-F5344CB8AC3E}">
        <p14:creationId xmlns:p14="http://schemas.microsoft.com/office/powerpoint/2010/main" val="3351911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7D580D8B-F966-421C-9DD0-FB307008ACFC}" type="slidenum">
              <a:rPr lang="en-US" altLang="en-US" smtClean="0"/>
              <a:pPr/>
              <a:t>‹#›</a:t>
            </a:fld>
            <a:endParaRPr lang="en-US" altLang="en-US"/>
          </a:p>
        </p:txBody>
      </p:sp>
    </p:spTree>
    <p:extLst>
      <p:ext uri="{BB962C8B-B14F-4D97-AF65-F5344CB8AC3E}">
        <p14:creationId xmlns:p14="http://schemas.microsoft.com/office/powerpoint/2010/main" val="994595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407455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pPr>
              <a:defRPr/>
            </a:pPr>
            <a:endParaRPr lang="en-US"/>
          </a:p>
        </p:txBody>
      </p:sp>
      <p:sp>
        <p:nvSpPr>
          <p:cNvPr id="24" name="Slide Number Placeholder 23"/>
          <p:cNvSpPr>
            <a:spLocks noGrp="1"/>
          </p:cNvSpPr>
          <p:nvPr>
            <p:ph type="sldNum" sz="quarter" idx="17"/>
          </p:nvPr>
        </p:nvSpPr>
        <p:spPr/>
        <p:txBody>
          <a:bodyPr/>
          <a:lstStyle/>
          <a:p>
            <a:pPr>
              <a:defRPr/>
            </a:pPr>
            <a:fld id="{E770F27B-E2ED-4800-AFC2-090F1EB5FE22}" type="slidenum">
              <a:rPr lang="en-US" smtClean="0"/>
              <a:pPr>
                <a:defRPr/>
              </a:pPr>
              <a:t>‹#›</a:t>
            </a:fld>
            <a:endParaRPr lang="en-US"/>
          </a:p>
        </p:txBody>
      </p:sp>
      <p:sp>
        <p:nvSpPr>
          <p:cNvPr id="29" name="Footer Placeholder 28"/>
          <p:cNvSpPr>
            <a:spLocks noGrp="1"/>
          </p:cNvSpPr>
          <p:nvPr>
            <p:ph type="ftr" sz="quarter" idx="18"/>
          </p:nvPr>
        </p:nvSpPr>
        <p:spPr/>
        <p:txBody>
          <a:bodyPr/>
          <a:lstStyle/>
          <a:p>
            <a:pPr>
              <a:defRPr/>
            </a:pPr>
            <a:r>
              <a:rPr lang="en-US"/>
              <a:t>Image Of God</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429073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08E69B90-53E7-4512-AB54-DA60E0EF1E81}" type="slidenum">
              <a:rPr lang="en-US" altLang="en-US" smtClean="0"/>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677183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Image Of God</a:t>
            </a:r>
          </a:p>
        </p:txBody>
      </p:sp>
      <p:sp>
        <p:nvSpPr>
          <p:cNvPr id="7" name="Slide Number Placeholder 6"/>
          <p:cNvSpPr>
            <a:spLocks noGrp="1"/>
          </p:cNvSpPr>
          <p:nvPr>
            <p:ph type="sldNum" sz="quarter" idx="12"/>
          </p:nvPr>
        </p:nvSpPr>
        <p:spPr/>
        <p:txBody>
          <a:body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2116253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Image Of God</a:t>
            </a:r>
          </a:p>
        </p:txBody>
      </p:sp>
      <p:sp>
        <p:nvSpPr>
          <p:cNvPr id="5" name="Slide Number Placeholder 4"/>
          <p:cNvSpPr>
            <a:spLocks noGrp="1"/>
          </p:cNvSpPr>
          <p:nvPr>
            <p:ph type="sldNum" sz="quarter" idx="12"/>
          </p:nvPr>
        </p:nvSpPr>
        <p:spPr/>
        <p:txBody>
          <a:body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4001527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Image Of God</a:t>
            </a:r>
          </a:p>
        </p:txBody>
      </p:sp>
      <p:sp>
        <p:nvSpPr>
          <p:cNvPr id="5" name="Slide Number Placeholder 4"/>
          <p:cNvSpPr>
            <a:spLocks noGrp="1"/>
          </p:cNvSpPr>
          <p:nvPr>
            <p:ph type="sldNum" sz="quarter" idx="12"/>
          </p:nvPr>
        </p:nvSpPr>
        <p:spPr/>
        <p:txBody>
          <a:body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1233430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Image Of God</a:t>
            </a:r>
          </a:p>
        </p:txBody>
      </p:sp>
      <p:sp>
        <p:nvSpPr>
          <p:cNvPr id="6" name="Slide Number Placeholder 5"/>
          <p:cNvSpPr>
            <a:spLocks noGrp="1"/>
          </p:cNvSpPr>
          <p:nvPr>
            <p:ph type="sldNum" sz="quarter" idx="12"/>
          </p:nvPr>
        </p:nvSpPr>
        <p:spPr/>
        <p:txBody>
          <a:bodyPr/>
          <a:lstStyle/>
          <a:p>
            <a:fld id="{54C03667-D430-436B-BCC3-14732EE8845D}" type="slidenum">
              <a:rPr lang="en-US" altLang="en-US" smtClean="0"/>
              <a:pPr/>
              <a:t>‹#›</a:t>
            </a:fld>
            <a:endParaRPr lang="en-US" altLang="en-US"/>
          </a:p>
        </p:txBody>
      </p:sp>
    </p:spTree>
    <p:extLst>
      <p:ext uri="{BB962C8B-B14F-4D97-AF65-F5344CB8AC3E}">
        <p14:creationId xmlns:p14="http://schemas.microsoft.com/office/powerpoint/2010/main" val="1210665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Image Of God</a:t>
            </a:r>
          </a:p>
        </p:txBody>
      </p:sp>
      <p:sp>
        <p:nvSpPr>
          <p:cNvPr id="6" name="Slide Number Placeholder 5"/>
          <p:cNvSpPr>
            <a:spLocks noGrp="1"/>
          </p:cNvSpPr>
          <p:nvPr>
            <p:ph type="sldNum" sz="quarter" idx="12"/>
          </p:nvPr>
        </p:nvSpPr>
        <p:spPr/>
        <p:txBody>
          <a:bodyPr/>
          <a:lstStyle/>
          <a:p>
            <a:fld id="{9BF4A012-7991-4599-960D-499F5DCF5C7E}" type="slidenum">
              <a:rPr lang="en-US" altLang="en-US" smtClean="0"/>
              <a:pPr/>
              <a:t>‹#›</a:t>
            </a:fld>
            <a:endParaRPr lang="en-US" altLang="en-US"/>
          </a:p>
        </p:txBody>
      </p:sp>
    </p:spTree>
    <p:extLst>
      <p:ext uri="{BB962C8B-B14F-4D97-AF65-F5344CB8AC3E}">
        <p14:creationId xmlns:p14="http://schemas.microsoft.com/office/powerpoint/2010/main" val="40480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Image Of God</a:t>
            </a:r>
          </a:p>
        </p:txBody>
      </p:sp>
      <p:sp>
        <p:nvSpPr>
          <p:cNvPr id="9" name="Slide Number Placeholder 8"/>
          <p:cNvSpPr>
            <a:spLocks noGrp="1"/>
          </p:cNvSpPr>
          <p:nvPr>
            <p:ph type="sldNum" sz="quarter" idx="12"/>
          </p:nvPr>
        </p:nvSpPr>
        <p:spPr/>
        <p:txBody>
          <a:bodyPr/>
          <a:lstStyle/>
          <a:p>
            <a:pPr>
              <a:defRPr/>
            </a:pPr>
            <a:fld id="{FD6D61F5-9955-4E00-A722-260085266259}" type="slidenum">
              <a:rPr lang="en-US" altLang="en-US" smtClean="0"/>
              <a:pPr>
                <a:defRPr/>
              </a:pPr>
              <a:t>‹#›</a:t>
            </a:fld>
            <a:endParaRPr lang="en-US" altLang="en-US"/>
          </a:p>
        </p:txBody>
      </p:sp>
    </p:spTree>
    <p:extLst>
      <p:ext uri="{BB962C8B-B14F-4D97-AF65-F5344CB8AC3E}">
        <p14:creationId xmlns:p14="http://schemas.microsoft.com/office/powerpoint/2010/main" val="3273704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1873395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BB26926D-1271-430C-B866-53B28586FF20}" type="slidenum">
              <a:rPr lang="en-US" altLang="en-US" smtClean="0"/>
              <a:pPr>
                <a:defRPr/>
              </a:pPr>
              <a:t>‹#›</a:t>
            </a:fld>
            <a:endParaRPr lang="en-US" altLang="en-US"/>
          </a:p>
        </p:txBody>
      </p:sp>
    </p:spTree>
    <p:extLst>
      <p:ext uri="{BB962C8B-B14F-4D97-AF65-F5344CB8AC3E}">
        <p14:creationId xmlns:p14="http://schemas.microsoft.com/office/powerpoint/2010/main" val="360912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pPr>
              <a:defRPr/>
            </a:pPr>
            <a:endParaRPr lang="en-US"/>
          </a:p>
        </p:txBody>
      </p:sp>
      <p:sp>
        <p:nvSpPr>
          <p:cNvPr id="14" name="Slide Number Placeholder 13"/>
          <p:cNvSpPr>
            <a:spLocks noGrp="1"/>
          </p:cNvSpPr>
          <p:nvPr>
            <p:ph type="sldNum" sz="quarter" idx="11"/>
          </p:nvPr>
        </p:nvSpPr>
        <p:spPr/>
        <p:txBody>
          <a:bodyPr/>
          <a:lstStyle/>
          <a:p>
            <a:pPr>
              <a:defRPr/>
            </a:pPr>
            <a:fld id="{CA4E7DCC-6273-4922-A425-F1D0F62B4608}" type="slidenum">
              <a:rPr lang="en-US" smtClean="0"/>
              <a:pPr>
                <a:defRPr/>
              </a:pPr>
              <a:t>‹#›</a:t>
            </a:fld>
            <a:endParaRPr lang="en-US"/>
          </a:p>
        </p:txBody>
      </p:sp>
      <p:sp>
        <p:nvSpPr>
          <p:cNvPr id="18" name="Footer Placeholder 17"/>
          <p:cNvSpPr>
            <a:spLocks noGrp="1"/>
          </p:cNvSpPr>
          <p:nvPr>
            <p:ph type="ftr" sz="quarter" idx="12"/>
          </p:nvPr>
        </p:nvSpPr>
        <p:spPr/>
        <p:txBody>
          <a:bodyPr/>
          <a:lstStyle/>
          <a:p>
            <a:pPr>
              <a:defRPr/>
            </a:pPr>
            <a:r>
              <a:rPr lang="en-US"/>
              <a:t>Image Of God</a:t>
            </a:r>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1894595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Image Of God</a:t>
            </a:r>
          </a:p>
        </p:txBody>
      </p:sp>
      <p:sp>
        <p:nvSpPr>
          <p:cNvPr id="9" name="Slide Number Placeholder 8"/>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855881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F44D692E-FECC-48E5-B54A-255EB52B5676}" type="slidenum">
              <a:rPr lang="en-US" altLang="en-US" smtClean="0"/>
              <a:pPr>
                <a:defRPr/>
              </a:pPr>
              <a:t>‹#›</a:t>
            </a:fld>
            <a:endParaRPr lang="en-US" altLang="en-US"/>
          </a:p>
        </p:txBody>
      </p:sp>
    </p:spTree>
    <p:extLst>
      <p:ext uri="{BB962C8B-B14F-4D97-AF65-F5344CB8AC3E}">
        <p14:creationId xmlns:p14="http://schemas.microsoft.com/office/powerpoint/2010/main" val="4182221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Image Of God</a:t>
            </a:r>
          </a:p>
        </p:txBody>
      </p:sp>
      <p:sp>
        <p:nvSpPr>
          <p:cNvPr id="4" name="Slide Number Placeholder 3"/>
          <p:cNvSpPr>
            <a:spLocks noGrp="1"/>
          </p:cNvSpPr>
          <p:nvPr>
            <p:ph type="sldNum" sz="quarter" idx="12"/>
          </p:nvPr>
        </p:nvSpPr>
        <p:spPr/>
        <p:txBody>
          <a:bodyPr/>
          <a:lstStyle/>
          <a:p>
            <a:pPr>
              <a:defRPr/>
            </a:pPr>
            <a:fld id="{9339D357-1737-499D-BD25-7D9301BB91D2}" type="slidenum">
              <a:rPr lang="en-US" altLang="en-US" smtClean="0"/>
              <a:pPr>
                <a:defRPr/>
              </a:pPr>
              <a:t>‹#›</a:t>
            </a:fld>
            <a:endParaRPr lang="en-US" altLang="en-US"/>
          </a:p>
        </p:txBody>
      </p:sp>
    </p:spTree>
    <p:extLst>
      <p:ext uri="{BB962C8B-B14F-4D97-AF65-F5344CB8AC3E}">
        <p14:creationId xmlns:p14="http://schemas.microsoft.com/office/powerpoint/2010/main" val="131421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510068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D82174B6-7540-4A35-B1FD-6F06D9649C6E}" type="slidenum">
              <a:rPr lang="en-US" altLang="en-US" smtClean="0"/>
              <a:pPr>
                <a:defRPr/>
              </a:pPr>
              <a:t>‹#›</a:t>
            </a:fld>
            <a:endParaRPr lang="en-US" altLang="en-US"/>
          </a:p>
        </p:txBody>
      </p:sp>
    </p:spTree>
    <p:extLst>
      <p:ext uri="{BB962C8B-B14F-4D97-AF65-F5344CB8AC3E}">
        <p14:creationId xmlns:p14="http://schemas.microsoft.com/office/powerpoint/2010/main" val="4220903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3268344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553423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652395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Image Of God</a:t>
            </a:r>
          </a:p>
        </p:txBody>
      </p:sp>
      <p:sp>
        <p:nvSpPr>
          <p:cNvPr id="7" name="Slide Number Placeholder 6"/>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59168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pPr>
              <a:defRPr/>
            </a:pPr>
            <a:endParaRPr lang="en-US"/>
          </a:p>
        </p:txBody>
      </p:sp>
      <p:sp>
        <p:nvSpPr>
          <p:cNvPr id="12" name="Slide Number Placeholder 11"/>
          <p:cNvSpPr>
            <a:spLocks noGrp="1"/>
          </p:cNvSpPr>
          <p:nvPr>
            <p:ph type="sldNum" sz="quarter" idx="11"/>
          </p:nvPr>
        </p:nvSpPr>
        <p:spPr/>
        <p:txBody>
          <a:bodyPr/>
          <a:lstStyle/>
          <a:p>
            <a:pPr>
              <a:defRPr/>
            </a:pPr>
            <a:fld id="{1FBC41C8-90D2-4FD9-9267-722B09D4C026}" type="slidenum">
              <a:rPr lang="en-US" smtClean="0"/>
              <a:pPr>
                <a:defRPr/>
              </a:pPr>
              <a:t>‹#›</a:t>
            </a:fld>
            <a:endParaRPr lang="en-US"/>
          </a:p>
        </p:txBody>
      </p:sp>
      <p:sp>
        <p:nvSpPr>
          <p:cNvPr id="13" name="Footer Placeholder 12"/>
          <p:cNvSpPr>
            <a:spLocks noGrp="1"/>
          </p:cNvSpPr>
          <p:nvPr>
            <p:ph type="ftr" sz="quarter" idx="12"/>
          </p:nvPr>
        </p:nvSpPr>
        <p:spPr/>
        <p:txBody>
          <a:bodyPr/>
          <a:lstStyle/>
          <a:p>
            <a:pPr>
              <a:defRPr/>
            </a:pPr>
            <a:r>
              <a:rPr lang="en-US"/>
              <a:t>Image Of God</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2692193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Image Of God</a:t>
            </a:r>
          </a:p>
        </p:txBody>
      </p:sp>
      <p:sp>
        <p:nvSpPr>
          <p:cNvPr id="5" name="Slide Number Placeholder 4"/>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3411703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137711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Image Of God</a:t>
            </a:r>
          </a:p>
        </p:txBody>
      </p:sp>
      <p:sp>
        <p:nvSpPr>
          <p:cNvPr id="6" name="Slide Number Placeholder 5"/>
          <p:cNvSpPr>
            <a:spLocks noGrp="1"/>
          </p:cNvSpPr>
          <p:nvPr>
            <p:ph type="sldNum" sz="quarter" idx="12"/>
          </p:nvPr>
        </p:nvSpPr>
        <p:spPr/>
        <p:txBody>
          <a:bodyPr/>
          <a:lstStyle/>
          <a:p>
            <a:pPr>
              <a:defRPr/>
            </a:pPr>
            <a:fld id="{40B1E3F1-E376-4F1A-9314-D5D06003CC6A}" type="slidenum">
              <a:rPr lang="en-US" altLang="en-US" smtClean="0"/>
              <a:pPr>
                <a:defRPr/>
              </a:pPr>
              <a:t>‹#›</a:t>
            </a:fld>
            <a:endParaRPr lang="en-US" altLang="en-US"/>
          </a:p>
        </p:txBody>
      </p:sp>
    </p:spTree>
    <p:extLst>
      <p:ext uri="{BB962C8B-B14F-4D97-AF65-F5344CB8AC3E}">
        <p14:creationId xmlns:p14="http://schemas.microsoft.com/office/powerpoint/2010/main" val="327922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pPr>
              <a:defRPr/>
            </a:pPr>
            <a:endParaRPr lang="en-US"/>
          </a:p>
        </p:txBody>
      </p:sp>
      <p:sp>
        <p:nvSpPr>
          <p:cNvPr id="18" name="Slide Number Placeholder 17"/>
          <p:cNvSpPr>
            <a:spLocks noGrp="1"/>
          </p:cNvSpPr>
          <p:nvPr>
            <p:ph type="sldNum" sz="quarter" idx="16"/>
          </p:nvPr>
        </p:nvSpPr>
        <p:spPr/>
        <p:txBody>
          <a:bodyPr/>
          <a:lstStyle/>
          <a:p>
            <a:pPr>
              <a:defRPr/>
            </a:pPr>
            <a:fld id="{FEB6DB28-125E-4DF5-BEE5-83879ED4DA3D}" type="slidenum">
              <a:rPr lang="en-US" smtClean="0"/>
              <a:pPr>
                <a:defRPr/>
              </a:pPr>
              <a:t>‹#›</a:t>
            </a:fld>
            <a:endParaRPr lang="en-US"/>
          </a:p>
        </p:txBody>
      </p:sp>
      <p:sp>
        <p:nvSpPr>
          <p:cNvPr id="20" name="Footer Placeholder 19"/>
          <p:cNvSpPr>
            <a:spLocks noGrp="1"/>
          </p:cNvSpPr>
          <p:nvPr>
            <p:ph type="ftr" sz="quarter" idx="17"/>
          </p:nvPr>
        </p:nvSpPr>
        <p:spPr/>
        <p:txBody>
          <a:bodyPr/>
          <a:lstStyle/>
          <a:p>
            <a:pPr>
              <a:defRPr/>
            </a:pPr>
            <a:r>
              <a:rPr lang="en-US"/>
              <a:t>Image Of God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pPr>
              <a:defRPr/>
            </a:pPr>
            <a:endParaRPr lang="en-US"/>
          </a:p>
        </p:txBody>
      </p:sp>
      <p:sp>
        <p:nvSpPr>
          <p:cNvPr id="20" name="Slide Number Placeholder 19"/>
          <p:cNvSpPr>
            <a:spLocks noGrp="1"/>
          </p:cNvSpPr>
          <p:nvPr>
            <p:ph type="sldNum" sz="quarter" idx="15"/>
          </p:nvPr>
        </p:nvSpPr>
        <p:spPr/>
        <p:txBody>
          <a:bodyPr/>
          <a:lstStyle/>
          <a:p>
            <a:pPr>
              <a:defRPr/>
            </a:pPr>
            <a:fld id="{EFAD4037-5D67-43A7-AE42-AE145E01ACBD}" type="slidenum">
              <a:rPr lang="en-US" smtClean="0"/>
              <a:pPr>
                <a:defRPr/>
              </a:pPr>
              <a:t>‹#›</a:t>
            </a:fld>
            <a:endParaRPr lang="en-US"/>
          </a:p>
        </p:txBody>
      </p:sp>
      <p:sp>
        <p:nvSpPr>
          <p:cNvPr id="21" name="Footer Placeholder 20"/>
          <p:cNvSpPr>
            <a:spLocks noGrp="1"/>
          </p:cNvSpPr>
          <p:nvPr>
            <p:ph type="ftr" sz="quarter" idx="16"/>
          </p:nvPr>
        </p:nvSpPr>
        <p:spPr/>
        <p:txBody>
          <a:bodyPr/>
          <a:lstStyle/>
          <a:p>
            <a:pPr>
              <a:defRPr/>
            </a:pPr>
            <a:r>
              <a:rPr lang="en-US"/>
              <a:t>Image Of God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2.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a:defRPr/>
            </a:pPr>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a:defRPr/>
            </a:pPr>
            <a:r>
              <a:rPr lang="en-US"/>
              <a:t>Image Of God</a:t>
            </a: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a:defRPr/>
            </a:pPr>
            <a:fld id="{04B0798E-18FA-405A-BBA8-BB823BBECDE2}"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dt="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r>
              <a:rPr lang="en-US"/>
              <a:t>Image Of God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04B0798E-18FA-405A-BBA8-BB823BBECDE2}" type="slidenum">
              <a:rPr lang="en-US" smtClean="0"/>
              <a:pPr>
                <a:defRPr/>
              </a:pPr>
              <a:t>‹#›</a:t>
            </a:fld>
            <a:endParaRPr lang="en-US"/>
          </a:p>
        </p:txBody>
      </p:sp>
    </p:spTree>
    <p:extLst>
      <p:ext uri="{BB962C8B-B14F-4D97-AF65-F5344CB8AC3E}">
        <p14:creationId xmlns:p14="http://schemas.microsoft.com/office/powerpoint/2010/main" val="354466221"/>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hf sldNum="0" hd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Image Of God</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A419474-60A1-45E7-A891-F9F7ABF5CADC}" type="slidenum">
              <a:rPr lang="en-US"/>
              <a:pPr>
                <a:defRPr/>
              </a:pPr>
              <a:t>‹#›</a:t>
            </a:fld>
            <a:endParaRPr lang="en-US" dirty="0"/>
          </a:p>
        </p:txBody>
      </p:sp>
    </p:spTree>
    <p:extLst>
      <p:ext uri="{BB962C8B-B14F-4D97-AF65-F5344CB8AC3E}">
        <p14:creationId xmlns:p14="http://schemas.microsoft.com/office/powerpoint/2010/main" val="3815059882"/>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ltLang="en-US"/>
              <a:t>Image Of God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8E69B90-53E7-4512-AB54-DA60E0EF1E81}" type="slidenum">
              <a:rPr lang="en-US" altLang="en-US" smtClean="0"/>
              <a:pPr/>
              <a:t>‹#›</a:t>
            </a:fld>
            <a:endParaRPr lang="en-US" altLang="en-US"/>
          </a:p>
        </p:txBody>
      </p:sp>
    </p:spTree>
    <p:extLst>
      <p:ext uri="{BB962C8B-B14F-4D97-AF65-F5344CB8AC3E}">
        <p14:creationId xmlns:p14="http://schemas.microsoft.com/office/powerpoint/2010/main" val="1288156642"/>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hf sldNum="0" hd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r>
              <a:rPr lang="en-US"/>
              <a:t>Image Of God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04B0798E-18FA-405A-BBA8-BB823BBECDE2}" type="slidenum">
              <a:rPr lang="en-US" smtClean="0"/>
              <a:pPr>
                <a:defRPr/>
              </a:pPr>
              <a:t>‹#›</a:t>
            </a:fld>
            <a:endParaRPr lang="en-US"/>
          </a:p>
        </p:txBody>
      </p:sp>
    </p:spTree>
    <p:extLst>
      <p:ext uri="{BB962C8B-B14F-4D97-AF65-F5344CB8AC3E}">
        <p14:creationId xmlns:p14="http://schemas.microsoft.com/office/powerpoint/2010/main" val="1752781614"/>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hf sldNum="0" hd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pngall.com/scroll-png"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sz="quarter" idx="14"/>
          </p:nvPr>
        </p:nvSpPr>
        <p:spPr>
          <a:xfrm>
            <a:off x="4257885" y="2464625"/>
            <a:ext cx="4905374" cy="3212592"/>
          </a:xfrm>
        </p:spPr>
        <p:txBody>
          <a:bodyPr rtlCol="0">
            <a:normAutofit/>
          </a:bodyPr>
          <a:lstStyle/>
          <a:p>
            <a:pPr algn="ctr">
              <a:buClr>
                <a:schemeClr val="accent6">
                  <a:lumMod val="75000"/>
                </a:schemeClr>
              </a:buClr>
              <a:defRPr/>
            </a:pPr>
            <a:endParaRPr lang="en-US" sz="3600" b="1" dirty="0">
              <a:solidFill>
                <a:srgbClr val="FFFF00"/>
              </a:solidFill>
              <a:latin typeface="Arial" pitchFamily="34" charset="0"/>
              <a:cs typeface="Arial" pitchFamily="34" charset="0"/>
            </a:endParaRPr>
          </a:p>
          <a:p>
            <a:pPr algn="ctr">
              <a:buClr>
                <a:schemeClr val="accent6">
                  <a:lumMod val="75000"/>
                </a:schemeClr>
              </a:buClr>
              <a:defRPr/>
            </a:pPr>
            <a:r>
              <a:rPr lang="en-US" sz="3600" b="1" dirty="0">
                <a:solidFill>
                  <a:srgbClr val="FFFF00"/>
                </a:solidFill>
                <a:latin typeface="Arial" pitchFamily="34" charset="0"/>
                <a:cs typeface="Arial" pitchFamily="34" charset="0"/>
              </a:rPr>
              <a:t>Text: </a:t>
            </a:r>
          </a:p>
          <a:p>
            <a:pPr algn="ctr">
              <a:buClr>
                <a:schemeClr val="accent6">
                  <a:lumMod val="75000"/>
                </a:schemeClr>
              </a:buClr>
              <a:defRPr/>
            </a:pPr>
            <a:r>
              <a:rPr lang="en-US" sz="4400" b="1" dirty="0">
                <a:solidFill>
                  <a:srgbClr val="FFFF00"/>
                </a:solidFill>
                <a:latin typeface="Arial" pitchFamily="34" charset="0"/>
                <a:cs typeface="Arial" pitchFamily="34" charset="0"/>
              </a:rPr>
              <a:t>Genesis 1:26-27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60" y="2571623"/>
            <a:ext cx="4086225" cy="2998597"/>
          </a:xfrm>
          <a:prstGeom prst="rect">
            <a:avLst/>
          </a:prstGeom>
          <a:noFill/>
        </p:spPr>
      </p:pic>
      <p:sp>
        <p:nvSpPr>
          <p:cNvPr id="2050" name="Rectangle 2"/>
          <p:cNvSpPr>
            <a:spLocks noGrp="1" noChangeArrowheads="1"/>
          </p:cNvSpPr>
          <p:nvPr>
            <p:ph type="title"/>
          </p:nvPr>
        </p:nvSpPr>
        <p:spPr>
          <a:xfrm>
            <a:off x="0" y="228600"/>
            <a:ext cx="9144000" cy="1415796"/>
          </a:xfrm>
        </p:spPr>
        <p:txBody>
          <a:bodyPr anchor="b">
            <a:normAutofit/>
          </a:bodyPr>
          <a:lstStyle/>
          <a:p>
            <a:pPr marL="182880" algn="ctr">
              <a:buClr>
                <a:schemeClr val="accent6">
                  <a:lumMod val="75000"/>
                </a:schemeClr>
              </a:buClr>
              <a:defRPr/>
            </a:pPr>
            <a:r>
              <a:rPr lang="en-US" sz="7200" b="1" u="sng" dirty="0">
                <a:solidFill>
                  <a:srgbClr val="66FFFF"/>
                </a:solidFill>
                <a:latin typeface="Arial" pitchFamily="34" charset="0"/>
                <a:cs typeface="Arial" pitchFamily="34" charset="0"/>
              </a:rPr>
              <a:t>Image Of God</a:t>
            </a:r>
            <a:endParaRPr lang="en-US" sz="7200" b="1" u="sn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19806"/>
            <a:ext cx="3803198" cy="238194"/>
          </a:xfr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rPr>
              <a:t>Image Of God</a:t>
            </a: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1"/>
            <a:ext cx="3490080" cy="1143002"/>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The New Race</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“This New Race” is how the early Christians identified themselves</a:t>
            </a:r>
            <a:endPar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I Corinthians 10:32: </a:t>
            </a:r>
            <a:r>
              <a:rPr lang="en-US" sz="2000" dirty="0">
                <a:solidFill>
                  <a:prstClr val="black"/>
                </a:solidFill>
                <a:latin typeface="Tahoma" pitchFamily="34" charset="0"/>
                <a:cs typeface="Times New Roman" pitchFamily="18" charset="0"/>
              </a:rPr>
              <a:t>“Give no offense either to Jews or to Greeks or to the church of God.” </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i="1" dirty="0">
                <a:solidFill>
                  <a:prstClr val="black"/>
                </a:solidFill>
                <a:latin typeface="Tahoma" pitchFamily="34" charset="0"/>
                <a:cs typeface="Times New Roman" pitchFamily="18" charset="0"/>
              </a:rPr>
              <a:t>“This new race”: </a:t>
            </a:r>
            <a:r>
              <a:rPr lang="en-US" sz="2000" dirty="0">
                <a:solidFill>
                  <a:prstClr val="black"/>
                </a:solidFill>
                <a:latin typeface="Tahoma" pitchFamily="34" charset="0"/>
                <a:cs typeface="Times New Roman" pitchFamily="18" charset="0"/>
              </a:rPr>
              <a:t>For Paul, there were three “races”: Jews, Gentiles, and Christians </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The same gospel that reconciles us to God in Christ also reconciles us to one another in Christ </a:t>
            </a:r>
            <a:r>
              <a:rPr lang="en-US" sz="2000" b="1" dirty="0">
                <a:solidFill>
                  <a:prstClr val="black"/>
                </a:solidFill>
                <a:latin typeface="Tahoma" pitchFamily="34" charset="0"/>
                <a:cs typeface="Times New Roman" pitchFamily="18" charset="0"/>
              </a:rPr>
              <a:t>(Ephesians 2:13-16).</a:t>
            </a:r>
            <a:endParaRPr kumimoji="0" lang="en-US" sz="2000" b="1" u="none" strike="noStrike" kern="1200" cap="none" spc="0" normalizeH="0" baseline="0" noProof="0" dirty="0">
              <a:ln>
                <a:noFill/>
              </a:ln>
              <a:solidFill>
                <a:prstClr val="black"/>
              </a:solidFill>
              <a:effectLst/>
              <a:uLnTx/>
              <a:uFillTx/>
              <a:latin typeface="Tahoma" pitchFamily="34" charset="0"/>
              <a:cs typeface="Times New Roman" pitchFamily="18" charset="0"/>
            </a:endParaRPr>
          </a:p>
        </p:txBody>
      </p:sp>
      <p:pic>
        <p:nvPicPr>
          <p:cNvPr id="9" name="Picture 8">
            <a:extLst>
              <a:ext uri="{FF2B5EF4-FFF2-40B4-BE49-F238E27FC236}">
                <a16:creationId xmlns:a16="http://schemas.microsoft.com/office/drawing/2014/main" id="{52A6B82A-4A0E-4F75-940C-9AA09D6CD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132" y="4204795"/>
            <a:ext cx="3535642" cy="2382237"/>
          </a:xfrm>
          <a:prstGeom prst="rect">
            <a:avLst/>
          </a:prstGeom>
        </p:spPr>
      </p:pic>
    </p:spTree>
    <p:extLst>
      <p:ext uri="{BB962C8B-B14F-4D97-AF65-F5344CB8AC3E}">
        <p14:creationId xmlns:p14="http://schemas.microsoft.com/office/powerpoint/2010/main" val="1044875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19806"/>
            <a:ext cx="3803198" cy="238194"/>
          </a:xfr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rPr>
              <a:t>Image Of God</a:t>
            </a: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1"/>
            <a:ext cx="3490080" cy="1143002"/>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The New Race</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One flock, one new man, one body in Christ</a:t>
            </a:r>
            <a:endPar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Gal. 3:26-29 </a:t>
            </a:r>
            <a:r>
              <a:rPr lang="en-US" sz="2000" dirty="0">
                <a:solidFill>
                  <a:prstClr val="black"/>
                </a:solidFill>
                <a:latin typeface="Tahoma" pitchFamily="34" charset="0"/>
                <a:cs typeface="Times New Roman" pitchFamily="18" charset="0"/>
              </a:rPr>
              <a:t>(emphasis on 3:28): In Christ there is no difference of degree in racial or social status, just oneness! “This new race”</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The world is filled with hate, fear and distrust revolving around race and ethnicity. </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God calls us to be different from the world, and indeed to transform it!</a:t>
            </a:r>
            <a:endParaRPr kumimoji="0" lang="en-US" sz="2000" b="1" i="0" u="none" strike="noStrike" kern="1200" cap="none" spc="0" normalizeH="0" baseline="0" noProof="0" dirty="0">
              <a:ln>
                <a:noFill/>
              </a:ln>
              <a:solidFill>
                <a:prstClr val="black"/>
              </a:solidFill>
              <a:effectLst/>
              <a:uLnTx/>
              <a:uFillTx/>
              <a:latin typeface="Tahoma" pitchFamily="34" charset="0"/>
              <a:ea typeface="+mn-ea"/>
              <a:cs typeface="Times New Roman" pitchFamily="18" charset="0"/>
            </a:endParaRPr>
          </a:p>
        </p:txBody>
      </p:sp>
      <p:pic>
        <p:nvPicPr>
          <p:cNvPr id="9" name="Picture 8">
            <a:extLst>
              <a:ext uri="{FF2B5EF4-FFF2-40B4-BE49-F238E27FC236}">
                <a16:creationId xmlns:a16="http://schemas.microsoft.com/office/drawing/2014/main" id="{52A6B82A-4A0E-4F75-940C-9AA09D6CD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132" y="4217366"/>
            <a:ext cx="3535642" cy="2357094"/>
          </a:xfrm>
          <a:prstGeom prst="rect">
            <a:avLst/>
          </a:prstGeom>
        </p:spPr>
      </p:pic>
    </p:spTree>
    <p:extLst>
      <p:ext uri="{BB962C8B-B14F-4D97-AF65-F5344CB8AC3E}">
        <p14:creationId xmlns:p14="http://schemas.microsoft.com/office/powerpoint/2010/main" val="2055349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19806"/>
            <a:ext cx="3803198" cy="238194"/>
          </a:xfr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rPr>
              <a:t>Image Of God</a:t>
            </a: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1"/>
            <a:ext cx="3490080" cy="1143002"/>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The New Race</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marR="0" lvl="0" indent="-454025" algn="l" defTabSz="914400" rtl="0" eaLnBrk="1" fontAlgn="auto" latinLnBrk="0" hangingPunct="1">
              <a:lnSpc>
                <a:spcPct val="120000"/>
              </a:lnSpc>
              <a:spcBef>
                <a:spcPct val="0"/>
              </a:spcBef>
              <a:spcAft>
                <a:spcPts val="600"/>
              </a:spcAft>
              <a:buClr>
                <a:srgbClr val="0000FF"/>
              </a:buClr>
              <a:buSzPct val="160000"/>
              <a:buFont typeface="Wingdings" panose="05000000000000000000" pitchFamily="2" charset="2"/>
              <a:buChar char="v"/>
              <a:tabLst/>
              <a:defRPr/>
            </a:pPr>
            <a:r>
              <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Something “New”</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II Cor. 5:17: </a:t>
            </a:r>
            <a:r>
              <a:rPr lang="en-US" sz="2000" dirty="0">
                <a:solidFill>
                  <a:prstClr val="black"/>
                </a:solidFill>
                <a:latin typeface="Tahoma" pitchFamily="34" charset="0"/>
                <a:cs typeface="Times New Roman" pitchFamily="18" charset="0"/>
              </a:rPr>
              <a:t>In Christ one is a “new creature.”</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Gal. 6:15: </a:t>
            </a:r>
            <a:r>
              <a:rPr lang="en-US" sz="2000" dirty="0">
                <a:solidFill>
                  <a:prstClr val="black"/>
                </a:solidFill>
                <a:latin typeface="Tahoma" pitchFamily="34" charset="0"/>
                <a:cs typeface="Times New Roman" pitchFamily="18" charset="0"/>
              </a:rPr>
              <a:t>“For neither is circumcision (Jews) anything, nor uncircumcision (Gentiles/Greeks), but a new creation (this new race).”</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Heb. 10:20: </a:t>
            </a:r>
            <a:r>
              <a:rPr lang="en-US" sz="2000" dirty="0">
                <a:solidFill>
                  <a:prstClr val="black"/>
                </a:solidFill>
                <a:latin typeface="Tahoma" pitchFamily="34" charset="0"/>
                <a:cs typeface="Times New Roman" pitchFamily="18" charset="0"/>
              </a:rPr>
              <a:t>Called to “a new and living way.”</a:t>
            </a:r>
            <a:endParaRPr kumimoji="0" lang="en-US" sz="2000" b="1" i="0" u="none" strike="noStrike" kern="1200" cap="none" spc="0" normalizeH="0" baseline="0" noProof="0" dirty="0">
              <a:ln>
                <a:noFill/>
              </a:ln>
              <a:solidFill>
                <a:prstClr val="black"/>
              </a:solidFill>
              <a:effectLst/>
              <a:uLnTx/>
              <a:uFillTx/>
              <a:latin typeface="Tahoma" pitchFamily="34" charset="0"/>
              <a:ea typeface="+mn-ea"/>
              <a:cs typeface="Times New Roman" pitchFamily="18" charset="0"/>
            </a:endParaRPr>
          </a:p>
        </p:txBody>
      </p:sp>
      <p:pic>
        <p:nvPicPr>
          <p:cNvPr id="9" name="Picture 8">
            <a:extLst>
              <a:ext uri="{FF2B5EF4-FFF2-40B4-BE49-F238E27FC236}">
                <a16:creationId xmlns:a16="http://schemas.microsoft.com/office/drawing/2014/main" id="{52A6B82A-4A0E-4F75-940C-9AA09D6CD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74" y="4075446"/>
            <a:ext cx="3393164" cy="2535860"/>
          </a:xfrm>
          <a:prstGeom prst="rect">
            <a:avLst/>
          </a:prstGeom>
        </p:spPr>
      </p:pic>
      <p:sp>
        <p:nvSpPr>
          <p:cNvPr id="10" name="Text Box 7">
            <a:extLst>
              <a:ext uri="{FF2B5EF4-FFF2-40B4-BE49-F238E27FC236}">
                <a16:creationId xmlns:a16="http://schemas.microsoft.com/office/drawing/2014/main" id="{41A38782-EADA-410D-A4A2-7CE7A7F41E90}"/>
              </a:ext>
            </a:extLst>
          </p:cNvPr>
          <p:cNvSpPr txBox="1">
            <a:spLocks noChangeArrowheads="1"/>
          </p:cNvSpPr>
          <p:nvPr/>
        </p:nvSpPr>
        <p:spPr bwMode="auto">
          <a:xfrm>
            <a:off x="-475" y="843245"/>
            <a:ext cx="3490082" cy="3046988"/>
          </a:xfrm>
          <a:prstGeom prst="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0" indent="0" algn="ctr" eaLnBrk="1" hangingPunct="1">
              <a:defRPr/>
            </a:pPr>
            <a:r>
              <a:rPr lang="en-US" sz="2400" b="1" dirty="0">
                <a:solidFill>
                  <a:srgbClr val="0000FF"/>
                </a:solidFill>
                <a:latin typeface="Tahoma" pitchFamily="34" charset="0"/>
                <a:cs typeface="Times New Roman" pitchFamily="18" charset="0"/>
              </a:rPr>
              <a:t>As part of this new race saints are called to a new and living way, to be different from the world, and for our priorities to be Christ and the gospel!</a:t>
            </a:r>
            <a:endParaRPr kumimoji="0" lang="en-US" sz="2400" b="1" i="1"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3386090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152" y="674890"/>
            <a:ext cx="4100253" cy="1937369"/>
          </a:xfrm>
          <a:prstGeom prst="rect">
            <a:avLst/>
          </a:prstGeom>
          <a:effectLst>
            <a:softEdge rad="19050"/>
          </a:effectLst>
        </p:spPr>
      </p:pic>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4551" y="641393"/>
            <a:ext cx="4693249" cy="1970865"/>
          </a:xfrm>
          <a:prstGeom prst="rect">
            <a:avLst/>
          </a:prstGeom>
          <a:effectLst>
            <a:softEdge rad="19050"/>
          </a:effectLst>
        </p:spPr>
      </p:pic>
      <p:sp>
        <p:nvSpPr>
          <p:cNvPr id="103426" name="Rectangle 2"/>
          <p:cNvSpPr>
            <a:spLocks noGrp="1" noChangeArrowheads="1"/>
          </p:cNvSpPr>
          <p:nvPr>
            <p:ph type="title"/>
          </p:nvPr>
        </p:nvSpPr>
        <p:spPr>
          <a:xfrm>
            <a:off x="0" y="0"/>
            <a:ext cx="91440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Conclusion</a:t>
            </a:r>
          </a:p>
        </p:txBody>
      </p:sp>
      <p:sp>
        <p:nvSpPr>
          <p:cNvPr id="10" name="Text Box 8">
            <a:extLst>
              <a:ext uri="{FF2B5EF4-FFF2-40B4-BE49-F238E27FC236}">
                <a16:creationId xmlns:a16="http://schemas.microsoft.com/office/drawing/2014/main" id="{7C998442-4A80-4366-84D7-201A0E4B19FC}"/>
              </a:ext>
            </a:extLst>
          </p:cNvPr>
          <p:cNvSpPr txBox="1">
            <a:spLocks noChangeArrowheads="1"/>
          </p:cNvSpPr>
          <p:nvPr/>
        </p:nvSpPr>
        <p:spPr bwMode="auto">
          <a:xfrm>
            <a:off x="12246" y="2612258"/>
            <a:ext cx="9115481" cy="42457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66FFFF"/>
              </a:buClr>
              <a:buSzPct val="160000"/>
              <a:buFont typeface="Wingdings" panose="05000000000000000000" pitchFamily="2" charset="2"/>
              <a:buChar char="v"/>
              <a:defRPr/>
            </a:pPr>
            <a:r>
              <a:rPr lang="en-US" altLang="en-US" sz="2400" b="1" cap="all" dirty="0">
                <a:latin typeface="Tahoma" panose="020B0604030504040204" pitchFamily="34" charset="0"/>
                <a:ea typeface="Tahoma" panose="020B0604030504040204" pitchFamily="34" charset="0"/>
                <a:cs typeface="Tahoma" panose="020B0604030504040204" pitchFamily="34" charset="0"/>
              </a:rPr>
              <a:t>Something “new” and “one in Christ” means prejudices and racism, and all the emotions that go with those things: fear and hate, don’t belong in the saint’s heart</a:t>
            </a:r>
            <a:endParaRPr kumimoji="0" lang="en-US" altLang="en-US" sz="2400" b="1" i="0" u="none" strike="noStrike" kern="1200" cap="all"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FFCCFF"/>
              </a:buClr>
              <a:buSzPct val="160000"/>
              <a:buFont typeface="Wingdings" panose="05000000000000000000" pitchFamily="2" charset="2"/>
              <a:buChar char="ü"/>
              <a:defRPr/>
            </a:pPr>
            <a:r>
              <a:rPr lang="en-US" sz="2000" b="1" dirty="0">
                <a:latin typeface="Tahoma" pitchFamily="34" charset="0"/>
                <a:cs typeface="Times New Roman" pitchFamily="18" charset="0"/>
              </a:rPr>
              <a:t>Acts 10:34-35: </a:t>
            </a:r>
            <a:r>
              <a:rPr lang="en-US" sz="2000" dirty="0">
                <a:latin typeface="Tahoma" pitchFamily="34" charset="0"/>
                <a:cs typeface="Times New Roman" pitchFamily="18" charset="0"/>
              </a:rPr>
              <a:t>Peter said, “I most certainly understand now that God is not one to show partiality, but in every nation the man who fears Him and does what is right is welcome to Him!”</a:t>
            </a:r>
          </a:p>
          <a:p>
            <a:pPr marL="857250" lvl="1" indent="-342900" fontAlgn="auto">
              <a:lnSpc>
                <a:spcPct val="120000"/>
              </a:lnSpc>
              <a:spcBef>
                <a:spcPct val="0"/>
              </a:spcBef>
              <a:spcAft>
                <a:spcPts val="600"/>
              </a:spcAft>
              <a:buClr>
                <a:srgbClr val="FFCCFF"/>
              </a:buClr>
              <a:buSzPct val="160000"/>
              <a:buFont typeface="Wingdings" panose="05000000000000000000" pitchFamily="2" charset="2"/>
              <a:buChar char="ü"/>
              <a:defRPr/>
            </a:pPr>
            <a:r>
              <a:rPr lang="en-US" sz="2000" b="1" dirty="0">
                <a:latin typeface="Tahoma" pitchFamily="34" charset="0"/>
                <a:cs typeface="Times New Roman" pitchFamily="18" charset="0"/>
              </a:rPr>
              <a:t>Romans 2:11: </a:t>
            </a:r>
            <a:r>
              <a:rPr lang="en-US" sz="2000" dirty="0">
                <a:latin typeface="Tahoma" pitchFamily="34" charset="0"/>
                <a:cs typeface="Times New Roman" pitchFamily="18" charset="0"/>
              </a:rPr>
              <a:t>Paul wrote, “For there is no partiality with God.”</a:t>
            </a:r>
          </a:p>
          <a:p>
            <a:pPr marL="857250" lvl="1" indent="-342900" fontAlgn="auto">
              <a:lnSpc>
                <a:spcPct val="120000"/>
              </a:lnSpc>
              <a:spcBef>
                <a:spcPct val="0"/>
              </a:spcBef>
              <a:spcAft>
                <a:spcPts val="600"/>
              </a:spcAft>
              <a:buClr>
                <a:srgbClr val="FFCCFF"/>
              </a:buClr>
              <a:buSzPct val="160000"/>
              <a:buFont typeface="Wingdings" panose="05000000000000000000" pitchFamily="2" charset="2"/>
              <a:buChar char="ü"/>
              <a:defRPr/>
            </a:pPr>
            <a:r>
              <a:rPr lang="en-US" sz="2000" b="1" dirty="0">
                <a:latin typeface="Tahoma" pitchFamily="34" charset="0"/>
                <a:cs typeface="Times New Roman" pitchFamily="18" charset="0"/>
              </a:rPr>
              <a:t>James 2:9: </a:t>
            </a:r>
            <a:r>
              <a:rPr lang="en-US" sz="2000" dirty="0">
                <a:latin typeface="Tahoma" pitchFamily="34" charset="0"/>
                <a:cs typeface="Times New Roman" pitchFamily="18" charset="0"/>
              </a:rPr>
              <a:t>James wrote, “But if you show partiality, you are committing sin and are convicted by the law as transgressors.”</a:t>
            </a:r>
            <a:endParaRPr kumimoji="0" lang="en-US" sz="2000" i="0" u="none" strike="noStrike" kern="1200" cap="none" spc="0" normalizeH="0" baseline="0" noProof="0" dirty="0">
              <a:ln>
                <a:noFill/>
              </a:ln>
              <a:effectLst/>
              <a:uLnTx/>
              <a:uFillTx/>
              <a:latin typeface="Tahoma" pitchFamily="34" charset="0"/>
              <a:cs typeface="Times New Roman" pitchFamily="18" charset="0"/>
            </a:endParaRPr>
          </a:p>
        </p:txBody>
      </p:sp>
      <p:sp>
        <p:nvSpPr>
          <p:cNvPr id="11" name="Footer Placeholder 4">
            <a:extLst>
              <a:ext uri="{FF2B5EF4-FFF2-40B4-BE49-F238E27FC236}">
                <a16:creationId xmlns:a16="http://schemas.microsoft.com/office/drawing/2014/main" id="{71AB5D51-E61C-452E-8881-4BAAD86CF154}"/>
              </a:ext>
            </a:extLst>
          </p:cNvPr>
          <p:cNvSpPr>
            <a:spLocks noGrp="1"/>
          </p:cNvSpPr>
          <p:nvPr>
            <p:ph type="ftr" sz="quarter" idx="11"/>
          </p:nvPr>
        </p:nvSpPr>
        <p:spPr>
          <a:xfrm>
            <a:off x="12247" y="0"/>
            <a:ext cx="128315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p>
        </p:txBody>
      </p:sp>
    </p:spTree>
    <p:extLst>
      <p:ext uri="{BB962C8B-B14F-4D97-AF65-F5344CB8AC3E}">
        <p14:creationId xmlns:p14="http://schemas.microsoft.com/office/powerpoint/2010/main" val="26012410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500"/>
                                        <p:tgtEl>
                                          <p:spTgt spid="10">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left)">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7959" y="658140"/>
            <a:ext cx="3436639" cy="1937369"/>
          </a:xfrm>
          <a:prstGeom prst="rect">
            <a:avLst/>
          </a:prstGeom>
          <a:effectLst>
            <a:softEdge rad="19050"/>
          </a:effectLst>
        </p:spPr>
      </p:pic>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71644" y="641393"/>
            <a:ext cx="3469373" cy="1970865"/>
          </a:xfrm>
          <a:prstGeom prst="rect">
            <a:avLst/>
          </a:prstGeom>
          <a:effectLst>
            <a:softEdge rad="19050"/>
          </a:effectLst>
        </p:spPr>
      </p:pic>
      <p:sp>
        <p:nvSpPr>
          <p:cNvPr id="103426" name="Rectangle 2"/>
          <p:cNvSpPr>
            <a:spLocks noGrp="1" noChangeArrowheads="1"/>
          </p:cNvSpPr>
          <p:nvPr>
            <p:ph type="title"/>
          </p:nvPr>
        </p:nvSpPr>
        <p:spPr>
          <a:xfrm>
            <a:off x="0" y="0"/>
            <a:ext cx="91440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Conclusion</a:t>
            </a:r>
          </a:p>
        </p:txBody>
      </p:sp>
      <p:sp>
        <p:nvSpPr>
          <p:cNvPr id="11" name="Footer Placeholder 4">
            <a:extLst>
              <a:ext uri="{FF2B5EF4-FFF2-40B4-BE49-F238E27FC236}">
                <a16:creationId xmlns:a16="http://schemas.microsoft.com/office/drawing/2014/main" id="{71AB5D51-E61C-452E-8881-4BAAD86CF154}"/>
              </a:ext>
            </a:extLst>
          </p:cNvPr>
          <p:cNvSpPr>
            <a:spLocks noGrp="1"/>
          </p:cNvSpPr>
          <p:nvPr>
            <p:ph type="ftr" sz="quarter" idx="11"/>
          </p:nvPr>
        </p:nvSpPr>
        <p:spPr>
          <a:xfrm>
            <a:off x="12247" y="0"/>
            <a:ext cx="128315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p>
        </p:txBody>
      </p:sp>
      <p:pic>
        <p:nvPicPr>
          <p:cNvPr id="4" name="Picture 3" descr="A picture containing cup, table, sitting, black&#10;&#10;Description automatically generated">
            <a:extLst>
              <a:ext uri="{FF2B5EF4-FFF2-40B4-BE49-F238E27FC236}">
                <a16:creationId xmlns:a16="http://schemas.microsoft.com/office/drawing/2014/main" id="{7C8F9AB9-FF76-45C4-8BE1-5FC4B47A7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2678252"/>
            <a:ext cx="8991600" cy="4167188"/>
          </a:xfrm>
          <a:prstGeom prst="rect">
            <a:avLst/>
          </a:prstGeom>
        </p:spPr>
      </p:pic>
      <p:sp>
        <p:nvSpPr>
          <p:cNvPr id="9" name="Text Box 8">
            <a:extLst>
              <a:ext uri="{FF2B5EF4-FFF2-40B4-BE49-F238E27FC236}">
                <a16:creationId xmlns:a16="http://schemas.microsoft.com/office/drawing/2014/main" id="{1C735437-1083-4187-97B7-ED806BB6F52F}"/>
              </a:ext>
            </a:extLst>
          </p:cNvPr>
          <p:cNvSpPr txBox="1">
            <a:spLocks noChangeArrowheads="1"/>
          </p:cNvSpPr>
          <p:nvPr/>
        </p:nvSpPr>
        <p:spPr bwMode="auto">
          <a:xfrm>
            <a:off x="1371600" y="3029998"/>
            <a:ext cx="6400800" cy="34636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461963" lvl="1" indent="-461963" fontAlgn="auto">
              <a:lnSpc>
                <a:spcPct val="120000"/>
              </a:lnSpc>
              <a:spcBef>
                <a:spcPct val="0"/>
              </a:spcBef>
              <a:spcAft>
                <a:spcPts val="600"/>
              </a:spcAft>
              <a:buClr>
                <a:srgbClr val="006600"/>
              </a:buClr>
              <a:buSzPct val="160000"/>
              <a:buFont typeface="Wingdings" panose="05000000000000000000" pitchFamily="2" charset="2"/>
              <a:buChar char="Ø"/>
              <a:defRPr/>
            </a:pPr>
            <a:r>
              <a:rPr lang="en-US" sz="2000" b="1" i="1" dirty="0">
                <a:solidFill>
                  <a:srgbClr val="0000FF"/>
                </a:solidFill>
                <a:latin typeface="Tahoma" pitchFamily="34" charset="0"/>
                <a:cs typeface="Times New Roman" pitchFamily="18" charset="0"/>
              </a:rPr>
              <a:t>Love your neighbor as yourself! </a:t>
            </a:r>
            <a:r>
              <a:rPr lang="en-US" sz="2000" i="1" dirty="0">
                <a:solidFill>
                  <a:prstClr val="black"/>
                </a:solidFill>
                <a:latin typeface="Tahoma" pitchFamily="34" charset="0"/>
                <a:cs typeface="Times New Roman" pitchFamily="18" charset="0"/>
              </a:rPr>
              <a:t>(Mark 12:31)</a:t>
            </a:r>
          </a:p>
          <a:p>
            <a:pPr marL="461963" lvl="1" indent="-461963" fontAlgn="auto">
              <a:lnSpc>
                <a:spcPct val="120000"/>
              </a:lnSpc>
              <a:spcBef>
                <a:spcPct val="0"/>
              </a:spcBef>
              <a:spcAft>
                <a:spcPts val="600"/>
              </a:spcAft>
              <a:buClr>
                <a:srgbClr val="006600"/>
              </a:buClr>
              <a:buSzPct val="160000"/>
              <a:buFont typeface="Wingdings" panose="05000000000000000000" pitchFamily="2" charset="2"/>
              <a:buChar char="Ø"/>
              <a:defRPr/>
            </a:pPr>
            <a:r>
              <a:rPr lang="en-US" sz="2000" b="1" i="1" dirty="0">
                <a:solidFill>
                  <a:srgbClr val="0000FF"/>
                </a:solidFill>
                <a:latin typeface="Tahoma" pitchFamily="34" charset="0"/>
                <a:cs typeface="Times New Roman" pitchFamily="18" charset="0"/>
              </a:rPr>
              <a:t>Treat others the same way you want to be treated! </a:t>
            </a:r>
            <a:r>
              <a:rPr lang="en-US" sz="2000" i="1" dirty="0">
                <a:solidFill>
                  <a:prstClr val="black"/>
                </a:solidFill>
                <a:latin typeface="Tahoma" pitchFamily="34" charset="0"/>
                <a:cs typeface="Times New Roman" pitchFamily="18" charset="0"/>
              </a:rPr>
              <a:t>(Luke 6:31)</a:t>
            </a:r>
          </a:p>
          <a:p>
            <a:pPr marL="461963" lvl="1" indent="-461963" fontAlgn="auto">
              <a:lnSpc>
                <a:spcPct val="120000"/>
              </a:lnSpc>
              <a:spcBef>
                <a:spcPct val="0"/>
              </a:spcBef>
              <a:spcAft>
                <a:spcPts val="600"/>
              </a:spcAft>
              <a:buClr>
                <a:srgbClr val="006600"/>
              </a:buClr>
              <a:buSzPct val="160000"/>
              <a:buFont typeface="Wingdings" panose="05000000000000000000" pitchFamily="2" charset="2"/>
              <a:buChar char="Ø"/>
              <a:defRPr/>
            </a:pPr>
            <a:r>
              <a:rPr lang="en-US" sz="2000" b="1" i="1" dirty="0">
                <a:solidFill>
                  <a:srgbClr val="0000FF"/>
                </a:solidFill>
                <a:latin typeface="Tahoma" pitchFamily="34" charset="0"/>
                <a:cs typeface="Times New Roman" pitchFamily="18" charset="0"/>
              </a:rPr>
              <a:t>Listen &amp; empathize to </a:t>
            </a:r>
            <a:r>
              <a:rPr lang="en-US" sz="2000" b="1" i="1">
                <a:solidFill>
                  <a:srgbClr val="0000FF"/>
                </a:solidFill>
                <a:latin typeface="Tahoma" pitchFamily="34" charset="0"/>
                <a:cs typeface="Times New Roman" pitchFamily="18" charset="0"/>
              </a:rPr>
              <a:t>those who are </a:t>
            </a:r>
            <a:r>
              <a:rPr lang="en-US" sz="2000" b="1" i="1" dirty="0">
                <a:solidFill>
                  <a:srgbClr val="0000FF"/>
                </a:solidFill>
                <a:latin typeface="Tahoma" pitchFamily="34" charset="0"/>
                <a:cs typeface="Times New Roman" pitchFamily="18" charset="0"/>
              </a:rPr>
              <a:t>hurting!</a:t>
            </a:r>
            <a:r>
              <a:rPr lang="en-US" sz="2000" b="1" i="1" dirty="0">
                <a:solidFill>
                  <a:prstClr val="black"/>
                </a:solidFill>
                <a:latin typeface="Tahoma" pitchFamily="34" charset="0"/>
                <a:cs typeface="Times New Roman" pitchFamily="18" charset="0"/>
              </a:rPr>
              <a:t> </a:t>
            </a:r>
            <a:r>
              <a:rPr lang="en-US" sz="2000" i="1" dirty="0">
                <a:solidFill>
                  <a:prstClr val="black"/>
                </a:solidFill>
                <a:latin typeface="Tahoma" pitchFamily="34" charset="0"/>
                <a:cs typeface="Times New Roman" pitchFamily="18" charset="0"/>
              </a:rPr>
              <a:t>(Romans 12:15; James 1:19)</a:t>
            </a:r>
          </a:p>
          <a:p>
            <a:pPr marL="461963" lvl="1" indent="-461963" fontAlgn="auto">
              <a:lnSpc>
                <a:spcPct val="120000"/>
              </a:lnSpc>
              <a:spcBef>
                <a:spcPct val="0"/>
              </a:spcBef>
              <a:spcAft>
                <a:spcPts val="600"/>
              </a:spcAft>
              <a:buClr>
                <a:srgbClr val="006600"/>
              </a:buClr>
              <a:buSzPct val="160000"/>
              <a:buFont typeface="Wingdings" panose="05000000000000000000" pitchFamily="2" charset="2"/>
              <a:buChar char="Ø"/>
              <a:defRPr/>
            </a:pPr>
            <a:r>
              <a:rPr lang="en-US" sz="2000" b="1" i="1" dirty="0">
                <a:solidFill>
                  <a:srgbClr val="0000FF"/>
                </a:solidFill>
                <a:latin typeface="Tahoma" pitchFamily="34" charset="0"/>
                <a:cs typeface="Times New Roman" pitchFamily="18" charset="0"/>
              </a:rPr>
              <a:t>Be the change you want to see in others, the country, and the world! </a:t>
            </a:r>
            <a:r>
              <a:rPr lang="en-US" sz="2000" i="1" dirty="0">
                <a:solidFill>
                  <a:prstClr val="black"/>
                </a:solidFill>
                <a:latin typeface="Tahoma" pitchFamily="34" charset="0"/>
                <a:cs typeface="Times New Roman" pitchFamily="18" charset="0"/>
              </a:rPr>
              <a:t>(II Corinthians 5:17)</a:t>
            </a:r>
            <a:r>
              <a:rPr lang="en-US" sz="2000" dirty="0">
                <a:solidFill>
                  <a:prstClr val="black"/>
                </a:solidFill>
                <a:latin typeface="Tahoma" pitchFamily="34" charset="0"/>
                <a:cs typeface="Times New Roman" pitchFamily="18" charset="0"/>
              </a:rPr>
              <a:t> </a:t>
            </a:r>
          </a:p>
        </p:txBody>
      </p:sp>
    </p:spTree>
    <p:extLst>
      <p:ext uri="{BB962C8B-B14F-4D97-AF65-F5344CB8AC3E}">
        <p14:creationId xmlns:p14="http://schemas.microsoft.com/office/powerpoint/2010/main" val="25060650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57696" y="657227"/>
            <a:ext cx="3624579" cy="1970865"/>
          </a:xfrm>
          <a:prstGeom prst="rect">
            <a:avLst/>
          </a:prstGeom>
          <a:effectLst>
            <a:softEdge rad="19050"/>
          </a:effectLst>
        </p:spPr>
      </p:pic>
      <p:sp>
        <p:nvSpPr>
          <p:cNvPr id="103426" name="Rectangle 2"/>
          <p:cNvSpPr>
            <a:spLocks noGrp="1" noChangeArrowheads="1"/>
          </p:cNvSpPr>
          <p:nvPr>
            <p:ph type="title"/>
          </p:nvPr>
        </p:nvSpPr>
        <p:spPr>
          <a:xfrm>
            <a:off x="0" y="0"/>
            <a:ext cx="91440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Conclusion</a:t>
            </a:r>
          </a:p>
        </p:txBody>
      </p:sp>
      <p:sp>
        <p:nvSpPr>
          <p:cNvPr id="10" name="Text Box 8">
            <a:extLst>
              <a:ext uri="{FF2B5EF4-FFF2-40B4-BE49-F238E27FC236}">
                <a16:creationId xmlns:a16="http://schemas.microsoft.com/office/drawing/2014/main" id="{7C998442-4A80-4366-84D7-201A0E4B19FC}"/>
              </a:ext>
            </a:extLst>
          </p:cNvPr>
          <p:cNvSpPr txBox="1">
            <a:spLocks noChangeArrowheads="1"/>
          </p:cNvSpPr>
          <p:nvPr/>
        </p:nvSpPr>
        <p:spPr bwMode="auto">
          <a:xfrm>
            <a:off x="12246" y="2628092"/>
            <a:ext cx="9115481" cy="42299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66FFFF"/>
              </a:buClr>
              <a:buSzPct val="160000"/>
              <a:buFont typeface="Wingdings" panose="05000000000000000000" pitchFamily="2" charset="2"/>
              <a:buChar char="v"/>
              <a:defRPr/>
            </a:pPr>
            <a:r>
              <a:rPr lang="en-US" altLang="en-US" sz="2400" b="1" cap="all" dirty="0">
                <a:solidFill>
                  <a:prstClr val="white"/>
                </a:solidFill>
                <a:latin typeface="Tahoma" panose="020B0604030504040204" pitchFamily="34" charset="0"/>
                <a:ea typeface="Tahoma" panose="020B0604030504040204" pitchFamily="34" charset="0"/>
                <a:cs typeface="Tahoma" panose="020B0604030504040204" pitchFamily="34" charset="0"/>
              </a:rPr>
              <a:t>We need to have the mindset that all people matter to God and are worthy of our time, love and concern </a:t>
            </a:r>
            <a:r>
              <a:rPr lang="en-US" altLang="en-US" sz="2400" b="1" i="1" cap="all" dirty="0">
                <a:solidFill>
                  <a:prstClr val="white"/>
                </a:solidFill>
                <a:latin typeface="Tahoma" panose="020B0604030504040204" pitchFamily="34" charset="0"/>
                <a:ea typeface="Tahoma" panose="020B0604030504040204" pitchFamily="34" charset="0"/>
                <a:cs typeface="Tahoma" panose="020B0604030504040204" pitchFamily="34" charset="0"/>
              </a:rPr>
              <a:t>(II Timothy 2:24-26) </a:t>
            </a:r>
            <a:r>
              <a:rPr lang="en-US" altLang="en-US" sz="2400" b="1" cap="all" dirty="0">
                <a:solidFill>
                  <a:prstClr val="white"/>
                </a:solidFill>
                <a:latin typeface="Tahoma" panose="020B0604030504040204" pitchFamily="34" charset="0"/>
                <a:ea typeface="Tahoma" panose="020B0604030504040204" pitchFamily="34" charset="0"/>
                <a:cs typeface="Tahoma" panose="020B0604030504040204" pitchFamily="34" charset="0"/>
              </a:rPr>
              <a:t>because all men and women are created in the image of God! </a:t>
            </a:r>
            <a:r>
              <a:rPr lang="en-US" altLang="en-US" sz="2400" b="1" i="1" cap="all" dirty="0">
                <a:solidFill>
                  <a:prstClr val="white"/>
                </a:solidFill>
                <a:latin typeface="Tahoma" panose="020B0604030504040204" pitchFamily="34" charset="0"/>
                <a:ea typeface="Tahoma" panose="020B0604030504040204" pitchFamily="34" charset="0"/>
                <a:cs typeface="Tahoma" panose="020B0604030504040204" pitchFamily="34" charset="0"/>
              </a:rPr>
              <a:t>(Genesis 1:26-27)</a:t>
            </a:r>
            <a:endParaRPr kumimoji="0" lang="en-US" altLang="en-US" sz="2400" b="1" i="1" u="none" strike="noStrike" kern="1200" cap="all"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FFCCFF"/>
              </a:buClr>
              <a:buSzPct val="160000"/>
              <a:buFont typeface="Wingdings" panose="05000000000000000000" pitchFamily="2" charset="2"/>
              <a:buChar char="ü"/>
              <a:defRPr/>
            </a:pPr>
            <a:r>
              <a:rPr lang="en-US" sz="2000" dirty="0">
                <a:solidFill>
                  <a:prstClr val="white"/>
                </a:solidFill>
                <a:latin typeface="Tahoma" pitchFamily="34" charset="0"/>
                <a:cs typeface="Times New Roman" pitchFamily="18" charset="0"/>
              </a:rPr>
              <a:t>All of humanity needs the gospel! </a:t>
            </a:r>
          </a:p>
          <a:p>
            <a:pPr marL="857250" lvl="1" indent="-342900" fontAlgn="auto">
              <a:lnSpc>
                <a:spcPct val="120000"/>
              </a:lnSpc>
              <a:spcBef>
                <a:spcPct val="0"/>
              </a:spcBef>
              <a:spcAft>
                <a:spcPts val="600"/>
              </a:spcAft>
              <a:buClr>
                <a:srgbClr val="FFCCFF"/>
              </a:buClr>
              <a:buSzPct val="160000"/>
              <a:buFont typeface="Wingdings" panose="05000000000000000000" pitchFamily="2" charset="2"/>
              <a:buChar char="ü"/>
              <a:defRPr/>
            </a:pPr>
            <a:r>
              <a:rPr lang="en-US" sz="2000" dirty="0">
                <a:solidFill>
                  <a:prstClr val="white"/>
                </a:solidFill>
                <a:latin typeface="Tahoma" pitchFamily="34" charset="0"/>
                <a:cs typeface="Times New Roman" pitchFamily="18" charset="0"/>
              </a:rPr>
              <a:t>It can transform hearts and minds into what Jesus Christ wants them to be: Loving and kind! (Col. 3:12-14)</a:t>
            </a:r>
            <a:endParaRPr kumimoji="0" lang="en-US" sz="2000" b="0" i="0" u="none" strike="noStrike" kern="1200" cap="none" spc="0" normalizeH="0" baseline="0" noProof="0" dirty="0">
              <a:ln>
                <a:noFill/>
              </a:ln>
              <a:solidFill>
                <a:prstClr val="white"/>
              </a:solidFill>
              <a:effectLst/>
              <a:uLnTx/>
              <a:uFillTx/>
              <a:latin typeface="Tahoma" pitchFamily="34" charset="0"/>
              <a:ea typeface="+mn-ea"/>
              <a:cs typeface="Times New Roman" pitchFamily="18" charset="0"/>
            </a:endParaRPr>
          </a:p>
        </p:txBody>
      </p:sp>
      <p:sp>
        <p:nvSpPr>
          <p:cNvPr id="11" name="Footer Placeholder 4">
            <a:extLst>
              <a:ext uri="{FF2B5EF4-FFF2-40B4-BE49-F238E27FC236}">
                <a16:creationId xmlns:a16="http://schemas.microsoft.com/office/drawing/2014/main" id="{71AB5D51-E61C-452E-8881-4BAAD86CF154}"/>
              </a:ext>
            </a:extLst>
          </p:cNvPr>
          <p:cNvSpPr>
            <a:spLocks noGrp="1"/>
          </p:cNvSpPr>
          <p:nvPr>
            <p:ph type="ftr" sz="quarter" idx="11"/>
          </p:nvPr>
        </p:nvSpPr>
        <p:spPr>
          <a:xfrm>
            <a:off x="12247" y="0"/>
            <a:ext cx="128315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p>
        </p:txBody>
      </p:sp>
    </p:spTree>
    <p:extLst>
      <p:ext uri="{BB962C8B-B14F-4D97-AF65-F5344CB8AC3E}">
        <p14:creationId xmlns:p14="http://schemas.microsoft.com/office/powerpoint/2010/main" val="4102614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left)">
                                      <p:cBhvr>
                                        <p:cTn id="13" dur="500"/>
                                        <p:tgtEl>
                                          <p:spTgt spid="10">
                                            <p:txEl>
                                              <p:pRg st="1" end="1"/>
                                            </p:txEl>
                                          </p:spTgt>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6"/>
          </p:nvPr>
        </p:nvSpPr>
        <p:spPr>
          <a:xfrm>
            <a:off x="14748" y="6541064"/>
            <a:ext cx="2652252" cy="309562"/>
          </a:xfrm>
        </p:spPr>
        <p:txBody>
          <a:bodyPr>
            <a:normAutofit/>
          </a:bodyPr>
          <a:lstStyle/>
          <a:p>
            <a:pPr>
              <a:defRPr/>
            </a:pPr>
            <a:r>
              <a:rPr lang="en-US"/>
              <a:t>Image Of God</a:t>
            </a:r>
            <a:endParaRPr lang="en-US" dirty="0"/>
          </a:p>
        </p:txBody>
      </p:sp>
      <p:sp>
        <p:nvSpPr>
          <p:cNvPr id="157698" name="Rectangle 1026"/>
          <p:cNvSpPr>
            <a:spLocks noGrp="1" noChangeArrowheads="1"/>
          </p:cNvSpPr>
          <p:nvPr>
            <p:ph type="title"/>
          </p:nvPr>
        </p:nvSpPr>
        <p:spPr>
          <a:xfrm>
            <a:off x="0" y="-7118"/>
            <a:ext cx="9158748" cy="758462"/>
          </a:xfrm>
        </p:spPr>
        <p:txBody>
          <a:bodyPr>
            <a:noAutofit/>
          </a:bodyPr>
          <a:lstStyle/>
          <a:p>
            <a:pPr marL="0" indent="0" eaLnBrk="1" fontAlgn="auto" hangingPunct="1">
              <a:spcAft>
                <a:spcPts val="0"/>
              </a:spcAft>
              <a:buClr>
                <a:schemeClr val="accent6">
                  <a:lumMod val="75000"/>
                </a:schemeClr>
              </a:buClr>
              <a:buNone/>
              <a:defRPr/>
            </a:pPr>
            <a:r>
              <a:rPr lang="en-US" b="1" u="sng" dirty="0">
                <a:solidFill>
                  <a:srgbClr val="66FFFF"/>
                </a:solidFill>
                <a:latin typeface="Arial" pitchFamily="34" charset="0"/>
                <a:cs typeface="Arial" pitchFamily="34" charset="0"/>
              </a:rPr>
              <a:t>Conclusion</a:t>
            </a:r>
          </a:p>
        </p:txBody>
      </p:sp>
      <p:sp>
        <p:nvSpPr>
          <p:cNvPr id="8" name="Text Box 7"/>
          <p:cNvSpPr txBox="1">
            <a:spLocks noChangeArrowheads="1"/>
          </p:cNvSpPr>
          <p:nvPr/>
        </p:nvSpPr>
        <p:spPr bwMode="auto">
          <a:xfrm>
            <a:off x="9048" y="3581401"/>
            <a:ext cx="9140651" cy="2677656"/>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r>
              <a:rPr lang="en-US" sz="2800" b="1" dirty="0">
                <a:solidFill>
                  <a:schemeClr val="tx2"/>
                </a:solidFill>
                <a:latin typeface="Tahoma" pitchFamily="34" charset="0"/>
                <a:cs typeface="Times New Roman" pitchFamily="18" charset="0"/>
              </a:rPr>
              <a:t>Let us in humility of mind think of others as more important than ourselves </a:t>
            </a:r>
            <a:r>
              <a:rPr lang="en-US" sz="2800" b="1" i="1" dirty="0">
                <a:solidFill>
                  <a:schemeClr val="tx2"/>
                </a:solidFill>
                <a:latin typeface="Tahoma" pitchFamily="34" charset="0"/>
                <a:cs typeface="Times New Roman" pitchFamily="18" charset="0"/>
              </a:rPr>
              <a:t>(Phil. 2:3-4) </a:t>
            </a:r>
            <a:r>
              <a:rPr lang="en-US" sz="2800" b="1" dirty="0">
                <a:solidFill>
                  <a:schemeClr val="tx2"/>
                </a:solidFill>
                <a:latin typeface="Tahoma" pitchFamily="34" charset="0"/>
                <a:cs typeface="Times New Roman" pitchFamily="18" charset="0"/>
              </a:rPr>
              <a:t>and labor for the kingdom in love and concern for others, teaching them to obey the gospel and be forgiven of their sins, and become “a new creature” that is part of “this new race!”</a:t>
            </a:r>
            <a:endParaRPr lang="en-US" sz="3200" b="1" dirty="0">
              <a:solidFill>
                <a:schemeClr val="tx2"/>
              </a:solidFill>
              <a:latin typeface="Tahoma" pitchFamily="34"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3280216" y="-7118"/>
            <a:ext cx="5863784" cy="3283718"/>
          </a:xfrm>
          <a:prstGeom prst="rect">
            <a:avLst/>
          </a:prstGeom>
        </p:spPr>
      </p:pic>
    </p:spTree>
    <p:extLst>
      <p:ext uri="{BB962C8B-B14F-4D97-AF65-F5344CB8AC3E}">
        <p14:creationId xmlns:p14="http://schemas.microsoft.com/office/powerpoint/2010/main" val="5197275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close up of a beach&#10;&#10;Description automatically generated">
            <a:extLst>
              <a:ext uri="{FF2B5EF4-FFF2-40B4-BE49-F238E27FC236}">
                <a16:creationId xmlns:a16="http://schemas.microsoft.com/office/drawing/2014/main" id="{AA52D535-BBEA-448D-B711-C8272FCA1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266" name="Rectangle 7"/>
          <p:cNvSpPr>
            <a:spLocks noChangeArrowheads="1"/>
          </p:cNvSpPr>
          <p:nvPr/>
        </p:nvSpPr>
        <p:spPr bwMode="auto">
          <a:xfrm>
            <a:off x="0" y="5004619"/>
            <a:ext cx="9144000" cy="6096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Tahoma" pitchFamily="34" charset="0"/>
              <a:ea typeface="+mn-ea"/>
              <a:cs typeface="Times New Roman" pitchFamily="18" charset="0"/>
            </a:endParaRPr>
          </a:p>
        </p:txBody>
      </p:sp>
      <p:sp>
        <p:nvSpPr>
          <p:cNvPr id="11267" name="Rectangle 2"/>
          <p:cNvSpPr>
            <a:spLocks noGrp="1" noChangeArrowheads="1"/>
          </p:cNvSpPr>
          <p:nvPr>
            <p:ph type="title"/>
          </p:nvPr>
        </p:nvSpPr>
        <p:spPr>
          <a:xfrm>
            <a:off x="0" y="0"/>
            <a:ext cx="9144000" cy="990600"/>
          </a:xfrm>
          <a:solidFill>
            <a:srgbClr val="FFFF00"/>
          </a:solidFill>
        </p:spPr>
        <p:txBody>
          <a:bodyPr/>
          <a:lstStyle/>
          <a:p>
            <a:pPr marL="0" indent="0" eaLnBrk="1" hangingPunct="1">
              <a:buNone/>
            </a:pPr>
            <a:r>
              <a:rPr lang="en-US" sz="4600" b="1" u="sng" dirty="0">
                <a:solidFill>
                  <a:srgbClr val="0000FF"/>
                </a:solidFill>
                <a:latin typeface="Ameretto"/>
              </a:rPr>
              <a:t>“What Must I Do To Be Saved?”</a:t>
            </a:r>
          </a:p>
        </p:txBody>
      </p:sp>
      <p:sp>
        <p:nvSpPr>
          <p:cNvPr id="6147" name="Text Box 3"/>
          <p:cNvSpPr txBox="1">
            <a:spLocks noChangeArrowheads="1"/>
          </p:cNvSpPr>
          <p:nvPr/>
        </p:nvSpPr>
        <p:spPr bwMode="auto">
          <a:xfrm>
            <a:off x="0" y="1066800"/>
            <a:ext cx="9144000" cy="3539430"/>
          </a:xfrm>
          <a:prstGeom prst="rect">
            <a:avLst/>
          </a:prstGeom>
          <a:noFill/>
          <a:ln w="9525">
            <a:noFill/>
            <a:miter lim="800000"/>
            <a:headEnd/>
            <a:tailEnd/>
          </a:ln>
          <a:effectLst/>
        </p:spPr>
        <p:txBody>
          <a:bodyPr wrap="square">
            <a:spAutoFit/>
          </a:bodyPr>
          <a:lstStyle/>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Hear The Gospel (Jn. 5:24; Rom. 10:17)</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Believe In Christ (Jn. 3:16-18; Jn. 8:24)</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Repent Of Sins (Lk. 13:3-5; Acts 2:38)</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Confess Christ (Mt. 10:32; Rom. 10:10)</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 Baptized (Mk. 16:16; Acts 22:16)</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Remain Faithful (Jn. 8:31; Rev. 2:10)</a:t>
            </a:r>
          </a:p>
        </p:txBody>
      </p:sp>
      <p:sp>
        <p:nvSpPr>
          <p:cNvPr id="6148" name="Text Box 4"/>
          <p:cNvSpPr txBox="1">
            <a:spLocks noChangeArrowheads="1"/>
          </p:cNvSpPr>
          <p:nvPr/>
        </p:nvSpPr>
        <p:spPr bwMode="auto">
          <a:xfrm>
            <a:off x="0" y="4972456"/>
            <a:ext cx="9144000" cy="169277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FF"/>
                </a:solidFill>
                <a:effectLst>
                  <a:outerShdw blurRad="38100" dist="38100" dir="2700000" algn="tl">
                    <a:srgbClr val="FFFFFF"/>
                  </a:outerShdw>
                </a:effectLst>
                <a:uLnTx/>
                <a:uFillTx/>
                <a:latin typeface="Calisto MT" pitchFamily="18" charset="0"/>
                <a:ea typeface="+mn-ea"/>
                <a:cs typeface="Times New Roman" pitchFamily="18" charset="0"/>
              </a:rPr>
              <a:t>For The Erring Saint:</a:t>
            </a:r>
            <a:r>
              <a:rPr kumimoji="0" lang="en-US" sz="40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Calisto MT"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C"/>
                </a:solidFill>
                <a:effectLst/>
                <a:uLnTx/>
                <a:uFillTx/>
                <a:latin typeface="Arial" pitchFamily="34" charset="0"/>
                <a:ea typeface="+mn-ea"/>
                <a:cs typeface="Arial" pitchFamily="34" charset="0"/>
              </a:rPr>
              <a:t>Repent (Acts 8:22), Confess (I Jn. 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C"/>
                </a:solidFill>
                <a:effectLst/>
                <a:uLnTx/>
                <a:uFillTx/>
                <a:latin typeface="Arial" pitchFamily="34" charset="0"/>
                <a:ea typeface="+mn-ea"/>
                <a:cs typeface="Arial" pitchFamily="34" charset="0"/>
              </a:rPr>
              <a:t>Pray (Acts 8:22)</a:t>
            </a:r>
          </a:p>
        </p:txBody>
      </p:sp>
      <p:sp>
        <p:nvSpPr>
          <p:cNvPr id="11270" name="Line 5"/>
          <p:cNvSpPr>
            <a:spLocks noChangeShapeType="1"/>
          </p:cNvSpPr>
          <p:nvPr/>
        </p:nvSpPr>
        <p:spPr bwMode="auto">
          <a:xfrm>
            <a:off x="533400" y="838200"/>
            <a:ext cx="8153400" cy="0"/>
          </a:xfrm>
          <a:prstGeom prst="line">
            <a:avLst/>
          </a:prstGeom>
          <a:noFill/>
          <a:ln w="2857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4115565408"/>
      </p:ext>
    </p:extLst>
  </p:cSld>
  <p:clrMapOvr>
    <a:masterClrMapping/>
  </p:clrMapOvr>
  <mc:AlternateContent xmlns:mc="http://schemas.openxmlformats.org/markup-compatibility/2006" xmlns:p14="http://schemas.microsoft.com/office/powerpoint/2010/main">
    <mc:Choice Requires="p14">
      <p:transition spd="slow" p14:dur="3000" advTm="210000">
        <p14:shred/>
      </p:transition>
    </mc:Choice>
    <mc:Fallback xmlns="">
      <p:transition spd="slow" advTm="2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out)">
                                      <p:cBhvr>
                                        <p:cTn id="7" dur="1000"/>
                                        <p:tgtEl>
                                          <p:spTgt spid="6147">
                                            <p:txEl>
                                              <p:pRg st="0" end="0"/>
                                            </p:txEl>
                                          </p:spTgt>
                                        </p:tgtEl>
                                      </p:cBhvr>
                                    </p:animEffect>
                                  </p:childTnLst>
                                </p:cTn>
                              </p:par>
                            </p:childTnLst>
                          </p:cTn>
                        </p:par>
                        <p:par>
                          <p:cTn id="8" fill="hold">
                            <p:stCondLst>
                              <p:cond delay="1000"/>
                            </p:stCondLst>
                            <p:childTnLst>
                              <p:par>
                                <p:cTn id="9" presetID="6" presetClass="entr" presetSubtype="32" fill="hold"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out)">
                                      <p:cBhvr>
                                        <p:cTn id="11" dur="1000"/>
                                        <p:tgtEl>
                                          <p:spTgt spid="6147">
                                            <p:txEl>
                                              <p:pRg st="1" end="1"/>
                                            </p:txEl>
                                          </p:spTgt>
                                        </p:tgtEl>
                                      </p:cBhvr>
                                    </p:animEffect>
                                  </p:childTnLst>
                                </p:cTn>
                              </p:par>
                            </p:childTnLst>
                          </p:cTn>
                        </p:par>
                        <p:par>
                          <p:cTn id="12" fill="hold">
                            <p:stCondLst>
                              <p:cond delay="2000"/>
                            </p:stCondLst>
                            <p:childTnLst>
                              <p:par>
                                <p:cTn id="13" presetID="6" presetClass="entr" presetSubtype="32" fill="hold"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out)">
                                      <p:cBhvr>
                                        <p:cTn id="15" dur="1000"/>
                                        <p:tgtEl>
                                          <p:spTgt spid="6147">
                                            <p:txEl>
                                              <p:pRg st="2" end="2"/>
                                            </p:txEl>
                                          </p:spTgt>
                                        </p:tgtEl>
                                      </p:cBhvr>
                                    </p:animEffect>
                                  </p:childTnLst>
                                </p:cTn>
                              </p:par>
                            </p:childTnLst>
                          </p:cTn>
                        </p:par>
                        <p:par>
                          <p:cTn id="16" fill="hold">
                            <p:stCondLst>
                              <p:cond delay="3000"/>
                            </p:stCondLst>
                            <p:childTnLst>
                              <p:par>
                                <p:cTn id="17" presetID="6" presetClass="entr" presetSubtype="32" fill="hold"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out)">
                                      <p:cBhvr>
                                        <p:cTn id="19" dur="1000"/>
                                        <p:tgtEl>
                                          <p:spTgt spid="6147">
                                            <p:txEl>
                                              <p:pRg st="3" end="3"/>
                                            </p:txEl>
                                          </p:spTgt>
                                        </p:tgtEl>
                                      </p:cBhvr>
                                    </p:animEffect>
                                  </p:childTnLst>
                                </p:cTn>
                              </p:par>
                            </p:childTnLst>
                          </p:cTn>
                        </p:par>
                        <p:par>
                          <p:cTn id="20" fill="hold">
                            <p:stCondLst>
                              <p:cond delay="4000"/>
                            </p:stCondLst>
                            <p:childTnLst>
                              <p:par>
                                <p:cTn id="21" presetID="6" presetClass="entr" presetSubtype="32" fill="hold"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out)">
                                      <p:cBhvr>
                                        <p:cTn id="23" dur="1000"/>
                                        <p:tgtEl>
                                          <p:spTgt spid="6147">
                                            <p:txEl>
                                              <p:pRg st="4" end="4"/>
                                            </p:txEl>
                                          </p:spTgt>
                                        </p:tgtEl>
                                      </p:cBhvr>
                                    </p:animEffect>
                                  </p:childTnLst>
                                </p:cTn>
                              </p:par>
                            </p:childTnLst>
                          </p:cTn>
                        </p:par>
                        <p:par>
                          <p:cTn id="24" fill="hold">
                            <p:stCondLst>
                              <p:cond delay="5000"/>
                            </p:stCondLst>
                            <p:childTnLst>
                              <p:par>
                                <p:cTn id="25" presetID="6" presetClass="entr" presetSubtype="32" fill="hold" nodeType="after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circle(out)">
                                      <p:cBhvr>
                                        <p:cTn id="27" dur="1000"/>
                                        <p:tgtEl>
                                          <p:spTgt spid="6147">
                                            <p:txEl>
                                              <p:pRg st="5" end="5"/>
                                            </p:txEl>
                                          </p:spTgt>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11266"/>
                                        </p:tgtEl>
                                        <p:attrNameLst>
                                          <p:attrName>style.visibility</p:attrName>
                                        </p:attrNameLst>
                                      </p:cBhvr>
                                      <p:to>
                                        <p:strVal val="visible"/>
                                      </p:to>
                                    </p:set>
                                    <p:animEffect transition="in" filter="circle(in)">
                                      <p:cBhvr>
                                        <p:cTn id="31" dur="2000"/>
                                        <p:tgtEl>
                                          <p:spTgt spid="11266"/>
                                        </p:tgtEl>
                                      </p:cBhvr>
                                    </p:animEffect>
                                  </p:childTnLst>
                                </p:cTn>
                              </p:par>
                            </p:childTnLst>
                          </p:cTn>
                        </p:par>
                        <p:par>
                          <p:cTn id="32" fill="hold">
                            <p:stCondLst>
                              <p:cond delay="8000"/>
                            </p:stCondLst>
                            <p:childTnLst>
                              <p:par>
                                <p:cTn id="33" presetID="6" presetClass="entr" presetSubtype="32" fill="hold" grpId="0" nodeType="afterEffect">
                                  <p:stCondLst>
                                    <p:cond delay="0"/>
                                  </p:stCondLst>
                                  <p:childTnLst>
                                    <p:set>
                                      <p:cBhvr>
                                        <p:cTn id="34" dur="1" fill="hold">
                                          <p:stCondLst>
                                            <p:cond delay="0"/>
                                          </p:stCondLst>
                                        </p:cTn>
                                        <p:tgtEl>
                                          <p:spTgt spid="6148"/>
                                        </p:tgtEl>
                                        <p:attrNameLst>
                                          <p:attrName>style.visibility</p:attrName>
                                        </p:attrNameLst>
                                      </p:cBhvr>
                                      <p:to>
                                        <p:strVal val="visible"/>
                                      </p:to>
                                    </p:set>
                                    <p:animEffect transition="in" filter="circle(out)">
                                      <p:cBhvr>
                                        <p:cTn id="35"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614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4398144" cy="2930950"/>
          </a:xfrm>
          <a:prstGeom prst="rect">
            <a:avLst/>
          </a:prstGeom>
          <a:effectLst>
            <a:softEdge rad="19050"/>
          </a:effectLst>
        </p:spPr>
      </p:pic>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5858" y="0"/>
            <a:ext cx="4396092" cy="2910693"/>
          </a:xfrm>
          <a:prstGeom prst="rect">
            <a:avLst/>
          </a:prstGeom>
          <a:effectLst>
            <a:softEdge rad="19050"/>
          </a:effectLst>
        </p:spPr>
      </p:pic>
      <p:sp>
        <p:nvSpPr>
          <p:cNvPr id="103426" name="Rectangle 2"/>
          <p:cNvSpPr>
            <a:spLocks noGrp="1" noChangeArrowheads="1"/>
          </p:cNvSpPr>
          <p:nvPr>
            <p:ph type="title"/>
          </p:nvPr>
        </p:nvSpPr>
        <p:spPr>
          <a:xfrm>
            <a:off x="3657600" y="0"/>
            <a:ext cx="18288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Intro</a:t>
            </a:r>
          </a:p>
        </p:txBody>
      </p:sp>
      <p:sp>
        <p:nvSpPr>
          <p:cNvPr id="5" name="Footer Placeholder 4"/>
          <p:cNvSpPr>
            <a:spLocks noGrp="1"/>
          </p:cNvSpPr>
          <p:nvPr>
            <p:ph type="ftr" sz="quarter" idx="11"/>
          </p:nvPr>
        </p:nvSpPr>
        <p:spPr>
          <a:xfrm>
            <a:off x="12247" y="6594251"/>
            <a:ext cx="244520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mn-cs"/>
              </a:rPr>
              <a:t>Image Of God</a:t>
            </a:r>
            <a:endPar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mn-cs"/>
            </a:endParaRPr>
          </a:p>
        </p:txBody>
      </p:sp>
      <p:sp>
        <p:nvSpPr>
          <p:cNvPr id="12" name="Text Box 4">
            <a:extLst>
              <a:ext uri="{FF2B5EF4-FFF2-40B4-BE49-F238E27FC236}">
                <a16:creationId xmlns:a16="http://schemas.microsoft.com/office/drawing/2014/main" id="{6FB11BE5-F77A-4C52-93DC-7E1E884EC5D0}"/>
              </a:ext>
            </a:extLst>
          </p:cNvPr>
          <p:cNvSpPr txBox="1">
            <a:spLocks noChangeArrowheads="1"/>
          </p:cNvSpPr>
          <p:nvPr/>
        </p:nvSpPr>
        <p:spPr bwMode="auto">
          <a:xfrm>
            <a:off x="0" y="2891098"/>
            <a:ext cx="913175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lvl="0" indent="-457200" defTabSz="457200" fontAlgn="auto">
              <a:spcBef>
                <a:spcPts val="0"/>
              </a:spcBef>
              <a:spcAft>
                <a:spcPts val="0"/>
              </a:spcAft>
              <a:buClr>
                <a:schemeClr val="tx2"/>
              </a:buClr>
              <a:buSzPct val="115000"/>
              <a:buFont typeface="Wingdings" panose="05000000000000000000" pitchFamily="2" charset="2"/>
              <a:buChar char="v"/>
            </a:pPr>
            <a:r>
              <a:rPr lang="en-US" alt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The May 25, 2020 death of George Floyd, a 46 year old African American man, by a white police officer, Derek Chauvin, in Minneapolis, MN, sparked protests across the nation!</a:t>
            </a:r>
          </a:p>
          <a:p>
            <a:pPr marL="457200" lvl="0" indent="-457200" defTabSz="457200" fontAlgn="auto">
              <a:spcBef>
                <a:spcPts val="0"/>
              </a:spcBef>
              <a:spcAft>
                <a:spcPts val="0"/>
              </a:spcAft>
              <a:buClr>
                <a:schemeClr val="tx2"/>
              </a:buClr>
              <a:buSzPct val="115000"/>
              <a:buFont typeface="Wingdings" panose="05000000000000000000" pitchFamily="2" charset="2"/>
              <a:buChar char="v"/>
            </a:pPr>
            <a:r>
              <a:rPr lang="en-US" alt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Videos showed Officer Chauvin brutally arrest Floyd, then after he rear-restrained him he knelt on his neck for 8 minutes and 46 seconds (He murdered him in the street!) </a:t>
            </a:r>
          </a:p>
          <a:p>
            <a:pPr marL="457200" lvl="0" indent="-457200" defTabSz="457200" fontAlgn="auto">
              <a:spcBef>
                <a:spcPts val="0"/>
              </a:spcBef>
              <a:spcAft>
                <a:spcPts val="0"/>
              </a:spcAft>
              <a:buClr>
                <a:schemeClr val="tx2"/>
              </a:buClr>
              <a:buSzPct val="115000"/>
              <a:buFont typeface="Wingdings" panose="05000000000000000000" pitchFamily="2" charset="2"/>
              <a:buChar char="v"/>
            </a:pPr>
            <a:r>
              <a:rPr lang="en-US" alt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Peaceful protests continue across the nation, but in some places rioting and looting!</a:t>
            </a:r>
          </a:p>
          <a:p>
            <a:pPr marL="457200" lvl="0" indent="-457200" defTabSz="457200" fontAlgn="auto">
              <a:spcBef>
                <a:spcPts val="0"/>
              </a:spcBef>
              <a:spcAft>
                <a:spcPts val="0"/>
              </a:spcAft>
              <a:buClr>
                <a:schemeClr val="tx2"/>
              </a:buClr>
              <a:buSzPct val="115000"/>
              <a:buFont typeface="Wingdings" panose="05000000000000000000" pitchFamily="2" charset="2"/>
              <a:buChar char="v"/>
            </a:pPr>
            <a:r>
              <a:rPr lang="en-US" alt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These events have highlighted the racial injustices and unrest in our country and deepens the divide between people!</a:t>
            </a:r>
            <a:endParaRPr kumimoji="0" lang="en-US" altLang="en-US" sz="2400" b="0"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31763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additive="base">
                                        <p:cTn id="22"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152" y="490379"/>
            <a:ext cx="4100253" cy="2306392"/>
          </a:xfrm>
          <a:prstGeom prst="rect">
            <a:avLst/>
          </a:prstGeom>
          <a:effectLst>
            <a:softEdge rad="19050"/>
          </a:effectLst>
        </p:spPr>
      </p:pic>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45205" y="321222"/>
            <a:ext cx="4322595" cy="2455558"/>
          </a:xfrm>
          <a:prstGeom prst="rect">
            <a:avLst/>
          </a:prstGeom>
          <a:effectLst>
            <a:softEdge rad="19050"/>
          </a:effectLst>
        </p:spPr>
      </p:pic>
      <p:sp>
        <p:nvSpPr>
          <p:cNvPr id="103426" name="Rectangle 2"/>
          <p:cNvSpPr>
            <a:spLocks noGrp="1" noChangeArrowheads="1"/>
          </p:cNvSpPr>
          <p:nvPr>
            <p:ph type="title"/>
          </p:nvPr>
        </p:nvSpPr>
        <p:spPr>
          <a:xfrm>
            <a:off x="3695700" y="0"/>
            <a:ext cx="17526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Intro</a:t>
            </a:r>
          </a:p>
        </p:txBody>
      </p:sp>
      <p:sp>
        <p:nvSpPr>
          <p:cNvPr id="5" name="Footer Placeholder 4"/>
          <p:cNvSpPr>
            <a:spLocks noGrp="1"/>
          </p:cNvSpPr>
          <p:nvPr>
            <p:ph type="ftr" sz="quarter" idx="11"/>
          </p:nvPr>
        </p:nvSpPr>
        <p:spPr>
          <a:xfrm>
            <a:off x="12247" y="6594251"/>
            <a:ext cx="181655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endPar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endParaRPr>
          </a:p>
        </p:txBody>
      </p:sp>
      <p:pic>
        <p:nvPicPr>
          <p:cNvPr id="21" name="Picture 20" descr="A close up of a light&#10;&#10;Description automatically generated">
            <a:extLst>
              <a:ext uri="{FF2B5EF4-FFF2-40B4-BE49-F238E27FC236}">
                <a16:creationId xmlns:a16="http://schemas.microsoft.com/office/drawing/2014/main" id="{5B610759-D7FC-4BBD-975F-C4E238A21C3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2887" y="2942126"/>
            <a:ext cx="4804261" cy="3624491"/>
          </a:xfrm>
          <a:prstGeom prst="rect">
            <a:avLst/>
          </a:prstGeom>
        </p:spPr>
      </p:pic>
      <p:sp>
        <p:nvSpPr>
          <p:cNvPr id="24" name="Text Box 8">
            <a:extLst>
              <a:ext uri="{FF2B5EF4-FFF2-40B4-BE49-F238E27FC236}">
                <a16:creationId xmlns:a16="http://schemas.microsoft.com/office/drawing/2014/main" id="{85188D0F-643E-4B9D-9916-5B7F8D2A059E}"/>
              </a:ext>
            </a:extLst>
          </p:cNvPr>
          <p:cNvSpPr txBox="1">
            <a:spLocks noChangeArrowheads="1"/>
          </p:cNvSpPr>
          <p:nvPr/>
        </p:nvSpPr>
        <p:spPr bwMode="auto">
          <a:xfrm>
            <a:off x="489699" y="3381114"/>
            <a:ext cx="3784475" cy="298543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0" indent="0" algn="ctr">
              <a:defRPr/>
            </a:pPr>
            <a:r>
              <a:rPr lang="en-US" dirty="0">
                <a:solidFill>
                  <a:srgbClr val="0000FF"/>
                </a:solidFill>
                <a:latin typeface="Tahoma" pitchFamily="34" charset="0"/>
                <a:cs typeface="Times New Roman" pitchFamily="18" charset="0"/>
              </a:rPr>
              <a:t>"The second is this, 'YOU SHALL LOVE YOUR NEIGHBOR AS YOURSELF.' There is no other commandment greater than these." </a:t>
            </a:r>
          </a:p>
          <a:p>
            <a:pPr marL="0" lvl="0" indent="0" algn="ctr">
              <a:defRPr/>
            </a:pPr>
            <a:r>
              <a:rPr lang="en-US" b="1" dirty="0">
                <a:solidFill>
                  <a:srgbClr val="0000FF"/>
                </a:solidFill>
                <a:latin typeface="Tahoma" pitchFamily="34" charset="0"/>
                <a:cs typeface="Times New Roman" pitchFamily="18" charset="0"/>
              </a:rPr>
              <a:t>(Mark 12:31)</a:t>
            </a:r>
          </a:p>
          <a:p>
            <a:pPr marL="0" lvl="0" indent="0">
              <a:defRPr/>
            </a:pPr>
            <a:endParaRPr kumimoji="0" lang="en-US" sz="2000" b="0" i="0"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pic>
        <p:nvPicPr>
          <p:cNvPr id="12" name="Picture 11" descr="A close up of a light&#10;&#10;Description automatically generated">
            <a:extLst>
              <a:ext uri="{FF2B5EF4-FFF2-40B4-BE49-F238E27FC236}">
                <a16:creationId xmlns:a16="http://schemas.microsoft.com/office/drawing/2014/main" id="{640D1AA7-EEAF-4BC8-BEB5-7750D4D0DF5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0" y="2955942"/>
            <a:ext cx="4688077" cy="3638309"/>
          </a:xfrm>
          <a:prstGeom prst="rect">
            <a:avLst/>
          </a:prstGeom>
        </p:spPr>
      </p:pic>
      <p:sp>
        <p:nvSpPr>
          <p:cNvPr id="13" name="Text Box 8">
            <a:extLst>
              <a:ext uri="{FF2B5EF4-FFF2-40B4-BE49-F238E27FC236}">
                <a16:creationId xmlns:a16="http://schemas.microsoft.com/office/drawing/2014/main" id="{FE0972B0-EB68-42CE-8B4E-93B7D46B8570}"/>
              </a:ext>
            </a:extLst>
          </p:cNvPr>
          <p:cNvSpPr txBox="1">
            <a:spLocks noChangeArrowheads="1"/>
          </p:cNvSpPr>
          <p:nvPr/>
        </p:nvSpPr>
        <p:spPr bwMode="auto">
          <a:xfrm>
            <a:off x="4987229" y="3723396"/>
            <a:ext cx="3784475" cy="206210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0" indent="0" algn="ctr">
              <a:defRPr/>
            </a:pPr>
            <a:r>
              <a:rPr lang="en-US" sz="3200" dirty="0">
                <a:solidFill>
                  <a:srgbClr val="0000FF"/>
                </a:solidFill>
                <a:latin typeface="Tahoma" pitchFamily="34" charset="0"/>
                <a:cs typeface="Times New Roman" pitchFamily="18" charset="0"/>
              </a:rPr>
              <a:t>"Treat others the same way you want them to treat you." </a:t>
            </a:r>
          </a:p>
          <a:p>
            <a:pPr marL="0" lvl="0" indent="0" algn="ctr">
              <a:defRPr/>
            </a:pPr>
            <a:r>
              <a:rPr lang="en-US" sz="3200" b="1" dirty="0">
                <a:solidFill>
                  <a:srgbClr val="0000FF"/>
                </a:solidFill>
                <a:latin typeface="Tahoma" pitchFamily="34" charset="0"/>
                <a:cs typeface="Times New Roman" pitchFamily="18" charset="0"/>
              </a:rPr>
              <a:t>(Luke 6:31)</a:t>
            </a:r>
            <a:endParaRPr kumimoji="0" lang="en-US" sz="2000" b="0" i="0"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20070926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Vertical)">
                                      <p:cBhvr>
                                        <p:cTn id="22" dur="500"/>
                                        <p:tgtEl>
                                          <p:spTgt spid="2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outVertical)">
                                      <p:cBhvr>
                                        <p:cTn id="30" dur="500"/>
                                        <p:tgtEl>
                                          <p:spTgt spid="12"/>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6147" y="342900"/>
            <a:ext cx="4098650" cy="2306392"/>
          </a:xfrm>
          <a:prstGeom prst="rect">
            <a:avLst/>
          </a:prstGeom>
          <a:effectLst>
            <a:softEdge rad="19050"/>
          </a:effectLst>
        </p:spPr>
      </p:pic>
      <p:pic>
        <p:nvPicPr>
          <p:cNvPr id="6" name="Picture 5">
            <a:extLst>
              <a:ext uri="{FF2B5EF4-FFF2-40B4-BE49-F238E27FC236}">
                <a16:creationId xmlns:a16="http://schemas.microsoft.com/office/drawing/2014/main" id="{D7667A1E-F08A-40CE-9164-85C2CCD39B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65344" y="92621"/>
            <a:ext cx="2931878" cy="2931878"/>
          </a:xfrm>
          <a:prstGeom prst="rect">
            <a:avLst/>
          </a:prstGeom>
          <a:effectLst>
            <a:softEdge rad="19050"/>
          </a:effectLst>
        </p:spPr>
      </p:pic>
      <p:sp>
        <p:nvSpPr>
          <p:cNvPr id="103426" name="Rectangle 2"/>
          <p:cNvSpPr>
            <a:spLocks noGrp="1" noChangeArrowheads="1"/>
          </p:cNvSpPr>
          <p:nvPr>
            <p:ph type="title"/>
          </p:nvPr>
        </p:nvSpPr>
        <p:spPr>
          <a:xfrm>
            <a:off x="4263770" y="77777"/>
            <a:ext cx="17526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Intro</a:t>
            </a:r>
          </a:p>
        </p:txBody>
      </p:sp>
      <p:sp>
        <p:nvSpPr>
          <p:cNvPr id="5" name="Footer Placeholder 4"/>
          <p:cNvSpPr>
            <a:spLocks noGrp="1"/>
          </p:cNvSpPr>
          <p:nvPr>
            <p:ph type="ftr" sz="quarter" idx="11"/>
          </p:nvPr>
        </p:nvSpPr>
        <p:spPr>
          <a:xfrm>
            <a:off x="920523" y="6614802"/>
            <a:ext cx="1816553"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p>
        </p:txBody>
      </p:sp>
      <p:pic>
        <p:nvPicPr>
          <p:cNvPr id="21" name="Picture 20">
            <a:extLst>
              <a:ext uri="{FF2B5EF4-FFF2-40B4-BE49-F238E27FC236}">
                <a16:creationId xmlns:a16="http://schemas.microsoft.com/office/drawing/2014/main" id="{5B610759-D7FC-4BBD-975F-C4E238A21C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182" y="3024499"/>
            <a:ext cx="9188182" cy="4062101"/>
          </a:xfrm>
          <a:prstGeom prst="rect">
            <a:avLst/>
          </a:prstGeom>
        </p:spPr>
      </p:pic>
      <p:sp>
        <p:nvSpPr>
          <p:cNvPr id="24" name="Text Box 8">
            <a:extLst>
              <a:ext uri="{FF2B5EF4-FFF2-40B4-BE49-F238E27FC236}">
                <a16:creationId xmlns:a16="http://schemas.microsoft.com/office/drawing/2014/main" id="{85188D0F-643E-4B9D-9916-5B7F8D2A059E}"/>
              </a:ext>
            </a:extLst>
          </p:cNvPr>
          <p:cNvSpPr txBox="1">
            <a:spLocks noChangeArrowheads="1"/>
          </p:cNvSpPr>
          <p:nvPr/>
        </p:nvSpPr>
        <p:spPr bwMode="auto">
          <a:xfrm>
            <a:off x="533400" y="3571386"/>
            <a:ext cx="8077200" cy="2677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0" indent="0" algn="ctr">
              <a:defRPr/>
            </a:pPr>
            <a:r>
              <a:rPr lang="en-US" dirty="0">
                <a:solidFill>
                  <a:srgbClr val="0000FF"/>
                </a:solidFill>
                <a:latin typeface="Tahoma" pitchFamily="34" charset="0"/>
                <a:cs typeface="Times New Roman" pitchFamily="18" charset="0"/>
              </a:rPr>
              <a:t>Then God said, "Let Us make man in Our image, according to Our likeness; and let them rule over the fish of the sea and over the birds of the sky and over the cattle and over all the earth, and over every creeping thing that creeps on the earth." God created man in His own image, in the image of God He created him; male and female He created them. </a:t>
            </a: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(Genesis 1:26-27)</a:t>
            </a:r>
            <a:endParaRPr kumimoji="0" lang="en-US" sz="2000" b="0"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28047393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out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146" y="78117"/>
            <a:ext cx="4608253" cy="2580622"/>
          </a:xfrm>
          <a:prstGeom prst="rect">
            <a:avLst/>
          </a:prstGeom>
          <a:effectLst>
            <a:softEdge rad="19050"/>
          </a:effectLst>
        </p:spPr>
      </p:pic>
      <p:sp>
        <p:nvSpPr>
          <p:cNvPr id="5" name="Footer Placeholder 4"/>
          <p:cNvSpPr>
            <a:spLocks noGrp="1"/>
          </p:cNvSpPr>
          <p:nvPr>
            <p:ph type="ftr" sz="quarter" idx="11"/>
          </p:nvPr>
        </p:nvSpPr>
        <p:spPr>
          <a:xfrm>
            <a:off x="12246" y="6684458"/>
            <a:ext cx="1816553" cy="173541"/>
          </a:xfrm>
        </p:spPr>
        <p:txBody>
          <a:bodyPr vert="horz" lIns="68580" tIns="34290" rIns="68580" bIns="34290" rtlCol="0" anchor="ctr">
            <a:normAutofit fontScale="92500" lnSpcReduction="20000"/>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alt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Tahoma"/>
                <a:ea typeface="+mn-ea"/>
                <a:cs typeface="Arial" charset="0"/>
              </a:rPr>
              <a:t>Image Of God</a:t>
            </a:r>
          </a:p>
        </p:txBody>
      </p:sp>
      <p:pic>
        <p:nvPicPr>
          <p:cNvPr id="21" name="Picture 20">
            <a:extLst>
              <a:ext uri="{FF2B5EF4-FFF2-40B4-BE49-F238E27FC236}">
                <a16:creationId xmlns:a16="http://schemas.microsoft.com/office/drawing/2014/main" id="{5B610759-D7FC-4BBD-975F-C4E238A21C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3887" y="2759042"/>
            <a:ext cx="8716225" cy="2842901"/>
          </a:xfrm>
          <a:prstGeom prst="rect">
            <a:avLst/>
          </a:prstGeom>
        </p:spPr>
      </p:pic>
      <p:sp>
        <p:nvSpPr>
          <p:cNvPr id="24" name="Text Box 8">
            <a:extLst>
              <a:ext uri="{FF2B5EF4-FFF2-40B4-BE49-F238E27FC236}">
                <a16:creationId xmlns:a16="http://schemas.microsoft.com/office/drawing/2014/main" id="{85188D0F-643E-4B9D-9916-5B7F8D2A059E}"/>
              </a:ext>
            </a:extLst>
          </p:cNvPr>
          <p:cNvSpPr txBox="1">
            <a:spLocks noChangeArrowheads="1"/>
          </p:cNvSpPr>
          <p:nvPr/>
        </p:nvSpPr>
        <p:spPr bwMode="auto">
          <a:xfrm>
            <a:off x="518686" y="3395662"/>
            <a:ext cx="8077200"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0" indent="0" algn="ctr">
              <a:defRPr/>
            </a:pPr>
            <a:r>
              <a:rPr lang="en-US" dirty="0">
                <a:solidFill>
                  <a:srgbClr val="0000FF"/>
                </a:solidFill>
                <a:latin typeface="Tahoma" pitchFamily="34" charset="0"/>
                <a:cs typeface="Times New Roman" pitchFamily="18" charset="0"/>
              </a:rPr>
              <a:t>and He made from one man every nation of mankind to live on all the face of the earth, having determined their appointed times and the boundaries of their habitation. </a:t>
            </a: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(Acts 17:26)</a:t>
            </a:r>
            <a:endParaRPr kumimoji="0" lang="en-US" sz="2000" b="0"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endParaRPr>
          </a:p>
        </p:txBody>
      </p:sp>
      <p:pic>
        <p:nvPicPr>
          <p:cNvPr id="4" name="Picture 3" descr="A picture containing person, outdoor, woman, girl&#10;&#10;Description automatically generated">
            <a:extLst>
              <a:ext uri="{FF2B5EF4-FFF2-40B4-BE49-F238E27FC236}">
                <a16:creationId xmlns:a16="http://schemas.microsoft.com/office/drawing/2014/main" id="{618DED1F-B382-43AF-9C3E-6EEAE34C3A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67730"/>
            <a:ext cx="3839425" cy="2691312"/>
          </a:xfrm>
          <a:prstGeom prst="rect">
            <a:avLst/>
          </a:prstGeom>
        </p:spPr>
      </p:pic>
      <p:sp>
        <p:nvSpPr>
          <p:cNvPr id="103426" name="Rectangle 2"/>
          <p:cNvSpPr>
            <a:spLocks noGrp="1" noChangeArrowheads="1"/>
          </p:cNvSpPr>
          <p:nvPr>
            <p:ph type="title"/>
          </p:nvPr>
        </p:nvSpPr>
        <p:spPr>
          <a:xfrm>
            <a:off x="4038600" y="50144"/>
            <a:ext cx="1752600" cy="685800"/>
          </a:xfrm>
          <a:solidFill>
            <a:srgbClr val="0000FF"/>
          </a:solidFill>
        </p:spPr>
        <p:txBody>
          <a:bodyPr vert="horz" wrap="none" lIns="68580" tIns="34290" rIns="68580" bIns="34290" rtlCol="0" anchor="t">
            <a:noAutofit/>
          </a:bodyPr>
          <a:lstStyle/>
          <a:p>
            <a:pPr algn="ctr"/>
            <a:r>
              <a:rPr lang="en-US" altLang="en-US" sz="4000" b="1" u="sng"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Intro</a:t>
            </a:r>
          </a:p>
        </p:txBody>
      </p:sp>
      <p:sp>
        <p:nvSpPr>
          <p:cNvPr id="10" name="Text Box 7">
            <a:extLst>
              <a:ext uri="{FF2B5EF4-FFF2-40B4-BE49-F238E27FC236}">
                <a16:creationId xmlns:a16="http://schemas.microsoft.com/office/drawing/2014/main" id="{8D6C2370-AFF1-44BE-9877-1A6A491FC9FB}"/>
              </a:ext>
            </a:extLst>
          </p:cNvPr>
          <p:cNvSpPr txBox="1">
            <a:spLocks noChangeArrowheads="1"/>
          </p:cNvSpPr>
          <p:nvPr/>
        </p:nvSpPr>
        <p:spPr bwMode="auto">
          <a:xfrm>
            <a:off x="0" y="5484130"/>
            <a:ext cx="9154886"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r>
              <a:rPr lang="en-US" sz="2400" b="1" dirty="0">
                <a:latin typeface="Tahoma" pitchFamily="34" charset="0"/>
                <a:cs typeface="Times New Roman" pitchFamily="18" charset="0"/>
              </a:rPr>
              <a:t>The world can heal and be a better place if people treat one another as they want to be treated and recognize all people everywhere are made in the image of God!</a:t>
            </a:r>
            <a:endParaRPr lang="en-US" sz="2800" b="1" dirty="0">
              <a:latin typeface="Tahoma" pitchFamily="34" charset="0"/>
              <a:cs typeface="Times New Roman" pitchFamily="18" charset="0"/>
            </a:endParaRPr>
          </a:p>
        </p:txBody>
      </p:sp>
    </p:spTree>
    <p:extLst>
      <p:ext uri="{BB962C8B-B14F-4D97-AF65-F5344CB8AC3E}">
        <p14:creationId xmlns:p14="http://schemas.microsoft.com/office/powerpoint/2010/main" val="5930288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out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29400"/>
            <a:ext cx="3803198" cy="228600"/>
          </a:xfr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a:ln>
                  <a:noFill/>
                </a:ln>
                <a:solidFill>
                  <a:srgbClr val="FFFFCC"/>
                </a:solidFill>
                <a:effectLst/>
                <a:uLnTx/>
                <a:uFillTx/>
                <a:latin typeface="Corbel" panose="020B0503020204020204"/>
                <a:ea typeface="+mn-ea"/>
                <a:cs typeface="Arial" charset="0"/>
              </a:rPr>
              <a:t>Image Of God</a:t>
            </a:r>
            <a:endPar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endParaRP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2"/>
            <a:ext cx="3490080" cy="1674935"/>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Jews &amp; Gentiles</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304800"/>
            <a:ext cx="5653920" cy="609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0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The Jews were chosen as God’s special people (Deut. 7:6; 14:2)</a:t>
            </a:r>
          </a:p>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0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As such, they adopted a superiority attitude towards all other nations.</a:t>
            </a:r>
          </a:p>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0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In the time of Jesus there were really only two “races”: Jews &amp; Gentiles </a:t>
            </a:r>
            <a:r>
              <a:rPr lang="en-US" altLang="en-US" sz="2000" b="1" i="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(Greeks)</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1800" b="1" dirty="0">
                <a:solidFill>
                  <a:prstClr val="black"/>
                </a:solidFill>
                <a:latin typeface="Tahoma" pitchFamily="34" charset="0"/>
                <a:cs typeface="Times New Roman" pitchFamily="18" charset="0"/>
              </a:rPr>
              <a:t>Gentile in Hebrew and Greek means a foreigner, specifically, a non-Jewish foreign national. </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1800" b="1" dirty="0">
                <a:solidFill>
                  <a:prstClr val="black"/>
                </a:solidFill>
                <a:latin typeface="Tahoma" pitchFamily="34" charset="0"/>
                <a:cs typeface="Times New Roman" pitchFamily="18" charset="0"/>
              </a:rPr>
              <a:t>Matthew 10:5-6: The disciples were sent to preach to the Jews and were not to go to the Gentiles or the Samaritans at that time </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1800" b="1" i="1" dirty="0">
                <a:solidFill>
                  <a:prstClr val="black"/>
                </a:solidFill>
                <a:latin typeface="Tahoma" pitchFamily="34" charset="0"/>
                <a:cs typeface="Times New Roman" pitchFamily="18" charset="0"/>
              </a:rPr>
              <a:t>Later they were sent into the whole world to all the nations – Mt.28:18-20; Acts 1:8).</a:t>
            </a:r>
          </a:p>
        </p:txBody>
      </p:sp>
      <p:pic>
        <p:nvPicPr>
          <p:cNvPr id="3" name="Picture 2" descr="Two people in a wedding dress&#10;&#10;Description automatically generated">
            <a:extLst>
              <a:ext uri="{FF2B5EF4-FFF2-40B4-BE49-F238E27FC236}">
                <a16:creationId xmlns:a16="http://schemas.microsoft.com/office/drawing/2014/main" id="{415A78FC-9D99-496F-A4E9-030E676F8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 y="4019647"/>
            <a:ext cx="3479670" cy="2609753"/>
          </a:xfrm>
          <a:prstGeom prst="rect">
            <a:avLst/>
          </a:prstGeom>
        </p:spPr>
      </p:pic>
      <p:sp>
        <p:nvSpPr>
          <p:cNvPr id="14" name="Text Box 7">
            <a:extLst>
              <a:ext uri="{FF2B5EF4-FFF2-40B4-BE49-F238E27FC236}">
                <a16:creationId xmlns:a16="http://schemas.microsoft.com/office/drawing/2014/main" id="{2B10F065-BC66-4774-8661-BDFFAB19A2D8}"/>
              </a:ext>
            </a:extLst>
          </p:cNvPr>
          <p:cNvSpPr txBox="1">
            <a:spLocks noChangeArrowheads="1"/>
          </p:cNvSpPr>
          <p:nvPr/>
        </p:nvSpPr>
        <p:spPr bwMode="auto">
          <a:xfrm>
            <a:off x="-17473" y="1490007"/>
            <a:ext cx="3490082" cy="1938992"/>
          </a:xfrm>
          <a:prstGeom prst="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0" indent="0" algn="ctr" eaLnBrk="1" hangingPunct="1">
              <a:defRPr/>
            </a:pPr>
            <a:r>
              <a:rPr lang="en-US" sz="2400" b="1" dirty="0">
                <a:solidFill>
                  <a:srgbClr val="0000FF"/>
                </a:solidFill>
                <a:latin typeface="Tahoma" pitchFamily="34" charset="0"/>
                <a:cs typeface="Times New Roman" pitchFamily="18" charset="0"/>
              </a:rPr>
              <a:t>Racism existed in the minds of the Jews, God’s people, and Jesus came to change that!</a:t>
            </a:r>
            <a:endParaRPr kumimoji="0" lang="en-US" sz="2400" b="1" i="1"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2012990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additive="base">
                                        <p:cTn id="18"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wipe(left)">
                                      <p:cBhvr>
                                        <p:cTn id="23" dur="500"/>
                                        <p:tgtEl>
                                          <p:spTgt spid="13">
                                            <p:txEl>
                                              <p:pRg st="3" end="3"/>
                                            </p:txEl>
                                          </p:spTgt>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Effect transition="in" filter="wipe(left)">
                                      <p:cBhvr>
                                        <p:cTn id="31" dur="500"/>
                                        <p:tgtEl>
                                          <p:spTgt spid="1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29400"/>
            <a:ext cx="3803198" cy="228600"/>
          </a:xfr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a:ln>
                  <a:noFill/>
                </a:ln>
                <a:solidFill>
                  <a:srgbClr val="FFFFCC"/>
                </a:solidFill>
                <a:effectLst/>
                <a:uLnTx/>
                <a:uFillTx/>
                <a:latin typeface="Corbel" panose="020B0503020204020204"/>
                <a:ea typeface="+mn-ea"/>
                <a:cs typeface="Arial" charset="0"/>
              </a:rPr>
              <a:t>Image Of God</a:t>
            </a:r>
            <a:endPar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endParaRP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2"/>
            <a:ext cx="3490080" cy="1674935"/>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Jesus Came to Bless Both Jews &amp; Gentiles</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The O.T. contains clues that one day the Gentiles will be blessed by God</a:t>
            </a:r>
            <a:endPar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The widow of Sidon blessed by God during the famine – </a:t>
            </a:r>
            <a:r>
              <a:rPr lang="en-US" sz="2000" b="1" dirty="0">
                <a:solidFill>
                  <a:prstClr val="black"/>
                </a:solidFill>
                <a:latin typeface="Tahoma" pitchFamily="34" charset="0"/>
                <a:cs typeface="Times New Roman" pitchFamily="18" charset="0"/>
              </a:rPr>
              <a:t>I Kings 17:10-24</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Naaman the Leper of Syria healed by God – </a:t>
            </a:r>
            <a:r>
              <a:rPr lang="en-US" sz="2000" b="1" dirty="0">
                <a:solidFill>
                  <a:prstClr val="black"/>
                </a:solidFill>
                <a:latin typeface="Tahoma" pitchFamily="34" charset="0"/>
                <a:cs typeface="Times New Roman" pitchFamily="18" charset="0"/>
              </a:rPr>
              <a:t>II Kings 5</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Jesus used both these examples to show the Israelites that God had blessed Gentiles before and that history was about to repeat itself </a:t>
            </a:r>
            <a:r>
              <a:rPr lang="en-US" sz="2000" b="1" dirty="0">
                <a:solidFill>
                  <a:prstClr val="black"/>
                </a:solidFill>
                <a:latin typeface="Tahoma" pitchFamily="34" charset="0"/>
                <a:cs typeface="Times New Roman" pitchFamily="18" charset="0"/>
              </a:rPr>
              <a:t>(Luke 4:24-27)</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God’s compassion on Nineveh, the capital city of Assyria – Book of Jonah</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Isaiah’s prophecy was that all nations will hear the word of God proclaimed from Jerusalem </a:t>
            </a:r>
            <a:r>
              <a:rPr lang="en-US" sz="2000" b="1" dirty="0">
                <a:solidFill>
                  <a:prstClr val="black"/>
                </a:solidFill>
                <a:latin typeface="Tahoma" pitchFamily="34" charset="0"/>
                <a:cs typeface="Times New Roman" pitchFamily="18" charset="0"/>
              </a:rPr>
              <a:t>(Isaiah 2:1-2; Acts 2)</a:t>
            </a:r>
            <a:r>
              <a:rPr kumimoji="0" lang="en-US" sz="2000" b="1" u="none" strike="noStrike" kern="1200" cap="none" spc="0" normalizeH="0" baseline="0" noProof="0" dirty="0">
                <a:ln>
                  <a:noFill/>
                </a:ln>
                <a:solidFill>
                  <a:prstClr val="black"/>
                </a:solidFill>
                <a:effectLst/>
                <a:uLnTx/>
                <a:uFillTx/>
                <a:latin typeface="Tahoma" pitchFamily="34" charset="0"/>
                <a:cs typeface="Times New Roman" pitchFamily="18" charset="0"/>
              </a:rPr>
              <a:t>  </a:t>
            </a:r>
          </a:p>
        </p:txBody>
      </p:sp>
      <p:pic>
        <p:nvPicPr>
          <p:cNvPr id="9" name="Picture 8">
            <a:extLst>
              <a:ext uri="{FF2B5EF4-FFF2-40B4-BE49-F238E27FC236}">
                <a16:creationId xmlns:a16="http://schemas.microsoft.com/office/drawing/2014/main" id="{90CC4E16-A5B6-4996-9E3C-225BE7A64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 y="3269889"/>
            <a:ext cx="3490080" cy="3349917"/>
          </a:xfrm>
          <a:prstGeom prst="rect">
            <a:avLst/>
          </a:prstGeom>
        </p:spPr>
      </p:pic>
    </p:spTree>
    <p:extLst>
      <p:ext uri="{BB962C8B-B14F-4D97-AF65-F5344CB8AC3E}">
        <p14:creationId xmlns:p14="http://schemas.microsoft.com/office/powerpoint/2010/main" val="2363230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left)">
                                      <p:cBhvr>
                                        <p:cTn id="24" dur="500"/>
                                        <p:tgtEl>
                                          <p:spTgt spid="13">
                                            <p:txEl>
                                              <p:pRg st="4" end="4"/>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wipe(left)">
                                      <p:cBhvr>
                                        <p:cTn id="28"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19806"/>
            <a:ext cx="3803198" cy="238194"/>
          </a:xfr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rPr>
              <a:t>Image Of God</a:t>
            </a: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2"/>
            <a:ext cx="3490080" cy="1674935"/>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Jesus Came to Bless Both Jews &amp; Gentiles</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Jesus said He came to both Jews (first) and to the Gentiles </a:t>
            </a:r>
            <a:endPar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Luke 2:29-32: </a:t>
            </a:r>
            <a:r>
              <a:rPr lang="en-US" sz="2000" dirty="0">
                <a:solidFill>
                  <a:prstClr val="black"/>
                </a:solidFill>
                <a:latin typeface="Tahoma" pitchFamily="34" charset="0"/>
                <a:cs typeface="Times New Roman" pitchFamily="18" charset="0"/>
              </a:rPr>
              <a:t>Simeon said Jesus would fulfill prophecy to bring salvation to both Gentiles and the Jews! (Is. 42:6; 49:6)</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Mt. 12:15-21: </a:t>
            </a:r>
            <a:r>
              <a:rPr lang="en-US" sz="2000" dirty="0">
                <a:solidFill>
                  <a:prstClr val="black"/>
                </a:solidFill>
                <a:latin typeface="Tahoma" pitchFamily="34" charset="0"/>
                <a:cs typeface="Times New Roman" pitchFamily="18" charset="0"/>
              </a:rPr>
              <a:t>Jesus came in fulfillment of Isaiah 42:1-4 to give the Gentiles hope! (Luke 4:24-27)</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John 10:16: </a:t>
            </a:r>
            <a:r>
              <a:rPr lang="en-US" sz="2000" dirty="0">
                <a:solidFill>
                  <a:prstClr val="black"/>
                </a:solidFill>
                <a:latin typeface="Tahoma" pitchFamily="34" charset="0"/>
                <a:cs typeface="Times New Roman" pitchFamily="18" charset="0"/>
              </a:rPr>
              <a:t>Jesus spoke of bringing in another flock to the Jewish flock to make “one flock with one shepherd.”</a:t>
            </a: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b="1" dirty="0">
                <a:solidFill>
                  <a:prstClr val="black"/>
                </a:solidFill>
                <a:latin typeface="Tahoma" pitchFamily="34" charset="0"/>
                <a:cs typeface="Times New Roman" pitchFamily="18" charset="0"/>
              </a:rPr>
              <a:t>Eph. 2:11-22:</a:t>
            </a:r>
            <a:r>
              <a:rPr lang="en-US" sz="2000" dirty="0">
                <a:solidFill>
                  <a:prstClr val="black"/>
                </a:solidFill>
                <a:latin typeface="Tahoma" pitchFamily="34" charset="0"/>
                <a:cs typeface="Times New Roman" pitchFamily="18" charset="0"/>
              </a:rPr>
              <a:t> Jews &amp; Gentiles were reconciled together and to God in Christ’s blood and made into “one new man”</a:t>
            </a:r>
            <a:endParaRPr kumimoji="0" lang="en-US" sz="2000" b="0" i="0" u="none" strike="noStrike" kern="1200" cap="none" spc="0" normalizeH="0" baseline="0" noProof="0" dirty="0">
              <a:ln>
                <a:noFill/>
              </a:ln>
              <a:solidFill>
                <a:prstClr val="black"/>
              </a:solidFill>
              <a:effectLst/>
              <a:uLnTx/>
              <a:uFillTx/>
              <a:latin typeface="Tahoma" pitchFamily="34" charset="0"/>
              <a:ea typeface="+mn-ea"/>
              <a:cs typeface="Times New Roman" pitchFamily="18" charset="0"/>
            </a:endParaRPr>
          </a:p>
        </p:txBody>
      </p:sp>
      <p:pic>
        <p:nvPicPr>
          <p:cNvPr id="9" name="Picture 8">
            <a:extLst>
              <a:ext uri="{FF2B5EF4-FFF2-40B4-BE49-F238E27FC236}">
                <a16:creationId xmlns:a16="http://schemas.microsoft.com/office/drawing/2014/main" id="{52A6B82A-4A0E-4F75-940C-9AA09D6CD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37" y="4224887"/>
            <a:ext cx="3597851" cy="2518813"/>
          </a:xfrm>
          <a:prstGeom prst="rect">
            <a:avLst/>
          </a:prstGeom>
        </p:spPr>
      </p:pic>
      <p:sp>
        <p:nvSpPr>
          <p:cNvPr id="10" name="Text Box 7">
            <a:extLst>
              <a:ext uri="{FF2B5EF4-FFF2-40B4-BE49-F238E27FC236}">
                <a16:creationId xmlns:a16="http://schemas.microsoft.com/office/drawing/2014/main" id="{66E38155-CDAF-41D2-AF08-EECEC65333FF}"/>
              </a:ext>
            </a:extLst>
          </p:cNvPr>
          <p:cNvSpPr txBox="1">
            <a:spLocks noChangeArrowheads="1"/>
          </p:cNvSpPr>
          <p:nvPr/>
        </p:nvSpPr>
        <p:spPr bwMode="auto">
          <a:xfrm>
            <a:off x="-475" y="1913127"/>
            <a:ext cx="3490082" cy="1569660"/>
          </a:xfrm>
          <a:prstGeom prst="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0" indent="0" algn="ctr" eaLnBrk="1" hangingPunct="1">
              <a:defRPr/>
            </a:pPr>
            <a:r>
              <a:rPr lang="en-US" sz="2400" b="1" dirty="0">
                <a:solidFill>
                  <a:srgbClr val="0000FF"/>
                </a:solidFill>
                <a:latin typeface="Tahoma" pitchFamily="34" charset="0"/>
                <a:cs typeface="Times New Roman" pitchFamily="18" charset="0"/>
              </a:rPr>
              <a:t>There is NO division in Jesus and His church, but “one new man!”</a:t>
            </a:r>
            <a:endParaRPr kumimoji="0" lang="en-US" sz="2400" b="1" i="1"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1428716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left)">
                                      <p:cBhvr>
                                        <p:cTn id="24" dur="500"/>
                                        <p:tgtEl>
                                          <p:spTgt spid="1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47A690B-DE55-4274-B33B-C91FD647E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Rectangle 78">
            <a:extLst>
              <a:ext uri="{FF2B5EF4-FFF2-40B4-BE49-F238E27FC236}">
                <a16:creationId xmlns:a16="http://schemas.microsoft.com/office/drawing/2014/main" id="{DC9CD390-6DB5-4AEA-8D13-BC6CEF34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08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11FA69C6-0A69-4994-9F32-C4497B8B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82600"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DC66042-BF4A-43D2-9C57-FAD7517D581C}"/>
              </a:ext>
            </a:extLst>
          </p:cNvPr>
          <p:cNvSpPr>
            <a:spLocks noGrp="1"/>
          </p:cNvSpPr>
          <p:nvPr>
            <p:ph type="ftr" sz="quarter" idx="11"/>
          </p:nvPr>
        </p:nvSpPr>
        <p:spPr>
          <a:xfrm>
            <a:off x="0" y="6619806"/>
            <a:ext cx="3803198" cy="238194"/>
          </a:xfrm>
        </p:spPr>
        <p:txBody>
          <a:bodyPr vert="horz" lIns="91440" tIns="45720" rIns="91440" bIns="45720" rtlCol="0" anchor="ct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all" spc="0" normalizeH="0" baseline="0" noProof="0" dirty="0">
                <a:ln>
                  <a:noFill/>
                </a:ln>
                <a:solidFill>
                  <a:srgbClr val="FFFFCC"/>
                </a:solidFill>
                <a:effectLst/>
                <a:uLnTx/>
                <a:uFillTx/>
                <a:latin typeface="Corbel" panose="020B0503020204020204"/>
                <a:ea typeface="+mn-ea"/>
                <a:cs typeface="Arial" charset="0"/>
              </a:rPr>
              <a:t>Image Of God</a:t>
            </a:r>
          </a:p>
        </p:txBody>
      </p:sp>
      <p:sp>
        <p:nvSpPr>
          <p:cNvPr id="202754" name="Rectangle 2">
            <a:extLst>
              <a:ext uri="{FF2B5EF4-FFF2-40B4-BE49-F238E27FC236}">
                <a16:creationId xmlns:a16="http://schemas.microsoft.com/office/drawing/2014/main" id="{0CEAEEFF-C77E-40CB-B635-D9F54CF61D39}"/>
              </a:ext>
            </a:extLst>
          </p:cNvPr>
          <p:cNvSpPr>
            <a:spLocks noGrp="1" noChangeArrowheads="1"/>
          </p:cNvSpPr>
          <p:nvPr>
            <p:ph type="title"/>
          </p:nvPr>
        </p:nvSpPr>
        <p:spPr>
          <a:xfrm>
            <a:off x="0" y="-1"/>
            <a:ext cx="3490080" cy="1143002"/>
          </a:xfrm>
        </p:spPr>
        <p:txBody>
          <a:bodyPr vert="horz" lIns="91440" tIns="45720" rIns="91440" bIns="45720" rtlCol="0" anchor="ctr">
            <a:normAutofit/>
          </a:bodyPr>
          <a:lstStyle/>
          <a:p>
            <a:pPr marL="571500" indent="-571500" defTabSz="914400">
              <a:buFont typeface="Wingdings" panose="05000000000000000000" pitchFamily="2" charset="2"/>
              <a:buChar char="v"/>
              <a:defRPr/>
            </a:pPr>
            <a:r>
              <a:rPr lang="en-US" sz="3200" b="1" dirty="0">
                <a:solidFill>
                  <a:srgbClr val="FFFF00"/>
                </a:solidFill>
              </a:rPr>
              <a:t>The New Race</a:t>
            </a:r>
          </a:p>
        </p:txBody>
      </p:sp>
      <p:sp>
        <p:nvSpPr>
          <p:cNvPr id="13" name="Text Box 8">
            <a:extLst>
              <a:ext uri="{FF2B5EF4-FFF2-40B4-BE49-F238E27FC236}">
                <a16:creationId xmlns:a16="http://schemas.microsoft.com/office/drawing/2014/main" id="{41EFF485-3931-4A76-8529-E46112A3187A}"/>
              </a:ext>
            </a:extLst>
          </p:cNvPr>
          <p:cNvSpPr txBox="1">
            <a:spLocks noChangeArrowheads="1"/>
          </p:cNvSpPr>
          <p:nvPr/>
        </p:nvSpPr>
        <p:spPr bwMode="auto">
          <a:xfrm>
            <a:off x="3473808" y="476386"/>
            <a:ext cx="5653920" cy="59052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The One Flock: The New Race</a:t>
            </a:r>
          </a:p>
          <a:p>
            <a:pPr marL="682625" lvl="0" indent="-454025" fontAlgn="auto">
              <a:lnSpc>
                <a:spcPct val="120000"/>
              </a:lnSpc>
              <a:spcBef>
                <a:spcPct val="0"/>
              </a:spcBef>
              <a:spcAft>
                <a:spcPts val="600"/>
              </a:spcAft>
              <a:buClr>
                <a:srgbClr val="0000FF"/>
              </a:buClr>
              <a:buSzPct val="160000"/>
              <a:buFont typeface="Wingdings" panose="05000000000000000000" pitchFamily="2" charset="2"/>
              <a:buChar char="v"/>
              <a:defRPr/>
            </a:pP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anonymous A.D. 2</a:t>
            </a:r>
            <a:r>
              <a:rPr lang="en-US" altLang="en-US" sz="2400" b="1" cap="all" baseline="30000"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nd</a:t>
            </a: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c. writer that wrote to explain the Christian life to a pagan named </a:t>
            </a:r>
            <a:r>
              <a:rPr lang="en-US" altLang="en-US" sz="2400" b="1" cap="all"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Diognetus</a:t>
            </a:r>
            <a:r>
              <a:rPr lang="en-US" altLang="en-US" sz="2400" b="1" cap="all"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and in his introduction stated, </a:t>
            </a:r>
            <a:endParaRPr kumimoji="0" lang="en-US" altLang="en-US" sz="2400" b="1" i="0" u="none" strike="noStrike" kern="1200" cap="all"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857250" lvl="1" indent="-342900" fontAlgn="auto">
              <a:lnSpc>
                <a:spcPct val="120000"/>
              </a:lnSpc>
              <a:spcBef>
                <a:spcPct val="0"/>
              </a:spcBef>
              <a:spcAft>
                <a:spcPts val="600"/>
              </a:spcAft>
              <a:buClr>
                <a:srgbClr val="006600"/>
              </a:buClr>
              <a:buSzPct val="160000"/>
              <a:buFont typeface="Wingdings" panose="05000000000000000000" pitchFamily="2" charset="2"/>
              <a:buChar char="ü"/>
              <a:defRPr/>
            </a:pPr>
            <a:r>
              <a:rPr lang="en-US" sz="2000" dirty="0">
                <a:solidFill>
                  <a:prstClr val="black"/>
                </a:solidFill>
                <a:latin typeface="Tahoma" pitchFamily="34" charset="0"/>
                <a:cs typeface="Times New Roman" pitchFamily="18" charset="0"/>
              </a:rPr>
              <a:t>“You would also like to know the source of the loving affection that they have for each other. You wonder, too, why this new race or way of life has appeared on earth now and not earlier.” </a:t>
            </a:r>
            <a:r>
              <a:rPr lang="en-US" sz="2000" b="1" i="1" dirty="0">
                <a:solidFill>
                  <a:prstClr val="black"/>
                </a:solidFill>
                <a:latin typeface="Tahoma" pitchFamily="34" charset="0"/>
                <a:cs typeface="Times New Roman" pitchFamily="18" charset="0"/>
              </a:rPr>
              <a:t>(Epistle to </a:t>
            </a:r>
            <a:r>
              <a:rPr lang="en-US" sz="2000" b="1" i="1" dirty="0" err="1">
                <a:solidFill>
                  <a:prstClr val="black"/>
                </a:solidFill>
                <a:latin typeface="Tahoma" pitchFamily="34" charset="0"/>
                <a:cs typeface="Times New Roman" pitchFamily="18" charset="0"/>
              </a:rPr>
              <a:t>Diognetus</a:t>
            </a:r>
            <a:r>
              <a:rPr lang="en-US" sz="2000" b="1" i="1" dirty="0">
                <a:solidFill>
                  <a:prstClr val="black"/>
                </a:solidFill>
                <a:latin typeface="Tahoma" pitchFamily="34" charset="0"/>
                <a:cs typeface="Times New Roman" pitchFamily="18" charset="0"/>
              </a:rPr>
              <a:t>, 1.1)</a:t>
            </a:r>
          </a:p>
        </p:txBody>
      </p:sp>
      <p:pic>
        <p:nvPicPr>
          <p:cNvPr id="9" name="Picture 8">
            <a:extLst>
              <a:ext uri="{FF2B5EF4-FFF2-40B4-BE49-F238E27FC236}">
                <a16:creationId xmlns:a16="http://schemas.microsoft.com/office/drawing/2014/main" id="{52A6B82A-4A0E-4F75-940C-9AA09D6CD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132" y="4136507"/>
            <a:ext cx="3535642" cy="2518813"/>
          </a:xfrm>
          <a:prstGeom prst="rect">
            <a:avLst/>
          </a:prstGeom>
        </p:spPr>
      </p:pic>
    </p:spTree>
    <p:extLst>
      <p:ext uri="{BB962C8B-B14F-4D97-AF65-F5344CB8AC3E}">
        <p14:creationId xmlns:p14="http://schemas.microsoft.com/office/powerpoint/2010/main" val="571734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1_eye">
  <a:themeElements>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fontScheme name="ey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eye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eye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eye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eye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eye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eye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eye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eye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eye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eye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eye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eye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eye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ey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eye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Custom 1">
      <a:majorFont>
        <a:latin typeface="Arial"/>
        <a:ea typeface=""/>
        <a:cs typeface=""/>
      </a:majorFont>
      <a:minorFont>
        <a:latin typeface="Tahoma"/>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5.xml><?xml version="1.0" encoding="utf-8"?>
<a:theme xmlns:a="http://schemas.openxmlformats.org/drawingml/2006/main" name="2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1810</Words>
  <Application>Microsoft Office PowerPoint</Application>
  <PresentationFormat>On-screen Show (4:3)</PresentationFormat>
  <Paragraphs>162</Paragraphs>
  <Slides>17</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Ameretto</vt:lpstr>
      <vt:lpstr>Arial</vt:lpstr>
      <vt:lpstr>Calisto MT</vt:lpstr>
      <vt:lpstr>Corbel</vt:lpstr>
      <vt:lpstr>Tahoma</vt:lpstr>
      <vt:lpstr>Times New Roman</vt:lpstr>
      <vt:lpstr>Wingdings</vt:lpstr>
      <vt:lpstr>Mylar</vt:lpstr>
      <vt:lpstr>Depth</vt:lpstr>
      <vt:lpstr>1_eye</vt:lpstr>
      <vt:lpstr>1_Depth</vt:lpstr>
      <vt:lpstr>2_Depth</vt:lpstr>
      <vt:lpstr>Image Of God</vt:lpstr>
      <vt:lpstr>Intro</vt:lpstr>
      <vt:lpstr>Intro</vt:lpstr>
      <vt:lpstr>Intro</vt:lpstr>
      <vt:lpstr>Intro</vt:lpstr>
      <vt:lpstr>Jews &amp; Gentiles</vt:lpstr>
      <vt:lpstr>Jesus Came to Bless Both Jews &amp; Gentiles</vt:lpstr>
      <vt:lpstr>Jesus Came to Bless Both Jews &amp; Gentiles</vt:lpstr>
      <vt:lpstr>The New Race</vt:lpstr>
      <vt:lpstr>The New Race</vt:lpstr>
      <vt:lpstr>The New Race</vt:lpstr>
      <vt:lpstr>The New Race</vt:lpstr>
      <vt:lpstr>Conclusion</vt:lpstr>
      <vt:lpstr>Conclusion</vt:lpstr>
      <vt:lpstr>Conclusion</vt:lpstr>
      <vt:lpstr>Conclusion</vt:lpstr>
      <vt:lpstr>“What Must I Do To Be Saved?”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Of God</dc:title>
  <dc:subject>06/07/2020</dc:subject>
  <dc:creator>DarkWolf</dc:creator>
  <cp:lastModifiedBy>DarkWolf</cp:lastModifiedBy>
  <cp:revision>26</cp:revision>
  <dcterms:created xsi:type="dcterms:W3CDTF">2020-05-21T20:46:34Z</dcterms:created>
  <dcterms:modified xsi:type="dcterms:W3CDTF">2020-06-06T03:54:29Z</dcterms:modified>
</cp:coreProperties>
</file>