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5" r:id="rId1"/>
    <p:sldMasterId id="2147483817" r:id="rId2"/>
    <p:sldMasterId id="2147483855" r:id="rId3"/>
    <p:sldMasterId id="2147483905" r:id="rId4"/>
    <p:sldMasterId id="2147483917" r:id="rId5"/>
    <p:sldMasterId id="2147483930" r:id="rId6"/>
  </p:sldMasterIdLst>
  <p:notesMasterIdLst>
    <p:notesMasterId r:id="rId21"/>
  </p:notesMasterIdLst>
  <p:handoutMasterIdLst>
    <p:handoutMasterId r:id="rId22"/>
  </p:handoutMasterIdLst>
  <p:sldIdLst>
    <p:sldId id="256" r:id="rId7"/>
    <p:sldId id="425" r:id="rId8"/>
    <p:sldId id="420" r:id="rId9"/>
    <p:sldId id="678" r:id="rId10"/>
    <p:sldId id="680" r:id="rId11"/>
    <p:sldId id="685" r:id="rId12"/>
    <p:sldId id="687" r:id="rId13"/>
    <p:sldId id="689" r:id="rId14"/>
    <p:sldId id="691" r:id="rId15"/>
    <p:sldId id="694" r:id="rId16"/>
    <p:sldId id="672" r:id="rId17"/>
    <p:sldId id="674" r:id="rId18"/>
    <p:sldId id="457" r:id="rId19"/>
    <p:sldId id="64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00FF"/>
    <a:srgbClr val="006600"/>
    <a:srgbClr val="FFFFCC"/>
    <a:srgbClr val="66FFFF"/>
    <a:srgbClr val="FF0066"/>
    <a:srgbClr val="FFFFFF"/>
    <a:srgbClr val="FFCC00"/>
    <a:srgbClr val="CC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125" autoAdjust="0"/>
  </p:normalViewPr>
  <p:slideViewPr>
    <p:cSldViewPr snapToObjects="1">
      <p:cViewPr varScale="1">
        <p:scale>
          <a:sx n="104" d="100"/>
          <a:sy n="104" d="100"/>
        </p:scale>
        <p:origin x="160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4" d="100"/>
          <a:sy n="84" d="100"/>
        </p:scale>
        <p:origin x="382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9594D-CF42-41D5-A719-7C7E43BC5FC8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943D601-E3D4-434A-A8E5-ABDF37DFC784}">
      <dgm:prSet custT="1"/>
      <dgm:spPr/>
      <dgm:t>
        <a:bodyPr/>
        <a:lstStyle/>
        <a:p>
          <a:endParaRPr lang="en-US" sz="1800" b="1" dirty="0"/>
        </a:p>
      </dgm:t>
    </dgm:pt>
    <dgm:pt modelId="{8C705AAD-0040-43B8-A548-151A531CADA8}" type="parTrans" cxnId="{498FC065-D7F6-44E7-8C7D-8AAD3E2BC712}">
      <dgm:prSet/>
      <dgm:spPr/>
      <dgm:t>
        <a:bodyPr/>
        <a:lstStyle/>
        <a:p>
          <a:endParaRPr lang="en-US"/>
        </a:p>
      </dgm:t>
    </dgm:pt>
    <dgm:pt modelId="{8453F42B-57DA-4965-9A8A-03464B6318A8}" type="sibTrans" cxnId="{498FC065-D7F6-44E7-8C7D-8AAD3E2BC712}">
      <dgm:prSet/>
      <dgm:spPr/>
      <dgm:t>
        <a:bodyPr/>
        <a:lstStyle/>
        <a:p>
          <a:endParaRPr lang="en-US"/>
        </a:p>
      </dgm:t>
    </dgm:pt>
    <dgm:pt modelId="{07E4CD85-B767-4193-B8FC-192C7E8C4A93}">
      <dgm:prSet custT="1"/>
      <dgm:spPr/>
      <dgm:t>
        <a:bodyPr/>
        <a:lstStyle/>
        <a:p>
          <a:endParaRPr lang="en-US" sz="1800" b="1" dirty="0"/>
        </a:p>
      </dgm:t>
    </dgm:pt>
    <dgm:pt modelId="{83A5F6E1-D756-4606-A35F-3AF48FF1979D}" type="parTrans" cxnId="{AC98612D-3CB8-4888-8E73-A4778347FA57}">
      <dgm:prSet/>
      <dgm:spPr/>
      <dgm:t>
        <a:bodyPr/>
        <a:lstStyle/>
        <a:p>
          <a:endParaRPr lang="en-US"/>
        </a:p>
      </dgm:t>
    </dgm:pt>
    <dgm:pt modelId="{FA4FA818-A0D6-4468-90DD-BB702F41DA32}" type="sibTrans" cxnId="{AC98612D-3CB8-4888-8E73-A4778347FA57}">
      <dgm:prSet/>
      <dgm:spPr/>
      <dgm:t>
        <a:bodyPr/>
        <a:lstStyle/>
        <a:p>
          <a:endParaRPr lang="en-US"/>
        </a:p>
      </dgm:t>
    </dgm:pt>
    <dgm:pt modelId="{7CA132F3-50E5-4088-92C7-F04E0AC2850C}">
      <dgm:prSet custT="1"/>
      <dgm:spPr/>
      <dgm:t>
        <a:bodyPr/>
        <a:lstStyle/>
        <a:p>
          <a:endParaRPr lang="en-US" sz="1800" dirty="0"/>
        </a:p>
      </dgm:t>
    </dgm:pt>
    <dgm:pt modelId="{A7CA7E36-8C81-442D-B04C-786CD5EED451}" type="parTrans" cxnId="{FA90FC4B-73EC-4C0F-A34B-BAB453113B39}">
      <dgm:prSet/>
      <dgm:spPr/>
      <dgm:t>
        <a:bodyPr/>
        <a:lstStyle/>
        <a:p>
          <a:endParaRPr lang="en-US"/>
        </a:p>
      </dgm:t>
    </dgm:pt>
    <dgm:pt modelId="{74C84F88-875B-49F7-9D01-5E137D739930}" type="sibTrans" cxnId="{FA90FC4B-73EC-4C0F-A34B-BAB453113B39}">
      <dgm:prSet/>
      <dgm:spPr/>
      <dgm:t>
        <a:bodyPr/>
        <a:lstStyle/>
        <a:p>
          <a:endParaRPr lang="en-US"/>
        </a:p>
      </dgm:t>
    </dgm:pt>
    <dgm:pt modelId="{0D00ADF9-4BA6-4914-81B9-029EA88ECB1A}">
      <dgm:prSet custT="1"/>
      <dgm:spPr/>
      <dgm:t>
        <a:bodyPr/>
        <a:lstStyle/>
        <a:p>
          <a:endParaRPr lang="en-US" sz="1800" b="1" dirty="0"/>
        </a:p>
      </dgm:t>
    </dgm:pt>
    <dgm:pt modelId="{69DC50A1-B467-4BF4-AA5B-6376CB83DB9A}" type="parTrans" cxnId="{6640F73C-442D-4BE2-B1BF-72A41FECB4D9}">
      <dgm:prSet/>
      <dgm:spPr/>
      <dgm:t>
        <a:bodyPr/>
        <a:lstStyle/>
        <a:p>
          <a:endParaRPr lang="en-US"/>
        </a:p>
      </dgm:t>
    </dgm:pt>
    <dgm:pt modelId="{AD885708-68D8-4B4F-A3D0-9BC1E72F113C}" type="sibTrans" cxnId="{6640F73C-442D-4BE2-B1BF-72A41FECB4D9}">
      <dgm:prSet/>
      <dgm:spPr/>
      <dgm:t>
        <a:bodyPr/>
        <a:lstStyle/>
        <a:p>
          <a:endParaRPr lang="en-US"/>
        </a:p>
      </dgm:t>
    </dgm:pt>
    <dgm:pt modelId="{B0E4C0B9-894E-4D79-88D1-94E8402C288D}">
      <dgm:prSet custT="1"/>
      <dgm:spPr/>
      <dgm:t>
        <a:bodyPr/>
        <a:lstStyle/>
        <a:p>
          <a:endParaRPr lang="en-US" sz="2000" b="1" dirty="0"/>
        </a:p>
      </dgm:t>
    </dgm:pt>
    <dgm:pt modelId="{ABAF5829-15B9-44FB-AFCF-B32FC870FFE5}" type="parTrans" cxnId="{ADD5BDBF-A8AA-4B16-B5D8-8D081B9A3867}">
      <dgm:prSet/>
      <dgm:spPr/>
      <dgm:t>
        <a:bodyPr/>
        <a:lstStyle/>
        <a:p>
          <a:endParaRPr lang="en-US"/>
        </a:p>
      </dgm:t>
    </dgm:pt>
    <dgm:pt modelId="{FC32F62D-D337-43FF-8C90-AFFC5A13C592}" type="sibTrans" cxnId="{ADD5BDBF-A8AA-4B16-B5D8-8D081B9A3867}">
      <dgm:prSet/>
      <dgm:spPr/>
      <dgm:t>
        <a:bodyPr/>
        <a:lstStyle/>
        <a:p>
          <a:endParaRPr lang="en-US"/>
        </a:p>
      </dgm:t>
    </dgm:pt>
    <dgm:pt modelId="{96177C6B-C348-4F0C-8792-22E5C46720AF}">
      <dgm:prSet custT="1"/>
      <dgm:spPr/>
      <dgm:t>
        <a:bodyPr/>
        <a:lstStyle/>
        <a:p>
          <a:endParaRPr lang="en-US" sz="2400" b="1" dirty="0"/>
        </a:p>
      </dgm:t>
    </dgm:pt>
    <dgm:pt modelId="{EEED1A96-49AC-48B3-A033-ABB3F6236028}" type="parTrans" cxnId="{9640DDE0-FEEF-4747-A012-1BE29CA672CE}">
      <dgm:prSet/>
      <dgm:spPr/>
      <dgm:t>
        <a:bodyPr/>
        <a:lstStyle/>
        <a:p>
          <a:endParaRPr lang="en-US"/>
        </a:p>
      </dgm:t>
    </dgm:pt>
    <dgm:pt modelId="{91AC6817-9FF4-4BCB-8F14-27B6CD1898D2}" type="sibTrans" cxnId="{9640DDE0-FEEF-4747-A012-1BE29CA672CE}">
      <dgm:prSet/>
      <dgm:spPr/>
      <dgm:t>
        <a:bodyPr/>
        <a:lstStyle/>
        <a:p>
          <a:endParaRPr lang="en-US"/>
        </a:p>
      </dgm:t>
    </dgm:pt>
    <dgm:pt modelId="{C86C605F-10CF-40D5-B48E-9DAC7EEDEB41}">
      <dgm:prSet custT="1"/>
      <dgm:spPr/>
      <dgm:t>
        <a:bodyPr/>
        <a:lstStyle/>
        <a:p>
          <a:r>
            <a:rPr lang="en-US" sz="40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Moses</a:t>
          </a:r>
          <a:endParaRPr lang="en-US" sz="4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29AB2DA-C122-49C6-84BB-6456CE0443FF}" type="sibTrans" cxnId="{2A2C871E-3C88-4ED9-BA7C-E9C8D10E8298}">
      <dgm:prSet/>
      <dgm:spPr/>
      <dgm:t>
        <a:bodyPr/>
        <a:lstStyle/>
        <a:p>
          <a:endParaRPr lang="en-US"/>
        </a:p>
      </dgm:t>
    </dgm:pt>
    <dgm:pt modelId="{9479FBEC-2901-4869-B0BE-3782B74C9F29}" type="parTrans" cxnId="{2A2C871E-3C88-4ED9-BA7C-E9C8D10E8298}">
      <dgm:prSet/>
      <dgm:spPr/>
      <dgm:t>
        <a:bodyPr/>
        <a:lstStyle/>
        <a:p>
          <a:endParaRPr lang="en-US"/>
        </a:p>
      </dgm:t>
    </dgm:pt>
    <dgm:pt modelId="{33526E94-758E-447A-A40D-5F8E2C66C184}" type="pres">
      <dgm:prSet presAssocID="{BE69594D-CF42-41D5-A719-7C7E43BC5FC8}" presName="Name0" presStyleCnt="0">
        <dgm:presLayoutVars>
          <dgm:dir/>
          <dgm:resizeHandles val="exact"/>
        </dgm:presLayoutVars>
      </dgm:prSet>
      <dgm:spPr/>
    </dgm:pt>
    <dgm:pt modelId="{5DC2EE0D-72B5-4DE5-8F88-1157F4C2CCEF}" type="pres">
      <dgm:prSet presAssocID="{C86C605F-10CF-40D5-B48E-9DAC7EEDEB41}" presName="node" presStyleLbl="node1" presStyleIdx="0" presStyleCnt="7" custScaleX="120886" custScaleY="138074">
        <dgm:presLayoutVars>
          <dgm:bulletEnabled val="1"/>
        </dgm:presLayoutVars>
      </dgm:prSet>
      <dgm:spPr/>
    </dgm:pt>
    <dgm:pt modelId="{AAA7BC94-C9B2-4806-8124-79D651B1FFBC}" type="pres">
      <dgm:prSet presAssocID="{E29AB2DA-C122-49C6-84BB-6456CE0443FF}" presName="sibTrans" presStyleLbl="sibTrans1D1" presStyleIdx="0" presStyleCnt="6"/>
      <dgm:spPr/>
    </dgm:pt>
    <dgm:pt modelId="{8CF10213-01ED-4517-A79A-BC2429FF1214}" type="pres">
      <dgm:prSet presAssocID="{E29AB2DA-C122-49C6-84BB-6456CE0443FF}" presName="connectorText" presStyleLbl="sibTrans1D1" presStyleIdx="0" presStyleCnt="6"/>
      <dgm:spPr/>
    </dgm:pt>
    <dgm:pt modelId="{E29D1D59-02EC-4B3B-B10A-388E7A557737}" type="pres">
      <dgm:prSet presAssocID="{6943D601-E3D4-434A-A8E5-ABDF37DFC784}" presName="node" presStyleLbl="node1" presStyleIdx="1" presStyleCnt="7" custScaleX="125453" custScaleY="178973" custLinFactNeighborX="1077" custLinFactNeighborY="-2675">
        <dgm:presLayoutVars>
          <dgm:bulletEnabled val="1"/>
        </dgm:presLayoutVars>
      </dgm:prSet>
      <dgm:spPr/>
    </dgm:pt>
    <dgm:pt modelId="{A7A7AD6B-D852-4114-9053-7BEBD18CCAC5}" type="pres">
      <dgm:prSet presAssocID="{8453F42B-57DA-4965-9A8A-03464B6318A8}" presName="sibTrans" presStyleLbl="sibTrans1D1" presStyleIdx="1" presStyleCnt="6"/>
      <dgm:spPr/>
    </dgm:pt>
    <dgm:pt modelId="{EFCCFB31-C31C-4675-8A5C-07C231FC8621}" type="pres">
      <dgm:prSet presAssocID="{8453F42B-57DA-4965-9A8A-03464B6318A8}" presName="connectorText" presStyleLbl="sibTrans1D1" presStyleIdx="1" presStyleCnt="6"/>
      <dgm:spPr/>
    </dgm:pt>
    <dgm:pt modelId="{978BB535-2176-4914-A027-86C57ACB8101}" type="pres">
      <dgm:prSet presAssocID="{07E4CD85-B767-4193-B8FC-192C7E8C4A93}" presName="node" presStyleLbl="node1" presStyleIdx="2" presStyleCnt="7" custScaleX="132599" custScaleY="172218">
        <dgm:presLayoutVars>
          <dgm:bulletEnabled val="1"/>
        </dgm:presLayoutVars>
      </dgm:prSet>
      <dgm:spPr/>
    </dgm:pt>
    <dgm:pt modelId="{3C4E10B1-2AD4-400E-9BB7-BF1B702CD41A}" type="pres">
      <dgm:prSet presAssocID="{FA4FA818-A0D6-4468-90DD-BB702F41DA32}" presName="sibTrans" presStyleLbl="sibTrans1D1" presStyleIdx="2" presStyleCnt="6"/>
      <dgm:spPr/>
    </dgm:pt>
    <dgm:pt modelId="{7ACE7BFB-5DD5-4975-8C51-47C3068EBBBF}" type="pres">
      <dgm:prSet presAssocID="{FA4FA818-A0D6-4468-90DD-BB702F41DA32}" presName="connectorText" presStyleLbl="sibTrans1D1" presStyleIdx="2" presStyleCnt="6"/>
      <dgm:spPr/>
    </dgm:pt>
    <dgm:pt modelId="{18224CA0-21BE-49F5-8515-70F8D16466BC}" type="pres">
      <dgm:prSet presAssocID="{7CA132F3-50E5-4088-92C7-F04E0AC2850C}" presName="node" presStyleLbl="node1" presStyleIdx="3" presStyleCnt="7" custScaleY="217636">
        <dgm:presLayoutVars>
          <dgm:bulletEnabled val="1"/>
        </dgm:presLayoutVars>
      </dgm:prSet>
      <dgm:spPr/>
    </dgm:pt>
    <dgm:pt modelId="{46610ABF-0CB8-41EB-B024-D02498B00266}" type="pres">
      <dgm:prSet presAssocID="{74C84F88-875B-49F7-9D01-5E137D739930}" presName="sibTrans" presStyleLbl="sibTrans1D1" presStyleIdx="3" presStyleCnt="6"/>
      <dgm:spPr/>
    </dgm:pt>
    <dgm:pt modelId="{61D8D932-7DA8-4FAA-89D6-54AC22E6BACC}" type="pres">
      <dgm:prSet presAssocID="{74C84F88-875B-49F7-9D01-5E137D739930}" presName="connectorText" presStyleLbl="sibTrans1D1" presStyleIdx="3" presStyleCnt="6"/>
      <dgm:spPr/>
    </dgm:pt>
    <dgm:pt modelId="{FA51BD83-2614-4BB8-B327-7590A6DDE03C}" type="pres">
      <dgm:prSet presAssocID="{0D00ADF9-4BA6-4914-81B9-029EA88ECB1A}" presName="node" presStyleLbl="node1" presStyleIdx="4" presStyleCnt="7" custScaleX="153309" custScaleY="143774">
        <dgm:presLayoutVars>
          <dgm:bulletEnabled val="1"/>
        </dgm:presLayoutVars>
      </dgm:prSet>
      <dgm:spPr/>
    </dgm:pt>
    <dgm:pt modelId="{D4B37988-2B01-4591-BBEA-5505952ACEAF}" type="pres">
      <dgm:prSet presAssocID="{AD885708-68D8-4B4F-A3D0-9BC1E72F113C}" presName="sibTrans" presStyleLbl="sibTrans1D1" presStyleIdx="4" presStyleCnt="6"/>
      <dgm:spPr/>
    </dgm:pt>
    <dgm:pt modelId="{B318E6BB-56C9-454C-87C6-0EDB66CD4889}" type="pres">
      <dgm:prSet presAssocID="{AD885708-68D8-4B4F-A3D0-9BC1E72F113C}" presName="connectorText" presStyleLbl="sibTrans1D1" presStyleIdx="4" presStyleCnt="6"/>
      <dgm:spPr/>
    </dgm:pt>
    <dgm:pt modelId="{814F76BA-394F-421A-A013-61773657090D}" type="pres">
      <dgm:prSet presAssocID="{B0E4C0B9-894E-4D79-88D1-94E8402C288D}" presName="node" presStyleLbl="node1" presStyleIdx="5" presStyleCnt="7" custScaleX="165641" custScaleY="169482">
        <dgm:presLayoutVars>
          <dgm:bulletEnabled val="1"/>
        </dgm:presLayoutVars>
      </dgm:prSet>
      <dgm:spPr/>
    </dgm:pt>
    <dgm:pt modelId="{A401BAB3-A543-411E-ABBA-D3A972136650}" type="pres">
      <dgm:prSet presAssocID="{FC32F62D-D337-43FF-8C90-AFFC5A13C592}" presName="sibTrans" presStyleLbl="sibTrans1D1" presStyleIdx="5" presStyleCnt="6"/>
      <dgm:spPr/>
    </dgm:pt>
    <dgm:pt modelId="{76F1CEAE-43CB-4358-BDB5-DE17E3569B78}" type="pres">
      <dgm:prSet presAssocID="{FC32F62D-D337-43FF-8C90-AFFC5A13C592}" presName="connectorText" presStyleLbl="sibTrans1D1" presStyleIdx="5" presStyleCnt="6"/>
      <dgm:spPr/>
    </dgm:pt>
    <dgm:pt modelId="{5A540F1B-D9D7-44B1-81AF-96FC50EF138F}" type="pres">
      <dgm:prSet presAssocID="{96177C6B-C348-4F0C-8792-22E5C46720AF}" presName="node" presStyleLbl="node1" presStyleIdx="6" presStyleCnt="7" custScaleX="200350" custScaleY="166258">
        <dgm:presLayoutVars>
          <dgm:bulletEnabled val="1"/>
        </dgm:presLayoutVars>
      </dgm:prSet>
      <dgm:spPr/>
    </dgm:pt>
  </dgm:ptLst>
  <dgm:cxnLst>
    <dgm:cxn modelId="{7960C011-AFBD-4A9A-B4E3-D865CE4D3A4C}" type="presOf" srcId="{FC32F62D-D337-43FF-8C90-AFFC5A13C592}" destId="{76F1CEAE-43CB-4358-BDB5-DE17E3569B78}" srcOrd="1" destOrd="0" presId="urn:microsoft.com/office/officeart/2016/7/layout/RepeatingBendingProcessNew"/>
    <dgm:cxn modelId="{991B9417-4820-45C1-87B3-F0EF0E3C0208}" type="presOf" srcId="{96177C6B-C348-4F0C-8792-22E5C46720AF}" destId="{5A540F1B-D9D7-44B1-81AF-96FC50EF138F}" srcOrd="0" destOrd="0" presId="urn:microsoft.com/office/officeart/2016/7/layout/RepeatingBendingProcessNew"/>
    <dgm:cxn modelId="{2A2C871E-3C88-4ED9-BA7C-E9C8D10E8298}" srcId="{BE69594D-CF42-41D5-A719-7C7E43BC5FC8}" destId="{C86C605F-10CF-40D5-B48E-9DAC7EEDEB41}" srcOrd="0" destOrd="0" parTransId="{9479FBEC-2901-4869-B0BE-3782B74C9F29}" sibTransId="{E29AB2DA-C122-49C6-84BB-6456CE0443FF}"/>
    <dgm:cxn modelId="{DA333C23-50CF-4059-8B0B-58D5967B5651}" type="presOf" srcId="{FA4FA818-A0D6-4468-90DD-BB702F41DA32}" destId="{7ACE7BFB-5DD5-4975-8C51-47C3068EBBBF}" srcOrd="1" destOrd="0" presId="urn:microsoft.com/office/officeart/2016/7/layout/RepeatingBendingProcessNew"/>
    <dgm:cxn modelId="{9B3AE82A-220A-49F0-8358-137BF7B6B19A}" type="presOf" srcId="{8453F42B-57DA-4965-9A8A-03464B6318A8}" destId="{EFCCFB31-C31C-4675-8A5C-07C231FC8621}" srcOrd="1" destOrd="0" presId="urn:microsoft.com/office/officeart/2016/7/layout/RepeatingBendingProcessNew"/>
    <dgm:cxn modelId="{AC98612D-3CB8-4888-8E73-A4778347FA57}" srcId="{BE69594D-CF42-41D5-A719-7C7E43BC5FC8}" destId="{07E4CD85-B767-4193-B8FC-192C7E8C4A93}" srcOrd="2" destOrd="0" parTransId="{83A5F6E1-D756-4606-A35F-3AF48FF1979D}" sibTransId="{FA4FA818-A0D6-4468-90DD-BB702F41DA32}"/>
    <dgm:cxn modelId="{1004543C-0560-4C6C-8884-E890D3F27C63}" type="presOf" srcId="{E29AB2DA-C122-49C6-84BB-6456CE0443FF}" destId="{8CF10213-01ED-4517-A79A-BC2429FF1214}" srcOrd="1" destOrd="0" presId="urn:microsoft.com/office/officeart/2016/7/layout/RepeatingBendingProcessNew"/>
    <dgm:cxn modelId="{6640F73C-442D-4BE2-B1BF-72A41FECB4D9}" srcId="{BE69594D-CF42-41D5-A719-7C7E43BC5FC8}" destId="{0D00ADF9-4BA6-4914-81B9-029EA88ECB1A}" srcOrd="4" destOrd="0" parTransId="{69DC50A1-B467-4BF4-AA5B-6376CB83DB9A}" sibTransId="{AD885708-68D8-4B4F-A3D0-9BC1E72F113C}"/>
    <dgm:cxn modelId="{769A6C5B-730C-40BB-808D-4C9308CEBA3B}" type="presOf" srcId="{7CA132F3-50E5-4088-92C7-F04E0AC2850C}" destId="{18224CA0-21BE-49F5-8515-70F8D16466BC}" srcOrd="0" destOrd="0" presId="urn:microsoft.com/office/officeart/2016/7/layout/RepeatingBendingProcessNew"/>
    <dgm:cxn modelId="{EC156F64-278D-4A68-B0EC-7312E42B80B6}" type="presOf" srcId="{C86C605F-10CF-40D5-B48E-9DAC7EEDEB41}" destId="{5DC2EE0D-72B5-4DE5-8F88-1157F4C2CCEF}" srcOrd="0" destOrd="0" presId="urn:microsoft.com/office/officeart/2016/7/layout/RepeatingBendingProcessNew"/>
    <dgm:cxn modelId="{498FC065-D7F6-44E7-8C7D-8AAD3E2BC712}" srcId="{BE69594D-CF42-41D5-A719-7C7E43BC5FC8}" destId="{6943D601-E3D4-434A-A8E5-ABDF37DFC784}" srcOrd="1" destOrd="0" parTransId="{8C705AAD-0040-43B8-A548-151A531CADA8}" sibTransId="{8453F42B-57DA-4965-9A8A-03464B6318A8}"/>
    <dgm:cxn modelId="{FA90FC4B-73EC-4C0F-A34B-BAB453113B39}" srcId="{BE69594D-CF42-41D5-A719-7C7E43BC5FC8}" destId="{7CA132F3-50E5-4088-92C7-F04E0AC2850C}" srcOrd="3" destOrd="0" parTransId="{A7CA7E36-8C81-442D-B04C-786CD5EED451}" sibTransId="{74C84F88-875B-49F7-9D01-5E137D739930}"/>
    <dgm:cxn modelId="{9246CE4C-AB57-4319-A0D7-292B1B24C363}" type="presOf" srcId="{B0E4C0B9-894E-4D79-88D1-94E8402C288D}" destId="{814F76BA-394F-421A-A013-61773657090D}" srcOrd="0" destOrd="0" presId="urn:microsoft.com/office/officeart/2016/7/layout/RepeatingBendingProcessNew"/>
    <dgm:cxn modelId="{62F8576E-B53E-4DC1-A80D-16DFCAC5D770}" type="presOf" srcId="{BE69594D-CF42-41D5-A719-7C7E43BC5FC8}" destId="{33526E94-758E-447A-A40D-5F8E2C66C184}" srcOrd="0" destOrd="0" presId="urn:microsoft.com/office/officeart/2016/7/layout/RepeatingBendingProcessNew"/>
    <dgm:cxn modelId="{1C925371-50F3-4208-A801-893F76AE548E}" type="presOf" srcId="{0D00ADF9-4BA6-4914-81B9-029EA88ECB1A}" destId="{FA51BD83-2614-4BB8-B327-7590A6DDE03C}" srcOrd="0" destOrd="0" presId="urn:microsoft.com/office/officeart/2016/7/layout/RepeatingBendingProcessNew"/>
    <dgm:cxn modelId="{56E7DF74-2B02-4149-BB56-D1670F2CFD21}" type="presOf" srcId="{07E4CD85-B767-4193-B8FC-192C7E8C4A93}" destId="{978BB535-2176-4914-A027-86C57ACB8101}" srcOrd="0" destOrd="0" presId="urn:microsoft.com/office/officeart/2016/7/layout/RepeatingBendingProcessNew"/>
    <dgm:cxn modelId="{2F546579-36CB-4BED-99AB-76CCC347EE44}" type="presOf" srcId="{AD885708-68D8-4B4F-A3D0-9BC1E72F113C}" destId="{D4B37988-2B01-4591-BBEA-5505952ACEAF}" srcOrd="0" destOrd="0" presId="urn:microsoft.com/office/officeart/2016/7/layout/RepeatingBendingProcessNew"/>
    <dgm:cxn modelId="{7DAE027F-6799-4ED5-B982-FC87810E9F08}" type="presOf" srcId="{6943D601-E3D4-434A-A8E5-ABDF37DFC784}" destId="{E29D1D59-02EC-4B3B-B10A-388E7A557737}" srcOrd="0" destOrd="0" presId="urn:microsoft.com/office/officeart/2016/7/layout/RepeatingBendingProcessNew"/>
    <dgm:cxn modelId="{CCCF929A-057C-4E33-B690-30719305AD92}" type="presOf" srcId="{FC32F62D-D337-43FF-8C90-AFFC5A13C592}" destId="{A401BAB3-A543-411E-ABBA-D3A972136650}" srcOrd="0" destOrd="0" presId="urn:microsoft.com/office/officeart/2016/7/layout/RepeatingBendingProcessNew"/>
    <dgm:cxn modelId="{0D39CDAE-BEEF-4845-B601-62142702FB02}" type="presOf" srcId="{74C84F88-875B-49F7-9D01-5E137D739930}" destId="{46610ABF-0CB8-41EB-B024-D02498B00266}" srcOrd="0" destOrd="0" presId="urn:microsoft.com/office/officeart/2016/7/layout/RepeatingBendingProcessNew"/>
    <dgm:cxn modelId="{647038BD-A7D9-455A-80F3-CD1CF9173EF4}" type="presOf" srcId="{FA4FA818-A0D6-4468-90DD-BB702F41DA32}" destId="{3C4E10B1-2AD4-400E-9BB7-BF1B702CD41A}" srcOrd="0" destOrd="0" presId="urn:microsoft.com/office/officeart/2016/7/layout/RepeatingBendingProcessNew"/>
    <dgm:cxn modelId="{028E5CBE-3AA8-4F26-9274-2530DBFA4167}" type="presOf" srcId="{E29AB2DA-C122-49C6-84BB-6456CE0443FF}" destId="{AAA7BC94-C9B2-4806-8124-79D651B1FFBC}" srcOrd="0" destOrd="0" presId="urn:microsoft.com/office/officeart/2016/7/layout/RepeatingBendingProcessNew"/>
    <dgm:cxn modelId="{ADD5BDBF-A8AA-4B16-B5D8-8D081B9A3867}" srcId="{BE69594D-CF42-41D5-A719-7C7E43BC5FC8}" destId="{B0E4C0B9-894E-4D79-88D1-94E8402C288D}" srcOrd="5" destOrd="0" parTransId="{ABAF5829-15B9-44FB-AFCF-B32FC870FFE5}" sibTransId="{FC32F62D-D337-43FF-8C90-AFFC5A13C592}"/>
    <dgm:cxn modelId="{53DE69CC-FE35-4932-86DD-0B9BA46C8891}" type="presOf" srcId="{74C84F88-875B-49F7-9D01-5E137D739930}" destId="{61D8D932-7DA8-4FAA-89D6-54AC22E6BACC}" srcOrd="1" destOrd="0" presId="urn:microsoft.com/office/officeart/2016/7/layout/RepeatingBendingProcessNew"/>
    <dgm:cxn modelId="{9640DDE0-FEEF-4747-A012-1BE29CA672CE}" srcId="{BE69594D-CF42-41D5-A719-7C7E43BC5FC8}" destId="{96177C6B-C348-4F0C-8792-22E5C46720AF}" srcOrd="6" destOrd="0" parTransId="{EEED1A96-49AC-48B3-A033-ABB3F6236028}" sibTransId="{91AC6817-9FF4-4BCB-8F14-27B6CD1898D2}"/>
    <dgm:cxn modelId="{4FB70EE2-5AB2-44DB-A066-2C37F24D75DF}" type="presOf" srcId="{8453F42B-57DA-4965-9A8A-03464B6318A8}" destId="{A7A7AD6B-D852-4114-9053-7BEBD18CCAC5}" srcOrd="0" destOrd="0" presId="urn:microsoft.com/office/officeart/2016/7/layout/RepeatingBendingProcessNew"/>
    <dgm:cxn modelId="{C6110BF3-8C23-4418-935A-C6CD311CA070}" type="presOf" srcId="{AD885708-68D8-4B4F-A3D0-9BC1E72F113C}" destId="{B318E6BB-56C9-454C-87C6-0EDB66CD4889}" srcOrd="1" destOrd="0" presId="urn:microsoft.com/office/officeart/2016/7/layout/RepeatingBendingProcessNew"/>
    <dgm:cxn modelId="{F27146ED-54C7-4150-A466-E8D1B60013C2}" type="presParOf" srcId="{33526E94-758E-447A-A40D-5F8E2C66C184}" destId="{5DC2EE0D-72B5-4DE5-8F88-1157F4C2CCEF}" srcOrd="0" destOrd="0" presId="urn:microsoft.com/office/officeart/2016/7/layout/RepeatingBendingProcessNew"/>
    <dgm:cxn modelId="{8E426F9B-2007-42AD-AC56-0E50B4A289F1}" type="presParOf" srcId="{33526E94-758E-447A-A40D-5F8E2C66C184}" destId="{AAA7BC94-C9B2-4806-8124-79D651B1FFBC}" srcOrd="1" destOrd="0" presId="urn:microsoft.com/office/officeart/2016/7/layout/RepeatingBendingProcessNew"/>
    <dgm:cxn modelId="{72912A19-69F0-419E-A633-7B1AC01450AB}" type="presParOf" srcId="{AAA7BC94-C9B2-4806-8124-79D651B1FFBC}" destId="{8CF10213-01ED-4517-A79A-BC2429FF1214}" srcOrd="0" destOrd="0" presId="urn:microsoft.com/office/officeart/2016/7/layout/RepeatingBendingProcessNew"/>
    <dgm:cxn modelId="{CA864286-4FF8-4333-BD54-5165EB83A129}" type="presParOf" srcId="{33526E94-758E-447A-A40D-5F8E2C66C184}" destId="{E29D1D59-02EC-4B3B-B10A-388E7A557737}" srcOrd="2" destOrd="0" presId="urn:microsoft.com/office/officeart/2016/7/layout/RepeatingBendingProcessNew"/>
    <dgm:cxn modelId="{4BBCBC38-2352-40A8-97F4-2E7AE9A6A7AC}" type="presParOf" srcId="{33526E94-758E-447A-A40D-5F8E2C66C184}" destId="{A7A7AD6B-D852-4114-9053-7BEBD18CCAC5}" srcOrd="3" destOrd="0" presId="urn:microsoft.com/office/officeart/2016/7/layout/RepeatingBendingProcessNew"/>
    <dgm:cxn modelId="{63FA7439-4A91-4AD5-B3C0-CC2FECEE29FD}" type="presParOf" srcId="{A7A7AD6B-D852-4114-9053-7BEBD18CCAC5}" destId="{EFCCFB31-C31C-4675-8A5C-07C231FC8621}" srcOrd="0" destOrd="0" presId="urn:microsoft.com/office/officeart/2016/7/layout/RepeatingBendingProcessNew"/>
    <dgm:cxn modelId="{195B9B9F-6B6B-4AFB-BDF7-A143A452DA25}" type="presParOf" srcId="{33526E94-758E-447A-A40D-5F8E2C66C184}" destId="{978BB535-2176-4914-A027-86C57ACB8101}" srcOrd="4" destOrd="0" presId="urn:microsoft.com/office/officeart/2016/7/layout/RepeatingBendingProcessNew"/>
    <dgm:cxn modelId="{6A3BD988-AC6C-445F-A998-45A89C97579E}" type="presParOf" srcId="{33526E94-758E-447A-A40D-5F8E2C66C184}" destId="{3C4E10B1-2AD4-400E-9BB7-BF1B702CD41A}" srcOrd="5" destOrd="0" presId="urn:microsoft.com/office/officeart/2016/7/layout/RepeatingBendingProcessNew"/>
    <dgm:cxn modelId="{1C94F472-281A-44A1-A005-3775249DDE84}" type="presParOf" srcId="{3C4E10B1-2AD4-400E-9BB7-BF1B702CD41A}" destId="{7ACE7BFB-5DD5-4975-8C51-47C3068EBBBF}" srcOrd="0" destOrd="0" presId="urn:microsoft.com/office/officeart/2016/7/layout/RepeatingBendingProcessNew"/>
    <dgm:cxn modelId="{40864EEE-BCBA-467C-8849-173B2DAF2393}" type="presParOf" srcId="{33526E94-758E-447A-A40D-5F8E2C66C184}" destId="{18224CA0-21BE-49F5-8515-70F8D16466BC}" srcOrd="6" destOrd="0" presId="urn:microsoft.com/office/officeart/2016/7/layout/RepeatingBendingProcessNew"/>
    <dgm:cxn modelId="{55609E74-1180-41B6-9320-B1C7B2A0839B}" type="presParOf" srcId="{33526E94-758E-447A-A40D-5F8E2C66C184}" destId="{46610ABF-0CB8-41EB-B024-D02498B00266}" srcOrd="7" destOrd="0" presId="urn:microsoft.com/office/officeart/2016/7/layout/RepeatingBendingProcessNew"/>
    <dgm:cxn modelId="{A36AF28C-F11D-45B8-BB79-807B88860E6F}" type="presParOf" srcId="{46610ABF-0CB8-41EB-B024-D02498B00266}" destId="{61D8D932-7DA8-4FAA-89D6-54AC22E6BACC}" srcOrd="0" destOrd="0" presId="urn:microsoft.com/office/officeart/2016/7/layout/RepeatingBendingProcessNew"/>
    <dgm:cxn modelId="{7A95A242-452A-4A4E-8AA0-CE410CEB6054}" type="presParOf" srcId="{33526E94-758E-447A-A40D-5F8E2C66C184}" destId="{FA51BD83-2614-4BB8-B327-7590A6DDE03C}" srcOrd="8" destOrd="0" presId="urn:microsoft.com/office/officeart/2016/7/layout/RepeatingBendingProcessNew"/>
    <dgm:cxn modelId="{4753AEBA-338F-4598-9D5B-DE7367275C4B}" type="presParOf" srcId="{33526E94-758E-447A-A40D-5F8E2C66C184}" destId="{D4B37988-2B01-4591-BBEA-5505952ACEAF}" srcOrd="9" destOrd="0" presId="urn:microsoft.com/office/officeart/2016/7/layout/RepeatingBendingProcessNew"/>
    <dgm:cxn modelId="{4C3DB178-68FF-440E-AA3E-70371AFB34BB}" type="presParOf" srcId="{D4B37988-2B01-4591-BBEA-5505952ACEAF}" destId="{B318E6BB-56C9-454C-87C6-0EDB66CD4889}" srcOrd="0" destOrd="0" presId="urn:microsoft.com/office/officeart/2016/7/layout/RepeatingBendingProcessNew"/>
    <dgm:cxn modelId="{3F2636CF-0205-46ED-9C76-D69CDAAEBC48}" type="presParOf" srcId="{33526E94-758E-447A-A40D-5F8E2C66C184}" destId="{814F76BA-394F-421A-A013-61773657090D}" srcOrd="10" destOrd="0" presId="urn:microsoft.com/office/officeart/2016/7/layout/RepeatingBendingProcessNew"/>
    <dgm:cxn modelId="{D0F41D8B-E54A-48E4-8325-0872551A93A6}" type="presParOf" srcId="{33526E94-758E-447A-A40D-5F8E2C66C184}" destId="{A401BAB3-A543-411E-ABBA-D3A972136650}" srcOrd="11" destOrd="0" presId="urn:microsoft.com/office/officeart/2016/7/layout/RepeatingBendingProcessNew"/>
    <dgm:cxn modelId="{F736A8AE-F6D6-4BA1-BEEB-179DD0EB8FDE}" type="presParOf" srcId="{A401BAB3-A543-411E-ABBA-D3A972136650}" destId="{76F1CEAE-43CB-4358-BDB5-DE17E3569B78}" srcOrd="0" destOrd="0" presId="urn:microsoft.com/office/officeart/2016/7/layout/RepeatingBendingProcessNew"/>
    <dgm:cxn modelId="{A6FFFEFE-CCEB-477B-B404-F33E48C4E8FD}" type="presParOf" srcId="{33526E94-758E-447A-A40D-5F8E2C66C184}" destId="{5A540F1B-D9D7-44B1-81AF-96FC50EF138F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69594D-CF42-41D5-A719-7C7E43BC5FC8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943D601-E3D4-434A-A8E5-ABDF37DFC784}">
      <dgm:prSet custT="1"/>
      <dgm:spPr/>
      <dgm:t>
        <a:bodyPr/>
        <a:lstStyle/>
        <a:p>
          <a:endParaRPr lang="en-US" sz="1800" b="1" dirty="0"/>
        </a:p>
      </dgm:t>
    </dgm:pt>
    <dgm:pt modelId="{8C705AAD-0040-43B8-A548-151A531CADA8}" type="parTrans" cxnId="{498FC065-D7F6-44E7-8C7D-8AAD3E2BC712}">
      <dgm:prSet/>
      <dgm:spPr/>
      <dgm:t>
        <a:bodyPr/>
        <a:lstStyle/>
        <a:p>
          <a:endParaRPr lang="en-US"/>
        </a:p>
      </dgm:t>
    </dgm:pt>
    <dgm:pt modelId="{8453F42B-57DA-4965-9A8A-03464B6318A8}" type="sibTrans" cxnId="{498FC065-D7F6-44E7-8C7D-8AAD3E2BC712}">
      <dgm:prSet/>
      <dgm:spPr/>
      <dgm:t>
        <a:bodyPr/>
        <a:lstStyle/>
        <a:p>
          <a:endParaRPr lang="en-US"/>
        </a:p>
      </dgm:t>
    </dgm:pt>
    <dgm:pt modelId="{07E4CD85-B767-4193-B8FC-192C7E8C4A93}">
      <dgm:prSet custT="1"/>
      <dgm:spPr/>
      <dgm:t>
        <a:bodyPr/>
        <a:lstStyle/>
        <a:p>
          <a:endParaRPr lang="en-US" sz="1800" b="1" dirty="0"/>
        </a:p>
      </dgm:t>
    </dgm:pt>
    <dgm:pt modelId="{83A5F6E1-D756-4606-A35F-3AF48FF1979D}" type="parTrans" cxnId="{AC98612D-3CB8-4888-8E73-A4778347FA57}">
      <dgm:prSet/>
      <dgm:spPr/>
      <dgm:t>
        <a:bodyPr/>
        <a:lstStyle/>
        <a:p>
          <a:endParaRPr lang="en-US"/>
        </a:p>
      </dgm:t>
    </dgm:pt>
    <dgm:pt modelId="{FA4FA818-A0D6-4468-90DD-BB702F41DA32}" type="sibTrans" cxnId="{AC98612D-3CB8-4888-8E73-A4778347FA57}">
      <dgm:prSet/>
      <dgm:spPr/>
      <dgm:t>
        <a:bodyPr/>
        <a:lstStyle/>
        <a:p>
          <a:endParaRPr lang="en-US"/>
        </a:p>
      </dgm:t>
    </dgm:pt>
    <dgm:pt modelId="{7CA132F3-50E5-4088-92C7-F04E0AC2850C}">
      <dgm:prSet custT="1"/>
      <dgm:spPr/>
      <dgm:t>
        <a:bodyPr/>
        <a:lstStyle/>
        <a:p>
          <a:endParaRPr lang="en-US" sz="1800" dirty="0"/>
        </a:p>
      </dgm:t>
    </dgm:pt>
    <dgm:pt modelId="{A7CA7E36-8C81-442D-B04C-786CD5EED451}" type="parTrans" cxnId="{FA90FC4B-73EC-4C0F-A34B-BAB453113B39}">
      <dgm:prSet/>
      <dgm:spPr/>
      <dgm:t>
        <a:bodyPr/>
        <a:lstStyle/>
        <a:p>
          <a:endParaRPr lang="en-US"/>
        </a:p>
      </dgm:t>
    </dgm:pt>
    <dgm:pt modelId="{74C84F88-875B-49F7-9D01-5E137D739930}" type="sibTrans" cxnId="{FA90FC4B-73EC-4C0F-A34B-BAB453113B39}">
      <dgm:prSet/>
      <dgm:spPr/>
      <dgm:t>
        <a:bodyPr/>
        <a:lstStyle/>
        <a:p>
          <a:endParaRPr lang="en-US"/>
        </a:p>
      </dgm:t>
    </dgm:pt>
    <dgm:pt modelId="{0D00ADF9-4BA6-4914-81B9-029EA88ECB1A}">
      <dgm:prSet custT="1"/>
      <dgm:spPr/>
      <dgm:t>
        <a:bodyPr/>
        <a:lstStyle/>
        <a:p>
          <a:endParaRPr lang="en-US" sz="1800" b="1" dirty="0"/>
        </a:p>
      </dgm:t>
    </dgm:pt>
    <dgm:pt modelId="{69DC50A1-B467-4BF4-AA5B-6376CB83DB9A}" type="parTrans" cxnId="{6640F73C-442D-4BE2-B1BF-72A41FECB4D9}">
      <dgm:prSet/>
      <dgm:spPr/>
      <dgm:t>
        <a:bodyPr/>
        <a:lstStyle/>
        <a:p>
          <a:endParaRPr lang="en-US"/>
        </a:p>
      </dgm:t>
    </dgm:pt>
    <dgm:pt modelId="{AD885708-68D8-4B4F-A3D0-9BC1E72F113C}" type="sibTrans" cxnId="{6640F73C-442D-4BE2-B1BF-72A41FECB4D9}">
      <dgm:prSet/>
      <dgm:spPr/>
      <dgm:t>
        <a:bodyPr/>
        <a:lstStyle/>
        <a:p>
          <a:endParaRPr lang="en-US"/>
        </a:p>
      </dgm:t>
    </dgm:pt>
    <dgm:pt modelId="{B0E4C0B9-894E-4D79-88D1-94E8402C288D}">
      <dgm:prSet custT="1"/>
      <dgm:spPr/>
      <dgm:t>
        <a:bodyPr/>
        <a:lstStyle/>
        <a:p>
          <a:endParaRPr lang="en-US" sz="2000" b="1" dirty="0"/>
        </a:p>
      </dgm:t>
    </dgm:pt>
    <dgm:pt modelId="{ABAF5829-15B9-44FB-AFCF-B32FC870FFE5}" type="parTrans" cxnId="{ADD5BDBF-A8AA-4B16-B5D8-8D081B9A3867}">
      <dgm:prSet/>
      <dgm:spPr/>
      <dgm:t>
        <a:bodyPr/>
        <a:lstStyle/>
        <a:p>
          <a:endParaRPr lang="en-US"/>
        </a:p>
      </dgm:t>
    </dgm:pt>
    <dgm:pt modelId="{FC32F62D-D337-43FF-8C90-AFFC5A13C592}" type="sibTrans" cxnId="{ADD5BDBF-A8AA-4B16-B5D8-8D081B9A3867}">
      <dgm:prSet/>
      <dgm:spPr/>
      <dgm:t>
        <a:bodyPr/>
        <a:lstStyle/>
        <a:p>
          <a:endParaRPr lang="en-US"/>
        </a:p>
      </dgm:t>
    </dgm:pt>
    <dgm:pt modelId="{96177C6B-C348-4F0C-8792-22E5C46720AF}">
      <dgm:prSet custT="1"/>
      <dgm:spPr/>
      <dgm:t>
        <a:bodyPr/>
        <a:lstStyle/>
        <a:p>
          <a:endParaRPr lang="en-US" sz="2400" b="1" dirty="0"/>
        </a:p>
      </dgm:t>
    </dgm:pt>
    <dgm:pt modelId="{EEED1A96-49AC-48B3-A033-ABB3F6236028}" type="parTrans" cxnId="{9640DDE0-FEEF-4747-A012-1BE29CA672CE}">
      <dgm:prSet/>
      <dgm:spPr/>
      <dgm:t>
        <a:bodyPr/>
        <a:lstStyle/>
        <a:p>
          <a:endParaRPr lang="en-US"/>
        </a:p>
      </dgm:t>
    </dgm:pt>
    <dgm:pt modelId="{91AC6817-9FF4-4BCB-8F14-27B6CD1898D2}" type="sibTrans" cxnId="{9640DDE0-FEEF-4747-A012-1BE29CA672CE}">
      <dgm:prSet/>
      <dgm:spPr/>
      <dgm:t>
        <a:bodyPr/>
        <a:lstStyle/>
        <a:p>
          <a:endParaRPr lang="en-US"/>
        </a:p>
      </dgm:t>
    </dgm:pt>
    <dgm:pt modelId="{C86C605F-10CF-40D5-B48E-9DAC7EEDEB41}">
      <dgm:prSet custT="1"/>
      <dgm:spPr/>
      <dgm:t>
        <a:bodyPr/>
        <a:lstStyle/>
        <a:p>
          <a:r>
            <a:rPr lang="en-US" sz="40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Israel</a:t>
          </a:r>
          <a:endParaRPr lang="en-US" sz="4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29AB2DA-C122-49C6-84BB-6456CE0443FF}" type="sibTrans" cxnId="{2A2C871E-3C88-4ED9-BA7C-E9C8D10E8298}">
      <dgm:prSet/>
      <dgm:spPr/>
      <dgm:t>
        <a:bodyPr/>
        <a:lstStyle/>
        <a:p>
          <a:endParaRPr lang="en-US"/>
        </a:p>
      </dgm:t>
    </dgm:pt>
    <dgm:pt modelId="{9479FBEC-2901-4869-B0BE-3782B74C9F29}" type="parTrans" cxnId="{2A2C871E-3C88-4ED9-BA7C-E9C8D10E8298}">
      <dgm:prSet/>
      <dgm:spPr/>
      <dgm:t>
        <a:bodyPr/>
        <a:lstStyle/>
        <a:p>
          <a:endParaRPr lang="en-US"/>
        </a:p>
      </dgm:t>
    </dgm:pt>
    <dgm:pt modelId="{33526E94-758E-447A-A40D-5F8E2C66C184}" type="pres">
      <dgm:prSet presAssocID="{BE69594D-CF42-41D5-A719-7C7E43BC5FC8}" presName="Name0" presStyleCnt="0">
        <dgm:presLayoutVars>
          <dgm:dir/>
          <dgm:resizeHandles val="exact"/>
        </dgm:presLayoutVars>
      </dgm:prSet>
      <dgm:spPr/>
    </dgm:pt>
    <dgm:pt modelId="{5DC2EE0D-72B5-4DE5-8F88-1157F4C2CCEF}" type="pres">
      <dgm:prSet presAssocID="{C86C605F-10CF-40D5-B48E-9DAC7EEDEB41}" presName="node" presStyleLbl="node1" presStyleIdx="0" presStyleCnt="7" custScaleX="120886" custScaleY="138074">
        <dgm:presLayoutVars>
          <dgm:bulletEnabled val="1"/>
        </dgm:presLayoutVars>
      </dgm:prSet>
      <dgm:spPr/>
    </dgm:pt>
    <dgm:pt modelId="{AAA7BC94-C9B2-4806-8124-79D651B1FFBC}" type="pres">
      <dgm:prSet presAssocID="{E29AB2DA-C122-49C6-84BB-6456CE0443FF}" presName="sibTrans" presStyleLbl="sibTrans1D1" presStyleIdx="0" presStyleCnt="6"/>
      <dgm:spPr/>
    </dgm:pt>
    <dgm:pt modelId="{8CF10213-01ED-4517-A79A-BC2429FF1214}" type="pres">
      <dgm:prSet presAssocID="{E29AB2DA-C122-49C6-84BB-6456CE0443FF}" presName="connectorText" presStyleLbl="sibTrans1D1" presStyleIdx="0" presStyleCnt="6"/>
      <dgm:spPr/>
    </dgm:pt>
    <dgm:pt modelId="{E29D1D59-02EC-4B3B-B10A-388E7A557737}" type="pres">
      <dgm:prSet presAssocID="{6943D601-E3D4-434A-A8E5-ABDF37DFC784}" presName="node" presStyleLbl="node1" presStyleIdx="1" presStyleCnt="7" custScaleX="125453" custScaleY="178973" custLinFactNeighborX="1077" custLinFactNeighborY="-2675">
        <dgm:presLayoutVars>
          <dgm:bulletEnabled val="1"/>
        </dgm:presLayoutVars>
      </dgm:prSet>
      <dgm:spPr/>
    </dgm:pt>
    <dgm:pt modelId="{A7A7AD6B-D852-4114-9053-7BEBD18CCAC5}" type="pres">
      <dgm:prSet presAssocID="{8453F42B-57DA-4965-9A8A-03464B6318A8}" presName="sibTrans" presStyleLbl="sibTrans1D1" presStyleIdx="1" presStyleCnt="6"/>
      <dgm:spPr/>
    </dgm:pt>
    <dgm:pt modelId="{EFCCFB31-C31C-4675-8A5C-07C231FC8621}" type="pres">
      <dgm:prSet presAssocID="{8453F42B-57DA-4965-9A8A-03464B6318A8}" presName="connectorText" presStyleLbl="sibTrans1D1" presStyleIdx="1" presStyleCnt="6"/>
      <dgm:spPr/>
    </dgm:pt>
    <dgm:pt modelId="{978BB535-2176-4914-A027-86C57ACB8101}" type="pres">
      <dgm:prSet presAssocID="{07E4CD85-B767-4193-B8FC-192C7E8C4A93}" presName="node" presStyleLbl="node1" presStyleIdx="2" presStyleCnt="7" custScaleX="148801" custScaleY="230649">
        <dgm:presLayoutVars>
          <dgm:bulletEnabled val="1"/>
        </dgm:presLayoutVars>
      </dgm:prSet>
      <dgm:spPr/>
    </dgm:pt>
    <dgm:pt modelId="{3C4E10B1-2AD4-400E-9BB7-BF1B702CD41A}" type="pres">
      <dgm:prSet presAssocID="{FA4FA818-A0D6-4468-90DD-BB702F41DA32}" presName="sibTrans" presStyleLbl="sibTrans1D1" presStyleIdx="2" presStyleCnt="6"/>
      <dgm:spPr/>
    </dgm:pt>
    <dgm:pt modelId="{7ACE7BFB-5DD5-4975-8C51-47C3068EBBBF}" type="pres">
      <dgm:prSet presAssocID="{FA4FA818-A0D6-4468-90DD-BB702F41DA32}" presName="connectorText" presStyleLbl="sibTrans1D1" presStyleIdx="2" presStyleCnt="6"/>
      <dgm:spPr/>
    </dgm:pt>
    <dgm:pt modelId="{18224CA0-21BE-49F5-8515-70F8D16466BC}" type="pres">
      <dgm:prSet presAssocID="{7CA132F3-50E5-4088-92C7-F04E0AC2850C}" presName="node" presStyleLbl="node1" presStyleIdx="3" presStyleCnt="7" custScaleY="147561">
        <dgm:presLayoutVars>
          <dgm:bulletEnabled val="1"/>
        </dgm:presLayoutVars>
      </dgm:prSet>
      <dgm:spPr/>
    </dgm:pt>
    <dgm:pt modelId="{46610ABF-0CB8-41EB-B024-D02498B00266}" type="pres">
      <dgm:prSet presAssocID="{74C84F88-875B-49F7-9D01-5E137D739930}" presName="sibTrans" presStyleLbl="sibTrans1D1" presStyleIdx="3" presStyleCnt="6"/>
      <dgm:spPr/>
    </dgm:pt>
    <dgm:pt modelId="{61D8D932-7DA8-4FAA-89D6-54AC22E6BACC}" type="pres">
      <dgm:prSet presAssocID="{74C84F88-875B-49F7-9D01-5E137D739930}" presName="connectorText" presStyleLbl="sibTrans1D1" presStyleIdx="3" presStyleCnt="6"/>
      <dgm:spPr/>
    </dgm:pt>
    <dgm:pt modelId="{FA51BD83-2614-4BB8-B327-7590A6DDE03C}" type="pres">
      <dgm:prSet presAssocID="{0D00ADF9-4BA6-4914-81B9-029EA88ECB1A}" presName="node" presStyleLbl="node1" presStyleIdx="4" presStyleCnt="7" custScaleX="153309" custScaleY="143774">
        <dgm:presLayoutVars>
          <dgm:bulletEnabled val="1"/>
        </dgm:presLayoutVars>
      </dgm:prSet>
      <dgm:spPr/>
    </dgm:pt>
    <dgm:pt modelId="{D4B37988-2B01-4591-BBEA-5505952ACEAF}" type="pres">
      <dgm:prSet presAssocID="{AD885708-68D8-4B4F-A3D0-9BC1E72F113C}" presName="sibTrans" presStyleLbl="sibTrans1D1" presStyleIdx="4" presStyleCnt="6"/>
      <dgm:spPr/>
    </dgm:pt>
    <dgm:pt modelId="{B318E6BB-56C9-454C-87C6-0EDB66CD4889}" type="pres">
      <dgm:prSet presAssocID="{AD885708-68D8-4B4F-A3D0-9BC1E72F113C}" presName="connectorText" presStyleLbl="sibTrans1D1" presStyleIdx="4" presStyleCnt="6"/>
      <dgm:spPr/>
    </dgm:pt>
    <dgm:pt modelId="{814F76BA-394F-421A-A013-61773657090D}" type="pres">
      <dgm:prSet presAssocID="{B0E4C0B9-894E-4D79-88D1-94E8402C288D}" presName="node" presStyleLbl="node1" presStyleIdx="5" presStyleCnt="7" custScaleX="165641" custScaleY="169482">
        <dgm:presLayoutVars>
          <dgm:bulletEnabled val="1"/>
        </dgm:presLayoutVars>
      </dgm:prSet>
      <dgm:spPr/>
    </dgm:pt>
    <dgm:pt modelId="{A401BAB3-A543-411E-ABBA-D3A972136650}" type="pres">
      <dgm:prSet presAssocID="{FC32F62D-D337-43FF-8C90-AFFC5A13C592}" presName="sibTrans" presStyleLbl="sibTrans1D1" presStyleIdx="5" presStyleCnt="6"/>
      <dgm:spPr/>
    </dgm:pt>
    <dgm:pt modelId="{76F1CEAE-43CB-4358-BDB5-DE17E3569B78}" type="pres">
      <dgm:prSet presAssocID="{FC32F62D-D337-43FF-8C90-AFFC5A13C592}" presName="connectorText" presStyleLbl="sibTrans1D1" presStyleIdx="5" presStyleCnt="6"/>
      <dgm:spPr/>
    </dgm:pt>
    <dgm:pt modelId="{5A540F1B-D9D7-44B1-81AF-96FC50EF138F}" type="pres">
      <dgm:prSet presAssocID="{96177C6B-C348-4F0C-8792-22E5C46720AF}" presName="node" presStyleLbl="node1" presStyleIdx="6" presStyleCnt="7" custScaleX="200350" custScaleY="166258">
        <dgm:presLayoutVars>
          <dgm:bulletEnabled val="1"/>
        </dgm:presLayoutVars>
      </dgm:prSet>
      <dgm:spPr/>
    </dgm:pt>
  </dgm:ptLst>
  <dgm:cxnLst>
    <dgm:cxn modelId="{7960C011-AFBD-4A9A-B4E3-D865CE4D3A4C}" type="presOf" srcId="{FC32F62D-D337-43FF-8C90-AFFC5A13C592}" destId="{76F1CEAE-43CB-4358-BDB5-DE17E3569B78}" srcOrd="1" destOrd="0" presId="urn:microsoft.com/office/officeart/2016/7/layout/RepeatingBendingProcessNew"/>
    <dgm:cxn modelId="{991B9417-4820-45C1-87B3-F0EF0E3C0208}" type="presOf" srcId="{96177C6B-C348-4F0C-8792-22E5C46720AF}" destId="{5A540F1B-D9D7-44B1-81AF-96FC50EF138F}" srcOrd="0" destOrd="0" presId="urn:microsoft.com/office/officeart/2016/7/layout/RepeatingBendingProcessNew"/>
    <dgm:cxn modelId="{2A2C871E-3C88-4ED9-BA7C-E9C8D10E8298}" srcId="{BE69594D-CF42-41D5-A719-7C7E43BC5FC8}" destId="{C86C605F-10CF-40D5-B48E-9DAC7EEDEB41}" srcOrd="0" destOrd="0" parTransId="{9479FBEC-2901-4869-B0BE-3782B74C9F29}" sibTransId="{E29AB2DA-C122-49C6-84BB-6456CE0443FF}"/>
    <dgm:cxn modelId="{DA333C23-50CF-4059-8B0B-58D5967B5651}" type="presOf" srcId="{FA4FA818-A0D6-4468-90DD-BB702F41DA32}" destId="{7ACE7BFB-5DD5-4975-8C51-47C3068EBBBF}" srcOrd="1" destOrd="0" presId="urn:microsoft.com/office/officeart/2016/7/layout/RepeatingBendingProcessNew"/>
    <dgm:cxn modelId="{9B3AE82A-220A-49F0-8358-137BF7B6B19A}" type="presOf" srcId="{8453F42B-57DA-4965-9A8A-03464B6318A8}" destId="{EFCCFB31-C31C-4675-8A5C-07C231FC8621}" srcOrd="1" destOrd="0" presId="urn:microsoft.com/office/officeart/2016/7/layout/RepeatingBendingProcessNew"/>
    <dgm:cxn modelId="{AC98612D-3CB8-4888-8E73-A4778347FA57}" srcId="{BE69594D-CF42-41D5-A719-7C7E43BC5FC8}" destId="{07E4CD85-B767-4193-B8FC-192C7E8C4A93}" srcOrd="2" destOrd="0" parTransId="{83A5F6E1-D756-4606-A35F-3AF48FF1979D}" sibTransId="{FA4FA818-A0D6-4468-90DD-BB702F41DA32}"/>
    <dgm:cxn modelId="{1004543C-0560-4C6C-8884-E890D3F27C63}" type="presOf" srcId="{E29AB2DA-C122-49C6-84BB-6456CE0443FF}" destId="{8CF10213-01ED-4517-A79A-BC2429FF1214}" srcOrd="1" destOrd="0" presId="urn:microsoft.com/office/officeart/2016/7/layout/RepeatingBendingProcessNew"/>
    <dgm:cxn modelId="{6640F73C-442D-4BE2-B1BF-72A41FECB4D9}" srcId="{BE69594D-CF42-41D5-A719-7C7E43BC5FC8}" destId="{0D00ADF9-4BA6-4914-81B9-029EA88ECB1A}" srcOrd="4" destOrd="0" parTransId="{69DC50A1-B467-4BF4-AA5B-6376CB83DB9A}" sibTransId="{AD885708-68D8-4B4F-A3D0-9BC1E72F113C}"/>
    <dgm:cxn modelId="{769A6C5B-730C-40BB-808D-4C9308CEBA3B}" type="presOf" srcId="{7CA132F3-50E5-4088-92C7-F04E0AC2850C}" destId="{18224CA0-21BE-49F5-8515-70F8D16466BC}" srcOrd="0" destOrd="0" presId="urn:microsoft.com/office/officeart/2016/7/layout/RepeatingBendingProcessNew"/>
    <dgm:cxn modelId="{EC156F64-278D-4A68-B0EC-7312E42B80B6}" type="presOf" srcId="{C86C605F-10CF-40D5-B48E-9DAC7EEDEB41}" destId="{5DC2EE0D-72B5-4DE5-8F88-1157F4C2CCEF}" srcOrd="0" destOrd="0" presId="urn:microsoft.com/office/officeart/2016/7/layout/RepeatingBendingProcessNew"/>
    <dgm:cxn modelId="{498FC065-D7F6-44E7-8C7D-8AAD3E2BC712}" srcId="{BE69594D-CF42-41D5-A719-7C7E43BC5FC8}" destId="{6943D601-E3D4-434A-A8E5-ABDF37DFC784}" srcOrd="1" destOrd="0" parTransId="{8C705AAD-0040-43B8-A548-151A531CADA8}" sibTransId="{8453F42B-57DA-4965-9A8A-03464B6318A8}"/>
    <dgm:cxn modelId="{FA90FC4B-73EC-4C0F-A34B-BAB453113B39}" srcId="{BE69594D-CF42-41D5-A719-7C7E43BC5FC8}" destId="{7CA132F3-50E5-4088-92C7-F04E0AC2850C}" srcOrd="3" destOrd="0" parTransId="{A7CA7E36-8C81-442D-B04C-786CD5EED451}" sibTransId="{74C84F88-875B-49F7-9D01-5E137D739930}"/>
    <dgm:cxn modelId="{9246CE4C-AB57-4319-A0D7-292B1B24C363}" type="presOf" srcId="{B0E4C0B9-894E-4D79-88D1-94E8402C288D}" destId="{814F76BA-394F-421A-A013-61773657090D}" srcOrd="0" destOrd="0" presId="urn:microsoft.com/office/officeart/2016/7/layout/RepeatingBendingProcessNew"/>
    <dgm:cxn modelId="{62F8576E-B53E-4DC1-A80D-16DFCAC5D770}" type="presOf" srcId="{BE69594D-CF42-41D5-A719-7C7E43BC5FC8}" destId="{33526E94-758E-447A-A40D-5F8E2C66C184}" srcOrd="0" destOrd="0" presId="urn:microsoft.com/office/officeart/2016/7/layout/RepeatingBendingProcessNew"/>
    <dgm:cxn modelId="{1C925371-50F3-4208-A801-893F76AE548E}" type="presOf" srcId="{0D00ADF9-4BA6-4914-81B9-029EA88ECB1A}" destId="{FA51BD83-2614-4BB8-B327-7590A6DDE03C}" srcOrd="0" destOrd="0" presId="urn:microsoft.com/office/officeart/2016/7/layout/RepeatingBendingProcessNew"/>
    <dgm:cxn modelId="{56E7DF74-2B02-4149-BB56-D1670F2CFD21}" type="presOf" srcId="{07E4CD85-B767-4193-B8FC-192C7E8C4A93}" destId="{978BB535-2176-4914-A027-86C57ACB8101}" srcOrd="0" destOrd="0" presId="urn:microsoft.com/office/officeart/2016/7/layout/RepeatingBendingProcessNew"/>
    <dgm:cxn modelId="{2F546579-36CB-4BED-99AB-76CCC347EE44}" type="presOf" srcId="{AD885708-68D8-4B4F-A3D0-9BC1E72F113C}" destId="{D4B37988-2B01-4591-BBEA-5505952ACEAF}" srcOrd="0" destOrd="0" presId="urn:microsoft.com/office/officeart/2016/7/layout/RepeatingBendingProcessNew"/>
    <dgm:cxn modelId="{7DAE027F-6799-4ED5-B982-FC87810E9F08}" type="presOf" srcId="{6943D601-E3D4-434A-A8E5-ABDF37DFC784}" destId="{E29D1D59-02EC-4B3B-B10A-388E7A557737}" srcOrd="0" destOrd="0" presId="urn:microsoft.com/office/officeart/2016/7/layout/RepeatingBendingProcessNew"/>
    <dgm:cxn modelId="{CCCF929A-057C-4E33-B690-30719305AD92}" type="presOf" srcId="{FC32F62D-D337-43FF-8C90-AFFC5A13C592}" destId="{A401BAB3-A543-411E-ABBA-D3A972136650}" srcOrd="0" destOrd="0" presId="urn:microsoft.com/office/officeart/2016/7/layout/RepeatingBendingProcessNew"/>
    <dgm:cxn modelId="{0D39CDAE-BEEF-4845-B601-62142702FB02}" type="presOf" srcId="{74C84F88-875B-49F7-9D01-5E137D739930}" destId="{46610ABF-0CB8-41EB-B024-D02498B00266}" srcOrd="0" destOrd="0" presId="urn:microsoft.com/office/officeart/2016/7/layout/RepeatingBendingProcessNew"/>
    <dgm:cxn modelId="{647038BD-A7D9-455A-80F3-CD1CF9173EF4}" type="presOf" srcId="{FA4FA818-A0D6-4468-90DD-BB702F41DA32}" destId="{3C4E10B1-2AD4-400E-9BB7-BF1B702CD41A}" srcOrd="0" destOrd="0" presId="urn:microsoft.com/office/officeart/2016/7/layout/RepeatingBendingProcessNew"/>
    <dgm:cxn modelId="{028E5CBE-3AA8-4F26-9274-2530DBFA4167}" type="presOf" srcId="{E29AB2DA-C122-49C6-84BB-6456CE0443FF}" destId="{AAA7BC94-C9B2-4806-8124-79D651B1FFBC}" srcOrd="0" destOrd="0" presId="urn:microsoft.com/office/officeart/2016/7/layout/RepeatingBendingProcessNew"/>
    <dgm:cxn modelId="{ADD5BDBF-A8AA-4B16-B5D8-8D081B9A3867}" srcId="{BE69594D-CF42-41D5-A719-7C7E43BC5FC8}" destId="{B0E4C0B9-894E-4D79-88D1-94E8402C288D}" srcOrd="5" destOrd="0" parTransId="{ABAF5829-15B9-44FB-AFCF-B32FC870FFE5}" sibTransId="{FC32F62D-D337-43FF-8C90-AFFC5A13C592}"/>
    <dgm:cxn modelId="{53DE69CC-FE35-4932-86DD-0B9BA46C8891}" type="presOf" srcId="{74C84F88-875B-49F7-9D01-5E137D739930}" destId="{61D8D932-7DA8-4FAA-89D6-54AC22E6BACC}" srcOrd="1" destOrd="0" presId="urn:microsoft.com/office/officeart/2016/7/layout/RepeatingBendingProcessNew"/>
    <dgm:cxn modelId="{9640DDE0-FEEF-4747-A012-1BE29CA672CE}" srcId="{BE69594D-CF42-41D5-A719-7C7E43BC5FC8}" destId="{96177C6B-C348-4F0C-8792-22E5C46720AF}" srcOrd="6" destOrd="0" parTransId="{EEED1A96-49AC-48B3-A033-ABB3F6236028}" sibTransId="{91AC6817-9FF4-4BCB-8F14-27B6CD1898D2}"/>
    <dgm:cxn modelId="{4FB70EE2-5AB2-44DB-A066-2C37F24D75DF}" type="presOf" srcId="{8453F42B-57DA-4965-9A8A-03464B6318A8}" destId="{A7A7AD6B-D852-4114-9053-7BEBD18CCAC5}" srcOrd="0" destOrd="0" presId="urn:microsoft.com/office/officeart/2016/7/layout/RepeatingBendingProcessNew"/>
    <dgm:cxn modelId="{C6110BF3-8C23-4418-935A-C6CD311CA070}" type="presOf" srcId="{AD885708-68D8-4B4F-A3D0-9BC1E72F113C}" destId="{B318E6BB-56C9-454C-87C6-0EDB66CD4889}" srcOrd="1" destOrd="0" presId="urn:microsoft.com/office/officeart/2016/7/layout/RepeatingBendingProcessNew"/>
    <dgm:cxn modelId="{F27146ED-54C7-4150-A466-E8D1B60013C2}" type="presParOf" srcId="{33526E94-758E-447A-A40D-5F8E2C66C184}" destId="{5DC2EE0D-72B5-4DE5-8F88-1157F4C2CCEF}" srcOrd="0" destOrd="0" presId="urn:microsoft.com/office/officeart/2016/7/layout/RepeatingBendingProcessNew"/>
    <dgm:cxn modelId="{8E426F9B-2007-42AD-AC56-0E50B4A289F1}" type="presParOf" srcId="{33526E94-758E-447A-A40D-5F8E2C66C184}" destId="{AAA7BC94-C9B2-4806-8124-79D651B1FFBC}" srcOrd="1" destOrd="0" presId="urn:microsoft.com/office/officeart/2016/7/layout/RepeatingBendingProcessNew"/>
    <dgm:cxn modelId="{72912A19-69F0-419E-A633-7B1AC01450AB}" type="presParOf" srcId="{AAA7BC94-C9B2-4806-8124-79D651B1FFBC}" destId="{8CF10213-01ED-4517-A79A-BC2429FF1214}" srcOrd="0" destOrd="0" presId="urn:microsoft.com/office/officeart/2016/7/layout/RepeatingBendingProcessNew"/>
    <dgm:cxn modelId="{CA864286-4FF8-4333-BD54-5165EB83A129}" type="presParOf" srcId="{33526E94-758E-447A-A40D-5F8E2C66C184}" destId="{E29D1D59-02EC-4B3B-B10A-388E7A557737}" srcOrd="2" destOrd="0" presId="urn:microsoft.com/office/officeart/2016/7/layout/RepeatingBendingProcessNew"/>
    <dgm:cxn modelId="{4BBCBC38-2352-40A8-97F4-2E7AE9A6A7AC}" type="presParOf" srcId="{33526E94-758E-447A-A40D-5F8E2C66C184}" destId="{A7A7AD6B-D852-4114-9053-7BEBD18CCAC5}" srcOrd="3" destOrd="0" presId="urn:microsoft.com/office/officeart/2016/7/layout/RepeatingBendingProcessNew"/>
    <dgm:cxn modelId="{63FA7439-4A91-4AD5-B3C0-CC2FECEE29FD}" type="presParOf" srcId="{A7A7AD6B-D852-4114-9053-7BEBD18CCAC5}" destId="{EFCCFB31-C31C-4675-8A5C-07C231FC8621}" srcOrd="0" destOrd="0" presId="urn:microsoft.com/office/officeart/2016/7/layout/RepeatingBendingProcessNew"/>
    <dgm:cxn modelId="{195B9B9F-6B6B-4AFB-BDF7-A143A452DA25}" type="presParOf" srcId="{33526E94-758E-447A-A40D-5F8E2C66C184}" destId="{978BB535-2176-4914-A027-86C57ACB8101}" srcOrd="4" destOrd="0" presId="urn:microsoft.com/office/officeart/2016/7/layout/RepeatingBendingProcessNew"/>
    <dgm:cxn modelId="{6A3BD988-AC6C-445F-A998-45A89C97579E}" type="presParOf" srcId="{33526E94-758E-447A-A40D-5F8E2C66C184}" destId="{3C4E10B1-2AD4-400E-9BB7-BF1B702CD41A}" srcOrd="5" destOrd="0" presId="urn:microsoft.com/office/officeart/2016/7/layout/RepeatingBendingProcessNew"/>
    <dgm:cxn modelId="{1C94F472-281A-44A1-A005-3775249DDE84}" type="presParOf" srcId="{3C4E10B1-2AD4-400E-9BB7-BF1B702CD41A}" destId="{7ACE7BFB-5DD5-4975-8C51-47C3068EBBBF}" srcOrd="0" destOrd="0" presId="urn:microsoft.com/office/officeart/2016/7/layout/RepeatingBendingProcessNew"/>
    <dgm:cxn modelId="{40864EEE-BCBA-467C-8849-173B2DAF2393}" type="presParOf" srcId="{33526E94-758E-447A-A40D-5F8E2C66C184}" destId="{18224CA0-21BE-49F5-8515-70F8D16466BC}" srcOrd="6" destOrd="0" presId="urn:microsoft.com/office/officeart/2016/7/layout/RepeatingBendingProcessNew"/>
    <dgm:cxn modelId="{55609E74-1180-41B6-9320-B1C7B2A0839B}" type="presParOf" srcId="{33526E94-758E-447A-A40D-5F8E2C66C184}" destId="{46610ABF-0CB8-41EB-B024-D02498B00266}" srcOrd="7" destOrd="0" presId="urn:microsoft.com/office/officeart/2016/7/layout/RepeatingBendingProcessNew"/>
    <dgm:cxn modelId="{A36AF28C-F11D-45B8-BB79-807B88860E6F}" type="presParOf" srcId="{46610ABF-0CB8-41EB-B024-D02498B00266}" destId="{61D8D932-7DA8-4FAA-89D6-54AC22E6BACC}" srcOrd="0" destOrd="0" presId="urn:microsoft.com/office/officeart/2016/7/layout/RepeatingBendingProcessNew"/>
    <dgm:cxn modelId="{7A95A242-452A-4A4E-8AA0-CE410CEB6054}" type="presParOf" srcId="{33526E94-758E-447A-A40D-5F8E2C66C184}" destId="{FA51BD83-2614-4BB8-B327-7590A6DDE03C}" srcOrd="8" destOrd="0" presId="urn:microsoft.com/office/officeart/2016/7/layout/RepeatingBendingProcessNew"/>
    <dgm:cxn modelId="{4753AEBA-338F-4598-9D5B-DE7367275C4B}" type="presParOf" srcId="{33526E94-758E-447A-A40D-5F8E2C66C184}" destId="{D4B37988-2B01-4591-BBEA-5505952ACEAF}" srcOrd="9" destOrd="0" presId="urn:microsoft.com/office/officeart/2016/7/layout/RepeatingBendingProcessNew"/>
    <dgm:cxn modelId="{4C3DB178-68FF-440E-AA3E-70371AFB34BB}" type="presParOf" srcId="{D4B37988-2B01-4591-BBEA-5505952ACEAF}" destId="{B318E6BB-56C9-454C-87C6-0EDB66CD4889}" srcOrd="0" destOrd="0" presId="urn:microsoft.com/office/officeart/2016/7/layout/RepeatingBendingProcessNew"/>
    <dgm:cxn modelId="{3F2636CF-0205-46ED-9C76-D69CDAAEBC48}" type="presParOf" srcId="{33526E94-758E-447A-A40D-5F8E2C66C184}" destId="{814F76BA-394F-421A-A013-61773657090D}" srcOrd="10" destOrd="0" presId="urn:microsoft.com/office/officeart/2016/7/layout/RepeatingBendingProcessNew"/>
    <dgm:cxn modelId="{D0F41D8B-E54A-48E4-8325-0872551A93A6}" type="presParOf" srcId="{33526E94-758E-447A-A40D-5F8E2C66C184}" destId="{A401BAB3-A543-411E-ABBA-D3A972136650}" srcOrd="11" destOrd="0" presId="urn:microsoft.com/office/officeart/2016/7/layout/RepeatingBendingProcessNew"/>
    <dgm:cxn modelId="{F736A8AE-F6D6-4BA1-BEEB-179DD0EB8FDE}" type="presParOf" srcId="{A401BAB3-A543-411E-ABBA-D3A972136650}" destId="{76F1CEAE-43CB-4358-BDB5-DE17E3569B78}" srcOrd="0" destOrd="0" presId="urn:microsoft.com/office/officeart/2016/7/layout/RepeatingBendingProcessNew"/>
    <dgm:cxn modelId="{A6FFFEFE-CCEB-477B-B404-F33E48C4E8FD}" type="presParOf" srcId="{33526E94-758E-447A-A40D-5F8E2C66C184}" destId="{5A540F1B-D9D7-44B1-81AF-96FC50EF138F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7BC94-C9B2-4806-8124-79D651B1FFBC}">
      <dsp:nvSpPr>
        <dsp:cNvPr id="0" name=""/>
        <dsp:cNvSpPr/>
      </dsp:nvSpPr>
      <dsp:spPr>
        <a:xfrm>
          <a:off x="1909204" y="1355741"/>
          <a:ext cx="3484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0987"/>
              </a:moveTo>
              <a:lnTo>
                <a:pt x="191325" y="70987"/>
              </a:lnTo>
              <a:lnTo>
                <a:pt x="191325" y="45720"/>
              </a:lnTo>
              <a:lnTo>
                <a:pt x="348450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73932" y="1399649"/>
        <a:ext cx="18994" cy="3624"/>
      </dsp:txXfrm>
    </dsp:sp>
    <dsp:sp modelId="{5DC2EE0D-72B5-4DE5-8F88-1157F4C2CCEF}">
      <dsp:nvSpPr>
        <dsp:cNvPr id="0" name=""/>
        <dsp:cNvSpPr/>
      </dsp:nvSpPr>
      <dsp:spPr>
        <a:xfrm>
          <a:off x="7862" y="774608"/>
          <a:ext cx="1903141" cy="130424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143" tIns="80976" rIns="77143" bIns="80976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i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Moses</a:t>
          </a:r>
          <a:endParaRPr lang="en-US" sz="4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862" y="774608"/>
        <a:ext cx="1903141" cy="1304242"/>
      </dsp:txXfrm>
    </dsp:sp>
    <dsp:sp modelId="{A7A7AD6B-D852-4114-9053-7BEBD18CCAC5}">
      <dsp:nvSpPr>
        <dsp:cNvPr id="0" name=""/>
        <dsp:cNvSpPr/>
      </dsp:nvSpPr>
      <dsp:spPr>
        <a:xfrm>
          <a:off x="4263296" y="1355741"/>
          <a:ext cx="3145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4369" y="45720"/>
              </a:lnTo>
              <a:lnTo>
                <a:pt x="174369" y="70987"/>
              </a:lnTo>
              <a:lnTo>
                <a:pt x="314539" y="70987"/>
              </a:lnTo>
            </a:path>
          </a:pathLst>
        </a:custGeom>
        <a:noFill/>
        <a:ln w="12700" cap="flat" cmpd="sng" algn="ctr">
          <a:solidFill>
            <a:schemeClr val="accent5">
              <a:hueOff val="-3685892"/>
              <a:satOff val="4125"/>
              <a:lumOff val="23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11915" y="1399649"/>
        <a:ext cx="17303" cy="3624"/>
      </dsp:txXfrm>
    </dsp:sp>
    <dsp:sp modelId="{E29D1D59-02EC-4B3B-B10A-388E7A557737}">
      <dsp:nvSpPr>
        <dsp:cNvPr id="0" name=""/>
        <dsp:cNvSpPr/>
      </dsp:nvSpPr>
      <dsp:spPr>
        <a:xfrm>
          <a:off x="2290055" y="556174"/>
          <a:ext cx="1975041" cy="1690572"/>
        </a:xfrm>
        <a:prstGeom prst="rect">
          <a:avLst/>
        </a:prstGeom>
        <a:gradFill rotWithShape="0">
          <a:gsLst>
            <a:gs pos="0">
              <a:schemeClr val="accent5">
                <a:hueOff val="-3071576"/>
                <a:satOff val="3438"/>
                <a:lumOff val="196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3071576"/>
                <a:satOff val="3438"/>
                <a:lumOff val="196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3071576"/>
                <a:satOff val="3438"/>
                <a:lumOff val="196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143" tIns="80976" rIns="77143" bIns="8097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</dsp:txBody>
      <dsp:txXfrm>
        <a:off x="2290055" y="556174"/>
        <a:ext cx="1975041" cy="1690572"/>
      </dsp:txXfrm>
    </dsp:sp>
    <dsp:sp modelId="{3C4E10B1-2AD4-400E-9BB7-BF1B702CD41A}">
      <dsp:nvSpPr>
        <dsp:cNvPr id="0" name=""/>
        <dsp:cNvSpPr/>
      </dsp:nvSpPr>
      <dsp:spPr>
        <a:xfrm>
          <a:off x="6695979" y="1381009"/>
          <a:ext cx="3314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1495" y="45720"/>
              </a:lnTo>
            </a:path>
          </a:pathLst>
        </a:custGeom>
        <a:noFill/>
        <a:ln w="12700" cap="flat" cmpd="sng" algn="ctr">
          <a:solidFill>
            <a:schemeClr val="accent5">
              <a:hueOff val="-7371783"/>
              <a:satOff val="8250"/>
              <a:lumOff val="47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52674" y="1424916"/>
        <a:ext cx="18104" cy="3624"/>
      </dsp:txXfrm>
    </dsp:sp>
    <dsp:sp modelId="{978BB535-2176-4914-A027-86C57ACB8101}">
      <dsp:nvSpPr>
        <dsp:cNvPr id="0" name=""/>
        <dsp:cNvSpPr/>
      </dsp:nvSpPr>
      <dsp:spPr>
        <a:xfrm>
          <a:off x="4610236" y="613346"/>
          <a:ext cx="2087542" cy="1626765"/>
        </a:xfrm>
        <a:prstGeom prst="rect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143" tIns="80976" rIns="77143" bIns="8097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</dsp:txBody>
      <dsp:txXfrm>
        <a:off x="4610236" y="613346"/>
        <a:ext cx="2087542" cy="1626765"/>
      </dsp:txXfrm>
    </dsp:sp>
    <dsp:sp modelId="{46610ABF-0CB8-41EB-B024-D02498B00266}">
      <dsp:nvSpPr>
        <dsp:cNvPr id="0" name=""/>
        <dsp:cNvSpPr/>
      </dsp:nvSpPr>
      <dsp:spPr>
        <a:xfrm>
          <a:off x="1214655" y="2452820"/>
          <a:ext cx="6632382" cy="452913"/>
        </a:xfrm>
        <a:custGeom>
          <a:avLst/>
          <a:gdLst/>
          <a:ahLst/>
          <a:cxnLst/>
          <a:rect l="0" t="0" r="0" b="0"/>
          <a:pathLst>
            <a:path>
              <a:moveTo>
                <a:pt x="6632382" y="0"/>
              </a:moveTo>
              <a:lnTo>
                <a:pt x="6632382" y="243556"/>
              </a:lnTo>
              <a:lnTo>
                <a:pt x="0" y="243556"/>
              </a:lnTo>
              <a:lnTo>
                <a:pt x="0" y="452913"/>
              </a:lnTo>
            </a:path>
          </a:pathLst>
        </a:custGeom>
        <a:noFill/>
        <a:ln w="12700" cap="flat" cmpd="sng" algn="ctr">
          <a:solidFill>
            <a:schemeClr val="accent5">
              <a:hueOff val="-11057675"/>
              <a:satOff val="12375"/>
              <a:lumOff val="70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64597" y="2677465"/>
        <a:ext cx="332499" cy="3624"/>
      </dsp:txXfrm>
    </dsp:sp>
    <dsp:sp modelId="{18224CA0-21BE-49F5-8515-70F8D16466BC}">
      <dsp:nvSpPr>
        <dsp:cNvPr id="0" name=""/>
        <dsp:cNvSpPr/>
      </dsp:nvSpPr>
      <dsp:spPr>
        <a:xfrm>
          <a:off x="7059874" y="398838"/>
          <a:ext cx="1574327" cy="2055782"/>
        </a:xfrm>
        <a:prstGeom prst="rect">
          <a:avLst/>
        </a:prstGeom>
        <a:gradFill rotWithShape="0">
          <a:gsLst>
            <a:gs pos="0">
              <a:schemeClr val="accent5">
                <a:hueOff val="-9214729"/>
                <a:satOff val="10313"/>
                <a:lumOff val="58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9214729"/>
                <a:satOff val="10313"/>
                <a:lumOff val="58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9214729"/>
                <a:satOff val="10313"/>
                <a:lumOff val="58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143" tIns="80976" rIns="77143" bIns="8097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7059874" y="398838"/>
        <a:ext cx="1574327" cy="2055782"/>
      </dsp:txXfrm>
    </dsp:sp>
    <dsp:sp modelId="{D4B37988-2B01-4591-BBEA-5505952ACEAF}">
      <dsp:nvSpPr>
        <dsp:cNvPr id="0" name=""/>
        <dsp:cNvSpPr/>
      </dsp:nvSpPr>
      <dsp:spPr>
        <a:xfrm>
          <a:off x="2419648" y="3571456"/>
          <a:ext cx="3314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1495" y="45720"/>
              </a:lnTo>
            </a:path>
          </a:pathLst>
        </a:custGeom>
        <a:noFill/>
        <a:ln w="12700" cap="flat" cmpd="sng" algn="ctr">
          <a:solidFill>
            <a:schemeClr val="accent5">
              <a:hueOff val="-14743566"/>
              <a:satOff val="16500"/>
              <a:lumOff val="94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6344" y="3615364"/>
        <a:ext cx="18104" cy="3624"/>
      </dsp:txXfrm>
    </dsp:sp>
    <dsp:sp modelId="{FA51BD83-2614-4BB8-B327-7590A6DDE03C}">
      <dsp:nvSpPr>
        <dsp:cNvPr id="0" name=""/>
        <dsp:cNvSpPr/>
      </dsp:nvSpPr>
      <dsp:spPr>
        <a:xfrm>
          <a:off x="7862" y="2938134"/>
          <a:ext cx="2413586" cy="1358084"/>
        </a:xfrm>
        <a:prstGeom prst="rect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143" tIns="80976" rIns="77143" bIns="8097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</dsp:txBody>
      <dsp:txXfrm>
        <a:off x="7862" y="2938134"/>
        <a:ext cx="2413586" cy="1358084"/>
      </dsp:txXfrm>
    </dsp:sp>
    <dsp:sp modelId="{A401BAB3-A543-411E-ABBA-D3A972136650}">
      <dsp:nvSpPr>
        <dsp:cNvPr id="0" name=""/>
        <dsp:cNvSpPr/>
      </dsp:nvSpPr>
      <dsp:spPr>
        <a:xfrm>
          <a:off x="5389476" y="3571456"/>
          <a:ext cx="3314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1495" y="45720"/>
              </a:lnTo>
            </a:path>
          </a:pathLst>
        </a:custGeom>
        <a:noFill/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46171" y="3615364"/>
        <a:ext cx="18104" cy="3624"/>
      </dsp:txXfrm>
    </dsp:sp>
    <dsp:sp modelId="{814F76BA-394F-421A-A013-61773657090D}">
      <dsp:nvSpPr>
        <dsp:cNvPr id="0" name=""/>
        <dsp:cNvSpPr/>
      </dsp:nvSpPr>
      <dsp:spPr>
        <a:xfrm>
          <a:off x="2783544" y="2816715"/>
          <a:ext cx="2607732" cy="1600921"/>
        </a:xfrm>
        <a:prstGeom prst="rect">
          <a:avLst/>
        </a:prstGeom>
        <a:gradFill rotWithShape="0">
          <a:gsLst>
            <a:gs pos="0">
              <a:schemeClr val="accent5">
                <a:hueOff val="-15357881"/>
                <a:satOff val="17188"/>
                <a:lumOff val="981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5357881"/>
                <a:satOff val="17188"/>
                <a:lumOff val="981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5357881"/>
                <a:satOff val="17188"/>
                <a:lumOff val="981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143" tIns="80976" rIns="77143" bIns="8097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2783544" y="2816715"/>
        <a:ext cx="2607732" cy="1600921"/>
      </dsp:txXfrm>
    </dsp:sp>
    <dsp:sp modelId="{5A540F1B-D9D7-44B1-81AF-96FC50EF138F}">
      <dsp:nvSpPr>
        <dsp:cNvPr id="0" name=""/>
        <dsp:cNvSpPr/>
      </dsp:nvSpPr>
      <dsp:spPr>
        <a:xfrm>
          <a:off x="5753371" y="2831942"/>
          <a:ext cx="3154165" cy="1570467"/>
        </a:xfrm>
        <a:prstGeom prst="rect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143" tIns="80976" rIns="77143" bIns="8097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</dsp:txBody>
      <dsp:txXfrm>
        <a:off x="5753371" y="2831942"/>
        <a:ext cx="3154165" cy="1570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7BC94-C9B2-4806-8124-79D651B1FFBC}">
      <dsp:nvSpPr>
        <dsp:cNvPr id="0" name=""/>
        <dsp:cNvSpPr/>
      </dsp:nvSpPr>
      <dsp:spPr>
        <a:xfrm>
          <a:off x="1909204" y="1355741"/>
          <a:ext cx="3484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0987"/>
              </a:moveTo>
              <a:lnTo>
                <a:pt x="191325" y="70987"/>
              </a:lnTo>
              <a:lnTo>
                <a:pt x="191325" y="45720"/>
              </a:lnTo>
              <a:lnTo>
                <a:pt x="348450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73932" y="1399649"/>
        <a:ext cx="18994" cy="3624"/>
      </dsp:txXfrm>
    </dsp:sp>
    <dsp:sp modelId="{5DC2EE0D-72B5-4DE5-8F88-1157F4C2CCEF}">
      <dsp:nvSpPr>
        <dsp:cNvPr id="0" name=""/>
        <dsp:cNvSpPr/>
      </dsp:nvSpPr>
      <dsp:spPr>
        <a:xfrm>
          <a:off x="7862" y="774608"/>
          <a:ext cx="1903141" cy="130424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143" tIns="80976" rIns="77143" bIns="80976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i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Israel</a:t>
          </a:r>
          <a:endParaRPr lang="en-US" sz="4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862" y="774608"/>
        <a:ext cx="1903141" cy="1304242"/>
      </dsp:txXfrm>
    </dsp:sp>
    <dsp:sp modelId="{A7A7AD6B-D852-4114-9053-7BEBD18CCAC5}">
      <dsp:nvSpPr>
        <dsp:cNvPr id="0" name=""/>
        <dsp:cNvSpPr/>
      </dsp:nvSpPr>
      <dsp:spPr>
        <a:xfrm>
          <a:off x="4263296" y="1355741"/>
          <a:ext cx="3145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4369" y="45720"/>
              </a:lnTo>
              <a:lnTo>
                <a:pt x="174369" y="70987"/>
              </a:lnTo>
              <a:lnTo>
                <a:pt x="314539" y="70987"/>
              </a:lnTo>
            </a:path>
          </a:pathLst>
        </a:custGeom>
        <a:noFill/>
        <a:ln w="12700" cap="flat" cmpd="sng" algn="ctr">
          <a:solidFill>
            <a:schemeClr val="accent5">
              <a:hueOff val="-3685892"/>
              <a:satOff val="4125"/>
              <a:lumOff val="23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11915" y="1399649"/>
        <a:ext cx="17303" cy="3624"/>
      </dsp:txXfrm>
    </dsp:sp>
    <dsp:sp modelId="{E29D1D59-02EC-4B3B-B10A-388E7A557737}">
      <dsp:nvSpPr>
        <dsp:cNvPr id="0" name=""/>
        <dsp:cNvSpPr/>
      </dsp:nvSpPr>
      <dsp:spPr>
        <a:xfrm>
          <a:off x="2290055" y="556174"/>
          <a:ext cx="1975041" cy="1690572"/>
        </a:xfrm>
        <a:prstGeom prst="rect">
          <a:avLst/>
        </a:prstGeom>
        <a:gradFill rotWithShape="0">
          <a:gsLst>
            <a:gs pos="0">
              <a:schemeClr val="accent5">
                <a:hueOff val="-3071576"/>
                <a:satOff val="3438"/>
                <a:lumOff val="196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3071576"/>
                <a:satOff val="3438"/>
                <a:lumOff val="196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3071576"/>
                <a:satOff val="3438"/>
                <a:lumOff val="196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143" tIns="80976" rIns="77143" bIns="8097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</dsp:txBody>
      <dsp:txXfrm>
        <a:off x="2290055" y="556174"/>
        <a:ext cx="1975041" cy="1690572"/>
      </dsp:txXfrm>
    </dsp:sp>
    <dsp:sp modelId="{3C4E10B1-2AD4-400E-9BB7-BF1B702CD41A}">
      <dsp:nvSpPr>
        <dsp:cNvPr id="0" name=""/>
        <dsp:cNvSpPr/>
      </dsp:nvSpPr>
      <dsp:spPr>
        <a:xfrm>
          <a:off x="6951051" y="1381009"/>
          <a:ext cx="3314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1495" y="45720"/>
              </a:lnTo>
            </a:path>
          </a:pathLst>
        </a:custGeom>
        <a:noFill/>
        <a:ln w="12700" cap="flat" cmpd="sng" algn="ctr">
          <a:solidFill>
            <a:schemeClr val="accent5">
              <a:hueOff val="-7371783"/>
              <a:satOff val="8250"/>
              <a:lumOff val="47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07747" y="1424916"/>
        <a:ext cx="18104" cy="3624"/>
      </dsp:txXfrm>
    </dsp:sp>
    <dsp:sp modelId="{978BB535-2176-4914-A027-86C57ACB8101}">
      <dsp:nvSpPr>
        <dsp:cNvPr id="0" name=""/>
        <dsp:cNvSpPr/>
      </dsp:nvSpPr>
      <dsp:spPr>
        <a:xfrm>
          <a:off x="4610236" y="337377"/>
          <a:ext cx="2342615" cy="2178702"/>
        </a:xfrm>
        <a:prstGeom prst="rect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143" tIns="80976" rIns="77143" bIns="8097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</dsp:txBody>
      <dsp:txXfrm>
        <a:off x="4610236" y="337377"/>
        <a:ext cx="2342615" cy="2178702"/>
      </dsp:txXfrm>
    </dsp:sp>
    <dsp:sp modelId="{46610ABF-0CB8-41EB-B024-D02498B00266}">
      <dsp:nvSpPr>
        <dsp:cNvPr id="0" name=""/>
        <dsp:cNvSpPr/>
      </dsp:nvSpPr>
      <dsp:spPr>
        <a:xfrm>
          <a:off x="1214655" y="2121857"/>
          <a:ext cx="6887455" cy="845337"/>
        </a:xfrm>
        <a:custGeom>
          <a:avLst/>
          <a:gdLst/>
          <a:ahLst/>
          <a:cxnLst/>
          <a:rect l="0" t="0" r="0" b="0"/>
          <a:pathLst>
            <a:path>
              <a:moveTo>
                <a:pt x="6887455" y="0"/>
              </a:moveTo>
              <a:lnTo>
                <a:pt x="6887455" y="439768"/>
              </a:lnTo>
              <a:lnTo>
                <a:pt x="0" y="439768"/>
              </a:lnTo>
              <a:lnTo>
                <a:pt x="0" y="845337"/>
              </a:lnTo>
            </a:path>
          </a:pathLst>
        </a:custGeom>
        <a:noFill/>
        <a:ln w="12700" cap="flat" cmpd="sng" algn="ctr">
          <a:solidFill>
            <a:schemeClr val="accent5">
              <a:hueOff val="-11057675"/>
              <a:satOff val="12375"/>
              <a:lumOff val="70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84810" y="2542713"/>
        <a:ext cx="347146" cy="3624"/>
      </dsp:txXfrm>
    </dsp:sp>
    <dsp:sp modelId="{18224CA0-21BE-49F5-8515-70F8D16466BC}">
      <dsp:nvSpPr>
        <dsp:cNvPr id="0" name=""/>
        <dsp:cNvSpPr/>
      </dsp:nvSpPr>
      <dsp:spPr>
        <a:xfrm>
          <a:off x="7314947" y="729801"/>
          <a:ext cx="1574327" cy="1393856"/>
        </a:xfrm>
        <a:prstGeom prst="rect">
          <a:avLst/>
        </a:prstGeom>
        <a:gradFill rotWithShape="0">
          <a:gsLst>
            <a:gs pos="0">
              <a:schemeClr val="accent5">
                <a:hueOff val="-9214729"/>
                <a:satOff val="10313"/>
                <a:lumOff val="58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9214729"/>
                <a:satOff val="10313"/>
                <a:lumOff val="58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9214729"/>
                <a:satOff val="10313"/>
                <a:lumOff val="58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143" tIns="80976" rIns="77143" bIns="8097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7314947" y="729801"/>
        <a:ext cx="1574327" cy="1393856"/>
      </dsp:txXfrm>
    </dsp:sp>
    <dsp:sp modelId="{D4B37988-2B01-4591-BBEA-5505952ACEAF}">
      <dsp:nvSpPr>
        <dsp:cNvPr id="0" name=""/>
        <dsp:cNvSpPr/>
      </dsp:nvSpPr>
      <dsp:spPr>
        <a:xfrm>
          <a:off x="2419648" y="3632916"/>
          <a:ext cx="3314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1495" y="45720"/>
              </a:lnTo>
            </a:path>
          </a:pathLst>
        </a:custGeom>
        <a:noFill/>
        <a:ln w="12700" cap="flat" cmpd="sng" algn="ctr">
          <a:solidFill>
            <a:schemeClr val="accent5">
              <a:hueOff val="-14743566"/>
              <a:satOff val="16500"/>
              <a:lumOff val="94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6344" y="3676824"/>
        <a:ext cx="18104" cy="3624"/>
      </dsp:txXfrm>
    </dsp:sp>
    <dsp:sp modelId="{FA51BD83-2614-4BB8-B327-7590A6DDE03C}">
      <dsp:nvSpPr>
        <dsp:cNvPr id="0" name=""/>
        <dsp:cNvSpPr/>
      </dsp:nvSpPr>
      <dsp:spPr>
        <a:xfrm>
          <a:off x="7862" y="2999594"/>
          <a:ext cx="2413586" cy="1358084"/>
        </a:xfrm>
        <a:prstGeom prst="rect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143" tIns="80976" rIns="77143" bIns="8097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</dsp:txBody>
      <dsp:txXfrm>
        <a:off x="7862" y="2999594"/>
        <a:ext cx="2413586" cy="1358084"/>
      </dsp:txXfrm>
    </dsp:sp>
    <dsp:sp modelId="{A401BAB3-A543-411E-ABBA-D3A972136650}">
      <dsp:nvSpPr>
        <dsp:cNvPr id="0" name=""/>
        <dsp:cNvSpPr/>
      </dsp:nvSpPr>
      <dsp:spPr>
        <a:xfrm>
          <a:off x="5389476" y="3632916"/>
          <a:ext cx="3314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1495" y="45720"/>
              </a:lnTo>
            </a:path>
          </a:pathLst>
        </a:custGeom>
        <a:noFill/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46171" y="3676824"/>
        <a:ext cx="18104" cy="3624"/>
      </dsp:txXfrm>
    </dsp:sp>
    <dsp:sp modelId="{814F76BA-394F-421A-A013-61773657090D}">
      <dsp:nvSpPr>
        <dsp:cNvPr id="0" name=""/>
        <dsp:cNvSpPr/>
      </dsp:nvSpPr>
      <dsp:spPr>
        <a:xfrm>
          <a:off x="2783544" y="2878175"/>
          <a:ext cx="2607732" cy="1600921"/>
        </a:xfrm>
        <a:prstGeom prst="rect">
          <a:avLst/>
        </a:prstGeom>
        <a:gradFill rotWithShape="0">
          <a:gsLst>
            <a:gs pos="0">
              <a:schemeClr val="accent5">
                <a:hueOff val="-15357881"/>
                <a:satOff val="17188"/>
                <a:lumOff val="981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5357881"/>
                <a:satOff val="17188"/>
                <a:lumOff val="981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5357881"/>
                <a:satOff val="17188"/>
                <a:lumOff val="981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143" tIns="80976" rIns="77143" bIns="8097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2783544" y="2878175"/>
        <a:ext cx="2607732" cy="1600921"/>
      </dsp:txXfrm>
    </dsp:sp>
    <dsp:sp modelId="{5A540F1B-D9D7-44B1-81AF-96FC50EF138F}">
      <dsp:nvSpPr>
        <dsp:cNvPr id="0" name=""/>
        <dsp:cNvSpPr/>
      </dsp:nvSpPr>
      <dsp:spPr>
        <a:xfrm>
          <a:off x="5753371" y="2893402"/>
          <a:ext cx="3154165" cy="1570467"/>
        </a:xfrm>
        <a:prstGeom prst="rect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143" tIns="80976" rIns="77143" bIns="8097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</dsp:txBody>
      <dsp:txXfrm>
        <a:off x="5753371" y="2893402"/>
        <a:ext cx="3154165" cy="1570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162D817-5D5D-4DE6-931C-DC3C17584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58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E4354BE-CA62-4BE3-94F8-F4E4D2085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4364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693264C-7BA8-4702-BAC2-E6EBBC608269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By Nathan L Morrison</a:t>
            </a:r>
          </a:p>
          <a:p>
            <a:pPr eaLnBrk="1" hangingPunct="1"/>
            <a:r>
              <a:rPr lang="en-US" dirty="0"/>
              <a:t>All Scripture given is from NASB unless otherwise stated</a:t>
            </a:r>
          </a:p>
          <a:p>
            <a:pPr eaLnBrk="1" hangingPunct="1"/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study, or if questions, please Call: 804-277-1983 or Visit www.courthousechurchofchrist.com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F9439C-47A6-4F52-82FD-11DA453A1A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93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834980B-0F19-483E-9374-1037A0843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B982F8A-9DC8-4D49-9C7F-1AD4A917C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562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447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BC437-8BB8-4AAD-AA0A-62C2FBF45360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9012538"/>
            <a:ext cx="2971800" cy="4743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56929-04EA-4D56-B721-08B52E09F4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F9439C-47A6-4F52-82FD-11DA453A1A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31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15EBCA-FA46-41EB-A536-388BE67C3B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CBC437-8BB8-4AAD-AA0A-62C2FBF453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COVID-19 Lockdown has…</a:t>
            </a:r>
          </a:p>
          <a:p>
            <a:pPr eaLnBrk="1" hangingPunct="1"/>
            <a:r>
              <a:rPr lang="en-US" dirty="0"/>
              <a:t>Made opportunities for families to spend more time together</a:t>
            </a:r>
          </a:p>
          <a:p>
            <a:pPr eaLnBrk="1" hangingPunct="1"/>
            <a:r>
              <a:rPr lang="en-US" dirty="0"/>
              <a:t>Made opportunities for spouses to spend more time together</a:t>
            </a:r>
          </a:p>
          <a:p>
            <a:pPr eaLnBrk="1" hangingPunct="1"/>
            <a:r>
              <a:rPr lang="en-US" dirty="0"/>
              <a:t>Made it possible to spend more time reading or studying God’s word, and do it together as </a:t>
            </a:r>
            <a:r>
              <a:rPr lang="en-US"/>
              <a:t>a family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Emphasis in Scriptures mine!</a:t>
            </a:r>
          </a:p>
        </p:txBody>
      </p:sp>
    </p:spTree>
    <p:extLst>
      <p:ext uri="{BB962C8B-B14F-4D97-AF65-F5344CB8AC3E}">
        <p14:creationId xmlns:p14="http://schemas.microsoft.com/office/powerpoint/2010/main" val="3047263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Emphasis in Scriptures mine!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520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Emphasis in Scriptures mine!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8813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Emphasis in Scriptures mine!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9239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Emphasis in Scriptures mine!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83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D93657-24CA-4F3E-A7E7-1B701F41C6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5473C-9096-4C77-8029-9B5BEB5965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AF69-7AFE-4044-99B2-AF9CC9654E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C7386-BA94-4533-8B3F-FCEE07E81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49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96338-5A31-431E-8E9E-E52125E4E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95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ABB5E-D84D-4C6C-B92F-A1B275F61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53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BCEED-9084-453E-B4BF-70DB880868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03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F8BA0-3309-4B68-8ABE-1CA37D3202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98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29B27-6AEA-44EC-BE72-21BDFC13EF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08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B2AF3-5EEC-49CE-B1C2-754D8F9F8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56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0D6C-E66E-4342-B0E8-BD0163077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3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B1CAFFA-4BD8-4545-A94C-BBB2386674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856CA-7A17-4002-90EA-22E52A9F0F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10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60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34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9569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59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54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45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28EE4-3EFC-44AD-AE13-0EF691095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68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3ED48-8A38-413E-82A0-29D6A62AF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50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61F5-9955-4E00-A722-2600852662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58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6937C0-3805-4F0B-A5CF-ABEEEFA075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333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6926D-1271-430C-B866-53B28586FF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911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802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698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D692E-FECC-48E5-B54A-255EB52B56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11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9D357-1737-499D-BD25-7D9301BB91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5583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741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174B6-7540-4A35-B1FD-6F06D9649C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623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8861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26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774F912-84F1-4D58-B260-74BCDCBADF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7620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09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3549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808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818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1459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325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04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555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9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770F27B-E2ED-4800-AFC2-090F1EB5FE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943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8159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007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85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378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514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453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4BE3B61B-E305-4083-9D1B-EE42DDFF17A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38800" y="5791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8382000" cy="942975"/>
          </a:xfrm>
          <a:effectLst>
            <a:outerShdw dist="28398" dir="1593903" algn="ctr" rotWithShape="0">
              <a:srgbClr val="FFFFFF">
                <a:alpha val="50000"/>
              </a:srgbClr>
            </a:outerShdw>
          </a:effectLst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10000"/>
            <a:ext cx="8229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1AE78-E2B9-407C-9477-DF0778424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00800"/>
            <a:ext cx="19812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94FD5-8E25-4768-824A-A965A3197B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162800" y="6515100"/>
            <a:ext cx="1839913" cy="244475"/>
          </a:xfrm>
        </p:spPr>
        <p:txBody>
          <a:bodyPr/>
          <a:lstStyle>
            <a:lvl1pPr>
              <a:defRPr b="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EE4C9-4DA4-49E1-A6A5-BBAC2A7CAD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6400800"/>
            <a:ext cx="381000" cy="244475"/>
          </a:xfrm>
        </p:spPr>
        <p:txBody>
          <a:bodyPr/>
          <a:lstStyle>
            <a:lvl1pPr>
              <a:defRPr sz="1200"/>
            </a:lvl1pPr>
          </a:lstStyle>
          <a:p>
            <a:fld id="{BDD05D21-89DB-4D27-80C2-661FD7176B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553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98B5AE-1CE2-4399-95B7-3C2EED01C7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C1DB74-E0EB-4178-B635-4D62CDEF9A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A5894-B39E-4F95-8158-EB79AB524C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197E6FB-1355-4C5D-8C70-9F92487433F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635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23DC5B-E70F-4D17-9E3D-B610CCB46F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AE8992-17C1-423A-A6C2-A6A4BE2BF4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2169-70E6-49DA-8466-957632B45E4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6BFEF78-5ED2-40FF-A450-F60BC810C0E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4E7DCC-6273-4922-A425-F1D0F62B46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195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219200"/>
            <a:ext cx="40195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33391C-E171-405C-AC7D-4C64832ECB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A62E03-3257-4F30-8E79-833042CDA4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50BFC-327B-4859-BCEF-DD69F0369BD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5D7043-D2A7-49AD-B15A-4202D2A1EE0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173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F78792B-5B5B-4661-8828-F97A761AD1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428F56B-EEC6-4447-9121-79340FB842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4C584-922F-4F3D-BA52-797FDD26BF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44187E4-F187-440F-9528-18071325BC5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840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83DDF6-F476-4E65-A1A0-3458490926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C8B5A0-6300-4D73-B900-7CA76FD10B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223D4-D446-42F0-B051-91ABE8FF164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60D87D-E804-48D3-9937-584A2B82D57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842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E57D1BC-30B7-45C7-8577-2676B2F29F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40A355B-7E0A-4226-8985-843DEB1367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D37F0-9523-4C25-A023-568D09DF87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C039FC-12A4-40A2-975E-F52220B7D01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11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B2DDC0-9D2B-49F5-9A5E-0619BD69E5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05C5B5-E672-4FBF-B7D3-F7E6070845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49793-BE6C-410B-9647-F90D286D293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34B35B-1D85-4254-9E49-9E3F695B429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723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22C483-00E1-41BF-B1BC-B9FD808DEE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373924-84A9-4B2B-9173-73BFA4C790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B7AA6-EC7A-4FDE-A676-7C4ACD8CDE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2B1D10-0920-4FDD-8ADF-01139982281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81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31BF55-78F0-4741-A070-6A2D256EFF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DA0E2C-8D2E-488F-B1B7-3DF71DB0DE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59056-8CFA-4078-A3BD-5F7D8BA3EDB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32CF75F-2AF8-4276-AD15-F66FD84AEC4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471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381000"/>
            <a:ext cx="2047875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91225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2300FA-ED24-4E3E-A34F-260AC863B4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4439A9-5FF7-4857-90DD-BE7D1AA17D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5230E-FE4B-4F72-A242-A9BBFA05F9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9150171-9808-4F3D-82C7-78081BF75B9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533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191500" cy="51816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3C4C69-F1E8-45C0-B24C-308E8288F6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BD694E-D862-4481-B4F6-59414F8A67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44D50-C472-4BF7-8EB4-B5A8FDF007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30AF8A-FC71-4A33-B79F-C1D575159CF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717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D93657-24CA-4F3E-A7E7-1B701F41C6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Of Life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7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BC41C8-90D2-4FD9-9267-722B09D4C0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B1CAFFA-4BD8-4545-A94C-BBB2386674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Of Life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671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6937C0-3805-4F0B-A5CF-ABEEEFA075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Of Life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724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774F912-84F1-4D58-B260-74BCDCBADF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Of Life</a:t>
            </a:r>
          </a:p>
        </p:txBody>
      </p:sp>
    </p:spTree>
    <p:extLst>
      <p:ext uri="{BB962C8B-B14F-4D97-AF65-F5344CB8AC3E}">
        <p14:creationId xmlns:p14="http://schemas.microsoft.com/office/powerpoint/2010/main" val="36571385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770F27B-E2ED-4800-AFC2-090F1EB5FE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Of Life</a:t>
            </a:r>
          </a:p>
        </p:txBody>
      </p:sp>
    </p:spTree>
    <p:extLst>
      <p:ext uri="{BB962C8B-B14F-4D97-AF65-F5344CB8AC3E}">
        <p14:creationId xmlns:p14="http://schemas.microsoft.com/office/powerpoint/2010/main" val="32050654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4E7DCC-6273-4922-A425-F1D0F62B46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Of Life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61817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BC41C8-90D2-4FD9-9267-722B09D4C0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Of Life</a:t>
            </a:r>
          </a:p>
        </p:txBody>
      </p:sp>
    </p:spTree>
    <p:extLst>
      <p:ext uri="{BB962C8B-B14F-4D97-AF65-F5344CB8AC3E}">
        <p14:creationId xmlns:p14="http://schemas.microsoft.com/office/powerpoint/2010/main" val="34542764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B6DB28-125E-4DF5-BEE5-83879ED4DA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Of Life</a:t>
            </a:r>
          </a:p>
        </p:txBody>
      </p:sp>
    </p:spTree>
    <p:extLst>
      <p:ext uri="{BB962C8B-B14F-4D97-AF65-F5344CB8AC3E}">
        <p14:creationId xmlns:p14="http://schemas.microsoft.com/office/powerpoint/2010/main" val="14685818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FAD4037-5D67-43A7-AE42-AE145E01AC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Of Life</a:t>
            </a:r>
          </a:p>
        </p:txBody>
      </p:sp>
    </p:spTree>
    <p:extLst>
      <p:ext uri="{BB962C8B-B14F-4D97-AF65-F5344CB8AC3E}">
        <p14:creationId xmlns:p14="http://schemas.microsoft.com/office/powerpoint/2010/main" val="11782159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Of 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5473C-9096-4C77-8029-9B5BEB5965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922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Of 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AF69-7AFE-4044-99B2-AF9CC9654E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5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B6DB28-125E-4DF5-BEE5-83879ED4DA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FAD4037-5D67-43A7-AE42-AE145E01AC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Desire Life!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fld id="{04B0798E-18FA-405A-BBA8-BB823BBECD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sldNum="0" hdr="0" dt="0"/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75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04B0798E-18FA-405A-BBA8-BB823BBECD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6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598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AutoShape 110">
            <a:extLst>
              <a:ext uri="{FF2B5EF4-FFF2-40B4-BE49-F238E27FC236}">
                <a16:creationId xmlns:a16="http://schemas.microsoft.com/office/drawing/2014/main" id="{888F486B-A22F-4513-8873-54EBE3D3EB9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28600" y="381000"/>
            <a:ext cx="48006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FFFFFF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3" name="AutoShape 109">
            <a:extLst>
              <a:ext uri="{FF2B5EF4-FFF2-40B4-BE49-F238E27FC236}">
                <a16:creationId xmlns:a16="http://schemas.microsoft.com/office/drawing/2014/main" id="{B29BF76F-DE8B-402C-967B-5AAB9B70D72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81000" y="381000"/>
            <a:ext cx="47244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2" name="AutoShape 108">
            <a:extLst>
              <a:ext uri="{FF2B5EF4-FFF2-40B4-BE49-F238E27FC236}">
                <a16:creationId xmlns:a16="http://schemas.microsoft.com/office/drawing/2014/main" id="{06A66B8F-D04E-4B0C-859E-586077D1016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09600" y="381000"/>
            <a:ext cx="82296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9E86E14C-229A-4316-A326-7462CCBE3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19200"/>
            <a:ext cx="8191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200AD8-7D48-4F11-A4F6-7C392732ED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29400" y="654843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Desire Life!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86B11FD-B2BD-4533-8FE5-1008D0ED04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48438"/>
            <a:ext cx="838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8184AEC-35CB-4654-8739-2C0AB522234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740A165-1E15-4600-8634-F413B856FA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48438"/>
            <a:ext cx="1905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96385259-2E87-466A-9813-BB45CB6F1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685800" y="381000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17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Desire Of 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fld id="{04B0798E-18FA-405A-BBA8-BB823BBECD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83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sldNum="0" hdr="0" dt="0"/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9.jp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jp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4268644" y="2641210"/>
            <a:ext cx="4905374" cy="3212592"/>
          </a:xfrm>
        </p:spPr>
        <p:txBody>
          <a:bodyPr rtlCol="0">
            <a:norm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Text: </a:t>
            </a:r>
          </a:p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 Peter 3:8-12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01466">
            <a:off x="486517" y="2943773"/>
            <a:ext cx="4086225" cy="306466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371600"/>
          </a:xfrm>
        </p:spPr>
        <p:txBody>
          <a:bodyPr anchor="b">
            <a:norm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7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Desire Life!</a:t>
            </a:r>
            <a:endParaRPr lang="en-US" sz="7200" b="1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7CE7ED-6CFD-4395-A91A-67F49D136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52" y="9053"/>
            <a:ext cx="9143980" cy="6480795"/>
          </a:xfrm>
          <a:prstGeom prst="rect">
            <a:avLst/>
          </a:prstGeom>
        </p:spPr>
      </p:pic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53"/>
            <a:ext cx="9168284" cy="599784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0000"/>
          </a:bodyPr>
          <a:lstStyle/>
          <a:p>
            <a:pPr>
              <a:defRPr/>
            </a:pPr>
            <a:r>
              <a:rPr lang="en-US" sz="4400" u="sng" dirty="0"/>
              <a:t>Conclusion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48704"/>
            <a:ext cx="5004649" cy="20929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Times New Roman" pitchFamily="18" charset="0"/>
              </a:rPr>
              <a:t>Desire Life!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Times New Roman" pitchFamily="18" charset="0"/>
            </a:endParaRPr>
          </a:p>
        </p:txBody>
      </p:sp>
      <p:graphicFrame>
        <p:nvGraphicFramePr>
          <p:cNvPr id="164870" name="Text Box 3">
            <a:extLst>
              <a:ext uri="{FF2B5EF4-FFF2-40B4-BE49-F238E27FC236}">
                <a16:creationId xmlns:a16="http://schemas.microsoft.com/office/drawing/2014/main" id="{9189B442-F7E3-4E0F-96F6-7EE88C1C9B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4740496"/>
              </p:ext>
            </p:extLst>
          </p:nvPr>
        </p:nvGraphicFramePr>
        <p:xfrm>
          <a:off x="108019" y="455522"/>
          <a:ext cx="8915400" cy="481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 Box 3">
            <a:extLst>
              <a:ext uri="{FF2B5EF4-FFF2-40B4-BE49-F238E27FC236}">
                <a16:creationId xmlns:a16="http://schemas.microsoft.com/office/drawing/2014/main" id="{39C4A17D-A115-4C59-9F0A-5874E21AC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069" y="1222234"/>
            <a:ext cx="2133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>
              <a:buClr>
                <a:srgbClr val="6BA9DA"/>
              </a:buClr>
              <a:buSzPct val="115000"/>
              <a:defRPr/>
            </a:pPr>
            <a:r>
              <a:rPr lang="en-US" b="1" dirty="0">
                <a:solidFill>
                  <a:prstClr val="white"/>
                </a:solidFill>
              </a:rPr>
              <a:t>Many prosperous years in the Promised Land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9AFAB08D-88A6-4820-A31A-1B5A0B688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015" y="1192318"/>
            <a:ext cx="182479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>
              <a:buClr>
                <a:srgbClr val="6BA9DA"/>
              </a:buClr>
              <a:buSzPct val="115000"/>
              <a:defRPr/>
            </a:pPr>
            <a:r>
              <a:rPr lang="en-US" b="1" i="1" dirty="0">
                <a:solidFill>
                  <a:prstClr val="white"/>
                </a:solidFill>
              </a:rPr>
              <a:t>II Kings 17:6-23: </a:t>
            </a:r>
            <a:r>
              <a:rPr lang="en-US" b="1" dirty="0">
                <a:solidFill>
                  <a:prstClr val="white"/>
                </a:solidFill>
              </a:rPr>
              <a:t>Israel  destroyed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BE26348A-6689-44FC-B553-A27088756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333" y="757606"/>
            <a:ext cx="239101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>
              <a:buClr>
                <a:srgbClr val="6BA9DA"/>
              </a:buClr>
              <a:buSzPct val="115000"/>
              <a:defRPr/>
            </a:pPr>
            <a:r>
              <a:rPr lang="en-US" b="1" dirty="0">
                <a:solidFill>
                  <a:prstClr val="white"/>
                </a:solidFill>
              </a:rPr>
              <a:t>They lost their land due to unfaithfulness as they chose the curses Moses set before them </a:t>
            </a:r>
          </a:p>
          <a:p>
            <a:pPr marL="0" lvl="0" indent="0" algn="ctr">
              <a:buClr>
                <a:srgbClr val="6BA9DA"/>
              </a:buClr>
              <a:buSzPct val="115000"/>
              <a:defRPr/>
            </a:pPr>
            <a:r>
              <a:rPr lang="en-US" b="1" i="1" dirty="0">
                <a:solidFill>
                  <a:prstClr val="white"/>
                </a:solidFill>
              </a:rPr>
              <a:t>(Deut. 28-30)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7D0BD1C7-1308-44E0-B9C9-4E423CE76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14" y="3537558"/>
            <a:ext cx="24626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>
              <a:buClr>
                <a:srgbClr val="6BA9DA"/>
              </a:buClr>
              <a:buSzPct val="115000"/>
              <a:defRPr/>
            </a:pPr>
            <a:r>
              <a:rPr lang="en-US" sz="1800" b="1" i="1" dirty="0">
                <a:solidFill>
                  <a:prstClr val="white"/>
                </a:solidFill>
              </a:rPr>
              <a:t>II Chr. 36:14-21: </a:t>
            </a:r>
            <a:r>
              <a:rPr lang="en-US" sz="1800" b="1" dirty="0">
                <a:solidFill>
                  <a:prstClr val="white"/>
                </a:solidFill>
              </a:rPr>
              <a:t>Judah went into captivity for 70 years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2F19E2FA-4781-46FE-8113-B9C204EA8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869" y="3324423"/>
            <a:ext cx="261753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>
              <a:buClr>
                <a:srgbClr val="6BA9DA"/>
              </a:buClr>
              <a:buSzPct val="115000"/>
            </a:pPr>
            <a:r>
              <a:rPr lang="en-US" b="1" dirty="0">
                <a:solidFill>
                  <a:prstClr val="white"/>
                </a:solidFill>
              </a:rPr>
              <a:t>The “face of the Lord” is against those who do evil (I Peter 3:12; Isaiah 59:1-2)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A17549DE-FF00-4F91-B6E0-396C2AE75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310" y="3450844"/>
            <a:ext cx="32208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>
              <a:buClr>
                <a:srgbClr val="6BA9DA"/>
              </a:buClr>
              <a:buSzPct val="115000"/>
              <a:defRPr/>
            </a:pPr>
            <a:r>
              <a:rPr lang="en-US" sz="2800" b="1" i="1" dirty="0">
                <a:solidFill>
                  <a:prstClr val="white"/>
                </a:solidFill>
              </a:rPr>
              <a:t>Sin created a barrier between man and God!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10BDA6A0-D4ED-4FFD-9B57-76C1288D4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" y="4974716"/>
            <a:ext cx="9143978" cy="1692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Isaiah 59:1-2</a:t>
            </a:r>
          </a:p>
          <a:p>
            <a:pPr lvl="0">
              <a:buAutoNum type="arabicPeriod"/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Behold, the LORD'S hand is not so short That it cannot save; Nor is His ear so dull That it cannot hear.</a:t>
            </a:r>
          </a:p>
          <a:p>
            <a:pPr lvl="0">
              <a:buAutoNum type="arabicPeriod"/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But your iniquities have made a separation between you and your God, And your sins have hidden His face from you so that He does not hear.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33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D10E8CA-31F0-4CFA-80FC-B92E853DE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algn="ctr">
              <a:defRPr/>
            </a:pPr>
            <a:r>
              <a:rPr lang="en-US" u="sng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Psalm 34:11-22</a:t>
            </a:r>
            <a:endParaRPr lang="en-US" i="1" u="sng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195" name="Footer Placeholder 4">
            <a:extLst>
              <a:ext uri="{FF2B5EF4-FFF2-40B4-BE49-F238E27FC236}">
                <a16:creationId xmlns:a16="http://schemas.microsoft.com/office/drawing/2014/main" id="{9CF8BAA6-01E3-4C1F-8348-C079F01146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86100" y="6613525"/>
            <a:ext cx="29718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Desire Life!</a:t>
            </a: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96" name="Text Box 42">
            <a:extLst>
              <a:ext uri="{FF2B5EF4-FFF2-40B4-BE49-F238E27FC236}">
                <a16:creationId xmlns:a16="http://schemas.microsoft.com/office/drawing/2014/main" id="{EEFE283A-4D19-4F6A-A397-4B5750975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09" y="1197888"/>
            <a:ext cx="9144000" cy="535531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855663" lvl="0" indent="-855663" eaLnBrk="1" hangingPunct="1">
              <a:buAutoNum type="arabicPeriod" startAt="11"/>
            </a:pPr>
            <a:r>
              <a:rPr lang="en-US" altLang="en-US" sz="1800" b="0" dirty="0">
                <a:solidFill>
                  <a:srgbClr val="000000"/>
                </a:solidFill>
              </a:rPr>
              <a:t>Come, you children, listen to me; I will teach you the fear of the LORD.</a:t>
            </a:r>
          </a:p>
          <a:p>
            <a:pPr marL="855663" lvl="0" indent="-855663" eaLnBrk="1" hangingPunct="1">
              <a:buAutoNum type="arabicPeriod" startAt="11"/>
            </a:pPr>
            <a:r>
              <a:rPr lang="en-US" altLang="en-US" sz="1800" b="0" dirty="0">
                <a:solidFill>
                  <a:srgbClr val="000000"/>
                </a:solidFill>
              </a:rPr>
              <a:t>Who is the man who desires life And loves length of days that he may see good?</a:t>
            </a:r>
          </a:p>
          <a:p>
            <a:pPr marL="855663" lvl="0" indent="-855663" eaLnBrk="1" hangingPunct="1">
              <a:buAutoNum type="arabicPeriod" startAt="11"/>
            </a:pPr>
            <a:r>
              <a:rPr lang="en-US" altLang="en-US" sz="1800" b="0" dirty="0">
                <a:solidFill>
                  <a:srgbClr val="000000"/>
                </a:solidFill>
              </a:rPr>
              <a:t>Keep your tongue from evil And your lips from speaking deceit.</a:t>
            </a:r>
          </a:p>
          <a:p>
            <a:pPr marL="855663" lvl="0" indent="-855663" eaLnBrk="1" hangingPunct="1">
              <a:buAutoNum type="arabicPeriod" startAt="11"/>
            </a:pPr>
            <a:r>
              <a:rPr lang="en-US" altLang="en-US" sz="1800" b="0" dirty="0">
                <a:solidFill>
                  <a:srgbClr val="000000"/>
                </a:solidFill>
              </a:rPr>
              <a:t>Depart from evil and do good; Seek peace and pursue it.</a:t>
            </a:r>
          </a:p>
          <a:p>
            <a:pPr marL="855663" lvl="0" indent="-855663" eaLnBrk="1" hangingPunct="1">
              <a:buAutoNum type="arabicPeriod" startAt="11"/>
            </a:pPr>
            <a:r>
              <a:rPr lang="en-US" altLang="en-US" sz="1800" b="0" dirty="0">
                <a:solidFill>
                  <a:srgbClr val="000000"/>
                </a:solidFill>
              </a:rPr>
              <a:t>The eyes of the LORD are toward the righteous And His ears are open to their cry.</a:t>
            </a:r>
          </a:p>
          <a:p>
            <a:pPr marL="855663" lvl="0" indent="-855663" eaLnBrk="1" hangingPunct="1">
              <a:buAutoNum type="arabicPeriod" startAt="11"/>
            </a:pPr>
            <a:r>
              <a:rPr lang="en-US" altLang="en-US" sz="1800" b="0" dirty="0">
                <a:solidFill>
                  <a:srgbClr val="000000"/>
                </a:solidFill>
              </a:rPr>
              <a:t>The face of the LORD is against evildoers, To cut off the memory of them from the earth.</a:t>
            </a:r>
          </a:p>
          <a:p>
            <a:pPr marL="855663" lvl="0" indent="-855663" eaLnBrk="1" hangingPunct="1">
              <a:buAutoNum type="arabicPeriod" startAt="11"/>
            </a:pPr>
            <a:r>
              <a:rPr lang="en-US" altLang="en-US" sz="1800" b="0" dirty="0">
                <a:solidFill>
                  <a:srgbClr val="000000"/>
                </a:solidFill>
              </a:rPr>
              <a:t>The righteous cry, and the LORD hears And delivers them out of all their troubles.</a:t>
            </a:r>
          </a:p>
          <a:p>
            <a:pPr marL="855663" lvl="0" indent="-855663" eaLnBrk="1" hangingPunct="1">
              <a:buAutoNum type="arabicPeriod" startAt="11"/>
            </a:pPr>
            <a:r>
              <a:rPr lang="en-US" altLang="en-US" sz="1800" b="0" dirty="0">
                <a:solidFill>
                  <a:srgbClr val="000000"/>
                </a:solidFill>
              </a:rPr>
              <a:t>The LORD is near to the brokenhearted And saves those who are crushed in spirit.</a:t>
            </a:r>
          </a:p>
          <a:p>
            <a:pPr marL="855663" lvl="0" indent="-855663" eaLnBrk="1" hangingPunct="1">
              <a:buAutoNum type="arabicPeriod" startAt="11"/>
            </a:pPr>
            <a:r>
              <a:rPr lang="en-US" altLang="en-US" sz="1800" b="0" dirty="0">
                <a:solidFill>
                  <a:srgbClr val="000000"/>
                </a:solidFill>
              </a:rPr>
              <a:t>Many are the afflictions of the righteous, But the LORD delivers him out of them all.</a:t>
            </a:r>
          </a:p>
          <a:p>
            <a:pPr marL="855663" lvl="0" indent="-855663" eaLnBrk="1" hangingPunct="1">
              <a:buAutoNum type="arabicPeriod" startAt="11"/>
            </a:pPr>
            <a:r>
              <a:rPr lang="en-US" altLang="en-US" sz="1800" b="0" dirty="0">
                <a:solidFill>
                  <a:srgbClr val="000000"/>
                </a:solidFill>
              </a:rPr>
              <a:t>He keeps all his bones, Not one of them is broken.</a:t>
            </a:r>
          </a:p>
          <a:p>
            <a:pPr marL="855663" lvl="0" indent="-855663" eaLnBrk="1" hangingPunct="1">
              <a:buAutoNum type="arabicPeriod" startAt="11"/>
            </a:pPr>
            <a:r>
              <a:rPr lang="en-US" altLang="en-US" sz="1800" b="0" dirty="0">
                <a:solidFill>
                  <a:srgbClr val="000000"/>
                </a:solidFill>
              </a:rPr>
              <a:t>Evil shall slay the wicked, And those who hate the righteous will be condemned.</a:t>
            </a:r>
          </a:p>
          <a:p>
            <a:pPr marL="855663" lvl="0" indent="-855663" eaLnBrk="1" hangingPunct="1">
              <a:buAutoNum type="arabicPeriod" startAt="11"/>
            </a:pPr>
            <a:r>
              <a:rPr lang="en-US" altLang="en-US" sz="1800" b="0" dirty="0">
                <a:solidFill>
                  <a:srgbClr val="000000"/>
                </a:solidFill>
              </a:rPr>
              <a:t>The LORD redeems the soul of His servants, And none of those who take refuge in Him will be condemned.</a:t>
            </a:r>
          </a:p>
        </p:txBody>
      </p:sp>
    </p:spTree>
    <p:extLst>
      <p:ext uri="{BB962C8B-B14F-4D97-AF65-F5344CB8AC3E}">
        <p14:creationId xmlns:p14="http://schemas.microsoft.com/office/powerpoint/2010/main" val="151573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47A690B-DE55-4274-B33B-C91FD647E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C9CD390-6DB5-4AEA-8D13-BC6CEF34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490080" cy="6858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1FA69C6-0A69-4994-9F32-C4497B8B4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82600" cy="68580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6042-BF4A-43D2-9C57-FAD7517D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3803198" cy="228600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orbel" panose="020B0503020204020204"/>
                <a:ea typeface="+mn-ea"/>
                <a:cs typeface="Arial" charset="0"/>
              </a:rPr>
              <a:t>Desire Life!</a:t>
            </a:r>
            <a:endParaRPr kumimoji="0" lang="en-US" sz="1200" b="0" i="0" u="none" strike="noStrike" kern="1200" cap="all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orbel" panose="020B0503020204020204"/>
              <a:ea typeface="+mn-ea"/>
              <a:cs typeface="Arial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"/>
            <a:ext cx="3490080" cy="1674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571500" defTabSz="914400">
              <a:buFont typeface="Wingdings" panose="05000000000000000000" pitchFamily="2" charset="2"/>
              <a:buChar char="v"/>
              <a:defRPr/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41EFF485-3931-4A76-8529-E46112A31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080" y="0"/>
            <a:ext cx="5653920" cy="67056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82625" lvl="0" indent="-454025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 is opportunity! </a:t>
            </a:r>
          </a:p>
          <a:p>
            <a:pPr marL="682625" lvl="0" indent="-454025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day is an opportunity to choose life or death (eternal), the blessing or the curse!</a:t>
            </a:r>
          </a:p>
          <a:p>
            <a:pPr marL="228600" lvl="0" indent="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None/>
              <a:defRPr/>
            </a:pPr>
            <a:endParaRPr lang="en-US" altLang="en-US" sz="2000" b="1" cap="all" dirty="0">
              <a:solidFill>
                <a:prstClr val="black">
                  <a:lumMod val="95000"/>
                  <a:lumOff val="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2625" lvl="0" indent="-454025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day is another day for God to be glorified!</a:t>
            </a:r>
          </a:p>
          <a:p>
            <a:pPr marL="682625" lvl="0" indent="-454025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desire life and love to see good days? </a:t>
            </a:r>
            <a:endParaRPr kumimoji="0" lang="en-US" alt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0" lvl="1" indent="-3429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God with your whole heart, soul, mind, and strength (Mark 12:30)</a:t>
            </a:r>
          </a:p>
          <a:p>
            <a:pPr marL="857250" lvl="1" indent="-3429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Remain obedient to God to enjoy life now and receive an eternal life with Him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12466-DECB-42B6-B789-9D376FEC3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94600"/>
            <a:ext cx="3484307" cy="4795816"/>
          </a:xfrm>
          <a:prstGeom prst="rect">
            <a:avLst/>
          </a:prstGeom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213704BA-884C-4368-B545-459BA0508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1532" y="1905000"/>
            <a:ext cx="3091015" cy="461665"/>
          </a:xfrm>
          <a:prstGeom prst="rect">
            <a:avLst/>
          </a:prstGeom>
          <a:solidFill>
            <a:srgbClr val="FFCCFF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Choose life! </a:t>
            </a:r>
          </a:p>
        </p:txBody>
      </p:sp>
    </p:spTree>
    <p:extLst>
      <p:ext uri="{BB962C8B-B14F-4D97-AF65-F5344CB8AC3E}">
        <p14:creationId xmlns:p14="http://schemas.microsoft.com/office/powerpoint/2010/main" val="3286536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14748" y="6541064"/>
            <a:ext cx="2652252" cy="309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/>
              <a:t>Desire Life!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-7118"/>
            <a:ext cx="9144000" cy="652462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1041" y="4876800"/>
            <a:ext cx="9129252" cy="156966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32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Desire life </a:t>
            </a:r>
            <a:r>
              <a:rPr lang="en-US" sz="3200" b="1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(in Christ are the promises</a:t>
            </a:r>
          </a:p>
          <a:p>
            <a:pPr marL="0" indent="0" algn="ctr" eaLnBrk="1" hangingPunct="1"/>
            <a:r>
              <a:rPr lang="en-US" sz="3200" b="1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and blessings of life)</a:t>
            </a:r>
            <a:r>
              <a:rPr lang="en-US" sz="32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 and love to see</a:t>
            </a:r>
          </a:p>
          <a:p>
            <a:pPr marL="0" indent="0" algn="ctr" eaLnBrk="1" hangingPunct="1"/>
            <a:r>
              <a:rPr lang="en-US" sz="32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“good days!”</a:t>
            </a:r>
            <a:endParaRPr lang="en-US" sz="3600" b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1967" y="806119"/>
            <a:ext cx="5867400" cy="397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2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each&#10;&#10;Description automatically generated">
            <a:extLst>
              <a:ext uri="{FF2B5EF4-FFF2-40B4-BE49-F238E27FC236}">
                <a16:creationId xmlns:a16="http://schemas.microsoft.com/office/drawing/2014/main" id="{AA52D535-BBEA-448D-B711-C8272FCA1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For The 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Erring Saint: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sto MT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5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7CE7ED-6CFD-4395-A91A-67F49D136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52" y="9053"/>
            <a:ext cx="9143980" cy="6480795"/>
          </a:xfrm>
          <a:prstGeom prst="rect">
            <a:avLst/>
          </a:prstGeom>
        </p:spPr>
      </p:pic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53"/>
            <a:ext cx="9168284" cy="838200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sz="4400" u="sng" dirty="0"/>
              <a:t>intro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48704"/>
            <a:ext cx="5004649" cy="20929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Times New Roman" pitchFamily="18" charset="0"/>
              </a:rPr>
              <a:t>Desire Life!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Times New Roman" pitchFamily="18" charset="0"/>
            </a:endParaRPr>
          </a:p>
        </p:txBody>
      </p:sp>
      <p:graphicFrame>
        <p:nvGraphicFramePr>
          <p:cNvPr id="164870" name="Text Box 3">
            <a:extLst>
              <a:ext uri="{FF2B5EF4-FFF2-40B4-BE49-F238E27FC236}">
                <a16:creationId xmlns:a16="http://schemas.microsoft.com/office/drawing/2014/main" id="{9189B442-F7E3-4E0F-96F6-7EE88C1C9B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7349201"/>
              </p:ext>
            </p:extLst>
          </p:nvPr>
        </p:nvGraphicFramePr>
        <p:xfrm>
          <a:off x="108019" y="455522"/>
          <a:ext cx="8915400" cy="481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 Box 3">
            <a:extLst>
              <a:ext uri="{FF2B5EF4-FFF2-40B4-BE49-F238E27FC236}">
                <a16:creationId xmlns:a16="http://schemas.microsoft.com/office/drawing/2014/main" id="{39C4A17D-A115-4C59-9F0A-5874E21AC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214" y="1367727"/>
            <a:ext cx="2133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>
              <a:buClr>
                <a:srgbClr val="6BA9DA"/>
              </a:buClr>
              <a:buSzPct val="115000"/>
              <a:defRPr/>
            </a:pPr>
            <a:r>
              <a:rPr lang="en-US" b="1" dirty="0">
                <a:solidFill>
                  <a:prstClr val="white"/>
                </a:solidFill>
              </a:rPr>
              <a:t>Farewell Address </a:t>
            </a:r>
          </a:p>
          <a:p>
            <a:pPr marL="0" lvl="0" indent="0" algn="ctr">
              <a:buClr>
                <a:srgbClr val="6BA9DA"/>
              </a:buClr>
              <a:buSzPct val="115000"/>
              <a:defRPr/>
            </a:pPr>
            <a:r>
              <a:rPr lang="en-US" b="1" dirty="0">
                <a:solidFill>
                  <a:prstClr val="white"/>
                </a:solidFill>
              </a:rPr>
              <a:t>(Deut. 28-30)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9AFAB08D-88A6-4820-A31A-1B5A0B688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3656" y="914458"/>
            <a:ext cx="182479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>
              <a:buClr>
                <a:srgbClr val="6BA9DA"/>
              </a:buClr>
              <a:buSzPct val="115000"/>
              <a:defRPr/>
            </a:pPr>
            <a:r>
              <a:rPr lang="en-US" b="1" dirty="0">
                <a:solidFill>
                  <a:prstClr val="white"/>
                </a:solidFill>
              </a:rPr>
              <a:t>Choose life in order </a:t>
            </a:r>
          </a:p>
          <a:p>
            <a:pPr marL="0" lvl="0" indent="0" algn="ctr">
              <a:buClr>
                <a:srgbClr val="6BA9DA"/>
              </a:buClr>
              <a:buSzPct val="115000"/>
              <a:defRPr/>
            </a:pPr>
            <a:r>
              <a:rPr lang="en-US" b="1" dirty="0">
                <a:solidFill>
                  <a:prstClr val="white"/>
                </a:solidFill>
              </a:rPr>
              <a:t>that you may live</a:t>
            </a:r>
          </a:p>
          <a:p>
            <a:pPr marL="0" lvl="0" indent="0" algn="ctr">
              <a:buClr>
                <a:srgbClr val="6BA9DA"/>
              </a:buClr>
              <a:buSzPct val="115000"/>
              <a:defRPr/>
            </a:pPr>
            <a:r>
              <a:rPr lang="en-US" b="1" dirty="0">
                <a:solidFill>
                  <a:prstClr val="white"/>
                </a:solidFill>
              </a:rPr>
              <a:t>(Deut. </a:t>
            </a:r>
          </a:p>
          <a:p>
            <a:pPr marL="0" lvl="0" indent="0" algn="ctr">
              <a:buClr>
                <a:srgbClr val="6BA9DA"/>
              </a:buClr>
              <a:buSzPct val="115000"/>
              <a:defRPr/>
            </a:pPr>
            <a:r>
              <a:rPr lang="en-US" b="1" dirty="0">
                <a:solidFill>
                  <a:prstClr val="white"/>
                </a:solidFill>
              </a:rPr>
              <a:t>30:19)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BE26348A-6689-44FC-B553-A27088756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313" y="1213840"/>
            <a:ext cx="2133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>
              <a:buClr>
                <a:srgbClr val="6BA9DA"/>
              </a:buClr>
              <a:buSzPct val="115000"/>
              <a:defRPr/>
            </a:pPr>
            <a:r>
              <a:rPr lang="en-US" b="1" dirty="0">
                <a:solidFill>
                  <a:prstClr val="white"/>
                </a:solidFill>
              </a:rPr>
              <a:t>Deut. 30:11-20</a:t>
            </a:r>
          </a:p>
          <a:p>
            <a:pPr marL="0" lvl="0" indent="0" algn="ctr">
              <a:buClr>
                <a:srgbClr val="6BA9DA"/>
              </a:buClr>
              <a:buSzPct val="115000"/>
              <a:defRPr/>
            </a:pPr>
            <a:r>
              <a:rPr lang="en-US" b="1" dirty="0">
                <a:solidFill>
                  <a:prstClr val="white"/>
                </a:solidFill>
              </a:rPr>
              <a:t>Life &amp; Death,</a:t>
            </a:r>
          </a:p>
          <a:p>
            <a:pPr marL="0" lvl="0" indent="0" algn="ctr">
              <a:buClr>
                <a:srgbClr val="6BA9DA"/>
              </a:buClr>
              <a:buSzPct val="115000"/>
              <a:defRPr/>
            </a:pPr>
            <a:r>
              <a:rPr lang="en-US" b="1" dirty="0">
                <a:solidFill>
                  <a:prstClr val="white"/>
                </a:solidFill>
              </a:rPr>
              <a:t>Blessing &amp; Curse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7D0BD1C7-1308-44E0-B9C9-4E423CE76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74" y="3452727"/>
            <a:ext cx="24626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>
              <a:buClr>
                <a:srgbClr val="6BA9DA"/>
              </a:buClr>
              <a:buSzPct val="115000"/>
              <a:defRPr/>
            </a:pPr>
            <a:r>
              <a:rPr lang="en-US" sz="1800" b="1" dirty="0">
                <a:solidFill>
                  <a:prstClr val="white"/>
                </a:solidFill>
              </a:rPr>
              <a:t>By loving the LORD your God, by obeying His voice! (Deut. 30:20)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2F19E2FA-4781-46FE-8113-B9C204EA8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869" y="3263731"/>
            <a:ext cx="261753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>
              <a:buClr>
                <a:srgbClr val="6BA9DA"/>
              </a:buClr>
              <a:buSzPct val="115000"/>
            </a:pPr>
            <a:r>
              <a:rPr lang="en-US" b="1" dirty="0">
                <a:solidFill>
                  <a:prstClr val="white"/>
                </a:solidFill>
              </a:rPr>
              <a:t>Their desire for life and to see good days was tied to their obedience and love for God!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A17549DE-FF00-4F91-B6E0-396C2AE75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4713" y="3179450"/>
            <a:ext cx="322083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Obedience &amp; Love go together!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10BDA6A0-D4ED-4FFD-9B57-76C1288D4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" y="4958677"/>
            <a:ext cx="9143978" cy="1692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I John 5:2-3</a:t>
            </a:r>
          </a:p>
          <a:p>
            <a:pPr>
              <a:buAutoNum type="arabicPeriod" startAt="2"/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By this we know that we love the children of God, when we love God and observe His commandments.</a:t>
            </a:r>
          </a:p>
          <a:p>
            <a:pPr>
              <a:buAutoNum type="arabicPeriod" startAt="2"/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For this is the love of God, that we keep His commandments; and His commandments are not burdensome.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57200" y="6488113"/>
            <a:ext cx="3352800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Desire Of Life</a:t>
            </a:r>
            <a:endParaRPr kumimoji="0" lang="en-US" sz="1000" b="1" i="1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6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5405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Intro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838200"/>
            <a:ext cx="914399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II Tim. 1:1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1.  Paul, an apostle of Jesus Christ by the will of God, according to the promise of life which is in Christ Jesus,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AEDDC470-8F54-49D7-BB14-E580409AC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2" y="2278162"/>
            <a:ext cx="9143999" cy="3847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 Pet. 3:8-12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8.  To sum up, all of you be harmonious, sympathetic, brotherly, kindhearted, and humble in spirit;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9.  not returning evil for evil or insult for insult, but giving a blessing instead; for you were called for the very purpose that you might inherit a blessing.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10.  For, "THE ONE WHO DESIRES LIFE, TO LOVE AND SEE GOOD DAYS, MUST KEEP HIS TONGUE FROM EVIL AND HIS LIPS FROM SPEAKING DECEIT.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11.  "HE MUST TURN AWAY FROM EVIL AND DO GOOD; HE MUST SEEK PEACE AND PURSUE IT.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12.  "FOR THE EYES OF THE LORD ARE TOWARD THE RIGHTEOUS, AND HIS EARS ATTEND TO THEIR PRAYER, BUT THE FACE OF THE LORD IS AGAINST THOSE WHO DO EVIL."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57200" y="6548438"/>
            <a:ext cx="3352800" cy="309562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Desire Of Life</a:t>
            </a:r>
            <a:endParaRPr kumimoji="0" lang="en-US" sz="1000" b="1" i="1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6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-7118"/>
            <a:ext cx="9144000" cy="769118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en-US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Intro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6144" y="1003311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Do you desire life?</a:t>
            </a:r>
          </a:p>
          <a:p>
            <a:pPr lvl="0">
              <a:buClr>
                <a:srgbClr val="B5740B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E0DACC"/>
                </a:solidFill>
                <a:latin typeface="Tahoma" pitchFamily="34" charset="0"/>
                <a:cs typeface="Times New Roman" pitchFamily="18" charset="0"/>
              </a:rPr>
              <a:t>To love life involves proper relationships with:</a:t>
            </a:r>
          </a:p>
          <a:p>
            <a:pPr marL="800100" lvl="1" indent="-342900">
              <a:buClr>
                <a:srgbClr val="B5740B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E0DACC"/>
                </a:solidFill>
                <a:latin typeface="Tahoma" pitchFamily="34" charset="0"/>
                <a:cs typeface="Times New Roman" pitchFamily="18" charset="0"/>
              </a:rPr>
              <a:t>Others (I Peter 3:8-11)</a:t>
            </a:r>
          </a:p>
          <a:p>
            <a:pPr marL="800100" lvl="1" indent="-342900">
              <a:buClr>
                <a:srgbClr val="B5740B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E0DACC"/>
                </a:solidFill>
                <a:latin typeface="Tahoma" pitchFamily="34" charset="0"/>
                <a:cs typeface="Times New Roman" pitchFamily="18" charset="0"/>
              </a:rPr>
              <a:t>The Lord (I Peter 3:12)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0DACC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3" descr="A silhouette of 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56970B01-8F98-4ADE-BC79-CB6D15ECE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440" y="2629617"/>
            <a:ext cx="5221308" cy="3271838"/>
          </a:xfrm>
          <a:prstGeom prst="rect">
            <a:avLst/>
          </a:prstGeom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16A62143-653E-47CD-B8DA-3517AEF23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8" y="3296040"/>
            <a:ext cx="3816144" cy="193899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If you desire life and love to see good days then love and obey the Lord with your whole heart!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47A690B-DE55-4274-B33B-C91FD647E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C9CD390-6DB5-4AEA-8D13-BC6CEF34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490080" cy="6858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1FA69C6-0A69-4994-9F32-C4497B8B4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82600" cy="68580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6042-BF4A-43D2-9C57-FAD7517D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3803198" cy="228600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orbel" panose="020B0503020204020204"/>
                <a:ea typeface="+mn-ea"/>
                <a:cs typeface="Arial" charset="0"/>
              </a:rPr>
              <a:t>Desire Life!</a:t>
            </a:r>
            <a:endParaRPr kumimoji="0" lang="en-US" sz="1200" b="0" i="0" u="none" strike="noStrike" kern="1200" cap="all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orbel" panose="020B0503020204020204"/>
              <a:ea typeface="+mn-ea"/>
              <a:cs typeface="Arial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"/>
            <a:ext cx="3490080" cy="1674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571500" defTabSz="914400"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solidFill>
                  <a:srgbClr val="FFFF00"/>
                </a:solidFill>
              </a:rPr>
              <a:t>Love The Brethren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41EFF485-3931-4A76-8529-E46112A31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844" y="1544886"/>
            <a:ext cx="5653920" cy="4572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82625" lvl="0" indent="-454025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“Harmonious”</a:t>
            </a:r>
          </a:p>
          <a:p>
            <a:pPr marL="857250" lvl="1" indent="-3429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latin typeface="Tahoma" pitchFamily="34" charset="0"/>
                <a:cs typeface="Times New Roman" pitchFamily="18" charset="0"/>
              </a:rPr>
              <a:t>Phil. 1:27; </a:t>
            </a:r>
            <a:r>
              <a:rPr lang="en-US" sz="2000" b="1" i="1" dirty="0">
                <a:latin typeface="Tahoma" pitchFamily="34" charset="0"/>
                <a:cs typeface="Times New Roman" pitchFamily="18" charset="0"/>
              </a:rPr>
              <a:t>I Cor. </a:t>
            </a:r>
            <a:r>
              <a:rPr lang="it-IT" sz="2000" b="1" i="1" dirty="0">
                <a:latin typeface="Tahoma" pitchFamily="34" charset="0"/>
                <a:cs typeface="Times New Roman" pitchFamily="18" charset="0"/>
              </a:rPr>
              <a:t>12:12-14, 27</a:t>
            </a:r>
          </a:p>
          <a:p>
            <a:pPr marL="571500" indent="-3429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“Sympathetic” </a:t>
            </a:r>
            <a:endParaRPr lang="en-US" sz="2400" dirty="0">
              <a:latin typeface="Tahoma" pitchFamily="34" charset="0"/>
              <a:cs typeface="Times New Roman" pitchFamily="18" charset="0"/>
            </a:endParaRPr>
          </a:p>
          <a:p>
            <a:pPr marL="857250" lvl="1" indent="-3429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Rom. 12:15; Gal. 6:2; Col. 3:12-14</a:t>
            </a:r>
          </a:p>
          <a:p>
            <a:pPr marL="571500" indent="-3429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“Brotherly, Kindhearted” </a:t>
            </a:r>
            <a:endParaRPr lang="en-US" sz="2400" dirty="0">
              <a:latin typeface="Tahoma" pitchFamily="34" charset="0"/>
              <a:cs typeface="Times New Roman" pitchFamily="18" charset="0"/>
            </a:endParaRPr>
          </a:p>
          <a:p>
            <a:pPr marL="857250" lvl="1" indent="-3429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Jn. 4:20-21; Jn. 13:34</a:t>
            </a:r>
          </a:p>
          <a:p>
            <a:pPr marL="571500" indent="-3429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“Humble in spirit” </a:t>
            </a:r>
            <a:endParaRPr lang="en-US" sz="2400" dirty="0">
              <a:latin typeface="Tahoma" pitchFamily="34" charset="0"/>
              <a:cs typeface="Times New Roman" pitchFamily="18" charset="0"/>
            </a:endParaRPr>
          </a:p>
          <a:p>
            <a:pPr marL="857250" lvl="1" indent="-3429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nn-NO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Js. 4:6-8; I Pet. 5:5</a:t>
            </a:r>
            <a:endParaRPr lang="en-US" altLang="en-US" sz="2000" b="1" cap="all" dirty="0">
              <a:solidFill>
                <a:prstClr val="black">
                  <a:lumMod val="95000"/>
                  <a:lumOff val="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1ECFAC2E-9F88-4E6F-8295-718628A14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082" y="18019"/>
            <a:ext cx="5653918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 Peter 3:8</a:t>
            </a:r>
          </a:p>
          <a:p>
            <a:pPr lvl="0"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8.  To sum up, all of you be 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harmonious</a:t>
            </a: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, 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sympathetic</a:t>
            </a: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, 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brotherly</a:t>
            </a: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, 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kindhearted</a:t>
            </a: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, and 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humble in spirit</a:t>
            </a: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;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12466-DECB-42B6-B789-9D376FEC3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396" y="4404908"/>
            <a:ext cx="3143051" cy="2085507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149C5919-5690-45DC-BCCB-F50E00777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120" y="2115459"/>
            <a:ext cx="3490082" cy="15696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eaLnBrk="1" hangingPunct="1">
              <a:defRPr/>
            </a:pP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A loving relationship with the brethren is a great way to enjoy life!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90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  <p:bldP spid="14" grpId="0" animBg="1" autoUpdateAnimBg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47A690B-DE55-4274-B33B-C91FD647E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C9CD390-6DB5-4AEA-8D13-BC6CEF34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490080" cy="6858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1FA69C6-0A69-4994-9F32-C4497B8B4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82600" cy="68580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6042-BF4A-43D2-9C57-FAD7517D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3803198" cy="228600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orbel" panose="020B0503020204020204"/>
                <a:ea typeface="+mn-ea"/>
                <a:cs typeface="Arial" charset="0"/>
              </a:rPr>
              <a:t>Desire Life!</a:t>
            </a:r>
            <a:endParaRPr kumimoji="0" lang="en-US" sz="1200" b="0" i="0" u="none" strike="noStrike" kern="1200" cap="all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orbel" panose="020B0503020204020204"/>
              <a:ea typeface="+mn-ea"/>
              <a:cs typeface="Arial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"/>
            <a:ext cx="3490080" cy="1674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571500" defTabSz="914400"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solidFill>
                  <a:srgbClr val="FFFF00"/>
                </a:solidFill>
              </a:rPr>
              <a:t>Control the Tongue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41EFF485-3931-4A76-8529-E46112A31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145" y="2959916"/>
            <a:ext cx="5653920" cy="39198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87388" lvl="0" indent="-458788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tongue can cause much hurt!</a:t>
            </a: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0" lvl="1" indent="-3429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Js. 3:5-6, 9-10</a:t>
            </a:r>
            <a:endParaRPr kumimoji="0" lang="it-IT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571500" lvl="0" indent="-3429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the tongue from evil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857250" lvl="1" indent="-3429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Js. 1:19; 3:8-9</a:t>
            </a:r>
            <a:endParaRPr kumimoji="0" lang="en-US" alt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7388" lvl="0" indent="-458788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not have lips of deceit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857250" lvl="1" indent="-3429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Col. 4:6</a:t>
            </a:r>
            <a:endParaRPr kumimoji="0" lang="en-US" alt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1ECFAC2E-9F88-4E6F-8295-718628A14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082" y="18019"/>
            <a:ext cx="5653918" cy="29238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 Peter 3:9-10</a:t>
            </a:r>
          </a:p>
          <a:p>
            <a:pPr lvl="0">
              <a:buClr>
                <a:srgbClr val="006600"/>
              </a:buClr>
              <a:buAutoNum type="arabicPeriod" startAt="9"/>
              <a:defRPr/>
            </a:pPr>
            <a:r>
              <a:rPr lang="en-US" sz="2000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not</a:t>
            </a:r>
            <a:r>
              <a:rPr lang="en-US" sz="2000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returning evil for evil or insult for insult</a:t>
            </a: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, but giving a blessing instead; for you were called for the very purpose that you might inherit a blessing.</a:t>
            </a:r>
          </a:p>
          <a:p>
            <a:pPr lvl="0">
              <a:buClr>
                <a:srgbClr val="006600"/>
              </a:buClr>
              <a:buAutoNum type="arabicPeriod" startAt="9"/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For, "THE ONE WHO DESIRES LIFE, TO LOVE AND SEE GOOD DAYS, 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MUST KEEP HIS TONGUE FROM EVIL AND HIS LIPS FROM SPEAKING DECEIT</a:t>
            </a: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12466-DECB-42B6-B789-9D376FEC3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162465"/>
            <a:ext cx="3048000" cy="2406316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149C5919-5690-45DC-BCCB-F50E00777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120" y="1949203"/>
            <a:ext cx="3490082" cy="193899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eaLnBrk="1" hangingPunct="1">
              <a:defRPr/>
            </a:pP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Life is much more pleasant when we restrain our </a:t>
            </a:r>
          </a:p>
          <a:p>
            <a:pPr marL="0" lvl="0" indent="0" algn="ctr" eaLnBrk="1" hangingPunct="1">
              <a:defRPr/>
            </a:pP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tongues and build each other up!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42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  <p:bldP spid="14" grpId="0" animBg="1" autoUpdateAnimBg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47A690B-DE55-4274-B33B-C91FD647E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C9CD390-6DB5-4AEA-8D13-BC6CEF34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490080" cy="6858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1FA69C6-0A69-4994-9F32-C4497B8B4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82600" cy="68580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6042-BF4A-43D2-9C57-FAD7517D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3803198" cy="228600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orbel" panose="020B0503020204020204"/>
                <a:ea typeface="+mn-ea"/>
                <a:cs typeface="Arial" charset="0"/>
              </a:rPr>
              <a:t>Desire Life!</a:t>
            </a:r>
            <a:endParaRPr kumimoji="0" lang="en-US" sz="1200" b="0" i="0" u="none" strike="noStrike" kern="1200" cap="all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orbel" panose="020B0503020204020204"/>
              <a:ea typeface="+mn-ea"/>
              <a:cs typeface="Arial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"/>
            <a:ext cx="3490080" cy="1674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571500" defTabSz="914400"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solidFill>
                  <a:srgbClr val="FFFF00"/>
                </a:solidFill>
              </a:rPr>
              <a:t>Turn Away From Evil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41EFF485-3931-4A76-8529-E46112A31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145" y="1421033"/>
            <a:ext cx="5653920" cy="54587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87388" lvl="0" indent="-458788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do evil is the opposite of righteous (I Pet. 3:12)</a:t>
            </a:r>
          </a:p>
          <a:p>
            <a:pPr marL="857250" lvl="1" indent="-3429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Heb. 5:14; Gal. 5:19-21</a:t>
            </a:r>
          </a:p>
          <a:p>
            <a:pPr marL="684213" lvl="0" indent="-455613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way to depart from evil is by “doing good”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857250" lvl="1" indent="-3429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Gal. 6:10; Eph. 2:10 </a:t>
            </a:r>
            <a:r>
              <a:rPr lang="en-US" altLang="en-US" sz="2000" b="1" i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(Titus 2:14); </a:t>
            </a: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Mt. 7:21-23 </a:t>
            </a:r>
            <a:r>
              <a:rPr lang="en-US" altLang="en-US" sz="2000" b="1" i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(Col. 3:17)</a:t>
            </a:r>
            <a:endParaRPr kumimoji="0" lang="en-US" altLang="en-US" sz="2000" b="1" i="1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1ECFAC2E-9F88-4E6F-8295-718628A14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082" y="18019"/>
            <a:ext cx="5653918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 Peter 3:11</a:t>
            </a:r>
          </a:p>
          <a:p>
            <a:pPr marL="461963" lvl="0" indent="-461963"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11. "HE 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MUST TURN AWAY FROM EVIL AND DO GOOD</a:t>
            </a: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; HE MUST SEEK PEACE AND PURSUE IT.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12466-DECB-42B6-B789-9D376FEC3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174998"/>
            <a:ext cx="3048000" cy="2381250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149C5919-5690-45DC-BCCB-F50E00777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94755"/>
            <a:ext cx="3490082" cy="23083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eaLnBrk="1" hangingPunct="1">
              <a:defRPr/>
            </a:pP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To receive the “promise of life” </a:t>
            </a:r>
          </a:p>
          <a:p>
            <a:pPr marL="0" lvl="0" indent="0" algn="ctr" eaLnBrk="1" hangingPunct="1">
              <a:defRPr/>
            </a:pPr>
            <a:r>
              <a:rPr lang="en-US" sz="2400" b="1" i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(II Tim. 1:1), </a:t>
            </a: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we need to “turn away from evil and do good!”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16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  <p:bldP spid="14" grpId="0" animBg="1" autoUpdateAnimBg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47A690B-DE55-4274-B33B-C91FD647E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C9CD390-6DB5-4AEA-8D13-BC6CEF34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490080" cy="6858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1FA69C6-0A69-4994-9F32-C4497B8B4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82600" cy="68580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6042-BF4A-43D2-9C57-FAD7517D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3803198" cy="228600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orbel" panose="020B0503020204020204"/>
                <a:ea typeface="+mn-ea"/>
                <a:cs typeface="Arial" charset="0"/>
              </a:rPr>
              <a:t>Desire Life!</a:t>
            </a:r>
            <a:endParaRPr kumimoji="0" lang="en-US" sz="1200" b="0" i="0" u="none" strike="noStrike" kern="1200" cap="all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orbel" panose="020B0503020204020204"/>
              <a:ea typeface="+mn-ea"/>
              <a:cs typeface="Arial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"/>
            <a:ext cx="3490080" cy="1674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571500" defTabSz="914400"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solidFill>
                  <a:srgbClr val="FFFF00"/>
                </a:solidFill>
              </a:rPr>
              <a:t>Seek Peace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41EFF485-3931-4A76-8529-E46112A31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145" y="1421033"/>
            <a:ext cx="5653920" cy="54587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87388" lvl="0" indent="-458788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“seek peace and pursue it”</a:t>
            </a: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0" lvl="1" indent="-3429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There are some who evidently encourage strife!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684213" lvl="0" indent="-455613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said it is possible to be “peacemakers” (With others)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857250" marR="0" lvl="1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5:9</a:t>
            </a:r>
            <a:endParaRPr lang="en-US" altLang="en-US" sz="2000" b="1" i="1" cap="all" dirty="0">
              <a:solidFill>
                <a:prstClr val="black">
                  <a:lumMod val="95000"/>
                  <a:lumOff val="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4213" lvl="0" indent="-455613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Christ we have peace with God</a:t>
            </a:r>
            <a:endParaRPr lang="en-US" sz="2400" dirty="0">
              <a:solidFill>
                <a:prstClr val="black"/>
              </a:solidFill>
              <a:latin typeface="Tahoma" pitchFamily="34" charset="0"/>
              <a:cs typeface="Times New Roman" pitchFamily="18" charset="0"/>
            </a:endParaRPr>
          </a:p>
          <a:p>
            <a:pPr marL="857250" lvl="1" indent="-3429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Rom. 5:1; Eph. 2:14-16</a:t>
            </a:r>
            <a:endParaRPr lang="en-US" altLang="en-US" sz="2000" b="1" i="1" cap="all" dirty="0">
              <a:solidFill>
                <a:prstClr val="black">
                  <a:lumMod val="95000"/>
                  <a:lumOff val="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marR="0" lvl="1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None/>
              <a:tabLst/>
              <a:defRPr/>
            </a:pPr>
            <a:endParaRPr kumimoji="0" lang="en-US" alt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1ECFAC2E-9F88-4E6F-8295-718628A14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082" y="18019"/>
            <a:ext cx="5653918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 Peter 3:11</a:t>
            </a:r>
          </a:p>
          <a:p>
            <a:pPr marL="461963" marR="0" lvl="0" indent="-4619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11. "HE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MUST TURN AWAY FROM EVIL AND DO GOOD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; 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MUST SEEK PEACE AND PURSUE 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12466-DECB-42B6-B789-9D376FEC3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34" y="4349622"/>
            <a:ext cx="3343466" cy="2228977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149C5919-5690-45DC-BCCB-F50E00777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3" y="2039001"/>
            <a:ext cx="3490082" cy="193899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eaLnBrk="1" hangingPunct="1">
              <a:defRPr/>
            </a:pP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To have peace in this life is to know God and obey His Son, and thus have peace for eternity!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296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  <p:bldP spid="14" grpId="0" animBg="1" autoUpdateAnimBg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47A690B-DE55-4274-B33B-C91FD647E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C9CD390-6DB5-4AEA-8D13-BC6CEF34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490080" cy="6858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1FA69C6-0A69-4994-9F32-C4497B8B4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82600" cy="68580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6042-BF4A-43D2-9C57-FAD7517D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3803198" cy="228600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orbel" panose="020B0503020204020204"/>
                <a:ea typeface="+mn-ea"/>
                <a:cs typeface="Arial" charset="0"/>
              </a:rPr>
              <a:t>Desire Life!</a:t>
            </a:r>
            <a:endParaRPr kumimoji="0" lang="en-US" sz="1200" b="0" i="0" u="none" strike="noStrike" kern="1200" cap="all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orbel" panose="020B0503020204020204"/>
              <a:ea typeface="+mn-ea"/>
              <a:cs typeface="Arial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"/>
            <a:ext cx="3490080" cy="1674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571500" defTabSz="914400"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solidFill>
                  <a:srgbClr val="FFFF00"/>
                </a:solidFill>
              </a:rPr>
              <a:t>Pray to God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41EFF485-3931-4A76-8529-E46112A31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145" y="2438400"/>
            <a:ext cx="5653920" cy="44413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87388" lvl="0" indent="-458788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righteous are to pray </a:t>
            </a: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0" lvl="1" indent="-3429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cs typeface="Times New Roman" pitchFamily="18" charset="0"/>
              </a:rPr>
              <a:t>Prayer to God is a privilege; one the wicked (unrighteous) do not have!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684213" lvl="0" indent="-455613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is God’s antidote for anxiety &amp; brings peace</a:t>
            </a:r>
          </a:p>
          <a:p>
            <a:pPr marL="857250" lvl="1" indent="-3429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Phil. 4:6-7;</a:t>
            </a:r>
            <a:r>
              <a:rPr lang="nn-NO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Lk. 18:1; I Jn. 3:21-22; 5:14-15; II Cor. 12:7-10; Eph. 3:20-21; Rom. 8:28</a:t>
            </a: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altLang="en-US" sz="2000" b="1" i="1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4213" marR="0" lvl="0" indent="-455613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 at all times!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857250" lvl="1" indent="-3429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Thess. 5:17; Eph. 6:18</a:t>
            </a:r>
            <a:endParaRPr kumimoji="0" lang="en-US" altLang="en-US" sz="2000" b="1" i="1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marR="0" lvl="1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Tx/>
              <a:buNone/>
              <a:tabLst/>
              <a:defRPr/>
            </a:pPr>
            <a:endParaRPr kumimoji="0" lang="en-US" alt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1ECFAC2E-9F88-4E6F-8295-718628A14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082" y="18019"/>
            <a:ext cx="5653918" cy="2000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 Peter 3:12</a:t>
            </a:r>
          </a:p>
          <a:p>
            <a:pPr marL="461963" lvl="0" indent="-461963"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12.  "FOR 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THE EYES OF THE LORD ARE TOWARD THE RIGHTEOUS, AND HIS EARS ATTEND TO THEIR PRAYER</a:t>
            </a: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, BUT THE FACE OF THE LORD IS AGAINST THOSE WHO DO EVIL."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12466-DECB-42B6-B789-9D376FEC3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84" y="3923242"/>
            <a:ext cx="3409615" cy="2706158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149C5919-5690-45DC-BCCB-F50E00777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983" y="1284238"/>
            <a:ext cx="3490082" cy="23083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eaLnBrk="1" hangingPunct="1">
              <a:defRPr/>
            </a:pP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To truly desire and love life one must continually pray to God, the Giver of all good things! </a:t>
            </a:r>
          </a:p>
          <a:p>
            <a:pPr marL="0" lvl="0" indent="0" algn="ctr" eaLnBrk="1" hangingPunct="1">
              <a:defRPr/>
            </a:pPr>
            <a:r>
              <a:rPr lang="en-US" sz="2400" b="1" i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(Js. 1:17)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60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  <p:bldP spid="14" grpId="0" animBg="1" autoUpdateAnimBg="0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1_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eme1">
  <a:themeElements>
    <a:clrScheme name="edu_theme_07">
      <a:dk1>
        <a:srgbClr val="000000"/>
      </a:dk1>
      <a:lt1>
        <a:srgbClr val="FFFFFF"/>
      </a:lt1>
      <a:dk2>
        <a:srgbClr val="254B44"/>
      </a:dk2>
      <a:lt2>
        <a:srgbClr val="FEFEE8"/>
      </a:lt2>
      <a:accent1>
        <a:srgbClr val="9ECA10"/>
      </a:accent1>
      <a:accent2>
        <a:srgbClr val="BDA515"/>
      </a:accent2>
      <a:accent3>
        <a:srgbClr val="FF9933"/>
      </a:accent3>
      <a:accent4>
        <a:srgbClr val="20ABBA"/>
      </a:accent4>
      <a:accent5>
        <a:srgbClr val="3768AF"/>
      </a:accent5>
      <a:accent6>
        <a:srgbClr val="D5584B"/>
      </a:accent6>
      <a:hlink>
        <a:srgbClr val="0FD2D7"/>
      </a:hlink>
      <a:folHlink>
        <a:srgbClr val="FF0066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333300"/>
        </a:dk2>
        <a:lt2>
          <a:srgbClr val="B2B2B2"/>
        </a:lt2>
        <a:accent1>
          <a:srgbClr val="469466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0C8B8"/>
        </a:accent5>
        <a:accent6>
          <a:srgbClr val="B98A00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80000"/>
        </a:dk2>
        <a:lt2>
          <a:srgbClr val="DDDDDD"/>
        </a:lt2>
        <a:accent1>
          <a:srgbClr val="C58023"/>
        </a:accent1>
        <a:accent2>
          <a:srgbClr val="4AA280"/>
        </a:accent2>
        <a:accent3>
          <a:srgbClr val="FFFFFF"/>
        </a:accent3>
        <a:accent4>
          <a:srgbClr val="000000"/>
        </a:accent4>
        <a:accent5>
          <a:srgbClr val="DFC0AC"/>
        </a:accent5>
        <a:accent6>
          <a:srgbClr val="429273"/>
        </a:accent6>
        <a:hlink>
          <a:srgbClr val="CD5119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672D2D"/>
        </a:dk1>
        <a:lt1>
          <a:srgbClr val="FFFFFF"/>
        </a:lt1>
        <a:dk2>
          <a:srgbClr val="000000"/>
        </a:dk2>
        <a:lt2>
          <a:srgbClr val="DDDDDD"/>
        </a:lt2>
        <a:accent1>
          <a:srgbClr val="8EA65A"/>
        </a:accent1>
        <a:accent2>
          <a:srgbClr val="FF9900"/>
        </a:accent2>
        <a:accent3>
          <a:srgbClr val="FFFFFF"/>
        </a:accent3>
        <a:accent4>
          <a:srgbClr val="572525"/>
        </a:accent4>
        <a:accent5>
          <a:srgbClr val="C6D0B5"/>
        </a:accent5>
        <a:accent6>
          <a:srgbClr val="E78A00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1607</Words>
  <Application>Microsoft Office PowerPoint</Application>
  <PresentationFormat>On-screen Show (4:3)</PresentationFormat>
  <Paragraphs>180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Ameretto</vt:lpstr>
      <vt:lpstr>Arial</vt:lpstr>
      <vt:lpstr>Bookman Old Style</vt:lpstr>
      <vt:lpstr>Calisto MT</vt:lpstr>
      <vt:lpstr>Corbel</vt:lpstr>
      <vt:lpstr>Georgia</vt:lpstr>
      <vt:lpstr>Rockwell</vt:lpstr>
      <vt:lpstr>Tahoma</vt:lpstr>
      <vt:lpstr>Times New Roman</vt:lpstr>
      <vt:lpstr>Wingdings</vt:lpstr>
      <vt:lpstr>Mylar</vt:lpstr>
      <vt:lpstr>Damask</vt:lpstr>
      <vt:lpstr>Depth</vt:lpstr>
      <vt:lpstr>1_eye</vt:lpstr>
      <vt:lpstr>Theme1</vt:lpstr>
      <vt:lpstr>1_Mylar</vt:lpstr>
      <vt:lpstr>Desire Life!</vt:lpstr>
      <vt:lpstr>intro</vt:lpstr>
      <vt:lpstr>Intro </vt:lpstr>
      <vt:lpstr>Intro</vt:lpstr>
      <vt:lpstr>Love The Brethren</vt:lpstr>
      <vt:lpstr>Control the Tongue</vt:lpstr>
      <vt:lpstr>Turn Away From Evil</vt:lpstr>
      <vt:lpstr>Seek Peace</vt:lpstr>
      <vt:lpstr>Pray to God</vt:lpstr>
      <vt:lpstr>Conclusion</vt:lpstr>
      <vt:lpstr>Psalm 34:11-22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Desire Life!</dc:title>
  <dc:subject>05/17/2020</dc:subject>
  <dc:creator>DarkWolf</dc:creator>
  <cp:lastModifiedBy>Nathan Morrison</cp:lastModifiedBy>
  <cp:revision>33</cp:revision>
  <dcterms:created xsi:type="dcterms:W3CDTF">2020-05-07T20:52:15Z</dcterms:created>
  <dcterms:modified xsi:type="dcterms:W3CDTF">2020-05-17T06:08:33Z</dcterms:modified>
</cp:coreProperties>
</file>