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481" r:id="rId2"/>
    <p:sldId id="485" r:id="rId3"/>
    <p:sldId id="479" r:id="rId4"/>
    <p:sldId id="48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Calvary Part 1: Three Crosses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6B567-D194-4033-BD61-A1209652A8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26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Calvary Part 1: Three Crosses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6D52D-9D6F-467D-BA90-FAADFC83C9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4030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Calvary Part 1: Three Crosses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6D52D-9D6F-467D-BA90-FAADFC83C9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9187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Calvary Part 1: Three Crosses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6D52D-9D6F-467D-BA90-FAADFC83C9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5196648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Calvary Part 1: Three Crosses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6D52D-9D6F-467D-BA90-FAADFC83C9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0882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Calvary Part 1: Three Crosses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6D52D-9D6F-467D-BA90-FAADFC83C9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5071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Calvary Part 1: Three Crosses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6D52D-9D6F-467D-BA90-FAADFC83C9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06212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Calvary Part 1: Three Crosses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65498-E0C0-494C-B377-C935208A95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61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Calvary Part 1: Three Crosses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B2824-8324-444D-BA17-8336EBDBCB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9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Calvary Part 1: Three Crosses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B2835-81E2-4F80-BC86-285E246AA7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Calvary Part 1: Three Crosses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387489-E0E0-4A76-AE72-1F94FD9FE4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6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Calvary Part 1: Three Crosses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F7B511-390A-4AAD-8C1C-D0316211B0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Calvary Part 1: Three Crosses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218DB-D002-4D8F-B42F-6E168C6574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0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Calvary Part 1: Three Crosses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F5760-4AF9-4A40-B701-CD609F83FC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3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Calvary Part 1: Three Crosses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AD35-23D6-4B98-A654-379D5FFA3E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4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Calvary Part 1: Three Crosses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F3AF7-285A-4D49-A40E-9714D1C569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5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Calvary Part 1: Three Crosses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A73CB-06CC-44AE-AF53-4CA92D8747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0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Calvary Part 1: Three Crosses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06D52D-9D6F-467D-BA90-FAADFC83C9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29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old, man&#10;&#10;Description automatically generated">
            <a:extLst>
              <a:ext uri="{FF2B5EF4-FFF2-40B4-BE49-F238E27FC236}">
                <a16:creationId xmlns:a16="http://schemas.microsoft.com/office/drawing/2014/main" id="{899D0ED0-886D-4862-A05A-79A1E1C6A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7" r="15213"/>
          <a:stretch/>
        </p:blipFill>
        <p:spPr>
          <a:xfrm>
            <a:off x="20" y="10"/>
            <a:ext cx="5664688" cy="6857990"/>
          </a:xfrm>
          <a:prstGeom prst="rect">
            <a:avLst/>
          </a:prstGeom>
          <a:noFill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F35239-EB86-4ACB-91DE-4989620C2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94067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3">
            <a:extLst>
              <a:ext uri="{FF2B5EF4-FFF2-40B4-BE49-F238E27FC236}">
                <a16:creationId xmlns:a16="http://schemas.microsoft.com/office/drawing/2014/main" id="{D6675D16-C3A9-4345-9271-63902D828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856" y="-4947"/>
            <a:ext cx="3600143" cy="7940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D34817"/>
              </a:buClr>
              <a:buSzPct val="115000"/>
              <a:defRPr/>
            </a:pPr>
            <a:r>
              <a:rPr lang="en-US" sz="2400" b="1" dirty="0">
                <a:solidFill>
                  <a:srgbClr val="FFFF00"/>
                </a:solidFill>
                <a:latin typeface="Tahoma"/>
                <a:cs typeface="Arial"/>
              </a:rPr>
              <a:t>Luke 24:1-5 </a:t>
            </a:r>
          </a:p>
          <a:p>
            <a:pPr marL="739775" indent="-739775">
              <a:buClr>
                <a:srgbClr val="D34817"/>
              </a:buClr>
              <a:buSzPct val="115000"/>
              <a:defRPr/>
            </a:pPr>
            <a:endParaRPr lang="en-US" sz="2400" dirty="0">
              <a:solidFill>
                <a:prstClr val="white"/>
              </a:solidFill>
              <a:latin typeface="Tahoma"/>
            </a:endParaRPr>
          </a:p>
          <a:p>
            <a:pPr marL="287338" indent="-287338">
              <a:buClr>
                <a:srgbClr val="D34817"/>
              </a:buClr>
              <a:buSzPct val="115000"/>
              <a:defRPr/>
            </a:pPr>
            <a:r>
              <a:rPr lang="en-US" dirty="0">
                <a:solidFill>
                  <a:prstClr val="white"/>
                </a:solidFill>
                <a:latin typeface="Tahoma"/>
              </a:rPr>
              <a:t>1  But on the first day of the week, at early dawn, they came to the tomb bringing the spices which they had prepared. </a:t>
            </a:r>
          </a:p>
          <a:p>
            <a:pPr marL="287338" indent="-287338">
              <a:buClr>
                <a:srgbClr val="D34817"/>
              </a:buClr>
              <a:buSzPct val="115000"/>
              <a:defRPr/>
            </a:pPr>
            <a:r>
              <a:rPr lang="en-US" dirty="0">
                <a:solidFill>
                  <a:prstClr val="white"/>
                </a:solidFill>
                <a:latin typeface="Tahoma"/>
              </a:rPr>
              <a:t>2  And they found the stone rolled away from the tomb, </a:t>
            </a:r>
          </a:p>
          <a:p>
            <a:pPr marL="287338" indent="-287338">
              <a:buClr>
                <a:srgbClr val="D34817"/>
              </a:buClr>
              <a:buSzPct val="115000"/>
              <a:defRPr/>
            </a:pPr>
            <a:r>
              <a:rPr lang="en-US" dirty="0">
                <a:solidFill>
                  <a:prstClr val="white"/>
                </a:solidFill>
                <a:latin typeface="Tahoma"/>
              </a:rPr>
              <a:t>3  but when they entered, they did not find the body of the Lord Jesus. </a:t>
            </a:r>
          </a:p>
          <a:p>
            <a:pPr marL="287338" indent="-287338">
              <a:buClr>
                <a:srgbClr val="D34817"/>
              </a:buClr>
              <a:buSzPct val="115000"/>
              <a:defRPr/>
            </a:pPr>
            <a:r>
              <a:rPr lang="en-US" dirty="0">
                <a:solidFill>
                  <a:prstClr val="white"/>
                </a:solidFill>
                <a:latin typeface="Tahoma"/>
              </a:rPr>
              <a:t>4  While they were perplexed about this, behold, two men suddenly stood near them in dazzling clothing; </a:t>
            </a:r>
          </a:p>
          <a:p>
            <a:pPr marL="287338" indent="-287338">
              <a:buClr>
                <a:srgbClr val="D34817"/>
              </a:buClr>
              <a:buSzPct val="115000"/>
              <a:defRPr/>
            </a:pPr>
            <a:r>
              <a:rPr lang="en-US" dirty="0">
                <a:solidFill>
                  <a:prstClr val="white"/>
                </a:solidFill>
                <a:latin typeface="Tahoma"/>
              </a:rPr>
              <a:t>5  and as the women were terrified and bowed their faces to the ground, the men said to them, </a:t>
            </a:r>
            <a:r>
              <a:rPr lang="en-US" b="1" dirty="0">
                <a:solidFill>
                  <a:srgbClr val="66FFFF"/>
                </a:solidFill>
                <a:latin typeface="Tahoma"/>
              </a:rPr>
              <a:t>"Why do you seek the living One among the dead?</a:t>
            </a:r>
            <a:r>
              <a:rPr lang="en-US" sz="2400" dirty="0">
                <a:solidFill>
                  <a:prstClr val="white"/>
                </a:solidFill>
                <a:latin typeface="Tahoma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ahoma"/>
                <a:cs typeface="Arial"/>
              </a:rPr>
              <a:t>  </a:t>
            </a:r>
          </a:p>
          <a:p>
            <a:pPr marL="739775" indent="-739775">
              <a:buClr>
                <a:srgbClr val="D34817"/>
              </a:buClr>
              <a:buSzPct val="115000"/>
              <a:defRPr/>
            </a:pPr>
            <a:endParaRPr lang="en-US" sz="2400" b="1" dirty="0">
              <a:solidFill>
                <a:srgbClr val="FF0000"/>
              </a:solidFill>
              <a:latin typeface="Tahoma"/>
              <a:cs typeface="Arial"/>
            </a:endParaRPr>
          </a:p>
          <a:p>
            <a:pPr marL="739775" indent="-739775">
              <a:buClr>
                <a:srgbClr val="D34817"/>
              </a:buClr>
              <a:buSzPct val="115000"/>
              <a:defRPr/>
            </a:pPr>
            <a:endParaRPr lang="en-US" sz="2400" b="1" dirty="0">
              <a:solidFill>
                <a:srgbClr val="FF0000"/>
              </a:solidFill>
              <a:latin typeface="Tahoma"/>
              <a:cs typeface="Arial"/>
            </a:endParaRPr>
          </a:p>
          <a:p>
            <a:pPr marL="739775" indent="-739775">
              <a:buClr>
                <a:srgbClr val="D34817"/>
              </a:buClr>
              <a:buSzPct val="115000"/>
              <a:defRPr/>
            </a:pPr>
            <a:endParaRPr lang="en-US" sz="2400" b="1" dirty="0">
              <a:solidFill>
                <a:srgbClr val="FF0000"/>
              </a:solidFill>
              <a:latin typeface="Tahoma"/>
              <a:cs typeface="Arial"/>
            </a:endParaRPr>
          </a:p>
          <a:p>
            <a:pPr marL="739775" indent="-739775">
              <a:buClr>
                <a:srgbClr val="D34817"/>
              </a:buClr>
              <a:buSzPct val="115000"/>
              <a:defRPr/>
            </a:pPr>
            <a:endParaRPr lang="en-US" sz="2400" b="1" dirty="0">
              <a:solidFill>
                <a:srgbClr val="FF0000"/>
              </a:solidFill>
              <a:latin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15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old, man&#10;&#10;Description automatically generated">
            <a:extLst>
              <a:ext uri="{FF2B5EF4-FFF2-40B4-BE49-F238E27FC236}">
                <a16:creationId xmlns:a16="http://schemas.microsoft.com/office/drawing/2014/main" id="{899D0ED0-886D-4862-A05A-79A1E1C6A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7" r="15213"/>
          <a:stretch/>
        </p:blipFill>
        <p:spPr>
          <a:xfrm>
            <a:off x="20" y="10"/>
            <a:ext cx="5664688" cy="6857990"/>
          </a:xfrm>
          <a:prstGeom prst="rect">
            <a:avLst/>
          </a:prstGeom>
          <a:noFill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F35239-EB86-4ACB-91DE-4989620C2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94067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3">
            <a:extLst>
              <a:ext uri="{FF2B5EF4-FFF2-40B4-BE49-F238E27FC236}">
                <a16:creationId xmlns:a16="http://schemas.microsoft.com/office/drawing/2014/main" id="{D6675D16-C3A9-4345-9271-63902D828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856" y="-4947"/>
            <a:ext cx="3600143" cy="7663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34817"/>
              </a:buClr>
              <a:buSzPct val="115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Luke 24:6-9 </a:t>
            </a:r>
          </a:p>
          <a:p>
            <a:pPr marL="739775" marR="0" lvl="0" indent="-739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ct val="11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287338" lvl="0" indent="-287338">
              <a:buClr>
                <a:srgbClr val="D34817"/>
              </a:buClr>
              <a:buSzPct val="115000"/>
              <a:defRPr/>
            </a:pPr>
            <a:r>
              <a:rPr lang="en-US" sz="2000" dirty="0">
                <a:solidFill>
                  <a:prstClr val="white"/>
                </a:solidFill>
                <a:latin typeface="Tahoma"/>
              </a:rPr>
              <a:t>6  </a:t>
            </a:r>
            <a:r>
              <a:rPr lang="en-US" sz="2000" b="1" dirty="0">
                <a:solidFill>
                  <a:srgbClr val="66FFFF"/>
                </a:solidFill>
                <a:latin typeface="Tahoma"/>
              </a:rPr>
              <a:t>"He is not here, but He has risen. Remember how He spoke to you while He was still in Galilee, </a:t>
            </a:r>
          </a:p>
          <a:p>
            <a:pPr marL="287338" lvl="0" indent="-287338">
              <a:buClr>
                <a:srgbClr val="D34817"/>
              </a:buClr>
              <a:buSzPct val="115000"/>
              <a:defRPr/>
            </a:pPr>
            <a:r>
              <a:rPr lang="en-US" sz="2000" b="1" dirty="0">
                <a:solidFill>
                  <a:srgbClr val="66FFFF"/>
                </a:solidFill>
                <a:latin typeface="Tahoma"/>
              </a:rPr>
              <a:t>7  saying that the Son of Man must be delivered into the hands of sinful men, and be crucified, and the third day rise again."</a:t>
            </a:r>
            <a:r>
              <a:rPr lang="en-US" sz="2000" dirty="0">
                <a:solidFill>
                  <a:prstClr val="white"/>
                </a:solidFill>
                <a:latin typeface="Tahoma"/>
              </a:rPr>
              <a:t> </a:t>
            </a:r>
          </a:p>
          <a:p>
            <a:pPr marL="287338" lvl="0" indent="-287338">
              <a:buClr>
                <a:srgbClr val="D34817"/>
              </a:buClr>
              <a:buSzPct val="115000"/>
              <a:defRPr/>
            </a:pPr>
            <a:r>
              <a:rPr lang="en-US" sz="2000" dirty="0">
                <a:solidFill>
                  <a:prstClr val="white"/>
                </a:solidFill>
                <a:latin typeface="Tahoma"/>
              </a:rPr>
              <a:t>8  And they remembered His words, </a:t>
            </a:r>
          </a:p>
          <a:p>
            <a:pPr marL="287338" lvl="0" indent="-287338">
              <a:buClr>
                <a:srgbClr val="D34817"/>
              </a:buClr>
              <a:buSzPct val="115000"/>
              <a:defRPr/>
            </a:pPr>
            <a:r>
              <a:rPr lang="en-US" sz="2000" dirty="0">
                <a:solidFill>
                  <a:prstClr val="white"/>
                </a:solidFill>
                <a:latin typeface="Tahoma"/>
              </a:rPr>
              <a:t>9  and returned from the tomb and reported all these things to the eleven and to all the rest.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  </a:t>
            </a:r>
          </a:p>
          <a:p>
            <a:pPr marL="739775" marR="0" lvl="0" indent="-739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ct val="115000"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739775" marR="0" lvl="0" indent="-739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ct val="115000"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739775" marR="0" lvl="0" indent="-739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ct val="115000"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739775" marR="0" lvl="0" indent="-739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ct val="115000"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786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99D0ED0-886D-4862-A05A-79A1E1C6A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110" y="-4947"/>
            <a:ext cx="5557967" cy="6924973"/>
          </a:xfrm>
          <a:noFill/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380A1CDA-C157-4202-865D-6187A4C04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856" y="-4947"/>
            <a:ext cx="3600143" cy="8217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34817"/>
              </a:buClr>
              <a:buSzPct val="115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Luke 22:19 </a:t>
            </a:r>
          </a:p>
          <a:p>
            <a:pPr marL="739775" marR="0" lvl="0" indent="-739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ct val="11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514350" lvl="0" indent="-514350">
              <a:buClr>
                <a:srgbClr val="D34817"/>
              </a:buClr>
              <a:buSzPct val="115000"/>
              <a:defRPr/>
            </a:pPr>
            <a:r>
              <a:rPr lang="en-US" sz="2800" dirty="0">
                <a:solidFill>
                  <a:prstClr val="white"/>
                </a:solidFill>
                <a:latin typeface="Tahoma"/>
              </a:rPr>
              <a:t>19  And when He had taken some bread and given thanks, He broke it and gave it to them, saying, </a:t>
            </a:r>
            <a:r>
              <a:rPr lang="en-US" sz="2800" b="1" dirty="0">
                <a:solidFill>
                  <a:srgbClr val="FF0000"/>
                </a:solidFill>
                <a:latin typeface="Tahoma"/>
              </a:rPr>
              <a:t>"This is My body which is given for you; do this in remembrance of Me."</a:t>
            </a:r>
          </a:p>
          <a:p>
            <a:pPr marL="514350" lvl="0" indent="-514350">
              <a:buClr>
                <a:srgbClr val="D34817"/>
              </a:buClr>
              <a:buSzPct val="115000"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514350" lvl="0" indent="-514350">
              <a:buClr>
                <a:srgbClr val="D34817"/>
              </a:buClr>
              <a:buSzPct val="115000"/>
              <a:defRPr/>
            </a:pPr>
            <a:endParaRPr lang="en-US" sz="2400" b="1" dirty="0">
              <a:solidFill>
                <a:srgbClr val="FF0000"/>
              </a:solidFill>
              <a:latin typeface="Tahoma"/>
              <a:cs typeface="Arial"/>
            </a:endParaRPr>
          </a:p>
          <a:p>
            <a:pPr marL="514350" lvl="0" indent="-514350">
              <a:buClr>
                <a:srgbClr val="D34817"/>
              </a:buClr>
              <a:buSzPct val="115000"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514350" lvl="0" indent="-514350">
              <a:buClr>
                <a:srgbClr val="D34817"/>
              </a:buClr>
              <a:buSzPct val="115000"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739775" marR="0" lvl="0" indent="-739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ct val="115000"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739775" marR="0" lvl="0" indent="-739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ct val="115000"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739775" marR="0" lvl="0" indent="-739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ct val="115000"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24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99D0ED0-886D-4862-A05A-79A1E1C6A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2" y="16933"/>
            <a:ext cx="9143980" cy="3333742"/>
          </a:xfrm>
          <a:noFill/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380A1CDA-C157-4202-865D-6187A4C04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50675"/>
            <a:ext cx="9146822" cy="4031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34817"/>
              </a:buClr>
              <a:buSzPct val="115000"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Matthew 26:27-28</a:t>
            </a:r>
          </a:p>
          <a:p>
            <a:pPr marL="739775" marR="0" lvl="0" indent="-739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ct val="115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739775" lvl="0" indent="-739775">
              <a:buClr>
                <a:srgbClr val="D34817"/>
              </a:buClr>
              <a:buSzPct val="115000"/>
              <a:defRPr/>
            </a:pPr>
            <a:r>
              <a:rPr lang="en-US" sz="2800" dirty="0">
                <a:solidFill>
                  <a:prstClr val="white"/>
                </a:solidFill>
                <a:latin typeface="Tahoma"/>
              </a:rPr>
              <a:t>27  And when He had taken a cup and given thanks, He gave it to them, saying, </a:t>
            </a:r>
            <a:r>
              <a:rPr lang="en-US" sz="2800" b="1" dirty="0">
                <a:solidFill>
                  <a:srgbClr val="FF0000"/>
                </a:solidFill>
                <a:latin typeface="Tahoma"/>
              </a:rPr>
              <a:t>"Drink from it, all of you; </a:t>
            </a:r>
          </a:p>
          <a:p>
            <a:pPr marL="739775" lvl="0" indent="-739775">
              <a:buClr>
                <a:srgbClr val="D34817"/>
              </a:buClr>
              <a:buSzPct val="115000"/>
              <a:defRPr/>
            </a:pPr>
            <a:r>
              <a:rPr lang="en-US" sz="2800" dirty="0">
                <a:solidFill>
                  <a:prstClr val="white"/>
                </a:solidFill>
                <a:latin typeface="Tahoma"/>
              </a:rPr>
              <a:t>28  </a:t>
            </a:r>
            <a:r>
              <a:rPr lang="en-US" sz="2800" b="1" dirty="0">
                <a:solidFill>
                  <a:srgbClr val="FF0000"/>
                </a:solidFill>
                <a:latin typeface="Tahoma"/>
              </a:rPr>
              <a:t>for this is My blood of the covenant, which is poured out for many for forgiveness of sins. </a:t>
            </a:r>
          </a:p>
          <a:p>
            <a:pPr marL="739775" lvl="0" indent="-739775">
              <a:buClr>
                <a:srgbClr val="D34817"/>
              </a:buClr>
              <a:buSzPct val="115000"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739775" lvl="0" indent="-739775">
              <a:buClr>
                <a:srgbClr val="D34817"/>
              </a:buClr>
              <a:buSzPct val="115000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445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289</Words>
  <Application>Microsoft Office PowerPoint</Application>
  <PresentationFormat>On-screen Show (4:3)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Bookman Old Style</vt:lpstr>
      <vt:lpstr>Rockwell</vt:lpstr>
      <vt:lpstr>Tahoma</vt:lpstr>
      <vt:lpstr>Damask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Morrison</dc:creator>
  <cp:lastModifiedBy>Nathan Morrison</cp:lastModifiedBy>
  <cp:revision>2</cp:revision>
  <dcterms:created xsi:type="dcterms:W3CDTF">2020-04-09T19:35:04Z</dcterms:created>
  <dcterms:modified xsi:type="dcterms:W3CDTF">2020-04-09T19:49:56Z</dcterms:modified>
</cp:coreProperties>
</file>