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95" r:id="rId1"/>
    <p:sldMasterId id="2147485432" r:id="rId2"/>
  </p:sldMasterIdLst>
  <p:notesMasterIdLst>
    <p:notesMasterId r:id="rId20"/>
  </p:notesMasterIdLst>
  <p:handoutMasterIdLst>
    <p:handoutMasterId r:id="rId21"/>
  </p:handoutMasterIdLst>
  <p:sldIdLst>
    <p:sldId id="256" r:id="rId3"/>
    <p:sldId id="499" r:id="rId4"/>
    <p:sldId id="476" r:id="rId5"/>
    <p:sldId id="506" r:id="rId6"/>
    <p:sldId id="478" r:id="rId7"/>
    <p:sldId id="465" r:id="rId8"/>
    <p:sldId id="480" r:id="rId9"/>
    <p:sldId id="485" r:id="rId10"/>
    <p:sldId id="486" r:id="rId11"/>
    <p:sldId id="487" r:id="rId12"/>
    <p:sldId id="496" r:id="rId13"/>
    <p:sldId id="497" r:id="rId14"/>
    <p:sldId id="472" r:id="rId15"/>
    <p:sldId id="508" r:id="rId16"/>
    <p:sldId id="510" r:id="rId17"/>
    <p:sldId id="503" r:id="rId18"/>
    <p:sldId id="511" r:id="rId19"/>
  </p:sldIdLst>
  <p:sldSz cx="9144000" cy="6858000" type="screen4x3"/>
  <p:notesSz cx="6858000" cy="9144000"/>
  <p:defaultTextStyle>
    <a:defPPr>
      <a:defRPr lang="en-US"/>
    </a:defPPr>
    <a:lvl1pPr algn="l" rtl="0" fontAlgn="base">
      <a:spcBef>
        <a:spcPct val="0"/>
      </a:spcBef>
      <a:spcAft>
        <a:spcPct val="0"/>
      </a:spcAft>
      <a:defRPr sz="2400" b="1" kern="1200">
        <a:solidFill>
          <a:schemeClr val="hlink"/>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hlink"/>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hlink"/>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hlink"/>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hlink"/>
        </a:solidFill>
        <a:latin typeface="Tahoma" pitchFamily="34" charset="0"/>
        <a:ea typeface="+mn-ea"/>
        <a:cs typeface="Times New Roman" pitchFamily="18" charset="0"/>
      </a:defRPr>
    </a:lvl5pPr>
    <a:lvl6pPr marL="2286000" algn="l" defTabSz="914400" rtl="0" eaLnBrk="1" latinLnBrk="0" hangingPunct="1">
      <a:defRPr sz="2400" b="1" kern="1200">
        <a:solidFill>
          <a:schemeClr val="hlink"/>
        </a:solidFill>
        <a:latin typeface="Tahoma" pitchFamily="34" charset="0"/>
        <a:ea typeface="+mn-ea"/>
        <a:cs typeface="Times New Roman" pitchFamily="18" charset="0"/>
      </a:defRPr>
    </a:lvl6pPr>
    <a:lvl7pPr marL="2743200" algn="l" defTabSz="914400" rtl="0" eaLnBrk="1" latinLnBrk="0" hangingPunct="1">
      <a:defRPr sz="2400" b="1" kern="1200">
        <a:solidFill>
          <a:schemeClr val="hlink"/>
        </a:solidFill>
        <a:latin typeface="Tahoma" pitchFamily="34" charset="0"/>
        <a:ea typeface="+mn-ea"/>
        <a:cs typeface="Times New Roman" pitchFamily="18" charset="0"/>
      </a:defRPr>
    </a:lvl7pPr>
    <a:lvl8pPr marL="3200400" algn="l" defTabSz="914400" rtl="0" eaLnBrk="1" latinLnBrk="0" hangingPunct="1">
      <a:defRPr sz="2400" b="1" kern="1200">
        <a:solidFill>
          <a:schemeClr val="hlink"/>
        </a:solidFill>
        <a:latin typeface="Tahoma" pitchFamily="34" charset="0"/>
        <a:ea typeface="+mn-ea"/>
        <a:cs typeface="Times New Roman" pitchFamily="18" charset="0"/>
      </a:defRPr>
    </a:lvl8pPr>
    <a:lvl9pPr marL="3657600" algn="l" defTabSz="914400" rtl="0" eaLnBrk="1" latinLnBrk="0" hangingPunct="1">
      <a:defRPr sz="2400" b="1" kern="1200">
        <a:solidFill>
          <a:schemeClr va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FFFF"/>
    <a:srgbClr val="FF0066"/>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9" autoAdjust="0"/>
  </p:normalViewPr>
  <p:slideViewPr>
    <p:cSldViewPr snapToObjects="1">
      <p:cViewPr varScale="1">
        <p:scale>
          <a:sx n="95" d="100"/>
          <a:sy n="95"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F760DE42-9767-44C6-9878-14E292BA2839}" type="slidenum">
              <a:rPr lang="en-US"/>
              <a:pPr>
                <a:defRPr/>
              </a:pPr>
              <a:t>‹#›</a:t>
            </a:fld>
            <a:endParaRPr lang="en-US"/>
          </a:p>
        </p:txBody>
      </p:sp>
    </p:spTree>
    <p:extLst>
      <p:ext uri="{BB962C8B-B14F-4D97-AF65-F5344CB8AC3E}">
        <p14:creationId xmlns:p14="http://schemas.microsoft.com/office/powerpoint/2010/main" val="707988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C3C53D57-D308-463C-8133-95AFAEBBB05D}" type="slidenum">
              <a:rPr lang="en-US"/>
              <a:pPr>
                <a:defRPr/>
              </a:pPr>
              <a:t>‹#›</a:t>
            </a:fld>
            <a:endParaRPr lang="en-US"/>
          </a:p>
        </p:txBody>
      </p:sp>
    </p:spTree>
    <p:extLst>
      <p:ext uri="{BB962C8B-B14F-4D97-AF65-F5344CB8AC3E}">
        <p14:creationId xmlns:p14="http://schemas.microsoft.com/office/powerpoint/2010/main" val="284732310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p>
            <a:r>
              <a:rPr lang="en-US"/>
              <a:t>A Specific Request</a:t>
            </a:r>
          </a:p>
        </p:txBody>
      </p:sp>
      <p:sp>
        <p:nvSpPr>
          <p:cNvPr id="91139" name="Rectangle 6"/>
          <p:cNvSpPr>
            <a:spLocks noGrp="1" noChangeArrowheads="1"/>
          </p:cNvSpPr>
          <p:nvPr>
            <p:ph type="ftr" sz="quarter" idx="4"/>
          </p:nvPr>
        </p:nvSpPr>
        <p:spPr>
          <a:noFill/>
        </p:spPr>
        <p:txBody>
          <a:bodyPr/>
          <a:lstStyle/>
          <a:p>
            <a:r>
              <a:rPr lang="en-US"/>
              <a:t>Prepared by Nathan L Morrison / 05-14-06</a:t>
            </a:r>
          </a:p>
        </p:txBody>
      </p:sp>
      <p:sp>
        <p:nvSpPr>
          <p:cNvPr id="91140" name="Rectangle 7"/>
          <p:cNvSpPr>
            <a:spLocks noGrp="1" noChangeArrowheads="1"/>
          </p:cNvSpPr>
          <p:nvPr>
            <p:ph type="sldNum" sz="quarter" idx="5"/>
          </p:nvPr>
        </p:nvSpPr>
        <p:spPr>
          <a:noFill/>
        </p:spPr>
        <p:txBody>
          <a:bodyPr/>
          <a:lstStyle/>
          <a:p>
            <a:fld id="{B4276765-6AA1-4756-992D-C90508F59DD4}" type="slidenum">
              <a:rPr lang="en-US"/>
              <a:pPr/>
              <a:t>1</a:t>
            </a:fld>
            <a:endParaRPr lang="en-US"/>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pPr eaLnBrk="1" hangingPunct="1"/>
            <a:r>
              <a:rPr lang="en-US" dirty="0"/>
              <a:t>Prepared 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6" name="Slide Number Placeholder 5"/>
          <p:cNvSpPr>
            <a:spLocks noGrp="1"/>
          </p:cNvSpPr>
          <p:nvPr>
            <p:ph type="sldNum" sz="quarter" idx="12"/>
          </p:nvPr>
        </p:nvSpPr>
        <p:spPr/>
        <p:txBody>
          <a:bodyPr/>
          <a:lstStyle>
            <a:lvl1pPr>
              <a:defRPr/>
            </a:lvl1pPr>
          </a:lstStyle>
          <a:p>
            <a:pPr>
              <a:defRPr/>
            </a:pPr>
            <a:fld id="{A186B567-D194-4033-BD61-A1209652A8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6" name="Slide Number Placeholder 5"/>
          <p:cNvSpPr>
            <a:spLocks noGrp="1"/>
          </p:cNvSpPr>
          <p:nvPr>
            <p:ph type="sldNum" sz="quarter" idx="12"/>
          </p:nvPr>
        </p:nvSpPr>
        <p:spPr/>
        <p:txBody>
          <a:bodyPr/>
          <a:lstStyle>
            <a:lvl1pPr>
              <a:defRPr/>
            </a:lvl1pPr>
          </a:lstStyle>
          <a:p>
            <a:pPr>
              <a:defRPr/>
            </a:pPr>
            <a:fld id="{81165498-E0C0-494C-B377-C935208A95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6" name="Slide Number Placeholder 5"/>
          <p:cNvSpPr>
            <a:spLocks noGrp="1"/>
          </p:cNvSpPr>
          <p:nvPr>
            <p:ph type="sldNum" sz="quarter" idx="12"/>
          </p:nvPr>
        </p:nvSpPr>
        <p:spPr/>
        <p:txBody>
          <a:bodyPr/>
          <a:lstStyle>
            <a:lvl1pPr>
              <a:defRPr/>
            </a:lvl1pPr>
          </a:lstStyle>
          <a:p>
            <a:pPr>
              <a:defRPr/>
            </a:pPr>
            <a:fld id="{0FCB2824-8324-444D-BA17-8336EBDBCB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6" name="Slide Number Placeholder 5"/>
          <p:cNvSpPr>
            <a:spLocks noGrp="1"/>
          </p:cNvSpPr>
          <p:nvPr>
            <p:ph type="sldNum" sz="quarter" idx="12"/>
          </p:nvPr>
        </p:nvSpPr>
        <p:spPr/>
        <p:txBody>
          <a:bodyPr/>
          <a:lstStyle>
            <a:lvl1pPr>
              <a:defRPr/>
            </a:lvl1pPr>
          </a:lstStyle>
          <a:p>
            <a:pPr>
              <a:defRPr/>
            </a:pPr>
            <a:fld id="{A186B567-D194-4033-BD61-A1209652A880}" type="slidenum">
              <a:rPr lang="en-US"/>
              <a:pPr>
                <a:defRPr/>
              </a:pPr>
              <a:t>‹#›</a:t>
            </a:fld>
            <a:endParaRPr lang="en-US"/>
          </a:p>
        </p:txBody>
      </p:sp>
    </p:spTree>
    <p:extLst>
      <p:ext uri="{BB962C8B-B14F-4D97-AF65-F5344CB8AC3E}">
        <p14:creationId xmlns:p14="http://schemas.microsoft.com/office/powerpoint/2010/main" val="260297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6" name="Slide Number Placeholder 5"/>
          <p:cNvSpPr>
            <a:spLocks noGrp="1"/>
          </p:cNvSpPr>
          <p:nvPr>
            <p:ph type="sldNum" sz="quarter" idx="12"/>
          </p:nvPr>
        </p:nvSpPr>
        <p:spPr/>
        <p:txBody>
          <a:bodyPr/>
          <a:lstStyle>
            <a:lvl1pPr>
              <a:defRPr/>
            </a:lvl1pPr>
          </a:lstStyle>
          <a:p>
            <a:pPr>
              <a:defRPr/>
            </a:pPr>
            <a:fld id="{C8BB2835-81E2-4F80-BC86-285E246AA718}" type="slidenum">
              <a:rPr lang="en-US"/>
              <a:pPr>
                <a:defRPr/>
              </a:pPr>
              <a:t>‹#›</a:t>
            </a:fld>
            <a:endParaRPr lang="en-US"/>
          </a:p>
        </p:txBody>
      </p:sp>
    </p:spTree>
    <p:extLst>
      <p:ext uri="{BB962C8B-B14F-4D97-AF65-F5344CB8AC3E}">
        <p14:creationId xmlns:p14="http://schemas.microsoft.com/office/powerpoint/2010/main" val="212528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6">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6" name="Slide Number Placeholder 5"/>
          <p:cNvSpPr>
            <a:spLocks noGrp="1"/>
          </p:cNvSpPr>
          <p:nvPr>
            <p:ph type="sldNum" sz="quarter" idx="12"/>
          </p:nvPr>
        </p:nvSpPr>
        <p:spPr/>
        <p:txBody>
          <a:bodyPr/>
          <a:lstStyle>
            <a:lvl1pPr>
              <a:defRPr/>
            </a:lvl1pPr>
          </a:lstStyle>
          <a:p>
            <a:pPr>
              <a:defRPr/>
            </a:pPr>
            <a:fld id="{9A387489-E0E0-4A76-AE72-1F94FD9FE411}" type="slidenum">
              <a:rPr lang="en-US"/>
              <a:pPr>
                <a:defRPr/>
              </a:pPr>
              <a:t>‹#›</a:t>
            </a:fld>
            <a:endParaRPr lang="en-US"/>
          </a:p>
        </p:txBody>
      </p:sp>
    </p:spTree>
    <p:extLst>
      <p:ext uri="{BB962C8B-B14F-4D97-AF65-F5344CB8AC3E}">
        <p14:creationId xmlns:p14="http://schemas.microsoft.com/office/powerpoint/2010/main" val="425938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7" name="Slide Number Placeholder 5"/>
          <p:cNvSpPr>
            <a:spLocks noGrp="1"/>
          </p:cNvSpPr>
          <p:nvPr>
            <p:ph type="sldNum" sz="quarter" idx="12"/>
          </p:nvPr>
        </p:nvSpPr>
        <p:spPr/>
        <p:txBody>
          <a:bodyPr/>
          <a:lstStyle>
            <a:lvl1pPr>
              <a:defRPr/>
            </a:lvl1pPr>
          </a:lstStyle>
          <a:p>
            <a:pPr>
              <a:defRPr/>
            </a:pPr>
            <a:fld id="{08F7B511-390A-4AAD-8C1C-D0316211B0D2}" type="slidenum">
              <a:rPr lang="en-US"/>
              <a:pPr>
                <a:defRPr/>
              </a:pPr>
              <a:t>‹#›</a:t>
            </a:fld>
            <a:endParaRPr lang="en-US"/>
          </a:p>
        </p:txBody>
      </p:sp>
    </p:spTree>
    <p:extLst>
      <p:ext uri="{BB962C8B-B14F-4D97-AF65-F5344CB8AC3E}">
        <p14:creationId xmlns:p14="http://schemas.microsoft.com/office/powerpoint/2010/main" val="240189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9" name="Slide Number Placeholder 5"/>
          <p:cNvSpPr>
            <a:spLocks noGrp="1"/>
          </p:cNvSpPr>
          <p:nvPr>
            <p:ph type="sldNum" sz="quarter" idx="12"/>
          </p:nvPr>
        </p:nvSpPr>
        <p:spPr/>
        <p:txBody>
          <a:bodyPr/>
          <a:lstStyle>
            <a:lvl1pPr>
              <a:defRPr/>
            </a:lvl1pPr>
          </a:lstStyle>
          <a:p>
            <a:pPr>
              <a:defRPr/>
            </a:pPr>
            <a:fld id="{CBF218DB-D002-4D8F-B42F-6E168C657467}" type="slidenum">
              <a:rPr lang="en-US"/>
              <a:pPr>
                <a:defRPr/>
              </a:pPr>
              <a:t>‹#›</a:t>
            </a:fld>
            <a:endParaRPr lang="en-US"/>
          </a:p>
        </p:txBody>
      </p:sp>
    </p:spTree>
    <p:extLst>
      <p:ext uri="{BB962C8B-B14F-4D97-AF65-F5344CB8AC3E}">
        <p14:creationId xmlns:p14="http://schemas.microsoft.com/office/powerpoint/2010/main" val="3192710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5" name="Slide Number Placeholder 5"/>
          <p:cNvSpPr>
            <a:spLocks noGrp="1"/>
          </p:cNvSpPr>
          <p:nvPr>
            <p:ph type="sldNum" sz="quarter" idx="12"/>
          </p:nvPr>
        </p:nvSpPr>
        <p:spPr/>
        <p:txBody>
          <a:bodyPr/>
          <a:lstStyle>
            <a:lvl1pPr>
              <a:defRPr/>
            </a:lvl1pPr>
          </a:lstStyle>
          <a:p>
            <a:pPr>
              <a:defRPr/>
            </a:pPr>
            <a:fld id="{C70F5760-4AF9-4A40-B701-CD609F83FCC0}" type="slidenum">
              <a:rPr lang="en-US"/>
              <a:pPr>
                <a:defRPr/>
              </a:pPr>
              <a:t>‹#›</a:t>
            </a:fld>
            <a:endParaRPr lang="en-US"/>
          </a:p>
        </p:txBody>
      </p:sp>
    </p:spTree>
    <p:extLst>
      <p:ext uri="{BB962C8B-B14F-4D97-AF65-F5344CB8AC3E}">
        <p14:creationId xmlns:p14="http://schemas.microsoft.com/office/powerpoint/2010/main" val="6942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4" name="Slide Number Placeholder 5"/>
          <p:cNvSpPr>
            <a:spLocks noGrp="1"/>
          </p:cNvSpPr>
          <p:nvPr>
            <p:ph type="sldNum" sz="quarter" idx="12"/>
          </p:nvPr>
        </p:nvSpPr>
        <p:spPr/>
        <p:txBody>
          <a:bodyPr/>
          <a:lstStyle>
            <a:lvl1pPr>
              <a:defRPr/>
            </a:lvl1pPr>
          </a:lstStyle>
          <a:p>
            <a:pPr>
              <a:defRPr/>
            </a:pPr>
            <a:fld id="{005BAD35-23D6-4B98-A654-379D5FFA3E3B}" type="slidenum">
              <a:rPr lang="en-US"/>
              <a:pPr>
                <a:defRPr/>
              </a:pPr>
              <a:t>‹#›</a:t>
            </a:fld>
            <a:endParaRPr lang="en-US"/>
          </a:p>
        </p:txBody>
      </p:sp>
    </p:spTree>
    <p:extLst>
      <p:ext uri="{BB962C8B-B14F-4D97-AF65-F5344CB8AC3E}">
        <p14:creationId xmlns:p14="http://schemas.microsoft.com/office/powerpoint/2010/main" val="2121988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7" name="Slide Number Placeholder 5"/>
          <p:cNvSpPr>
            <a:spLocks noGrp="1"/>
          </p:cNvSpPr>
          <p:nvPr>
            <p:ph type="sldNum" sz="quarter" idx="12"/>
          </p:nvPr>
        </p:nvSpPr>
        <p:spPr/>
        <p:txBody>
          <a:bodyPr/>
          <a:lstStyle>
            <a:lvl1pPr>
              <a:defRPr/>
            </a:lvl1pPr>
          </a:lstStyle>
          <a:p>
            <a:pPr>
              <a:defRPr/>
            </a:pPr>
            <a:fld id="{24EF3AF7-285A-4D49-A40E-9714D1C5690D}" type="slidenum">
              <a:rPr lang="en-US"/>
              <a:pPr>
                <a:defRPr/>
              </a:pPr>
              <a:t>‹#›</a:t>
            </a:fld>
            <a:endParaRPr lang="en-US"/>
          </a:p>
        </p:txBody>
      </p:sp>
    </p:spTree>
    <p:extLst>
      <p:ext uri="{BB962C8B-B14F-4D97-AF65-F5344CB8AC3E}">
        <p14:creationId xmlns:p14="http://schemas.microsoft.com/office/powerpoint/2010/main" val="326677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6" name="Slide Number Placeholder 5"/>
          <p:cNvSpPr>
            <a:spLocks noGrp="1"/>
          </p:cNvSpPr>
          <p:nvPr>
            <p:ph type="sldNum" sz="quarter" idx="12"/>
          </p:nvPr>
        </p:nvSpPr>
        <p:spPr/>
        <p:txBody>
          <a:bodyPr/>
          <a:lstStyle>
            <a:lvl1pPr>
              <a:defRPr/>
            </a:lvl1pPr>
          </a:lstStyle>
          <a:p>
            <a:pPr>
              <a:defRPr/>
            </a:pPr>
            <a:fld id="{C8BB2835-81E2-4F80-BC86-285E246AA71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7" name="Slide Number Placeholder 5"/>
          <p:cNvSpPr>
            <a:spLocks noGrp="1"/>
          </p:cNvSpPr>
          <p:nvPr>
            <p:ph type="sldNum" sz="quarter" idx="12"/>
          </p:nvPr>
        </p:nvSpPr>
        <p:spPr/>
        <p:txBody>
          <a:bodyPr/>
          <a:lstStyle>
            <a:lvl1pPr>
              <a:defRPr/>
            </a:lvl1pPr>
          </a:lstStyle>
          <a:p>
            <a:pPr>
              <a:defRPr/>
            </a:pPr>
            <a:fld id="{D5EA73CB-06CC-44AE-AF53-4CA92D874701}" type="slidenum">
              <a:rPr lang="en-US"/>
              <a:pPr>
                <a:defRPr/>
              </a:pPr>
              <a:t>‹#›</a:t>
            </a:fld>
            <a:endParaRPr lang="en-US"/>
          </a:p>
        </p:txBody>
      </p:sp>
    </p:spTree>
    <p:extLst>
      <p:ext uri="{BB962C8B-B14F-4D97-AF65-F5344CB8AC3E}">
        <p14:creationId xmlns:p14="http://schemas.microsoft.com/office/powerpoint/2010/main" val="422952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6" name="Slide Number Placeholder 5"/>
          <p:cNvSpPr>
            <a:spLocks noGrp="1"/>
          </p:cNvSpPr>
          <p:nvPr>
            <p:ph type="sldNum" sz="quarter" idx="12"/>
          </p:nvPr>
        </p:nvSpPr>
        <p:spPr/>
        <p:txBody>
          <a:bodyPr/>
          <a:lstStyle>
            <a:lvl1pPr>
              <a:defRPr/>
            </a:lvl1pPr>
          </a:lstStyle>
          <a:p>
            <a:pPr>
              <a:defRPr/>
            </a:pPr>
            <a:fld id="{81165498-E0C0-494C-B377-C935208A95E3}" type="slidenum">
              <a:rPr lang="en-US"/>
              <a:pPr>
                <a:defRPr/>
              </a:pPr>
              <a:t>‹#›</a:t>
            </a:fld>
            <a:endParaRPr lang="en-US"/>
          </a:p>
        </p:txBody>
      </p:sp>
    </p:spTree>
    <p:extLst>
      <p:ext uri="{BB962C8B-B14F-4D97-AF65-F5344CB8AC3E}">
        <p14:creationId xmlns:p14="http://schemas.microsoft.com/office/powerpoint/2010/main" val="1628487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Part 1: Three Crosses</a:t>
            </a:r>
          </a:p>
        </p:txBody>
      </p:sp>
      <p:sp>
        <p:nvSpPr>
          <p:cNvPr id="6" name="Slide Number Placeholder 5"/>
          <p:cNvSpPr>
            <a:spLocks noGrp="1"/>
          </p:cNvSpPr>
          <p:nvPr>
            <p:ph type="sldNum" sz="quarter" idx="12"/>
          </p:nvPr>
        </p:nvSpPr>
        <p:spPr/>
        <p:txBody>
          <a:bodyPr/>
          <a:lstStyle>
            <a:lvl1pPr>
              <a:defRPr/>
            </a:lvl1pPr>
          </a:lstStyle>
          <a:p>
            <a:pPr>
              <a:defRPr/>
            </a:pPr>
            <a:fld id="{0FCB2824-8324-444D-BA17-8336EBDBCBDE}" type="slidenum">
              <a:rPr lang="en-US"/>
              <a:pPr>
                <a:defRPr/>
              </a:pPr>
              <a:t>‹#›</a:t>
            </a:fld>
            <a:endParaRPr lang="en-US"/>
          </a:p>
        </p:txBody>
      </p:sp>
    </p:spTree>
    <p:extLst>
      <p:ext uri="{BB962C8B-B14F-4D97-AF65-F5344CB8AC3E}">
        <p14:creationId xmlns:p14="http://schemas.microsoft.com/office/powerpoint/2010/main" val="224328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6">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6" name="Slide Number Placeholder 5"/>
          <p:cNvSpPr>
            <a:spLocks noGrp="1"/>
          </p:cNvSpPr>
          <p:nvPr>
            <p:ph type="sldNum" sz="quarter" idx="12"/>
          </p:nvPr>
        </p:nvSpPr>
        <p:spPr/>
        <p:txBody>
          <a:bodyPr/>
          <a:lstStyle>
            <a:lvl1pPr>
              <a:defRPr/>
            </a:lvl1pPr>
          </a:lstStyle>
          <a:p>
            <a:pPr>
              <a:defRPr/>
            </a:pPr>
            <a:fld id="{9A387489-E0E0-4A76-AE72-1F94FD9FE4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7" name="Slide Number Placeholder 5"/>
          <p:cNvSpPr>
            <a:spLocks noGrp="1"/>
          </p:cNvSpPr>
          <p:nvPr>
            <p:ph type="sldNum" sz="quarter" idx="12"/>
          </p:nvPr>
        </p:nvSpPr>
        <p:spPr/>
        <p:txBody>
          <a:bodyPr/>
          <a:lstStyle>
            <a:lvl1pPr>
              <a:defRPr/>
            </a:lvl1pPr>
          </a:lstStyle>
          <a:p>
            <a:pPr>
              <a:defRPr/>
            </a:pPr>
            <a:fld id="{08F7B511-390A-4AAD-8C1C-D0316211B0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9" name="Slide Number Placeholder 5"/>
          <p:cNvSpPr>
            <a:spLocks noGrp="1"/>
          </p:cNvSpPr>
          <p:nvPr>
            <p:ph type="sldNum" sz="quarter" idx="12"/>
          </p:nvPr>
        </p:nvSpPr>
        <p:spPr/>
        <p:txBody>
          <a:bodyPr/>
          <a:lstStyle>
            <a:lvl1pPr>
              <a:defRPr/>
            </a:lvl1pPr>
          </a:lstStyle>
          <a:p>
            <a:pPr>
              <a:defRPr/>
            </a:pPr>
            <a:fld id="{CBF218DB-D002-4D8F-B42F-6E168C6574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5" name="Slide Number Placeholder 5"/>
          <p:cNvSpPr>
            <a:spLocks noGrp="1"/>
          </p:cNvSpPr>
          <p:nvPr>
            <p:ph type="sldNum" sz="quarter" idx="12"/>
          </p:nvPr>
        </p:nvSpPr>
        <p:spPr/>
        <p:txBody>
          <a:bodyPr/>
          <a:lstStyle>
            <a:lvl1pPr>
              <a:defRPr/>
            </a:lvl1pPr>
          </a:lstStyle>
          <a:p>
            <a:pPr>
              <a:defRPr/>
            </a:pPr>
            <a:fld id="{C70F5760-4AF9-4A40-B701-CD609F83FC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4" name="Slide Number Placeholder 5"/>
          <p:cNvSpPr>
            <a:spLocks noGrp="1"/>
          </p:cNvSpPr>
          <p:nvPr>
            <p:ph type="sldNum" sz="quarter" idx="12"/>
          </p:nvPr>
        </p:nvSpPr>
        <p:spPr/>
        <p:txBody>
          <a:bodyPr/>
          <a:lstStyle>
            <a:lvl1pPr>
              <a:defRPr/>
            </a:lvl1pPr>
          </a:lstStyle>
          <a:p>
            <a:pPr>
              <a:defRPr/>
            </a:pPr>
            <a:fld id="{005BAD35-23D6-4B98-A654-379D5FFA3E3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7" name="Slide Number Placeholder 5"/>
          <p:cNvSpPr>
            <a:spLocks noGrp="1"/>
          </p:cNvSpPr>
          <p:nvPr>
            <p:ph type="sldNum" sz="quarter" idx="12"/>
          </p:nvPr>
        </p:nvSpPr>
        <p:spPr/>
        <p:txBody>
          <a:bodyPr/>
          <a:lstStyle>
            <a:lvl1pPr>
              <a:defRPr/>
            </a:lvl1pPr>
          </a:lstStyle>
          <a:p>
            <a:pPr>
              <a:defRPr/>
            </a:pPr>
            <a:fld id="{24EF3AF7-285A-4D49-A40E-9714D1C569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Calvary Pt. 3: Christ In The Center</a:t>
            </a:r>
          </a:p>
        </p:txBody>
      </p:sp>
      <p:sp>
        <p:nvSpPr>
          <p:cNvPr id="7" name="Slide Number Placeholder 5"/>
          <p:cNvSpPr>
            <a:spLocks noGrp="1"/>
          </p:cNvSpPr>
          <p:nvPr>
            <p:ph type="sldNum" sz="quarter" idx="12"/>
          </p:nvPr>
        </p:nvSpPr>
        <p:spPr/>
        <p:txBody>
          <a:bodyPr/>
          <a:lstStyle>
            <a:lvl1pPr>
              <a:defRPr/>
            </a:lvl1pPr>
          </a:lstStyle>
          <a:p>
            <a:pPr>
              <a:defRPr/>
            </a:pPr>
            <a:fld id="{D5EA73CB-06CC-44AE-AF53-4CA92D8747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l">
              <a:defRPr sz="1200">
                <a:solidFill>
                  <a:schemeClr val="accent2">
                    <a:lumMod val="50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ctr">
              <a:defRPr sz="1200" smtClean="0">
                <a:solidFill>
                  <a:schemeClr val="accent2">
                    <a:lumMod val="50000"/>
                  </a:schemeClr>
                </a:solidFill>
              </a:defRPr>
            </a:lvl1pPr>
          </a:lstStyle>
          <a:p>
            <a:pPr>
              <a:defRPr/>
            </a:pPr>
            <a:r>
              <a:rPr lang="en-US"/>
              <a:t>Calvary Pt. 3: Christ In The Center</a:t>
            </a:r>
          </a:p>
        </p:txBody>
      </p:sp>
      <p:sp>
        <p:nvSpPr>
          <p:cNvPr id="6" name="Slide Number Placeholder 5"/>
          <p:cNvSpPr>
            <a:spLocks noGrp="1"/>
          </p:cNvSpPr>
          <p:nvPr>
            <p:ph type="sldNum" sz="quarter" idx="4"/>
          </p:nvPr>
        </p:nvSpPr>
        <p:spPr>
          <a:xfrm>
            <a:off x="6553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r">
              <a:defRPr sz="1200" smtClean="0">
                <a:solidFill>
                  <a:schemeClr val="accent2">
                    <a:lumMod val="50000"/>
                  </a:schemeClr>
                </a:solidFill>
              </a:defRPr>
            </a:lvl1pPr>
          </a:lstStyle>
          <a:p>
            <a:pPr>
              <a:defRPr/>
            </a:pPr>
            <a:fld id="{AA06D52D-9D6F-467D-BA90-FAADFC83C9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1" r:id="rId1"/>
    <p:sldLayoutId id="2147485422" r:id="rId2"/>
    <p:sldLayoutId id="2147485423" r:id="rId3"/>
    <p:sldLayoutId id="2147485424" r:id="rId4"/>
    <p:sldLayoutId id="2147485425" r:id="rId5"/>
    <p:sldLayoutId id="2147485426" r:id="rId6"/>
    <p:sldLayoutId id="2147485427" r:id="rId7"/>
    <p:sldLayoutId id="2147485428" r:id="rId8"/>
    <p:sldLayoutId id="2147485429" r:id="rId9"/>
    <p:sldLayoutId id="2147485430" r:id="rId10"/>
    <p:sldLayoutId id="2147485431" r:id="rId11"/>
  </p:sldLayoutIdLst>
  <p:hf sldNum="0" hdr="0" dt="0"/>
  <p:txStyles>
    <p:titleStyle>
      <a:lvl1pPr algn="ctr" rtl="0" fontAlgn="base">
        <a:spcBef>
          <a:spcPct val="0"/>
        </a:spcBef>
        <a:spcAft>
          <a:spcPct val="0"/>
        </a:spcAft>
        <a:defRPr sz="4400" kern="12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charset="0"/>
          <a:cs typeface="Arial" charset="0"/>
        </a:defRPr>
      </a:lvl2pPr>
      <a:lvl3pPr algn="ctr" rtl="0" fontAlgn="base">
        <a:spcBef>
          <a:spcPct val="0"/>
        </a:spcBef>
        <a:spcAft>
          <a:spcPct val="0"/>
        </a:spcAft>
        <a:defRPr sz="4400">
          <a:solidFill>
            <a:schemeClr val="accent2"/>
          </a:solidFill>
          <a:latin typeface="Arial" charset="0"/>
          <a:cs typeface="Arial" charset="0"/>
        </a:defRPr>
      </a:lvl3pPr>
      <a:lvl4pPr algn="ctr" rtl="0" fontAlgn="base">
        <a:spcBef>
          <a:spcPct val="0"/>
        </a:spcBef>
        <a:spcAft>
          <a:spcPct val="0"/>
        </a:spcAft>
        <a:defRPr sz="4400">
          <a:solidFill>
            <a:schemeClr val="accent2"/>
          </a:solidFill>
          <a:latin typeface="Arial" charset="0"/>
          <a:cs typeface="Arial" charset="0"/>
        </a:defRPr>
      </a:lvl4pPr>
      <a:lvl5pPr algn="ctr" rtl="0" fontAlgn="base">
        <a:spcBef>
          <a:spcPct val="0"/>
        </a:spcBef>
        <a:spcAft>
          <a:spcPct val="0"/>
        </a:spcAft>
        <a:defRPr sz="4400">
          <a:solidFill>
            <a:schemeClr val="accent2"/>
          </a:solidFill>
          <a:latin typeface="Arial" charset="0"/>
          <a:cs typeface="Arial" charset="0"/>
        </a:defRPr>
      </a:lvl5pPr>
      <a:lvl6pPr marL="457200" algn="ctr" rtl="0" fontAlgn="base">
        <a:spcBef>
          <a:spcPct val="0"/>
        </a:spcBef>
        <a:spcAft>
          <a:spcPct val="0"/>
        </a:spcAft>
        <a:defRPr sz="4400">
          <a:solidFill>
            <a:schemeClr val="accent2"/>
          </a:solidFill>
          <a:latin typeface="Arial" charset="0"/>
          <a:cs typeface="Arial" charset="0"/>
        </a:defRPr>
      </a:lvl6pPr>
      <a:lvl7pPr marL="914400" algn="ctr" rtl="0" fontAlgn="base">
        <a:spcBef>
          <a:spcPct val="0"/>
        </a:spcBef>
        <a:spcAft>
          <a:spcPct val="0"/>
        </a:spcAft>
        <a:defRPr sz="4400">
          <a:solidFill>
            <a:schemeClr val="accent2"/>
          </a:solidFill>
          <a:latin typeface="Arial" charset="0"/>
          <a:cs typeface="Arial" charset="0"/>
        </a:defRPr>
      </a:lvl7pPr>
      <a:lvl8pPr marL="1371600" algn="ctr" rtl="0" fontAlgn="base">
        <a:spcBef>
          <a:spcPct val="0"/>
        </a:spcBef>
        <a:spcAft>
          <a:spcPct val="0"/>
        </a:spcAft>
        <a:defRPr sz="4400">
          <a:solidFill>
            <a:schemeClr val="accent2"/>
          </a:solidFill>
          <a:latin typeface="Arial" charset="0"/>
          <a:cs typeface="Arial" charset="0"/>
        </a:defRPr>
      </a:lvl8pPr>
      <a:lvl9pPr marL="1828800" algn="ctr" rtl="0" fontAlgn="base">
        <a:spcBef>
          <a:spcPct val="0"/>
        </a:spcBef>
        <a:spcAft>
          <a:spcPct val="0"/>
        </a:spcAft>
        <a:defRPr sz="4400">
          <a:solidFill>
            <a:schemeClr val="accent2"/>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l">
              <a:defRPr sz="1200">
                <a:solidFill>
                  <a:schemeClr val="accent2">
                    <a:lumMod val="50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ctr">
              <a:defRPr sz="1200" smtClean="0">
                <a:solidFill>
                  <a:schemeClr val="accent2">
                    <a:lumMod val="50000"/>
                  </a:schemeClr>
                </a:solidFill>
              </a:defRPr>
            </a:lvl1pPr>
          </a:lstStyle>
          <a:p>
            <a:pPr>
              <a:defRPr/>
            </a:pPr>
            <a:r>
              <a:rPr lang="en-US"/>
              <a:t>Calvary Part 1: Three Crosses</a:t>
            </a:r>
          </a:p>
        </p:txBody>
      </p:sp>
      <p:sp>
        <p:nvSpPr>
          <p:cNvPr id="6" name="Slide Number Placeholder 5"/>
          <p:cNvSpPr>
            <a:spLocks noGrp="1"/>
          </p:cNvSpPr>
          <p:nvPr>
            <p:ph type="sldNum" sz="quarter" idx="4"/>
          </p:nvPr>
        </p:nvSpPr>
        <p:spPr>
          <a:xfrm>
            <a:off x="6553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r">
              <a:defRPr sz="1200" smtClean="0">
                <a:solidFill>
                  <a:schemeClr val="accent2">
                    <a:lumMod val="50000"/>
                  </a:schemeClr>
                </a:solidFill>
              </a:defRPr>
            </a:lvl1pPr>
          </a:lstStyle>
          <a:p>
            <a:pPr>
              <a:defRPr/>
            </a:pPr>
            <a:fld id="{AA06D52D-9D6F-467D-BA90-FAADFC83C9A9}" type="slidenum">
              <a:rPr lang="en-US"/>
              <a:pPr>
                <a:defRPr/>
              </a:pPr>
              <a:t>‹#›</a:t>
            </a:fld>
            <a:endParaRPr lang="en-US"/>
          </a:p>
        </p:txBody>
      </p:sp>
    </p:spTree>
    <p:extLst>
      <p:ext uri="{BB962C8B-B14F-4D97-AF65-F5344CB8AC3E}">
        <p14:creationId xmlns:p14="http://schemas.microsoft.com/office/powerpoint/2010/main" val="914153600"/>
      </p:ext>
    </p:extLst>
  </p:cSld>
  <p:clrMap bg1="lt1" tx1="dk1" bg2="lt2" tx2="dk2" accent1="accent1" accent2="accent2" accent3="accent3" accent4="accent4" accent5="accent5" accent6="accent6" hlink="hlink" folHlink="folHlink"/>
  <p:sldLayoutIdLst>
    <p:sldLayoutId id="2147485433" r:id="rId1"/>
    <p:sldLayoutId id="2147485434" r:id="rId2"/>
    <p:sldLayoutId id="2147485435" r:id="rId3"/>
    <p:sldLayoutId id="2147485436" r:id="rId4"/>
    <p:sldLayoutId id="2147485437" r:id="rId5"/>
    <p:sldLayoutId id="2147485438" r:id="rId6"/>
    <p:sldLayoutId id="2147485439" r:id="rId7"/>
    <p:sldLayoutId id="2147485440" r:id="rId8"/>
    <p:sldLayoutId id="2147485441" r:id="rId9"/>
    <p:sldLayoutId id="2147485442" r:id="rId10"/>
    <p:sldLayoutId id="2147485443" r:id="rId11"/>
  </p:sldLayoutIdLst>
  <p:hf sldNum="0" hdr="0" dt="0"/>
  <p:txStyles>
    <p:titleStyle>
      <a:lvl1pPr algn="ctr" rtl="0" fontAlgn="base">
        <a:spcBef>
          <a:spcPct val="0"/>
        </a:spcBef>
        <a:spcAft>
          <a:spcPct val="0"/>
        </a:spcAft>
        <a:defRPr sz="4400" kern="12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charset="0"/>
          <a:cs typeface="Arial" charset="0"/>
        </a:defRPr>
      </a:lvl2pPr>
      <a:lvl3pPr algn="ctr" rtl="0" fontAlgn="base">
        <a:spcBef>
          <a:spcPct val="0"/>
        </a:spcBef>
        <a:spcAft>
          <a:spcPct val="0"/>
        </a:spcAft>
        <a:defRPr sz="4400">
          <a:solidFill>
            <a:schemeClr val="accent2"/>
          </a:solidFill>
          <a:latin typeface="Arial" charset="0"/>
          <a:cs typeface="Arial" charset="0"/>
        </a:defRPr>
      </a:lvl3pPr>
      <a:lvl4pPr algn="ctr" rtl="0" fontAlgn="base">
        <a:spcBef>
          <a:spcPct val="0"/>
        </a:spcBef>
        <a:spcAft>
          <a:spcPct val="0"/>
        </a:spcAft>
        <a:defRPr sz="4400">
          <a:solidFill>
            <a:schemeClr val="accent2"/>
          </a:solidFill>
          <a:latin typeface="Arial" charset="0"/>
          <a:cs typeface="Arial" charset="0"/>
        </a:defRPr>
      </a:lvl4pPr>
      <a:lvl5pPr algn="ctr" rtl="0" fontAlgn="base">
        <a:spcBef>
          <a:spcPct val="0"/>
        </a:spcBef>
        <a:spcAft>
          <a:spcPct val="0"/>
        </a:spcAft>
        <a:defRPr sz="4400">
          <a:solidFill>
            <a:schemeClr val="accent2"/>
          </a:solidFill>
          <a:latin typeface="Arial" charset="0"/>
          <a:cs typeface="Arial" charset="0"/>
        </a:defRPr>
      </a:lvl5pPr>
      <a:lvl6pPr marL="457200" algn="ctr" rtl="0" fontAlgn="base">
        <a:spcBef>
          <a:spcPct val="0"/>
        </a:spcBef>
        <a:spcAft>
          <a:spcPct val="0"/>
        </a:spcAft>
        <a:defRPr sz="4400">
          <a:solidFill>
            <a:schemeClr val="accent2"/>
          </a:solidFill>
          <a:latin typeface="Arial" charset="0"/>
          <a:cs typeface="Arial" charset="0"/>
        </a:defRPr>
      </a:lvl6pPr>
      <a:lvl7pPr marL="914400" algn="ctr" rtl="0" fontAlgn="base">
        <a:spcBef>
          <a:spcPct val="0"/>
        </a:spcBef>
        <a:spcAft>
          <a:spcPct val="0"/>
        </a:spcAft>
        <a:defRPr sz="4400">
          <a:solidFill>
            <a:schemeClr val="accent2"/>
          </a:solidFill>
          <a:latin typeface="Arial" charset="0"/>
          <a:cs typeface="Arial" charset="0"/>
        </a:defRPr>
      </a:lvl7pPr>
      <a:lvl8pPr marL="1371600" algn="ctr" rtl="0" fontAlgn="base">
        <a:spcBef>
          <a:spcPct val="0"/>
        </a:spcBef>
        <a:spcAft>
          <a:spcPct val="0"/>
        </a:spcAft>
        <a:defRPr sz="4400">
          <a:solidFill>
            <a:schemeClr val="accent2"/>
          </a:solidFill>
          <a:latin typeface="Arial" charset="0"/>
          <a:cs typeface="Arial" charset="0"/>
        </a:defRPr>
      </a:lvl8pPr>
      <a:lvl9pPr marL="1828800" algn="ctr" rtl="0" fontAlgn="base">
        <a:spcBef>
          <a:spcPct val="0"/>
        </a:spcBef>
        <a:spcAft>
          <a:spcPct val="0"/>
        </a:spcAft>
        <a:defRPr sz="4400">
          <a:solidFill>
            <a:schemeClr val="accent2"/>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inalfrontier.org.uk/images/crucifixion/01_01.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57200"/>
            <a:ext cx="9144000" cy="914400"/>
          </a:xfrm>
        </p:spPr>
        <p:txBody>
          <a:bodyPr>
            <a:normAutofit fontScale="90000"/>
          </a:bodyPr>
          <a:lstStyle/>
          <a:p>
            <a:pPr fontAlgn="auto">
              <a:spcAft>
                <a:spcPts val="0"/>
              </a:spcAft>
              <a:defRPr/>
            </a:pPr>
            <a:r>
              <a:rPr lang="en-US" sz="4000" b="1" u="sng" dirty="0">
                <a:cs typeface="Times New Roman" pitchFamily="18" charset="0"/>
              </a:rPr>
              <a:t>Calvary Part 3: </a:t>
            </a:r>
            <a:br>
              <a:rPr lang="en-US" sz="4000" b="1" u="sng" dirty="0">
                <a:cs typeface="Times New Roman" pitchFamily="18" charset="0"/>
              </a:rPr>
            </a:br>
            <a:r>
              <a:rPr lang="en-US" sz="8000" b="1" u="sng" dirty="0">
                <a:cs typeface="Times New Roman" pitchFamily="18" charset="0"/>
              </a:rPr>
              <a:t>Christ In The Center</a:t>
            </a:r>
            <a:endParaRPr lang="en-US" sz="4000" b="1" u="sng" dirty="0">
              <a:cs typeface="Times New Roman" pitchFamily="18" charset="0"/>
            </a:endParaRPr>
          </a:p>
        </p:txBody>
      </p:sp>
      <p:sp>
        <p:nvSpPr>
          <p:cNvPr id="2" name="Subtitle 1"/>
          <p:cNvSpPr>
            <a:spLocks noGrp="1"/>
          </p:cNvSpPr>
          <p:nvPr>
            <p:ph type="subTitle" idx="1"/>
          </p:nvPr>
        </p:nvSpPr>
        <p:spPr>
          <a:xfrm>
            <a:off x="0" y="2133600"/>
            <a:ext cx="8686800" cy="1752600"/>
          </a:xfrm>
        </p:spPr>
        <p:txBody>
          <a:bodyPr>
            <a:normAutofit/>
          </a:bodyPr>
          <a:lstStyle/>
          <a:p>
            <a:pPr fontAlgn="auto">
              <a:spcAft>
                <a:spcPts val="0"/>
              </a:spcAft>
              <a:defRPr/>
            </a:pPr>
            <a:r>
              <a:rPr lang="en-US" sz="4000" b="1" dirty="0">
                <a:solidFill>
                  <a:srgbClr val="FF0000"/>
                </a:solidFill>
                <a:latin typeface="Arial" pitchFamily="34" charset="0"/>
              </a:rPr>
              <a:t>Text: </a:t>
            </a:r>
          </a:p>
          <a:p>
            <a:pPr fontAlgn="auto">
              <a:spcAft>
                <a:spcPts val="0"/>
              </a:spcAft>
              <a:defRPr/>
            </a:pPr>
            <a:r>
              <a:rPr lang="en-US" sz="4000" b="1" dirty="0">
                <a:solidFill>
                  <a:srgbClr val="FF0000"/>
                </a:solidFill>
                <a:latin typeface="Arial" pitchFamily="34" charset="0"/>
              </a:rPr>
              <a:t>Philippians 1-4</a:t>
            </a:r>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Prize</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81924" name="Text Box 5"/>
          <p:cNvSpPr txBox="1">
            <a:spLocks noChangeArrowheads="1"/>
          </p:cNvSpPr>
          <p:nvPr/>
        </p:nvSpPr>
        <p:spPr bwMode="auto">
          <a:xfrm>
            <a:off x="0" y="701675"/>
            <a:ext cx="9144000" cy="261610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r>
              <a:rPr lang="en-US" dirty="0">
                <a:solidFill>
                  <a:srgbClr val="0000FF"/>
                </a:solidFill>
              </a:rPr>
              <a:t>Phil. 3:12-14</a:t>
            </a:r>
          </a:p>
          <a:p>
            <a:pPr marL="457200" indent="-457200"/>
            <a:r>
              <a:rPr lang="en-US" sz="2000" b="0" dirty="0">
                <a:solidFill>
                  <a:srgbClr val="FFFF00"/>
                </a:solidFill>
              </a:rPr>
              <a:t>12.  Not that I have already obtained it or have already become perfect, but I press on so that I may lay hold of that for which also I was laid hold of by Christ Jesus.</a:t>
            </a:r>
          </a:p>
          <a:p>
            <a:pPr marL="457200" indent="-457200"/>
            <a:r>
              <a:rPr lang="en-US" sz="2000" b="0" dirty="0">
                <a:solidFill>
                  <a:srgbClr val="FFFF00"/>
                </a:solidFill>
              </a:rPr>
              <a:t>13.  Brethren, I do not regard myself as having laid hold of it yet; but one thing I do: forgetting what lies behind and reaching forward to what lies ahead,</a:t>
            </a:r>
          </a:p>
          <a:p>
            <a:pPr marL="457200" indent="-457200"/>
            <a:r>
              <a:rPr lang="en-US" sz="2000" b="0" dirty="0">
                <a:solidFill>
                  <a:srgbClr val="FFFF00"/>
                </a:solidFill>
              </a:rPr>
              <a:t>14.  I press on toward the goal for the prize of the upward call of God in Christ Jesus.</a:t>
            </a:r>
          </a:p>
        </p:txBody>
      </p:sp>
      <p:sp>
        <p:nvSpPr>
          <p:cNvPr id="13" name="Text Box 5"/>
          <p:cNvSpPr txBox="1">
            <a:spLocks noChangeArrowheads="1"/>
          </p:cNvSpPr>
          <p:nvPr/>
        </p:nvSpPr>
        <p:spPr bwMode="auto">
          <a:xfrm>
            <a:off x="0" y="3611291"/>
            <a:ext cx="9144000" cy="1077218"/>
          </a:xfrm>
          <a:prstGeom prst="rect">
            <a:avLst/>
          </a:prstGeom>
          <a:noFill/>
          <a:ln w="9525">
            <a:noFill/>
            <a:miter lim="800000"/>
            <a:headEnd/>
            <a:tailEnd/>
          </a:ln>
        </p:spPr>
        <p:txBody>
          <a:bodyPr>
            <a:spAutoFit/>
          </a:bodyPr>
          <a:lstStyle/>
          <a:p>
            <a:pPr marL="457200" indent="-457200"/>
            <a:r>
              <a:rPr lang="en-US" dirty="0">
                <a:solidFill>
                  <a:srgbClr val="FF0000"/>
                </a:solidFill>
              </a:rPr>
              <a:t>Perfect:</a:t>
            </a:r>
          </a:p>
          <a:p>
            <a:pPr marL="457200" indent="-457200" eaLnBrk="0" hangingPunct="0">
              <a:buClr>
                <a:schemeClr val="accent1"/>
              </a:buClr>
              <a:buSzPct val="115000"/>
              <a:buFont typeface="Wingdings" pitchFamily="2" charset="2"/>
              <a:buChar char="Ø"/>
            </a:pPr>
            <a:r>
              <a:rPr lang="en-US" sz="2000" i="1" dirty="0">
                <a:solidFill>
                  <a:schemeClr val="tx1"/>
                </a:solidFill>
              </a:rPr>
              <a:t>Gr. </a:t>
            </a:r>
            <a:r>
              <a:rPr lang="en-US" sz="2000" i="1" dirty="0" err="1">
                <a:solidFill>
                  <a:schemeClr val="tx1"/>
                </a:solidFill>
              </a:rPr>
              <a:t>teleios</a:t>
            </a:r>
            <a:r>
              <a:rPr lang="en-US" sz="2000" i="1" dirty="0">
                <a:solidFill>
                  <a:schemeClr val="tx1"/>
                </a:solidFill>
              </a:rPr>
              <a:t> (G5046)</a:t>
            </a:r>
            <a:r>
              <a:rPr lang="en-US" sz="2000" dirty="0">
                <a:solidFill>
                  <a:schemeClr val="tx1"/>
                </a:solidFill>
              </a:rPr>
              <a:t> </a:t>
            </a:r>
            <a:r>
              <a:rPr lang="en-US" sz="2000" b="0" dirty="0">
                <a:solidFill>
                  <a:schemeClr val="tx1"/>
                </a:solidFill>
              </a:rPr>
              <a:t>– “Complete (in various applications of labor, growth, mental and moral character, etc.); completeness: of full age, man, perfect.”</a:t>
            </a:r>
          </a:p>
        </p:txBody>
      </p:sp>
      <p:sp>
        <p:nvSpPr>
          <p:cNvPr id="9" name="Text Box 5"/>
          <p:cNvSpPr txBox="1">
            <a:spLocks noChangeArrowheads="1"/>
          </p:cNvSpPr>
          <p:nvPr/>
        </p:nvSpPr>
        <p:spPr bwMode="auto">
          <a:xfrm>
            <a:off x="0" y="4982024"/>
            <a:ext cx="9144000" cy="1384995"/>
          </a:xfrm>
          <a:prstGeom prst="rect">
            <a:avLst/>
          </a:prstGeom>
          <a:noFill/>
          <a:ln w="9525">
            <a:noFill/>
            <a:miter lim="800000"/>
            <a:headEnd/>
            <a:tailEnd/>
          </a:ln>
        </p:spPr>
        <p:txBody>
          <a:bodyPr>
            <a:spAutoFit/>
          </a:bodyPr>
          <a:lstStyle/>
          <a:p>
            <a:pPr marL="457200" indent="-457200"/>
            <a:r>
              <a:rPr lang="en-US" dirty="0">
                <a:solidFill>
                  <a:srgbClr val="FF0000"/>
                </a:solidFill>
              </a:rPr>
              <a:t>Though not “complete” Paul “pressed on” to the prize</a:t>
            </a:r>
          </a:p>
          <a:p>
            <a:pPr marL="457200" indent="-457200" eaLnBrk="0" hangingPunct="0">
              <a:buClr>
                <a:schemeClr val="accent1"/>
              </a:buClr>
              <a:buSzPct val="115000"/>
              <a:buFont typeface="Wingdings" pitchFamily="2" charset="2"/>
              <a:buChar char="Ø"/>
            </a:pPr>
            <a:r>
              <a:rPr lang="en-US" sz="2000" b="0" dirty="0">
                <a:solidFill>
                  <a:schemeClr val="tx1"/>
                </a:solidFill>
              </a:rPr>
              <a:t>The verb literally means, “I pursue” or “I follow after.”</a:t>
            </a:r>
          </a:p>
          <a:p>
            <a:pPr marL="457200" indent="-457200" eaLnBrk="0" hangingPunct="0">
              <a:buClr>
                <a:schemeClr val="accent1"/>
              </a:buClr>
              <a:buSzPct val="115000"/>
              <a:buFont typeface="Wingdings" pitchFamily="2" charset="2"/>
              <a:buChar char="Ø"/>
            </a:pPr>
            <a:r>
              <a:rPr lang="en-US" sz="2000" b="0" dirty="0">
                <a:solidFill>
                  <a:schemeClr val="tx1"/>
                </a:solidFill>
              </a:rPr>
              <a:t>Paul was in the pursuit of Christ</a:t>
            </a:r>
          </a:p>
          <a:p>
            <a:pPr marL="457200" indent="-457200" eaLnBrk="0" hangingPunct="0">
              <a:buClr>
                <a:schemeClr val="accent1"/>
              </a:buClr>
              <a:buSzPct val="115000"/>
              <a:buFont typeface="Wingdings" pitchFamily="2" charset="2"/>
              <a:buChar char="Ø"/>
            </a:pPr>
            <a:r>
              <a:rPr lang="en-US" sz="2000" b="0" dirty="0">
                <a:solidFill>
                  <a:schemeClr val="tx1"/>
                </a:solidFill>
              </a:rPr>
              <a:t>Christ had changed him from a persecutor to an apostle. </a:t>
            </a:r>
            <a:r>
              <a:rPr lang="en-US" sz="2000" b="0" i="1" dirty="0">
                <a:solidFill>
                  <a:schemeClr val="tx1"/>
                </a:solidFill>
              </a:rPr>
              <a:t>(Acts 22:3-5)</a:t>
            </a:r>
            <a:endParaRPr lang="en-US" sz="20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inVertical)">
                                      <p:cBhvr>
                                        <p:cTn id="7" dur="5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left)">
                                      <p:cBhvr>
                                        <p:cTn id="29" dur="500"/>
                                        <p:tgtEl>
                                          <p:spTgt spid="9">
                                            <p:txEl>
                                              <p:pRg st="2" end="2"/>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wipe(left)">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Prize</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13" name="Text Box 5"/>
          <p:cNvSpPr txBox="1">
            <a:spLocks noChangeArrowheads="1"/>
          </p:cNvSpPr>
          <p:nvPr/>
        </p:nvSpPr>
        <p:spPr bwMode="auto">
          <a:xfrm>
            <a:off x="-8604" y="707528"/>
            <a:ext cx="9144000" cy="1692771"/>
          </a:xfrm>
          <a:prstGeom prst="rect">
            <a:avLst/>
          </a:prstGeom>
          <a:noFill/>
          <a:ln w="9525">
            <a:noFill/>
            <a:miter lim="800000"/>
            <a:headEnd/>
            <a:tailEnd/>
          </a:ln>
        </p:spPr>
        <p:txBody>
          <a:bodyPr>
            <a:spAutoFit/>
          </a:bodyPr>
          <a:lstStyle/>
          <a:p>
            <a:pPr marL="457200" indent="-457200"/>
            <a:r>
              <a:rPr lang="en-US" dirty="0">
                <a:solidFill>
                  <a:srgbClr val="FF0000"/>
                </a:solidFill>
              </a:rPr>
              <a:t>Paul’s goal is still ahead – he pictured it as a chase!</a:t>
            </a:r>
          </a:p>
          <a:p>
            <a:pPr marL="457200" indent="-457200" eaLnBrk="0" hangingPunct="0">
              <a:buClr>
                <a:schemeClr val="accent1"/>
              </a:buClr>
              <a:buSzPct val="115000"/>
              <a:buFont typeface="Wingdings" pitchFamily="2" charset="2"/>
              <a:buChar char="Ø"/>
            </a:pPr>
            <a:r>
              <a:rPr lang="en-US" sz="2000" b="0" dirty="0">
                <a:solidFill>
                  <a:schemeClr val="tx1"/>
                </a:solidFill>
              </a:rPr>
              <a:t>He does not forget his former career, but he does not allow his immediate past to lull him into a sense of false security.</a:t>
            </a:r>
          </a:p>
          <a:p>
            <a:pPr marL="457200" indent="-457200" eaLnBrk="0" hangingPunct="0">
              <a:buClr>
                <a:schemeClr val="accent1"/>
              </a:buClr>
              <a:buSzPct val="115000"/>
              <a:buFont typeface="Wingdings" pitchFamily="2" charset="2"/>
              <a:buChar char="Ø"/>
            </a:pPr>
            <a:r>
              <a:rPr lang="en-US" sz="2000" b="0" dirty="0">
                <a:solidFill>
                  <a:schemeClr val="tx1"/>
                </a:solidFill>
              </a:rPr>
              <a:t>He could not count on former achievements to carry him through life to Christ – but had to continue pressing on!</a:t>
            </a:r>
          </a:p>
        </p:txBody>
      </p:sp>
      <p:sp>
        <p:nvSpPr>
          <p:cNvPr id="7" name="Text Box 3"/>
          <p:cNvSpPr txBox="1">
            <a:spLocks noChangeArrowheads="1"/>
          </p:cNvSpPr>
          <p:nvPr/>
        </p:nvSpPr>
        <p:spPr bwMode="auto">
          <a:xfrm>
            <a:off x="0" y="2890391"/>
            <a:ext cx="9144000"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buClr>
                <a:schemeClr val="accent1"/>
              </a:buClr>
              <a:buSzPct val="115000"/>
              <a:buFont typeface="Wingdings" pitchFamily="2" charset="2"/>
              <a:buNone/>
              <a:defRPr/>
            </a:pPr>
            <a:r>
              <a:rPr lang="en-US" dirty="0">
                <a:solidFill>
                  <a:srgbClr val="0000FF"/>
                </a:solidFill>
              </a:rPr>
              <a:t>I Cor. 9:24: The prize belongs to those who </a:t>
            </a:r>
            <a:r>
              <a:rPr lang="en-US" i="1" dirty="0">
                <a:solidFill>
                  <a:srgbClr val="0000FF"/>
                </a:solidFill>
              </a:rPr>
              <a:t>run!</a:t>
            </a:r>
          </a:p>
          <a:p>
            <a:pPr marL="457200" indent="-457200">
              <a:buClr>
                <a:schemeClr val="accent1"/>
              </a:buClr>
              <a:buSzPct val="115000"/>
              <a:buFont typeface="Wingdings" pitchFamily="2" charset="2"/>
              <a:buNone/>
              <a:defRPr/>
            </a:pPr>
            <a:r>
              <a:rPr lang="en-US" sz="2000" b="0" dirty="0">
                <a:solidFill>
                  <a:srgbClr val="FFFF00"/>
                </a:solidFill>
              </a:rPr>
              <a:t>24.  Do you not know that those who run in a race all run, but only one receives the prize? Run in such a way that you may win.</a:t>
            </a:r>
          </a:p>
        </p:txBody>
      </p:sp>
      <p:sp>
        <p:nvSpPr>
          <p:cNvPr id="10" name="Text Box 4"/>
          <p:cNvSpPr txBox="1">
            <a:spLocks noChangeArrowheads="1"/>
          </p:cNvSpPr>
          <p:nvPr/>
        </p:nvSpPr>
        <p:spPr bwMode="auto">
          <a:xfrm>
            <a:off x="0" y="4814743"/>
            <a:ext cx="9161207"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a:r>
              <a:rPr lang="en-US" dirty="0">
                <a:solidFill>
                  <a:schemeClr val="bg1"/>
                </a:solidFill>
              </a:rPr>
              <a:t>Paul was thinking of the </a:t>
            </a:r>
            <a:r>
              <a:rPr lang="en-US" i="1" u="sng" dirty="0">
                <a:solidFill>
                  <a:schemeClr val="bg1"/>
                </a:solidFill>
              </a:rPr>
              <a:t>crown of righteousness</a:t>
            </a:r>
            <a:r>
              <a:rPr lang="en-US" dirty="0">
                <a:solidFill>
                  <a:schemeClr val="bg1"/>
                </a:solidFill>
              </a:rPr>
              <a:t> </a:t>
            </a:r>
          </a:p>
          <a:p>
            <a:pPr marL="457200" indent="-457200" algn="ctr"/>
            <a:r>
              <a:rPr lang="en-US" i="1" dirty="0">
                <a:solidFill>
                  <a:schemeClr val="bg1"/>
                </a:solidFill>
              </a:rPr>
              <a:t>(II Tim. 4:8) </a:t>
            </a:r>
            <a:r>
              <a:rPr lang="en-US" dirty="0">
                <a:solidFill>
                  <a:schemeClr val="bg1"/>
                </a:solidFill>
              </a:rPr>
              <a:t>– Are you?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Power</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dirty="0"/>
              <a:t>Calvary Pt. 3: Christ In The Center</a:t>
            </a:r>
          </a:p>
        </p:txBody>
      </p:sp>
      <p:sp>
        <p:nvSpPr>
          <p:cNvPr id="81924" name="Text Box 5"/>
          <p:cNvSpPr txBox="1">
            <a:spLocks noChangeArrowheads="1"/>
          </p:cNvSpPr>
          <p:nvPr/>
        </p:nvSpPr>
        <p:spPr bwMode="auto">
          <a:xfrm>
            <a:off x="0" y="533400"/>
            <a:ext cx="9144000" cy="200054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r>
              <a:rPr lang="en-US" dirty="0">
                <a:solidFill>
                  <a:srgbClr val="0000FF"/>
                </a:solidFill>
              </a:rPr>
              <a:t>Phil. 4:12-13:</a:t>
            </a:r>
          </a:p>
          <a:p>
            <a:pPr marL="457200" indent="-457200"/>
            <a:r>
              <a:rPr lang="en-US" sz="2000" b="0" dirty="0">
                <a:solidFill>
                  <a:srgbClr val="FFFF00"/>
                </a:solidFill>
              </a:rPr>
              <a:t>12.  I know how to get along with humble means, and I also know how to live in prosperity; in any and every circumstance I have learned the secret of being filled and going hungry, both of having abundance and suffering need.</a:t>
            </a:r>
          </a:p>
          <a:p>
            <a:pPr marL="457200" indent="-457200"/>
            <a:r>
              <a:rPr lang="en-US" sz="2000" b="0" dirty="0">
                <a:solidFill>
                  <a:srgbClr val="FFFF00"/>
                </a:solidFill>
              </a:rPr>
              <a:t>13.  I can do all things through Him who strengthens me.</a:t>
            </a:r>
            <a:endParaRPr lang="en-US" sz="1600" b="0" dirty="0">
              <a:solidFill>
                <a:srgbClr val="FFFF00"/>
              </a:solidFill>
            </a:endParaRPr>
          </a:p>
        </p:txBody>
      </p:sp>
      <p:sp>
        <p:nvSpPr>
          <p:cNvPr id="13" name="Text Box 5"/>
          <p:cNvSpPr txBox="1">
            <a:spLocks noChangeArrowheads="1"/>
          </p:cNvSpPr>
          <p:nvPr/>
        </p:nvSpPr>
        <p:spPr bwMode="auto">
          <a:xfrm>
            <a:off x="0" y="2533948"/>
            <a:ext cx="9144000" cy="2062103"/>
          </a:xfrm>
          <a:prstGeom prst="rect">
            <a:avLst/>
          </a:prstGeom>
          <a:noFill/>
          <a:ln w="9525">
            <a:noFill/>
            <a:miter lim="800000"/>
            <a:headEnd/>
            <a:tailEnd/>
          </a:ln>
        </p:spPr>
        <p:txBody>
          <a:bodyPr>
            <a:spAutoFit/>
          </a:bodyPr>
          <a:lstStyle/>
          <a:p>
            <a:r>
              <a:rPr lang="en-US" dirty="0">
                <a:solidFill>
                  <a:srgbClr val="FF0000"/>
                </a:solidFill>
              </a:rPr>
              <a:t>Paul uses the word “strengthens” to describe Christ’s relationship to him</a:t>
            </a:r>
          </a:p>
          <a:p>
            <a:pPr marL="457200" indent="-457200" eaLnBrk="0" hangingPunct="0">
              <a:buClr>
                <a:schemeClr val="accent1"/>
              </a:buClr>
              <a:buSzPct val="115000"/>
              <a:buFont typeface="Wingdings" pitchFamily="2" charset="2"/>
              <a:buChar char="Ø"/>
            </a:pPr>
            <a:r>
              <a:rPr lang="en-US" sz="2000" dirty="0">
                <a:solidFill>
                  <a:schemeClr val="tx1"/>
                </a:solidFill>
              </a:rPr>
              <a:t>I Tim. 1:12: </a:t>
            </a:r>
            <a:r>
              <a:rPr lang="en-US" sz="2000" b="0" dirty="0">
                <a:solidFill>
                  <a:schemeClr val="tx1"/>
                </a:solidFill>
              </a:rPr>
              <a:t>He recognized that his strength comes from Christ!</a:t>
            </a:r>
          </a:p>
          <a:p>
            <a:pPr marL="457200" indent="-457200" eaLnBrk="0" hangingPunct="0">
              <a:buClr>
                <a:schemeClr val="accent1"/>
              </a:buClr>
              <a:buSzPct val="115000"/>
              <a:buFont typeface="Wingdings" pitchFamily="2" charset="2"/>
              <a:buChar char="Ø"/>
            </a:pPr>
            <a:r>
              <a:rPr lang="en-US" sz="2000" dirty="0">
                <a:solidFill>
                  <a:schemeClr val="tx1"/>
                </a:solidFill>
              </a:rPr>
              <a:t>II Tim. 4:17: </a:t>
            </a:r>
            <a:r>
              <a:rPr lang="en-US" sz="2000" b="0" dirty="0">
                <a:solidFill>
                  <a:schemeClr val="tx1"/>
                </a:solidFill>
              </a:rPr>
              <a:t>God strengthened him to endure so that the Gentiles would hear the gospel. He was even rescued from the mouth of the lions!</a:t>
            </a:r>
          </a:p>
          <a:p>
            <a:pPr marL="457200" indent="-457200" eaLnBrk="0" hangingPunct="0">
              <a:buClr>
                <a:schemeClr val="accent1"/>
              </a:buClr>
              <a:buSzPct val="115000"/>
              <a:buFont typeface="Wingdings" pitchFamily="2" charset="2"/>
              <a:buChar char="Ø"/>
            </a:pPr>
            <a:r>
              <a:rPr lang="en-US" sz="2000" dirty="0">
                <a:solidFill>
                  <a:schemeClr val="tx1"/>
                </a:solidFill>
              </a:rPr>
              <a:t>Eph. 6:10:</a:t>
            </a:r>
            <a:r>
              <a:rPr lang="en-US" sz="2000" b="0" dirty="0">
                <a:solidFill>
                  <a:schemeClr val="tx1"/>
                </a:solidFill>
              </a:rPr>
              <a:t> The armor of God is to give strength to all Christians!</a:t>
            </a:r>
          </a:p>
        </p:txBody>
      </p:sp>
      <p:sp>
        <p:nvSpPr>
          <p:cNvPr id="9" name="Text Box 5"/>
          <p:cNvSpPr txBox="1">
            <a:spLocks noChangeArrowheads="1"/>
          </p:cNvSpPr>
          <p:nvPr/>
        </p:nvSpPr>
        <p:spPr bwMode="auto">
          <a:xfrm>
            <a:off x="10278" y="4598075"/>
            <a:ext cx="9144000" cy="1077218"/>
          </a:xfrm>
          <a:prstGeom prst="rect">
            <a:avLst/>
          </a:prstGeom>
          <a:noFill/>
          <a:ln w="9525">
            <a:noFill/>
            <a:miter lim="800000"/>
            <a:headEnd/>
            <a:tailEnd/>
          </a:ln>
        </p:spPr>
        <p:txBody>
          <a:bodyPr>
            <a:spAutoFit/>
          </a:bodyPr>
          <a:lstStyle/>
          <a:p>
            <a:pPr marL="457200" indent="-457200"/>
            <a:r>
              <a:rPr lang="en-US" dirty="0">
                <a:solidFill>
                  <a:srgbClr val="FF0000"/>
                </a:solidFill>
              </a:rPr>
              <a:t>Paul yielded his way and found joy in God’s way</a:t>
            </a:r>
          </a:p>
          <a:p>
            <a:pPr marL="457200" indent="-457200" eaLnBrk="0" hangingPunct="0">
              <a:buClr>
                <a:schemeClr val="accent1"/>
              </a:buClr>
              <a:buSzPct val="115000"/>
              <a:buFont typeface="Wingdings" pitchFamily="2" charset="2"/>
              <a:buChar char="Ø"/>
            </a:pPr>
            <a:r>
              <a:rPr lang="en-US" sz="2000" b="0" dirty="0">
                <a:solidFill>
                  <a:schemeClr val="tx1"/>
                </a:solidFill>
              </a:rPr>
              <a:t>Men can kill him, but they cannot deprive him of the love &amp; power of Christ in his life. </a:t>
            </a:r>
            <a:r>
              <a:rPr lang="en-US" sz="2000" b="0" i="1" dirty="0">
                <a:solidFill>
                  <a:schemeClr val="tx1"/>
                </a:solidFill>
              </a:rPr>
              <a:t>(Mt. 10:28; Rom. 8:35-39)</a:t>
            </a:r>
            <a:endParaRPr lang="en-US" sz="2000" b="0" dirty="0">
              <a:solidFill>
                <a:schemeClr val="tx1"/>
              </a:solidFill>
            </a:endParaRPr>
          </a:p>
        </p:txBody>
      </p:sp>
      <p:sp>
        <p:nvSpPr>
          <p:cNvPr id="8" name="Text Box 4"/>
          <p:cNvSpPr txBox="1">
            <a:spLocks noChangeArrowheads="1"/>
          </p:cNvSpPr>
          <p:nvPr/>
        </p:nvSpPr>
        <p:spPr bwMode="auto">
          <a:xfrm>
            <a:off x="1675" y="5798403"/>
            <a:ext cx="9161207"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a:r>
              <a:rPr lang="en-US" dirty="0">
                <a:solidFill>
                  <a:schemeClr val="bg1"/>
                </a:solidFill>
              </a:rPr>
              <a:t>Paul’s life was victorious because he let the word of Christ</a:t>
            </a:r>
          </a:p>
          <a:p>
            <a:pPr marL="457200" indent="-457200" algn="ctr"/>
            <a:r>
              <a:rPr lang="en-US" dirty="0">
                <a:solidFill>
                  <a:schemeClr val="bg1"/>
                </a:solidFill>
              </a:rPr>
              <a:t>dwell within him and </a:t>
            </a:r>
            <a:r>
              <a:rPr lang="en-US" i="1" u="sng" dirty="0">
                <a:solidFill>
                  <a:schemeClr val="bg1"/>
                </a:solidFill>
              </a:rPr>
              <a:t>rule in his life!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inVertical)">
                                      <p:cBhvr>
                                        <p:cTn id="7" dur="5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wipe(left)">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Conclusion</a:t>
            </a:r>
          </a:p>
        </p:txBody>
      </p:sp>
      <p:sp>
        <p:nvSpPr>
          <p:cNvPr id="5" name="Footer Placeholder 4"/>
          <p:cNvSpPr>
            <a:spLocks noGrp="1"/>
          </p:cNvSpPr>
          <p:nvPr>
            <p:ph type="ftr" sz="quarter" idx="11"/>
          </p:nvPr>
        </p:nvSpPr>
        <p:spPr>
          <a:xfrm>
            <a:off x="3124200" y="6609626"/>
            <a:ext cx="2895600" cy="248374"/>
          </a:xfrm>
        </p:spPr>
        <p:txBody>
          <a:bodyPr/>
          <a:lstStyle/>
          <a:p>
            <a:pPr>
              <a:defRPr/>
            </a:pPr>
            <a:r>
              <a:rPr lang="en-US" dirty="0"/>
              <a:t>Calvary Pt. 3: Christ In The Center</a:t>
            </a:r>
          </a:p>
        </p:txBody>
      </p:sp>
      <p:sp>
        <p:nvSpPr>
          <p:cNvPr id="361477" name="Text Box 5"/>
          <p:cNvSpPr txBox="1">
            <a:spLocks noChangeArrowheads="1"/>
          </p:cNvSpPr>
          <p:nvPr/>
        </p:nvSpPr>
        <p:spPr bwMode="auto">
          <a:xfrm>
            <a:off x="-20894" y="685800"/>
            <a:ext cx="9144000" cy="1200329"/>
          </a:xfrm>
          <a:prstGeom prst="rect">
            <a:avLst/>
          </a:prstGeom>
          <a:noFill/>
          <a:ln w="9525">
            <a:noFill/>
            <a:miter lim="800000"/>
            <a:headEnd/>
            <a:tailEnd/>
          </a:ln>
        </p:spPr>
        <p:txBody>
          <a:bodyPr>
            <a:spAutoFit/>
          </a:bodyPr>
          <a:lstStyle/>
          <a:p>
            <a:pPr marL="457200" indent="-457200" algn="ctr"/>
            <a:r>
              <a:rPr lang="en-US" dirty="0">
                <a:solidFill>
                  <a:srgbClr val="FF0000"/>
                </a:solidFill>
              </a:rPr>
              <a:t>Paul says our lives are enhanced and enriched by the</a:t>
            </a:r>
          </a:p>
          <a:p>
            <a:pPr marL="457200" indent="-457200" algn="ctr"/>
            <a:r>
              <a:rPr lang="en-US" dirty="0">
                <a:solidFill>
                  <a:srgbClr val="FF0000"/>
                </a:solidFill>
              </a:rPr>
              <a:t>grace of Christ when we submit to His will and live for</a:t>
            </a:r>
          </a:p>
          <a:p>
            <a:pPr marL="457200" indent="-457200" algn="ctr"/>
            <a:r>
              <a:rPr lang="en-US" dirty="0">
                <a:solidFill>
                  <a:srgbClr val="FF0000"/>
                </a:solidFill>
              </a:rPr>
              <a:t>Him!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 y="2009032"/>
            <a:ext cx="41148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a:extLst>
              <a:ext uri="{FF2B5EF4-FFF2-40B4-BE49-F238E27FC236}">
                <a16:creationId xmlns:a16="http://schemas.microsoft.com/office/drawing/2014/main" id="{450BA98E-D995-4661-A3E2-0A834F96CF89}"/>
              </a:ext>
            </a:extLst>
          </p:cNvPr>
          <p:cNvSpPr txBox="1">
            <a:spLocks noChangeArrowheads="1"/>
          </p:cNvSpPr>
          <p:nvPr/>
        </p:nvSpPr>
        <p:spPr bwMode="auto">
          <a:xfrm>
            <a:off x="4104968" y="2783945"/>
            <a:ext cx="5068529" cy="1569660"/>
          </a:xfrm>
          <a:prstGeom prst="rect">
            <a:avLst/>
          </a:prstGeom>
          <a:solidFill>
            <a:srgbClr val="0000FF"/>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ctr"/>
            <a:r>
              <a:rPr lang="en-US" dirty="0">
                <a:solidFill>
                  <a:schemeClr val="bg1"/>
                </a:solidFill>
              </a:rPr>
              <a:t>Christ is the </a:t>
            </a:r>
            <a:r>
              <a:rPr lang="en-US" i="1" u="sng" dirty="0">
                <a:solidFill>
                  <a:schemeClr val="bg1"/>
                </a:solidFill>
              </a:rPr>
              <a:t>Purpose</a:t>
            </a:r>
            <a:r>
              <a:rPr lang="en-US" dirty="0">
                <a:solidFill>
                  <a:schemeClr val="bg1"/>
                </a:solidFill>
              </a:rPr>
              <a:t> of my life</a:t>
            </a:r>
          </a:p>
          <a:p>
            <a:pPr marL="457200" indent="-457200" algn="ctr"/>
            <a:r>
              <a:rPr lang="en-US" dirty="0">
                <a:solidFill>
                  <a:schemeClr val="bg1"/>
                </a:solidFill>
              </a:rPr>
              <a:t>Christ is the </a:t>
            </a:r>
            <a:r>
              <a:rPr lang="en-US" i="1" u="sng" dirty="0">
                <a:solidFill>
                  <a:schemeClr val="bg1"/>
                </a:solidFill>
              </a:rPr>
              <a:t>Pattern</a:t>
            </a:r>
            <a:r>
              <a:rPr lang="en-US" dirty="0">
                <a:solidFill>
                  <a:schemeClr val="bg1"/>
                </a:solidFill>
              </a:rPr>
              <a:t> of my life</a:t>
            </a:r>
          </a:p>
          <a:p>
            <a:pPr marL="457200" indent="-457200" algn="ctr"/>
            <a:r>
              <a:rPr lang="en-US" dirty="0">
                <a:solidFill>
                  <a:schemeClr val="bg1"/>
                </a:solidFill>
              </a:rPr>
              <a:t>Christ is the </a:t>
            </a:r>
            <a:r>
              <a:rPr lang="en-US" i="1" u="sng" dirty="0">
                <a:solidFill>
                  <a:schemeClr val="bg1"/>
                </a:solidFill>
              </a:rPr>
              <a:t>Prize</a:t>
            </a:r>
            <a:r>
              <a:rPr lang="en-US" dirty="0">
                <a:solidFill>
                  <a:schemeClr val="bg1"/>
                </a:solidFill>
              </a:rPr>
              <a:t> of my life</a:t>
            </a:r>
          </a:p>
          <a:p>
            <a:pPr marL="457200" indent="-457200" algn="ctr"/>
            <a:r>
              <a:rPr lang="en-US" dirty="0">
                <a:solidFill>
                  <a:schemeClr val="bg1"/>
                </a:solidFill>
              </a:rPr>
              <a:t>Christ is the </a:t>
            </a:r>
            <a:r>
              <a:rPr lang="en-US" i="1" u="sng" dirty="0">
                <a:solidFill>
                  <a:schemeClr val="bg1"/>
                </a:solidFill>
              </a:rPr>
              <a:t>Power</a:t>
            </a:r>
            <a:r>
              <a:rPr lang="en-US" dirty="0">
                <a:solidFill>
                  <a:schemeClr val="bg1"/>
                </a:solidFill>
              </a:rPr>
              <a:t> of my life</a:t>
            </a:r>
          </a:p>
        </p:txBody>
      </p:sp>
      <p:sp>
        <p:nvSpPr>
          <p:cNvPr id="14" name="Text Box 4">
            <a:extLst>
              <a:ext uri="{FF2B5EF4-FFF2-40B4-BE49-F238E27FC236}">
                <a16:creationId xmlns:a16="http://schemas.microsoft.com/office/drawing/2014/main" id="{4D3567FC-B976-461B-B5CA-2CE838FCBE05}"/>
              </a:ext>
            </a:extLst>
          </p:cNvPr>
          <p:cNvSpPr txBox="1">
            <a:spLocks noChangeArrowheads="1"/>
          </p:cNvSpPr>
          <p:nvPr/>
        </p:nvSpPr>
        <p:spPr bwMode="auto">
          <a:xfrm>
            <a:off x="0" y="5251421"/>
            <a:ext cx="9173497"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lgn="ctr"/>
            <a:r>
              <a:rPr lang="en-US" dirty="0">
                <a:solidFill>
                  <a:srgbClr val="7030A0"/>
                </a:solidFill>
              </a:rPr>
              <a:t>Christ was center at Calvary </a:t>
            </a:r>
            <a:r>
              <a:rPr lang="en-US" i="1" dirty="0">
                <a:solidFill>
                  <a:srgbClr val="7030A0"/>
                </a:solidFill>
              </a:rPr>
              <a:t>(Lk. 23:33; Jn. 19:18), </a:t>
            </a:r>
            <a:r>
              <a:rPr lang="en-US" dirty="0">
                <a:solidFill>
                  <a:srgbClr val="7030A0"/>
                </a:solidFill>
              </a:rPr>
              <a:t>is</a:t>
            </a:r>
          </a:p>
          <a:p>
            <a:pPr marL="457200" lvl="0" indent="-457200" algn="ctr"/>
            <a:r>
              <a:rPr lang="en-US" dirty="0">
                <a:solidFill>
                  <a:srgbClr val="7030A0"/>
                </a:solidFill>
              </a:rPr>
              <a:t>center in preaching </a:t>
            </a:r>
            <a:r>
              <a:rPr lang="en-US" i="1" dirty="0">
                <a:solidFill>
                  <a:srgbClr val="7030A0"/>
                </a:solidFill>
              </a:rPr>
              <a:t>(Acts 8:35; I Cor. 2:2), </a:t>
            </a:r>
            <a:r>
              <a:rPr lang="en-US" dirty="0">
                <a:solidFill>
                  <a:srgbClr val="7030A0"/>
                </a:solidFill>
              </a:rPr>
              <a:t>and should </a:t>
            </a:r>
          </a:p>
          <a:p>
            <a:pPr marL="457200" lvl="0" indent="-457200" algn="ctr"/>
            <a:r>
              <a:rPr lang="en-US" dirty="0">
                <a:solidFill>
                  <a:srgbClr val="7030A0"/>
                </a:solidFill>
              </a:rPr>
              <a:t>be the center of our lives </a:t>
            </a:r>
            <a:r>
              <a:rPr lang="en-US" i="1" dirty="0">
                <a:solidFill>
                  <a:srgbClr val="7030A0"/>
                </a:solidFill>
              </a:rPr>
              <a:t>(Gal. 2:20)!</a:t>
            </a:r>
            <a:endParaRPr kumimoji="0" lang="en-US" sz="2400" b="1" i="1" u="none" strike="noStrike" kern="1200" cap="none" spc="0" normalizeH="0" baseline="0" noProof="0" dirty="0">
              <a:ln>
                <a:noFill/>
              </a:ln>
              <a:solidFill>
                <a:srgbClr val="7030A0"/>
              </a:solidFill>
              <a:effectLst/>
              <a:uLnTx/>
              <a:uFillTx/>
              <a:latin typeface="Tahom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 calcmode="lin" valueType="num">
                                      <p:cBhvr additive="base">
                                        <p:cTn id="28"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 calcmode="lin" valueType="num">
                                      <p:cBhvr additive="base">
                                        <p:cTn id="3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ssolv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Conclusion</a:t>
            </a:r>
          </a:p>
        </p:txBody>
      </p:sp>
      <p:sp>
        <p:nvSpPr>
          <p:cNvPr id="5" name="Footer Placeholder 4"/>
          <p:cNvSpPr>
            <a:spLocks noGrp="1"/>
          </p:cNvSpPr>
          <p:nvPr>
            <p:ph type="ftr" sz="quarter" idx="11"/>
          </p:nvPr>
        </p:nvSpPr>
        <p:spPr>
          <a:xfrm>
            <a:off x="31242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9B2D1F">
                    <a:lumMod val="50000"/>
                  </a:srgbClr>
                </a:solidFill>
                <a:effectLst/>
                <a:uLnTx/>
                <a:uFillTx/>
                <a:latin typeface="Tahoma" pitchFamily="34" charset="0"/>
                <a:ea typeface="+mn-ea"/>
                <a:cs typeface="Times New Roman" pitchFamily="18" charset="0"/>
              </a:rPr>
              <a:t>Calvary Pt. 3: Christ In The Center</a:t>
            </a:r>
            <a:endParaRPr kumimoji="0" lang="en-US" sz="1200" b="1" i="0" u="none" strike="noStrike" kern="1200" cap="none" spc="0" normalizeH="0" baseline="0" noProof="0" dirty="0">
              <a:ln>
                <a:noFill/>
              </a:ln>
              <a:solidFill>
                <a:srgbClr val="9B2D1F">
                  <a:lumMod val="50000"/>
                </a:srgbClr>
              </a:solidFill>
              <a:effectLst/>
              <a:uLnTx/>
              <a:uFillTx/>
              <a:latin typeface="Tahoma" pitchFamily="34" charset="0"/>
              <a:ea typeface="+mn-ea"/>
              <a:cs typeface="Times New Roman" pitchFamily="18" charset="0"/>
            </a:endParaRPr>
          </a:p>
        </p:txBody>
      </p:sp>
      <p:sp>
        <p:nvSpPr>
          <p:cNvPr id="361477" name="Text Box 5"/>
          <p:cNvSpPr txBox="1">
            <a:spLocks noChangeArrowheads="1"/>
          </p:cNvSpPr>
          <p:nvPr/>
        </p:nvSpPr>
        <p:spPr bwMode="auto">
          <a:xfrm>
            <a:off x="-20894" y="685800"/>
            <a:ext cx="9144000" cy="830997"/>
          </a:xfrm>
          <a:prstGeom prst="rect">
            <a:avLst/>
          </a:prstGeom>
          <a:noFill/>
          <a:ln w="9525">
            <a:noFill/>
            <a:miter lim="800000"/>
            <a:headEnd/>
            <a:tailEnd/>
          </a:ln>
        </p:spPr>
        <p:txBody>
          <a:bodyPr>
            <a:spAutoFit/>
          </a:bodyPr>
          <a:lstStyle/>
          <a:p>
            <a:pPr lvl="0" algn="ctr"/>
            <a:r>
              <a:rPr lang="en-US" dirty="0">
                <a:solidFill>
                  <a:srgbClr val="FF0000"/>
                </a:solidFill>
              </a:rPr>
              <a:t>Jesus was crucified at Calvary, but the tomb was empty the 3</a:t>
            </a:r>
            <a:r>
              <a:rPr lang="en-US" baseline="30000" dirty="0">
                <a:solidFill>
                  <a:srgbClr val="FF0000"/>
                </a:solidFill>
              </a:rPr>
              <a:t>rd</a:t>
            </a:r>
            <a:r>
              <a:rPr lang="en-US" dirty="0">
                <a:solidFill>
                  <a:srgbClr val="FF0000"/>
                </a:solidFill>
              </a:rPr>
              <a:t> day for He had risen (Luke 24:5-7)! </a:t>
            </a:r>
            <a:endPar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32204" y="1580696"/>
            <a:ext cx="5037804" cy="377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a:extLst>
              <a:ext uri="{FF2B5EF4-FFF2-40B4-BE49-F238E27FC236}">
                <a16:creationId xmlns:a16="http://schemas.microsoft.com/office/drawing/2014/main" id="{9D1D9C7F-D07C-4F1D-9772-F90D435DA2D8}"/>
              </a:ext>
            </a:extLst>
          </p:cNvPr>
          <p:cNvSpPr txBox="1">
            <a:spLocks noChangeArrowheads="1"/>
          </p:cNvSpPr>
          <p:nvPr/>
        </p:nvSpPr>
        <p:spPr bwMode="auto">
          <a:xfrm>
            <a:off x="-25918" y="5509478"/>
            <a:ext cx="9169918"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US" dirty="0">
                <a:solidFill>
                  <a:srgbClr val="7030A0"/>
                </a:solidFill>
              </a:rPr>
              <a:t>Jesus rose from the dead and proclaimed light to the Jews and Gentiles </a:t>
            </a:r>
            <a:r>
              <a:rPr lang="en-US" i="1" dirty="0">
                <a:solidFill>
                  <a:srgbClr val="7030A0"/>
                </a:solidFill>
              </a:rPr>
              <a:t>(Acts 26:23)!</a:t>
            </a:r>
            <a:endParaRPr kumimoji="0" lang="en-US" sz="2400" b="1" i="1" u="none" strike="noStrike" kern="1200" cap="none" spc="0" normalizeH="0" baseline="0" noProof="0" dirty="0">
              <a:ln>
                <a:noFill/>
              </a:ln>
              <a:solidFill>
                <a:srgbClr val="7030A0"/>
              </a:solidFill>
              <a:effectLst/>
              <a:uLnTx/>
              <a:uFillTx/>
              <a:latin typeface="Tahoma"/>
              <a:cs typeface="Arial"/>
            </a:endParaRPr>
          </a:p>
        </p:txBody>
      </p:sp>
    </p:spTree>
    <p:extLst>
      <p:ext uri="{BB962C8B-B14F-4D97-AF65-F5344CB8AC3E}">
        <p14:creationId xmlns:p14="http://schemas.microsoft.com/office/powerpoint/2010/main" val="3693108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Conclusion</a:t>
            </a:r>
          </a:p>
        </p:txBody>
      </p:sp>
      <p:sp>
        <p:nvSpPr>
          <p:cNvPr id="5" name="Footer Placeholder 4"/>
          <p:cNvSpPr>
            <a:spLocks noGrp="1"/>
          </p:cNvSpPr>
          <p:nvPr>
            <p:ph type="ftr" sz="quarter" idx="11"/>
          </p:nvPr>
        </p:nvSpPr>
        <p:spPr>
          <a:xfrm>
            <a:off x="31242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9B2D1F">
                    <a:lumMod val="50000"/>
                  </a:srgbClr>
                </a:solidFill>
                <a:effectLst/>
                <a:uLnTx/>
                <a:uFillTx/>
                <a:latin typeface="Tahoma" pitchFamily="34" charset="0"/>
                <a:ea typeface="+mn-ea"/>
                <a:cs typeface="Times New Roman" pitchFamily="18" charset="0"/>
              </a:rPr>
              <a:t>Calvary Pt. 3: Christ In The Center</a:t>
            </a:r>
            <a:endParaRPr kumimoji="0" lang="en-US" sz="1200" b="1" i="0" u="none" strike="noStrike" kern="1200" cap="none" spc="0" normalizeH="0" baseline="0" noProof="0" dirty="0">
              <a:ln>
                <a:noFill/>
              </a:ln>
              <a:solidFill>
                <a:srgbClr val="9B2D1F">
                  <a:lumMod val="50000"/>
                </a:srgbClr>
              </a:solidFill>
              <a:effectLst/>
              <a:uLnTx/>
              <a:uFillTx/>
              <a:latin typeface="Tahoma" pitchFamily="34" charset="0"/>
              <a:ea typeface="+mn-ea"/>
              <a:cs typeface="Times New Roman" pitchFamily="18" charset="0"/>
            </a:endParaRPr>
          </a:p>
        </p:txBody>
      </p:sp>
      <p:sp>
        <p:nvSpPr>
          <p:cNvPr id="361477" name="Text Box 5"/>
          <p:cNvSpPr txBox="1">
            <a:spLocks noChangeArrowheads="1"/>
          </p:cNvSpPr>
          <p:nvPr/>
        </p:nvSpPr>
        <p:spPr bwMode="auto">
          <a:xfrm>
            <a:off x="0" y="614872"/>
            <a:ext cx="9144000" cy="1938992"/>
          </a:xfrm>
          <a:prstGeom prst="rect">
            <a:avLst/>
          </a:prstGeom>
          <a:noFill/>
          <a:ln w="9525">
            <a:noFill/>
            <a:miter lim="800000"/>
            <a:headEnd/>
            <a:tailEnd/>
          </a:ln>
        </p:spPr>
        <p:txBody>
          <a:bodyPr>
            <a:spAutoFit/>
          </a:bodyPr>
          <a:lstStyle/>
          <a:p>
            <a:pPr lvl="0" algn="ctr"/>
            <a:r>
              <a:rPr lang="en-US" dirty="0">
                <a:solidFill>
                  <a:srgbClr val="FF0000"/>
                </a:solidFill>
              </a:rPr>
              <a:t>To share in that glory, to share in Christ’s death, burial and resurrection, we must be baptized, putting to death the old self of sin </a:t>
            </a:r>
            <a:r>
              <a:rPr lang="en-US" i="1" dirty="0">
                <a:solidFill>
                  <a:srgbClr val="FF0000"/>
                </a:solidFill>
              </a:rPr>
              <a:t>(Rom. 6:6), </a:t>
            </a:r>
            <a:r>
              <a:rPr lang="en-US" dirty="0">
                <a:solidFill>
                  <a:srgbClr val="FF0000"/>
                </a:solidFill>
              </a:rPr>
              <a:t>being buried with Him and raising from the water to walk in newness of life! </a:t>
            </a:r>
            <a:r>
              <a:rPr lang="en-US" i="1" dirty="0">
                <a:solidFill>
                  <a:srgbClr val="FF0000"/>
                </a:solidFill>
              </a:rPr>
              <a:t>(Romans 6:3-4) </a:t>
            </a:r>
            <a:endParaRPr kumimoji="0" lang="en-US" sz="2400" b="1" i="1" u="none" strike="noStrike" kern="1200" cap="none" spc="0" normalizeH="0" baseline="0" noProof="0" dirty="0">
              <a:ln>
                <a:noFill/>
              </a:ln>
              <a:solidFill>
                <a:srgbClr val="FF0000"/>
              </a:solidFill>
              <a:effectLst/>
              <a:uLnTx/>
              <a:uFillTx/>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954867" y="2624792"/>
            <a:ext cx="5192477" cy="294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8604" y="5800231"/>
            <a:ext cx="9161207"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lvl="0" indent="-457200" algn="ctr"/>
            <a:r>
              <a:rPr lang="en-US" dirty="0">
                <a:solidFill>
                  <a:prstClr val="white"/>
                </a:solidFill>
              </a:rPr>
              <a:t>Have you made Jesus Christ the center of your life?</a:t>
            </a:r>
            <a:endParaRPr kumimoji="0" lang="en-US" sz="2400" b="1" i="1" u="sng"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768627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CC99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CC99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43522066"/>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ign in a field&#10;&#10;Description automatically generated">
            <a:extLst>
              <a:ext uri="{FF2B5EF4-FFF2-40B4-BE49-F238E27FC236}">
                <a16:creationId xmlns:a16="http://schemas.microsoft.com/office/drawing/2014/main" id="{104757B0-73CF-4D1A-8BC9-BE71559A5E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5187"/>
          <a:stretch/>
        </p:blipFill>
        <p:spPr>
          <a:xfrm>
            <a:off x="20" y="10"/>
            <a:ext cx="9143980" cy="6857990"/>
          </a:xfrm>
          <a:noFill/>
        </p:spPr>
      </p:pic>
    </p:spTree>
    <p:extLst>
      <p:ext uri="{BB962C8B-B14F-4D97-AF65-F5344CB8AC3E}">
        <p14:creationId xmlns:p14="http://schemas.microsoft.com/office/powerpoint/2010/main" val="98295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4000" b="1" u="sng" dirty="0">
                <a:cs typeface="Times New Roman" pitchFamily="18" charset="0"/>
              </a:rPr>
              <a:t>Intro</a:t>
            </a:r>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a:t>Calvary Pt. 3: Christ In The Center</a:t>
            </a:r>
            <a:endParaRPr lang="en-US" dirty="0"/>
          </a:p>
        </p:txBody>
      </p:sp>
      <p:sp>
        <p:nvSpPr>
          <p:cNvPr id="361477" name="Text Box 5"/>
          <p:cNvSpPr txBox="1">
            <a:spLocks noChangeArrowheads="1"/>
          </p:cNvSpPr>
          <p:nvPr/>
        </p:nvSpPr>
        <p:spPr bwMode="auto">
          <a:xfrm>
            <a:off x="0" y="607218"/>
            <a:ext cx="9153832" cy="461963"/>
          </a:xfrm>
          <a:prstGeom prst="rect">
            <a:avLst/>
          </a:prstGeom>
          <a:noFill/>
          <a:ln w="9525">
            <a:noFill/>
            <a:miter lim="800000"/>
            <a:headEnd/>
            <a:tailEnd/>
          </a:ln>
        </p:spPr>
        <p:txBody>
          <a:bodyPr wrap="square">
            <a:spAutoFit/>
          </a:bodyPr>
          <a:lstStyle/>
          <a:p>
            <a:pPr marL="457200" indent="-457200" algn="ctr"/>
            <a:r>
              <a:rPr lang="en-US" dirty="0">
                <a:solidFill>
                  <a:srgbClr val="FF0000"/>
                </a:solidFill>
              </a:rPr>
              <a:t>There were three crosses at Calvary (Golgotha)… </a:t>
            </a:r>
          </a:p>
        </p:txBody>
      </p:sp>
      <p:sp>
        <p:nvSpPr>
          <p:cNvPr id="8" name="Text Box 3"/>
          <p:cNvSpPr txBox="1">
            <a:spLocks noChangeArrowheads="1"/>
          </p:cNvSpPr>
          <p:nvPr/>
        </p:nvSpPr>
        <p:spPr bwMode="auto">
          <a:xfrm>
            <a:off x="0" y="1287552"/>
            <a:ext cx="9153832"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buClr>
                <a:schemeClr val="accent1"/>
              </a:buClr>
              <a:buSzPct val="115000"/>
              <a:buFont typeface="Wingdings" pitchFamily="2" charset="2"/>
              <a:buNone/>
              <a:defRPr/>
            </a:pPr>
            <a:r>
              <a:rPr lang="en-US" dirty="0">
                <a:solidFill>
                  <a:srgbClr val="0000FF"/>
                </a:solidFill>
              </a:rPr>
              <a:t>Matthew 27:38</a:t>
            </a:r>
          </a:p>
          <a:p>
            <a:pPr marL="457200" indent="-457200">
              <a:buClr>
                <a:schemeClr val="accent1"/>
              </a:buClr>
              <a:buSzPct val="115000"/>
              <a:buFont typeface="Wingdings" pitchFamily="2" charset="2"/>
              <a:buNone/>
              <a:defRPr/>
            </a:pPr>
            <a:r>
              <a:rPr lang="en-US" sz="2000" dirty="0">
                <a:solidFill>
                  <a:srgbClr val="FFFF00"/>
                </a:solidFill>
              </a:rPr>
              <a:t>38.  At that time two robbers were crucified with Him, one on the right and one on the left.</a:t>
            </a:r>
          </a:p>
        </p:txBody>
      </p:sp>
      <p:sp>
        <p:nvSpPr>
          <p:cNvPr id="10" name="Text Box 3"/>
          <p:cNvSpPr txBox="1">
            <a:spLocks noChangeArrowheads="1"/>
          </p:cNvSpPr>
          <p:nvPr/>
        </p:nvSpPr>
        <p:spPr bwMode="auto">
          <a:xfrm>
            <a:off x="0" y="2670345"/>
            <a:ext cx="9171039"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buClr>
                <a:schemeClr val="accent1"/>
              </a:buClr>
              <a:buSzPct val="115000"/>
              <a:buFont typeface="Wingdings" pitchFamily="2" charset="2"/>
              <a:buNone/>
              <a:defRPr/>
            </a:pPr>
            <a:r>
              <a:rPr lang="en-US" dirty="0">
                <a:solidFill>
                  <a:srgbClr val="0000FF"/>
                </a:solidFill>
              </a:rPr>
              <a:t>Mark 15:27</a:t>
            </a:r>
          </a:p>
          <a:p>
            <a:pPr marL="457200" indent="-457200">
              <a:buClr>
                <a:schemeClr val="accent1"/>
              </a:buClr>
              <a:buSzPct val="115000"/>
              <a:buFont typeface="Wingdings" pitchFamily="2" charset="2"/>
              <a:buNone/>
              <a:defRPr/>
            </a:pPr>
            <a:r>
              <a:rPr lang="en-US" sz="2000" dirty="0">
                <a:solidFill>
                  <a:srgbClr val="FFFF00"/>
                </a:solidFill>
              </a:rPr>
              <a:t>27.  They crucified two robbers with Him, one on His right and one on His left.</a:t>
            </a:r>
          </a:p>
        </p:txBody>
      </p:sp>
      <p:sp>
        <p:nvSpPr>
          <p:cNvPr id="11" name="Text Box 3"/>
          <p:cNvSpPr txBox="1">
            <a:spLocks noChangeArrowheads="1"/>
          </p:cNvSpPr>
          <p:nvPr/>
        </p:nvSpPr>
        <p:spPr bwMode="auto">
          <a:xfrm>
            <a:off x="755" y="4012466"/>
            <a:ext cx="9178414"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buClr>
                <a:schemeClr val="accent1"/>
              </a:buClr>
              <a:buSzPct val="115000"/>
              <a:buFont typeface="Wingdings" pitchFamily="2" charset="2"/>
              <a:buNone/>
              <a:defRPr/>
            </a:pPr>
            <a:r>
              <a:rPr lang="en-US" dirty="0">
                <a:solidFill>
                  <a:srgbClr val="0000FF"/>
                </a:solidFill>
              </a:rPr>
              <a:t>Luke 23:33</a:t>
            </a:r>
          </a:p>
          <a:p>
            <a:pPr marL="457200" indent="-457200">
              <a:buClr>
                <a:schemeClr val="accent1"/>
              </a:buClr>
              <a:buSzPct val="115000"/>
              <a:buFont typeface="Wingdings" pitchFamily="2" charset="2"/>
              <a:buNone/>
              <a:defRPr/>
            </a:pPr>
            <a:r>
              <a:rPr lang="en-US" sz="2000" dirty="0">
                <a:solidFill>
                  <a:srgbClr val="FFFF00"/>
                </a:solidFill>
              </a:rPr>
              <a:t>33.  When they came to the place called The Skull, there they crucified Him and the criminals, one on the right and the other on the left.</a:t>
            </a:r>
          </a:p>
        </p:txBody>
      </p:sp>
      <p:sp>
        <p:nvSpPr>
          <p:cNvPr id="12" name="Text Box 3"/>
          <p:cNvSpPr txBox="1">
            <a:spLocks noChangeArrowheads="1"/>
          </p:cNvSpPr>
          <p:nvPr/>
        </p:nvSpPr>
        <p:spPr bwMode="auto">
          <a:xfrm>
            <a:off x="9832" y="5354588"/>
            <a:ext cx="9144000"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buClr>
                <a:schemeClr val="accent1"/>
              </a:buClr>
              <a:buSzPct val="115000"/>
              <a:buFont typeface="Wingdings" pitchFamily="2" charset="2"/>
              <a:buNone/>
              <a:defRPr/>
            </a:pPr>
            <a:r>
              <a:rPr lang="en-US" dirty="0">
                <a:solidFill>
                  <a:srgbClr val="0000FF"/>
                </a:solidFill>
              </a:rPr>
              <a:t>John 19:18</a:t>
            </a:r>
          </a:p>
          <a:p>
            <a:pPr marL="457200" indent="-457200">
              <a:buClr>
                <a:schemeClr val="accent1"/>
              </a:buClr>
              <a:buSzPct val="115000"/>
              <a:buFont typeface="Wingdings" pitchFamily="2" charset="2"/>
              <a:buNone/>
              <a:defRPr/>
            </a:pPr>
            <a:r>
              <a:rPr lang="en-US" sz="2000" dirty="0">
                <a:solidFill>
                  <a:srgbClr val="FFFF00"/>
                </a:solidFill>
              </a:rPr>
              <a:t>18.  There they crucified Him, and with Him two other men, one on either side, and Jesus in between.</a:t>
            </a:r>
          </a:p>
        </p:txBody>
      </p:sp>
    </p:spTree>
    <p:extLst>
      <p:ext uri="{BB962C8B-B14F-4D97-AF65-F5344CB8AC3E}">
        <p14:creationId xmlns:p14="http://schemas.microsoft.com/office/powerpoint/2010/main" val="1796871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4000" b="1" u="sng" dirty="0">
                <a:cs typeface="Times New Roman" pitchFamily="18" charset="0"/>
              </a:rPr>
              <a:t>Intro</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361477" name="Text Box 5"/>
          <p:cNvSpPr txBox="1">
            <a:spLocks noChangeArrowheads="1"/>
          </p:cNvSpPr>
          <p:nvPr/>
        </p:nvSpPr>
        <p:spPr bwMode="auto">
          <a:xfrm>
            <a:off x="0" y="902705"/>
            <a:ext cx="9144000" cy="461665"/>
          </a:xfrm>
          <a:prstGeom prst="rect">
            <a:avLst/>
          </a:prstGeom>
          <a:noFill/>
          <a:ln w="9525">
            <a:noFill/>
            <a:miter lim="800000"/>
            <a:headEnd/>
            <a:tailEnd/>
          </a:ln>
        </p:spPr>
        <p:txBody>
          <a:bodyPr>
            <a:spAutoFit/>
          </a:bodyPr>
          <a:lstStyle/>
          <a:p>
            <a:pPr marL="457200" indent="-457200" algn="ctr"/>
            <a:r>
              <a:rPr lang="en-US" dirty="0">
                <a:solidFill>
                  <a:srgbClr val="FF0000"/>
                </a:solidFill>
              </a:rPr>
              <a:t>Teaching the gospel focuses on the cross of Christ </a:t>
            </a:r>
          </a:p>
        </p:txBody>
      </p:sp>
      <p:sp>
        <p:nvSpPr>
          <p:cNvPr id="8" name="Text Box 3"/>
          <p:cNvSpPr txBox="1">
            <a:spLocks noChangeArrowheads="1"/>
          </p:cNvSpPr>
          <p:nvPr/>
        </p:nvSpPr>
        <p:spPr bwMode="auto">
          <a:xfrm>
            <a:off x="1675" y="1916192"/>
            <a:ext cx="9144000"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buClr>
                <a:schemeClr val="accent1"/>
              </a:buClr>
              <a:buSzPct val="115000"/>
              <a:buFont typeface="Wingdings" pitchFamily="2" charset="2"/>
              <a:buNone/>
              <a:defRPr/>
            </a:pPr>
            <a:r>
              <a:rPr lang="en-US" dirty="0">
                <a:solidFill>
                  <a:srgbClr val="0000FF"/>
                </a:solidFill>
              </a:rPr>
              <a:t>I Corinthians 2:2</a:t>
            </a:r>
          </a:p>
          <a:p>
            <a:pPr marL="457200" indent="-457200">
              <a:buClr>
                <a:schemeClr val="accent1"/>
              </a:buClr>
              <a:buSzPct val="115000"/>
              <a:buFont typeface="Wingdings" pitchFamily="2" charset="2"/>
              <a:buNone/>
              <a:defRPr/>
            </a:pPr>
            <a:r>
              <a:rPr lang="en-US" sz="2000" dirty="0">
                <a:solidFill>
                  <a:srgbClr val="FFFF00"/>
                </a:solidFill>
              </a:rPr>
              <a:t>2.  For I determined to know nothing among you except Jesus Christ, and Him crucified.</a:t>
            </a:r>
          </a:p>
        </p:txBody>
      </p:sp>
      <p:sp>
        <p:nvSpPr>
          <p:cNvPr id="10" name="Text Box 3"/>
          <p:cNvSpPr txBox="1">
            <a:spLocks noChangeArrowheads="1"/>
          </p:cNvSpPr>
          <p:nvPr/>
        </p:nvSpPr>
        <p:spPr bwMode="auto">
          <a:xfrm>
            <a:off x="0" y="3864590"/>
            <a:ext cx="9144000" cy="10772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buClr>
                <a:schemeClr val="accent1"/>
              </a:buClr>
              <a:buSzPct val="115000"/>
              <a:buFont typeface="Wingdings" pitchFamily="2" charset="2"/>
              <a:buNone/>
              <a:defRPr/>
            </a:pPr>
            <a:r>
              <a:rPr lang="en-US" dirty="0">
                <a:solidFill>
                  <a:srgbClr val="0000FF"/>
                </a:solidFill>
              </a:rPr>
              <a:t>Acts 8:35</a:t>
            </a:r>
          </a:p>
          <a:p>
            <a:pPr marL="457200" indent="-457200">
              <a:buClr>
                <a:schemeClr val="accent1"/>
              </a:buClr>
              <a:buSzPct val="115000"/>
              <a:buFont typeface="Wingdings" pitchFamily="2" charset="2"/>
              <a:buNone/>
              <a:defRPr/>
            </a:pPr>
            <a:r>
              <a:rPr lang="en-US" sz="2000" dirty="0">
                <a:solidFill>
                  <a:srgbClr val="FFFF00"/>
                </a:solidFill>
              </a:rPr>
              <a:t>35.  Then Philip opened his mouth, and beginning from this Scripture he preached Jesus to him.</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4000" b="1" u="sng" dirty="0">
                <a:cs typeface="Times New Roman" pitchFamily="18" charset="0"/>
              </a:rPr>
              <a:t>Intro</a:t>
            </a:r>
          </a:p>
        </p:txBody>
      </p:sp>
      <p:sp>
        <p:nvSpPr>
          <p:cNvPr id="5" name="Footer Placeholder 4"/>
          <p:cNvSpPr>
            <a:spLocks noGrp="1"/>
          </p:cNvSpPr>
          <p:nvPr>
            <p:ph type="ftr" sz="quarter" idx="11"/>
          </p:nvPr>
        </p:nvSpPr>
        <p:spPr>
          <a:xfrm>
            <a:off x="3124200" y="6492875"/>
            <a:ext cx="28956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9B2D1F">
                    <a:lumMod val="50000"/>
                  </a:srgbClr>
                </a:solidFill>
                <a:effectLst/>
                <a:uLnTx/>
                <a:uFillTx/>
                <a:latin typeface="Tahoma" pitchFamily="34" charset="0"/>
                <a:ea typeface="+mn-ea"/>
                <a:cs typeface="Times New Roman" pitchFamily="18" charset="0"/>
              </a:rPr>
              <a:t>Calvary Pt. 3: Christ In The Center</a:t>
            </a:r>
            <a:endParaRPr kumimoji="0" lang="en-US" sz="1200" b="1" i="0" u="none" strike="noStrike" kern="1200" cap="none" spc="0" normalizeH="0" baseline="0" noProof="0" dirty="0">
              <a:ln>
                <a:noFill/>
              </a:ln>
              <a:solidFill>
                <a:srgbClr val="9B2D1F">
                  <a:lumMod val="50000"/>
                </a:srgbClr>
              </a:solidFill>
              <a:effectLst/>
              <a:uLnTx/>
              <a:uFillTx/>
              <a:latin typeface="Tahoma" pitchFamily="34" charset="0"/>
              <a:ea typeface="+mn-ea"/>
              <a:cs typeface="Times New Roman" pitchFamily="18" charset="0"/>
            </a:endParaRPr>
          </a:p>
        </p:txBody>
      </p:sp>
      <p:sp>
        <p:nvSpPr>
          <p:cNvPr id="361477" name="Text Box 5"/>
          <p:cNvSpPr txBox="1">
            <a:spLocks noChangeArrowheads="1"/>
          </p:cNvSpPr>
          <p:nvPr/>
        </p:nvSpPr>
        <p:spPr bwMode="auto">
          <a:xfrm>
            <a:off x="0" y="846676"/>
            <a:ext cx="9144000" cy="461665"/>
          </a:xfrm>
          <a:prstGeom prst="rect">
            <a:avLst/>
          </a:prstGeom>
          <a:noFill/>
          <a:ln w="9525">
            <a:noFill/>
            <a:miter lim="800000"/>
            <a:headEnd/>
            <a:tailEnd/>
          </a:ln>
        </p:spPr>
        <p:txBody>
          <a:bodyPr>
            <a:spAutoFit/>
          </a:body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Teaching the gospel focuses on the cross of Christ </a:t>
            </a:r>
          </a:p>
        </p:txBody>
      </p:sp>
      <p:sp>
        <p:nvSpPr>
          <p:cNvPr id="7" name="Text Box 3">
            <a:extLst>
              <a:ext uri="{FF2B5EF4-FFF2-40B4-BE49-F238E27FC236}">
                <a16:creationId xmlns:a16="http://schemas.microsoft.com/office/drawing/2014/main" id="{D21E4F59-07AA-47DA-8646-FBEB17CFA3F3}"/>
              </a:ext>
            </a:extLst>
          </p:cNvPr>
          <p:cNvSpPr txBox="1">
            <a:spLocks noChangeArrowheads="1"/>
          </p:cNvSpPr>
          <p:nvPr/>
        </p:nvSpPr>
        <p:spPr bwMode="auto">
          <a:xfrm>
            <a:off x="0" y="1669228"/>
            <a:ext cx="9144000" cy="446276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400" b="1" i="0" u="none" strike="noStrike" kern="1200" cap="none" spc="0" normalizeH="0" baseline="0" noProof="0" dirty="0">
                <a:ln>
                  <a:noFill/>
                </a:ln>
                <a:solidFill>
                  <a:srgbClr val="0000FF"/>
                </a:solidFill>
                <a:effectLst/>
                <a:uLnTx/>
                <a:uFillTx/>
                <a:latin typeface="Tahoma"/>
                <a:ea typeface="+mn-ea"/>
                <a:cs typeface="Arial"/>
              </a:rPr>
              <a:t>Acts 10:39-43 </a:t>
            </a:r>
            <a:r>
              <a:rPr kumimoji="0" lang="en-US" sz="2000" b="1" i="1" u="none" strike="noStrike" kern="1200" cap="none" spc="0" normalizeH="0" baseline="0" noProof="0" dirty="0">
                <a:ln>
                  <a:noFill/>
                </a:ln>
                <a:solidFill>
                  <a:srgbClr val="0000FF"/>
                </a:solidFill>
                <a:effectLst/>
                <a:uLnTx/>
                <a:uFillTx/>
                <a:latin typeface="Tahoma"/>
                <a:ea typeface="+mn-ea"/>
                <a:cs typeface="Arial"/>
              </a:rPr>
              <a:t>(I Corinthians 15:3-4; Mark 16:16; Acts 2:38; 10:48)</a:t>
            </a:r>
            <a:endParaRPr kumimoji="0" lang="en-US" sz="2400" b="1" i="1" u="none" strike="noStrike" kern="1200" cap="none" spc="0" normalizeH="0" baseline="0" noProof="0" dirty="0">
              <a:ln>
                <a:noFill/>
              </a:ln>
              <a:solidFill>
                <a:srgbClr val="0000FF"/>
              </a:solidFill>
              <a:effectLst/>
              <a:uLnTx/>
              <a:uFillTx/>
              <a:latin typeface="Tahoma"/>
              <a:ea typeface="+mn-ea"/>
              <a:cs typeface="Arial"/>
            </a:endParaRPr>
          </a:p>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000" b="1" i="0" u="none" strike="noStrike" kern="1200" cap="none" spc="0" normalizeH="0" baseline="0" noProof="0" dirty="0">
                <a:ln>
                  <a:noFill/>
                </a:ln>
                <a:solidFill>
                  <a:srgbClr val="FFFF00"/>
                </a:solidFill>
                <a:effectLst/>
                <a:uLnTx/>
                <a:uFillTx/>
                <a:latin typeface="Tahoma"/>
                <a:ea typeface="+mn-ea"/>
                <a:cs typeface="Arial"/>
              </a:rPr>
              <a:t>39  "We are witnesses of all the things He did both in the land of the Jews and in Jerusalem. They also put Him to death by hanging Him on a cross. </a:t>
            </a:r>
          </a:p>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000" b="1" i="0" u="none" strike="noStrike" kern="1200" cap="none" spc="0" normalizeH="0" baseline="0" noProof="0" dirty="0">
                <a:ln>
                  <a:noFill/>
                </a:ln>
                <a:solidFill>
                  <a:srgbClr val="FFFF00"/>
                </a:solidFill>
                <a:effectLst/>
                <a:uLnTx/>
                <a:uFillTx/>
                <a:latin typeface="Tahoma"/>
                <a:ea typeface="+mn-ea"/>
                <a:cs typeface="Arial"/>
              </a:rPr>
              <a:t>40  "God raised Him up on the third day and granted that He become visible, </a:t>
            </a:r>
          </a:p>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000" b="1" i="0" u="none" strike="noStrike" kern="1200" cap="none" spc="0" normalizeH="0" baseline="0" noProof="0" dirty="0">
                <a:ln>
                  <a:noFill/>
                </a:ln>
                <a:solidFill>
                  <a:srgbClr val="FFFF00"/>
                </a:solidFill>
                <a:effectLst/>
                <a:uLnTx/>
                <a:uFillTx/>
                <a:latin typeface="Tahoma"/>
                <a:ea typeface="+mn-ea"/>
                <a:cs typeface="Arial"/>
              </a:rPr>
              <a:t>41  not to all the people, but to witnesses who were chosen beforehand by God, that is, to us who ate and drank with Him after He arose from the dead. </a:t>
            </a:r>
          </a:p>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000" b="1" i="0" u="none" strike="noStrike" kern="1200" cap="none" spc="0" normalizeH="0" baseline="0" noProof="0" dirty="0">
                <a:ln>
                  <a:noFill/>
                </a:ln>
                <a:solidFill>
                  <a:srgbClr val="FFFF00"/>
                </a:solidFill>
                <a:effectLst/>
                <a:uLnTx/>
                <a:uFillTx/>
                <a:latin typeface="Tahoma"/>
                <a:ea typeface="+mn-ea"/>
                <a:cs typeface="Arial"/>
              </a:rPr>
              <a:t>42  "And He ordered us to preach to the people, and solemnly to testify that this is the One who has been appointed by God as Judge of the living and the dead. </a:t>
            </a:r>
          </a:p>
          <a:p>
            <a:pPr marL="457200" marR="0" lvl="0" indent="-457200" algn="l" defTabSz="914400" rtl="0" eaLnBrk="1" fontAlgn="base" latinLnBrk="0" hangingPunct="1">
              <a:lnSpc>
                <a:spcPct val="100000"/>
              </a:lnSpc>
              <a:spcBef>
                <a:spcPct val="0"/>
              </a:spcBef>
              <a:spcAft>
                <a:spcPct val="0"/>
              </a:spcAft>
              <a:buClr>
                <a:srgbClr val="D34817"/>
              </a:buClr>
              <a:buSzPct val="115000"/>
              <a:buFont typeface="Wingdings" pitchFamily="2" charset="2"/>
              <a:buNone/>
              <a:tabLst/>
              <a:defRPr/>
            </a:pPr>
            <a:r>
              <a:rPr kumimoji="0" lang="en-US" sz="2000" b="1" i="0" u="none" strike="noStrike" kern="1200" cap="none" spc="0" normalizeH="0" baseline="0" noProof="0" dirty="0">
                <a:ln>
                  <a:noFill/>
                </a:ln>
                <a:solidFill>
                  <a:srgbClr val="FFFF00"/>
                </a:solidFill>
                <a:effectLst/>
                <a:uLnTx/>
                <a:uFillTx/>
                <a:latin typeface="Tahoma"/>
                <a:ea typeface="+mn-ea"/>
                <a:cs typeface="Arial"/>
              </a:rPr>
              <a:t>43  "Of Him all the prophets bear witness that through His name everyone who believes in Him receives forgiveness of sins." </a:t>
            </a:r>
          </a:p>
        </p:txBody>
      </p:sp>
    </p:spTree>
    <p:extLst>
      <p:ext uri="{BB962C8B-B14F-4D97-AF65-F5344CB8AC3E}">
        <p14:creationId xmlns:p14="http://schemas.microsoft.com/office/powerpoint/2010/main" val="2639679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1477"/>
                                        </p:tgtEl>
                                        <p:attrNameLst>
                                          <p:attrName>style.visibility</p:attrName>
                                        </p:attrNameLst>
                                      </p:cBhvr>
                                      <p:to>
                                        <p:strVal val="visible"/>
                                      </p:to>
                                    </p:set>
                                    <p:animEffect transition="in" filter="fade">
                                      <p:cBhvr>
                                        <p:cTn id="7" dur="500"/>
                                        <p:tgtEl>
                                          <p:spTgt spid="36147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7"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4000" b="1" u="sng" dirty="0">
                <a:cs typeface="Times New Roman" pitchFamily="18" charset="0"/>
              </a:rPr>
              <a:t>Intro</a:t>
            </a:r>
          </a:p>
        </p:txBody>
      </p:sp>
      <p:sp>
        <p:nvSpPr>
          <p:cNvPr id="5" name="Footer Placeholder 4"/>
          <p:cNvSpPr>
            <a:spLocks noGrp="1"/>
          </p:cNvSpPr>
          <p:nvPr>
            <p:ph type="ftr" sz="quarter" idx="11"/>
          </p:nvPr>
        </p:nvSpPr>
        <p:spPr>
          <a:xfrm>
            <a:off x="-8604" y="5319"/>
            <a:ext cx="2895600" cy="228600"/>
          </a:xfrm>
        </p:spPr>
        <p:txBody>
          <a:bodyPr/>
          <a:lstStyle/>
          <a:p>
            <a:pPr>
              <a:defRPr/>
            </a:pPr>
            <a:r>
              <a:rPr lang="en-US" sz="1050" dirty="0"/>
              <a:t>Calvary Pt. 3: Christ In The Center</a:t>
            </a:r>
          </a:p>
        </p:txBody>
      </p:sp>
      <p:sp>
        <p:nvSpPr>
          <p:cNvPr id="8" name="Text Box 3"/>
          <p:cNvSpPr txBox="1">
            <a:spLocks noChangeArrowheads="1"/>
          </p:cNvSpPr>
          <p:nvPr/>
        </p:nvSpPr>
        <p:spPr bwMode="auto">
          <a:xfrm>
            <a:off x="0" y="643526"/>
            <a:ext cx="9143999" cy="200054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buClr>
                <a:schemeClr val="accent1"/>
              </a:buClr>
              <a:buSzPct val="115000"/>
              <a:buFont typeface="Wingdings" pitchFamily="2" charset="2"/>
              <a:buNone/>
              <a:defRPr/>
            </a:pPr>
            <a:r>
              <a:rPr lang="en-US" dirty="0">
                <a:solidFill>
                  <a:srgbClr val="0000FF"/>
                </a:solidFill>
              </a:rPr>
              <a:t>John 3:13-15</a:t>
            </a:r>
          </a:p>
          <a:p>
            <a:pPr marL="457200" indent="-457200">
              <a:buClr>
                <a:schemeClr val="accent1"/>
              </a:buClr>
              <a:buSzPct val="115000"/>
              <a:buFont typeface="Wingdings" pitchFamily="2" charset="2"/>
              <a:buNone/>
              <a:defRPr/>
            </a:pPr>
            <a:r>
              <a:rPr lang="en-US" sz="2000" dirty="0">
                <a:solidFill>
                  <a:srgbClr val="FFFF00"/>
                </a:solidFill>
              </a:rPr>
              <a:t>13.  "No one has ascended into heaven, but He who descended from heaven: the Son of Man.</a:t>
            </a:r>
          </a:p>
          <a:p>
            <a:pPr marL="457200" indent="-457200">
              <a:buClr>
                <a:schemeClr val="accent1"/>
              </a:buClr>
              <a:buSzPct val="115000"/>
              <a:buFont typeface="Wingdings" pitchFamily="2" charset="2"/>
              <a:buNone/>
              <a:defRPr/>
            </a:pPr>
            <a:r>
              <a:rPr lang="en-US" sz="2000" dirty="0">
                <a:solidFill>
                  <a:srgbClr val="FFFF00"/>
                </a:solidFill>
              </a:rPr>
              <a:t>14.  "As Moses lifted up the serpent in the wilderness, even so must the Son of Man be lifted up;</a:t>
            </a:r>
          </a:p>
          <a:p>
            <a:pPr marL="457200" indent="-457200">
              <a:buClr>
                <a:schemeClr val="accent1"/>
              </a:buClr>
              <a:buSzPct val="115000"/>
              <a:buFont typeface="Wingdings" pitchFamily="2" charset="2"/>
              <a:buNone/>
              <a:defRPr/>
            </a:pPr>
            <a:r>
              <a:rPr lang="en-US" sz="2000" dirty="0">
                <a:solidFill>
                  <a:srgbClr val="FFFF00"/>
                </a:solidFill>
              </a:rPr>
              <a:t>15.  so that whoever believes will in Him have eternal life.</a:t>
            </a:r>
          </a:p>
        </p:txBody>
      </p:sp>
      <p:pic>
        <p:nvPicPr>
          <p:cNvPr id="10" name="Picture 15">
            <a:hlinkClick r:id="rId2" tooltip="The Bronze Serpent - click to view larger imag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982638" y="2644074"/>
            <a:ext cx="5178724" cy="384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8604" y="6021684"/>
            <a:ext cx="9161207"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a:r>
              <a:rPr lang="en-US" dirty="0">
                <a:solidFill>
                  <a:schemeClr val="bg1"/>
                </a:solidFill>
              </a:rPr>
              <a:t>As Christ’s cross was center </a:t>
            </a:r>
            <a:r>
              <a:rPr lang="en-US" i="1" dirty="0">
                <a:solidFill>
                  <a:schemeClr val="bg1"/>
                </a:solidFill>
              </a:rPr>
              <a:t>(Lk. 23:33; Jn. 19:18), </a:t>
            </a:r>
          </a:p>
          <a:p>
            <a:pPr marL="457200" indent="-457200" algn="ctr"/>
            <a:r>
              <a:rPr lang="en-US" dirty="0">
                <a:solidFill>
                  <a:schemeClr val="bg1"/>
                </a:solidFill>
              </a:rPr>
              <a:t>so is Christ to be the center of our lives!</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Purpose</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81924" name="Text Box 5"/>
          <p:cNvSpPr txBox="1">
            <a:spLocks noChangeArrowheads="1"/>
          </p:cNvSpPr>
          <p:nvPr/>
        </p:nvSpPr>
        <p:spPr bwMode="auto">
          <a:xfrm>
            <a:off x="0" y="533400"/>
            <a:ext cx="9144000" cy="230832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r>
              <a:rPr lang="en-US" dirty="0">
                <a:solidFill>
                  <a:srgbClr val="0000FF"/>
                </a:solidFill>
              </a:rPr>
              <a:t>Phil. 1:21-24:</a:t>
            </a:r>
          </a:p>
          <a:p>
            <a:pPr marL="457200" indent="-457200"/>
            <a:r>
              <a:rPr lang="en-US" sz="2000" b="0" dirty="0">
                <a:solidFill>
                  <a:srgbClr val="FFFF00"/>
                </a:solidFill>
              </a:rPr>
              <a:t>21.  For to me, to live is Christ and to die is gain.</a:t>
            </a:r>
          </a:p>
          <a:p>
            <a:pPr marL="457200" indent="-457200"/>
            <a:r>
              <a:rPr lang="en-US" sz="2000" b="0" dirty="0">
                <a:solidFill>
                  <a:srgbClr val="FFFF00"/>
                </a:solidFill>
              </a:rPr>
              <a:t>22.  But if I am to live on in the flesh, this will mean fruitful labor for me; and I do not know which to choose.</a:t>
            </a:r>
          </a:p>
          <a:p>
            <a:pPr marL="457200" indent="-457200"/>
            <a:r>
              <a:rPr lang="en-US" sz="2000" b="0" dirty="0">
                <a:solidFill>
                  <a:srgbClr val="FFFF00"/>
                </a:solidFill>
              </a:rPr>
              <a:t>23.  But I am hard-pressed from both directions, having the desire to depart and be with Christ, for that is very much better;</a:t>
            </a:r>
          </a:p>
          <a:p>
            <a:pPr marL="457200" indent="-457200"/>
            <a:r>
              <a:rPr lang="en-US" sz="2000" b="0" dirty="0">
                <a:solidFill>
                  <a:srgbClr val="FFFF00"/>
                </a:solidFill>
              </a:rPr>
              <a:t>24.  yet to remain on in the flesh is more necessary for your sake.</a:t>
            </a:r>
          </a:p>
        </p:txBody>
      </p:sp>
      <p:sp>
        <p:nvSpPr>
          <p:cNvPr id="13" name="Text Box 5"/>
          <p:cNvSpPr txBox="1">
            <a:spLocks noChangeArrowheads="1"/>
          </p:cNvSpPr>
          <p:nvPr/>
        </p:nvSpPr>
        <p:spPr bwMode="auto">
          <a:xfrm>
            <a:off x="-9833" y="2860958"/>
            <a:ext cx="9144000" cy="1077218"/>
          </a:xfrm>
          <a:prstGeom prst="rect">
            <a:avLst/>
          </a:prstGeom>
          <a:noFill/>
          <a:ln w="9525">
            <a:noFill/>
            <a:miter lim="800000"/>
            <a:headEnd/>
            <a:tailEnd/>
          </a:ln>
        </p:spPr>
        <p:txBody>
          <a:bodyPr>
            <a:spAutoFit/>
          </a:bodyPr>
          <a:lstStyle/>
          <a:p>
            <a:pPr marL="457200" indent="-457200"/>
            <a:r>
              <a:rPr lang="en-US" dirty="0">
                <a:solidFill>
                  <a:srgbClr val="FF0000"/>
                </a:solidFill>
              </a:rPr>
              <a:t>Paul said “to live is Christ” – He is our purpose for living!</a:t>
            </a:r>
          </a:p>
          <a:p>
            <a:pPr marL="457200" indent="-457200" eaLnBrk="0" hangingPunct="0">
              <a:buClr>
                <a:schemeClr val="accent1"/>
              </a:buClr>
              <a:buSzPct val="115000"/>
              <a:buFont typeface="Wingdings" pitchFamily="2" charset="2"/>
              <a:buChar char="Ø"/>
            </a:pPr>
            <a:r>
              <a:rPr lang="en-US" sz="2000" b="0" dirty="0">
                <a:solidFill>
                  <a:schemeClr val="tx1"/>
                </a:solidFill>
              </a:rPr>
              <a:t>With many, life is: money, power, worldly pleasures, &amp; flattery (vanity).</a:t>
            </a:r>
          </a:p>
          <a:p>
            <a:pPr marL="457200" indent="-457200" eaLnBrk="0" hangingPunct="0">
              <a:buClr>
                <a:schemeClr val="accent1"/>
              </a:buClr>
              <a:buSzPct val="115000"/>
              <a:buFont typeface="Wingdings" pitchFamily="2" charset="2"/>
              <a:buChar char="Ø"/>
            </a:pPr>
            <a:r>
              <a:rPr lang="en-US" sz="2000" b="0" dirty="0">
                <a:solidFill>
                  <a:schemeClr val="tx1"/>
                </a:solidFill>
              </a:rPr>
              <a:t>“Living is Christ, dying is gain.”</a:t>
            </a:r>
          </a:p>
        </p:txBody>
      </p:sp>
      <p:sp>
        <p:nvSpPr>
          <p:cNvPr id="10" name="Text Box 5"/>
          <p:cNvSpPr txBox="1">
            <a:spLocks noChangeArrowheads="1"/>
          </p:cNvSpPr>
          <p:nvPr/>
        </p:nvSpPr>
        <p:spPr bwMode="auto">
          <a:xfrm>
            <a:off x="0" y="3957935"/>
            <a:ext cx="9144000" cy="461665"/>
          </a:xfrm>
          <a:prstGeom prst="rect">
            <a:avLst/>
          </a:prstGeom>
          <a:noFill/>
          <a:ln w="9525">
            <a:noFill/>
            <a:miter lim="800000"/>
            <a:headEnd/>
            <a:tailEnd/>
          </a:ln>
        </p:spPr>
        <p:txBody>
          <a:bodyPr>
            <a:spAutoFit/>
          </a:bodyPr>
          <a:lstStyle/>
          <a:p>
            <a:pPr marL="457200" indent="-457200" algn="ctr"/>
            <a:r>
              <a:rPr lang="en-US" dirty="0">
                <a:solidFill>
                  <a:srgbClr val="FF0000"/>
                </a:solidFill>
              </a:rPr>
              <a:t>For saints, Christ is in the center of our lives! </a:t>
            </a:r>
            <a:endParaRPr lang="en-US" sz="2000" b="0" dirty="0">
              <a:solidFill>
                <a:srgbClr val="FF0000"/>
              </a:solidFill>
            </a:endParaRPr>
          </a:p>
        </p:txBody>
      </p:sp>
      <p:sp>
        <p:nvSpPr>
          <p:cNvPr id="11" name="Text Box 3"/>
          <p:cNvSpPr txBox="1">
            <a:spLocks noChangeArrowheads="1"/>
          </p:cNvSpPr>
          <p:nvPr/>
        </p:nvSpPr>
        <p:spPr bwMode="auto">
          <a:xfrm>
            <a:off x="0" y="4419600"/>
            <a:ext cx="9144000" cy="138499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buClr>
                <a:schemeClr val="accent1"/>
              </a:buClr>
              <a:buSzPct val="115000"/>
              <a:buFont typeface="Wingdings" pitchFamily="2" charset="2"/>
              <a:buNone/>
              <a:defRPr/>
            </a:pPr>
            <a:r>
              <a:rPr lang="en-US" dirty="0">
                <a:solidFill>
                  <a:srgbClr val="0000FF"/>
                </a:solidFill>
              </a:rPr>
              <a:t>Gal. 2:20: </a:t>
            </a:r>
          </a:p>
          <a:p>
            <a:pPr marL="457200" indent="-457200">
              <a:buClr>
                <a:schemeClr val="accent1"/>
              </a:buClr>
              <a:buSzPct val="115000"/>
              <a:buFont typeface="Wingdings" pitchFamily="2" charset="2"/>
              <a:buNone/>
              <a:defRPr/>
            </a:pPr>
            <a:r>
              <a:rPr lang="en-US" sz="2000" b="0" dirty="0">
                <a:solidFill>
                  <a:srgbClr val="FFFF00"/>
                </a:solidFill>
              </a:rPr>
              <a:t>20.  "I have been crucified with Christ; and it is no longer I who live, but Christ lives in me; and the life which I now live in the flesh I live by faith in the Son of God, who loved me and gave Himself up for me.</a:t>
            </a:r>
          </a:p>
        </p:txBody>
      </p:sp>
      <p:sp>
        <p:nvSpPr>
          <p:cNvPr id="12" name="Text Box 4">
            <a:extLst>
              <a:ext uri="{FF2B5EF4-FFF2-40B4-BE49-F238E27FC236}">
                <a16:creationId xmlns:a16="http://schemas.microsoft.com/office/drawing/2014/main" id="{6661D4F6-4052-44B7-865F-C1FD4CA4A11E}"/>
              </a:ext>
            </a:extLst>
          </p:cNvPr>
          <p:cNvSpPr txBox="1">
            <a:spLocks noChangeArrowheads="1"/>
          </p:cNvSpPr>
          <p:nvPr/>
        </p:nvSpPr>
        <p:spPr bwMode="auto">
          <a:xfrm>
            <a:off x="-9833" y="5917902"/>
            <a:ext cx="9163665" cy="46166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lgn="ctr"/>
            <a:r>
              <a:rPr lang="en-US" i="1" dirty="0">
                <a:solidFill>
                  <a:srgbClr val="7030A0"/>
                </a:solidFill>
              </a:rPr>
              <a:t>I live to die for Christ, as He died to make me live!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inVertical)">
                                      <p:cBhvr>
                                        <p:cTn id="7" dur="5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Purpose</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13" name="Text Box 5"/>
          <p:cNvSpPr txBox="1">
            <a:spLocks noChangeArrowheads="1"/>
          </p:cNvSpPr>
          <p:nvPr/>
        </p:nvSpPr>
        <p:spPr bwMode="auto">
          <a:xfrm>
            <a:off x="0" y="1082079"/>
            <a:ext cx="9144000" cy="2308324"/>
          </a:xfrm>
          <a:prstGeom prst="rect">
            <a:avLst/>
          </a:prstGeom>
          <a:noFill/>
          <a:ln w="9525">
            <a:noFill/>
            <a:miter lim="800000"/>
            <a:headEnd/>
            <a:tailEnd/>
          </a:ln>
        </p:spPr>
        <p:txBody>
          <a:bodyPr>
            <a:spAutoFit/>
          </a:bodyPr>
          <a:lstStyle/>
          <a:p>
            <a:pPr marL="457200" indent="-457200"/>
            <a:r>
              <a:rPr lang="en-US" dirty="0">
                <a:solidFill>
                  <a:srgbClr val="FF0000"/>
                </a:solidFill>
              </a:rPr>
              <a:t>What about death?</a:t>
            </a:r>
          </a:p>
          <a:p>
            <a:pPr marL="457200" indent="-457200" eaLnBrk="0" hangingPunct="0">
              <a:buClr>
                <a:schemeClr val="accent1"/>
              </a:buClr>
              <a:buSzPct val="115000"/>
              <a:buFont typeface="Wingdings" pitchFamily="2" charset="2"/>
              <a:buChar char="Ø"/>
            </a:pPr>
            <a:r>
              <a:rPr lang="en-US" sz="2000" b="0" dirty="0">
                <a:solidFill>
                  <a:schemeClr val="tx1"/>
                </a:solidFill>
              </a:rPr>
              <a:t>Means more of Christ (“To die is gain.”)</a:t>
            </a:r>
          </a:p>
          <a:p>
            <a:pPr marL="457200" indent="-457200" eaLnBrk="0" hangingPunct="0">
              <a:buClr>
                <a:schemeClr val="accent1"/>
              </a:buClr>
              <a:buSzPct val="115000"/>
              <a:buFont typeface="Wingdings" pitchFamily="2" charset="2"/>
              <a:buChar char="Ø"/>
            </a:pPr>
            <a:r>
              <a:rPr lang="en-US" sz="2000" dirty="0">
                <a:solidFill>
                  <a:schemeClr val="tx1"/>
                </a:solidFill>
              </a:rPr>
              <a:t>Phil. 3:8: </a:t>
            </a:r>
            <a:r>
              <a:rPr lang="en-US" sz="2000" b="0" dirty="0">
                <a:solidFill>
                  <a:schemeClr val="tx1"/>
                </a:solidFill>
              </a:rPr>
              <a:t>Paul spoke of gaining Christ. Possessions meant nothing next to Christ!</a:t>
            </a:r>
          </a:p>
          <a:p>
            <a:pPr marL="457200" indent="-457200" eaLnBrk="0" hangingPunct="0">
              <a:buClr>
                <a:schemeClr val="accent1"/>
              </a:buClr>
              <a:buSzPct val="115000"/>
              <a:buFont typeface="Wingdings" pitchFamily="2" charset="2"/>
              <a:buChar char="Ø"/>
            </a:pPr>
            <a:r>
              <a:rPr lang="en-US" sz="2000" dirty="0">
                <a:solidFill>
                  <a:schemeClr val="tx1"/>
                </a:solidFill>
              </a:rPr>
              <a:t>Heb. 2:9, 14-15: </a:t>
            </a:r>
            <a:r>
              <a:rPr lang="en-US" sz="2000" b="0" dirty="0">
                <a:solidFill>
                  <a:schemeClr val="tx1"/>
                </a:solidFill>
              </a:rPr>
              <a:t>Death should hold no terrors for the believer.</a:t>
            </a:r>
          </a:p>
          <a:p>
            <a:pPr marL="457200" indent="-457200" eaLnBrk="0" hangingPunct="0">
              <a:buClr>
                <a:schemeClr val="accent1"/>
              </a:buClr>
              <a:buSzPct val="115000"/>
              <a:buFont typeface="Wingdings" pitchFamily="2" charset="2"/>
              <a:buChar char="Ø"/>
            </a:pPr>
            <a:r>
              <a:rPr lang="en-US" sz="2000" dirty="0">
                <a:solidFill>
                  <a:schemeClr val="tx1"/>
                </a:solidFill>
              </a:rPr>
              <a:t>Phil. 4:11-13:</a:t>
            </a:r>
            <a:r>
              <a:rPr lang="en-US" sz="2000" b="0" dirty="0">
                <a:solidFill>
                  <a:schemeClr val="tx1"/>
                </a:solidFill>
              </a:rPr>
              <a:t> He longed to be with Christ, but was also satisfied with life below – For he had all strength in Christ.</a:t>
            </a:r>
          </a:p>
        </p:txBody>
      </p:sp>
      <p:sp>
        <p:nvSpPr>
          <p:cNvPr id="9" name="Text Box 4">
            <a:extLst>
              <a:ext uri="{FF2B5EF4-FFF2-40B4-BE49-F238E27FC236}">
                <a16:creationId xmlns:a16="http://schemas.microsoft.com/office/drawing/2014/main" id="{49B040D2-D366-42E6-ABAA-0B6E7F9931F3}"/>
              </a:ext>
            </a:extLst>
          </p:cNvPr>
          <p:cNvSpPr txBox="1">
            <a:spLocks noChangeArrowheads="1"/>
          </p:cNvSpPr>
          <p:nvPr/>
        </p:nvSpPr>
        <p:spPr bwMode="auto">
          <a:xfrm>
            <a:off x="0" y="4270672"/>
            <a:ext cx="9161207"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a:r>
              <a:rPr lang="en-US" dirty="0">
                <a:solidFill>
                  <a:schemeClr val="bg1"/>
                </a:solidFill>
              </a:rPr>
              <a:t>As saints, Christ ought to be the </a:t>
            </a:r>
            <a:r>
              <a:rPr lang="en-US" i="1" u="sng" dirty="0">
                <a:solidFill>
                  <a:schemeClr val="bg1"/>
                </a:solidFill>
              </a:rPr>
              <a:t>purpose</a:t>
            </a:r>
            <a:r>
              <a:rPr lang="en-US" dirty="0">
                <a:solidFill>
                  <a:schemeClr val="bg1"/>
                </a:solidFill>
              </a:rPr>
              <a:t> of your life!</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wipe(left)">
                                      <p:cBhvr>
                                        <p:cTn id="19" dur="500"/>
                                        <p:tgtEl>
                                          <p:spTgt spid="1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wipe(left)">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Pattern</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629400"/>
            <a:ext cx="2895600" cy="228600"/>
          </a:xfrm>
        </p:spPr>
        <p:txBody>
          <a:bodyPr/>
          <a:lstStyle/>
          <a:p>
            <a:pPr>
              <a:defRPr/>
            </a:pPr>
            <a:r>
              <a:rPr lang="en-US"/>
              <a:t>Calvary Pt. 3: Christ In The Center</a:t>
            </a:r>
            <a:endParaRPr lang="en-US" dirty="0"/>
          </a:p>
        </p:txBody>
      </p:sp>
      <p:sp>
        <p:nvSpPr>
          <p:cNvPr id="81924" name="Text Box 5"/>
          <p:cNvSpPr txBox="1">
            <a:spLocks noChangeArrowheads="1"/>
          </p:cNvSpPr>
          <p:nvPr/>
        </p:nvSpPr>
        <p:spPr bwMode="auto">
          <a:xfrm>
            <a:off x="0" y="812899"/>
            <a:ext cx="9144000" cy="261610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marL="457200" indent="-457200"/>
            <a:r>
              <a:rPr lang="en-US" dirty="0">
                <a:solidFill>
                  <a:srgbClr val="0000FF"/>
                </a:solidFill>
              </a:rPr>
              <a:t>Phil. 2:5-8:</a:t>
            </a:r>
          </a:p>
          <a:p>
            <a:pPr marL="457200" indent="-457200"/>
            <a:r>
              <a:rPr lang="en-US" sz="2000" b="0" dirty="0">
                <a:solidFill>
                  <a:srgbClr val="FFFF00"/>
                </a:solidFill>
              </a:rPr>
              <a:t>5.  Have this attitude in yourselves which was also in Christ Jesus,</a:t>
            </a:r>
          </a:p>
          <a:p>
            <a:pPr marL="457200" indent="-457200"/>
            <a:r>
              <a:rPr lang="en-US" sz="2000" b="0" dirty="0">
                <a:solidFill>
                  <a:srgbClr val="FFFF00"/>
                </a:solidFill>
              </a:rPr>
              <a:t>6.  who, although He existed in the form of God, did not regard equality with God a thing to be grasped,</a:t>
            </a:r>
          </a:p>
          <a:p>
            <a:pPr marL="457200" indent="-457200"/>
            <a:r>
              <a:rPr lang="en-US" sz="2000" b="0" dirty="0">
                <a:solidFill>
                  <a:srgbClr val="FFFF00"/>
                </a:solidFill>
              </a:rPr>
              <a:t>7.  but emptied Himself, taking the form of a bond-servant, and being made in the likeness of men.</a:t>
            </a:r>
          </a:p>
          <a:p>
            <a:pPr marL="457200" indent="-457200"/>
            <a:r>
              <a:rPr lang="en-US" sz="2000" b="0" dirty="0">
                <a:solidFill>
                  <a:srgbClr val="FFFF00"/>
                </a:solidFill>
              </a:rPr>
              <a:t>8.  Being found in appearance as a man, He humbled Himself by becoming obedient to the point of death, even death on a cross.</a:t>
            </a:r>
          </a:p>
        </p:txBody>
      </p:sp>
      <p:sp>
        <p:nvSpPr>
          <p:cNvPr id="13" name="Text Box 5"/>
          <p:cNvSpPr txBox="1">
            <a:spLocks noChangeArrowheads="1"/>
          </p:cNvSpPr>
          <p:nvPr/>
        </p:nvSpPr>
        <p:spPr bwMode="auto">
          <a:xfrm>
            <a:off x="0" y="4182814"/>
            <a:ext cx="9144000" cy="1692771"/>
          </a:xfrm>
          <a:prstGeom prst="rect">
            <a:avLst/>
          </a:prstGeom>
          <a:noFill/>
          <a:ln w="9525">
            <a:noFill/>
            <a:miter lim="800000"/>
            <a:headEnd/>
            <a:tailEnd/>
          </a:ln>
        </p:spPr>
        <p:txBody>
          <a:bodyPr>
            <a:spAutoFit/>
          </a:bodyPr>
          <a:lstStyle/>
          <a:p>
            <a:pPr marL="457200" indent="-457200"/>
            <a:r>
              <a:rPr lang="en-US" dirty="0">
                <a:solidFill>
                  <a:srgbClr val="FF0000"/>
                </a:solidFill>
              </a:rPr>
              <a:t>Christ’s human form is a lesson in humility</a:t>
            </a:r>
          </a:p>
          <a:p>
            <a:pPr marL="457200" indent="-457200" eaLnBrk="0" hangingPunct="0">
              <a:buClr>
                <a:schemeClr val="accent1"/>
              </a:buClr>
              <a:buSzPct val="115000"/>
              <a:buFont typeface="Wingdings" pitchFamily="2" charset="2"/>
              <a:buChar char="Ø"/>
            </a:pPr>
            <a:r>
              <a:rPr lang="en-US" sz="2000" b="0" dirty="0">
                <a:solidFill>
                  <a:schemeClr val="tx1"/>
                </a:solidFill>
              </a:rPr>
              <a:t>John says the Word became flesh. </a:t>
            </a:r>
            <a:r>
              <a:rPr lang="en-US" sz="2000" b="0" i="1" dirty="0">
                <a:solidFill>
                  <a:schemeClr val="tx1"/>
                </a:solidFill>
              </a:rPr>
              <a:t>(Jn. 1:14)</a:t>
            </a:r>
          </a:p>
          <a:p>
            <a:pPr marL="457200" indent="-457200" eaLnBrk="0" hangingPunct="0">
              <a:buClr>
                <a:schemeClr val="accent1"/>
              </a:buClr>
              <a:buSzPct val="115000"/>
              <a:buFont typeface="Wingdings" pitchFamily="2" charset="2"/>
              <a:buChar char="Ø"/>
            </a:pPr>
            <a:r>
              <a:rPr lang="en-US" sz="2000" b="0" dirty="0">
                <a:solidFill>
                  <a:schemeClr val="tx1"/>
                </a:solidFill>
              </a:rPr>
              <a:t>He gave up the glory of Heaven to redeem us!</a:t>
            </a:r>
          </a:p>
          <a:p>
            <a:pPr marL="457200" indent="-457200" eaLnBrk="0" hangingPunct="0">
              <a:buClr>
                <a:schemeClr val="accent1"/>
              </a:buClr>
              <a:buSzPct val="115000"/>
              <a:buFont typeface="Wingdings" pitchFamily="2" charset="2"/>
              <a:buChar char="Ø"/>
            </a:pPr>
            <a:r>
              <a:rPr lang="en-US" sz="2000" dirty="0">
                <a:solidFill>
                  <a:schemeClr val="tx1"/>
                </a:solidFill>
              </a:rPr>
              <a:t>Heb. 4:14-16: </a:t>
            </a:r>
            <a:r>
              <a:rPr lang="en-US" sz="2000" b="0" dirty="0">
                <a:solidFill>
                  <a:schemeClr val="tx1"/>
                </a:solidFill>
              </a:rPr>
              <a:t>As He possessed the real attributes of Deity, so He also took up the real attributes of a bondservant</a:t>
            </a:r>
            <a:r>
              <a:rPr lang="en-US" sz="2000" dirty="0"/>
              <a:t>.</a:t>
            </a:r>
            <a:endParaRPr lang="en-US" sz="2000" b="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arn(inVertical)">
                                      <p:cBhvr>
                                        <p:cTn id="7" dur="500"/>
                                        <p:tgtEl>
                                          <p:spTgt spid="819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Effect transition="in" filter="wipe(left)">
                                      <p:cBhvr>
                                        <p:cTn id="2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0" y="0"/>
            <a:ext cx="9144000" cy="533400"/>
          </a:xfrm>
        </p:spPr>
        <p:txBody>
          <a:bodyPr>
            <a:noAutofit/>
          </a:bodyPr>
          <a:lstStyle/>
          <a:p>
            <a:pPr fontAlgn="auto">
              <a:spcAft>
                <a:spcPts val="0"/>
              </a:spcAft>
              <a:defRPr/>
            </a:pPr>
            <a:r>
              <a:rPr lang="en-US" sz="3200" b="1" u="sng" dirty="0">
                <a:cs typeface="Times New Roman" pitchFamily="18" charset="0"/>
              </a:rPr>
              <a:t>Christ Is the </a:t>
            </a:r>
            <a:r>
              <a:rPr lang="en-US" sz="3200" b="1" i="1" u="sng" dirty="0">
                <a:cs typeface="Times New Roman" pitchFamily="18" charset="0"/>
              </a:rPr>
              <a:t>Pattern</a:t>
            </a:r>
            <a:r>
              <a:rPr lang="en-US" sz="3200" b="1" u="sng" dirty="0">
                <a:cs typeface="Times New Roman" pitchFamily="18" charset="0"/>
              </a:rPr>
              <a:t> of My Life</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a:t>Calvary Pt. 3: Christ In The Center</a:t>
            </a:r>
            <a:endParaRPr lang="en-US" dirty="0"/>
          </a:p>
        </p:txBody>
      </p:sp>
      <p:sp>
        <p:nvSpPr>
          <p:cNvPr id="13" name="Text Box 5"/>
          <p:cNvSpPr txBox="1">
            <a:spLocks noChangeArrowheads="1"/>
          </p:cNvSpPr>
          <p:nvPr/>
        </p:nvSpPr>
        <p:spPr bwMode="auto">
          <a:xfrm>
            <a:off x="0" y="2830440"/>
            <a:ext cx="9144000" cy="1692771"/>
          </a:xfrm>
          <a:prstGeom prst="rect">
            <a:avLst/>
          </a:prstGeom>
          <a:noFill/>
          <a:ln w="9525">
            <a:noFill/>
            <a:miter lim="800000"/>
            <a:headEnd/>
            <a:tailEnd/>
          </a:ln>
        </p:spPr>
        <p:txBody>
          <a:bodyPr>
            <a:spAutoFit/>
          </a:bodyPr>
          <a:lstStyle/>
          <a:p>
            <a:pPr marL="457200" indent="-457200"/>
            <a:r>
              <a:rPr lang="en-US" dirty="0">
                <a:solidFill>
                  <a:srgbClr val="FF0000"/>
                </a:solidFill>
              </a:rPr>
              <a:t>We need to obediently follow Christ in all things:</a:t>
            </a:r>
          </a:p>
          <a:p>
            <a:pPr marL="457200" indent="-457200" eaLnBrk="0" hangingPunct="0">
              <a:buClr>
                <a:schemeClr val="accent1"/>
              </a:buClr>
              <a:buSzPct val="115000"/>
              <a:buFont typeface="Wingdings" panose="05000000000000000000" pitchFamily="2" charset="2"/>
              <a:buChar char="v"/>
            </a:pPr>
            <a:r>
              <a:rPr lang="en-US" sz="2000" b="0" dirty="0">
                <a:solidFill>
                  <a:schemeClr val="tx1"/>
                </a:solidFill>
              </a:rPr>
              <a:t>Doctrine</a:t>
            </a:r>
          </a:p>
          <a:p>
            <a:pPr marL="457200" indent="-457200" eaLnBrk="0" hangingPunct="0">
              <a:buClr>
                <a:schemeClr val="accent1"/>
              </a:buClr>
              <a:buSzPct val="115000"/>
              <a:buFont typeface="Wingdings" panose="05000000000000000000" pitchFamily="2" charset="2"/>
              <a:buChar char="v"/>
            </a:pPr>
            <a:r>
              <a:rPr lang="en-US" sz="2000" b="0" dirty="0">
                <a:solidFill>
                  <a:schemeClr val="tx1"/>
                </a:solidFill>
              </a:rPr>
              <a:t>Practice</a:t>
            </a:r>
          </a:p>
          <a:p>
            <a:pPr marL="457200" indent="-457200" eaLnBrk="0" hangingPunct="0">
              <a:buClr>
                <a:schemeClr val="accent1"/>
              </a:buClr>
              <a:buSzPct val="115000"/>
              <a:buFont typeface="Wingdings" panose="05000000000000000000" pitchFamily="2" charset="2"/>
              <a:buChar char="v"/>
            </a:pPr>
            <a:r>
              <a:rPr lang="en-US" sz="2000" b="0" dirty="0">
                <a:solidFill>
                  <a:schemeClr val="tx1"/>
                </a:solidFill>
              </a:rPr>
              <a:t>Conduct</a:t>
            </a:r>
          </a:p>
          <a:p>
            <a:pPr marL="457200" indent="-457200" eaLnBrk="0" hangingPunct="0">
              <a:buClr>
                <a:schemeClr val="accent1"/>
              </a:buClr>
              <a:buSzPct val="115000"/>
              <a:buFont typeface="Wingdings" panose="05000000000000000000" pitchFamily="2" charset="2"/>
              <a:buChar char="v"/>
            </a:pPr>
            <a:r>
              <a:rPr lang="en-US" sz="2000" b="0" dirty="0">
                <a:solidFill>
                  <a:schemeClr val="tx1"/>
                </a:solidFill>
              </a:rPr>
              <a:t>Speech</a:t>
            </a:r>
          </a:p>
        </p:txBody>
      </p:sp>
      <p:sp>
        <p:nvSpPr>
          <p:cNvPr id="9" name="Text Box 4"/>
          <p:cNvSpPr txBox="1">
            <a:spLocks noChangeArrowheads="1"/>
          </p:cNvSpPr>
          <p:nvPr/>
        </p:nvSpPr>
        <p:spPr bwMode="auto">
          <a:xfrm>
            <a:off x="2458" y="4968631"/>
            <a:ext cx="9161207"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a:r>
              <a:rPr lang="en-US" dirty="0">
                <a:solidFill>
                  <a:schemeClr val="bg1"/>
                </a:solidFill>
              </a:rPr>
              <a:t>Christ’s life is the </a:t>
            </a:r>
            <a:r>
              <a:rPr lang="en-US" i="1" u="sng" dirty="0">
                <a:solidFill>
                  <a:schemeClr val="bg1"/>
                </a:solidFill>
              </a:rPr>
              <a:t>perfect pattern</a:t>
            </a:r>
            <a:r>
              <a:rPr lang="en-US" dirty="0">
                <a:solidFill>
                  <a:schemeClr val="bg1"/>
                </a:solidFill>
              </a:rPr>
              <a:t> (example) for my life! </a:t>
            </a:r>
          </a:p>
          <a:p>
            <a:pPr marL="457200" indent="-457200" algn="ctr"/>
            <a:r>
              <a:rPr lang="en-US" i="1" dirty="0">
                <a:solidFill>
                  <a:schemeClr val="bg1"/>
                </a:solidFill>
              </a:rPr>
              <a:t>(I Pet. 2:21-25)</a:t>
            </a:r>
          </a:p>
        </p:txBody>
      </p:sp>
      <p:sp>
        <p:nvSpPr>
          <p:cNvPr id="7" name="Text Box 5">
            <a:extLst>
              <a:ext uri="{FF2B5EF4-FFF2-40B4-BE49-F238E27FC236}">
                <a16:creationId xmlns:a16="http://schemas.microsoft.com/office/drawing/2014/main" id="{5A782755-795D-4809-86E9-72C8E9EB426E}"/>
              </a:ext>
            </a:extLst>
          </p:cNvPr>
          <p:cNvSpPr txBox="1">
            <a:spLocks noChangeArrowheads="1"/>
          </p:cNvSpPr>
          <p:nvPr/>
        </p:nvSpPr>
        <p:spPr bwMode="auto">
          <a:xfrm>
            <a:off x="2458" y="692250"/>
            <a:ext cx="9144000" cy="1692771"/>
          </a:xfrm>
          <a:prstGeom prst="rect">
            <a:avLst/>
          </a:prstGeom>
          <a:noFill/>
          <a:ln w="9525">
            <a:noFill/>
            <a:miter lim="800000"/>
            <a:headEnd/>
            <a:tailEnd/>
          </a:ln>
        </p:spPr>
        <p:txBody>
          <a:bodyPr>
            <a:spAutoFit/>
          </a:bodyPr>
          <a:lstStyle/>
          <a:p>
            <a:pPr marL="457200" indent="-457200"/>
            <a:r>
              <a:rPr lang="en-US" dirty="0">
                <a:solidFill>
                  <a:srgbClr val="FF0000"/>
                </a:solidFill>
              </a:rPr>
              <a:t>Heb. 5:8-9: Jesus was obedient even in death</a:t>
            </a:r>
          </a:p>
          <a:p>
            <a:pPr marL="457200" indent="-457200" eaLnBrk="0" hangingPunct="0">
              <a:buClr>
                <a:schemeClr val="accent1"/>
              </a:buClr>
              <a:buSzPct val="115000"/>
              <a:buFont typeface="Wingdings" pitchFamily="2" charset="2"/>
              <a:buChar char="Ø"/>
            </a:pPr>
            <a:r>
              <a:rPr lang="en-US" sz="2000" b="0" dirty="0">
                <a:solidFill>
                  <a:schemeClr val="tx1"/>
                </a:solidFill>
              </a:rPr>
              <a:t>He cried aloud when He felt alone on the cross. </a:t>
            </a:r>
            <a:r>
              <a:rPr lang="en-US" sz="2000" b="0" i="1" dirty="0">
                <a:solidFill>
                  <a:schemeClr val="tx1"/>
                </a:solidFill>
              </a:rPr>
              <a:t>(Mt. 27:46)</a:t>
            </a:r>
          </a:p>
          <a:p>
            <a:pPr marL="457200" indent="-457200" eaLnBrk="0" hangingPunct="0">
              <a:buClr>
                <a:schemeClr val="accent1"/>
              </a:buClr>
              <a:buSzPct val="115000"/>
              <a:buFont typeface="Wingdings" pitchFamily="2" charset="2"/>
              <a:buChar char="Ø"/>
            </a:pPr>
            <a:r>
              <a:rPr lang="en-US" sz="2000" b="0" dirty="0">
                <a:solidFill>
                  <a:schemeClr val="tx1"/>
                </a:solidFill>
              </a:rPr>
              <a:t>His body on the cross was accursed. </a:t>
            </a:r>
            <a:r>
              <a:rPr lang="en-US" sz="2000" b="0" i="1" dirty="0">
                <a:solidFill>
                  <a:schemeClr val="tx1"/>
                </a:solidFill>
              </a:rPr>
              <a:t>(Deut. 21:23; Gal. 3:13-14)</a:t>
            </a:r>
          </a:p>
          <a:p>
            <a:pPr marL="457200" indent="-457200" eaLnBrk="0" hangingPunct="0">
              <a:buClr>
                <a:schemeClr val="accent1"/>
              </a:buClr>
              <a:buSzPct val="115000"/>
              <a:buFont typeface="Wingdings" pitchFamily="2" charset="2"/>
              <a:buChar char="Ø"/>
            </a:pPr>
            <a:r>
              <a:rPr lang="en-US" sz="2000" dirty="0">
                <a:solidFill>
                  <a:schemeClr val="tx1"/>
                </a:solidFill>
              </a:rPr>
              <a:t>I Cor. 1:20-25: </a:t>
            </a:r>
            <a:r>
              <a:rPr lang="en-US" sz="2000" b="0" dirty="0">
                <a:solidFill>
                  <a:schemeClr val="tx1"/>
                </a:solidFill>
              </a:rPr>
              <a:t>The Jews stumbled at the cross, the Greek thought it foolishness, but to the believer it is power unto salvation!</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 calcmode="lin" valueType="num">
                                      <p:cBhvr additive="base">
                                        <p:cTn id="2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additive="base">
                                        <p:cTn id="33"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3">
                                            <p:txEl>
                                              <p:pRg st="3" end="3"/>
                                            </p:txEl>
                                          </p:spTgt>
                                        </p:tgtEl>
                                        <p:attrNameLst>
                                          <p:attrName>style.visibility</p:attrName>
                                        </p:attrNameLst>
                                      </p:cBhvr>
                                      <p:to>
                                        <p:strVal val="visible"/>
                                      </p:to>
                                    </p:set>
                                    <p:anim calcmode="lin" valueType="num">
                                      <p:cBhvr additive="base">
                                        <p:cTn id="38"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S030000245">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S030000245">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2023</Words>
  <Application>Microsoft Office PowerPoint</Application>
  <PresentationFormat>On-screen Show (4:3)</PresentationFormat>
  <Paragraphs>156</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Ameretto</vt:lpstr>
      <vt:lpstr>Arial</vt:lpstr>
      <vt:lpstr>Calisto MT</vt:lpstr>
      <vt:lpstr>Tahoma</vt:lpstr>
      <vt:lpstr>Times New Roman</vt:lpstr>
      <vt:lpstr>Wingdings</vt:lpstr>
      <vt:lpstr>TS030000245</vt:lpstr>
      <vt:lpstr>1_TS030000245</vt:lpstr>
      <vt:lpstr>Calvary Part 3:  Christ In The Center</vt:lpstr>
      <vt:lpstr>Intro</vt:lpstr>
      <vt:lpstr>Intro</vt:lpstr>
      <vt:lpstr>Intro</vt:lpstr>
      <vt:lpstr>Intro</vt:lpstr>
      <vt:lpstr>Christ Is the Purpose of My Life</vt:lpstr>
      <vt:lpstr>Christ Is the Purpose of My Life</vt:lpstr>
      <vt:lpstr>Christ Is the Pattern of My Life</vt:lpstr>
      <vt:lpstr>Christ Is the Pattern of My Life</vt:lpstr>
      <vt:lpstr>Christ Is the Prize of My Life</vt:lpstr>
      <vt:lpstr>Christ Is the Prize of My Life</vt:lpstr>
      <vt:lpstr>Christ Is the Power of My Life</vt:lpstr>
      <vt:lpstr>Conclusion</vt:lpstr>
      <vt:lpstr>Conclusion</vt:lpstr>
      <vt:lpstr>Conclusion</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Calvary Part 3:  Christ In The Center</dc:title>
  <dc:subject>04/12/2020</dc:subject>
  <dc:creator>DarkWolf</dc:creator>
  <cp:lastModifiedBy>Nathan Morrison</cp:lastModifiedBy>
  <cp:revision>2</cp:revision>
  <dcterms:created xsi:type="dcterms:W3CDTF">2020-04-08T20:04:44Z</dcterms:created>
  <dcterms:modified xsi:type="dcterms:W3CDTF">2020-04-09T20:05:21Z</dcterms:modified>
</cp:coreProperties>
</file>