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 id="2147483717" r:id="rId2"/>
    <p:sldMasterId id="2147483729" r:id="rId3"/>
  </p:sldMasterIdLst>
  <p:notesMasterIdLst>
    <p:notesMasterId r:id="rId21"/>
  </p:notesMasterIdLst>
  <p:handoutMasterIdLst>
    <p:handoutMasterId r:id="rId22"/>
  </p:handoutMasterIdLst>
  <p:sldIdLst>
    <p:sldId id="256" r:id="rId4"/>
    <p:sldId id="597" r:id="rId5"/>
    <p:sldId id="291" r:id="rId6"/>
    <p:sldId id="605" r:id="rId7"/>
    <p:sldId id="604" r:id="rId8"/>
    <p:sldId id="607" r:id="rId9"/>
    <p:sldId id="609" r:id="rId10"/>
    <p:sldId id="615" r:id="rId11"/>
    <p:sldId id="617" r:id="rId12"/>
    <p:sldId id="619" r:id="rId13"/>
    <p:sldId id="623" r:id="rId14"/>
    <p:sldId id="626" r:id="rId15"/>
    <p:sldId id="627" r:id="rId16"/>
    <p:sldId id="621" r:id="rId17"/>
    <p:sldId id="633" r:id="rId18"/>
    <p:sldId id="636" r:id="rId19"/>
    <p:sldId id="649"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66FFFF"/>
    <a:srgbClr val="0000FF"/>
    <a:srgbClr val="000000"/>
    <a:srgbClr val="FF0066"/>
    <a:srgbClr val="FFFFFF"/>
    <a:srgbClr val="FFCC00"/>
    <a:srgbClr val="CCFF33"/>
    <a:srgbClr val="FFFF00"/>
    <a:srgbClr val="F99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15" autoAdjust="0"/>
    <p:restoredTop sz="90929"/>
  </p:normalViewPr>
  <p:slideViewPr>
    <p:cSldViewPr snapToObjects="1">
      <p:cViewPr varScale="1">
        <p:scale>
          <a:sx n="74" d="100"/>
          <a:sy n="74" d="100"/>
        </p:scale>
        <p:origin x="1061"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29199EDD-B923-4B38-8463-8B1E96C17607}"/>
    <pc:docChg chg="modSld">
      <pc:chgData name="Nathan Morrison" userId="a8088875ec538e5b" providerId="LiveId" clId="{29199EDD-B923-4B38-8463-8B1E96C17607}" dt="2020-03-02T03:45:45.371" v="5" actId="20577"/>
      <pc:docMkLst>
        <pc:docMk/>
      </pc:docMkLst>
      <pc:sldChg chg="modSp mod">
        <pc:chgData name="Nathan Morrison" userId="a8088875ec538e5b" providerId="LiveId" clId="{29199EDD-B923-4B38-8463-8B1E96C17607}" dt="2020-03-02T03:45:45.371" v="5" actId="20577"/>
        <pc:sldMkLst>
          <pc:docMk/>
          <pc:sldMk cId="1530839193" sldId="633"/>
        </pc:sldMkLst>
        <pc:spChg chg="mod">
          <ac:chgData name="Nathan Morrison" userId="a8088875ec538e5b" providerId="LiveId" clId="{29199EDD-B923-4B38-8463-8B1E96C17607}" dt="2020-03-02T03:45:45.371" v="5" actId="20577"/>
          <ac:spMkLst>
            <pc:docMk/>
            <pc:sldMk cId="1530839193" sldId="633"/>
            <ac:spMk id="155650" creationId="{BCEA8A63-55FF-4B95-BF3A-DE6B4CA9B74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a:extLst>
              <a:ext uri="{FF2B5EF4-FFF2-40B4-BE49-F238E27FC236}">
                <a16:creationId xmlns:a16="http://schemas.microsoft.com/office/drawing/2014/main" id="{5D884960-8C28-452F-B423-5E7C2A8B74E2}"/>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002E6F75-05A0-4C1B-B01D-DF0276E575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49CD9964-E78F-4185-B7FF-AE88BF00BB9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BEEE3A43-D01A-43C3-AA61-B27E9EBD3259}"/>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9" name="Rectangle 7">
            <a:extLst>
              <a:ext uri="{FF2B5EF4-FFF2-40B4-BE49-F238E27FC236}">
                <a16:creationId xmlns:a16="http://schemas.microsoft.com/office/drawing/2014/main" id="{137B57DA-1D0D-4B00-9E70-19C34F814DB1}"/>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0D99D0FC-E2FB-48DA-A042-52F589D3F76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7">
            <a:extLst>
              <a:ext uri="{FF2B5EF4-FFF2-40B4-BE49-F238E27FC236}">
                <a16:creationId xmlns:a16="http://schemas.microsoft.com/office/drawing/2014/main" id="{FCA34890-F710-4C3F-B984-42C79FD9CE7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0C3A69-EDED-4862-9794-EE333BDFECC9}"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6149" name="Rectangle 2">
            <a:extLst>
              <a:ext uri="{FF2B5EF4-FFF2-40B4-BE49-F238E27FC236}">
                <a16:creationId xmlns:a16="http://schemas.microsoft.com/office/drawing/2014/main" id="{D4713E30-9F31-46A9-84AA-85FB2201593B}"/>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id="{07396795-FB25-466D-A472-E9E39BF39B3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By Nathan L Morrison</a:t>
            </a:r>
          </a:p>
          <a:p>
            <a:pPr eaLnBrk="1" hangingPunct="1"/>
            <a:r>
              <a:rPr lang="en-US" altLang="en-US" dirty="0"/>
              <a:t>All Scripture is from NASB unless otherwise stated</a:t>
            </a:r>
          </a:p>
          <a:p>
            <a:pPr eaLnBrk="1" hangingPunct="1"/>
            <a:endParaRPr lang="en-US" altLang="en-US" dirty="0"/>
          </a:p>
          <a:p>
            <a:pPr eaLnBrk="1" hangingPunct="1"/>
            <a:r>
              <a:rPr lang="en-US" altLang="en-US" dirty="0"/>
              <a:t>For further study, or if questions, please Call: 804-277-1983 or Visit www.courthousechurchofchrist.com</a:t>
            </a:r>
          </a:p>
          <a:p>
            <a:pPr eaLnBrk="1" hangingPunct="1"/>
            <a:endParaRPr lang="en-US" altLang="en-US" dirty="0"/>
          </a:p>
          <a:p>
            <a:pPr eaLnBrk="1" hangingPunct="1"/>
            <a:r>
              <a:rPr lang="en-US" altLang="en-US" dirty="0"/>
              <a:t>Adapted from a lesson by Richie Thetford</a:t>
            </a:r>
          </a:p>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99D0FC-E2FB-48DA-A042-52F589D3F76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34186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99D0FC-E2FB-48DA-A042-52F589D3F76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67425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99D0FC-E2FB-48DA-A042-52F589D3F76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4716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99D0FC-E2FB-48DA-A042-52F589D3F76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33627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D99D0FC-E2FB-48DA-A042-52F589D3F76E}" type="slidenum">
              <a:rPr lang="en-US" altLang="en-US" smtClean="0"/>
              <a:pPr>
                <a:defRPr/>
              </a:pPr>
              <a:t>14</a:t>
            </a:fld>
            <a:endParaRPr lang="en-US" altLang="en-US"/>
          </a:p>
        </p:txBody>
      </p:sp>
    </p:spTree>
    <p:extLst>
      <p:ext uri="{BB962C8B-B14F-4D97-AF65-F5344CB8AC3E}">
        <p14:creationId xmlns:p14="http://schemas.microsoft.com/office/powerpoint/2010/main" val="3588506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99D0FC-E2FB-48DA-A042-52F589D3F76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98375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275931"/>
            <a:ext cx="5029200" cy="4191238"/>
          </a:xfrm>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3564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8848170"/>
            <a:ext cx="2971800" cy="465693"/>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275931"/>
            <a:ext cx="5029200" cy="4191238"/>
          </a:xfrm>
        </p:spPr>
        <p:txBody>
          <a:bodyPr/>
          <a:lstStyle/>
          <a:p>
            <a:r>
              <a:rPr lang="en-US" dirty="0"/>
              <a:t>Emphasis in Scripture mine!</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6141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D99D0FC-E2FB-48DA-A042-52F589D3F76E}" type="slidenum">
              <a:rPr lang="en-US" altLang="en-US" smtClean="0"/>
              <a:pPr>
                <a:defRPr/>
              </a:pPr>
              <a:t>3</a:t>
            </a:fld>
            <a:endParaRPr lang="en-US" altLang="en-US"/>
          </a:p>
        </p:txBody>
      </p:sp>
    </p:spTree>
    <p:extLst>
      <p:ext uri="{BB962C8B-B14F-4D97-AF65-F5344CB8AC3E}">
        <p14:creationId xmlns:p14="http://schemas.microsoft.com/office/powerpoint/2010/main" val="33720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D99D0FC-E2FB-48DA-A042-52F589D3F76E}" type="slidenum">
              <a:rPr lang="en-US" altLang="en-US" smtClean="0"/>
              <a:pPr>
                <a:defRPr/>
              </a:pPr>
              <a:t>4</a:t>
            </a:fld>
            <a:endParaRPr lang="en-US" altLang="en-US"/>
          </a:p>
        </p:txBody>
      </p:sp>
    </p:spTree>
    <p:extLst>
      <p:ext uri="{BB962C8B-B14F-4D97-AF65-F5344CB8AC3E}">
        <p14:creationId xmlns:p14="http://schemas.microsoft.com/office/powerpoint/2010/main" val="2157826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D99D0FC-E2FB-48DA-A042-52F589D3F76E}" type="slidenum">
              <a:rPr lang="en-US" altLang="en-US" smtClean="0"/>
              <a:pPr>
                <a:defRPr/>
              </a:pPr>
              <a:t>5</a:t>
            </a:fld>
            <a:endParaRPr lang="en-US" altLang="en-US"/>
          </a:p>
        </p:txBody>
      </p:sp>
    </p:spTree>
    <p:extLst>
      <p:ext uri="{BB962C8B-B14F-4D97-AF65-F5344CB8AC3E}">
        <p14:creationId xmlns:p14="http://schemas.microsoft.com/office/powerpoint/2010/main" val="351467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D99D0FC-E2FB-48DA-A042-52F589D3F76E}" type="slidenum">
              <a:rPr lang="en-US" altLang="en-US" smtClean="0"/>
              <a:pPr>
                <a:defRPr/>
              </a:pPr>
              <a:t>6</a:t>
            </a:fld>
            <a:endParaRPr lang="en-US" altLang="en-US"/>
          </a:p>
        </p:txBody>
      </p:sp>
    </p:spTree>
    <p:extLst>
      <p:ext uri="{BB962C8B-B14F-4D97-AF65-F5344CB8AC3E}">
        <p14:creationId xmlns:p14="http://schemas.microsoft.com/office/powerpoint/2010/main" val="3218127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D99D0FC-E2FB-48DA-A042-52F589D3F76E}" type="slidenum">
              <a:rPr lang="en-US" altLang="en-US" smtClean="0"/>
              <a:pPr>
                <a:defRPr/>
              </a:pPr>
              <a:t>7</a:t>
            </a:fld>
            <a:endParaRPr lang="en-US" altLang="en-US"/>
          </a:p>
        </p:txBody>
      </p:sp>
    </p:spTree>
    <p:extLst>
      <p:ext uri="{BB962C8B-B14F-4D97-AF65-F5344CB8AC3E}">
        <p14:creationId xmlns:p14="http://schemas.microsoft.com/office/powerpoint/2010/main" val="346050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6" name="Slide Number Placeholder 5"/>
          <p:cNvSpPr>
            <a:spLocks noGrp="1"/>
          </p:cNvSpPr>
          <p:nvPr>
            <p:ph type="sldNum" sz="quarter" idx="5"/>
          </p:nvPr>
        </p:nvSpPr>
        <p:spPr/>
        <p:txBody>
          <a:bodyPr/>
          <a:lstStyle/>
          <a:p>
            <a:pPr>
              <a:defRPr/>
            </a:pPr>
            <a:fld id="{0D99D0FC-E2FB-48DA-A042-52F589D3F76E}" type="slidenum">
              <a:rPr lang="en-US" altLang="en-US" smtClean="0"/>
              <a:pPr>
                <a:defRPr/>
              </a:pPr>
              <a:t>8</a:t>
            </a:fld>
            <a:endParaRPr lang="en-US" altLang="en-US"/>
          </a:p>
        </p:txBody>
      </p:sp>
    </p:spTree>
    <p:extLst>
      <p:ext uri="{BB962C8B-B14F-4D97-AF65-F5344CB8AC3E}">
        <p14:creationId xmlns:p14="http://schemas.microsoft.com/office/powerpoint/2010/main" val="1622147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D99D0FC-E2FB-48DA-A042-52F589D3F76E}" type="slidenum">
              <a:rPr lang="en-US" altLang="en-US" smtClean="0"/>
              <a:pPr>
                <a:defRPr/>
              </a:pPr>
              <a:t>9</a:t>
            </a:fld>
            <a:endParaRPr lang="en-US" altLang="en-US"/>
          </a:p>
        </p:txBody>
      </p:sp>
    </p:spTree>
    <p:extLst>
      <p:ext uri="{BB962C8B-B14F-4D97-AF65-F5344CB8AC3E}">
        <p14:creationId xmlns:p14="http://schemas.microsoft.com/office/powerpoint/2010/main" val="381019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6219677-1F10-4C57-BB0E-5ABEC78BEB4B}"/>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5BEC5C5B-2B9F-4F06-8E8E-40BA84674799}"/>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defRPr/>
              </a:pPr>
              <a:endParaRPr lang="en-US"/>
            </a:p>
          </p:txBody>
        </p:sp>
        <p:sp>
          <p:nvSpPr>
            <p:cNvPr id="6" name="Freeform 4">
              <a:extLst>
                <a:ext uri="{FF2B5EF4-FFF2-40B4-BE49-F238E27FC236}">
                  <a16:creationId xmlns:a16="http://schemas.microsoft.com/office/drawing/2014/main" id="{B535E89F-5CDC-4DC7-BDFF-2DD5F517D95B}"/>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7" name="Freeform 5">
              <a:extLst>
                <a:ext uri="{FF2B5EF4-FFF2-40B4-BE49-F238E27FC236}">
                  <a16:creationId xmlns:a16="http://schemas.microsoft.com/office/drawing/2014/main" id="{91999F6E-1784-431D-94FE-234272C724C5}"/>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defRPr/>
              </a:pPr>
              <a:endParaRPr lang="en-US"/>
            </a:p>
          </p:txBody>
        </p:sp>
        <p:sp>
          <p:nvSpPr>
            <p:cNvPr id="8" name="Freeform 6">
              <a:extLst>
                <a:ext uri="{FF2B5EF4-FFF2-40B4-BE49-F238E27FC236}">
                  <a16:creationId xmlns:a16="http://schemas.microsoft.com/office/drawing/2014/main" id="{DB03C56B-C107-4733-8BF0-B15092BEF9C7}"/>
                </a:ext>
              </a:extLst>
            </p:cNvPr>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0566528C-6A61-4AE5-84D8-D26A53167D4F}"/>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defRPr/>
              </a:pPr>
              <a:endParaRPr lang="en-US"/>
            </a:p>
          </p:txBody>
        </p:sp>
        <p:sp>
          <p:nvSpPr>
            <p:cNvPr id="10" name="Freeform 8">
              <a:extLst>
                <a:ext uri="{FF2B5EF4-FFF2-40B4-BE49-F238E27FC236}">
                  <a16:creationId xmlns:a16="http://schemas.microsoft.com/office/drawing/2014/main" id="{E3D3996C-AADB-4988-A540-3C9FE8E6D0EC}"/>
                </a:ext>
              </a:extLst>
            </p:cNvPr>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68D9412D-6615-4D33-BD5B-4FD5AD5F6B98}"/>
                </a:ext>
              </a:extLst>
            </p:cNvPr>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3A97733F-36FB-4D74-8A44-E2A3915B2079}"/>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13" name="Freeform 11">
              <a:extLst>
                <a:ext uri="{FF2B5EF4-FFF2-40B4-BE49-F238E27FC236}">
                  <a16:creationId xmlns:a16="http://schemas.microsoft.com/office/drawing/2014/main" id="{F33E0166-FC28-4328-801B-B23F32DB1A27}"/>
                </a:ext>
              </a:extLst>
            </p:cNvPr>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4BEED20B-BFE2-43A1-B2DD-F7044EC50A0E}"/>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defRPr/>
              </a:pPr>
              <a:endParaRPr lang="en-US"/>
            </a:p>
          </p:txBody>
        </p:sp>
        <p:sp>
          <p:nvSpPr>
            <p:cNvPr id="15" name="Freeform 13">
              <a:extLst>
                <a:ext uri="{FF2B5EF4-FFF2-40B4-BE49-F238E27FC236}">
                  <a16:creationId xmlns:a16="http://schemas.microsoft.com/office/drawing/2014/main" id="{E7411778-D850-42E9-B7A9-D503AD300820}"/>
                </a:ext>
              </a:extLst>
            </p:cNvPr>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E66AC89D-C09F-478C-AA2C-6005450D43D2}"/>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defRPr/>
              </a:pPr>
              <a:endParaRPr lang="en-US"/>
            </a:p>
          </p:txBody>
        </p:sp>
        <p:sp>
          <p:nvSpPr>
            <p:cNvPr id="17" name="Freeform 15">
              <a:extLst>
                <a:ext uri="{FF2B5EF4-FFF2-40B4-BE49-F238E27FC236}">
                  <a16:creationId xmlns:a16="http://schemas.microsoft.com/office/drawing/2014/main" id="{19EA9324-DF80-4C8E-B035-F788F0D19C0B}"/>
                </a:ext>
              </a:extLst>
            </p:cNvPr>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AB2DDDBD-B7D7-44DB-8FCE-BA5904724DD3}"/>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defRPr/>
              </a:pPr>
              <a:endParaRPr lang="en-US"/>
            </a:p>
          </p:txBody>
        </p:sp>
        <p:sp>
          <p:nvSpPr>
            <p:cNvPr id="19" name="Freeform 17">
              <a:extLst>
                <a:ext uri="{FF2B5EF4-FFF2-40B4-BE49-F238E27FC236}">
                  <a16:creationId xmlns:a16="http://schemas.microsoft.com/office/drawing/2014/main" id="{2F4A4E5E-996E-4693-BD84-7FAC3699B545}"/>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defRPr/>
              </a:pPr>
              <a:endParaRPr lang="en-US"/>
            </a:p>
          </p:txBody>
        </p:sp>
        <p:sp>
          <p:nvSpPr>
            <p:cNvPr id="20" name="Freeform 18">
              <a:extLst>
                <a:ext uri="{FF2B5EF4-FFF2-40B4-BE49-F238E27FC236}">
                  <a16:creationId xmlns:a16="http://schemas.microsoft.com/office/drawing/2014/main" id="{2A311E18-5CFE-472C-9F95-8159382BAB7F}"/>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defRPr/>
              </a:pPr>
              <a:endParaRPr lang="en-US"/>
            </a:p>
          </p:txBody>
        </p:sp>
        <p:sp>
          <p:nvSpPr>
            <p:cNvPr id="21" name="Freeform 19">
              <a:extLst>
                <a:ext uri="{FF2B5EF4-FFF2-40B4-BE49-F238E27FC236}">
                  <a16:creationId xmlns:a16="http://schemas.microsoft.com/office/drawing/2014/main" id="{76FC4902-3339-409F-9B3D-05C3E3E24AEE}"/>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E6D3661E-CA5B-4B00-AFC5-5BCCCE867E96}"/>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defRPr/>
              </a:pPr>
              <a:endParaRPr lang="en-US"/>
            </a:p>
          </p:txBody>
        </p:sp>
        <p:sp>
          <p:nvSpPr>
            <p:cNvPr id="23" name="Freeform 21">
              <a:extLst>
                <a:ext uri="{FF2B5EF4-FFF2-40B4-BE49-F238E27FC236}">
                  <a16:creationId xmlns:a16="http://schemas.microsoft.com/office/drawing/2014/main" id="{50D6783C-0A59-4E33-A058-3BA72F9AA505}"/>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71A4D002-4DD5-4C40-9840-62702E75413C}"/>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defRPr/>
              </a:pPr>
              <a:endParaRPr lang="en-US"/>
            </a:p>
          </p:txBody>
        </p:sp>
        <p:sp>
          <p:nvSpPr>
            <p:cNvPr id="25" name="Freeform 23">
              <a:extLst>
                <a:ext uri="{FF2B5EF4-FFF2-40B4-BE49-F238E27FC236}">
                  <a16:creationId xmlns:a16="http://schemas.microsoft.com/office/drawing/2014/main" id="{2E7E79A6-C519-4192-83D2-A018CDB73B57}"/>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defRPr/>
              </a:pPr>
              <a:endParaRPr lang="en-US"/>
            </a:p>
          </p:txBody>
        </p:sp>
        <p:sp>
          <p:nvSpPr>
            <p:cNvPr id="26" name="Freeform 24">
              <a:extLst>
                <a:ext uri="{FF2B5EF4-FFF2-40B4-BE49-F238E27FC236}">
                  <a16:creationId xmlns:a16="http://schemas.microsoft.com/office/drawing/2014/main" id="{5F0015C5-A265-4F54-88E5-CD3ECE2865EA}"/>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defRPr/>
              </a:pPr>
              <a:endParaRPr lang="en-US"/>
            </a:p>
          </p:txBody>
        </p:sp>
        <p:sp>
          <p:nvSpPr>
            <p:cNvPr id="27" name="Freeform 25">
              <a:extLst>
                <a:ext uri="{FF2B5EF4-FFF2-40B4-BE49-F238E27FC236}">
                  <a16:creationId xmlns:a16="http://schemas.microsoft.com/office/drawing/2014/main" id="{E01E7491-A134-44FC-8B5D-210D4F527484}"/>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2875A4F1-16A9-4B3F-AF83-FA1FC9D86EFF}"/>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defRPr/>
              </a:pPr>
              <a:endParaRPr lang="en-US"/>
            </a:p>
          </p:txBody>
        </p:sp>
        <p:sp>
          <p:nvSpPr>
            <p:cNvPr id="29" name="Freeform 27">
              <a:extLst>
                <a:ext uri="{FF2B5EF4-FFF2-40B4-BE49-F238E27FC236}">
                  <a16:creationId xmlns:a16="http://schemas.microsoft.com/office/drawing/2014/main" id="{9D9C8F21-3084-4409-A6CE-29AD9B7D6FC6}"/>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defRPr/>
              </a:pPr>
              <a:endParaRPr lang="en-US"/>
            </a:p>
          </p:txBody>
        </p:sp>
        <p:sp>
          <p:nvSpPr>
            <p:cNvPr id="30" name="Freeform 28">
              <a:extLst>
                <a:ext uri="{FF2B5EF4-FFF2-40B4-BE49-F238E27FC236}">
                  <a16:creationId xmlns:a16="http://schemas.microsoft.com/office/drawing/2014/main" id="{D4956D40-5790-4A60-A2EF-E81397131528}"/>
                </a:ext>
              </a:extLst>
            </p:cNvPr>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42606AEB-7D4F-4704-B1D2-D88DD14AAF69}"/>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defRPr/>
              </a:pPr>
              <a:endParaRPr lang="en-US"/>
            </a:p>
          </p:txBody>
        </p:sp>
        <p:sp>
          <p:nvSpPr>
            <p:cNvPr id="32" name="Freeform 30">
              <a:extLst>
                <a:ext uri="{FF2B5EF4-FFF2-40B4-BE49-F238E27FC236}">
                  <a16:creationId xmlns:a16="http://schemas.microsoft.com/office/drawing/2014/main" id="{EFF13024-8105-4EAA-9BA2-C5497102596F}"/>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AF5A4F59-38BE-4A95-8B8D-F1F890D5B011}"/>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34" name="Freeform 32">
              <a:extLst>
                <a:ext uri="{FF2B5EF4-FFF2-40B4-BE49-F238E27FC236}">
                  <a16:creationId xmlns:a16="http://schemas.microsoft.com/office/drawing/2014/main" id="{FD916747-799B-46FE-9A9D-D100CC27699B}"/>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defRPr/>
              </a:pPr>
              <a:endParaRPr lang="en-US"/>
            </a:p>
          </p:txBody>
        </p:sp>
        <p:sp>
          <p:nvSpPr>
            <p:cNvPr id="35" name="Freeform 33">
              <a:extLst>
                <a:ext uri="{FF2B5EF4-FFF2-40B4-BE49-F238E27FC236}">
                  <a16:creationId xmlns:a16="http://schemas.microsoft.com/office/drawing/2014/main" id="{FAF6C8C3-7498-4629-BF0D-4658AAA36954}"/>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defRPr/>
              </a:pPr>
              <a:endParaRPr lang="en-US"/>
            </a:p>
          </p:txBody>
        </p:sp>
        <p:sp>
          <p:nvSpPr>
            <p:cNvPr id="36" name="Freeform 34">
              <a:extLst>
                <a:ext uri="{FF2B5EF4-FFF2-40B4-BE49-F238E27FC236}">
                  <a16:creationId xmlns:a16="http://schemas.microsoft.com/office/drawing/2014/main" id="{7E6AB6CC-B78B-4BD9-928C-72B9ECA12967}"/>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a:p>
          </p:txBody>
        </p:sp>
        <p:sp>
          <p:nvSpPr>
            <p:cNvPr id="37" name="Freeform 35">
              <a:extLst>
                <a:ext uri="{FF2B5EF4-FFF2-40B4-BE49-F238E27FC236}">
                  <a16:creationId xmlns:a16="http://schemas.microsoft.com/office/drawing/2014/main" id="{6CA9BEEF-693B-4355-8E32-8E586AEEB811}"/>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defRPr/>
              </a:pPr>
              <a:endParaRPr lang="en-US"/>
            </a:p>
          </p:txBody>
        </p:sp>
        <p:sp>
          <p:nvSpPr>
            <p:cNvPr id="38" name="Freeform 36">
              <a:extLst>
                <a:ext uri="{FF2B5EF4-FFF2-40B4-BE49-F238E27FC236}">
                  <a16:creationId xmlns:a16="http://schemas.microsoft.com/office/drawing/2014/main" id="{194A0C7F-03D4-4EA8-B697-2D95C5FB8FBF}"/>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defRPr/>
              </a:pPr>
              <a:endParaRPr lang="en-US"/>
            </a:p>
          </p:txBody>
        </p:sp>
        <p:sp>
          <p:nvSpPr>
            <p:cNvPr id="39" name="Freeform 37">
              <a:extLst>
                <a:ext uri="{FF2B5EF4-FFF2-40B4-BE49-F238E27FC236}">
                  <a16:creationId xmlns:a16="http://schemas.microsoft.com/office/drawing/2014/main" id="{F3FD08B0-27C9-46CD-91A0-387CA88E6828}"/>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defRPr/>
              </a:pPr>
              <a:endParaRPr lang="en-US"/>
            </a:p>
          </p:txBody>
        </p:sp>
        <p:sp>
          <p:nvSpPr>
            <p:cNvPr id="40" name="Freeform 38">
              <a:extLst>
                <a:ext uri="{FF2B5EF4-FFF2-40B4-BE49-F238E27FC236}">
                  <a16:creationId xmlns:a16="http://schemas.microsoft.com/office/drawing/2014/main" id="{D63F0A18-9171-4AAF-8265-5787ED0261D7}"/>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defRPr/>
              </a:pPr>
              <a:endParaRPr lang="en-US"/>
            </a:p>
          </p:txBody>
        </p:sp>
        <p:grpSp>
          <p:nvGrpSpPr>
            <p:cNvPr id="41" name="Group 39">
              <a:extLst>
                <a:ext uri="{FF2B5EF4-FFF2-40B4-BE49-F238E27FC236}">
                  <a16:creationId xmlns:a16="http://schemas.microsoft.com/office/drawing/2014/main" id="{B579D55D-89E7-4F04-9A02-055675115DFD}"/>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2B8EDF7E-878A-41EC-9492-D0AD7358FD0C}"/>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43" name="Freeform 41">
                <a:extLst>
                  <a:ext uri="{FF2B5EF4-FFF2-40B4-BE49-F238E27FC236}">
                    <a16:creationId xmlns:a16="http://schemas.microsoft.com/office/drawing/2014/main" id="{8CF2D886-558D-4B40-9CBF-ADE47389A88E}"/>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defRPr/>
                </a:pPr>
                <a:endParaRPr lang="en-US"/>
              </a:p>
            </p:txBody>
          </p:sp>
        </p:grpSp>
      </p:grpSp>
      <p:sp>
        <p:nvSpPr>
          <p:cNvPr id="12804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altLang="en-US" noProof="0"/>
              <a:t>Click to edit Master title style</a:t>
            </a:r>
          </a:p>
        </p:txBody>
      </p:sp>
      <p:sp>
        <p:nvSpPr>
          <p:cNvPr id="12804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44" name="Rectangle 44">
            <a:extLst>
              <a:ext uri="{FF2B5EF4-FFF2-40B4-BE49-F238E27FC236}">
                <a16:creationId xmlns:a16="http://schemas.microsoft.com/office/drawing/2014/main" id="{7B3D1BCE-E9DE-4137-B426-CDB05388CBC0}"/>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45" name="Rectangle 45">
            <a:extLst>
              <a:ext uri="{FF2B5EF4-FFF2-40B4-BE49-F238E27FC236}">
                <a16:creationId xmlns:a16="http://schemas.microsoft.com/office/drawing/2014/main" id="{977ECDE5-4C17-444B-8C5D-2857F0500AB4}"/>
              </a:ext>
            </a:extLst>
          </p:cNvPr>
          <p:cNvSpPr>
            <a:spLocks noGrp="1" noChangeArrowheads="1"/>
          </p:cNvSpPr>
          <p:nvPr>
            <p:ph type="ftr" sz="quarter" idx="11"/>
          </p:nvPr>
        </p:nvSpPr>
        <p:spPr/>
        <p:txBody>
          <a:bodyPr/>
          <a:lstStyle>
            <a:lvl1pPr>
              <a:defRPr/>
            </a:lvl1pPr>
          </a:lstStyle>
          <a:p>
            <a:pPr>
              <a:defRPr/>
            </a:pPr>
            <a:r>
              <a:rPr lang="en-US" altLang="en-US"/>
              <a:t>Nots In Satan's Tale</a:t>
            </a:r>
          </a:p>
        </p:txBody>
      </p:sp>
      <p:sp>
        <p:nvSpPr>
          <p:cNvPr id="46" name="Rectangle 46">
            <a:extLst>
              <a:ext uri="{FF2B5EF4-FFF2-40B4-BE49-F238E27FC236}">
                <a16:creationId xmlns:a16="http://schemas.microsoft.com/office/drawing/2014/main" id="{341B35A7-14B8-48C4-BFB4-7D43C0B36E7C}"/>
              </a:ext>
            </a:extLst>
          </p:cNvPr>
          <p:cNvSpPr>
            <a:spLocks noGrp="1" noChangeArrowheads="1"/>
          </p:cNvSpPr>
          <p:nvPr>
            <p:ph type="sldNum" sz="quarter" idx="12"/>
          </p:nvPr>
        </p:nvSpPr>
        <p:spPr/>
        <p:txBody>
          <a:bodyPr/>
          <a:lstStyle>
            <a:lvl1pPr>
              <a:defRPr smtClean="0"/>
            </a:lvl1pPr>
          </a:lstStyle>
          <a:p>
            <a:pPr>
              <a:defRPr/>
            </a:pPr>
            <a:fld id="{BA697F90-D08A-4B7D-BCD0-6376C3AA43CC}" type="slidenum">
              <a:rPr lang="en-US" altLang="en-US"/>
              <a:pPr>
                <a:defRPr/>
              </a:pPr>
              <a:t>‹#›</a:t>
            </a:fld>
            <a:endParaRPr lang="en-US" altLang="en-US"/>
          </a:p>
        </p:txBody>
      </p:sp>
    </p:spTree>
    <p:extLst>
      <p:ext uri="{BB962C8B-B14F-4D97-AF65-F5344CB8AC3E}">
        <p14:creationId xmlns:p14="http://schemas.microsoft.com/office/powerpoint/2010/main" val="335071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6EF8B9A3-9FE1-4786-96CB-FEDEF6E1462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3100AC7E-CDA0-4EDF-B998-B6232287064D}"/>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6" name="Rectangle 46">
            <a:extLst>
              <a:ext uri="{FF2B5EF4-FFF2-40B4-BE49-F238E27FC236}">
                <a16:creationId xmlns:a16="http://schemas.microsoft.com/office/drawing/2014/main" id="{F137420F-A4E5-458B-88B6-EEFBECA49990}"/>
              </a:ext>
            </a:extLst>
          </p:cNvPr>
          <p:cNvSpPr>
            <a:spLocks noGrp="1" noChangeArrowheads="1"/>
          </p:cNvSpPr>
          <p:nvPr>
            <p:ph type="sldNum" sz="quarter" idx="12"/>
          </p:nvPr>
        </p:nvSpPr>
        <p:spPr>
          <a:ln/>
        </p:spPr>
        <p:txBody>
          <a:bodyPr/>
          <a:lstStyle>
            <a:lvl1pPr>
              <a:defRPr/>
            </a:lvl1pPr>
          </a:lstStyle>
          <a:p>
            <a:pPr>
              <a:defRPr/>
            </a:pPr>
            <a:fld id="{35895B07-25EA-43F4-B6B5-08CC678410A2}" type="slidenum">
              <a:rPr lang="en-US" altLang="en-US"/>
              <a:pPr>
                <a:defRPr/>
              </a:pPr>
              <a:t>‹#›</a:t>
            </a:fld>
            <a:endParaRPr lang="en-US" altLang="en-US"/>
          </a:p>
        </p:txBody>
      </p:sp>
    </p:spTree>
    <p:extLst>
      <p:ext uri="{BB962C8B-B14F-4D97-AF65-F5344CB8AC3E}">
        <p14:creationId xmlns:p14="http://schemas.microsoft.com/office/powerpoint/2010/main" val="185562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236E7757-23F2-4F78-A576-EEBDE3C17A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D7130C93-C7D9-4942-B15C-F6DFB06BF9B7}"/>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6" name="Rectangle 46">
            <a:extLst>
              <a:ext uri="{FF2B5EF4-FFF2-40B4-BE49-F238E27FC236}">
                <a16:creationId xmlns:a16="http://schemas.microsoft.com/office/drawing/2014/main" id="{ABE3138C-04A8-4F5C-858F-957097EC0374}"/>
              </a:ext>
            </a:extLst>
          </p:cNvPr>
          <p:cNvSpPr>
            <a:spLocks noGrp="1" noChangeArrowheads="1"/>
          </p:cNvSpPr>
          <p:nvPr>
            <p:ph type="sldNum" sz="quarter" idx="12"/>
          </p:nvPr>
        </p:nvSpPr>
        <p:spPr>
          <a:ln/>
        </p:spPr>
        <p:txBody>
          <a:bodyPr/>
          <a:lstStyle>
            <a:lvl1pPr>
              <a:defRPr/>
            </a:lvl1pPr>
          </a:lstStyle>
          <a:p>
            <a:pPr>
              <a:defRPr/>
            </a:pPr>
            <a:fld id="{78AEBF56-9F9F-4D6D-8114-073EA88756E7}" type="slidenum">
              <a:rPr lang="en-US" altLang="en-US"/>
              <a:pPr>
                <a:defRPr/>
              </a:pPr>
              <a:t>‹#›</a:t>
            </a:fld>
            <a:endParaRPr lang="en-US" altLang="en-US"/>
          </a:p>
        </p:txBody>
      </p:sp>
    </p:spTree>
    <p:extLst>
      <p:ext uri="{BB962C8B-B14F-4D97-AF65-F5344CB8AC3E}">
        <p14:creationId xmlns:p14="http://schemas.microsoft.com/office/powerpoint/2010/main" val="2703879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Nots In Satan's Tale</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486496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Nots In Satan's Tale</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947315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Nots In Satan's Tale</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32380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Nots In Satan's Tale</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668647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Nots In Satan's Tale</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2605415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Nots In Satan's Tale</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3212649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Nots In Satan's Tale</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470943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Nots In Satan's Tale</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53007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28E6BE10-6096-4771-B9E1-C2AE89238A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27D90A17-D2EC-4CF9-A98F-72CE65484888}"/>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6" name="Rectangle 46">
            <a:extLst>
              <a:ext uri="{FF2B5EF4-FFF2-40B4-BE49-F238E27FC236}">
                <a16:creationId xmlns:a16="http://schemas.microsoft.com/office/drawing/2014/main" id="{43D999B2-7D3B-4C24-9BB0-4C3F7ED81B53}"/>
              </a:ext>
            </a:extLst>
          </p:cNvPr>
          <p:cNvSpPr>
            <a:spLocks noGrp="1" noChangeArrowheads="1"/>
          </p:cNvSpPr>
          <p:nvPr>
            <p:ph type="sldNum" sz="quarter" idx="12"/>
          </p:nvPr>
        </p:nvSpPr>
        <p:spPr>
          <a:ln/>
        </p:spPr>
        <p:txBody>
          <a:bodyPr/>
          <a:lstStyle>
            <a:lvl1pPr>
              <a:defRPr/>
            </a:lvl1pPr>
          </a:lstStyle>
          <a:p>
            <a:pPr>
              <a:defRPr/>
            </a:pPr>
            <a:fld id="{C6072134-C314-4754-B23E-40EF9F4AFCA1}" type="slidenum">
              <a:rPr lang="en-US" altLang="en-US"/>
              <a:pPr>
                <a:defRPr/>
              </a:pPr>
              <a:t>‹#›</a:t>
            </a:fld>
            <a:endParaRPr lang="en-US" altLang="en-US"/>
          </a:p>
        </p:txBody>
      </p:sp>
    </p:spTree>
    <p:extLst>
      <p:ext uri="{BB962C8B-B14F-4D97-AF65-F5344CB8AC3E}">
        <p14:creationId xmlns:p14="http://schemas.microsoft.com/office/powerpoint/2010/main" val="2006115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Nots In Satan's Tale</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1595108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Nots In Satan's Tale</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411575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Nots In Satan's Tale</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2824608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2515918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108328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103477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792676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894691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574652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43045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4">
            <a:extLst>
              <a:ext uri="{FF2B5EF4-FFF2-40B4-BE49-F238E27FC236}">
                <a16:creationId xmlns:a16="http://schemas.microsoft.com/office/drawing/2014/main" id="{74BF7C82-D199-46F0-A2C1-E25BE4A60D7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3360534F-E7D1-4DF8-AA20-C18EF55B0E1F}"/>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6" name="Rectangle 46">
            <a:extLst>
              <a:ext uri="{FF2B5EF4-FFF2-40B4-BE49-F238E27FC236}">
                <a16:creationId xmlns:a16="http://schemas.microsoft.com/office/drawing/2014/main" id="{A24B17D5-9726-4C34-9E58-D7A6BBA4024F}"/>
              </a:ext>
            </a:extLst>
          </p:cNvPr>
          <p:cNvSpPr>
            <a:spLocks noGrp="1" noChangeArrowheads="1"/>
          </p:cNvSpPr>
          <p:nvPr>
            <p:ph type="sldNum" sz="quarter" idx="12"/>
          </p:nvPr>
        </p:nvSpPr>
        <p:spPr>
          <a:ln/>
        </p:spPr>
        <p:txBody>
          <a:bodyPr/>
          <a:lstStyle>
            <a:lvl1pPr>
              <a:defRPr/>
            </a:lvl1pPr>
          </a:lstStyle>
          <a:p>
            <a:pPr>
              <a:defRPr/>
            </a:pPr>
            <a:fld id="{41F25784-FFC0-4FE1-B8CA-886EF33BDD6E}" type="slidenum">
              <a:rPr lang="en-US" altLang="en-US"/>
              <a:pPr>
                <a:defRPr/>
              </a:pPr>
              <a:t>‹#›</a:t>
            </a:fld>
            <a:endParaRPr lang="en-US" altLang="en-US"/>
          </a:p>
        </p:txBody>
      </p:sp>
    </p:spTree>
    <p:extLst>
      <p:ext uri="{BB962C8B-B14F-4D97-AF65-F5344CB8AC3E}">
        <p14:creationId xmlns:p14="http://schemas.microsoft.com/office/powerpoint/2010/main" val="511698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961875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2959980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2453684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Interrupted Jesus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234021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487E8217-5397-4B94-80D6-68FE2EF1A1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372D203A-2793-425B-BBB9-D0297D3E3133}"/>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7" name="Rectangle 46">
            <a:extLst>
              <a:ext uri="{FF2B5EF4-FFF2-40B4-BE49-F238E27FC236}">
                <a16:creationId xmlns:a16="http://schemas.microsoft.com/office/drawing/2014/main" id="{5EB25048-0EE6-438B-8917-1DD23A221A06}"/>
              </a:ext>
            </a:extLst>
          </p:cNvPr>
          <p:cNvSpPr>
            <a:spLocks noGrp="1" noChangeArrowheads="1"/>
          </p:cNvSpPr>
          <p:nvPr>
            <p:ph type="sldNum" sz="quarter" idx="12"/>
          </p:nvPr>
        </p:nvSpPr>
        <p:spPr>
          <a:ln/>
        </p:spPr>
        <p:txBody>
          <a:bodyPr/>
          <a:lstStyle>
            <a:lvl1pPr>
              <a:defRPr/>
            </a:lvl1pPr>
          </a:lstStyle>
          <a:p>
            <a:pPr>
              <a:defRPr/>
            </a:pPr>
            <a:fld id="{FC5F18F2-4285-4EDA-BA6C-4373C6541D3E}" type="slidenum">
              <a:rPr lang="en-US" altLang="en-US"/>
              <a:pPr>
                <a:defRPr/>
              </a:pPr>
              <a:t>‹#›</a:t>
            </a:fld>
            <a:endParaRPr lang="en-US" altLang="en-US"/>
          </a:p>
        </p:txBody>
      </p:sp>
    </p:spTree>
    <p:extLst>
      <p:ext uri="{BB962C8B-B14F-4D97-AF65-F5344CB8AC3E}">
        <p14:creationId xmlns:p14="http://schemas.microsoft.com/office/powerpoint/2010/main" val="1857207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80532C67-13A1-4CA6-9569-D897E3CA28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5">
            <a:extLst>
              <a:ext uri="{FF2B5EF4-FFF2-40B4-BE49-F238E27FC236}">
                <a16:creationId xmlns:a16="http://schemas.microsoft.com/office/drawing/2014/main" id="{ADBEDFEB-39AD-4B70-9990-E115E7DE3253}"/>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9" name="Rectangle 46">
            <a:extLst>
              <a:ext uri="{FF2B5EF4-FFF2-40B4-BE49-F238E27FC236}">
                <a16:creationId xmlns:a16="http://schemas.microsoft.com/office/drawing/2014/main" id="{264C4E9C-7271-4C24-9803-DADB67292737}"/>
              </a:ext>
            </a:extLst>
          </p:cNvPr>
          <p:cNvSpPr>
            <a:spLocks noGrp="1" noChangeArrowheads="1"/>
          </p:cNvSpPr>
          <p:nvPr>
            <p:ph type="sldNum" sz="quarter" idx="12"/>
          </p:nvPr>
        </p:nvSpPr>
        <p:spPr>
          <a:ln/>
        </p:spPr>
        <p:txBody>
          <a:bodyPr/>
          <a:lstStyle>
            <a:lvl1pPr>
              <a:defRPr/>
            </a:lvl1pPr>
          </a:lstStyle>
          <a:p>
            <a:pPr>
              <a:defRPr/>
            </a:pPr>
            <a:fld id="{E5352C37-1C24-4EED-B4D3-E103959A0B3A}" type="slidenum">
              <a:rPr lang="en-US" altLang="en-US"/>
              <a:pPr>
                <a:defRPr/>
              </a:pPr>
              <a:t>‹#›</a:t>
            </a:fld>
            <a:endParaRPr lang="en-US" altLang="en-US"/>
          </a:p>
        </p:txBody>
      </p:sp>
    </p:spTree>
    <p:extLst>
      <p:ext uri="{BB962C8B-B14F-4D97-AF65-F5344CB8AC3E}">
        <p14:creationId xmlns:p14="http://schemas.microsoft.com/office/powerpoint/2010/main" val="347324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F4BEDFE8-1CB3-464C-BA61-31D7B69DF4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5">
            <a:extLst>
              <a:ext uri="{FF2B5EF4-FFF2-40B4-BE49-F238E27FC236}">
                <a16:creationId xmlns:a16="http://schemas.microsoft.com/office/drawing/2014/main" id="{5A5D5744-29C2-4816-9D9F-038E403C5CC2}"/>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5" name="Rectangle 46">
            <a:extLst>
              <a:ext uri="{FF2B5EF4-FFF2-40B4-BE49-F238E27FC236}">
                <a16:creationId xmlns:a16="http://schemas.microsoft.com/office/drawing/2014/main" id="{CFD5B640-0FB5-401B-BEF3-6AEB460D5F81}"/>
              </a:ext>
            </a:extLst>
          </p:cNvPr>
          <p:cNvSpPr>
            <a:spLocks noGrp="1" noChangeArrowheads="1"/>
          </p:cNvSpPr>
          <p:nvPr>
            <p:ph type="sldNum" sz="quarter" idx="12"/>
          </p:nvPr>
        </p:nvSpPr>
        <p:spPr>
          <a:ln/>
        </p:spPr>
        <p:txBody>
          <a:bodyPr/>
          <a:lstStyle>
            <a:lvl1pPr>
              <a:defRPr/>
            </a:lvl1pPr>
          </a:lstStyle>
          <a:p>
            <a:pPr>
              <a:defRPr/>
            </a:pPr>
            <a:fld id="{AD18A696-24A4-467B-A2CE-B6692662D22C}" type="slidenum">
              <a:rPr lang="en-US" altLang="en-US"/>
              <a:pPr>
                <a:defRPr/>
              </a:pPr>
              <a:t>‹#›</a:t>
            </a:fld>
            <a:endParaRPr lang="en-US" altLang="en-US"/>
          </a:p>
        </p:txBody>
      </p:sp>
    </p:spTree>
    <p:extLst>
      <p:ext uri="{BB962C8B-B14F-4D97-AF65-F5344CB8AC3E}">
        <p14:creationId xmlns:p14="http://schemas.microsoft.com/office/powerpoint/2010/main" val="163662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CFCF385E-562A-4404-89E1-F754621D20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5">
            <a:extLst>
              <a:ext uri="{FF2B5EF4-FFF2-40B4-BE49-F238E27FC236}">
                <a16:creationId xmlns:a16="http://schemas.microsoft.com/office/drawing/2014/main" id="{9980B69F-9720-4674-8775-023BFEA517B6}"/>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4" name="Rectangle 46">
            <a:extLst>
              <a:ext uri="{FF2B5EF4-FFF2-40B4-BE49-F238E27FC236}">
                <a16:creationId xmlns:a16="http://schemas.microsoft.com/office/drawing/2014/main" id="{EFA569BB-3CE2-4A90-9C0C-5BCFDB3BAF7E}"/>
              </a:ext>
            </a:extLst>
          </p:cNvPr>
          <p:cNvSpPr>
            <a:spLocks noGrp="1" noChangeArrowheads="1"/>
          </p:cNvSpPr>
          <p:nvPr>
            <p:ph type="sldNum" sz="quarter" idx="12"/>
          </p:nvPr>
        </p:nvSpPr>
        <p:spPr>
          <a:ln/>
        </p:spPr>
        <p:txBody>
          <a:bodyPr/>
          <a:lstStyle>
            <a:lvl1pPr>
              <a:defRPr/>
            </a:lvl1pPr>
          </a:lstStyle>
          <a:p>
            <a:pPr>
              <a:defRPr/>
            </a:pPr>
            <a:fld id="{EDF0EDF2-624D-49E5-8E60-730D349F2827}" type="slidenum">
              <a:rPr lang="en-US" altLang="en-US"/>
              <a:pPr>
                <a:defRPr/>
              </a:pPr>
              <a:t>‹#›</a:t>
            </a:fld>
            <a:endParaRPr lang="en-US" altLang="en-US"/>
          </a:p>
        </p:txBody>
      </p:sp>
    </p:spTree>
    <p:extLst>
      <p:ext uri="{BB962C8B-B14F-4D97-AF65-F5344CB8AC3E}">
        <p14:creationId xmlns:p14="http://schemas.microsoft.com/office/powerpoint/2010/main" val="239686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4">
            <a:extLst>
              <a:ext uri="{FF2B5EF4-FFF2-40B4-BE49-F238E27FC236}">
                <a16:creationId xmlns:a16="http://schemas.microsoft.com/office/drawing/2014/main" id="{CCCB9686-8232-47F4-911E-C684767870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CF7C9E44-465A-4A4C-8F4E-50D5147E4F44}"/>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7" name="Rectangle 46">
            <a:extLst>
              <a:ext uri="{FF2B5EF4-FFF2-40B4-BE49-F238E27FC236}">
                <a16:creationId xmlns:a16="http://schemas.microsoft.com/office/drawing/2014/main" id="{6B36EB82-A9DC-4D04-85FF-D50CE7762A27}"/>
              </a:ext>
            </a:extLst>
          </p:cNvPr>
          <p:cNvSpPr>
            <a:spLocks noGrp="1" noChangeArrowheads="1"/>
          </p:cNvSpPr>
          <p:nvPr>
            <p:ph type="sldNum" sz="quarter" idx="12"/>
          </p:nvPr>
        </p:nvSpPr>
        <p:spPr>
          <a:ln/>
        </p:spPr>
        <p:txBody>
          <a:bodyPr/>
          <a:lstStyle>
            <a:lvl1pPr>
              <a:defRPr/>
            </a:lvl1pPr>
          </a:lstStyle>
          <a:p>
            <a:pPr>
              <a:defRPr/>
            </a:pPr>
            <a:fld id="{7C3D3813-5081-4BF3-899A-312B57BF7579}" type="slidenum">
              <a:rPr lang="en-US" altLang="en-US"/>
              <a:pPr>
                <a:defRPr/>
              </a:pPr>
              <a:t>‹#›</a:t>
            </a:fld>
            <a:endParaRPr lang="en-US" altLang="en-US"/>
          </a:p>
        </p:txBody>
      </p:sp>
    </p:spTree>
    <p:extLst>
      <p:ext uri="{BB962C8B-B14F-4D97-AF65-F5344CB8AC3E}">
        <p14:creationId xmlns:p14="http://schemas.microsoft.com/office/powerpoint/2010/main" val="275513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4">
            <a:extLst>
              <a:ext uri="{FF2B5EF4-FFF2-40B4-BE49-F238E27FC236}">
                <a16:creationId xmlns:a16="http://schemas.microsoft.com/office/drawing/2014/main" id="{07A79308-85DC-4340-8554-BB9EAA22BA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789F0B94-0EE7-4C10-A057-7C7551319C0F}"/>
              </a:ext>
            </a:extLst>
          </p:cNvPr>
          <p:cNvSpPr>
            <a:spLocks noGrp="1" noChangeArrowheads="1"/>
          </p:cNvSpPr>
          <p:nvPr>
            <p:ph type="ftr" sz="quarter" idx="11"/>
          </p:nvPr>
        </p:nvSpPr>
        <p:spPr>
          <a:ln/>
        </p:spPr>
        <p:txBody>
          <a:bodyPr/>
          <a:lstStyle>
            <a:lvl1pPr>
              <a:defRPr/>
            </a:lvl1pPr>
          </a:lstStyle>
          <a:p>
            <a:pPr>
              <a:defRPr/>
            </a:pPr>
            <a:r>
              <a:rPr lang="en-US" altLang="en-US"/>
              <a:t>Nots In Satan's Tale</a:t>
            </a:r>
          </a:p>
        </p:txBody>
      </p:sp>
      <p:sp>
        <p:nvSpPr>
          <p:cNvPr id="7" name="Rectangle 46">
            <a:extLst>
              <a:ext uri="{FF2B5EF4-FFF2-40B4-BE49-F238E27FC236}">
                <a16:creationId xmlns:a16="http://schemas.microsoft.com/office/drawing/2014/main" id="{B9FED8DA-057D-4AEB-8776-9F0FEC372C49}"/>
              </a:ext>
            </a:extLst>
          </p:cNvPr>
          <p:cNvSpPr>
            <a:spLocks noGrp="1" noChangeArrowheads="1"/>
          </p:cNvSpPr>
          <p:nvPr>
            <p:ph type="sldNum" sz="quarter" idx="12"/>
          </p:nvPr>
        </p:nvSpPr>
        <p:spPr>
          <a:ln/>
        </p:spPr>
        <p:txBody>
          <a:bodyPr/>
          <a:lstStyle>
            <a:lvl1pPr>
              <a:defRPr/>
            </a:lvl1pPr>
          </a:lstStyle>
          <a:p>
            <a:pPr>
              <a:defRPr/>
            </a:pPr>
            <a:fld id="{08A063C1-6AD0-4E62-A194-9B5511843705}" type="slidenum">
              <a:rPr lang="en-US" altLang="en-US"/>
              <a:pPr>
                <a:defRPr/>
              </a:pPr>
              <a:t>‹#›</a:t>
            </a:fld>
            <a:endParaRPr lang="en-US" altLang="en-US"/>
          </a:p>
        </p:txBody>
      </p:sp>
    </p:spTree>
    <p:extLst>
      <p:ext uri="{BB962C8B-B14F-4D97-AF65-F5344CB8AC3E}">
        <p14:creationId xmlns:p14="http://schemas.microsoft.com/office/powerpoint/2010/main" val="132175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80000"/>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7366A28-7FC3-4F02-931D-CF26AE20B8F1}"/>
              </a:ext>
            </a:extLst>
          </p:cNvPr>
          <p:cNvGrpSpPr>
            <a:grpSpLocks/>
          </p:cNvGrpSpPr>
          <p:nvPr/>
        </p:nvGrpSpPr>
        <p:grpSpPr bwMode="auto">
          <a:xfrm>
            <a:off x="0" y="0"/>
            <a:ext cx="9144000" cy="6856413"/>
            <a:chOff x="0" y="0"/>
            <a:chExt cx="5760" cy="4319"/>
          </a:xfrm>
        </p:grpSpPr>
        <p:sp>
          <p:nvSpPr>
            <p:cNvPr id="126979" name="Freeform 3">
              <a:extLst>
                <a:ext uri="{FF2B5EF4-FFF2-40B4-BE49-F238E27FC236}">
                  <a16:creationId xmlns:a16="http://schemas.microsoft.com/office/drawing/2014/main" id="{5EEE9E29-E65B-47DA-8B3A-A2F1C598FA02}"/>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defRPr/>
              </a:pPr>
              <a:endParaRPr lang="en-US"/>
            </a:p>
          </p:txBody>
        </p:sp>
        <p:sp>
          <p:nvSpPr>
            <p:cNvPr id="126980" name="Freeform 4">
              <a:extLst>
                <a:ext uri="{FF2B5EF4-FFF2-40B4-BE49-F238E27FC236}">
                  <a16:creationId xmlns:a16="http://schemas.microsoft.com/office/drawing/2014/main" id="{B64405AC-304F-4C32-8548-9621619EA271}"/>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126981" name="Freeform 5">
              <a:extLst>
                <a:ext uri="{FF2B5EF4-FFF2-40B4-BE49-F238E27FC236}">
                  <a16:creationId xmlns:a16="http://schemas.microsoft.com/office/drawing/2014/main" id="{9AE5FE84-E55D-4396-A253-8C508C89333D}"/>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defRPr/>
              </a:pPr>
              <a:endParaRPr lang="en-US"/>
            </a:p>
          </p:txBody>
        </p:sp>
        <p:sp>
          <p:nvSpPr>
            <p:cNvPr id="1035" name="Freeform 6">
              <a:extLst>
                <a:ext uri="{FF2B5EF4-FFF2-40B4-BE49-F238E27FC236}">
                  <a16:creationId xmlns:a16="http://schemas.microsoft.com/office/drawing/2014/main" id="{4D0217C2-A188-40F4-81A0-E2E4DBF61CA1}"/>
                </a:ext>
              </a:extLst>
            </p:cNvPr>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3" name="Freeform 7">
              <a:extLst>
                <a:ext uri="{FF2B5EF4-FFF2-40B4-BE49-F238E27FC236}">
                  <a16:creationId xmlns:a16="http://schemas.microsoft.com/office/drawing/2014/main" id="{CA0E140B-275A-4021-9761-C2ADD9D082AB}"/>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defRPr/>
              </a:pPr>
              <a:endParaRPr lang="en-US"/>
            </a:p>
          </p:txBody>
        </p:sp>
        <p:sp>
          <p:nvSpPr>
            <p:cNvPr id="1037" name="Freeform 8">
              <a:extLst>
                <a:ext uri="{FF2B5EF4-FFF2-40B4-BE49-F238E27FC236}">
                  <a16:creationId xmlns:a16="http://schemas.microsoft.com/office/drawing/2014/main" id="{EA4942A4-D74B-44CF-94A3-BD0417396AFD}"/>
                </a:ext>
              </a:extLst>
            </p:cNvPr>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A9E2458F-1BCF-426B-AE2C-A1D2AE78AC6D}"/>
                </a:ext>
              </a:extLst>
            </p:cNvPr>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6" name="Freeform 10">
              <a:extLst>
                <a:ext uri="{FF2B5EF4-FFF2-40B4-BE49-F238E27FC236}">
                  <a16:creationId xmlns:a16="http://schemas.microsoft.com/office/drawing/2014/main" id="{DECEF8B9-1781-4716-A2D6-A16040094D48}"/>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1040" name="Freeform 11">
              <a:extLst>
                <a:ext uri="{FF2B5EF4-FFF2-40B4-BE49-F238E27FC236}">
                  <a16:creationId xmlns:a16="http://schemas.microsoft.com/office/drawing/2014/main" id="{0B4FFAA9-4735-4434-AAD3-05D9F04C8B5F}"/>
                </a:ext>
              </a:extLst>
            </p:cNvPr>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8" name="Freeform 12">
              <a:extLst>
                <a:ext uri="{FF2B5EF4-FFF2-40B4-BE49-F238E27FC236}">
                  <a16:creationId xmlns:a16="http://schemas.microsoft.com/office/drawing/2014/main" id="{862AFB5F-B113-4D60-AAB4-A81486991ACD}"/>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defRPr/>
              </a:pPr>
              <a:endParaRPr lang="en-US"/>
            </a:p>
          </p:txBody>
        </p:sp>
        <p:sp>
          <p:nvSpPr>
            <p:cNvPr id="1042" name="Freeform 13">
              <a:extLst>
                <a:ext uri="{FF2B5EF4-FFF2-40B4-BE49-F238E27FC236}">
                  <a16:creationId xmlns:a16="http://schemas.microsoft.com/office/drawing/2014/main" id="{C5AAB664-E7AE-4F07-882A-656EC60A7ED8}"/>
                </a:ext>
              </a:extLst>
            </p:cNvPr>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0" name="Freeform 14">
              <a:extLst>
                <a:ext uri="{FF2B5EF4-FFF2-40B4-BE49-F238E27FC236}">
                  <a16:creationId xmlns:a16="http://schemas.microsoft.com/office/drawing/2014/main" id="{F73D62A6-2514-4E06-B1F1-23116BECAA4A}"/>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defRPr/>
              </a:pPr>
              <a:endParaRPr lang="en-US"/>
            </a:p>
          </p:txBody>
        </p:sp>
        <p:sp>
          <p:nvSpPr>
            <p:cNvPr id="1044" name="Freeform 15">
              <a:extLst>
                <a:ext uri="{FF2B5EF4-FFF2-40B4-BE49-F238E27FC236}">
                  <a16:creationId xmlns:a16="http://schemas.microsoft.com/office/drawing/2014/main" id="{39D1EA5C-7FD1-45D9-AD46-886FF491689C}"/>
                </a:ext>
              </a:extLst>
            </p:cNvPr>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2" name="Freeform 16">
              <a:extLst>
                <a:ext uri="{FF2B5EF4-FFF2-40B4-BE49-F238E27FC236}">
                  <a16:creationId xmlns:a16="http://schemas.microsoft.com/office/drawing/2014/main" id="{947A2813-95D0-4AA2-9329-106BEACE9FFB}"/>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defRPr/>
              </a:pPr>
              <a:endParaRPr lang="en-US"/>
            </a:p>
          </p:txBody>
        </p:sp>
        <p:sp>
          <p:nvSpPr>
            <p:cNvPr id="126993" name="Freeform 17">
              <a:extLst>
                <a:ext uri="{FF2B5EF4-FFF2-40B4-BE49-F238E27FC236}">
                  <a16:creationId xmlns:a16="http://schemas.microsoft.com/office/drawing/2014/main" id="{0DA468C1-A6C4-4D8B-AFF1-8C2F8ABA5536}"/>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defRPr/>
              </a:pPr>
              <a:endParaRPr lang="en-US"/>
            </a:p>
          </p:txBody>
        </p:sp>
        <p:sp>
          <p:nvSpPr>
            <p:cNvPr id="126994" name="Freeform 18">
              <a:extLst>
                <a:ext uri="{FF2B5EF4-FFF2-40B4-BE49-F238E27FC236}">
                  <a16:creationId xmlns:a16="http://schemas.microsoft.com/office/drawing/2014/main" id="{7D231106-BC02-4126-B92F-E72CF17C7A6B}"/>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defRPr/>
              </a:pPr>
              <a:endParaRPr lang="en-US"/>
            </a:p>
          </p:txBody>
        </p:sp>
        <p:sp>
          <p:nvSpPr>
            <p:cNvPr id="1048" name="Freeform 19">
              <a:extLst>
                <a:ext uri="{FF2B5EF4-FFF2-40B4-BE49-F238E27FC236}">
                  <a16:creationId xmlns:a16="http://schemas.microsoft.com/office/drawing/2014/main" id="{DEFA2FA5-DE48-4AE7-AF3B-5AB65CCC4998}"/>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6" name="Freeform 20">
              <a:extLst>
                <a:ext uri="{FF2B5EF4-FFF2-40B4-BE49-F238E27FC236}">
                  <a16:creationId xmlns:a16="http://schemas.microsoft.com/office/drawing/2014/main" id="{65995906-8A7D-4B73-AB79-FFB380F87139}"/>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defRPr/>
              </a:pPr>
              <a:endParaRPr lang="en-US"/>
            </a:p>
          </p:txBody>
        </p:sp>
        <p:sp>
          <p:nvSpPr>
            <p:cNvPr id="1050" name="Freeform 21">
              <a:extLst>
                <a:ext uri="{FF2B5EF4-FFF2-40B4-BE49-F238E27FC236}">
                  <a16:creationId xmlns:a16="http://schemas.microsoft.com/office/drawing/2014/main" id="{EBDDC284-2C7F-48B9-807D-1E8B8685929C}"/>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8" name="Freeform 22">
              <a:extLst>
                <a:ext uri="{FF2B5EF4-FFF2-40B4-BE49-F238E27FC236}">
                  <a16:creationId xmlns:a16="http://schemas.microsoft.com/office/drawing/2014/main" id="{C3D0AF18-2AE3-497F-A348-B4F99CB12C85}"/>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defRPr/>
              </a:pPr>
              <a:endParaRPr lang="en-US"/>
            </a:p>
          </p:txBody>
        </p:sp>
        <p:sp>
          <p:nvSpPr>
            <p:cNvPr id="126999" name="Freeform 23">
              <a:extLst>
                <a:ext uri="{FF2B5EF4-FFF2-40B4-BE49-F238E27FC236}">
                  <a16:creationId xmlns:a16="http://schemas.microsoft.com/office/drawing/2014/main" id="{B540364B-C993-4740-BD2E-04F3E457D980}"/>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defRPr/>
              </a:pPr>
              <a:endParaRPr lang="en-US"/>
            </a:p>
          </p:txBody>
        </p:sp>
        <p:sp>
          <p:nvSpPr>
            <p:cNvPr id="127000" name="Freeform 24">
              <a:extLst>
                <a:ext uri="{FF2B5EF4-FFF2-40B4-BE49-F238E27FC236}">
                  <a16:creationId xmlns:a16="http://schemas.microsoft.com/office/drawing/2014/main" id="{FEE67174-4CC6-43FD-8D9E-8D69EDC209E7}"/>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defRPr/>
              </a:pPr>
              <a:endParaRPr lang="en-US"/>
            </a:p>
          </p:txBody>
        </p:sp>
        <p:sp>
          <p:nvSpPr>
            <p:cNvPr id="1054" name="Freeform 25">
              <a:extLst>
                <a:ext uri="{FF2B5EF4-FFF2-40B4-BE49-F238E27FC236}">
                  <a16:creationId xmlns:a16="http://schemas.microsoft.com/office/drawing/2014/main" id="{02D3A4B0-CA54-4D23-995E-7783667FE5A5}"/>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2" name="Freeform 26">
              <a:extLst>
                <a:ext uri="{FF2B5EF4-FFF2-40B4-BE49-F238E27FC236}">
                  <a16:creationId xmlns:a16="http://schemas.microsoft.com/office/drawing/2014/main" id="{96F716B3-7A90-437D-841B-5D6EA6C7C62F}"/>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defRPr/>
              </a:pPr>
              <a:endParaRPr lang="en-US"/>
            </a:p>
          </p:txBody>
        </p:sp>
        <p:sp>
          <p:nvSpPr>
            <p:cNvPr id="127003" name="Freeform 27">
              <a:extLst>
                <a:ext uri="{FF2B5EF4-FFF2-40B4-BE49-F238E27FC236}">
                  <a16:creationId xmlns:a16="http://schemas.microsoft.com/office/drawing/2014/main" id="{DD7DADBC-94FD-4C75-A81E-BC414B0738EF}"/>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defRPr/>
              </a:pPr>
              <a:endParaRPr lang="en-US"/>
            </a:p>
          </p:txBody>
        </p:sp>
        <p:sp>
          <p:nvSpPr>
            <p:cNvPr id="1057" name="Freeform 28">
              <a:extLst>
                <a:ext uri="{FF2B5EF4-FFF2-40B4-BE49-F238E27FC236}">
                  <a16:creationId xmlns:a16="http://schemas.microsoft.com/office/drawing/2014/main" id="{224DD1B9-FB2E-42FD-81F2-DE98CAD37FE4}"/>
                </a:ext>
              </a:extLst>
            </p:cNvPr>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5" name="Freeform 29">
              <a:extLst>
                <a:ext uri="{FF2B5EF4-FFF2-40B4-BE49-F238E27FC236}">
                  <a16:creationId xmlns:a16="http://schemas.microsoft.com/office/drawing/2014/main" id="{DF68B509-BCEF-4623-8F5D-F288094838EF}"/>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defRPr/>
              </a:pPr>
              <a:endParaRPr lang="en-US"/>
            </a:p>
          </p:txBody>
        </p:sp>
        <p:sp>
          <p:nvSpPr>
            <p:cNvPr id="1059" name="Freeform 30">
              <a:extLst>
                <a:ext uri="{FF2B5EF4-FFF2-40B4-BE49-F238E27FC236}">
                  <a16:creationId xmlns:a16="http://schemas.microsoft.com/office/drawing/2014/main" id="{FF8259A6-C3BF-4A2F-99E8-94B685F719F1}"/>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7" name="Freeform 31">
              <a:extLst>
                <a:ext uri="{FF2B5EF4-FFF2-40B4-BE49-F238E27FC236}">
                  <a16:creationId xmlns:a16="http://schemas.microsoft.com/office/drawing/2014/main" id="{671F7809-E274-4BBB-8472-EB51E23D11D2}"/>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127008" name="Freeform 32">
              <a:extLst>
                <a:ext uri="{FF2B5EF4-FFF2-40B4-BE49-F238E27FC236}">
                  <a16:creationId xmlns:a16="http://schemas.microsoft.com/office/drawing/2014/main" id="{3000EA33-3C57-4D9E-949F-AB98250D3789}"/>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defRPr/>
              </a:pPr>
              <a:endParaRPr lang="en-US"/>
            </a:p>
          </p:txBody>
        </p:sp>
        <p:sp>
          <p:nvSpPr>
            <p:cNvPr id="127009" name="Freeform 33">
              <a:extLst>
                <a:ext uri="{FF2B5EF4-FFF2-40B4-BE49-F238E27FC236}">
                  <a16:creationId xmlns:a16="http://schemas.microsoft.com/office/drawing/2014/main" id="{F7FD9595-4413-4FD2-9BD2-D5C1262FE845}"/>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defRPr/>
              </a:pPr>
              <a:endParaRPr lang="en-US"/>
            </a:p>
          </p:txBody>
        </p:sp>
        <p:sp>
          <p:nvSpPr>
            <p:cNvPr id="127010" name="Freeform 34">
              <a:extLst>
                <a:ext uri="{FF2B5EF4-FFF2-40B4-BE49-F238E27FC236}">
                  <a16:creationId xmlns:a16="http://schemas.microsoft.com/office/drawing/2014/main" id="{12F0DCE0-12DA-4860-88E0-F9CA468E60FB}"/>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a:p>
          </p:txBody>
        </p:sp>
        <p:sp>
          <p:nvSpPr>
            <p:cNvPr id="127011" name="Freeform 35">
              <a:extLst>
                <a:ext uri="{FF2B5EF4-FFF2-40B4-BE49-F238E27FC236}">
                  <a16:creationId xmlns:a16="http://schemas.microsoft.com/office/drawing/2014/main" id="{91A4D498-93CF-474F-9D52-950B2A6C94CE}"/>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defRPr/>
              </a:pPr>
              <a:endParaRPr lang="en-US"/>
            </a:p>
          </p:txBody>
        </p:sp>
        <p:sp>
          <p:nvSpPr>
            <p:cNvPr id="127012" name="Freeform 36">
              <a:extLst>
                <a:ext uri="{FF2B5EF4-FFF2-40B4-BE49-F238E27FC236}">
                  <a16:creationId xmlns:a16="http://schemas.microsoft.com/office/drawing/2014/main" id="{298AA5EA-B0B9-43B4-B1A9-3AFB20AEF3EF}"/>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defRPr/>
              </a:pPr>
              <a:endParaRPr lang="en-US"/>
            </a:p>
          </p:txBody>
        </p:sp>
        <p:sp>
          <p:nvSpPr>
            <p:cNvPr id="127013" name="Freeform 37">
              <a:extLst>
                <a:ext uri="{FF2B5EF4-FFF2-40B4-BE49-F238E27FC236}">
                  <a16:creationId xmlns:a16="http://schemas.microsoft.com/office/drawing/2014/main" id="{F5ADF924-78D3-4C50-A428-06E8F1CADA37}"/>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defRPr/>
              </a:pPr>
              <a:endParaRPr lang="en-US"/>
            </a:p>
          </p:txBody>
        </p:sp>
        <p:sp>
          <p:nvSpPr>
            <p:cNvPr id="127014" name="Freeform 38">
              <a:extLst>
                <a:ext uri="{FF2B5EF4-FFF2-40B4-BE49-F238E27FC236}">
                  <a16:creationId xmlns:a16="http://schemas.microsoft.com/office/drawing/2014/main" id="{1332538C-6254-4C84-8C86-7F71BAFC13A5}"/>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defRPr/>
              </a:pPr>
              <a:endParaRPr lang="en-US"/>
            </a:p>
          </p:txBody>
        </p:sp>
        <p:grpSp>
          <p:nvGrpSpPr>
            <p:cNvPr id="1068" name="Group 39">
              <a:extLst>
                <a:ext uri="{FF2B5EF4-FFF2-40B4-BE49-F238E27FC236}">
                  <a16:creationId xmlns:a16="http://schemas.microsoft.com/office/drawing/2014/main" id="{7C9AA8A5-1850-4BF7-AD83-FE91E6362FA4}"/>
                </a:ext>
              </a:extLst>
            </p:cNvPr>
            <p:cNvGrpSpPr>
              <a:grpSpLocks/>
            </p:cNvGrpSpPr>
            <p:nvPr userDrawn="1"/>
          </p:nvGrpSpPr>
          <p:grpSpPr bwMode="auto">
            <a:xfrm>
              <a:off x="0" y="1632"/>
              <a:ext cx="5758" cy="1858"/>
              <a:chOff x="0" y="1632"/>
              <a:chExt cx="5758" cy="1858"/>
            </a:xfrm>
          </p:grpSpPr>
          <p:sp>
            <p:nvSpPr>
              <p:cNvPr id="127016" name="Freeform 40">
                <a:extLst>
                  <a:ext uri="{FF2B5EF4-FFF2-40B4-BE49-F238E27FC236}">
                    <a16:creationId xmlns:a16="http://schemas.microsoft.com/office/drawing/2014/main" id="{4ED19105-FB7A-4A46-90BA-508BD0788F39}"/>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127017" name="Freeform 41">
                <a:extLst>
                  <a:ext uri="{FF2B5EF4-FFF2-40B4-BE49-F238E27FC236}">
                    <a16:creationId xmlns:a16="http://schemas.microsoft.com/office/drawing/2014/main" id="{1E3DB410-0062-422E-B288-AB8FA1895B6D}"/>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defRPr/>
                </a:pPr>
                <a:endParaRPr lang="en-US"/>
              </a:p>
            </p:txBody>
          </p:sp>
        </p:grpSp>
      </p:grpSp>
      <p:sp>
        <p:nvSpPr>
          <p:cNvPr id="127018" name="Rectangle 42">
            <a:extLst>
              <a:ext uri="{FF2B5EF4-FFF2-40B4-BE49-F238E27FC236}">
                <a16:creationId xmlns:a16="http://schemas.microsoft.com/office/drawing/2014/main" id="{A1315E06-BC74-401D-A953-04A24D6E5556}"/>
              </a:ext>
            </a:extLst>
          </p:cNvPr>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7019" name="Rectangle 43">
            <a:extLst>
              <a:ext uri="{FF2B5EF4-FFF2-40B4-BE49-F238E27FC236}">
                <a16:creationId xmlns:a16="http://schemas.microsoft.com/office/drawing/2014/main" id="{539B51F1-6B5E-4472-BB68-7FFD531260C7}"/>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7020" name="Rectangle 44">
            <a:extLst>
              <a:ext uri="{FF2B5EF4-FFF2-40B4-BE49-F238E27FC236}">
                <a16:creationId xmlns:a16="http://schemas.microsoft.com/office/drawing/2014/main" id="{6EFE133E-E378-4497-83CA-399FC756399E}"/>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ltLang="en-US"/>
          </a:p>
        </p:txBody>
      </p:sp>
      <p:sp>
        <p:nvSpPr>
          <p:cNvPr id="127021" name="Rectangle 45">
            <a:extLst>
              <a:ext uri="{FF2B5EF4-FFF2-40B4-BE49-F238E27FC236}">
                <a16:creationId xmlns:a16="http://schemas.microsoft.com/office/drawing/2014/main" id="{62F09506-73A3-4B03-AA3B-85E5C0E9EF9B}"/>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r>
              <a:rPr lang="en-US" altLang="en-US"/>
              <a:t>Nots In Satan's Tale</a:t>
            </a:r>
          </a:p>
        </p:txBody>
      </p:sp>
      <p:sp>
        <p:nvSpPr>
          <p:cNvPr id="127022" name="Rectangle 46">
            <a:extLst>
              <a:ext uri="{FF2B5EF4-FFF2-40B4-BE49-F238E27FC236}">
                <a16:creationId xmlns:a16="http://schemas.microsoft.com/office/drawing/2014/main" id="{A553964E-F57D-4CE2-B147-1F94405162B1}"/>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496D6AE0-6803-4A58-B3C1-3B7FC5D5215E}"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16"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Nots In Satan's Tale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516882964"/>
      </p:ext>
    </p:extLst>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 Interrupted Jesus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3934514251"/>
      </p:ext>
    </p:extLst>
  </p:cSld>
  <p:clrMap bg1="dk2" tx1="lt1" bg2="dk1"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11">
            <a:extLst>
              <a:ext uri="{FF2B5EF4-FFF2-40B4-BE49-F238E27FC236}">
                <a16:creationId xmlns:a16="http://schemas.microsoft.com/office/drawing/2014/main" id="{A972F051-E58B-4604-9E4A-666342F050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p:blipFill>
        <p:spPr bwMode="auto">
          <a:xfrm>
            <a:off x="2825514" y="2017618"/>
            <a:ext cx="3564058" cy="464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a:extLst>
              <a:ext uri="{FF2B5EF4-FFF2-40B4-BE49-F238E27FC236}">
                <a16:creationId xmlns:a16="http://schemas.microsoft.com/office/drawing/2014/main" id="{95C48262-C3AF-4B8B-932D-6AE8B6F1C2E1}"/>
              </a:ext>
            </a:extLst>
          </p:cNvPr>
          <p:cNvSpPr>
            <a:spLocks noGrp="1" noChangeArrowheads="1"/>
          </p:cNvSpPr>
          <p:nvPr>
            <p:ph type="ctrTitle"/>
          </p:nvPr>
        </p:nvSpPr>
        <p:spPr>
          <a:xfrm>
            <a:off x="0" y="90565"/>
            <a:ext cx="9144000" cy="914400"/>
          </a:xfrm>
        </p:spPr>
        <p:txBody>
          <a:bodyPr/>
          <a:lstStyle/>
          <a:p>
            <a:pPr eaLnBrk="1" hangingPunct="1">
              <a:defRPr/>
            </a:pPr>
            <a:r>
              <a:rPr lang="en-US" altLang="en-US" sz="7200" b="1" u="sng" dirty="0">
                <a:solidFill>
                  <a:srgbClr val="FFFF00"/>
                </a:solidFill>
                <a:cs typeface="Times New Roman" panose="02020603050405020304" pitchFamily="18" charset="0"/>
              </a:rPr>
              <a:t>Nots In Satan’s Tale </a:t>
            </a:r>
          </a:p>
        </p:txBody>
      </p:sp>
      <p:sp>
        <p:nvSpPr>
          <p:cNvPr id="2051" name="Rectangle 3">
            <a:extLst>
              <a:ext uri="{FF2B5EF4-FFF2-40B4-BE49-F238E27FC236}">
                <a16:creationId xmlns:a16="http://schemas.microsoft.com/office/drawing/2014/main" id="{5598548D-B723-4DF8-BD89-C3D5D99A4DAC}"/>
              </a:ext>
            </a:extLst>
          </p:cNvPr>
          <p:cNvSpPr>
            <a:spLocks noGrp="1" noChangeArrowheads="1"/>
          </p:cNvSpPr>
          <p:nvPr>
            <p:ph type="subTitle" idx="1"/>
          </p:nvPr>
        </p:nvSpPr>
        <p:spPr>
          <a:xfrm>
            <a:off x="0" y="1184488"/>
            <a:ext cx="9144000" cy="1371600"/>
          </a:xfrm>
        </p:spPr>
        <p:txBody>
          <a:bodyPr/>
          <a:lstStyle/>
          <a:p>
            <a:pPr eaLnBrk="1" hangingPunct="1">
              <a:defRPr/>
            </a:pPr>
            <a:r>
              <a:rPr lang="en-US" altLang="en-US" sz="4400" b="1" dirty="0">
                <a:solidFill>
                  <a:schemeClr val="tx2"/>
                </a:solidFill>
                <a:cs typeface="Times New Roman" panose="02020603050405020304" pitchFamily="18" charset="0"/>
              </a:rPr>
              <a:t>Text: Genesis 3:1-6</a:t>
            </a:r>
            <a:r>
              <a:rPr lang="en-US" altLang="en-US" sz="4400" b="1" dirty="0">
                <a:cs typeface="Times New Roman" panose="02020603050405020304" pitchFamily="18" charset="0"/>
              </a:rPr>
              <a:t> </a:t>
            </a:r>
          </a:p>
        </p:txBody>
      </p:sp>
      <p:grpSp>
        <p:nvGrpSpPr>
          <p:cNvPr id="5124" name="Group 17">
            <a:extLst>
              <a:ext uri="{FF2B5EF4-FFF2-40B4-BE49-F238E27FC236}">
                <a16:creationId xmlns:a16="http://schemas.microsoft.com/office/drawing/2014/main" id="{F98382EA-8313-47EF-A3E4-62D1E9DE8919}"/>
              </a:ext>
            </a:extLst>
          </p:cNvPr>
          <p:cNvGrpSpPr>
            <a:grpSpLocks/>
          </p:cNvGrpSpPr>
          <p:nvPr/>
        </p:nvGrpSpPr>
        <p:grpSpPr bwMode="auto">
          <a:xfrm>
            <a:off x="0" y="4724400"/>
            <a:ext cx="1676400" cy="2133600"/>
            <a:chOff x="352" y="3063"/>
            <a:chExt cx="1210" cy="1161"/>
          </a:xfrm>
        </p:grpSpPr>
        <p:sp>
          <p:nvSpPr>
            <p:cNvPr id="5171" name="Freeform 18">
              <a:extLst>
                <a:ext uri="{FF2B5EF4-FFF2-40B4-BE49-F238E27FC236}">
                  <a16:creationId xmlns:a16="http://schemas.microsoft.com/office/drawing/2014/main" id="{123BE7EF-9E70-4476-BCD0-01676C7654DC}"/>
                </a:ext>
              </a:extLst>
            </p:cNvPr>
            <p:cNvSpPr>
              <a:spLocks/>
            </p:cNvSpPr>
            <p:nvPr/>
          </p:nvSpPr>
          <p:spPr bwMode="auto">
            <a:xfrm>
              <a:off x="507" y="3066"/>
              <a:ext cx="405" cy="1158"/>
            </a:xfrm>
            <a:custGeom>
              <a:avLst/>
              <a:gdLst>
                <a:gd name="T0" fmla="*/ 405 w 405"/>
                <a:gd name="T1" fmla="*/ 1129 h 1158"/>
                <a:gd name="T2" fmla="*/ 357 w 405"/>
                <a:gd name="T3" fmla="*/ 937 h 1158"/>
                <a:gd name="T4" fmla="*/ 309 w 405"/>
                <a:gd name="T5" fmla="*/ 851 h 1158"/>
                <a:gd name="T6" fmla="*/ 271 w 405"/>
                <a:gd name="T7" fmla="*/ 736 h 1158"/>
                <a:gd name="T8" fmla="*/ 213 w 405"/>
                <a:gd name="T9" fmla="*/ 534 h 1158"/>
                <a:gd name="T10" fmla="*/ 194 w 405"/>
                <a:gd name="T11" fmla="*/ 505 h 1158"/>
                <a:gd name="T12" fmla="*/ 155 w 405"/>
                <a:gd name="T13" fmla="*/ 428 h 1158"/>
                <a:gd name="T14" fmla="*/ 127 w 405"/>
                <a:gd name="T15" fmla="*/ 323 h 1158"/>
                <a:gd name="T16" fmla="*/ 88 w 405"/>
                <a:gd name="T17" fmla="*/ 131 h 1158"/>
                <a:gd name="T18" fmla="*/ 59 w 405"/>
                <a:gd name="T19" fmla="*/ 246 h 1158"/>
                <a:gd name="T20" fmla="*/ 98 w 405"/>
                <a:gd name="T21" fmla="*/ 803 h 1158"/>
                <a:gd name="T22" fmla="*/ 136 w 405"/>
                <a:gd name="T23" fmla="*/ 889 h 1158"/>
                <a:gd name="T24" fmla="*/ 194 w 405"/>
                <a:gd name="T25" fmla="*/ 1024 h 1158"/>
                <a:gd name="T26" fmla="*/ 223 w 405"/>
                <a:gd name="T27" fmla="*/ 1100 h 1158"/>
                <a:gd name="T28" fmla="*/ 232 w 405"/>
                <a:gd name="T29" fmla="*/ 1129 h 1158"/>
                <a:gd name="T30" fmla="*/ 405 w 405"/>
                <a:gd name="T31" fmla="*/ 1129 h 1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5" h="1158">
                  <a:moveTo>
                    <a:pt x="405" y="1129"/>
                  </a:moveTo>
                  <a:cubicBezTo>
                    <a:pt x="391" y="1064"/>
                    <a:pt x="378" y="1000"/>
                    <a:pt x="357" y="937"/>
                  </a:cubicBezTo>
                  <a:cubicBezTo>
                    <a:pt x="347" y="906"/>
                    <a:pt x="309" y="851"/>
                    <a:pt x="309" y="851"/>
                  </a:cubicBezTo>
                  <a:cubicBezTo>
                    <a:pt x="301" y="802"/>
                    <a:pt x="298" y="776"/>
                    <a:pt x="271" y="736"/>
                  </a:cubicBezTo>
                  <a:cubicBezTo>
                    <a:pt x="259" y="666"/>
                    <a:pt x="235" y="602"/>
                    <a:pt x="213" y="534"/>
                  </a:cubicBezTo>
                  <a:cubicBezTo>
                    <a:pt x="209" y="523"/>
                    <a:pt x="199" y="516"/>
                    <a:pt x="194" y="505"/>
                  </a:cubicBezTo>
                  <a:cubicBezTo>
                    <a:pt x="159" y="426"/>
                    <a:pt x="195" y="468"/>
                    <a:pt x="155" y="428"/>
                  </a:cubicBezTo>
                  <a:cubicBezTo>
                    <a:pt x="147" y="392"/>
                    <a:pt x="135" y="359"/>
                    <a:pt x="127" y="323"/>
                  </a:cubicBezTo>
                  <a:cubicBezTo>
                    <a:pt x="135" y="89"/>
                    <a:pt x="174" y="0"/>
                    <a:pt x="88" y="131"/>
                  </a:cubicBezTo>
                  <a:cubicBezTo>
                    <a:pt x="76" y="171"/>
                    <a:pt x="66" y="204"/>
                    <a:pt x="59" y="246"/>
                  </a:cubicBezTo>
                  <a:cubicBezTo>
                    <a:pt x="53" y="410"/>
                    <a:pt x="0" y="653"/>
                    <a:pt x="98" y="803"/>
                  </a:cubicBezTo>
                  <a:cubicBezTo>
                    <a:pt x="108" y="836"/>
                    <a:pt x="121" y="859"/>
                    <a:pt x="136" y="889"/>
                  </a:cubicBezTo>
                  <a:cubicBezTo>
                    <a:pt x="159" y="935"/>
                    <a:pt x="158" y="986"/>
                    <a:pt x="194" y="1024"/>
                  </a:cubicBezTo>
                  <a:cubicBezTo>
                    <a:pt x="215" y="1158"/>
                    <a:pt x="184" y="1035"/>
                    <a:pt x="223" y="1100"/>
                  </a:cubicBezTo>
                  <a:cubicBezTo>
                    <a:pt x="228" y="1109"/>
                    <a:pt x="222" y="1127"/>
                    <a:pt x="232" y="1129"/>
                  </a:cubicBezTo>
                  <a:cubicBezTo>
                    <a:pt x="289" y="1138"/>
                    <a:pt x="347" y="1129"/>
                    <a:pt x="405" y="1129"/>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2" name="Freeform 19">
              <a:extLst>
                <a:ext uri="{FF2B5EF4-FFF2-40B4-BE49-F238E27FC236}">
                  <a16:creationId xmlns:a16="http://schemas.microsoft.com/office/drawing/2014/main" id="{7531DADF-3860-419C-A155-04E2AD3AB3C9}"/>
                </a:ext>
              </a:extLst>
            </p:cNvPr>
            <p:cNvSpPr>
              <a:spLocks/>
            </p:cNvSpPr>
            <p:nvPr/>
          </p:nvSpPr>
          <p:spPr bwMode="auto">
            <a:xfrm>
              <a:off x="352" y="3063"/>
              <a:ext cx="1160" cy="1142"/>
            </a:xfrm>
            <a:custGeom>
              <a:avLst/>
              <a:gdLst>
                <a:gd name="T0" fmla="*/ 358 w 1160"/>
                <a:gd name="T1" fmla="*/ 1123 h 1142"/>
                <a:gd name="T2" fmla="*/ 291 w 1160"/>
                <a:gd name="T3" fmla="*/ 1113 h 1142"/>
                <a:gd name="T4" fmla="*/ 234 w 1160"/>
                <a:gd name="T5" fmla="*/ 1094 h 1142"/>
                <a:gd name="T6" fmla="*/ 195 w 1160"/>
                <a:gd name="T7" fmla="*/ 1055 h 1142"/>
                <a:gd name="T8" fmla="*/ 138 w 1160"/>
                <a:gd name="T9" fmla="*/ 1017 h 1142"/>
                <a:gd name="T10" fmla="*/ 99 w 1160"/>
                <a:gd name="T11" fmla="*/ 931 h 1142"/>
                <a:gd name="T12" fmla="*/ 157 w 1160"/>
                <a:gd name="T13" fmla="*/ 633 h 1142"/>
                <a:gd name="T14" fmla="*/ 22 w 1160"/>
                <a:gd name="T15" fmla="*/ 268 h 1142"/>
                <a:gd name="T16" fmla="*/ 3 w 1160"/>
                <a:gd name="T17" fmla="*/ 239 h 1142"/>
                <a:gd name="T18" fmla="*/ 61 w 1160"/>
                <a:gd name="T19" fmla="*/ 239 h 1142"/>
                <a:gd name="T20" fmla="*/ 128 w 1160"/>
                <a:gd name="T21" fmla="*/ 307 h 1142"/>
                <a:gd name="T22" fmla="*/ 176 w 1160"/>
                <a:gd name="T23" fmla="*/ 383 h 1142"/>
                <a:gd name="T24" fmla="*/ 205 w 1160"/>
                <a:gd name="T25" fmla="*/ 441 h 1142"/>
                <a:gd name="T26" fmla="*/ 234 w 1160"/>
                <a:gd name="T27" fmla="*/ 527 h 1142"/>
                <a:gd name="T28" fmla="*/ 253 w 1160"/>
                <a:gd name="T29" fmla="*/ 585 h 1142"/>
                <a:gd name="T30" fmla="*/ 262 w 1160"/>
                <a:gd name="T31" fmla="*/ 767 h 1142"/>
                <a:gd name="T32" fmla="*/ 282 w 1160"/>
                <a:gd name="T33" fmla="*/ 787 h 1142"/>
                <a:gd name="T34" fmla="*/ 358 w 1160"/>
                <a:gd name="T35" fmla="*/ 883 h 1142"/>
                <a:gd name="T36" fmla="*/ 474 w 1160"/>
                <a:gd name="T37" fmla="*/ 623 h 1142"/>
                <a:gd name="T38" fmla="*/ 512 w 1160"/>
                <a:gd name="T39" fmla="*/ 547 h 1142"/>
                <a:gd name="T40" fmla="*/ 522 w 1160"/>
                <a:gd name="T41" fmla="*/ 355 h 1142"/>
                <a:gd name="T42" fmla="*/ 570 w 1160"/>
                <a:gd name="T43" fmla="*/ 268 h 1142"/>
                <a:gd name="T44" fmla="*/ 694 w 1160"/>
                <a:gd name="T45" fmla="*/ 115 h 1142"/>
                <a:gd name="T46" fmla="*/ 762 w 1160"/>
                <a:gd name="T47" fmla="*/ 57 h 1142"/>
                <a:gd name="T48" fmla="*/ 810 w 1160"/>
                <a:gd name="T49" fmla="*/ 9 h 1142"/>
                <a:gd name="T50" fmla="*/ 800 w 1160"/>
                <a:gd name="T51" fmla="*/ 38 h 1142"/>
                <a:gd name="T52" fmla="*/ 781 w 1160"/>
                <a:gd name="T53" fmla="*/ 67 h 1142"/>
                <a:gd name="T54" fmla="*/ 742 w 1160"/>
                <a:gd name="T55" fmla="*/ 211 h 1142"/>
                <a:gd name="T56" fmla="*/ 752 w 1160"/>
                <a:gd name="T57" fmla="*/ 268 h 1142"/>
                <a:gd name="T58" fmla="*/ 800 w 1160"/>
                <a:gd name="T59" fmla="*/ 239 h 1142"/>
                <a:gd name="T60" fmla="*/ 886 w 1160"/>
                <a:gd name="T61" fmla="*/ 211 h 1142"/>
                <a:gd name="T62" fmla="*/ 906 w 1160"/>
                <a:gd name="T63" fmla="*/ 182 h 1142"/>
                <a:gd name="T64" fmla="*/ 934 w 1160"/>
                <a:gd name="T65" fmla="*/ 163 h 1142"/>
                <a:gd name="T66" fmla="*/ 944 w 1160"/>
                <a:gd name="T67" fmla="*/ 134 h 1142"/>
                <a:gd name="T68" fmla="*/ 992 w 1160"/>
                <a:gd name="T69" fmla="*/ 95 h 1142"/>
                <a:gd name="T70" fmla="*/ 982 w 1160"/>
                <a:gd name="T71" fmla="*/ 239 h 1142"/>
                <a:gd name="T72" fmla="*/ 906 w 1160"/>
                <a:gd name="T73" fmla="*/ 297 h 1142"/>
                <a:gd name="T74" fmla="*/ 867 w 1160"/>
                <a:gd name="T75" fmla="*/ 335 h 1142"/>
                <a:gd name="T76" fmla="*/ 858 w 1160"/>
                <a:gd name="T77" fmla="*/ 364 h 1142"/>
                <a:gd name="T78" fmla="*/ 810 w 1160"/>
                <a:gd name="T79" fmla="*/ 403 h 1142"/>
                <a:gd name="T80" fmla="*/ 781 w 1160"/>
                <a:gd name="T81" fmla="*/ 489 h 1142"/>
                <a:gd name="T82" fmla="*/ 838 w 1160"/>
                <a:gd name="T83" fmla="*/ 691 h 1142"/>
                <a:gd name="T84" fmla="*/ 896 w 1160"/>
                <a:gd name="T85" fmla="*/ 662 h 1142"/>
                <a:gd name="T86" fmla="*/ 973 w 1160"/>
                <a:gd name="T87" fmla="*/ 604 h 1142"/>
                <a:gd name="T88" fmla="*/ 1011 w 1160"/>
                <a:gd name="T89" fmla="*/ 547 h 1142"/>
                <a:gd name="T90" fmla="*/ 1050 w 1160"/>
                <a:gd name="T91" fmla="*/ 460 h 1142"/>
                <a:gd name="T92" fmla="*/ 1117 w 1160"/>
                <a:gd name="T93" fmla="*/ 355 h 1142"/>
                <a:gd name="T94" fmla="*/ 1136 w 1160"/>
                <a:gd name="T95" fmla="*/ 681 h 1142"/>
                <a:gd name="T96" fmla="*/ 1002 w 1160"/>
                <a:gd name="T97" fmla="*/ 863 h 1142"/>
                <a:gd name="T98" fmla="*/ 934 w 1160"/>
                <a:gd name="T99" fmla="*/ 921 h 1142"/>
                <a:gd name="T100" fmla="*/ 886 w 1160"/>
                <a:gd name="T101" fmla="*/ 969 h 1142"/>
                <a:gd name="T102" fmla="*/ 742 w 1160"/>
                <a:gd name="T103" fmla="*/ 1075 h 1142"/>
                <a:gd name="T104" fmla="*/ 598 w 1160"/>
                <a:gd name="T105" fmla="*/ 1113 h 1142"/>
                <a:gd name="T106" fmla="*/ 445 w 1160"/>
                <a:gd name="T107" fmla="*/ 1142 h 1142"/>
                <a:gd name="T108" fmla="*/ 358 w 1160"/>
                <a:gd name="T109" fmla="*/ 1123 h 11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60" h="1142">
                  <a:moveTo>
                    <a:pt x="358" y="1123"/>
                  </a:moveTo>
                  <a:cubicBezTo>
                    <a:pt x="336" y="1120"/>
                    <a:pt x="313" y="1118"/>
                    <a:pt x="291" y="1113"/>
                  </a:cubicBezTo>
                  <a:cubicBezTo>
                    <a:pt x="271" y="1108"/>
                    <a:pt x="234" y="1094"/>
                    <a:pt x="234" y="1094"/>
                  </a:cubicBezTo>
                  <a:cubicBezTo>
                    <a:pt x="221" y="1081"/>
                    <a:pt x="210" y="1066"/>
                    <a:pt x="195" y="1055"/>
                  </a:cubicBezTo>
                  <a:cubicBezTo>
                    <a:pt x="177" y="1041"/>
                    <a:pt x="138" y="1017"/>
                    <a:pt x="138" y="1017"/>
                  </a:cubicBezTo>
                  <a:cubicBezTo>
                    <a:pt x="127" y="986"/>
                    <a:pt x="110" y="962"/>
                    <a:pt x="99" y="931"/>
                  </a:cubicBezTo>
                  <a:cubicBezTo>
                    <a:pt x="84" y="816"/>
                    <a:pt x="95" y="727"/>
                    <a:pt x="157" y="633"/>
                  </a:cubicBezTo>
                  <a:cubicBezTo>
                    <a:pt x="204" y="489"/>
                    <a:pt x="147" y="350"/>
                    <a:pt x="22" y="268"/>
                  </a:cubicBezTo>
                  <a:cubicBezTo>
                    <a:pt x="16" y="258"/>
                    <a:pt x="0" y="250"/>
                    <a:pt x="3" y="239"/>
                  </a:cubicBezTo>
                  <a:cubicBezTo>
                    <a:pt x="9" y="217"/>
                    <a:pt x="55" y="237"/>
                    <a:pt x="61" y="239"/>
                  </a:cubicBezTo>
                  <a:cubicBezTo>
                    <a:pt x="85" y="264"/>
                    <a:pt x="99" y="287"/>
                    <a:pt x="128" y="307"/>
                  </a:cubicBezTo>
                  <a:cubicBezTo>
                    <a:pt x="140" y="340"/>
                    <a:pt x="161" y="353"/>
                    <a:pt x="176" y="383"/>
                  </a:cubicBezTo>
                  <a:cubicBezTo>
                    <a:pt x="219" y="468"/>
                    <a:pt x="147" y="353"/>
                    <a:pt x="205" y="441"/>
                  </a:cubicBezTo>
                  <a:cubicBezTo>
                    <a:pt x="214" y="470"/>
                    <a:pt x="225" y="498"/>
                    <a:pt x="234" y="527"/>
                  </a:cubicBezTo>
                  <a:cubicBezTo>
                    <a:pt x="240" y="546"/>
                    <a:pt x="253" y="585"/>
                    <a:pt x="253" y="585"/>
                  </a:cubicBezTo>
                  <a:cubicBezTo>
                    <a:pt x="256" y="646"/>
                    <a:pt x="253" y="707"/>
                    <a:pt x="262" y="767"/>
                  </a:cubicBezTo>
                  <a:cubicBezTo>
                    <a:pt x="263" y="776"/>
                    <a:pt x="276" y="780"/>
                    <a:pt x="282" y="787"/>
                  </a:cubicBezTo>
                  <a:cubicBezTo>
                    <a:pt x="308" y="819"/>
                    <a:pt x="330" y="853"/>
                    <a:pt x="358" y="883"/>
                  </a:cubicBezTo>
                  <a:cubicBezTo>
                    <a:pt x="379" y="782"/>
                    <a:pt x="398" y="699"/>
                    <a:pt x="474" y="623"/>
                  </a:cubicBezTo>
                  <a:cubicBezTo>
                    <a:pt x="484" y="592"/>
                    <a:pt x="501" y="577"/>
                    <a:pt x="512" y="547"/>
                  </a:cubicBezTo>
                  <a:cubicBezTo>
                    <a:pt x="515" y="483"/>
                    <a:pt x="515" y="419"/>
                    <a:pt x="522" y="355"/>
                  </a:cubicBezTo>
                  <a:cubicBezTo>
                    <a:pt x="530" y="285"/>
                    <a:pt x="537" y="311"/>
                    <a:pt x="570" y="268"/>
                  </a:cubicBezTo>
                  <a:cubicBezTo>
                    <a:pt x="613" y="213"/>
                    <a:pt x="644" y="165"/>
                    <a:pt x="694" y="115"/>
                  </a:cubicBezTo>
                  <a:cubicBezTo>
                    <a:pt x="718" y="91"/>
                    <a:pt x="728" y="69"/>
                    <a:pt x="762" y="57"/>
                  </a:cubicBezTo>
                  <a:cubicBezTo>
                    <a:pt x="765" y="52"/>
                    <a:pt x="794" y="0"/>
                    <a:pt x="810" y="9"/>
                  </a:cubicBezTo>
                  <a:cubicBezTo>
                    <a:pt x="819" y="14"/>
                    <a:pt x="805" y="29"/>
                    <a:pt x="800" y="38"/>
                  </a:cubicBezTo>
                  <a:cubicBezTo>
                    <a:pt x="795" y="48"/>
                    <a:pt x="786" y="57"/>
                    <a:pt x="781" y="67"/>
                  </a:cubicBezTo>
                  <a:cubicBezTo>
                    <a:pt x="760" y="108"/>
                    <a:pt x="751" y="166"/>
                    <a:pt x="742" y="211"/>
                  </a:cubicBezTo>
                  <a:cubicBezTo>
                    <a:pt x="745" y="230"/>
                    <a:pt x="740" y="253"/>
                    <a:pt x="752" y="268"/>
                  </a:cubicBezTo>
                  <a:cubicBezTo>
                    <a:pt x="765" y="284"/>
                    <a:pt x="797" y="241"/>
                    <a:pt x="800" y="239"/>
                  </a:cubicBezTo>
                  <a:cubicBezTo>
                    <a:pt x="826" y="223"/>
                    <a:pt x="886" y="211"/>
                    <a:pt x="886" y="211"/>
                  </a:cubicBezTo>
                  <a:cubicBezTo>
                    <a:pt x="893" y="201"/>
                    <a:pt x="898" y="190"/>
                    <a:pt x="906" y="182"/>
                  </a:cubicBezTo>
                  <a:cubicBezTo>
                    <a:pt x="914" y="174"/>
                    <a:pt x="927" y="172"/>
                    <a:pt x="934" y="163"/>
                  </a:cubicBezTo>
                  <a:cubicBezTo>
                    <a:pt x="940" y="155"/>
                    <a:pt x="938" y="142"/>
                    <a:pt x="944" y="134"/>
                  </a:cubicBezTo>
                  <a:cubicBezTo>
                    <a:pt x="957" y="118"/>
                    <a:pt x="978" y="110"/>
                    <a:pt x="992" y="95"/>
                  </a:cubicBezTo>
                  <a:cubicBezTo>
                    <a:pt x="1008" y="140"/>
                    <a:pt x="1008" y="197"/>
                    <a:pt x="982" y="239"/>
                  </a:cubicBezTo>
                  <a:cubicBezTo>
                    <a:pt x="966" y="266"/>
                    <a:pt x="906" y="297"/>
                    <a:pt x="906" y="297"/>
                  </a:cubicBezTo>
                  <a:cubicBezTo>
                    <a:pt x="878" y="377"/>
                    <a:pt x="920" y="282"/>
                    <a:pt x="867" y="335"/>
                  </a:cubicBezTo>
                  <a:cubicBezTo>
                    <a:pt x="860" y="342"/>
                    <a:pt x="864" y="356"/>
                    <a:pt x="858" y="364"/>
                  </a:cubicBezTo>
                  <a:cubicBezTo>
                    <a:pt x="845" y="380"/>
                    <a:pt x="824" y="388"/>
                    <a:pt x="810" y="403"/>
                  </a:cubicBezTo>
                  <a:cubicBezTo>
                    <a:pt x="787" y="470"/>
                    <a:pt x="796" y="441"/>
                    <a:pt x="781" y="489"/>
                  </a:cubicBezTo>
                  <a:cubicBezTo>
                    <a:pt x="795" y="846"/>
                    <a:pt x="727" y="727"/>
                    <a:pt x="838" y="691"/>
                  </a:cubicBezTo>
                  <a:cubicBezTo>
                    <a:pt x="914" y="638"/>
                    <a:pt x="822" y="698"/>
                    <a:pt x="896" y="662"/>
                  </a:cubicBezTo>
                  <a:cubicBezTo>
                    <a:pt x="925" y="648"/>
                    <a:pt x="946" y="622"/>
                    <a:pt x="973" y="604"/>
                  </a:cubicBezTo>
                  <a:cubicBezTo>
                    <a:pt x="986" y="585"/>
                    <a:pt x="998" y="566"/>
                    <a:pt x="1011" y="547"/>
                  </a:cubicBezTo>
                  <a:cubicBezTo>
                    <a:pt x="1029" y="520"/>
                    <a:pt x="1031" y="488"/>
                    <a:pt x="1050" y="460"/>
                  </a:cubicBezTo>
                  <a:cubicBezTo>
                    <a:pt x="1064" y="416"/>
                    <a:pt x="1092" y="392"/>
                    <a:pt x="1117" y="355"/>
                  </a:cubicBezTo>
                  <a:cubicBezTo>
                    <a:pt x="1160" y="216"/>
                    <a:pt x="1136" y="283"/>
                    <a:pt x="1136" y="681"/>
                  </a:cubicBezTo>
                  <a:cubicBezTo>
                    <a:pt x="1136" y="774"/>
                    <a:pt x="1089" y="835"/>
                    <a:pt x="1002" y="863"/>
                  </a:cubicBezTo>
                  <a:cubicBezTo>
                    <a:pt x="981" y="884"/>
                    <a:pt x="953" y="898"/>
                    <a:pt x="934" y="921"/>
                  </a:cubicBezTo>
                  <a:cubicBezTo>
                    <a:pt x="896" y="968"/>
                    <a:pt x="938" y="935"/>
                    <a:pt x="886" y="969"/>
                  </a:cubicBezTo>
                  <a:cubicBezTo>
                    <a:pt x="861" y="1051"/>
                    <a:pt x="824" y="1063"/>
                    <a:pt x="742" y="1075"/>
                  </a:cubicBezTo>
                  <a:cubicBezTo>
                    <a:pt x="690" y="1092"/>
                    <a:pt x="651" y="1104"/>
                    <a:pt x="598" y="1113"/>
                  </a:cubicBezTo>
                  <a:cubicBezTo>
                    <a:pt x="549" y="1130"/>
                    <a:pt x="445" y="1142"/>
                    <a:pt x="445" y="1142"/>
                  </a:cubicBezTo>
                  <a:cubicBezTo>
                    <a:pt x="294" y="1131"/>
                    <a:pt x="266" y="1140"/>
                    <a:pt x="358" y="1123"/>
                  </a:cubicBezTo>
                  <a:close/>
                </a:path>
              </a:pathLst>
            </a:custGeom>
            <a:solidFill>
              <a:srgbClr val="E9970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3" name="Freeform 20">
              <a:extLst>
                <a:ext uri="{FF2B5EF4-FFF2-40B4-BE49-F238E27FC236}">
                  <a16:creationId xmlns:a16="http://schemas.microsoft.com/office/drawing/2014/main" id="{EF3A8DC6-B7A2-4DFF-B3E9-C2AB428633D3}"/>
                </a:ext>
              </a:extLst>
            </p:cNvPr>
            <p:cNvSpPr>
              <a:spLocks/>
            </p:cNvSpPr>
            <p:nvPr/>
          </p:nvSpPr>
          <p:spPr bwMode="auto">
            <a:xfrm>
              <a:off x="893" y="3091"/>
              <a:ext cx="669" cy="1083"/>
            </a:xfrm>
            <a:custGeom>
              <a:avLst/>
              <a:gdLst>
                <a:gd name="T0" fmla="*/ 86 w 669"/>
                <a:gd name="T1" fmla="*/ 1037 h 1083"/>
                <a:gd name="T2" fmla="*/ 144 w 669"/>
                <a:gd name="T3" fmla="*/ 807 h 1083"/>
                <a:gd name="T4" fmla="*/ 163 w 669"/>
                <a:gd name="T5" fmla="*/ 749 h 1083"/>
                <a:gd name="T6" fmla="*/ 173 w 669"/>
                <a:gd name="T7" fmla="*/ 711 h 1083"/>
                <a:gd name="T8" fmla="*/ 192 w 669"/>
                <a:gd name="T9" fmla="*/ 653 h 1083"/>
                <a:gd name="T10" fmla="*/ 182 w 669"/>
                <a:gd name="T11" fmla="*/ 471 h 1083"/>
                <a:gd name="T12" fmla="*/ 163 w 669"/>
                <a:gd name="T13" fmla="*/ 442 h 1083"/>
                <a:gd name="T14" fmla="*/ 105 w 669"/>
                <a:gd name="T15" fmla="*/ 327 h 1083"/>
                <a:gd name="T16" fmla="*/ 57 w 669"/>
                <a:gd name="T17" fmla="*/ 211 h 1083"/>
                <a:gd name="T18" fmla="*/ 38 w 669"/>
                <a:gd name="T19" fmla="*/ 154 h 1083"/>
                <a:gd name="T20" fmla="*/ 29 w 669"/>
                <a:gd name="T21" fmla="*/ 19 h 1083"/>
                <a:gd name="T22" fmla="*/ 9 w 669"/>
                <a:gd name="T23" fmla="*/ 0 h 1083"/>
                <a:gd name="T24" fmla="*/ 67 w 669"/>
                <a:gd name="T25" fmla="*/ 19 h 1083"/>
                <a:gd name="T26" fmla="*/ 115 w 669"/>
                <a:gd name="T27" fmla="*/ 135 h 1083"/>
                <a:gd name="T28" fmla="*/ 173 w 669"/>
                <a:gd name="T29" fmla="*/ 288 h 1083"/>
                <a:gd name="T30" fmla="*/ 230 w 669"/>
                <a:gd name="T31" fmla="*/ 288 h 1083"/>
                <a:gd name="T32" fmla="*/ 259 w 669"/>
                <a:gd name="T33" fmla="*/ 279 h 1083"/>
                <a:gd name="T34" fmla="*/ 317 w 669"/>
                <a:gd name="T35" fmla="*/ 173 h 1083"/>
                <a:gd name="T36" fmla="*/ 355 w 669"/>
                <a:gd name="T37" fmla="*/ 48 h 1083"/>
                <a:gd name="T38" fmla="*/ 297 w 669"/>
                <a:gd name="T39" fmla="*/ 471 h 1083"/>
                <a:gd name="T40" fmla="*/ 307 w 669"/>
                <a:gd name="T41" fmla="*/ 557 h 1083"/>
                <a:gd name="T42" fmla="*/ 470 w 669"/>
                <a:gd name="T43" fmla="*/ 451 h 1083"/>
                <a:gd name="T44" fmla="*/ 537 w 669"/>
                <a:gd name="T45" fmla="*/ 442 h 1083"/>
                <a:gd name="T46" fmla="*/ 633 w 669"/>
                <a:gd name="T47" fmla="*/ 423 h 1083"/>
                <a:gd name="T48" fmla="*/ 614 w 669"/>
                <a:gd name="T49" fmla="*/ 480 h 1083"/>
                <a:gd name="T50" fmla="*/ 480 w 669"/>
                <a:gd name="T51" fmla="*/ 519 h 1083"/>
                <a:gd name="T52" fmla="*/ 345 w 669"/>
                <a:gd name="T53" fmla="*/ 691 h 1083"/>
                <a:gd name="T54" fmla="*/ 326 w 669"/>
                <a:gd name="T55" fmla="*/ 749 h 1083"/>
                <a:gd name="T56" fmla="*/ 297 w 669"/>
                <a:gd name="T57" fmla="*/ 807 h 1083"/>
                <a:gd name="T58" fmla="*/ 201 w 669"/>
                <a:gd name="T59" fmla="*/ 960 h 1083"/>
                <a:gd name="T60" fmla="*/ 163 w 669"/>
                <a:gd name="T61" fmla="*/ 999 h 1083"/>
                <a:gd name="T62" fmla="*/ 125 w 669"/>
                <a:gd name="T63" fmla="*/ 1037 h 1083"/>
                <a:gd name="T64" fmla="*/ 105 w 669"/>
                <a:gd name="T65" fmla="*/ 1066 h 1083"/>
                <a:gd name="T66" fmla="*/ 77 w 669"/>
                <a:gd name="T67" fmla="*/ 1075 h 1083"/>
                <a:gd name="T68" fmla="*/ 86 w 669"/>
                <a:gd name="T69" fmla="*/ 1037 h 10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69" h="1083">
                  <a:moveTo>
                    <a:pt x="86" y="1037"/>
                  </a:moveTo>
                  <a:cubicBezTo>
                    <a:pt x="98" y="958"/>
                    <a:pt x="98" y="875"/>
                    <a:pt x="144" y="807"/>
                  </a:cubicBezTo>
                  <a:cubicBezTo>
                    <a:pt x="150" y="788"/>
                    <a:pt x="158" y="769"/>
                    <a:pt x="163" y="749"/>
                  </a:cubicBezTo>
                  <a:cubicBezTo>
                    <a:pt x="166" y="736"/>
                    <a:pt x="169" y="724"/>
                    <a:pt x="173" y="711"/>
                  </a:cubicBezTo>
                  <a:cubicBezTo>
                    <a:pt x="179" y="692"/>
                    <a:pt x="192" y="653"/>
                    <a:pt x="192" y="653"/>
                  </a:cubicBezTo>
                  <a:cubicBezTo>
                    <a:pt x="189" y="592"/>
                    <a:pt x="190" y="531"/>
                    <a:pt x="182" y="471"/>
                  </a:cubicBezTo>
                  <a:cubicBezTo>
                    <a:pt x="180" y="460"/>
                    <a:pt x="168" y="452"/>
                    <a:pt x="163" y="442"/>
                  </a:cubicBezTo>
                  <a:cubicBezTo>
                    <a:pt x="144" y="404"/>
                    <a:pt x="119" y="368"/>
                    <a:pt x="105" y="327"/>
                  </a:cubicBezTo>
                  <a:cubicBezTo>
                    <a:pt x="91" y="286"/>
                    <a:pt x="71" y="253"/>
                    <a:pt x="57" y="211"/>
                  </a:cubicBezTo>
                  <a:cubicBezTo>
                    <a:pt x="51" y="192"/>
                    <a:pt x="38" y="154"/>
                    <a:pt x="38" y="154"/>
                  </a:cubicBezTo>
                  <a:cubicBezTo>
                    <a:pt x="35" y="109"/>
                    <a:pt x="37" y="63"/>
                    <a:pt x="29" y="19"/>
                  </a:cubicBezTo>
                  <a:cubicBezTo>
                    <a:pt x="27" y="10"/>
                    <a:pt x="0" y="0"/>
                    <a:pt x="9" y="0"/>
                  </a:cubicBezTo>
                  <a:cubicBezTo>
                    <a:pt x="29" y="0"/>
                    <a:pt x="67" y="19"/>
                    <a:pt x="67" y="19"/>
                  </a:cubicBezTo>
                  <a:cubicBezTo>
                    <a:pt x="81" y="60"/>
                    <a:pt x="101" y="92"/>
                    <a:pt x="115" y="135"/>
                  </a:cubicBezTo>
                  <a:cubicBezTo>
                    <a:pt x="133" y="189"/>
                    <a:pt x="141" y="241"/>
                    <a:pt x="173" y="288"/>
                  </a:cubicBezTo>
                  <a:cubicBezTo>
                    <a:pt x="199" y="368"/>
                    <a:pt x="181" y="363"/>
                    <a:pt x="230" y="288"/>
                  </a:cubicBezTo>
                  <a:cubicBezTo>
                    <a:pt x="236" y="280"/>
                    <a:pt x="249" y="282"/>
                    <a:pt x="259" y="279"/>
                  </a:cubicBezTo>
                  <a:cubicBezTo>
                    <a:pt x="272" y="242"/>
                    <a:pt x="289" y="199"/>
                    <a:pt x="317" y="173"/>
                  </a:cubicBezTo>
                  <a:cubicBezTo>
                    <a:pt x="325" y="117"/>
                    <a:pt x="326" y="93"/>
                    <a:pt x="355" y="48"/>
                  </a:cubicBezTo>
                  <a:cubicBezTo>
                    <a:pt x="380" y="190"/>
                    <a:pt x="407" y="361"/>
                    <a:pt x="297" y="471"/>
                  </a:cubicBezTo>
                  <a:cubicBezTo>
                    <a:pt x="276" y="557"/>
                    <a:pt x="253" y="538"/>
                    <a:pt x="307" y="557"/>
                  </a:cubicBezTo>
                  <a:cubicBezTo>
                    <a:pt x="372" y="535"/>
                    <a:pt x="402" y="464"/>
                    <a:pt x="470" y="451"/>
                  </a:cubicBezTo>
                  <a:cubicBezTo>
                    <a:pt x="492" y="447"/>
                    <a:pt x="515" y="446"/>
                    <a:pt x="537" y="442"/>
                  </a:cubicBezTo>
                  <a:cubicBezTo>
                    <a:pt x="569" y="436"/>
                    <a:pt x="633" y="423"/>
                    <a:pt x="633" y="423"/>
                  </a:cubicBezTo>
                  <a:cubicBezTo>
                    <a:pt x="669" y="457"/>
                    <a:pt x="656" y="467"/>
                    <a:pt x="614" y="480"/>
                  </a:cubicBezTo>
                  <a:cubicBezTo>
                    <a:pt x="566" y="512"/>
                    <a:pt x="542" y="511"/>
                    <a:pt x="480" y="519"/>
                  </a:cubicBezTo>
                  <a:cubicBezTo>
                    <a:pt x="401" y="544"/>
                    <a:pt x="370" y="619"/>
                    <a:pt x="345" y="691"/>
                  </a:cubicBezTo>
                  <a:cubicBezTo>
                    <a:pt x="338" y="710"/>
                    <a:pt x="337" y="732"/>
                    <a:pt x="326" y="749"/>
                  </a:cubicBezTo>
                  <a:cubicBezTo>
                    <a:pt x="306" y="779"/>
                    <a:pt x="306" y="774"/>
                    <a:pt x="297" y="807"/>
                  </a:cubicBezTo>
                  <a:cubicBezTo>
                    <a:pt x="280" y="868"/>
                    <a:pt x="268" y="939"/>
                    <a:pt x="201" y="960"/>
                  </a:cubicBezTo>
                  <a:cubicBezTo>
                    <a:pt x="178" y="1033"/>
                    <a:pt x="212" y="951"/>
                    <a:pt x="163" y="999"/>
                  </a:cubicBezTo>
                  <a:cubicBezTo>
                    <a:pt x="110" y="1050"/>
                    <a:pt x="202" y="1010"/>
                    <a:pt x="125" y="1037"/>
                  </a:cubicBezTo>
                  <a:cubicBezTo>
                    <a:pt x="118" y="1047"/>
                    <a:pt x="114" y="1059"/>
                    <a:pt x="105" y="1066"/>
                  </a:cubicBezTo>
                  <a:cubicBezTo>
                    <a:pt x="97" y="1072"/>
                    <a:pt x="82" y="1083"/>
                    <a:pt x="77" y="1075"/>
                  </a:cubicBezTo>
                  <a:cubicBezTo>
                    <a:pt x="70" y="1064"/>
                    <a:pt x="83" y="1050"/>
                    <a:pt x="86" y="1037"/>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4" name="Freeform 21">
              <a:extLst>
                <a:ext uri="{FF2B5EF4-FFF2-40B4-BE49-F238E27FC236}">
                  <a16:creationId xmlns:a16="http://schemas.microsoft.com/office/drawing/2014/main" id="{5FDD5DF8-328D-4970-8AC3-7078BA3B3BD9}"/>
                </a:ext>
              </a:extLst>
            </p:cNvPr>
            <p:cNvSpPr>
              <a:spLocks/>
            </p:cNvSpPr>
            <p:nvPr/>
          </p:nvSpPr>
          <p:spPr bwMode="auto">
            <a:xfrm>
              <a:off x="691" y="3254"/>
              <a:ext cx="586" cy="941"/>
            </a:xfrm>
            <a:custGeom>
              <a:avLst/>
              <a:gdLst>
                <a:gd name="T0" fmla="*/ 202 w 586"/>
                <a:gd name="T1" fmla="*/ 941 h 941"/>
                <a:gd name="T2" fmla="*/ 163 w 586"/>
                <a:gd name="T3" fmla="*/ 884 h 941"/>
                <a:gd name="T4" fmla="*/ 154 w 586"/>
                <a:gd name="T5" fmla="*/ 855 h 941"/>
                <a:gd name="T6" fmla="*/ 125 w 586"/>
                <a:gd name="T7" fmla="*/ 836 h 941"/>
                <a:gd name="T8" fmla="*/ 87 w 586"/>
                <a:gd name="T9" fmla="*/ 797 h 941"/>
                <a:gd name="T10" fmla="*/ 77 w 586"/>
                <a:gd name="T11" fmla="*/ 768 h 941"/>
                <a:gd name="T12" fmla="*/ 58 w 586"/>
                <a:gd name="T13" fmla="*/ 740 h 941"/>
                <a:gd name="T14" fmla="*/ 10 w 586"/>
                <a:gd name="T15" fmla="*/ 615 h 941"/>
                <a:gd name="T16" fmla="*/ 39 w 586"/>
                <a:gd name="T17" fmla="*/ 404 h 941"/>
                <a:gd name="T18" fmla="*/ 29 w 586"/>
                <a:gd name="T19" fmla="*/ 116 h 941"/>
                <a:gd name="T20" fmla="*/ 0 w 586"/>
                <a:gd name="T21" fmla="*/ 10 h 941"/>
                <a:gd name="T22" fmla="*/ 10 w 586"/>
                <a:gd name="T23" fmla="*/ 39 h 941"/>
                <a:gd name="T24" fmla="*/ 48 w 586"/>
                <a:gd name="T25" fmla="*/ 116 h 941"/>
                <a:gd name="T26" fmla="*/ 125 w 586"/>
                <a:gd name="T27" fmla="*/ 221 h 941"/>
                <a:gd name="T28" fmla="*/ 163 w 586"/>
                <a:gd name="T29" fmla="*/ 308 h 941"/>
                <a:gd name="T30" fmla="*/ 211 w 586"/>
                <a:gd name="T31" fmla="*/ 615 h 941"/>
                <a:gd name="T32" fmla="*/ 259 w 586"/>
                <a:gd name="T33" fmla="*/ 538 h 941"/>
                <a:gd name="T34" fmla="*/ 355 w 586"/>
                <a:gd name="T35" fmla="*/ 471 h 941"/>
                <a:gd name="T36" fmla="*/ 403 w 586"/>
                <a:gd name="T37" fmla="*/ 442 h 941"/>
                <a:gd name="T38" fmla="*/ 509 w 586"/>
                <a:gd name="T39" fmla="*/ 375 h 941"/>
                <a:gd name="T40" fmla="*/ 567 w 586"/>
                <a:gd name="T41" fmla="*/ 298 h 941"/>
                <a:gd name="T42" fmla="*/ 576 w 586"/>
                <a:gd name="T43" fmla="*/ 269 h 941"/>
                <a:gd name="T44" fmla="*/ 586 w 586"/>
                <a:gd name="T45" fmla="*/ 212 h 941"/>
                <a:gd name="T46" fmla="*/ 423 w 586"/>
                <a:gd name="T47" fmla="*/ 576 h 941"/>
                <a:gd name="T48" fmla="*/ 355 w 586"/>
                <a:gd name="T49" fmla="*/ 644 h 941"/>
                <a:gd name="T50" fmla="*/ 317 w 586"/>
                <a:gd name="T51" fmla="*/ 692 h 941"/>
                <a:gd name="T52" fmla="*/ 259 w 586"/>
                <a:gd name="T53" fmla="*/ 874 h 941"/>
                <a:gd name="T54" fmla="*/ 231 w 586"/>
                <a:gd name="T55" fmla="*/ 932 h 941"/>
                <a:gd name="T56" fmla="*/ 202 w 586"/>
                <a:gd name="T57" fmla="*/ 941 h 9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6" h="941">
                  <a:moveTo>
                    <a:pt x="202" y="941"/>
                  </a:moveTo>
                  <a:cubicBezTo>
                    <a:pt x="189" y="922"/>
                    <a:pt x="170" y="906"/>
                    <a:pt x="163" y="884"/>
                  </a:cubicBezTo>
                  <a:cubicBezTo>
                    <a:pt x="160" y="874"/>
                    <a:pt x="160" y="863"/>
                    <a:pt x="154" y="855"/>
                  </a:cubicBezTo>
                  <a:cubicBezTo>
                    <a:pt x="147" y="846"/>
                    <a:pt x="135" y="842"/>
                    <a:pt x="125" y="836"/>
                  </a:cubicBezTo>
                  <a:cubicBezTo>
                    <a:pt x="98" y="757"/>
                    <a:pt x="138" y="849"/>
                    <a:pt x="87" y="797"/>
                  </a:cubicBezTo>
                  <a:cubicBezTo>
                    <a:pt x="80" y="790"/>
                    <a:pt x="82" y="777"/>
                    <a:pt x="77" y="768"/>
                  </a:cubicBezTo>
                  <a:cubicBezTo>
                    <a:pt x="72" y="758"/>
                    <a:pt x="64" y="749"/>
                    <a:pt x="58" y="740"/>
                  </a:cubicBezTo>
                  <a:cubicBezTo>
                    <a:pt x="47" y="696"/>
                    <a:pt x="24" y="659"/>
                    <a:pt x="10" y="615"/>
                  </a:cubicBezTo>
                  <a:cubicBezTo>
                    <a:pt x="16" y="526"/>
                    <a:pt x="12" y="478"/>
                    <a:pt x="39" y="404"/>
                  </a:cubicBezTo>
                  <a:cubicBezTo>
                    <a:pt x="36" y="308"/>
                    <a:pt x="35" y="212"/>
                    <a:pt x="29" y="116"/>
                  </a:cubicBezTo>
                  <a:cubicBezTo>
                    <a:pt x="27" y="80"/>
                    <a:pt x="0" y="46"/>
                    <a:pt x="0" y="10"/>
                  </a:cubicBezTo>
                  <a:cubicBezTo>
                    <a:pt x="0" y="0"/>
                    <a:pt x="7" y="29"/>
                    <a:pt x="10" y="39"/>
                  </a:cubicBezTo>
                  <a:cubicBezTo>
                    <a:pt x="20" y="71"/>
                    <a:pt x="25" y="92"/>
                    <a:pt x="48" y="116"/>
                  </a:cubicBezTo>
                  <a:cubicBezTo>
                    <a:pt x="65" y="164"/>
                    <a:pt x="106" y="166"/>
                    <a:pt x="125" y="221"/>
                  </a:cubicBezTo>
                  <a:cubicBezTo>
                    <a:pt x="136" y="254"/>
                    <a:pt x="144" y="279"/>
                    <a:pt x="163" y="308"/>
                  </a:cubicBezTo>
                  <a:cubicBezTo>
                    <a:pt x="171" y="416"/>
                    <a:pt x="187" y="512"/>
                    <a:pt x="211" y="615"/>
                  </a:cubicBezTo>
                  <a:cubicBezTo>
                    <a:pt x="236" y="591"/>
                    <a:pt x="237" y="565"/>
                    <a:pt x="259" y="538"/>
                  </a:cubicBezTo>
                  <a:cubicBezTo>
                    <a:pt x="282" y="510"/>
                    <a:pt x="321" y="482"/>
                    <a:pt x="355" y="471"/>
                  </a:cubicBezTo>
                  <a:cubicBezTo>
                    <a:pt x="406" y="422"/>
                    <a:pt x="340" y="480"/>
                    <a:pt x="403" y="442"/>
                  </a:cubicBezTo>
                  <a:cubicBezTo>
                    <a:pt x="440" y="420"/>
                    <a:pt x="466" y="388"/>
                    <a:pt x="509" y="375"/>
                  </a:cubicBezTo>
                  <a:cubicBezTo>
                    <a:pt x="552" y="309"/>
                    <a:pt x="530" y="333"/>
                    <a:pt x="567" y="298"/>
                  </a:cubicBezTo>
                  <a:cubicBezTo>
                    <a:pt x="570" y="288"/>
                    <a:pt x="574" y="279"/>
                    <a:pt x="576" y="269"/>
                  </a:cubicBezTo>
                  <a:cubicBezTo>
                    <a:pt x="580" y="250"/>
                    <a:pt x="586" y="193"/>
                    <a:pt x="586" y="212"/>
                  </a:cubicBezTo>
                  <a:cubicBezTo>
                    <a:pt x="586" y="348"/>
                    <a:pt x="527" y="491"/>
                    <a:pt x="423" y="576"/>
                  </a:cubicBezTo>
                  <a:cubicBezTo>
                    <a:pt x="396" y="598"/>
                    <a:pt x="385" y="624"/>
                    <a:pt x="355" y="644"/>
                  </a:cubicBezTo>
                  <a:cubicBezTo>
                    <a:pt x="344" y="661"/>
                    <a:pt x="328" y="675"/>
                    <a:pt x="317" y="692"/>
                  </a:cubicBezTo>
                  <a:cubicBezTo>
                    <a:pt x="287" y="742"/>
                    <a:pt x="277" y="819"/>
                    <a:pt x="259" y="874"/>
                  </a:cubicBezTo>
                  <a:cubicBezTo>
                    <a:pt x="253" y="893"/>
                    <a:pt x="249" y="918"/>
                    <a:pt x="231" y="932"/>
                  </a:cubicBezTo>
                  <a:cubicBezTo>
                    <a:pt x="223" y="938"/>
                    <a:pt x="212" y="938"/>
                    <a:pt x="202" y="941"/>
                  </a:cubicBezTo>
                  <a:close/>
                </a:path>
              </a:pathLst>
            </a:custGeom>
            <a:solidFill>
              <a:srgbClr val="F1FC1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5" name="Group 22">
            <a:extLst>
              <a:ext uri="{FF2B5EF4-FFF2-40B4-BE49-F238E27FC236}">
                <a16:creationId xmlns:a16="http://schemas.microsoft.com/office/drawing/2014/main" id="{9538A85E-ECC8-4128-B479-DCEE2B76E9E7}"/>
              </a:ext>
            </a:extLst>
          </p:cNvPr>
          <p:cNvGrpSpPr>
            <a:grpSpLocks/>
          </p:cNvGrpSpPr>
          <p:nvPr/>
        </p:nvGrpSpPr>
        <p:grpSpPr bwMode="auto">
          <a:xfrm>
            <a:off x="1416050" y="5695950"/>
            <a:ext cx="1031875" cy="1143000"/>
            <a:chOff x="352" y="3063"/>
            <a:chExt cx="1210" cy="1161"/>
          </a:xfrm>
        </p:grpSpPr>
        <p:sp>
          <p:nvSpPr>
            <p:cNvPr id="5167" name="Freeform 23">
              <a:extLst>
                <a:ext uri="{FF2B5EF4-FFF2-40B4-BE49-F238E27FC236}">
                  <a16:creationId xmlns:a16="http://schemas.microsoft.com/office/drawing/2014/main" id="{2B2726F1-3240-4BB2-8C2A-110F6207F2FB}"/>
                </a:ext>
              </a:extLst>
            </p:cNvPr>
            <p:cNvSpPr>
              <a:spLocks/>
            </p:cNvSpPr>
            <p:nvPr/>
          </p:nvSpPr>
          <p:spPr bwMode="auto">
            <a:xfrm>
              <a:off x="507" y="3066"/>
              <a:ext cx="405" cy="1158"/>
            </a:xfrm>
            <a:custGeom>
              <a:avLst/>
              <a:gdLst>
                <a:gd name="T0" fmla="*/ 405 w 405"/>
                <a:gd name="T1" fmla="*/ 1129 h 1158"/>
                <a:gd name="T2" fmla="*/ 357 w 405"/>
                <a:gd name="T3" fmla="*/ 937 h 1158"/>
                <a:gd name="T4" fmla="*/ 309 w 405"/>
                <a:gd name="T5" fmla="*/ 851 h 1158"/>
                <a:gd name="T6" fmla="*/ 271 w 405"/>
                <a:gd name="T7" fmla="*/ 736 h 1158"/>
                <a:gd name="T8" fmla="*/ 213 w 405"/>
                <a:gd name="T9" fmla="*/ 534 h 1158"/>
                <a:gd name="T10" fmla="*/ 194 w 405"/>
                <a:gd name="T11" fmla="*/ 505 h 1158"/>
                <a:gd name="T12" fmla="*/ 155 w 405"/>
                <a:gd name="T13" fmla="*/ 428 h 1158"/>
                <a:gd name="T14" fmla="*/ 127 w 405"/>
                <a:gd name="T15" fmla="*/ 323 h 1158"/>
                <a:gd name="T16" fmla="*/ 88 w 405"/>
                <a:gd name="T17" fmla="*/ 131 h 1158"/>
                <a:gd name="T18" fmla="*/ 59 w 405"/>
                <a:gd name="T19" fmla="*/ 246 h 1158"/>
                <a:gd name="T20" fmla="*/ 98 w 405"/>
                <a:gd name="T21" fmla="*/ 803 h 1158"/>
                <a:gd name="T22" fmla="*/ 136 w 405"/>
                <a:gd name="T23" fmla="*/ 889 h 1158"/>
                <a:gd name="T24" fmla="*/ 194 w 405"/>
                <a:gd name="T25" fmla="*/ 1024 h 1158"/>
                <a:gd name="T26" fmla="*/ 223 w 405"/>
                <a:gd name="T27" fmla="*/ 1100 h 1158"/>
                <a:gd name="T28" fmla="*/ 232 w 405"/>
                <a:gd name="T29" fmla="*/ 1129 h 1158"/>
                <a:gd name="T30" fmla="*/ 405 w 405"/>
                <a:gd name="T31" fmla="*/ 1129 h 1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5" h="1158">
                  <a:moveTo>
                    <a:pt x="405" y="1129"/>
                  </a:moveTo>
                  <a:cubicBezTo>
                    <a:pt x="391" y="1064"/>
                    <a:pt x="378" y="1000"/>
                    <a:pt x="357" y="937"/>
                  </a:cubicBezTo>
                  <a:cubicBezTo>
                    <a:pt x="347" y="906"/>
                    <a:pt x="309" y="851"/>
                    <a:pt x="309" y="851"/>
                  </a:cubicBezTo>
                  <a:cubicBezTo>
                    <a:pt x="301" y="802"/>
                    <a:pt x="298" y="776"/>
                    <a:pt x="271" y="736"/>
                  </a:cubicBezTo>
                  <a:cubicBezTo>
                    <a:pt x="259" y="666"/>
                    <a:pt x="235" y="602"/>
                    <a:pt x="213" y="534"/>
                  </a:cubicBezTo>
                  <a:cubicBezTo>
                    <a:pt x="209" y="523"/>
                    <a:pt x="199" y="516"/>
                    <a:pt x="194" y="505"/>
                  </a:cubicBezTo>
                  <a:cubicBezTo>
                    <a:pt x="159" y="426"/>
                    <a:pt x="195" y="468"/>
                    <a:pt x="155" y="428"/>
                  </a:cubicBezTo>
                  <a:cubicBezTo>
                    <a:pt x="147" y="392"/>
                    <a:pt x="135" y="359"/>
                    <a:pt x="127" y="323"/>
                  </a:cubicBezTo>
                  <a:cubicBezTo>
                    <a:pt x="135" y="89"/>
                    <a:pt x="174" y="0"/>
                    <a:pt x="88" y="131"/>
                  </a:cubicBezTo>
                  <a:cubicBezTo>
                    <a:pt x="76" y="171"/>
                    <a:pt x="66" y="204"/>
                    <a:pt x="59" y="246"/>
                  </a:cubicBezTo>
                  <a:cubicBezTo>
                    <a:pt x="53" y="410"/>
                    <a:pt x="0" y="653"/>
                    <a:pt x="98" y="803"/>
                  </a:cubicBezTo>
                  <a:cubicBezTo>
                    <a:pt x="108" y="836"/>
                    <a:pt x="121" y="859"/>
                    <a:pt x="136" y="889"/>
                  </a:cubicBezTo>
                  <a:cubicBezTo>
                    <a:pt x="159" y="935"/>
                    <a:pt x="158" y="986"/>
                    <a:pt x="194" y="1024"/>
                  </a:cubicBezTo>
                  <a:cubicBezTo>
                    <a:pt x="215" y="1158"/>
                    <a:pt x="184" y="1035"/>
                    <a:pt x="223" y="1100"/>
                  </a:cubicBezTo>
                  <a:cubicBezTo>
                    <a:pt x="228" y="1109"/>
                    <a:pt x="222" y="1127"/>
                    <a:pt x="232" y="1129"/>
                  </a:cubicBezTo>
                  <a:cubicBezTo>
                    <a:pt x="289" y="1138"/>
                    <a:pt x="347" y="1129"/>
                    <a:pt x="405" y="1129"/>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8" name="Freeform 24">
              <a:extLst>
                <a:ext uri="{FF2B5EF4-FFF2-40B4-BE49-F238E27FC236}">
                  <a16:creationId xmlns:a16="http://schemas.microsoft.com/office/drawing/2014/main" id="{5081EA58-B61B-407A-B353-290174C40A0E}"/>
                </a:ext>
              </a:extLst>
            </p:cNvPr>
            <p:cNvSpPr>
              <a:spLocks/>
            </p:cNvSpPr>
            <p:nvPr/>
          </p:nvSpPr>
          <p:spPr bwMode="auto">
            <a:xfrm>
              <a:off x="352" y="3063"/>
              <a:ext cx="1160" cy="1142"/>
            </a:xfrm>
            <a:custGeom>
              <a:avLst/>
              <a:gdLst>
                <a:gd name="T0" fmla="*/ 358 w 1160"/>
                <a:gd name="T1" fmla="*/ 1123 h 1142"/>
                <a:gd name="T2" fmla="*/ 291 w 1160"/>
                <a:gd name="T3" fmla="*/ 1113 h 1142"/>
                <a:gd name="T4" fmla="*/ 234 w 1160"/>
                <a:gd name="T5" fmla="*/ 1094 h 1142"/>
                <a:gd name="T6" fmla="*/ 195 w 1160"/>
                <a:gd name="T7" fmla="*/ 1055 h 1142"/>
                <a:gd name="T8" fmla="*/ 138 w 1160"/>
                <a:gd name="T9" fmla="*/ 1017 h 1142"/>
                <a:gd name="T10" fmla="*/ 99 w 1160"/>
                <a:gd name="T11" fmla="*/ 931 h 1142"/>
                <a:gd name="T12" fmla="*/ 157 w 1160"/>
                <a:gd name="T13" fmla="*/ 633 h 1142"/>
                <a:gd name="T14" fmla="*/ 22 w 1160"/>
                <a:gd name="T15" fmla="*/ 268 h 1142"/>
                <a:gd name="T16" fmla="*/ 3 w 1160"/>
                <a:gd name="T17" fmla="*/ 239 h 1142"/>
                <a:gd name="T18" fmla="*/ 61 w 1160"/>
                <a:gd name="T19" fmla="*/ 239 h 1142"/>
                <a:gd name="T20" fmla="*/ 128 w 1160"/>
                <a:gd name="T21" fmla="*/ 307 h 1142"/>
                <a:gd name="T22" fmla="*/ 176 w 1160"/>
                <a:gd name="T23" fmla="*/ 383 h 1142"/>
                <a:gd name="T24" fmla="*/ 205 w 1160"/>
                <a:gd name="T25" fmla="*/ 441 h 1142"/>
                <a:gd name="T26" fmla="*/ 234 w 1160"/>
                <a:gd name="T27" fmla="*/ 527 h 1142"/>
                <a:gd name="T28" fmla="*/ 253 w 1160"/>
                <a:gd name="T29" fmla="*/ 585 h 1142"/>
                <a:gd name="T30" fmla="*/ 262 w 1160"/>
                <a:gd name="T31" fmla="*/ 767 h 1142"/>
                <a:gd name="T32" fmla="*/ 282 w 1160"/>
                <a:gd name="T33" fmla="*/ 787 h 1142"/>
                <a:gd name="T34" fmla="*/ 358 w 1160"/>
                <a:gd name="T35" fmla="*/ 883 h 1142"/>
                <a:gd name="T36" fmla="*/ 474 w 1160"/>
                <a:gd name="T37" fmla="*/ 623 h 1142"/>
                <a:gd name="T38" fmla="*/ 512 w 1160"/>
                <a:gd name="T39" fmla="*/ 547 h 1142"/>
                <a:gd name="T40" fmla="*/ 522 w 1160"/>
                <a:gd name="T41" fmla="*/ 355 h 1142"/>
                <a:gd name="T42" fmla="*/ 570 w 1160"/>
                <a:gd name="T43" fmla="*/ 268 h 1142"/>
                <a:gd name="T44" fmla="*/ 694 w 1160"/>
                <a:gd name="T45" fmla="*/ 115 h 1142"/>
                <a:gd name="T46" fmla="*/ 762 w 1160"/>
                <a:gd name="T47" fmla="*/ 57 h 1142"/>
                <a:gd name="T48" fmla="*/ 810 w 1160"/>
                <a:gd name="T49" fmla="*/ 9 h 1142"/>
                <a:gd name="T50" fmla="*/ 800 w 1160"/>
                <a:gd name="T51" fmla="*/ 38 h 1142"/>
                <a:gd name="T52" fmla="*/ 781 w 1160"/>
                <a:gd name="T53" fmla="*/ 67 h 1142"/>
                <a:gd name="T54" fmla="*/ 742 w 1160"/>
                <a:gd name="T55" fmla="*/ 211 h 1142"/>
                <a:gd name="T56" fmla="*/ 752 w 1160"/>
                <a:gd name="T57" fmla="*/ 268 h 1142"/>
                <a:gd name="T58" fmla="*/ 800 w 1160"/>
                <a:gd name="T59" fmla="*/ 239 h 1142"/>
                <a:gd name="T60" fmla="*/ 886 w 1160"/>
                <a:gd name="T61" fmla="*/ 211 h 1142"/>
                <a:gd name="T62" fmla="*/ 906 w 1160"/>
                <a:gd name="T63" fmla="*/ 182 h 1142"/>
                <a:gd name="T64" fmla="*/ 934 w 1160"/>
                <a:gd name="T65" fmla="*/ 163 h 1142"/>
                <a:gd name="T66" fmla="*/ 944 w 1160"/>
                <a:gd name="T67" fmla="*/ 134 h 1142"/>
                <a:gd name="T68" fmla="*/ 992 w 1160"/>
                <a:gd name="T69" fmla="*/ 95 h 1142"/>
                <a:gd name="T70" fmla="*/ 982 w 1160"/>
                <a:gd name="T71" fmla="*/ 239 h 1142"/>
                <a:gd name="T72" fmla="*/ 906 w 1160"/>
                <a:gd name="T73" fmla="*/ 297 h 1142"/>
                <a:gd name="T74" fmla="*/ 867 w 1160"/>
                <a:gd name="T75" fmla="*/ 335 h 1142"/>
                <a:gd name="T76" fmla="*/ 858 w 1160"/>
                <a:gd name="T77" fmla="*/ 364 h 1142"/>
                <a:gd name="T78" fmla="*/ 810 w 1160"/>
                <a:gd name="T79" fmla="*/ 403 h 1142"/>
                <a:gd name="T80" fmla="*/ 781 w 1160"/>
                <a:gd name="T81" fmla="*/ 489 h 1142"/>
                <a:gd name="T82" fmla="*/ 838 w 1160"/>
                <a:gd name="T83" fmla="*/ 691 h 1142"/>
                <a:gd name="T84" fmla="*/ 896 w 1160"/>
                <a:gd name="T85" fmla="*/ 662 h 1142"/>
                <a:gd name="T86" fmla="*/ 973 w 1160"/>
                <a:gd name="T87" fmla="*/ 604 h 1142"/>
                <a:gd name="T88" fmla="*/ 1011 w 1160"/>
                <a:gd name="T89" fmla="*/ 547 h 1142"/>
                <a:gd name="T90" fmla="*/ 1050 w 1160"/>
                <a:gd name="T91" fmla="*/ 460 h 1142"/>
                <a:gd name="T92" fmla="*/ 1117 w 1160"/>
                <a:gd name="T93" fmla="*/ 355 h 1142"/>
                <a:gd name="T94" fmla="*/ 1136 w 1160"/>
                <a:gd name="T95" fmla="*/ 681 h 1142"/>
                <a:gd name="T96" fmla="*/ 1002 w 1160"/>
                <a:gd name="T97" fmla="*/ 863 h 1142"/>
                <a:gd name="T98" fmla="*/ 934 w 1160"/>
                <a:gd name="T99" fmla="*/ 921 h 1142"/>
                <a:gd name="T100" fmla="*/ 886 w 1160"/>
                <a:gd name="T101" fmla="*/ 969 h 1142"/>
                <a:gd name="T102" fmla="*/ 742 w 1160"/>
                <a:gd name="T103" fmla="*/ 1075 h 1142"/>
                <a:gd name="T104" fmla="*/ 598 w 1160"/>
                <a:gd name="T105" fmla="*/ 1113 h 1142"/>
                <a:gd name="T106" fmla="*/ 445 w 1160"/>
                <a:gd name="T107" fmla="*/ 1142 h 1142"/>
                <a:gd name="T108" fmla="*/ 358 w 1160"/>
                <a:gd name="T109" fmla="*/ 1123 h 11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60" h="1142">
                  <a:moveTo>
                    <a:pt x="358" y="1123"/>
                  </a:moveTo>
                  <a:cubicBezTo>
                    <a:pt x="336" y="1120"/>
                    <a:pt x="313" y="1118"/>
                    <a:pt x="291" y="1113"/>
                  </a:cubicBezTo>
                  <a:cubicBezTo>
                    <a:pt x="271" y="1108"/>
                    <a:pt x="234" y="1094"/>
                    <a:pt x="234" y="1094"/>
                  </a:cubicBezTo>
                  <a:cubicBezTo>
                    <a:pt x="221" y="1081"/>
                    <a:pt x="210" y="1066"/>
                    <a:pt x="195" y="1055"/>
                  </a:cubicBezTo>
                  <a:cubicBezTo>
                    <a:pt x="177" y="1041"/>
                    <a:pt x="138" y="1017"/>
                    <a:pt x="138" y="1017"/>
                  </a:cubicBezTo>
                  <a:cubicBezTo>
                    <a:pt x="127" y="986"/>
                    <a:pt x="110" y="962"/>
                    <a:pt x="99" y="931"/>
                  </a:cubicBezTo>
                  <a:cubicBezTo>
                    <a:pt x="84" y="816"/>
                    <a:pt x="95" y="727"/>
                    <a:pt x="157" y="633"/>
                  </a:cubicBezTo>
                  <a:cubicBezTo>
                    <a:pt x="204" y="489"/>
                    <a:pt x="147" y="350"/>
                    <a:pt x="22" y="268"/>
                  </a:cubicBezTo>
                  <a:cubicBezTo>
                    <a:pt x="16" y="258"/>
                    <a:pt x="0" y="250"/>
                    <a:pt x="3" y="239"/>
                  </a:cubicBezTo>
                  <a:cubicBezTo>
                    <a:pt x="9" y="217"/>
                    <a:pt x="55" y="237"/>
                    <a:pt x="61" y="239"/>
                  </a:cubicBezTo>
                  <a:cubicBezTo>
                    <a:pt x="85" y="264"/>
                    <a:pt x="99" y="287"/>
                    <a:pt x="128" y="307"/>
                  </a:cubicBezTo>
                  <a:cubicBezTo>
                    <a:pt x="140" y="340"/>
                    <a:pt x="161" y="353"/>
                    <a:pt x="176" y="383"/>
                  </a:cubicBezTo>
                  <a:cubicBezTo>
                    <a:pt x="219" y="468"/>
                    <a:pt x="147" y="353"/>
                    <a:pt x="205" y="441"/>
                  </a:cubicBezTo>
                  <a:cubicBezTo>
                    <a:pt x="214" y="470"/>
                    <a:pt x="225" y="498"/>
                    <a:pt x="234" y="527"/>
                  </a:cubicBezTo>
                  <a:cubicBezTo>
                    <a:pt x="240" y="546"/>
                    <a:pt x="253" y="585"/>
                    <a:pt x="253" y="585"/>
                  </a:cubicBezTo>
                  <a:cubicBezTo>
                    <a:pt x="256" y="646"/>
                    <a:pt x="253" y="707"/>
                    <a:pt x="262" y="767"/>
                  </a:cubicBezTo>
                  <a:cubicBezTo>
                    <a:pt x="263" y="776"/>
                    <a:pt x="276" y="780"/>
                    <a:pt x="282" y="787"/>
                  </a:cubicBezTo>
                  <a:cubicBezTo>
                    <a:pt x="308" y="819"/>
                    <a:pt x="330" y="853"/>
                    <a:pt x="358" y="883"/>
                  </a:cubicBezTo>
                  <a:cubicBezTo>
                    <a:pt x="379" y="782"/>
                    <a:pt x="398" y="699"/>
                    <a:pt x="474" y="623"/>
                  </a:cubicBezTo>
                  <a:cubicBezTo>
                    <a:pt x="484" y="592"/>
                    <a:pt x="501" y="577"/>
                    <a:pt x="512" y="547"/>
                  </a:cubicBezTo>
                  <a:cubicBezTo>
                    <a:pt x="515" y="483"/>
                    <a:pt x="515" y="419"/>
                    <a:pt x="522" y="355"/>
                  </a:cubicBezTo>
                  <a:cubicBezTo>
                    <a:pt x="530" y="285"/>
                    <a:pt x="537" y="311"/>
                    <a:pt x="570" y="268"/>
                  </a:cubicBezTo>
                  <a:cubicBezTo>
                    <a:pt x="613" y="213"/>
                    <a:pt x="644" y="165"/>
                    <a:pt x="694" y="115"/>
                  </a:cubicBezTo>
                  <a:cubicBezTo>
                    <a:pt x="718" y="91"/>
                    <a:pt x="728" y="69"/>
                    <a:pt x="762" y="57"/>
                  </a:cubicBezTo>
                  <a:cubicBezTo>
                    <a:pt x="765" y="52"/>
                    <a:pt x="794" y="0"/>
                    <a:pt x="810" y="9"/>
                  </a:cubicBezTo>
                  <a:cubicBezTo>
                    <a:pt x="819" y="14"/>
                    <a:pt x="805" y="29"/>
                    <a:pt x="800" y="38"/>
                  </a:cubicBezTo>
                  <a:cubicBezTo>
                    <a:pt x="795" y="48"/>
                    <a:pt x="786" y="57"/>
                    <a:pt x="781" y="67"/>
                  </a:cubicBezTo>
                  <a:cubicBezTo>
                    <a:pt x="760" y="108"/>
                    <a:pt x="751" y="166"/>
                    <a:pt x="742" y="211"/>
                  </a:cubicBezTo>
                  <a:cubicBezTo>
                    <a:pt x="745" y="230"/>
                    <a:pt x="740" y="253"/>
                    <a:pt x="752" y="268"/>
                  </a:cubicBezTo>
                  <a:cubicBezTo>
                    <a:pt x="765" y="284"/>
                    <a:pt x="797" y="241"/>
                    <a:pt x="800" y="239"/>
                  </a:cubicBezTo>
                  <a:cubicBezTo>
                    <a:pt x="826" y="223"/>
                    <a:pt x="886" y="211"/>
                    <a:pt x="886" y="211"/>
                  </a:cubicBezTo>
                  <a:cubicBezTo>
                    <a:pt x="893" y="201"/>
                    <a:pt x="898" y="190"/>
                    <a:pt x="906" y="182"/>
                  </a:cubicBezTo>
                  <a:cubicBezTo>
                    <a:pt x="914" y="174"/>
                    <a:pt x="927" y="172"/>
                    <a:pt x="934" y="163"/>
                  </a:cubicBezTo>
                  <a:cubicBezTo>
                    <a:pt x="940" y="155"/>
                    <a:pt x="938" y="142"/>
                    <a:pt x="944" y="134"/>
                  </a:cubicBezTo>
                  <a:cubicBezTo>
                    <a:pt x="957" y="118"/>
                    <a:pt x="978" y="110"/>
                    <a:pt x="992" y="95"/>
                  </a:cubicBezTo>
                  <a:cubicBezTo>
                    <a:pt x="1008" y="140"/>
                    <a:pt x="1008" y="197"/>
                    <a:pt x="982" y="239"/>
                  </a:cubicBezTo>
                  <a:cubicBezTo>
                    <a:pt x="966" y="266"/>
                    <a:pt x="906" y="297"/>
                    <a:pt x="906" y="297"/>
                  </a:cubicBezTo>
                  <a:cubicBezTo>
                    <a:pt x="878" y="377"/>
                    <a:pt x="920" y="282"/>
                    <a:pt x="867" y="335"/>
                  </a:cubicBezTo>
                  <a:cubicBezTo>
                    <a:pt x="860" y="342"/>
                    <a:pt x="864" y="356"/>
                    <a:pt x="858" y="364"/>
                  </a:cubicBezTo>
                  <a:cubicBezTo>
                    <a:pt x="845" y="380"/>
                    <a:pt x="824" y="388"/>
                    <a:pt x="810" y="403"/>
                  </a:cubicBezTo>
                  <a:cubicBezTo>
                    <a:pt x="787" y="470"/>
                    <a:pt x="796" y="441"/>
                    <a:pt x="781" y="489"/>
                  </a:cubicBezTo>
                  <a:cubicBezTo>
                    <a:pt x="795" y="846"/>
                    <a:pt x="727" y="727"/>
                    <a:pt x="838" y="691"/>
                  </a:cubicBezTo>
                  <a:cubicBezTo>
                    <a:pt x="914" y="638"/>
                    <a:pt x="822" y="698"/>
                    <a:pt x="896" y="662"/>
                  </a:cubicBezTo>
                  <a:cubicBezTo>
                    <a:pt x="925" y="648"/>
                    <a:pt x="946" y="622"/>
                    <a:pt x="973" y="604"/>
                  </a:cubicBezTo>
                  <a:cubicBezTo>
                    <a:pt x="986" y="585"/>
                    <a:pt x="998" y="566"/>
                    <a:pt x="1011" y="547"/>
                  </a:cubicBezTo>
                  <a:cubicBezTo>
                    <a:pt x="1029" y="520"/>
                    <a:pt x="1031" y="488"/>
                    <a:pt x="1050" y="460"/>
                  </a:cubicBezTo>
                  <a:cubicBezTo>
                    <a:pt x="1064" y="416"/>
                    <a:pt x="1092" y="392"/>
                    <a:pt x="1117" y="355"/>
                  </a:cubicBezTo>
                  <a:cubicBezTo>
                    <a:pt x="1160" y="216"/>
                    <a:pt x="1136" y="283"/>
                    <a:pt x="1136" y="681"/>
                  </a:cubicBezTo>
                  <a:cubicBezTo>
                    <a:pt x="1136" y="774"/>
                    <a:pt x="1089" y="835"/>
                    <a:pt x="1002" y="863"/>
                  </a:cubicBezTo>
                  <a:cubicBezTo>
                    <a:pt x="981" y="884"/>
                    <a:pt x="953" y="898"/>
                    <a:pt x="934" y="921"/>
                  </a:cubicBezTo>
                  <a:cubicBezTo>
                    <a:pt x="896" y="968"/>
                    <a:pt x="938" y="935"/>
                    <a:pt x="886" y="969"/>
                  </a:cubicBezTo>
                  <a:cubicBezTo>
                    <a:pt x="861" y="1051"/>
                    <a:pt x="824" y="1063"/>
                    <a:pt x="742" y="1075"/>
                  </a:cubicBezTo>
                  <a:cubicBezTo>
                    <a:pt x="690" y="1092"/>
                    <a:pt x="651" y="1104"/>
                    <a:pt x="598" y="1113"/>
                  </a:cubicBezTo>
                  <a:cubicBezTo>
                    <a:pt x="549" y="1130"/>
                    <a:pt x="445" y="1142"/>
                    <a:pt x="445" y="1142"/>
                  </a:cubicBezTo>
                  <a:cubicBezTo>
                    <a:pt x="294" y="1131"/>
                    <a:pt x="266" y="1140"/>
                    <a:pt x="358" y="1123"/>
                  </a:cubicBezTo>
                  <a:close/>
                </a:path>
              </a:pathLst>
            </a:custGeom>
            <a:solidFill>
              <a:srgbClr val="E9970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9" name="Freeform 25">
              <a:extLst>
                <a:ext uri="{FF2B5EF4-FFF2-40B4-BE49-F238E27FC236}">
                  <a16:creationId xmlns:a16="http://schemas.microsoft.com/office/drawing/2014/main" id="{185F66B8-BD1E-415F-8E2C-B808E7B34CA3}"/>
                </a:ext>
              </a:extLst>
            </p:cNvPr>
            <p:cNvSpPr>
              <a:spLocks/>
            </p:cNvSpPr>
            <p:nvPr/>
          </p:nvSpPr>
          <p:spPr bwMode="auto">
            <a:xfrm>
              <a:off x="893" y="3091"/>
              <a:ext cx="669" cy="1083"/>
            </a:xfrm>
            <a:custGeom>
              <a:avLst/>
              <a:gdLst>
                <a:gd name="T0" fmla="*/ 86 w 669"/>
                <a:gd name="T1" fmla="*/ 1037 h 1083"/>
                <a:gd name="T2" fmla="*/ 144 w 669"/>
                <a:gd name="T3" fmla="*/ 807 h 1083"/>
                <a:gd name="T4" fmla="*/ 163 w 669"/>
                <a:gd name="T5" fmla="*/ 749 h 1083"/>
                <a:gd name="T6" fmla="*/ 173 w 669"/>
                <a:gd name="T7" fmla="*/ 711 h 1083"/>
                <a:gd name="T8" fmla="*/ 192 w 669"/>
                <a:gd name="T9" fmla="*/ 653 h 1083"/>
                <a:gd name="T10" fmla="*/ 182 w 669"/>
                <a:gd name="T11" fmla="*/ 471 h 1083"/>
                <a:gd name="T12" fmla="*/ 163 w 669"/>
                <a:gd name="T13" fmla="*/ 442 h 1083"/>
                <a:gd name="T14" fmla="*/ 105 w 669"/>
                <a:gd name="T15" fmla="*/ 327 h 1083"/>
                <a:gd name="T16" fmla="*/ 57 w 669"/>
                <a:gd name="T17" fmla="*/ 211 h 1083"/>
                <a:gd name="T18" fmla="*/ 38 w 669"/>
                <a:gd name="T19" fmla="*/ 154 h 1083"/>
                <a:gd name="T20" fmla="*/ 29 w 669"/>
                <a:gd name="T21" fmla="*/ 19 h 1083"/>
                <a:gd name="T22" fmla="*/ 9 w 669"/>
                <a:gd name="T23" fmla="*/ 0 h 1083"/>
                <a:gd name="T24" fmla="*/ 67 w 669"/>
                <a:gd name="T25" fmla="*/ 19 h 1083"/>
                <a:gd name="T26" fmla="*/ 115 w 669"/>
                <a:gd name="T27" fmla="*/ 135 h 1083"/>
                <a:gd name="T28" fmla="*/ 173 w 669"/>
                <a:gd name="T29" fmla="*/ 288 h 1083"/>
                <a:gd name="T30" fmla="*/ 230 w 669"/>
                <a:gd name="T31" fmla="*/ 288 h 1083"/>
                <a:gd name="T32" fmla="*/ 259 w 669"/>
                <a:gd name="T33" fmla="*/ 279 h 1083"/>
                <a:gd name="T34" fmla="*/ 317 w 669"/>
                <a:gd name="T35" fmla="*/ 173 h 1083"/>
                <a:gd name="T36" fmla="*/ 355 w 669"/>
                <a:gd name="T37" fmla="*/ 48 h 1083"/>
                <a:gd name="T38" fmla="*/ 297 w 669"/>
                <a:gd name="T39" fmla="*/ 471 h 1083"/>
                <a:gd name="T40" fmla="*/ 307 w 669"/>
                <a:gd name="T41" fmla="*/ 557 h 1083"/>
                <a:gd name="T42" fmla="*/ 470 w 669"/>
                <a:gd name="T43" fmla="*/ 451 h 1083"/>
                <a:gd name="T44" fmla="*/ 537 w 669"/>
                <a:gd name="T45" fmla="*/ 442 h 1083"/>
                <a:gd name="T46" fmla="*/ 633 w 669"/>
                <a:gd name="T47" fmla="*/ 423 h 1083"/>
                <a:gd name="T48" fmla="*/ 614 w 669"/>
                <a:gd name="T49" fmla="*/ 480 h 1083"/>
                <a:gd name="T50" fmla="*/ 480 w 669"/>
                <a:gd name="T51" fmla="*/ 519 h 1083"/>
                <a:gd name="T52" fmla="*/ 345 w 669"/>
                <a:gd name="T53" fmla="*/ 691 h 1083"/>
                <a:gd name="T54" fmla="*/ 326 w 669"/>
                <a:gd name="T55" fmla="*/ 749 h 1083"/>
                <a:gd name="T56" fmla="*/ 297 w 669"/>
                <a:gd name="T57" fmla="*/ 807 h 1083"/>
                <a:gd name="T58" fmla="*/ 201 w 669"/>
                <a:gd name="T59" fmla="*/ 960 h 1083"/>
                <a:gd name="T60" fmla="*/ 163 w 669"/>
                <a:gd name="T61" fmla="*/ 999 h 1083"/>
                <a:gd name="T62" fmla="*/ 125 w 669"/>
                <a:gd name="T63" fmla="*/ 1037 h 1083"/>
                <a:gd name="T64" fmla="*/ 105 w 669"/>
                <a:gd name="T65" fmla="*/ 1066 h 1083"/>
                <a:gd name="T66" fmla="*/ 77 w 669"/>
                <a:gd name="T67" fmla="*/ 1075 h 1083"/>
                <a:gd name="T68" fmla="*/ 86 w 669"/>
                <a:gd name="T69" fmla="*/ 1037 h 10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69" h="1083">
                  <a:moveTo>
                    <a:pt x="86" y="1037"/>
                  </a:moveTo>
                  <a:cubicBezTo>
                    <a:pt x="98" y="958"/>
                    <a:pt x="98" y="875"/>
                    <a:pt x="144" y="807"/>
                  </a:cubicBezTo>
                  <a:cubicBezTo>
                    <a:pt x="150" y="788"/>
                    <a:pt x="158" y="769"/>
                    <a:pt x="163" y="749"/>
                  </a:cubicBezTo>
                  <a:cubicBezTo>
                    <a:pt x="166" y="736"/>
                    <a:pt x="169" y="724"/>
                    <a:pt x="173" y="711"/>
                  </a:cubicBezTo>
                  <a:cubicBezTo>
                    <a:pt x="179" y="692"/>
                    <a:pt x="192" y="653"/>
                    <a:pt x="192" y="653"/>
                  </a:cubicBezTo>
                  <a:cubicBezTo>
                    <a:pt x="189" y="592"/>
                    <a:pt x="190" y="531"/>
                    <a:pt x="182" y="471"/>
                  </a:cubicBezTo>
                  <a:cubicBezTo>
                    <a:pt x="180" y="460"/>
                    <a:pt x="168" y="452"/>
                    <a:pt x="163" y="442"/>
                  </a:cubicBezTo>
                  <a:cubicBezTo>
                    <a:pt x="144" y="404"/>
                    <a:pt x="119" y="368"/>
                    <a:pt x="105" y="327"/>
                  </a:cubicBezTo>
                  <a:cubicBezTo>
                    <a:pt x="91" y="286"/>
                    <a:pt x="71" y="253"/>
                    <a:pt x="57" y="211"/>
                  </a:cubicBezTo>
                  <a:cubicBezTo>
                    <a:pt x="51" y="192"/>
                    <a:pt x="38" y="154"/>
                    <a:pt x="38" y="154"/>
                  </a:cubicBezTo>
                  <a:cubicBezTo>
                    <a:pt x="35" y="109"/>
                    <a:pt x="37" y="63"/>
                    <a:pt x="29" y="19"/>
                  </a:cubicBezTo>
                  <a:cubicBezTo>
                    <a:pt x="27" y="10"/>
                    <a:pt x="0" y="0"/>
                    <a:pt x="9" y="0"/>
                  </a:cubicBezTo>
                  <a:cubicBezTo>
                    <a:pt x="29" y="0"/>
                    <a:pt x="67" y="19"/>
                    <a:pt x="67" y="19"/>
                  </a:cubicBezTo>
                  <a:cubicBezTo>
                    <a:pt x="81" y="60"/>
                    <a:pt x="101" y="92"/>
                    <a:pt x="115" y="135"/>
                  </a:cubicBezTo>
                  <a:cubicBezTo>
                    <a:pt x="133" y="189"/>
                    <a:pt x="141" y="241"/>
                    <a:pt x="173" y="288"/>
                  </a:cubicBezTo>
                  <a:cubicBezTo>
                    <a:pt x="199" y="368"/>
                    <a:pt x="181" y="363"/>
                    <a:pt x="230" y="288"/>
                  </a:cubicBezTo>
                  <a:cubicBezTo>
                    <a:pt x="236" y="280"/>
                    <a:pt x="249" y="282"/>
                    <a:pt x="259" y="279"/>
                  </a:cubicBezTo>
                  <a:cubicBezTo>
                    <a:pt x="272" y="242"/>
                    <a:pt x="289" y="199"/>
                    <a:pt x="317" y="173"/>
                  </a:cubicBezTo>
                  <a:cubicBezTo>
                    <a:pt x="325" y="117"/>
                    <a:pt x="326" y="93"/>
                    <a:pt x="355" y="48"/>
                  </a:cubicBezTo>
                  <a:cubicBezTo>
                    <a:pt x="380" y="190"/>
                    <a:pt x="407" y="361"/>
                    <a:pt x="297" y="471"/>
                  </a:cubicBezTo>
                  <a:cubicBezTo>
                    <a:pt x="276" y="557"/>
                    <a:pt x="253" y="538"/>
                    <a:pt x="307" y="557"/>
                  </a:cubicBezTo>
                  <a:cubicBezTo>
                    <a:pt x="372" y="535"/>
                    <a:pt x="402" y="464"/>
                    <a:pt x="470" y="451"/>
                  </a:cubicBezTo>
                  <a:cubicBezTo>
                    <a:pt x="492" y="447"/>
                    <a:pt x="515" y="446"/>
                    <a:pt x="537" y="442"/>
                  </a:cubicBezTo>
                  <a:cubicBezTo>
                    <a:pt x="569" y="436"/>
                    <a:pt x="633" y="423"/>
                    <a:pt x="633" y="423"/>
                  </a:cubicBezTo>
                  <a:cubicBezTo>
                    <a:pt x="669" y="457"/>
                    <a:pt x="656" y="467"/>
                    <a:pt x="614" y="480"/>
                  </a:cubicBezTo>
                  <a:cubicBezTo>
                    <a:pt x="566" y="512"/>
                    <a:pt x="542" y="511"/>
                    <a:pt x="480" y="519"/>
                  </a:cubicBezTo>
                  <a:cubicBezTo>
                    <a:pt x="401" y="544"/>
                    <a:pt x="370" y="619"/>
                    <a:pt x="345" y="691"/>
                  </a:cubicBezTo>
                  <a:cubicBezTo>
                    <a:pt x="338" y="710"/>
                    <a:pt x="337" y="732"/>
                    <a:pt x="326" y="749"/>
                  </a:cubicBezTo>
                  <a:cubicBezTo>
                    <a:pt x="306" y="779"/>
                    <a:pt x="306" y="774"/>
                    <a:pt x="297" y="807"/>
                  </a:cubicBezTo>
                  <a:cubicBezTo>
                    <a:pt x="280" y="868"/>
                    <a:pt x="268" y="939"/>
                    <a:pt x="201" y="960"/>
                  </a:cubicBezTo>
                  <a:cubicBezTo>
                    <a:pt x="178" y="1033"/>
                    <a:pt x="212" y="951"/>
                    <a:pt x="163" y="999"/>
                  </a:cubicBezTo>
                  <a:cubicBezTo>
                    <a:pt x="110" y="1050"/>
                    <a:pt x="202" y="1010"/>
                    <a:pt x="125" y="1037"/>
                  </a:cubicBezTo>
                  <a:cubicBezTo>
                    <a:pt x="118" y="1047"/>
                    <a:pt x="114" y="1059"/>
                    <a:pt x="105" y="1066"/>
                  </a:cubicBezTo>
                  <a:cubicBezTo>
                    <a:pt x="97" y="1072"/>
                    <a:pt x="82" y="1083"/>
                    <a:pt x="77" y="1075"/>
                  </a:cubicBezTo>
                  <a:cubicBezTo>
                    <a:pt x="70" y="1064"/>
                    <a:pt x="83" y="1050"/>
                    <a:pt x="86" y="1037"/>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0" name="Freeform 26">
              <a:extLst>
                <a:ext uri="{FF2B5EF4-FFF2-40B4-BE49-F238E27FC236}">
                  <a16:creationId xmlns:a16="http://schemas.microsoft.com/office/drawing/2014/main" id="{6CB2B9B5-00FA-4E57-BF63-142579F88EBE}"/>
                </a:ext>
              </a:extLst>
            </p:cNvPr>
            <p:cNvSpPr>
              <a:spLocks/>
            </p:cNvSpPr>
            <p:nvPr/>
          </p:nvSpPr>
          <p:spPr bwMode="auto">
            <a:xfrm>
              <a:off x="691" y="3254"/>
              <a:ext cx="586" cy="941"/>
            </a:xfrm>
            <a:custGeom>
              <a:avLst/>
              <a:gdLst>
                <a:gd name="T0" fmla="*/ 202 w 586"/>
                <a:gd name="T1" fmla="*/ 941 h 941"/>
                <a:gd name="T2" fmla="*/ 163 w 586"/>
                <a:gd name="T3" fmla="*/ 884 h 941"/>
                <a:gd name="T4" fmla="*/ 154 w 586"/>
                <a:gd name="T5" fmla="*/ 855 h 941"/>
                <a:gd name="T6" fmla="*/ 125 w 586"/>
                <a:gd name="T7" fmla="*/ 836 h 941"/>
                <a:gd name="T8" fmla="*/ 87 w 586"/>
                <a:gd name="T9" fmla="*/ 797 h 941"/>
                <a:gd name="T10" fmla="*/ 77 w 586"/>
                <a:gd name="T11" fmla="*/ 768 h 941"/>
                <a:gd name="T12" fmla="*/ 58 w 586"/>
                <a:gd name="T13" fmla="*/ 740 h 941"/>
                <a:gd name="T14" fmla="*/ 10 w 586"/>
                <a:gd name="T15" fmla="*/ 615 h 941"/>
                <a:gd name="T16" fmla="*/ 39 w 586"/>
                <a:gd name="T17" fmla="*/ 404 h 941"/>
                <a:gd name="T18" fmla="*/ 29 w 586"/>
                <a:gd name="T19" fmla="*/ 116 h 941"/>
                <a:gd name="T20" fmla="*/ 0 w 586"/>
                <a:gd name="T21" fmla="*/ 10 h 941"/>
                <a:gd name="T22" fmla="*/ 10 w 586"/>
                <a:gd name="T23" fmla="*/ 39 h 941"/>
                <a:gd name="T24" fmla="*/ 48 w 586"/>
                <a:gd name="T25" fmla="*/ 116 h 941"/>
                <a:gd name="T26" fmla="*/ 125 w 586"/>
                <a:gd name="T27" fmla="*/ 221 h 941"/>
                <a:gd name="T28" fmla="*/ 163 w 586"/>
                <a:gd name="T29" fmla="*/ 308 h 941"/>
                <a:gd name="T30" fmla="*/ 211 w 586"/>
                <a:gd name="T31" fmla="*/ 615 h 941"/>
                <a:gd name="T32" fmla="*/ 259 w 586"/>
                <a:gd name="T33" fmla="*/ 538 h 941"/>
                <a:gd name="T34" fmla="*/ 355 w 586"/>
                <a:gd name="T35" fmla="*/ 471 h 941"/>
                <a:gd name="T36" fmla="*/ 403 w 586"/>
                <a:gd name="T37" fmla="*/ 442 h 941"/>
                <a:gd name="T38" fmla="*/ 509 w 586"/>
                <a:gd name="T39" fmla="*/ 375 h 941"/>
                <a:gd name="T40" fmla="*/ 567 w 586"/>
                <a:gd name="T41" fmla="*/ 298 h 941"/>
                <a:gd name="T42" fmla="*/ 576 w 586"/>
                <a:gd name="T43" fmla="*/ 269 h 941"/>
                <a:gd name="T44" fmla="*/ 586 w 586"/>
                <a:gd name="T45" fmla="*/ 212 h 941"/>
                <a:gd name="T46" fmla="*/ 423 w 586"/>
                <a:gd name="T47" fmla="*/ 576 h 941"/>
                <a:gd name="T48" fmla="*/ 355 w 586"/>
                <a:gd name="T49" fmla="*/ 644 h 941"/>
                <a:gd name="T50" fmla="*/ 317 w 586"/>
                <a:gd name="T51" fmla="*/ 692 h 941"/>
                <a:gd name="T52" fmla="*/ 259 w 586"/>
                <a:gd name="T53" fmla="*/ 874 h 941"/>
                <a:gd name="T54" fmla="*/ 231 w 586"/>
                <a:gd name="T55" fmla="*/ 932 h 941"/>
                <a:gd name="T56" fmla="*/ 202 w 586"/>
                <a:gd name="T57" fmla="*/ 941 h 9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6" h="941">
                  <a:moveTo>
                    <a:pt x="202" y="941"/>
                  </a:moveTo>
                  <a:cubicBezTo>
                    <a:pt x="189" y="922"/>
                    <a:pt x="170" y="906"/>
                    <a:pt x="163" y="884"/>
                  </a:cubicBezTo>
                  <a:cubicBezTo>
                    <a:pt x="160" y="874"/>
                    <a:pt x="160" y="863"/>
                    <a:pt x="154" y="855"/>
                  </a:cubicBezTo>
                  <a:cubicBezTo>
                    <a:pt x="147" y="846"/>
                    <a:pt x="135" y="842"/>
                    <a:pt x="125" y="836"/>
                  </a:cubicBezTo>
                  <a:cubicBezTo>
                    <a:pt x="98" y="757"/>
                    <a:pt x="138" y="849"/>
                    <a:pt x="87" y="797"/>
                  </a:cubicBezTo>
                  <a:cubicBezTo>
                    <a:pt x="80" y="790"/>
                    <a:pt x="82" y="777"/>
                    <a:pt x="77" y="768"/>
                  </a:cubicBezTo>
                  <a:cubicBezTo>
                    <a:pt x="72" y="758"/>
                    <a:pt x="64" y="749"/>
                    <a:pt x="58" y="740"/>
                  </a:cubicBezTo>
                  <a:cubicBezTo>
                    <a:pt x="47" y="696"/>
                    <a:pt x="24" y="659"/>
                    <a:pt x="10" y="615"/>
                  </a:cubicBezTo>
                  <a:cubicBezTo>
                    <a:pt x="16" y="526"/>
                    <a:pt x="12" y="478"/>
                    <a:pt x="39" y="404"/>
                  </a:cubicBezTo>
                  <a:cubicBezTo>
                    <a:pt x="36" y="308"/>
                    <a:pt x="35" y="212"/>
                    <a:pt x="29" y="116"/>
                  </a:cubicBezTo>
                  <a:cubicBezTo>
                    <a:pt x="27" y="80"/>
                    <a:pt x="0" y="46"/>
                    <a:pt x="0" y="10"/>
                  </a:cubicBezTo>
                  <a:cubicBezTo>
                    <a:pt x="0" y="0"/>
                    <a:pt x="7" y="29"/>
                    <a:pt x="10" y="39"/>
                  </a:cubicBezTo>
                  <a:cubicBezTo>
                    <a:pt x="20" y="71"/>
                    <a:pt x="25" y="92"/>
                    <a:pt x="48" y="116"/>
                  </a:cubicBezTo>
                  <a:cubicBezTo>
                    <a:pt x="65" y="164"/>
                    <a:pt x="106" y="166"/>
                    <a:pt x="125" y="221"/>
                  </a:cubicBezTo>
                  <a:cubicBezTo>
                    <a:pt x="136" y="254"/>
                    <a:pt x="144" y="279"/>
                    <a:pt x="163" y="308"/>
                  </a:cubicBezTo>
                  <a:cubicBezTo>
                    <a:pt x="171" y="416"/>
                    <a:pt x="187" y="512"/>
                    <a:pt x="211" y="615"/>
                  </a:cubicBezTo>
                  <a:cubicBezTo>
                    <a:pt x="236" y="591"/>
                    <a:pt x="237" y="565"/>
                    <a:pt x="259" y="538"/>
                  </a:cubicBezTo>
                  <a:cubicBezTo>
                    <a:pt x="282" y="510"/>
                    <a:pt x="321" y="482"/>
                    <a:pt x="355" y="471"/>
                  </a:cubicBezTo>
                  <a:cubicBezTo>
                    <a:pt x="406" y="422"/>
                    <a:pt x="340" y="480"/>
                    <a:pt x="403" y="442"/>
                  </a:cubicBezTo>
                  <a:cubicBezTo>
                    <a:pt x="440" y="420"/>
                    <a:pt x="466" y="388"/>
                    <a:pt x="509" y="375"/>
                  </a:cubicBezTo>
                  <a:cubicBezTo>
                    <a:pt x="552" y="309"/>
                    <a:pt x="530" y="333"/>
                    <a:pt x="567" y="298"/>
                  </a:cubicBezTo>
                  <a:cubicBezTo>
                    <a:pt x="570" y="288"/>
                    <a:pt x="574" y="279"/>
                    <a:pt x="576" y="269"/>
                  </a:cubicBezTo>
                  <a:cubicBezTo>
                    <a:pt x="580" y="250"/>
                    <a:pt x="586" y="193"/>
                    <a:pt x="586" y="212"/>
                  </a:cubicBezTo>
                  <a:cubicBezTo>
                    <a:pt x="586" y="348"/>
                    <a:pt x="527" y="491"/>
                    <a:pt x="423" y="576"/>
                  </a:cubicBezTo>
                  <a:cubicBezTo>
                    <a:pt x="396" y="598"/>
                    <a:pt x="385" y="624"/>
                    <a:pt x="355" y="644"/>
                  </a:cubicBezTo>
                  <a:cubicBezTo>
                    <a:pt x="344" y="661"/>
                    <a:pt x="328" y="675"/>
                    <a:pt x="317" y="692"/>
                  </a:cubicBezTo>
                  <a:cubicBezTo>
                    <a:pt x="287" y="742"/>
                    <a:pt x="277" y="819"/>
                    <a:pt x="259" y="874"/>
                  </a:cubicBezTo>
                  <a:cubicBezTo>
                    <a:pt x="253" y="893"/>
                    <a:pt x="249" y="918"/>
                    <a:pt x="231" y="932"/>
                  </a:cubicBezTo>
                  <a:cubicBezTo>
                    <a:pt x="223" y="938"/>
                    <a:pt x="212" y="938"/>
                    <a:pt x="202" y="941"/>
                  </a:cubicBezTo>
                  <a:close/>
                </a:path>
              </a:pathLst>
            </a:custGeom>
            <a:solidFill>
              <a:srgbClr val="F1FC1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6" name="Group 27">
            <a:extLst>
              <a:ext uri="{FF2B5EF4-FFF2-40B4-BE49-F238E27FC236}">
                <a16:creationId xmlns:a16="http://schemas.microsoft.com/office/drawing/2014/main" id="{A4545E64-20F4-430F-B069-BE7E6AA62193}"/>
              </a:ext>
            </a:extLst>
          </p:cNvPr>
          <p:cNvGrpSpPr>
            <a:grpSpLocks/>
          </p:cNvGrpSpPr>
          <p:nvPr/>
        </p:nvGrpSpPr>
        <p:grpSpPr bwMode="auto">
          <a:xfrm>
            <a:off x="2112963" y="5715000"/>
            <a:ext cx="1031875" cy="1143000"/>
            <a:chOff x="352" y="3063"/>
            <a:chExt cx="1210" cy="1161"/>
          </a:xfrm>
        </p:grpSpPr>
        <p:sp>
          <p:nvSpPr>
            <p:cNvPr id="5163" name="Freeform 28">
              <a:extLst>
                <a:ext uri="{FF2B5EF4-FFF2-40B4-BE49-F238E27FC236}">
                  <a16:creationId xmlns:a16="http://schemas.microsoft.com/office/drawing/2014/main" id="{7481C240-7149-4755-A140-B72C872DA9A8}"/>
                </a:ext>
              </a:extLst>
            </p:cNvPr>
            <p:cNvSpPr>
              <a:spLocks/>
            </p:cNvSpPr>
            <p:nvPr/>
          </p:nvSpPr>
          <p:spPr bwMode="auto">
            <a:xfrm>
              <a:off x="507" y="3066"/>
              <a:ext cx="405" cy="1158"/>
            </a:xfrm>
            <a:custGeom>
              <a:avLst/>
              <a:gdLst>
                <a:gd name="T0" fmla="*/ 405 w 405"/>
                <a:gd name="T1" fmla="*/ 1129 h 1158"/>
                <a:gd name="T2" fmla="*/ 357 w 405"/>
                <a:gd name="T3" fmla="*/ 937 h 1158"/>
                <a:gd name="T4" fmla="*/ 309 w 405"/>
                <a:gd name="T5" fmla="*/ 851 h 1158"/>
                <a:gd name="T6" fmla="*/ 271 w 405"/>
                <a:gd name="T7" fmla="*/ 736 h 1158"/>
                <a:gd name="T8" fmla="*/ 213 w 405"/>
                <a:gd name="T9" fmla="*/ 534 h 1158"/>
                <a:gd name="T10" fmla="*/ 194 w 405"/>
                <a:gd name="T11" fmla="*/ 505 h 1158"/>
                <a:gd name="T12" fmla="*/ 155 w 405"/>
                <a:gd name="T13" fmla="*/ 428 h 1158"/>
                <a:gd name="T14" fmla="*/ 127 w 405"/>
                <a:gd name="T15" fmla="*/ 323 h 1158"/>
                <a:gd name="T16" fmla="*/ 88 w 405"/>
                <a:gd name="T17" fmla="*/ 131 h 1158"/>
                <a:gd name="T18" fmla="*/ 59 w 405"/>
                <a:gd name="T19" fmla="*/ 246 h 1158"/>
                <a:gd name="T20" fmla="*/ 98 w 405"/>
                <a:gd name="T21" fmla="*/ 803 h 1158"/>
                <a:gd name="T22" fmla="*/ 136 w 405"/>
                <a:gd name="T23" fmla="*/ 889 h 1158"/>
                <a:gd name="T24" fmla="*/ 194 w 405"/>
                <a:gd name="T25" fmla="*/ 1024 h 1158"/>
                <a:gd name="T26" fmla="*/ 223 w 405"/>
                <a:gd name="T27" fmla="*/ 1100 h 1158"/>
                <a:gd name="T28" fmla="*/ 232 w 405"/>
                <a:gd name="T29" fmla="*/ 1129 h 1158"/>
                <a:gd name="T30" fmla="*/ 405 w 405"/>
                <a:gd name="T31" fmla="*/ 1129 h 1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5" h="1158">
                  <a:moveTo>
                    <a:pt x="405" y="1129"/>
                  </a:moveTo>
                  <a:cubicBezTo>
                    <a:pt x="391" y="1064"/>
                    <a:pt x="378" y="1000"/>
                    <a:pt x="357" y="937"/>
                  </a:cubicBezTo>
                  <a:cubicBezTo>
                    <a:pt x="347" y="906"/>
                    <a:pt x="309" y="851"/>
                    <a:pt x="309" y="851"/>
                  </a:cubicBezTo>
                  <a:cubicBezTo>
                    <a:pt x="301" y="802"/>
                    <a:pt x="298" y="776"/>
                    <a:pt x="271" y="736"/>
                  </a:cubicBezTo>
                  <a:cubicBezTo>
                    <a:pt x="259" y="666"/>
                    <a:pt x="235" y="602"/>
                    <a:pt x="213" y="534"/>
                  </a:cubicBezTo>
                  <a:cubicBezTo>
                    <a:pt x="209" y="523"/>
                    <a:pt x="199" y="516"/>
                    <a:pt x="194" y="505"/>
                  </a:cubicBezTo>
                  <a:cubicBezTo>
                    <a:pt x="159" y="426"/>
                    <a:pt x="195" y="468"/>
                    <a:pt x="155" y="428"/>
                  </a:cubicBezTo>
                  <a:cubicBezTo>
                    <a:pt x="147" y="392"/>
                    <a:pt x="135" y="359"/>
                    <a:pt x="127" y="323"/>
                  </a:cubicBezTo>
                  <a:cubicBezTo>
                    <a:pt x="135" y="89"/>
                    <a:pt x="174" y="0"/>
                    <a:pt x="88" y="131"/>
                  </a:cubicBezTo>
                  <a:cubicBezTo>
                    <a:pt x="76" y="171"/>
                    <a:pt x="66" y="204"/>
                    <a:pt x="59" y="246"/>
                  </a:cubicBezTo>
                  <a:cubicBezTo>
                    <a:pt x="53" y="410"/>
                    <a:pt x="0" y="653"/>
                    <a:pt x="98" y="803"/>
                  </a:cubicBezTo>
                  <a:cubicBezTo>
                    <a:pt x="108" y="836"/>
                    <a:pt x="121" y="859"/>
                    <a:pt x="136" y="889"/>
                  </a:cubicBezTo>
                  <a:cubicBezTo>
                    <a:pt x="159" y="935"/>
                    <a:pt x="158" y="986"/>
                    <a:pt x="194" y="1024"/>
                  </a:cubicBezTo>
                  <a:cubicBezTo>
                    <a:pt x="215" y="1158"/>
                    <a:pt x="184" y="1035"/>
                    <a:pt x="223" y="1100"/>
                  </a:cubicBezTo>
                  <a:cubicBezTo>
                    <a:pt x="228" y="1109"/>
                    <a:pt x="222" y="1127"/>
                    <a:pt x="232" y="1129"/>
                  </a:cubicBezTo>
                  <a:cubicBezTo>
                    <a:pt x="289" y="1138"/>
                    <a:pt x="347" y="1129"/>
                    <a:pt x="405" y="1129"/>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4" name="Freeform 29">
              <a:extLst>
                <a:ext uri="{FF2B5EF4-FFF2-40B4-BE49-F238E27FC236}">
                  <a16:creationId xmlns:a16="http://schemas.microsoft.com/office/drawing/2014/main" id="{9C74E3A1-D027-434E-B708-FC4E616537D1}"/>
                </a:ext>
              </a:extLst>
            </p:cNvPr>
            <p:cNvSpPr>
              <a:spLocks/>
            </p:cNvSpPr>
            <p:nvPr/>
          </p:nvSpPr>
          <p:spPr bwMode="auto">
            <a:xfrm>
              <a:off x="352" y="3063"/>
              <a:ext cx="1160" cy="1142"/>
            </a:xfrm>
            <a:custGeom>
              <a:avLst/>
              <a:gdLst>
                <a:gd name="T0" fmla="*/ 358 w 1160"/>
                <a:gd name="T1" fmla="*/ 1123 h 1142"/>
                <a:gd name="T2" fmla="*/ 291 w 1160"/>
                <a:gd name="T3" fmla="*/ 1113 h 1142"/>
                <a:gd name="T4" fmla="*/ 234 w 1160"/>
                <a:gd name="T5" fmla="*/ 1094 h 1142"/>
                <a:gd name="T6" fmla="*/ 195 w 1160"/>
                <a:gd name="T7" fmla="*/ 1055 h 1142"/>
                <a:gd name="T8" fmla="*/ 138 w 1160"/>
                <a:gd name="T9" fmla="*/ 1017 h 1142"/>
                <a:gd name="T10" fmla="*/ 99 w 1160"/>
                <a:gd name="T11" fmla="*/ 931 h 1142"/>
                <a:gd name="T12" fmla="*/ 157 w 1160"/>
                <a:gd name="T13" fmla="*/ 633 h 1142"/>
                <a:gd name="T14" fmla="*/ 22 w 1160"/>
                <a:gd name="T15" fmla="*/ 268 h 1142"/>
                <a:gd name="T16" fmla="*/ 3 w 1160"/>
                <a:gd name="T17" fmla="*/ 239 h 1142"/>
                <a:gd name="T18" fmla="*/ 61 w 1160"/>
                <a:gd name="T19" fmla="*/ 239 h 1142"/>
                <a:gd name="T20" fmla="*/ 128 w 1160"/>
                <a:gd name="T21" fmla="*/ 307 h 1142"/>
                <a:gd name="T22" fmla="*/ 176 w 1160"/>
                <a:gd name="T23" fmla="*/ 383 h 1142"/>
                <a:gd name="T24" fmla="*/ 205 w 1160"/>
                <a:gd name="T25" fmla="*/ 441 h 1142"/>
                <a:gd name="T26" fmla="*/ 234 w 1160"/>
                <a:gd name="T27" fmla="*/ 527 h 1142"/>
                <a:gd name="T28" fmla="*/ 253 w 1160"/>
                <a:gd name="T29" fmla="*/ 585 h 1142"/>
                <a:gd name="T30" fmla="*/ 262 w 1160"/>
                <a:gd name="T31" fmla="*/ 767 h 1142"/>
                <a:gd name="T32" fmla="*/ 282 w 1160"/>
                <a:gd name="T33" fmla="*/ 787 h 1142"/>
                <a:gd name="T34" fmla="*/ 358 w 1160"/>
                <a:gd name="T35" fmla="*/ 883 h 1142"/>
                <a:gd name="T36" fmla="*/ 474 w 1160"/>
                <a:gd name="T37" fmla="*/ 623 h 1142"/>
                <a:gd name="T38" fmla="*/ 512 w 1160"/>
                <a:gd name="T39" fmla="*/ 547 h 1142"/>
                <a:gd name="T40" fmla="*/ 522 w 1160"/>
                <a:gd name="T41" fmla="*/ 355 h 1142"/>
                <a:gd name="T42" fmla="*/ 570 w 1160"/>
                <a:gd name="T43" fmla="*/ 268 h 1142"/>
                <a:gd name="T44" fmla="*/ 694 w 1160"/>
                <a:gd name="T45" fmla="*/ 115 h 1142"/>
                <a:gd name="T46" fmla="*/ 762 w 1160"/>
                <a:gd name="T47" fmla="*/ 57 h 1142"/>
                <a:gd name="T48" fmla="*/ 810 w 1160"/>
                <a:gd name="T49" fmla="*/ 9 h 1142"/>
                <a:gd name="T50" fmla="*/ 800 w 1160"/>
                <a:gd name="T51" fmla="*/ 38 h 1142"/>
                <a:gd name="T52" fmla="*/ 781 w 1160"/>
                <a:gd name="T53" fmla="*/ 67 h 1142"/>
                <a:gd name="T54" fmla="*/ 742 w 1160"/>
                <a:gd name="T55" fmla="*/ 211 h 1142"/>
                <a:gd name="T56" fmla="*/ 752 w 1160"/>
                <a:gd name="T57" fmla="*/ 268 h 1142"/>
                <a:gd name="T58" fmla="*/ 800 w 1160"/>
                <a:gd name="T59" fmla="*/ 239 h 1142"/>
                <a:gd name="T60" fmla="*/ 886 w 1160"/>
                <a:gd name="T61" fmla="*/ 211 h 1142"/>
                <a:gd name="T62" fmla="*/ 906 w 1160"/>
                <a:gd name="T63" fmla="*/ 182 h 1142"/>
                <a:gd name="T64" fmla="*/ 934 w 1160"/>
                <a:gd name="T65" fmla="*/ 163 h 1142"/>
                <a:gd name="T66" fmla="*/ 944 w 1160"/>
                <a:gd name="T67" fmla="*/ 134 h 1142"/>
                <a:gd name="T68" fmla="*/ 992 w 1160"/>
                <a:gd name="T69" fmla="*/ 95 h 1142"/>
                <a:gd name="T70" fmla="*/ 982 w 1160"/>
                <a:gd name="T71" fmla="*/ 239 h 1142"/>
                <a:gd name="T72" fmla="*/ 906 w 1160"/>
                <a:gd name="T73" fmla="*/ 297 h 1142"/>
                <a:gd name="T74" fmla="*/ 867 w 1160"/>
                <a:gd name="T75" fmla="*/ 335 h 1142"/>
                <a:gd name="T76" fmla="*/ 858 w 1160"/>
                <a:gd name="T77" fmla="*/ 364 h 1142"/>
                <a:gd name="T78" fmla="*/ 810 w 1160"/>
                <a:gd name="T79" fmla="*/ 403 h 1142"/>
                <a:gd name="T80" fmla="*/ 781 w 1160"/>
                <a:gd name="T81" fmla="*/ 489 h 1142"/>
                <a:gd name="T82" fmla="*/ 838 w 1160"/>
                <a:gd name="T83" fmla="*/ 691 h 1142"/>
                <a:gd name="T84" fmla="*/ 896 w 1160"/>
                <a:gd name="T85" fmla="*/ 662 h 1142"/>
                <a:gd name="T86" fmla="*/ 973 w 1160"/>
                <a:gd name="T87" fmla="*/ 604 h 1142"/>
                <a:gd name="T88" fmla="*/ 1011 w 1160"/>
                <a:gd name="T89" fmla="*/ 547 h 1142"/>
                <a:gd name="T90" fmla="*/ 1050 w 1160"/>
                <a:gd name="T91" fmla="*/ 460 h 1142"/>
                <a:gd name="T92" fmla="*/ 1117 w 1160"/>
                <a:gd name="T93" fmla="*/ 355 h 1142"/>
                <a:gd name="T94" fmla="*/ 1136 w 1160"/>
                <a:gd name="T95" fmla="*/ 681 h 1142"/>
                <a:gd name="T96" fmla="*/ 1002 w 1160"/>
                <a:gd name="T97" fmla="*/ 863 h 1142"/>
                <a:gd name="T98" fmla="*/ 934 w 1160"/>
                <a:gd name="T99" fmla="*/ 921 h 1142"/>
                <a:gd name="T100" fmla="*/ 886 w 1160"/>
                <a:gd name="T101" fmla="*/ 969 h 1142"/>
                <a:gd name="T102" fmla="*/ 742 w 1160"/>
                <a:gd name="T103" fmla="*/ 1075 h 1142"/>
                <a:gd name="T104" fmla="*/ 598 w 1160"/>
                <a:gd name="T105" fmla="*/ 1113 h 1142"/>
                <a:gd name="T106" fmla="*/ 445 w 1160"/>
                <a:gd name="T107" fmla="*/ 1142 h 1142"/>
                <a:gd name="T108" fmla="*/ 358 w 1160"/>
                <a:gd name="T109" fmla="*/ 1123 h 11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60" h="1142">
                  <a:moveTo>
                    <a:pt x="358" y="1123"/>
                  </a:moveTo>
                  <a:cubicBezTo>
                    <a:pt x="336" y="1120"/>
                    <a:pt x="313" y="1118"/>
                    <a:pt x="291" y="1113"/>
                  </a:cubicBezTo>
                  <a:cubicBezTo>
                    <a:pt x="271" y="1108"/>
                    <a:pt x="234" y="1094"/>
                    <a:pt x="234" y="1094"/>
                  </a:cubicBezTo>
                  <a:cubicBezTo>
                    <a:pt x="221" y="1081"/>
                    <a:pt x="210" y="1066"/>
                    <a:pt x="195" y="1055"/>
                  </a:cubicBezTo>
                  <a:cubicBezTo>
                    <a:pt x="177" y="1041"/>
                    <a:pt x="138" y="1017"/>
                    <a:pt x="138" y="1017"/>
                  </a:cubicBezTo>
                  <a:cubicBezTo>
                    <a:pt x="127" y="986"/>
                    <a:pt x="110" y="962"/>
                    <a:pt x="99" y="931"/>
                  </a:cubicBezTo>
                  <a:cubicBezTo>
                    <a:pt x="84" y="816"/>
                    <a:pt x="95" y="727"/>
                    <a:pt x="157" y="633"/>
                  </a:cubicBezTo>
                  <a:cubicBezTo>
                    <a:pt x="204" y="489"/>
                    <a:pt x="147" y="350"/>
                    <a:pt x="22" y="268"/>
                  </a:cubicBezTo>
                  <a:cubicBezTo>
                    <a:pt x="16" y="258"/>
                    <a:pt x="0" y="250"/>
                    <a:pt x="3" y="239"/>
                  </a:cubicBezTo>
                  <a:cubicBezTo>
                    <a:pt x="9" y="217"/>
                    <a:pt x="55" y="237"/>
                    <a:pt x="61" y="239"/>
                  </a:cubicBezTo>
                  <a:cubicBezTo>
                    <a:pt x="85" y="264"/>
                    <a:pt x="99" y="287"/>
                    <a:pt x="128" y="307"/>
                  </a:cubicBezTo>
                  <a:cubicBezTo>
                    <a:pt x="140" y="340"/>
                    <a:pt x="161" y="353"/>
                    <a:pt x="176" y="383"/>
                  </a:cubicBezTo>
                  <a:cubicBezTo>
                    <a:pt x="219" y="468"/>
                    <a:pt x="147" y="353"/>
                    <a:pt x="205" y="441"/>
                  </a:cubicBezTo>
                  <a:cubicBezTo>
                    <a:pt x="214" y="470"/>
                    <a:pt x="225" y="498"/>
                    <a:pt x="234" y="527"/>
                  </a:cubicBezTo>
                  <a:cubicBezTo>
                    <a:pt x="240" y="546"/>
                    <a:pt x="253" y="585"/>
                    <a:pt x="253" y="585"/>
                  </a:cubicBezTo>
                  <a:cubicBezTo>
                    <a:pt x="256" y="646"/>
                    <a:pt x="253" y="707"/>
                    <a:pt x="262" y="767"/>
                  </a:cubicBezTo>
                  <a:cubicBezTo>
                    <a:pt x="263" y="776"/>
                    <a:pt x="276" y="780"/>
                    <a:pt x="282" y="787"/>
                  </a:cubicBezTo>
                  <a:cubicBezTo>
                    <a:pt x="308" y="819"/>
                    <a:pt x="330" y="853"/>
                    <a:pt x="358" y="883"/>
                  </a:cubicBezTo>
                  <a:cubicBezTo>
                    <a:pt x="379" y="782"/>
                    <a:pt x="398" y="699"/>
                    <a:pt x="474" y="623"/>
                  </a:cubicBezTo>
                  <a:cubicBezTo>
                    <a:pt x="484" y="592"/>
                    <a:pt x="501" y="577"/>
                    <a:pt x="512" y="547"/>
                  </a:cubicBezTo>
                  <a:cubicBezTo>
                    <a:pt x="515" y="483"/>
                    <a:pt x="515" y="419"/>
                    <a:pt x="522" y="355"/>
                  </a:cubicBezTo>
                  <a:cubicBezTo>
                    <a:pt x="530" y="285"/>
                    <a:pt x="537" y="311"/>
                    <a:pt x="570" y="268"/>
                  </a:cubicBezTo>
                  <a:cubicBezTo>
                    <a:pt x="613" y="213"/>
                    <a:pt x="644" y="165"/>
                    <a:pt x="694" y="115"/>
                  </a:cubicBezTo>
                  <a:cubicBezTo>
                    <a:pt x="718" y="91"/>
                    <a:pt x="728" y="69"/>
                    <a:pt x="762" y="57"/>
                  </a:cubicBezTo>
                  <a:cubicBezTo>
                    <a:pt x="765" y="52"/>
                    <a:pt x="794" y="0"/>
                    <a:pt x="810" y="9"/>
                  </a:cubicBezTo>
                  <a:cubicBezTo>
                    <a:pt x="819" y="14"/>
                    <a:pt x="805" y="29"/>
                    <a:pt x="800" y="38"/>
                  </a:cubicBezTo>
                  <a:cubicBezTo>
                    <a:pt x="795" y="48"/>
                    <a:pt x="786" y="57"/>
                    <a:pt x="781" y="67"/>
                  </a:cubicBezTo>
                  <a:cubicBezTo>
                    <a:pt x="760" y="108"/>
                    <a:pt x="751" y="166"/>
                    <a:pt x="742" y="211"/>
                  </a:cubicBezTo>
                  <a:cubicBezTo>
                    <a:pt x="745" y="230"/>
                    <a:pt x="740" y="253"/>
                    <a:pt x="752" y="268"/>
                  </a:cubicBezTo>
                  <a:cubicBezTo>
                    <a:pt x="765" y="284"/>
                    <a:pt x="797" y="241"/>
                    <a:pt x="800" y="239"/>
                  </a:cubicBezTo>
                  <a:cubicBezTo>
                    <a:pt x="826" y="223"/>
                    <a:pt x="886" y="211"/>
                    <a:pt x="886" y="211"/>
                  </a:cubicBezTo>
                  <a:cubicBezTo>
                    <a:pt x="893" y="201"/>
                    <a:pt x="898" y="190"/>
                    <a:pt x="906" y="182"/>
                  </a:cubicBezTo>
                  <a:cubicBezTo>
                    <a:pt x="914" y="174"/>
                    <a:pt x="927" y="172"/>
                    <a:pt x="934" y="163"/>
                  </a:cubicBezTo>
                  <a:cubicBezTo>
                    <a:pt x="940" y="155"/>
                    <a:pt x="938" y="142"/>
                    <a:pt x="944" y="134"/>
                  </a:cubicBezTo>
                  <a:cubicBezTo>
                    <a:pt x="957" y="118"/>
                    <a:pt x="978" y="110"/>
                    <a:pt x="992" y="95"/>
                  </a:cubicBezTo>
                  <a:cubicBezTo>
                    <a:pt x="1008" y="140"/>
                    <a:pt x="1008" y="197"/>
                    <a:pt x="982" y="239"/>
                  </a:cubicBezTo>
                  <a:cubicBezTo>
                    <a:pt x="966" y="266"/>
                    <a:pt x="906" y="297"/>
                    <a:pt x="906" y="297"/>
                  </a:cubicBezTo>
                  <a:cubicBezTo>
                    <a:pt x="878" y="377"/>
                    <a:pt x="920" y="282"/>
                    <a:pt x="867" y="335"/>
                  </a:cubicBezTo>
                  <a:cubicBezTo>
                    <a:pt x="860" y="342"/>
                    <a:pt x="864" y="356"/>
                    <a:pt x="858" y="364"/>
                  </a:cubicBezTo>
                  <a:cubicBezTo>
                    <a:pt x="845" y="380"/>
                    <a:pt x="824" y="388"/>
                    <a:pt x="810" y="403"/>
                  </a:cubicBezTo>
                  <a:cubicBezTo>
                    <a:pt x="787" y="470"/>
                    <a:pt x="796" y="441"/>
                    <a:pt x="781" y="489"/>
                  </a:cubicBezTo>
                  <a:cubicBezTo>
                    <a:pt x="795" y="846"/>
                    <a:pt x="727" y="727"/>
                    <a:pt x="838" y="691"/>
                  </a:cubicBezTo>
                  <a:cubicBezTo>
                    <a:pt x="914" y="638"/>
                    <a:pt x="822" y="698"/>
                    <a:pt x="896" y="662"/>
                  </a:cubicBezTo>
                  <a:cubicBezTo>
                    <a:pt x="925" y="648"/>
                    <a:pt x="946" y="622"/>
                    <a:pt x="973" y="604"/>
                  </a:cubicBezTo>
                  <a:cubicBezTo>
                    <a:pt x="986" y="585"/>
                    <a:pt x="998" y="566"/>
                    <a:pt x="1011" y="547"/>
                  </a:cubicBezTo>
                  <a:cubicBezTo>
                    <a:pt x="1029" y="520"/>
                    <a:pt x="1031" y="488"/>
                    <a:pt x="1050" y="460"/>
                  </a:cubicBezTo>
                  <a:cubicBezTo>
                    <a:pt x="1064" y="416"/>
                    <a:pt x="1092" y="392"/>
                    <a:pt x="1117" y="355"/>
                  </a:cubicBezTo>
                  <a:cubicBezTo>
                    <a:pt x="1160" y="216"/>
                    <a:pt x="1136" y="283"/>
                    <a:pt x="1136" y="681"/>
                  </a:cubicBezTo>
                  <a:cubicBezTo>
                    <a:pt x="1136" y="774"/>
                    <a:pt x="1089" y="835"/>
                    <a:pt x="1002" y="863"/>
                  </a:cubicBezTo>
                  <a:cubicBezTo>
                    <a:pt x="981" y="884"/>
                    <a:pt x="953" y="898"/>
                    <a:pt x="934" y="921"/>
                  </a:cubicBezTo>
                  <a:cubicBezTo>
                    <a:pt x="896" y="968"/>
                    <a:pt x="938" y="935"/>
                    <a:pt x="886" y="969"/>
                  </a:cubicBezTo>
                  <a:cubicBezTo>
                    <a:pt x="861" y="1051"/>
                    <a:pt x="824" y="1063"/>
                    <a:pt x="742" y="1075"/>
                  </a:cubicBezTo>
                  <a:cubicBezTo>
                    <a:pt x="690" y="1092"/>
                    <a:pt x="651" y="1104"/>
                    <a:pt x="598" y="1113"/>
                  </a:cubicBezTo>
                  <a:cubicBezTo>
                    <a:pt x="549" y="1130"/>
                    <a:pt x="445" y="1142"/>
                    <a:pt x="445" y="1142"/>
                  </a:cubicBezTo>
                  <a:cubicBezTo>
                    <a:pt x="294" y="1131"/>
                    <a:pt x="266" y="1140"/>
                    <a:pt x="358" y="1123"/>
                  </a:cubicBezTo>
                  <a:close/>
                </a:path>
              </a:pathLst>
            </a:custGeom>
            <a:solidFill>
              <a:srgbClr val="E9970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5" name="Freeform 30">
              <a:extLst>
                <a:ext uri="{FF2B5EF4-FFF2-40B4-BE49-F238E27FC236}">
                  <a16:creationId xmlns:a16="http://schemas.microsoft.com/office/drawing/2014/main" id="{50E18640-46D0-43B6-B13B-3F08567C95AD}"/>
                </a:ext>
              </a:extLst>
            </p:cNvPr>
            <p:cNvSpPr>
              <a:spLocks/>
            </p:cNvSpPr>
            <p:nvPr/>
          </p:nvSpPr>
          <p:spPr bwMode="auto">
            <a:xfrm>
              <a:off x="893" y="3091"/>
              <a:ext cx="669" cy="1083"/>
            </a:xfrm>
            <a:custGeom>
              <a:avLst/>
              <a:gdLst>
                <a:gd name="T0" fmla="*/ 86 w 669"/>
                <a:gd name="T1" fmla="*/ 1037 h 1083"/>
                <a:gd name="T2" fmla="*/ 144 w 669"/>
                <a:gd name="T3" fmla="*/ 807 h 1083"/>
                <a:gd name="T4" fmla="*/ 163 w 669"/>
                <a:gd name="T5" fmla="*/ 749 h 1083"/>
                <a:gd name="T6" fmla="*/ 173 w 669"/>
                <a:gd name="T7" fmla="*/ 711 h 1083"/>
                <a:gd name="T8" fmla="*/ 192 w 669"/>
                <a:gd name="T9" fmla="*/ 653 h 1083"/>
                <a:gd name="T10" fmla="*/ 182 w 669"/>
                <a:gd name="T11" fmla="*/ 471 h 1083"/>
                <a:gd name="T12" fmla="*/ 163 w 669"/>
                <a:gd name="T13" fmla="*/ 442 h 1083"/>
                <a:gd name="T14" fmla="*/ 105 w 669"/>
                <a:gd name="T15" fmla="*/ 327 h 1083"/>
                <a:gd name="T16" fmla="*/ 57 w 669"/>
                <a:gd name="T17" fmla="*/ 211 h 1083"/>
                <a:gd name="T18" fmla="*/ 38 w 669"/>
                <a:gd name="T19" fmla="*/ 154 h 1083"/>
                <a:gd name="T20" fmla="*/ 29 w 669"/>
                <a:gd name="T21" fmla="*/ 19 h 1083"/>
                <a:gd name="T22" fmla="*/ 9 w 669"/>
                <a:gd name="T23" fmla="*/ 0 h 1083"/>
                <a:gd name="T24" fmla="*/ 67 w 669"/>
                <a:gd name="T25" fmla="*/ 19 h 1083"/>
                <a:gd name="T26" fmla="*/ 115 w 669"/>
                <a:gd name="T27" fmla="*/ 135 h 1083"/>
                <a:gd name="T28" fmla="*/ 173 w 669"/>
                <a:gd name="T29" fmla="*/ 288 h 1083"/>
                <a:gd name="T30" fmla="*/ 230 w 669"/>
                <a:gd name="T31" fmla="*/ 288 h 1083"/>
                <a:gd name="T32" fmla="*/ 259 w 669"/>
                <a:gd name="T33" fmla="*/ 279 h 1083"/>
                <a:gd name="T34" fmla="*/ 317 w 669"/>
                <a:gd name="T35" fmla="*/ 173 h 1083"/>
                <a:gd name="T36" fmla="*/ 355 w 669"/>
                <a:gd name="T37" fmla="*/ 48 h 1083"/>
                <a:gd name="T38" fmla="*/ 297 w 669"/>
                <a:gd name="T39" fmla="*/ 471 h 1083"/>
                <a:gd name="T40" fmla="*/ 307 w 669"/>
                <a:gd name="T41" fmla="*/ 557 h 1083"/>
                <a:gd name="T42" fmla="*/ 470 w 669"/>
                <a:gd name="T43" fmla="*/ 451 h 1083"/>
                <a:gd name="T44" fmla="*/ 537 w 669"/>
                <a:gd name="T45" fmla="*/ 442 h 1083"/>
                <a:gd name="T46" fmla="*/ 633 w 669"/>
                <a:gd name="T47" fmla="*/ 423 h 1083"/>
                <a:gd name="T48" fmla="*/ 614 w 669"/>
                <a:gd name="T49" fmla="*/ 480 h 1083"/>
                <a:gd name="T50" fmla="*/ 480 w 669"/>
                <a:gd name="T51" fmla="*/ 519 h 1083"/>
                <a:gd name="T52" fmla="*/ 345 w 669"/>
                <a:gd name="T53" fmla="*/ 691 h 1083"/>
                <a:gd name="T54" fmla="*/ 326 w 669"/>
                <a:gd name="T55" fmla="*/ 749 h 1083"/>
                <a:gd name="T56" fmla="*/ 297 w 669"/>
                <a:gd name="T57" fmla="*/ 807 h 1083"/>
                <a:gd name="T58" fmla="*/ 201 w 669"/>
                <a:gd name="T59" fmla="*/ 960 h 1083"/>
                <a:gd name="T60" fmla="*/ 163 w 669"/>
                <a:gd name="T61" fmla="*/ 999 h 1083"/>
                <a:gd name="T62" fmla="*/ 125 w 669"/>
                <a:gd name="T63" fmla="*/ 1037 h 1083"/>
                <a:gd name="T64" fmla="*/ 105 w 669"/>
                <a:gd name="T65" fmla="*/ 1066 h 1083"/>
                <a:gd name="T66" fmla="*/ 77 w 669"/>
                <a:gd name="T67" fmla="*/ 1075 h 1083"/>
                <a:gd name="T68" fmla="*/ 86 w 669"/>
                <a:gd name="T69" fmla="*/ 1037 h 10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69" h="1083">
                  <a:moveTo>
                    <a:pt x="86" y="1037"/>
                  </a:moveTo>
                  <a:cubicBezTo>
                    <a:pt x="98" y="958"/>
                    <a:pt x="98" y="875"/>
                    <a:pt x="144" y="807"/>
                  </a:cubicBezTo>
                  <a:cubicBezTo>
                    <a:pt x="150" y="788"/>
                    <a:pt x="158" y="769"/>
                    <a:pt x="163" y="749"/>
                  </a:cubicBezTo>
                  <a:cubicBezTo>
                    <a:pt x="166" y="736"/>
                    <a:pt x="169" y="724"/>
                    <a:pt x="173" y="711"/>
                  </a:cubicBezTo>
                  <a:cubicBezTo>
                    <a:pt x="179" y="692"/>
                    <a:pt x="192" y="653"/>
                    <a:pt x="192" y="653"/>
                  </a:cubicBezTo>
                  <a:cubicBezTo>
                    <a:pt x="189" y="592"/>
                    <a:pt x="190" y="531"/>
                    <a:pt x="182" y="471"/>
                  </a:cubicBezTo>
                  <a:cubicBezTo>
                    <a:pt x="180" y="460"/>
                    <a:pt x="168" y="452"/>
                    <a:pt x="163" y="442"/>
                  </a:cubicBezTo>
                  <a:cubicBezTo>
                    <a:pt x="144" y="404"/>
                    <a:pt x="119" y="368"/>
                    <a:pt x="105" y="327"/>
                  </a:cubicBezTo>
                  <a:cubicBezTo>
                    <a:pt x="91" y="286"/>
                    <a:pt x="71" y="253"/>
                    <a:pt x="57" y="211"/>
                  </a:cubicBezTo>
                  <a:cubicBezTo>
                    <a:pt x="51" y="192"/>
                    <a:pt x="38" y="154"/>
                    <a:pt x="38" y="154"/>
                  </a:cubicBezTo>
                  <a:cubicBezTo>
                    <a:pt x="35" y="109"/>
                    <a:pt x="37" y="63"/>
                    <a:pt x="29" y="19"/>
                  </a:cubicBezTo>
                  <a:cubicBezTo>
                    <a:pt x="27" y="10"/>
                    <a:pt x="0" y="0"/>
                    <a:pt x="9" y="0"/>
                  </a:cubicBezTo>
                  <a:cubicBezTo>
                    <a:pt x="29" y="0"/>
                    <a:pt x="67" y="19"/>
                    <a:pt x="67" y="19"/>
                  </a:cubicBezTo>
                  <a:cubicBezTo>
                    <a:pt x="81" y="60"/>
                    <a:pt x="101" y="92"/>
                    <a:pt x="115" y="135"/>
                  </a:cubicBezTo>
                  <a:cubicBezTo>
                    <a:pt x="133" y="189"/>
                    <a:pt x="141" y="241"/>
                    <a:pt x="173" y="288"/>
                  </a:cubicBezTo>
                  <a:cubicBezTo>
                    <a:pt x="199" y="368"/>
                    <a:pt x="181" y="363"/>
                    <a:pt x="230" y="288"/>
                  </a:cubicBezTo>
                  <a:cubicBezTo>
                    <a:pt x="236" y="280"/>
                    <a:pt x="249" y="282"/>
                    <a:pt x="259" y="279"/>
                  </a:cubicBezTo>
                  <a:cubicBezTo>
                    <a:pt x="272" y="242"/>
                    <a:pt x="289" y="199"/>
                    <a:pt x="317" y="173"/>
                  </a:cubicBezTo>
                  <a:cubicBezTo>
                    <a:pt x="325" y="117"/>
                    <a:pt x="326" y="93"/>
                    <a:pt x="355" y="48"/>
                  </a:cubicBezTo>
                  <a:cubicBezTo>
                    <a:pt x="380" y="190"/>
                    <a:pt x="407" y="361"/>
                    <a:pt x="297" y="471"/>
                  </a:cubicBezTo>
                  <a:cubicBezTo>
                    <a:pt x="276" y="557"/>
                    <a:pt x="253" y="538"/>
                    <a:pt x="307" y="557"/>
                  </a:cubicBezTo>
                  <a:cubicBezTo>
                    <a:pt x="372" y="535"/>
                    <a:pt x="402" y="464"/>
                    <a:pt x="470" y="451"/>
                  </a:cubicBezTo>
                  <a:cubicBezTo>
                    <a:pt x="492" y="447"/>
                    <a:pt x="515" y="446"/>
                    <a:pt x="537" y="442"/>
                  </a:cubicBezTo>
                  <a:cubicBezTo>
                    <a:pt x="569" y="436"/>
                    <a:pt x="633" y="423"/>
                    <a:pt x="633" y="423"/>
                  </a:cubicBezTo>
                  <a:cubicBezTo>
                    <a:pt x="669" y="457"/>
                    <a:pt x="656" y="467"/>
                    <a:pt x="614" y="480"/>
                  </a:cubicBezTo>
                  <a:cubicBezTo>
                    <a:pt x="566" y="512"/>
                    <a:pt x="542" y="511"/>
                    <a:pt x="480" y="519"/>
                  </a:cubicBezTo>
                  <a:cubicBezTo>
                    <a:pt x="401" y="544"/>
                    <a:pt x="370" y="619"/>
                    <a:pt x="345" y="691"/>
                  </a:cubicBezTo>
                  <a:cubicBezTo>
                    <a:pt x="338" y="710"/>
                    <a:pt x="337" y="732"/>
                    <a:pt x="326" y="749"/>
                  </a:cubicBezTo>
                  <a:cubicBezTo>
                    <a:pt x="306" y="779"/>
                    <a:pt x="306" y="774"/>
                    <a:pt x="297" y="807"/>
                  </a:cubicBezTo>
                  <a:cubicBezTo>
                    <a:pt x="280" y="868"/>
                    <a:pt x="268" y="939"/>
                    <a:pt x="201" y="960"/>
                  </a:cubicBezTo>
                  <a:cubicBezTo>
                    <a:pt x="178" y="1033"/>
                    <a:pt x="212" y="951"/>
                    <a:pt x="163" y="999"/>
                  </a:cubicBezTo>
                  <a:cubicBezTo>
                    <a:pt x="110" y="1050"/>
                    <a:pt x="202" y="1010"/>
                    <a:pt x="125" y="1037"/>
                  </a:cubicBezTo>
                  <a:cubicBezTo>
                    <a:pt x="118" y="1047"/>
                    <a:pt x="114" y="1059"/>
                    <a:pt x="105" y="1066"/>
                  </a:cubicBezTo>
                  <a:cubicBezTo>
                    <a:pt x="97" y="1072"/>
                    <a:pt x="82" y="1083"/>
                    <a:pt x="77" y="1075"/>
                  </a:cubicBezTo>
                  <a:cubicBezTo>
                    <a:pt x="70" y="1064"/>
                    <a:pt x="83" y="1050"/>
                    <a:pt x="86" y="1037"/>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6" name="Freeform 31">
              <a:extLst>
                <a:ext uri="{FF2B5EF4-FFF2-40B4-BE49-F238E27FC236}">
                  <a16:creationId xmlns:a16="http://schemas.microsoft.com/office/drawing/2014/main" id="{265A4C66-8CA9-44B3-B15B-96909BF483AE}"/>
                </a:ext>
              </a:extLst>
            </p:cNvPr>
            <p:cNvSpPr>
              <a:spLocks/>
            </p:cNvSpPr>
            <p:nvPr/>
          </p:nvSpPr>
          <p:spPr bwMode="auto">
            <a:xfrm>
              <a:off x="691" y="3254"/>
              <a:ext cx="586" cy="941"/>
            </a:xfrm>
            <a:custGeom>
              <a:avLst/>
              <a:gdLst>
                <a:gd name="T0" fmla="*/ 202 w 586"/>
                <a:gd name="T1" fmla="*/ 941 h 941"/>
                <a:gd name="T2" fmla="*/ 163 w 586"/>
                <a:gd name="T3" fmla="*/ 884 h 941"/>
                <a:gd name="T4" fmla="*/ 154 w 586"/>
                <a:gd name="T5" fmla="*/ 855 h 941"/>
                <a:gd name="T6" fmla="*/ 125 w 586"/>
                <a:gd name="T7" fmla="*/ 836 h 941"/>
                <a:gd name="T8" fmla="*/ 87 w 586"/>
                <a:gd name="T9" fmla="*/ 797 h 941"/>
                <a:gd name="T10" fmla="*/ 77 w 586"/>
                <a:gd name="T11" fmla="*/ 768 h 941"/>
                <a:gd name="T12" fmla="*/ 58 w 586"/>
                <a:gd name="T13" fmla="*/ 740 h 941"/>
                <a:gd name="T14" fmla="*/ 10 w 586"/>
                <a:gd name="T15" fmla="*/ 615 h 941"/>
                <a:gd name="T16" fmla="*/ 39 w 586"/>
                <a:gd name="T17" fmla="*/ 404 h 941"/>
                <a:gd name="T18" fmla="*/ 29 w 586"/>
                <a:gd name="T19" fmla="*/ 116 h 941"/>
                <a:gd name="T20" fmla="*/ 0 w 586"/>
                <a:gd name="T21" fmla="*/ 10 h 941"/>
                <a:gd name="T22" fmla="*/ 10 w 586"/>
                <a:gd name="T23" fmla="*/ 39 h 941"/>
                <a:gd name="T24" fmla="*/ 48 w 586"/>
                <a:gd name="T25" fmla="*/ 116 h 941"/>
                <a:gd name="T26" fmla="*/ 125 w 586"/>
                <a:gd name="T27" fmla="*/ 221 h 941"/>
                <a:gd name="T28" fmla="*/ 163 w 586"/>
                <a:gd name="T29" fmla="*/ 308 h 941"/>
                <a:gd name="T30" fmla="*/ 211 w 586"/>
                <a:gd name="T31" fmla="*/ 615 h 941"/>
                <a:gd name="T32" fmla="*/ 259 w 586"/>
                <a:gd name="T33" fmla="*/ 538 h 941"/>
                <a:gd name="T34" fmla="*/ 355 w 586"/>
                <a:gd name="T35" fmla="*/ 471 h 941"/>
                <a:gd name="T36" fmla="*/ 403 w 586"/>
                <a:gd name="T37" fmla="*/ 442 h 941"/>
                <a:gd name="T38" fmla="*/ 509 w 586"/>
                <a:gd name="T39" fmla="*/ 375 h 941"/>
                <a:gd name="T40" fmla="*/ 567 w 586"/>
                <a:gd name="T41" fmla="*/ 298 h 941"/>
                <a:gd name="T42" fmla="*/ 576 w 586"/>
                <a:gd name="T43" fmla="*/ 269 h 941"/>
                <a:gd name="T44" fmla="*/ 586 w 586"/>
                <a:gd name="T45" fmla="*/ 212 h 941"/>
                <a:gd name="T46" fmla="*/ 423 w 586"/>
                <a:gd name="T47" fmla="*/ 576 h 941"/>
                <a:gd name="T48" fmla="*/ 355 w 586"/>
                <a:gd name="T49" fmla="*/ 644 h 941"/>
                <a:gd name="T50" fmla="*/ 317 w 586"/>
                <a:gd name="T51" fmla="*/ 692 h 941"/>
                <a:gd name="T52" fmla="*/ 259 w 586"/>
                <a:gd name="T53" fmla="*/ 874 h 941"/>
                <a:gd name="T54" fmla="*/ 231 w 586"/>
                <a:gd name="T55" fmla="*/ 932 h 941"/>
                <a:gd name="T56" fmla="*/ 202 w 586"/>
                <a:gd name="T57" fmla="*/ 941 h 9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6" h="941">
                  <a:moveTo>
                    <a:pt x="202" y="941"/>
                  </a:moveTo>
                  <a:cubicBezTo>
                    <a:pt x="189" y="922"/>
                    <a:pt x="170" y="906"/>
                    <a:pt x="163" y="884"/>
                  </a:cubicBezTo>
                  <a:cubicBezTo>
                    <a:pt x="160" y="874"/>
                    <a:pt x="160" y="863"/>
                    <a:pt x="154" y="855"/>
                  </a:cubicBezTo>
                  <a:cubicBezTo>
                    <a:pt x="147" y="846"/>
                    <a:pt x="135" y="842"/>
                    <a:pt x="125" y="836"/>
                  </a:cubicBezTo>
                  <a:cubicBezTo>
                    <a:pt x="98" y="757"/>
                    <a:pt x="138" y="849"/>
                    <a:pt x="87" y="797"/>
                  </a:cubicBezTo>
                  <a:cubicBezTo>
                    <a:pt x="80" y="790"/>
                    <a:pt x="82" y="777"/>
                    <a:pt x="77" y="768"/>
                  </a:cubicBezTo>
                  <a:cubicBezTo>
                    <a:pt x="72" y="758"/>
                    <a:pt x="64" y="749"/>
                    <a:pt x="58" y="740"/>
                  </a:cubicBezTo>
                  <a:cubicBezTo>
                    <a:pt x="47" y="696"/>
                    <a:pt x="24" y="659"/>
                    <a:pt x="10" y="615"/>
                  </a:cubicBezTo>
                  <a:cubicBezTo>
                    <a:pt x="16" y="526"/>
                    <a:pt x="12" y="478"/>
                    <a:pt x="39" y="404"/>
                  </a:cubicBezTo>
                  <a:cubicBezTo>
                    <a:pt x="36" y="308"/>
                    <a:pt x="35" y="212"/>
                    <a:pt x="29" y="116"/>
                  </a:cubicBezTo>
                  <a:cubicBezTo>
                    <a:pt x="27" y="80"/>
                    <a:pt x="0" y="46"/>
                    <a:pt x="0" y="10"/>
                  </a:cubicBezTo>
                  <a:cubicBezTo>
                    <a:pt x="0" y="0"/>
                    <a:pt x="7" y="29"/>
                    <a:pt x="10" y="39"/>
                  </a:cubicBezTo>
                  <a:cubicBezTo>
                    <a:pt x="20" y="71"/>
                    <a:pt x="25" y="92"/>
                    <a:pt x="48" y="116"/>
                  </a:cubicBezTo>
                  <a:cubicBezTo>
                    <a:pt x="65" y="164"/>
                    <a:pt x="106" y="166"/>
                    <a:pt x="125" y="221"/>
                  </a:cubicBezTo>
                  <a:cubicBezTo>
                    <a:pt x="136" y="254"/>
                    <a:pt x="144" y="279"/>
                    <a:pt x="163" y="308"/>
                  </a:cubicBezTo>
                  <a:cubicBezTo>
                    <a:pt x="171" y="416"/>
                    <a:pt x="187" y="512"/>
                    <a:pt x="211" y="615"/>
                  </a:cubicBezTo>
                  <a:cubicBezTo>
                    <a:pt x="236" y="591"/>
                    <a:pt x="237" y="565"/>
                    <a:pt x="259" y="538"/>
                  </a:cubicBezTo>
                  <a:cubicBezTo>
                    <a:pt x="282" y="510"/>
                    <a:pt x="321" y="482"/>
                    <a:pt x="355" y="471"/>
                  </a:cubicBezTo>
                  <a:cubicBezTo>
                    <a:pt x="406" y="422"/>
                    <a:pt x="340" y="480"/>
                    <a:pt x="403" y="442"/>
                  </a:cubicBezTo>
                  <a:cubicBezTo>
                    <a:pt x="440" y="420"/>
                    <a:pt x="466" y="388"/>
                    <a:pt x="509" y="375"/>
                  </a:cubicBezTo>
                  <a:cubicBezTo>
                    <a:pt x="552" y="309"/>
                    <a:pt x="530" y="333"/>
                    <a:pt x="567" y="298"/>
                  </a:cubicBezTo>
                  <a:cubicBezTo>
                    <a:pt x="570" y="288"/>
                    <a:pt x="574" y="279"/>
                    <a:pt x="576" y="269"/>
                  </a:cubicBezTo>
                  <a:cubicBezTo>
                    <a:pt x="580" y="250"/>
                    <a:pt x="586" y="193"/>
                    <a:pt x="586" y="212"/>
                  </a:cubicBezTo>
                  <a:cubicBezTo>
                    <a:pt x="586" y="348"/>
                    <a:pt x="527" y="491"/>
                    <a:pt x="423" y="576"/>
                  </a:cubicBezTo>
                  <a:cubicBezTo>
                    <a:pt x="396" y="598"/>
                    <a:pt x="385" y="624"/>
                    <a:pt x="355" y="644"/>
                  </a:cubicBezTo>
                  <a:cubicBezTo>
                    <a:pt x="344" y="661"/>
                    <a:pt x="328" y="675"/>
                    <a:pt x="317" y="692"/>
                  </a:cubicBezTo>
                  <a:cubicBezTo>
                    <a:pt x="287" y="742"/>
                    <a:pt x="277" y="819"/>
                    <a:pt x="259" y="874"/>
                  </a:cubicBezTo>
                  <a:cubicBezTo>
                    <a:pt x="253" y="893"/>
                    <a:pt x="249" y="918"/>
                    <a:pt x="231" y="932"/>
                  </a:cubicBezTo>
                  <a:cubicBezTo>
                    <a:pt x="223" y="938"/>
                    <a:pt x="212" y="938"/>
                    <a:pt x="202" y="941"/>
                  </a:cubicBezTo>
                  <a:close/>
                </a:path>
              </a:pathLst>
            </a:custGeom>
            <a:solidFill>
              <a:srgbClr val="F1FC1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7" name="Group 32">
            <a:extLst>
              <a:ext uri="{FF2B5EF4-FFF2-40B4-BE49-F238E27FC236}">
                <a16:creationId xmlns:a16="http://schemas.microsoft.com/office/drawing/2014/main" id="{7187754C-2739-44E6-9033-7D4EF2A77200}"/>
              </a:ext>
            </a:extLst>
          </p:cNvPr>
          <p:cNvGrpSpPr>
            <a:grpSpLocks/>
          </p:cNvGrpSpPr>
          <p:nvPr/>
        </p:nvGrpSpPr>
        <p:grpSpPr bwMode="auto">
          <a:xfrm>
            <a:off x="2590800" y="4724400"/>
            <a:ext cx="1447800" cy="2133600"/>
            <a:chOff x="352" y="3063"/>
            <a:chExt cx="1210" cy="1161"/>
          </a:xfrm>
        </p:grpSpPr>
        <p:sp>
          <p:nvSpPr>
            <p:cNvPr id="5159" name="Freeform 33">
              <a:extLst>
                <a:ext uri="{FF2B5EF4-FFF2-40B4-BE49-F238E27FC236}">
                  <a16:creationId xmlns:a16="http://schemas.microsoft.com/office/drawing/2014/main" id="{436AF659-CA76-448B-A302-E80BCDF07957}"/>
                </a:ext>
              </a:extLst>
            </p:cNvPr>
            <p:cNvSpPr>
              <a:spLocks/>
            </p:cNvSpPr>
            <p:nvPr/>
          </p:nvSpPr>
          <p:spPr bwMode="auto">
            <a:xfrm>
              <a:off x="507" y="3066"/>
              <a:ext cx="405" cy="1158"/>
            </a:xfrm>
            <a:custGeom>
              <a:avLst/>
              <a:gdLst>
                <a:gd name="T0" fmla="*/ 405 w 405"/>
                <a:gd name="T1" fmla="*/ 1129 h 1158"/>
                <a:gd name="T2" fmla="*/ 357 w 405"/>
                <a:gd name="T3" fmla="*/ 937 h 1158"/>
                <a:gd name="T4" fmla="*/ 309 w 405"/>
                <a:gd name="T5" fmla="*/ 851 h 1158"/>
                <a:gd name="T6" fmla="*/ 271 w 405"/>
                <a:gd name="T7" fmla="*/ 736 h 1158"/>
                <a:gd name="T8" fmla="*/ 213 w 405"/>
                <a:gd name="T9" fmla="*/ 534 h 1158"/>
                <a:gd name="T10" fmla="*/ 194 w 405"/>
                <a:gd name="T11" fmla="*/ 505 h 1158"/>
                <a:gd name="T12" fmla="*/ 155 w 405"/>
                <a:gd name="T13" fmla="*/ 428 h 1158"/>
                <a:gd name="T14" fmla="*/ 127 w 405"/>
                <a:gd name="T15" fmla="*/ 323 h 1158"/>
                <a:gd name="T16" fmla="*/ 88 w 405"/>
                <a:gd name="T17" fmla="*/ 131 h 1158"/>
                <a:gd name="T18" fmla="*/ 59 w 405"/>
                <a:gd name="T19" fmla="*/ 246 h 1158"/>
                <a:gd name="T20" fmla="*/ 98 w 405"/>
                <a:gd name="T21" fmla="*/ 803 h 1158"/>
                <a:gd name="T22" fmla="*/ 136 w 405"/>
                <a:gd name="T23" fmla="*/ 889 h 1158"/>
                <a:gd name="T24" fmla="*/ 194 w 405"/>
                <a:gd name="T25" fmla="*/ 1024 h 1158"/>
                <a:gd name="T26" fmla="*/ 223 w 405"/>
                <a:gd name="T27" fmla="*/ 1100 h 1158"/>
                <a:gd name="T28" fmla="*/ 232 w 405"/>
                <a:gd name="T29" fmla="*/ 1129 h 1158"/>
                <a:gd name="T30" fmla="*/ 405 w 405"/>
                <a:gd name="T31" fmla="*/ 1129 h 1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5" h="1158">
                  <a:moveTo>
                    <a:pt x="405" y="1129"/>
                  </a:moveTo>
                  <a:cubicBezTo>
                    <a:pt x="391" y="1064"/>
                    <a:pt x="378" y="1000"/>
                    <a:pt x="357" y="937"/>
                  </a:cubicBezTo>
                  <a:cubicBezTo>
                    <a:pt x="347" y="906"/>
                    <a:pt x="309" y="851"/>
                    <a:pt x="309" y="851"/>
                  </a:cubicBezTo>
                  <a:cubicBezTo>
                    <a:pt x="301" y="802"/>
                    <a:pt x="298" y="776"/>
                    <a:pt x="271" y="736"/>
                  </a:cubicBezTo>
                  <a:cubicBezTo>
                    <a:pt x="259" y="666"/>
                    <a:pt x="235" y="602"/>
                    <a:pt x="213" y="534"/>
                  </a:cubicBezTo>
                  <a:cubicBezTo>
                    <a:pt x="209" y="523"/>
                    <a:pt x="199" y="516"/>
                    <a:pt x="194" y="505"/>
                  </a:cubicBezTo>
                  <a:cubicBezTo>
                    <a:pt x="159" y="426"/>
                    <a:pt x="195" y="468"/>
                    <a:pt x="155" y="428"/>
                  </a:cubicBezTo>
                  <a:cubicBezTo>
                    <a:pt x="147" y="392"/>
                    <a:pt x="135" y="359"/>
                    <a:pt x="127" y="323"/>
                  </a:cubicBezTo>
                  <a:cubicBezTo>
                    <a:pt x="135" y="89"/>
                    <a:pt x="174" y="0"/>
                    <a:pt x="88" y="131"/>
                  </a:cubicBezTo>
                  <a:cubicBezTo>
                    <a:pt x="76" y="171"/>
                    <a:pt x="66" y="204"/>
                    <a:pt x="59" y="246"/>
                  </a:cubicBezTo>
                  <a:cubicBezTo>
                    <a:pt x="53" y="410"/>
                    <a:pt x="0" y="653"/>
                    <a:pt x="98" y="803"/>
                  </a:cubicBezTo>
                  <a:cubicBezTo>
                    <a:pt x="108" y="836"/>
                    <a:pt x="121" y="859"/>
                    <a:pt x="136" y="889"/>
                  </a:cubicBezTo>
                  <a:cubicBezTo>
                    <a:pt x="159" y="935"/>
                    <a:pt x="158" y="986"/>
                    <a:pt x="194" y="1024"/>
                  </a:cubicBezTo>
                  <a:cubicBezTo>
                    <a:pt x="215" y="1158"/>
                    <a:pt x="184" y="1035"/>
                    <a:pt x="223" y="1100"/>
                  </a:cubicBezTo>
                  <a:cubicBezTo>
                    <a:pt x="228" y="1109"/>
                    <a:pt x="222" y="1127"/>
                    <a:pt x="232" y="1129"/>
                  </a:cubicBezTo>
                  <a:cubicBezTo>
                    <a:pt x="289" y="1138"/>
                    <a:pt x="347" y="1129"/>
                    <a:pt x="405" y="1129"/>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0" name="Freeform 34">
              <a:extLst>
                <a:ext uri="{FF2B5EF4-FFF2-40B4-BE49-F238E27FC236}">
                  <a16:creationId xmlns:a16="http://schemas.microsoft.com/office/drawing/2014/main" id="{E1BD86C7-05E0-4EDE-A15E-F03721969252}"/>
                </a:ext>
              </a:extLst>
            </p:cNvPr>
            <p:cNvSpPr>
              <a:spLocks/>
            </p:cNvSpPr>
            <p:nvPr/>
          </p:nvSpPr>
          <p:spPr bwMode="auto">
            <a:xfrm>
              <a:off x="352" y="3063"/>
              <a:ext cx="1160" cy="1142"/>
            </a:xfrm>
            <a:custGeom>
              <a:avLst/>
              <a:gdLst>
                <a:gd name="T0" fmla="*/ 358 w 1160"/>
                <a:gd name="T1" fmla="*/ 1123 h 1142"/>
                <a:gd name="T2" fmla="*/ 291 w 1160"/>
                <a:gd name="T3" fmla="*/ 1113 h 1142"/>
                <a:gd name="T4" fmla="*/ 234 w 1160"/>
                <a:gd name="T5" fmla="*/ 1094 h 1142"/>
                <a:gd name="T6" fmla="*/ 195 w 1160"/>
                <a:gd name="T7" fmla="*/ 1055 h 1142"/>
                <a:gd name="T8" fmla="*/ 138 w 1160"/>
                <a:gd name="T9" fmla="*/ 1017 h 1142"/>
                <a:gd name="T10" fmla="*/ 99 w 1160"/>
                <a:gd name="T11" fmla="*/ 931 h 1142"/>
                <a:gd name="T12" fmla="*/ 157 w 1160"/>
                <a:gd name="T13" fmla="*/ 633 h 1142"/>
                <a:gd name="T14" fmla="*/ 22 w 1160"/>
                <a:gd name="T15" fmla="*/ 268 h 1142"/>
                <a:gd name="T16" fmla="*/ 3 w 1160"/>
                <a:gd name="T17" fmla="*/ 239 h 1142"/>
                <a:gd name="T18" fmla="*/ 61 w 1160"/>
                <a:gd name="T19" fmla="*/ 239 h 1142"/>
                <a:gd name="T20" fmla="*/ 128 w 1160"/>
                <a:gd name="T21" fmla="*/ 307 h 1142"/>
                <a:gd name="T22" fmla="*/ 176 w 1160"/>
                <a:gd name="T23" fmla="*/ 383 h 1142"/>
                <a:gd name="T24" fmla="*/ 205 w 1160"/>
                <a:gd name="T25" fmla="*/ 441 h 1142"/>
                <a:gd name="T26" fmla="*/ 234 w 1160"/>
                <a:gd name="T27" fmla="*/ 527 h 1142"/>
                <a:gd name="T28" fmla="*/ 253 w 1160"/>
                <a:gd name="T29" fmla="*/ 585 h 1142"/>
                <a:gd name="T30" fmla="*/ 262 w 1160"/>
                <a:gd name="T31" fmla="*/ 767 h 1142"/>
                <a:gd name="T32" fmla="*/ 282 w 1160"/>
                <a:gd name="T33" fmla="*/ 787 h 1142"/>
                <a:gd name="T34" fmla="*/ 358 w 1160"/>
                <a:gd name="T35" fmla="*/ 883 h 1142"/>
                <a:gd name="T36" fmla="*/ 474 w 1160"/>
                <a:gd name="T37" fmla="*/ 623 h 1142"/>
                <a:gd name="T38" fmla="*/ 512 w 1160"/>
                <a:gd name="T39" fmla="*/ 547 h 1142"/>
                <a:gd name="T40" fmla="*/ 522 w 1160"/>
                <a:gd name="T41" fmla="*/ 355 h 1142"/>
                <a:gd name="T42" fmla="*/ 570 w 1160"/>
                <a:gd name="T43" fmla="*/ 268 h 1142"/>
                <a:gd name="T44" fmla="*/ 694 w 1160"/>
                <a:gd name="T45" fmla="*/ 115 h 1142"/>
                <a:gd name="T46" fmla="*/ 762 w 1160"/>
                <a:gd name="T47" fmla="*/ 57 h 1142"/>
                <a:gd name="T48" fmla="*/ 810 w 1160"/>
                <a:gd name="T49" fmla="*/ 9 h 1142"/>
                <a:gd name="T50" fmla="*/ 800 w 1160"/>
                <a:gd name="T51" fmla="*/ 38 h 1142"/>
                <a:gd name="T52" fmla="*/ 781 w 1160"/>
                <a:gd name="T53" fmla="*/ 67 h 1142"/>
                <a:gd name="T54" fmla="*/ 742 w 1160"/>
                <a:gd name="T55" fmla="*/ 211 h 1142"/>
                <a:gd name="T56" fmla="*/ 752 w 1160"/>
                <a:gd name="T57" fmla="*/ 268 h 1142"/>
                <a:gd name="T58" fmla="*/ 800 w 1160"/>
                <a:gd name="T59" fmla="*/ 239 h 1142"/>
                <a:gd name="T60" fmla="*/ 886 w 1160"/>
                <a:gd name="T61" fmla="*/ 211 h 1142"/>
                <a:gd name="T62" fmla="*/ 906 w 1160"/>
                <a:gd name="T63" fmla="*/ 182 h 1142"/>
                <a:gd name="T64" fmla="*/ 934 w 1160"/>
                <a:gd name="T65" fmla="*/ 163 h 1142"/>
                <a:gd name="T66" fmla="*/ 944 w 1160"/>
                <a:gd name="T67" fmla="*/ 134 h 1142"/>
                <a:gd name="T68" fmla="*/ 992 w 1160"/>
                <a:gd name="T69" fmla="*/ 95 h 1142"/>
                <a:gd name="T70" fmla="*/ 982 w 1160"/>
                <a:gd name="T71" fmla="*/ 239 h 1142"/>
                <a:gd name="T72" fmla="*/ 906 w 1160"/>
                <a:gd name="T73" fmla="*/ 297 h 1142"/>
                <a:gd name="T74" fmla="*/ 867 w 1160"/>
                <a:gd name="T75" fmla="*/ 335 h 1142"/>
                <a:gd name="T76" fmla="*/ 858 w 1160"/>
                <a:gd name="T77" fmla="*/ 364 h 1142"/>
                <a:gd name="T78" fmla="*/ 810 w 1160"/>
                <a:gd name="T79" fmla="*/ 403 h 1142"/>
                <a:gd name="T80" fmla="*/ 781 w 1160"/>
                <a:gd name="T81" fmla="*/ 489 h 1142"/>
                <a:gd name="T82" fmla="*/ 838 w 1160"/>
                <a:gd name="T83" fmla="*/ 691 h 1142"/>
                <a:gd name="T84" fmla="*/ 896 w 1160"/>
                <a:gd name="T85" fmla="*/ 662 h 1142"/>
                <a:gd name="T86" fmla="*/ 973 w 1160"/>
                <a:gd name="T87" fmla="*/ 604 h 1142"/>
                <a:gd name="T88" fmla="*/ 1011 w 1160"/>
                <a:gd name="T89" fmla="*/ 547 h 1142"/>
                <a:gd name="T90" fmla="*/ 1050 w 1160"/>
                <a:gd name="T91" fmla="*/ 460 h 1142"/>
                <a:gd name="T92" fmla="*/ 1117 w 1160"/>
                <a:gd name="T93" fmla="*/ 355 h 1142"/>
                <a:gd name="T94" fmla="*/ 1136 w 1160"/>
                <a:gd name="T95" fmla="*/ 681 h 1142"/>
                <a:gd name="T96" fmla="*/ 1002 w 1160"/>
                <a:gd name="T97" fmla="*/ 863 h 1142"/>
                <a:gd name="T98" fmla="*/ 934 w 1160"/>
                <a:gd name="T99" fmla="*/ 921 h 1142"/>
                <a:gd name="T100" fmla="*/ 886 w 1160"/>
                <a:gd name="T101" fmla="*/ 969 h 1142"/>
                <a:gd name="T102" fmla="*/ 742 w 1160"/>
                <a:gd name="T103" fmla="*/ 1075 h 1142"/>
                <a:gd name="T104" fmla="*/ 598 w 1160"/>
                <a:gd name="T105" fmla="*/ 1113 h 1142"/>
                <a:gd name="T106" fmla="*/ 445 w 1160"/>
                <a:gd name="T107" fmla="*/ 1142 h 1142"/>
                <a:gd name="T108" fmla="*/ 358 w 1160"/>
                <a:gd name="T109" fmla="*/ 1123 h 11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60" h="1142">
                  <a:moveTo>
                    <a:pt x="358" y="1123"/>
                  </a:moveTo>
                  <a:cubicBezTo>
                    <a:pt x="336" y="1120"/>
                    <a:pt x="313" y="1118"/>
                    <a:pt x="291" y="1113"/>
                  </a:cubicBezTo>
                  <a:cubicBezTo>
                    <a:pt x="271" y="1108"/>
                    <a:pt x="234" y="1094"/>
                    <a:pt x="234" y="1094"/>
                  </a:cubicBezTo>
                  <a:cubicBezTo>
                    <a:pt x="221" y="1081"/>
                    <a:pt x="210" y="1066"/>
                    <a:pt x="195" y="1055"/>
                  </a:cubicBezTo>
                  <a:cubicBezTo>
                    <a:pt x="177" y="1041"/>
                    <a:pt x="138" y="1017"/>
                    <a:pt x="138" y="1017"/>
                  </a:cubicBezTo>
                  <a:cubicBezTo>
                    <a:pt x="127" y="986"/>
                    <a:pt x="110" y="962"/>
                    <a:pt x="99" y="931"/>
                  </a:cubicBezTo>
                  <a:cubicBezTo>
                    <a:pt x="84" y="816"/>
                    <a:pt x="95" y="727"/>
                    <a:pt x="157" y="633"/>
                  </a:cubicBezTo>
                  <a:cubicBezTo>
                    <a:pt x="204" y="489"/>
                    <a:pt x="147" y="350"/>
                    <a:pt x="22" y="268"/>
                  </a:cubicBezTo>
                  <a:cubicBezTo>
                    <a:pt x="16" y="258"/>
                    <a:pt x="0" y="250"/>
                    <a:pt x="3" y="239"/>
                  </a:cubicBezTo>
                  <a:cubicBezTo>
                    <a:pt x="9" y="217"/>
                    <a:pt x="55" y="237"/>
                    <a:pt x="61" y="239"/>
                  </a:cubicBezTo>
                  <a:cubicBezTo>
                    <a:pt x="85" y="264"/>
                    <a:pt x="99" y="287"/>
                    <a:pt x="128" y="307"/>
                  </a:cubicBezTo>
                  <a:cubicBezTo>
                    <a:pt x="140" y="340"/>
                    <a:pt x="161" y="353"/>
                    <a:pt x="176" y="383"/>
                  </a:cubicBezTo>
                  <a:cubicBezTo>
                    <a:pt x="219" y="468"/>
                    <a:pt x="147" y="353"/>
                    <a:pt x="205" y="441"/>
                  </a:cubicBezTo>
                  <a:cubicBezTo>
                    <a:pt x="214" y="470"/>
                    <a:pt x="225" y="498"/>
                    <a:pt x="234" y="527"/>
                  </a:cubicBezTo>
                  <a:cubicBezTo>
                    <a:pt x="240" y="546"/>
                    <a:pt x="253" y="585"/>
                    <a:pt x="253" y="585"/>
                  </a:cubicBezTo>
                  <a:cubicBezTo>
                    <a:pt x="256" y="646"/>
                    <a:pt x="253" y="707"/>
                    <a:pt x="262" y="767"/>
                  </a:cubicBezTo>
                  <a:cubicBezTo>
                    <a:pt x="263" y="776"/>
                    <a:pt x="276" y="780"/>
                    <a:pt x="282" y="787"/>
                  </a:cubicBezTo>
                  <a:cubicBezTo>
                    <a:pt x="308" y="819"/>
                    <a:pt x="330" y="853"/>
                    <a:pt x="358" y="883"/>
                  </a:cubicBezTo>
                  <a:cubicBezTo>
                    <a:pt x="379" y="782"/>
                    <a:pt x="398" y="699"/>
                    <a:pt x="474" y="623"/>
                  </a:cubicBezTo>
                  <a:cubicBezTo>
                    <a:pt x="484" y="592"/>
                    <a:pt x="501" y="577"/>
                    <a:pt x="512" y="547"/>
                  </a:cubicBezTo>
                  <a:cubicBezTo>
                    <a:pt x="515" y="483"/>
                    <a:pt x="515" y="419"/>
                    <a:pt x="522" y="355"/>
                  </a:cubicBezTo>
                  <a:cubicBezTo>
                    <a:pt x="530" y="285"/>
                    <a:pt x="537" y="311"/>
                    <a:pt x="570" y="268"/>
                  </a:cubicBezTo>
                  <a:cubicBezTo>
                    <a:pt x="613" y="213"/>
                    <a:pt x="644" y="165"/>
                    <a:pt x="694" y="115"/>
                  </a:cubicBezTo>
                  <a:cubicBezTo>
                    <a:pt x="718" y="91"/>
                    <a:pt x="728" y="69"/>
                    <a:pt x="762" y="57"/>
                  </a:cubicBezTo>
                  <a:cubicBezTo>
                    <a:pt x="765" y="52"/>
                    <a:pt x="794" y="0"/>
                    <a:pt x="810" y="9"/>
                  </a:cubicBezTo>
                  <a:cubicBezTo>
                    <a:pt x="819" y="14"/>
                    <a:pt x="805" y="29"/>
                    <a:pt x="800" y="38"/>
                  </a:cubicBezTo>
                  <a:cubicBezTo>
                    <a:pt x="795" y="48"/>
                    <a:pt x="786" y="57"/>
                    <a:pt x="781" y="67"/>
                  </a:cubicBezTo>
                  <a:cubicBezTo>
                    <a:pt x="760" y="108"/>
                    <a:pt x="751" y="166"/>
                    <a:pt x="742" y="211"/>
                  </a:cubicBezTo>
                  <a:cubicBezTo>
                    <a:pt x="745" y="230"/>
                    <a:pt x="740" y="253"/>
                    <a:pt x="752" y="268"/>
                  </a:cubicBezTo>
                  <a:cubicBezTo>
                    <a:pt x="765" y="284"/>
                    <a:pt x="797" y="241"/>
                    <a:pt x="800" y="239"/>
                  </a:cubicBezTo>
                  <a:cubicBezTo>
                    <a:pt x="826" y="223"/>
                    <a:pt x="886" y="211"/>
                    <a:pt x="886" y="211"/>
                  </a:cubicBezTo>
                  <a:cubicBezTo>
                    <a:pt x="893" y="201"/>
                    <a:pt x="898" y="190"/>
                    <a:pt x="906" y="182"/>
                  </a:cubicBezTo>
                  <a:cubicBezTo>
                    <a:pt x="914" y="174"/>
                    <a:pt x="927" y="172"/>
                    <a:pt x="934" y="163"/>
                  </a:cubicBezTo>
                  <a:cubicBezTo>
                    <a:pt x="940" y="155"/>
                    <a:pt x="938" y="142"/>
                    <a:pt x="944" y="134"/>
                  </a:cubicBezTo>
                  <a:cubicBezTo>
                    <a:pt x="957" y="118"/>
                    <a:pt x="978" y="110"/>
                    <a:pt x="992" y="95"/>
                  </a:cubicBezTo>
                  <a:cubicBezTo>
                    <a:pt x="1008" y="140"/>
                    <a:pt x="1008" y="197"/>
                    <a:pt x="982" y="239"/>
                  </a:cubicBezTo>
                  <a:cubicBezTo>
                    <a:pt x="966" y="266"/>
                    <a:pt x="906" y="297"/>
                    <a:pt x="906" y="297"/>
                  </a:cubicBezTo>
                  <a:cubicBezTo>
                    <a:pt x="878" y="377"/>
                    <a:pt x="920" y="282"/>
                    <a:pt x="867" y="335"/>
                  </a:cubicBezTo>
                  <a:cubicBezTo>
                    <a:pt x="860" y="342"/>
                    <a:pt x="864" y="356"/>
                    <a:pt x="858" y="364"/>
                  </a:cubicBezTo>
                  <a:cubicBezTo>
                    <a:pt x="845" y="380"/>
                    <a:pt x="824" y="388"/>
                    <a:pt x="810" y="403"/>
                  </a:cubicBezTo>
                  <a:cubicBezTo>
                    <a:pt x="787" y="470"/>
                    <a:pt x="796" y="441"/>
                    <a:pt x="781" y="489"/>
                  </a:cubicBezTo>
                  <a:cubicBezTo>
                    <a:pt x="795" y="846"/>
                    <a:pt x="727" y="727"/>
                    <a:pt x="838" y="691"/>
                  </a:cubicBezTo>
                  <a:cubicBezTo>
                    <a:pt x="914" y="638"/>
                    <a:pt x="822" y="698"/>
                    <a:pt x="896" y="662"/>
                  </a:cubicBezTo>
                  <a:cubicBezTo>
                    <a:pt x="925" y="648"/>
                    <a:pt x="946" y="622"/>
                    <a:pt x="973" y="604"/>
                  </a:cubicBezTo>
                  <a:cubicBezTo>
                    <a:pt x="986" y="585"/>
                    <a:pt x="998" y="566"/>
                    <a:pt x="1011" y="547"/>
                  </a:cubicBezTo>
                  <a:cubicBezTo>
                    <a:pt x="1029" y="520"/>
                    <a:pt x="1031" y="488"/>
                    <a:pt x="1050" y="460"/>
                  </a:cubicBezTo>
                  <a:cubicBezTo>
                    <a:pt x="1064" y="416"/>
                    <a:pt x="1092" y="392"/>
                    <a:pt x="1117" y="355"/>
                  </a:cubicBezTo>
                  <a:cubicBezTo>
                    <a:pt x="1160" y="216"/>
                    <a:pt x="1136" y="283"/>
                    <a:pt x="1136" y="681"/>
                  </a:cubicBezTo>
                  <a:cubicBezTo>
                    <a:pt x="1136" y="774"/>
                    <a:pt x="1089" y="835"/>
                    <a:pt x="1002" y="863"/>
                  </a:cubicBezTo>
                  <a:cubicBezTo>
                    <a:pt x="981" y="884"/>
                    <a:pt x="953" y="898"/>
                    <a:pt x="934" y="921"/>
                  </a:cubicBezTo>
                  <a:cubicBezTo>
                    <a:pt x="896" y="968"/>
                    <a:pt x="938" y="935"/>
                    <a:pt x="886" y="969"/>
                  </a:cubicBezTo>
                  <a:cubicBezTo>
                    <a:pt x="861" y="1051"/>
                    <a:pt x="824" y="1063"/>
                    <a:pt x="742" y="1075"/>
                  </a:cubicBezTo>
                  <a:cubicBezTo>
                    <a:pt x="690" y="1092"/>
                    <a:pt x="651" y="1104"/>
                    <a:pt x="598" y="1113"/>
                  </a:cubicBezTo>
                  <a:cubicBezTo>
                    <a:pt x="549" y="1130"/>
                    <a:pt x="445" y="1142"/>
                    <a:pt x="445" y="1142"/>
                  </a:cubicBezTo>
                  <a:cubicBezTo>
                    <a:pt x="294" y="1131"/>
                    <a:pt x="266" y="1140"/>
                    <a:pt x="358" y="1123"/>
                  </a:cubicBezTo>
                  <a:close/>
                </a:path>
              </a:pathLst>
            </a:custGeom>
            <a:solidFill>
              <a:srgbClr val="E9970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1" name="Freeform 35">
              <a:extLst>
                <a:ext uri="{FF2B5EF4-FFF2-40B4-BE49-F238E27FC236}">
                  <a16:creationId xmlns:a16="http://schemas.microsoft.com/office/drawing/2014/main" id="{BBD0DEAB-AED2-4AF9-895D-3BD47CFFABF9}"/>
                </a:ext>
              </a:extLst>
            </p:cNvPr>
            <p:cNvSpPr>
              <a:spLocks/>
            </p:cNvSpPr>
            <p:nvPr/>
          </p:nvSpPr>
          <p:spPr bwMode="auto">
            <a:xfrm>
              <a:off x="893" y="3091"/>
              <a:ext cx="669" cy="1083"/>
            </a:xfrm>
            <a:custGeom>
              <a:avLst/>
              <a:gdLst>
                <a:gd name="T0" fmla="*/ 86 w 669"/>
                <a:gd name="T1" fmla="*/ 1037 h 1083"/>
                <a:gd name="T2" fmla="*/ 144 w 669"/>
                <a:gd name="T3" fmla="*/ 807 h 1083"/>
                <a:gd name="T4" fmla="*/ 163 w 669"/>
                <a:gd name="T5" fmla="*/ 749 h 1083"/>
                <a:gd name="T6" fmla="*/ 173 w 669"/>
                <a:gd name="T7" fmla="*/ 711 h 1083"/>
                <a:gd name="T8" fmla="*/ 192 w 669"/>
                <a:gd name="T9" fmla="*/ 653 h 1083"/>
                <a:gd name="T10" fmla="*/ 182 w 669"/>
                <a:gd name="T11" fmla="*/ 471 h 1083"/>
                <a:gd name="T12" fmla="*/ 163 w 669"/>
                <a:gd name="T13" fmla="*/ 442 h 1083"/>
                <a:gd name="T14" fmla="*/ 105 w 669"/>
                <a:gd name="T15" fmla="*/ 327 h 1083"/>
                <a:gd name="T16" fmla="*/ 57 w 669"/>
                <a:gd name="T17" fmla="*/ 211 h 1083"/>
                <a:gd name="T18" fmla="*/ 38 w 669"/>
                <a:gd name="T19" fmla="*/ 154 h 1083"/>
                <a:gd name="T20" fmla="*/ 29 w 669"/>
                <a:gd name="T21" fmla="*/ 19 h 1083"/>
                <a:gd name="T22" fmla="*/ 9 w 669"/>
                <a:gd name="T23" fmla="*/ 0 h 1083"/>
                <a:gd name="T24" fmla="*/ 67 w 669"/>
                <a:gd name="T25" fmla="*/ 19 h 1083"/>
                <a:gd name="T26" fmla="*/ 115 w 669"/>
                <a:gd name="T27" fmla="*/ 135 h 1083"/>
                <a:gd name="T28" fmla="*/ 173 w 669"/>
                <a:gd name="T29" fmla="*/ 288 h 1083"/>
                <a:gd name="T30" fmla="*/ 230 w 669"/>
                <a:gd name="T31" fmla="*/ 288 h 1083"/>
                <a:gd name="T32" fmla="*/ 259 w 669"/>
                <a:gd name="T33" fmla="*/ 279 h 1083"/>
                <a:gd name="T34" fmla="*/ 317 w 669"/>
                <a:gd name="T35" fmla="*/ 173 h 1083"/>
                <a:gd name="T36" fmla="*/ 355 w 669"/>
                <a:gd name="T37" fmla="*/ 48 h 1083"/>
                <a:gd name="T38" fmla="*/ 297 w 669"/>
                <a:gd name="T39" fmla="*/ 471 h 1083"/>
                <a:gd name="T40" fmla="*/ 307 w 669"/>
                <a:gd name="T41" fmla="*/ 557 h 1083"/>
                <a:gd name="T42" fmla="*/ 470 w 669"/>
                <a:gd name="T43" fmla="*/ 451 h 1083"/>
                <a:gd name="T44" fmla="*/ 537 w 669"/>
                <a:gd name="T45" fmla="*/ 442 h 1083"/>
                <a:gd name="T46" fmla="*/ 633 w 669"/>
                <a:gd name="T47" fmla="*/ 423 h 1083"/>
                <a:gd name="T48" fmla="*/ 614 w 669"/>
                <a:gd name="T49" fmla="*/ 480 h 1083"/>
                <a:gd name="T50" fmla="*/ 480 w 669"/>
                <a:gd name="T51" fmla="*/ 519 h 1083"/>
                <a:gd name="T52" fmla="*/ 345 w 669"/>
                <a:gd name="T53" fmla="*/ 691 h 1083"/>
                <a:gd name="T54" fmla="*/ 326 w 669"/>
                <a:gd name="T55" fmla="*/ 749 h 1083"/>
                <a:gd name="T56" fmla="*/ 297 w 669"/>
                <a:gd name="T57" fmla="*/ 807 h 1083"/>
                <a:gd name="T58" fmla="*/ 201 w 669"/>
                <a:gd name="T59" fmla="*/ 960 h 1083"/>
                <a:gd name="T60" fmla="*/ 163 w 669"/>
                <a:gd name="T61" fmla="*/ 999 h 1083"/>
                <a:gd name="T62" fmla="*/ 125 w 669"/>
                <a:gd name="T63" fmla="*/ 1037 h 1083"/>
                <a:gd name="T64" fmla="*/ 105 w 669"/>
                <a:gd name="T65" fmla="*/ 1066 h 1083"/>
                <a:gd name="T66" fmla="*/ 77 w 669"/>
                <a:gd name="T67" fmla="*/ 1075 h 1083"/>
                <a:gd name="T68" fmla="*/ 86 w 669"/>
                <a:gd name="T69" fmla="*/ 1037 h 10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69" h="1083">
                  <a:moveTo>
                    <a:pt x="86" y="1037"/>
                  </a:moveTo>
                  <a:cubicBezTo>
                    <a:pt x="98" y="958"/>
                    <a:pt x="98" y="875"/>
                    <a:pt x="144" y="807"/>
                  </a:cubicBezTo>
                  <a:cubicBezTo>
                    <a:pt x="150" y="788"/>
                    <a:pt x="158" y="769"/>
                    <a:pt x="163" y="749"/>
                  </a:cubicBezTo>
                  <a:cubicBezTo>
                    <a:pt x="166" y="736"/>
                    <a:pt x="169" y="724"/>
                    <a:pt x="173" y="711"/>
                  </a:cubicBezTo>
                  <a:cubicBezTo>
                    <a:pt x="179" y="692"/>
                    <a:pt x="192" y="653"/>
                    <a:pt x="192" y="653"/>
                  </a:cubicBezTo>
                  <a:cubicBezTo>
                    <a:pt x="189" y="592"/>
                    <a:pt x="190" y="531"/>
                    <a:pt x="182" y="471"/>
                  </a:cubicBezTo>
                  <a:cubicBezTo>
                    <a:pt x="180" y="460"/>
                    <a:pt x="168" y="452"/>
                    <a:pt x="163" y="442"/>
                  </a:cubicBezTo>
                  <a:cubicBezTo>
                    <a:pt x="144" y="404"/>
                    <a:pt x="119" y="368"/>
                    <a:pt x="105" y="327"/>
                  </a:cubicBezTo>
                  <a:cubicBezTo>
                    <a:pt x="91" y="286"/>
                    <a:pt x="71" y="253"/>
                    <a:pt x="57" y="211"/>
                  </a:cubicBezTo>
                  <a:cubicBezTo>
                    <a:pt x="51" y="192"/>
                    <a:pt x="38" y="154"/>
                    <a:pt x="38" y="154"/>
                  </a:cubicBezTo>
                  <a:cubicBezTo>
                    <a:pt x="35" y="109"/>
                    <a:pt x="37" y="63"/>
                    <a:pt x="29" y="19"/>
                  </a:cubicBezTo>
                  <a:cubicBezTo>
                    <a:pt x="27" y="10"/>
                    <a:pt x="0" y="0"/>
                    <a:pt x="9" y="0"/>
                  </a:cubicBezTo>
                  <a:cubicBezTo>
                    <a:pt x="29" y="0"/>
                    <a:pt x="67" y="19"/>
                    <a:pt x="67" y="19"/>
                  </a:cubicBezTo>
                  <a:cubicBezTo>
                    <a:pt x="81" y="60"/>
                    <a:pt x="101" y="92"/>
                    <a:pt x="115" y="135"/>
                  </a:cubicBezTo>
                  <a:cubicBezTo>
                    <a:pt x="133" y="189"/>
                    <a:pt x="141" y="241"/>
                    <a:pt x="173" y="288"/>
                  </a:cubicBezTo>
                  <a:cubicBezTo>
                    <a:pt x="199" y="368"/>
                    <a:pt x="181" y="363"/>
                    <a:pt x="230" y="288"/>
                  </a:cubicBezTo>
                  <a:cubicBezTo>
                    <a:pt x="236" y="280"/>
                    <a:pt x="249" y="282"/>
                    <a:pt x="259" y="279"/>
                  </a:cubicBezTo>
                  <a:cubicBezTo>
                    <a:pt x="272" y="242"/>
                    <a:pt x="289" y="199"/>
                    <a:pt x="317" y="173"/>
                  </a:cubicBezTo>
                  <a:cubicBezTo>
                    <a:pt x="325" y="117"/>
                    <a:pt x="326" y="93"/>
                    <a:pt x="355" y="48"/>
                  </a:cubicBezTo>
                  <a:cubicBezTo>
                    <a:pt x="380" y="190"/>
                    <a:pt x="407" y="361"/>
                    <a:pt x="297" y="471"/>
                  </a:cubicBezTo>
                  <a:cubicBezTo>
                    <a:pt x="276" y="557"/>
                    <a:pt x="253" y="538"/>
                    <a:pt x="307" y="557"/>
                  </a:cubicBezTo>
                  <a:cubicBezTo>
                    <a:pt x="372" y="535"/>
                    <a:pt x="402" y="464"/>
                    <a:pt x="470" y="451"/>
                  </a:cubicBezTo>
                  <a:cubicBezTo>
                    <a:pt x="492" y="447"/>
                    <a:pt x="515" y="446"/>
                    <a:pt x="537" y="442"/>
                  </a:cubicBezTo>
                  <a:cubicBezTo>
                    <a:pt x="569" y="436"/>
                    <a:pt x="633" y="423"/>
                    <a:pt x="633" y="423"/>
                  </a:cubicBezTo>
                  <a:cubicBezTo>
                    <a:pt x="669" y="457"/>
                    <a:pt x="656" y="467"/>
                    <a:pt x="614" y="480"/>
                  </a:cubicBezTo>
                  <a:cubicBezTo>
                    <a:pt x="566" y="512"/>
                    <a:pt x="542" y="511"/>
                    <a:pt x="480" y="519"/>
                  </a:cubicBezTo>
                  <a:cubicBezTo>
                    <a:pt x="401" y="544"/>
                    <a:pt x="370" y="619"/>
                    <a:pt x="345" y="691"/>
                  </a:cubicBezTo>
                  <a:cubicBezTo>
                    <a:pt x="338" y="710"/>
                    <a:pt x="337" y="732"/>
                    <a:pt x="326" y="749"/>
                  </a:cubicBezTo>
                  <a:cubicBezTo>
                    <a:pt x="306" y="779"/>
                    <a:pt x="306" y="774"/>
                    <a:pt x="297" y="807"/>
                  </a:cubicBezTo>
                  <a:cubicBezTo>
                    <a:pt x="280" y="868"/>
                    <a:pt x="268" y="939"/>
                    <a:pt x="201" y="960"/>
                  </a:cubicBezTo>
                  <a:cubicBezTo>
                    <a:pt x="178" y="1033"/>
                    <a:pt x="212" y="951"/>
                    <a:pt x="163" y="999"/>
                  </a:cubicBezTo>
                  <a:cubicBezTo>
                    <a:pt x="110" y="1050"/>
                    <a:pt x="202" y="1010"/>
                    <a:pt x="125" y="1037"/>
                  </a:cubicBezTo>
                  <a:cubicBezTo>
                    <a:pt x="118" y="1047"/>
                    <a:pt x="114" y="1059"/>
                    <a:pt x="105" y="1066"/>
                  </a:cubicBezTo>
                  <a:cubicBezTo>
                    <a:pt x="97" y="1072"/>
                    <a:pt x="82" y="1083"/>
                    <a:pt x="77" y="1075"/>
                  </a:cubicBezTo>
                  <a:cubicBezTo>
                    <a:pt x="70" y="1064"/>
                    <a:pt x="83" y="1050"/>
                    <a:pt x="86" y="1037"/>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2" name="Freeform 36">
              <a:extLst>
                <a:ext uri="{FF2B5EF4-FFF2-40B4-BE49-F238E27FC236}">
                  <a16:creationId xmlns:a16="http://schemas.microsoft.com/office/drawing/2014/main" id="{BF91C9B2-5D40-4C7D-BCFD-68307E11C146}"/>
                </a:ext>
              </a:extLst>
            </p:cNvPr>
            <p:cNvSpPr>
              <a:spLocks/>
            </p:cNvSpPr>
            <p:nvPr/>
          </p:nvSpPr>
          <p:spPr bwMode="auto">
            <a:xfrm>
              <a:off x="691" y="3254"/>
              <a:ext cx="586" cy="941"/>
            </a:xfrm>
            <a:custGeom>
              <a:avLst/>
              <a:gdLst>
                <a:gd name="T0" fmla="*/ 202 w 586"/>
                <a:gd name="T1" fmla="*/ 941 h 941"/>
                <a:gd name="T2" fmla="*/ 163 w 586"/>
                <a:gd name="T3" fmla="*/ 884 h 941"/>
                <a:gd name="T4" fmla="*/ 154 w 586"/>
                <a:gd name="T5" fmla="*/ 855 h 941"/>
                <a:gd name="T6" fmla="*/ 125 w 586"/>
                <a:gd name="T7" fmla="*/ 836 h 941"/>
                <a:gd name="T8" fmla="*/ 87 w 586"/>
                <a:gd name="T9" fmla="*/ 797 h 941"/>
                <a:gd name="T10" fmla="*/ 77 w 586"/>
                <a:gd name="T11" fmla="*/ 768 h 941"/>
                <a:gd name="T12" fmla="*/ 58 w 586"/>
                <a:gd name="T13" fmla="*/ 740 h 941"/>
                <a:gd name="T14" fmla="*/ 10 w 586"/>
                <a:gd name="T15" fmla="*/ 615 h 941"/>
                <a:gd name="T16" fmla="*/ 39 w 586"/>
                <a:gd name="T17" fmla="*/ 404 h 941"/>
                <a:gd name="T18" fmla="*/ 29 w 586"/>
                <a:gd name="T19" fmla="*/ 116 h 941"/>
                <a:gd name="T20" fmla="*/ 0 w 586"/>
                <a:gd name="T21" fmla="*/ 10 h 941"/>
                <a:gd name="T22" fmla="*/ 10 w 586"/>
                <a:gd name="T23" fmla="*/ 39 h 941"/>
                <a:gd name="T24" fmla="*/ 48 w 586"/>
                <a:gd name="T25" fmla="*/ 116 h 941"/>
                <a:gd name="T26" fmla="*/ 125 w 586"/>
                <a:gd name="T27" fmla="*/ 221 h 941"/>
                <a:gd name="T28" fmla="*/ 163 w 586"/>
                <a:gd name="T29" fmla="*/ 308 h 941"/>
                <a:gd name="T30" fmla="*/ 211 w 586"/>
                <a:gd name="T31" fmla="*/ 615 h 941"/>
                <a:gd name="T32" fmla="*/ 259 w 586"/>
                <a:gd name="T33" fmla="*/ 538 h 941"/>
                <a:gd name="T34" fmla="*/ 355 w 586"/>
                <a:gd name="T35" fmla="*/ 471 h 941"/>
                <a:gd name="T36" fmla="*/ 403 w 586"/>
                <a:gd name="T37" fmla="*/ 442 h 941"/>
                <a:gd name="T38" fmla="*/ 509 w 586"/>
                <a:gd name="T39" fmla="*/ 375 h 941"/>
                <a:gd name="T40" fmla="*/ 567 w 586"/>
                <a:gd name="T41" fmla="*/ 298 h 941"/>
                <a:gd name="T42" fmla="*/ 576 w 586"/>
                <a:gd name="T43" fmla="*/ 269 h 941"/>
                <a:gd name="T44" fmla="*/ 586 w 586"/>
                <a:gd name="T45" fmla="*/ 212 h 941"/>
                <a:gd name="T46" fmla="*/ 423 w 586"/>
                <a:gd name="T47" fmla="*/ 576 h 941"/>
                <a:gd name="T48" fmla="*/ 355 w 586"/>
                <a:gd name="T49" fmla="*/ 644 h 941"/>
                <a:gd name="T50" fmla="*/ 317 w 586"/>
                <a:gd name="T51" fmla="*/ 692 h 941"/>
                <a:gd name="T52" fmla="*/ 259 w 586"/>
                <a:gd name="T53" fmla="*/ 874 h 941"/>
                <a:gd name="T54" fmla="*/ 231 w 586"/>
                <a:gd name="T55" fmla="*/ 932 h 941"/>
                <a:gd name="T56" fmla="*/ 202 w 586"/>
                <a:gd name="T57" fmla="*/ 941 h 9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6" h="941">
                  <a:moveTo>
                    <a:pt x="202" y="941"/>
                  </a:moveTo>
                  <a:cubicBezTo>
                    <a:pt x="189" y="922"/>
                    <a:pt x="170" y="906"/>
                    <a:pt x="163" y="884"/>
                  </a:cubicBezTo>
                  <a:cubicBezTo>
                    <a:pt x="160" y="874"/>
                    <a:pt x="160" y="863"/>
                    <a:pt x="154" y="855"/>
                  </a:cubicBezTo>
                  <a:cubicBezTo>
                    <a:pt x="147" y="846"/>
                    <a:pt x="135" y="842"/>
                    <a:pt x="125" y="836"/>
                  </a:cubicBezTo>
                  <a:cubicBezTo>
                    <a:pt x="98" y="757"/>
                    <a:pt x="138" y="849"/>
                    <a:pt x="87" y="797"/>
                  </a:cubicBezTo>
                  <a:cubicBezTo>
                    <a:pt x="80" y="790"/>
                    <a:pt x="82" y="777"/>
                    <a:pt x="77" y="768"/>
                  </a:cubicBezTo>
                  <a:cubicBezTo>
                    <a:pt x="72" y="758"/>
                    <a:pt x="64" y="749"/>
                    <a:pt x="58" y="740"/>
                  </a:cubicBezTo>
                  <a:cubicBezTo>
                    <a:pt x="47" y="696"/>
                    <a:pt x="24" y="659"/>
                    <a:pt x="10" y="615"/>
                  </a:cubicBezTo>
                  <a:cubicBezTo>
                    <a:pt x="16" y="526"/>
                    <a:pt x="12" y="478"/>
                    <a:pt x="39" y="404"/>
                  </a:cubicBezTo>
                  <a:cubicBezTo>
                    <a:pt x="36" y="308"/>
                    <a:pt x="35" y="212"/>
                    <a:pt x="29" y="116"/>
                  </a:cubicBezTo>
                  <a:cubicBezTo>
                    <a:pt x="27" y="80"/>
                    <a:pt x="0" y="46"/>
                    <a:pt x="0" y="10"/>
                  </a:cubicBezTo>
                  <a:cubicBezTo>
                    <a:pt x="0" y="0"/>
                    <a:pt x="7" y="29"/>
                    <a:pt x="10" y="39"/>
                  </a:cubicBezTo>
                  <a:cubicBezTo>
                    <a:pt x="20" y="71"/>
                    <a:pt x="25" y="92"/>
                    <a:pt x="48" y="116"/>
                  </a:cubicBezTo>
                  <a:cubicBezTo>
                    <a:pt x="65" y="164"/>
                    <a:pt x="106" y="166"/>
                    <a:pt x="125" y="221"/>
                  </a:cubicBezTo>
                  <a:cubicBezTo>
                    <a:pt x="136" y="254"/>
                    <a:pt x="144" y="279"/>
                    <a:pt x="163" y="308"/>
                  </a:cubicBezTo>
                  <a:cubicBezTo>
                    <a:pt x="171" y="416"/>
                    <a:pt x="187" y="512"/>
                    <a:pt x="211" y="615"/>
                  </a:cubicBezTo>
                  <a:cubicBezTo>
                    <a:pt x="236" y="591"/>
                    <a:pt x="237" y="565"/>
                    <a:pt x="259" y="538"/>
                  </a:cubicBezTo>
                  <a:cubicBezTo>
                    <a:pt x="282" y="510"/>
                    <a:pt x="321" y="482"/>
                    <a:pt x="355" y="471"/>
                  </a:cubicBezTo>
                  <a:cubicBezTo>
                    <a:pt x="406" y="422"/>
                    <a:pt x="340" y="480"/>
                    <a:pt x="403" y="442"/>
                  </a:cubicBezTo>
                  <a:cubicBezTo>
                    <a:pt x="440" y="420"/>
                    <a:pt x="466" y="388"/>
                    <a:pt x="509" y="375"/>
                  </a:cubicBezTo>
                  <a:cubicBezTo>
                    <a:pt x="552" y="309"/>
                    <a:pt x="530" y="333"/>
                    <a:pt x="567" y="298"/>
                  </a:cubicBezTo>
                  <a:cubicBezTo>
                    <a:pt x="570" y="288"/>
                    <a:pt x="574" y="279"/>
                    <a:pt x="576" y="269"/>
                  </a:cubicBezTo>
                  <a:cubicBezTo>
                    <a:pt x="580" y="250"/>
                    <a:pt x="586" y="193"/>
                    <a:pt x="586" y="212"/>
                  </a:cubicBezTo>
                  <a:cubicBezTo>
                    <a:pt x="586" y="348"/>
                    <a:pt x="527" y="491"/>
                    <a:pt x="423" y="576"/>
                  </a:cubicBezTo>
                  <a:cubicBezTo>
                    <a:pt x="396" y="598"/>
                    <a:pt x="385" y="624"/>
                    <a:pt x="355" y="644"/>
                  </a:cubicBezTo>
                  <a:cubicBezTo>
                    <a:pt x="344" y="661"/>
                    <a:pt x="328" y="675"/>
                    <a:pt x="317" y="692"/>
                  </a:cubicBezTo>
                  <a:cubicBezTo>
                    <a:pt x="287" y="742"/>
                    <a:pt x="277" y="819"/>
                    <a:pt x="259" y="874"/>
                  </a:cubicBezTo>
                  <a:cubicBezTo>
                    <a:pt x="253" y="893"/>
                    <a:pt x="249" y="918"/>
                    <a:pt x="231" y="932"/>
                  </a:cubicBezTo>
                  <a:cubicBezTo>
                    <a:pt x="223" y="938"/>
                    <a:pt x="212" y="938"/>
                    <a:pt x="202" y="941"/>
                  </a:cubicBezTo>
                  <a:close/>
                </a:path>
              </a:pathLst>
            </a:custGeom>
            <a:solidFill>
              <a:srgbClr val="F1FC1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8" name="Group 37">
            <a:extLst>
              <a:ext uri="{FF2B5EF4-FFF2-40B4-BE49-F238E27FC236}">
                <a16:creationId xmlns:a16="http://schemas.microsoft.com/office/drawing/2014/main" id="{78E9EF14-E84B-46DF-85DA-7A177168BE59}"/>
              </a:ext>
            </a:extLst>
          </p:cNvPr>
          <p:cNvGrpSpPr>
            <a:grpSpLocks/>
          </p:cNvGrpSpPr>
          <p:nvPr/>
        </p:nvGrpSpPr>
        <p:grpSpPr bwMode="auto">
          <a:xfrm>
            <a:off x="3581400" y="5715000"/>
            <a:ext cx="1031875" cy="1143000"/>
            <a:chOff x="352" y="3063"/>
            <a:chExt cx="1210" cy="1161"/>
          </a:xfrm>
        </p:grpSpPr>
        <p:sp>
          <p:nvSpPr>
            <p:cNvPr id="5155" name="Freeform 38">
              <a:extLst>
                <a:ext uri="{FF2B5EF4-FFF2-40B4-BE49-F238E27FC236}">
                  <a16:creationId xmlns:a16="http://schemas.microsoft.com/office/drawing/2014/main" id="{89D74F7F-6E8C-4CC9-BA78-52DE8B94BEBA}"/>
                </a:ext>
              </a:extLst>
            </p:cNvPr>
            <p:cNvSpPr>
              <a:spLocks/>
            </p:cNvSpPr>
            <p:nvPr/>
          </p:nvSpPr>
          <p:spPr bwMode="auto">
            <a:xfrm>
              <a:off x="507" y="3066"/>
              <a:ext cx="405" cy="1158"/>
            </a:xfrm>
            <a:custGeom>
              <a:avLst/>
              <a:gdLst>
                <a:gd name="T0" fmla="*/ 405 w 405"/>
                <a:gd name="T1" fmla="*/ 1129 h 1158"/>
                <a:gd name="T2" fmla="*/ 357 w 405"/>
                <a:gd name="T3" fmla="*/ 937 h 1158"/>
                <a:gd name="T4" fmla="*/ 309 w 405"/>
                <a:gd name="T5" fmla="*/ 851 h 1158"/>
                <a:gd name="T6" fmla="*/ 271 w 405"/>
                <a:gd name="T7" fmla="*/ 736 h 1158"/>
                <a:gd name="T8" fmla="*/ 213 w 405"/>
                <a:gd name="T9" fmla="*/ 534 h 1158"/>
                <a:gd name="T10" fmla="*/ 194 w 405"/>
                <a:gd name="T11" fmla="*/ 505 h 1158"/>
                <a:gd name="T12" fmla="*/ 155 w 405"/>
                <a:gd name="T13" fmla="*/ 428 h 1158"/>
                <a:gd name="T14" fmla="*/ 127 w 405"/>
                <a:gd name="T15" fmla="*/ 323 h 1158"/>
                <a:gd name="T16" fmla="*/ 88 w 405"/>
                <a:gd name="T17" fmla="*/ 131 h 1158"/>
                <a:gd name="T18" fmla="*/ 59 w 405"/>
                <a:gd name="T19" fmla="*/ 246 h 1158"/>
                <a:gd name="T20" fmla="*/ 98 w 405"/>
                <a:gd name="T21" fmla="*/ 803 h 1158"/>
                <a:gd name="T22" fmla="*/ 136 w 405"/>
                <a:gd name="T23" fmla="*/ 889 h 1158"/>
                <a:gd name="T24" fmla="*/ 194 w 405"/>
                <a:gd name="T25" fmla="*/ 1024 h 1158"/>
                <a:gd name="T26" fmla="*/ 223 w 405"/>
                <a:gd name="T27" fmla="*/ 1100 h 1158"/>
                <a:gd name="T28" fmla="*/ 232 w 405"/>
                <a:gd name="T29" fmla="*/ 1129 h 1158"/>
                <a:gd name="T30" fmla="*/ 405 w 405"/>
                <a:gd name="T31" fmla="*/ 1129 h 1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5" h="1158">
                  <a:moveTo>
                    <a:pt x="405" y="1129"/>
                  </a:moveTo>
                  <a:cubicBezTo>
                    <a:pt x="391" y="1064"/>
                    <a:pt x="378" y="1000"/>
                    <a:pt x="357" y="937"/>
                  </a:cubicBezTo>
                  <a:cubicBezTo>
                    <a:pt x="347" y="906"/>
                    <a:pt x="309" y="851"/>
                    <a:pt x="309" y="851"/>
                  </a:cubicBezTo>
                  <a:cubicBezTo>
                    <a:pt x="301" y="802"/>
                    <a:pt x="298" y="776"/>
                    <a:pt x="271" y="736"/>
                  </a:cubicBezTo>
                  <a:cubicBezTo>
                    <a:pt x="259" y="666"/>
                    <a:pt x="235" y="602"/>
                    <a:pt x="213" y="534"/>
                  </a:cubicBezTo>
                  <a:cubicBezTo>
                    <a:pt x="209" y="523"/>
                    <a:pt x="199" y="516"/>
                    <a:pt x="194" y="505"/>
                  </a:cubicBezTo>
                  <a:cubicBezTo>
                    <a:pt x="159" y="426"/>
                    <a:pt x="195" y="468"/>
                    <a:pt x="155" y="428"/>
                  </a:cubicBezTo>
                  <a:cubicBezTo>
                    <a:pt x="147" y="392"/>
                    <a:pt x="135" y="359"/>
                    <a:pt x="127" y="323"/>
                  </a:cubicBezTo>
                  <a:cubicBezTo>
                    <a:pt x="135" y="89"/>
                    <a:pt x="174" y="0"/>
                    <a:pt x="88" y="131"/>
                  </a:cubicBezTo>
                  <a:cubicBezTo>
                    <a:pt x="76" y="171"/>
                    <a:pt x="66" y="204"/>
                    <a:pt x="59" y="246"/>
                  </a:cubicBezTo>
                  <a:cubicBezTo>
                    <a:pt x="53" y="410"/>
                    <a:pt x="0" y="653"/>
                    <a:pt x="98" y="803"/>
                  </a:cubicBezTo>
                  <a:cubicBezTo>
                    <a:pt x="108" y="836"/>
                    <a:pt x="121" y="859"/>
                    <a:pt x="136" y="889"/>
                  </a:cubicBezTo>
                  <a:cubicBezTo>
                    <a:pt x="159" y="935"/>
                    <a:pt x="158" y="986"/>
                    <a:pt x="194" y="1024"/>
                  </a:cubicBezTo>
                  <a:cubicBezTo>
                    <a:pt x="215" y="1158"/>
                    <a:pt x="184" y="1035"/>
                    <a:pt x="223" y="1100"/>
                  </a:cubicBezTo>
                  <a:cubicBezTo>
                    <a:pt x="228" y="1109"/>
                    <a:pt x="222" y="1127"/>
                    <a:pt x="232" y="1129"/>
                  </a:cubicBezTo>
                  <a:cubicBezTo>
                    <a:pt x="289" y="1138"/>
                    <a:pt x="347" y="1129"/>
                    <a:pt x="405" y="1129"/>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6" name="Freeform 39">
              <a:extLst>
                <a:ext uri="{FF2B5EF4-FFF2-40B4-BE49-F238E27FC236}">
                  <a16:creationId xmlns:a16="http://schemas.microsoft.com/office/drawing/2014/main" id="{FC64B21C-5B34-4CF7-A980-917B06D4E44C}"/>
                </a:ext>
              </a:extLst>
            </p:cNvPr>
            <p:cNvSpPr>
              <a:spLocks/>
            </p:cNvSpPr>
            <p:nvPr/>
          </p:nvSpPr>
          <p:spPr bwMode="auto">
            <a:xfrm>
              <a:off x="352" y="3063"/>
              <a:ext cx="1160" cy="1142"/>
            </a:xfrm>
            <a:custGeom>
              <a:avLst/>
              <a:gdLst>
                <a:gd name="T0" fmla="*/ 358 w 1160"/>
                <a:gd name="T1" fmla="*/ 1123 h 1142"/>
                <a:gd name="T2" fmla="*/ 291 w 1160"/>
                <a:gd name="T3" fmla="*/ 1113 h 1142"/>
                <a:gd name="T4" fmla="*/ 234 w 1160"/>
                <a:gd name="T5" fmla="*/ 1094 h 1142"/>
                <a:gd name="T6" fmla="*/ 195 w 1160"/>
                <a:gd name="T7" fmla="*/ 1055 h 1142"/>
                <a:gd name="T8" fmla="*/ 138 w 1160"/>
                <a:gd name="T9" fmla="*/ 1017 h 1142"/>
                <a:gd name="T10" fmla="*/ 99 w 1160"/>
                <a:gd name="T11" fmla="*/ 931 h 1142"/>
                <a:gd name="T12" fmla="*/ 157 w 1160"/>
                <a:gd name="T13" fmla="*/ 633 h 1142"/>
                <a:gd name="T14" fmla="*/ 22 w 1160"/>
                <a:gd name="T15" fmla="*/ 268 h 1142"/>
                <a:gd name="T16" fmla="*/ 3 w 1160"/>
                <a:gd name="T17" fmla="*/ 239 h 1142"/>
                <a:gd name="T18" fmla="*/ 61 w 1160"/>
                <a:gd name="T19" fmla="*/ 239 h 1142"/>
                <a:gd name="T20" fmla="*/ 128 w 1160"/>
                <a:gd name="T21" fmla="*/ 307 h 1142"/>
                <a:gd name="T22" fmla="*/ 176 w 1160"/>
                <a:gd name="T23" fmla="*/ 383 h 1142"/>
                <a:gd name="T24" fmla="*/ 205 w 1160"/>
                <a:gd name="T25" fmla="*/ 441 h 1142"/>
                <a:gd name="T26" fmla="*/ 234 w 1160"/>
                <a:gd name="T27" fmla="*/ 527 h 1142"/>
                <a:gd name="T28" fmla="*/ 253 w 1160"/>
                <a:gd name="T29" fmla="*/ 585 h 1142"/>
                <a:gd name="T30" fmla="*/ 262 w 1160"/>
                <a:gd name="T31" fmla="*/ 767 h 1142"/>
                <a:gd name="T32" fmla="*/ 282 w 1160"/>
                <a:gd name="T33" fmla="*/ 787 h 1142"/>
                <a:gd name="T34" fmla="*/ 358 w 1160"/>
                <a:gd name="T35" fmla="*/ 883 h 1142"/>
                <a:gd name="T36" fmla="*/ 474 w 1160"/>
                <a:gd name="T37" fmla="*/ 623 h 1142"/>
                <a:gd name="T38" fmla="*/ 512 w 1160"/>
                <a:gd name="T39" fmla="*/ 547 h 1142"/>
                <a:gd name="T40" fmla="*/ 522 w 1160"/>
                <a:gd name="T41" fmla="*/ 355 h 1142"/>
                <a:gd name="T42" fmla="*/ 570 w 1160"/>
                <a:gd name="T43" fmla="*/ 268 h 1142"/>
                <a:gd name="T44" fmla="*/ 694 w 1160"/>
                <a:gd name="T45" fmla="*/ 115 h 1142"/>
                <a:gd name="T46" fmla="*/ 762 w 1160"/>
                <a:gd name="T47" fmla="*/ 57 h 1142"/>
                <a:gd name="T48" fmla="*/ 810 w 1160"/>
                <a:gd name="T49" fmla="*/ 9 h 1142"/>
                <a:gd name="T50" fmla="*/ 800 w 1160"/>
                <a:gd name="T51" fmla="*/ 38 h 1142"/>
                <a:gd name="T52" fmla="*/ 781 w 1160"/>
                <a:gd name="T53" fmla="*/ 67 h 1142"/>
                <a:gd name="T54" fmla="*/ 742 w 1160"/>
                <a:gd name="T55" fmla="*/ 211 h 1142"/>
                <a:gd name="T56" fmla="*/ 752 w 1160"/>
                <a:gd name="T57" fmla="*/ 268 h 1142"/>
                <a:gd name="T58" fmla="*/ 800 w 1160"/>
                <a:gd name="T59" fmla="*/ 239 h 1142"/>
                <a:gd name="T60" fmla="*/ 886 w 1160"/>
                <a:gd name="T61" fmla="*/ 211 h 1142"/>
                <a:gd name="T62" fmla="*/ 906 w 1160"/>
                <a:gd name="T63" fmla="*/ 182 h 1142"/>
                <a:gd name="T64" fmla="*/ 934 w 1160"/>
                <a:gd name="T65" fmla="*/ 163 h 1142"/>
                <a:gd name="T66" fmla="*/ 944 w 1160"/>
                <a:gd name="T67" fmla="*/ 134 h 1142"/>
                <a:gd name="T68" fmla="*/ 992 w 1160"/>
                <a:gd name="T69" fmla="*/ 95 h 1142"/>
                <a:gd name="T70" fmla="*/ 982 w 1160"/>
                <a:gd name="T71" fmla="*/ 239 h 1142"/>
                <a:gd name="T72" fmla="*/ 906 w 1160"/>
                <a:gd name="T73" fmla="*/ 297 h 1142"/>
                <a:gd name="T74" fmla="*/ 867 w 1160"/>
                <a:gd name="T75" fmla="*/ 335 h 1142"/>
                <a:gd name="T76" fmla="*/ 858 w 1160"/>
                <a:gd name="T77" fmla="*/ 364 h 1142"/>
                <a:gd name="T78" fmla="*/ 810 w 1160"/>
                <a:gd name="T79" fmla="*/ 403 h 1142"/>
                <a:gd name="T80" fmla="*/ 781 w 1160"/>
                <a:gd name="T81" fmla="*/ 489 h 1142"/>
                <a:gd name="T82" fmla="*/ 838 w 1160"/>
                <a:gd name="T83" fmla="*/ 691 h 1142"/>
                <a:gd name="T84" fmla="*/ 896 w 1160"/>
                <a:gd name="T85" fmla="*/ 662 h 1142"/>
                <a:gd name="T86" fmla="*/ 973 w 1160"/>
                <a:gd name="T87" fmla="*/ 604 h 1142"/>
                <a:gd name="T88" fmla="*/ 1011 w 1160"/>
                <a:gd name="T89" fmla="*/ 547 h 1142"/>
                <a:gd name="T90" fmla="*/ 1050 w 1160"/>
                <a:gd name="T91" fmla="*/ 460 h 1142"/>
                <a:gd name="T92" fmla="*/ 1117 w 1160"/>
                <a:gd name="T93" fmla="*/ 355 h 1142"/>
                <a:gd name="T94" fmla="*/ 1136 w 1160"/>
                <a:gd name="T95" fmla="*/ 681 h 1142"/>
                <a:gd name="T96" fmla="*/ 1002 w 1160"/>
                <a:gd name="T97" fmla="*/ 863 h 1142"/>
                <a:gd name="T98" fmla="*/ 934 w 1160"/>
                <a:gd name="T99" fmla="*/ 921 h 1142"/>
                <a:gd name="T100" fmla="*/ 886 w 1160"/>
                <a:gd name="T101" fmla="*/ 969 h 1142"/>
                <a:gd name="T102" fmla="*/ 742 w 1160"/>
                <a:gd name="T103" fmla="*/ 1075 h 1142"/>
                <a:gd name="T104" fmla="*/ 598 w 1160"/>
                <a:gd name="T105" fmla="*/ 1113 h 1142"/>
                <a:gd name="T106" fmla="*/ 445 w 1160"/>
                <a:gd name="T107" fmla="*/ 1142 h 1142"/>
                <a:gd name="T108" fmla="*/ 358 w 1160"/>
                <a:gd name="T109" fmla="*/ 1123 h 11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60" h="1142">
                  <a:moveTo>
                    <a:pt x="358" y="1123"/>
                  </a:moveTo>
                  <a:cubicBezTo>
                    <a:pt x="336" y="1120"/>
                    <a:pt x="313" y="1118"/>
                    <a:pt x="291" y="1113"/>
                  </a:cubicBezTo>
                  <a:cubicBezTo>
                    <a:pt x="271" y="1108"/>
                    <a:pt x="234" y="1094"/>
                    <a:pt x="234" y="1094"/>
                  </a:cubicBezTo>
                  <a:cubicBezTo>
                    <a:pt x="221" y="1081"/>
                    <a:pt x="210" y="1066"/>
                    <a:pt x="195" y="1055"/>
                  </a:cubicBezTo>
                  <a:cubicBezTo>
                    <a:pt x="177" y="1041"/>
                    <a:pt x="138" y="1017"/>
                    <a:pt x="138" y="1017"/>
                  </a:cubicBezTo>
                  <a:cubicBezTo>
                    <a:pt x="127" y="986"/>
                    <a:pt x="110" y="962"/>
                    <a:pt x="99" y="931"/>
                  </a:cubicBezTo>
                  <a:cubicBezTo>
                    <a:pt x="84" y="816"/>
                    <a:pt x="95" y="727"/>
                    <a:pt x="157" y="633"/>
                  </a:cubicBezTo>
                  <a:cubicBezTo>
                    <a:pt x="204" y="489"/>
                    <a:pt x="147" y="350"/>
                    <a:pt x="22" y="268"/>
                  </a:cubicBezTo>
                  <a:cubicBezTo>
                    <a:pt x="16" y="258"/>
                    <a:pt x="0" y="250"/>
                    <a:pt x="3" y="239"/>
                  </a:cubicBezTo>
                  <a:cubicBezTo>
                    <a:pt x="9" y="217"/>
                    <a:pt x="55" y="237"/>
                    <a:pt x="61" y="239"/>
                  </a:cubicBezTo>
                  <a:cubicBezTo>
                    <a:pt x="85" y="264"/>
                    <a:pt x="99" y="287"/>
                    <a:pt x="128" y="307"/>
                  </a:cubicBezTo>
                  <a:cubicBezTo>
                    <a:pt x="140" y="340"/>
                    <a:pt x="161" y="353"/>
                    <a:pt x="176" y="383"/>
                  </a:cubicBezTo>
                  <a:cubicBezTo>
                    <a:pt x="219" y="468"/>
                    <a:pt x="147" y="353"/>
                    <a:pt x="205" y="441"/>
                  </a:cubicBezTo>
                  <a:cubicBezTo>
                    <a:pt x="214" y="470"/>
                    <a:pt x="225" y="498"/>
                    <a:pt x="234" y="527"/>
                  </a:cubicBezTo>
                  <a:cubicBezTo>
                    <a:pt x="240" y="546"/>
                    <a:pt x="253" y="585"/>
                    <a:pt x="253" y="585"/>
                  </a:cubicBezTo>
                  <a:cubicBezTo>
                    <a:pt x="256" y="646"/>
                    <a:pt x="253" y="707"/>
                    <a:pt x="262" y="767"/>
                  </a:cubicBezTo>
                  <a:cubicBezTo>
                    <a:pt x="263" y="776"/>
                    <a:pt x="276" y="780"/>
                    <a:pt x="282" y="787"/>
                  </a:cubicBezTo>
                  <a:cubicBezTo>
                    <a:pt x="308" y="819"/>
                    <a:pt x="330" y="853"/>
                    <a:pt x="358" y="883"/>
                  </a:cubicBezTo>
                  <a:cubicBezTo>
                    <a:pt x="379" y="782"/>
                    <a:pt x="398" y="699"/>
                    <a:pt x="474" y="623"/>
                  </a:cubicBezTo>
                  <a:cubicBezTo>
                    <a:pt x="484" y="592"/>
                    <a:pt x="501" y="577"/>
                    <a:pt x="512" y="547"/>
                  </a:cubicBezTo>
                  <a:cubicBezTo>
                    <a:pt x="515" y="483"/>
                    <a:pt x="515" y="419"/>
                    <a:pt x="522" y="355"/>
                  </a:cubicBezTo>
                  <a:cubicBezTo>
                    <a:pt x="530" y="285"/>
                    <a:pt x="537" y="311"/>
                    <a:pt x="570" y="268"/>
                  </a:cubicBezTo>
                  <a:cubicBezTo>
                    <a:pt x="613" y="213"/>
                    <a:pt x="644" y="165"/>
                    <a:pt x="694" y="115"/>
                  </a:cubicBezTo>
                  <a:cubicBezTo>
                    <a:pt x="718" y="91"/>
                    <a:pt x="728" y="69"/>
                    <a:pt x="762" y="57"/>
                  </a:cubicBezTo>
                  <a:cubicBezTo>
                    <a:pt x="765" y="52"/>
                    <a:pt x="794" y="0"/>
                    <a:pt x="810" y="9"/>
                  </a:cubicBezTo>
                  <a:cubicBezTo>
                    <a:pt x="819" y="14"/>
                    <a:pt x="805" y="29"/>
                    <a:pt x="800" y="38"/>
                  </a:cubicBezTo>
                  <a:cubicBezTo>
                    <a:pt x="795" y="48"/>
                    <a:pt x="786" y="57"/>
                    <a:pt x="781" y="67"/>
                  </a:cubicBezTo>
                  <a:cubicBezTo>
                    <a:pt x="760" y="108"/>
                    <a:pt x="751" y="166"/>
                    <a:pt x="742" y="211"/>
                  </a:cubicBezTo>
                  <a:cubicBezTo>
                    <a:pt x="745" y="230"/>
                    <a:pt x="740" y="253"/>
                    <a:pt x="752" y="268"/>
                  </a:cubicBezTo>
                  <a:cubicBezTo>
                    <a:pt x="765" y="284"/>
                    <a:pt x="797" y="241"/>
                    <a:pt x="800" y="239"/>
                  </a:cubicBezTo>
                  <a:cubicBezTo>
                    <a:pt x="826" y="223"/>
                    <a:pt x="886" y="211"/>
                    <a:pt x="886" y="211"/>
                  </a:cubicBezTo>
                  <a:cubicBezTo>
                    <a:pt x="893" y="201"/>
                    <a:pt x="898" y="190"/>
                    <a:pt x="906" y="182"/>
                  </a:cubicBezTo>
                  <a:cubicBezTo>
                    <a:pt x="914" y="174"/>
                    <a:pt x="927" y="172"/>
                    <a:pt x="934" y="163"/>
                  </a:cubicBezTo>
                  <a:cubicBezTo>
                    <a:pt x="940" y="155"/>
                    <a:pt x="938" y="142"/>
                    <a:pt x="944" y="134"/>
                  </a:cubicBezTo>
                  <a:cubicBezTo>
                    <a:pt x="957" y="118"/>
                    <a:pt x="978" y="110"/>
                    <a:pt x="992" y="95"/>
                  </a:cubicBezTo>
                  <a:cubicBezTo>
                    <a:pt x="1008" y="140"/>
                    <a:pt x="1008" y="197"/>
                    <a:pt x="982" y="239"/>
                  </a:cubicBezTo>
                  <a:cubicBezTo>
                    <a:pt x="966" y="266"/>
                    <a:pt x="906" y="297"/>
                    <a:pt x="906" y="297"/>
                  </a:cubicBezTo>
                  <a:cubicBezTo>
                    <a:pt x="878" y="377"/>
                    <a:pt x="920" y="282"/>
                    <a:pt x="867" y="335"/>
                  </a:cubicBezTo>
                  <a:cubicBezTo>
                    <a:pt x="860" y="342"/>
                    <a:pt x="864" y="356"/>
                    <a:pt x="858" y="364"/>
                  </a:cubicBezTo>
                  <a:cubicBezTo>
                    <a:pt x="845" y="380"/>
                    <a:pt x="824" y="388"/>
                    <a:pt x="810" y="403"/>
                  </a:cubicBezTo>
                  <a:cubicBezTo>
                    <a:pt x="787" y="470"/>
                    <a:pt x="796" y="441"/>
                    <a:pt x="781" y="489"/>
                  </a:cubicBezTo>
                  <a:cubicBezTo>
                    <a:pt x="795" y="846"/>
                    <a:pt x="727" y="727"/>
                    <a:pt x="838" y="691"/>
                  </a:cubicBezTo>
                  <a:cubicBezTo>
                    <a:pt x="914" y="638"/>
                    <a:pt x="822" y="698"/>
                    <a:pt x="896" y="662"/>
                  </a:cubicBezTo>
                  <a:cubicBezTo>
                    <a:pt x="925" y="648"/>
                    <a:pt x="946" y="622"/>
                    <a:pt x="973" y="604"/>
                  </a:cubicBezTo>
                  <a:cubicBezTo>
                    <a:pt x="986" y="585"/>
                    <a:pt x="998" y="566"/>
                    <a:pt x="1011" y="547"/>
                  </a:cubicBezTo>
                  <a:cubicBezTo>
                    <a:pt x="1029" y="520"/>
                    <a:pt x="1031" y="488"/>
                    <a:pt x="1050" y="460"/>
                  </a:cubicBezTo>
                  <a:cubicBezTo>
                    <a:pt x="1064" y="416"/>
                    <a:pt x="1092" y="392"/>
                    <a:pt x="1117" y="355"/>
                  </a:cubicBezTo>
                  <a:cubicBezTo>
                    <a:pt x="1160" y="216"/>
                    <a:pt x="1136" y="283"/>
                    <a:pt x="1136" y="681"/>
                  </a:cubicBezTo>
                  <a:cubicBezTo>
                    <a:pt x="1136" y="774"/>
                    <a:pt x="1089" y="835"/>
                    <a:pt x="1002" y="863"/>
                  </a:cubicBezTo>
                  <a:cubicBezTo>
                    <a:pt x="981" y="884"/>
                    <a:pt x="953" y="898"/>
                    <a:pt x="934" y="921"/>
                  </a:cubicBezTo>
                  <a:cubicBezTo>
                    <a:pt x="896" y="968"/>
                    <a:pt x="938" y="935"/>
                    <a:pt x="886" y="969"/>
                  </a:cubicBezTo>
                  <a:cubicBezTo>
                    <a:pt x="861" y="1051"/>
                    <a:pt x="824" y="1063"/>
                    <a:pt x="742" y="1075"/>
                  </a:cubicBezTo>
                  <a:cubicBezTo>
                    <a:pt x="690" y="1092"/>
                    <a:pt x="651" y="1104"/>
                    <a:pt x="598" y="1113"/>
                  </a:cubicBezTo>
                  <a:cubicBezTo>
                    <a:pt x="549" y="1130"/>
                    <a:pt x="445" y="1142"/>
                    <a:pt x="445" y="1142"/>
                  </a:cubicBezTo>
                  <a:cubicBezTo>
                    <a:pt x="294" y="1131"/>
                    <a:pt x="266" y="1140"/>
                    <a:pt x="358" y="1123"/>
                  </a:cubicBezTo>
                  <a:close/>
                </a:path>
              </a:pathLst>
            </a:custGeom>
            <a:solidFill>
              <a:srgbClr val="E9970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7" name="Freeform 40">
              <a:extLst>
                <a:ext uri="{FF2B5EF4-FFF2-40B4-BE49-F238E27FC236}">
                  <a16:creationId xmlns:a16="http://schemas.microsoft.com/office/drawing/2014/main" id="{52D1015D-6278-416F-B8C1-FA4E2F4E33E1}"/>
                </a:ext>
              </a:extLst>
            </p:cNvPr>
            <p:cNvSpPr>
              <a:spLocks/>
            </p:cNvSpPr>
            <p:nvPr/>
          </p:nvSpPr>
          <p:spPr bwMode="auto">
            <a:xfrm>
              <a:off x="893" y="3091"/>
              <a:ext cx="669" cy="1083"/>
            </a:xfrm>
            <a:custGeom>
              <a:avLst/>
              <a:gdLst>
                <a:gd name="T0" fmla="*/ 86 w 669"/>
                <a:gd name="T1" fmla="*/ 1037 h 1083"/>
                <a:gd name="T2" fmla="*/ 144 w 669"/>
                <a:gd name="T3" fmla="*/ 807 h 1083"/>
                <a:gd name="T4" fmla="*/ 163 w 669"/>
                <a:gd name="T5" fmla="*/ 749 h 1083"/>
                <a:gd name="T6" fmla="*/ 173 w 669"/>
                <a:gd name="T7" fmla="*/ 711 h 1083"/>
                <a:gd name="T8" fmla="*/ 192 w 669"/>
                <a:gd name="T9" fmla="*/ 653 h 1083"/>
                <a:gd name="T10" fmla="*/ 182 w 669"/>
                <a:gd name="T11" fmla="*/ 471 h 1083"/>
                <a:gd name="T12" fmla="*/ 163 w 669"/>
                <a:gd name="T13" fmla="*/ 442 h 1083"/>
                <a:gd name="T14" fmla="*/ 105 w 669"/>
                <a:gd name="T15" fmla="*/ 327 h 1083"/>
                <a:gd name="T16" fmla="*/ 57 w 669"/>
                <a:gd name="T17" fmla="*/ 211 h 1083"/>
                <a:gd name="T18" fmla="*/ 38 w 669"/>
                <a:gd name="T19" fmla="*/ 154 h 1083"/>
                <a:gd name="T20" fmla="*/ 29 w 669"/>
                <a:gd name="T21" fmla="*/ 19 h 1083"/>
                <a:gd name="T22" fmla="*/ 9 w 669"/>
                <a:gd name="T23" fmla="*/ 0 h 1083"/>
                <a:gd name="T24" fmla="*/ 67 w 669"/>
                <a:gd name="T25" fmla="*/ 19 h 1083"/>
                <a:gd name="T26" fmla="*/ 115 w 669"/>
                <a:gd name="T27" fmla="*/ 135 h 1083"/>
                <a:gd name="T28" fmla="*/ 173 w 669"/>
                <a:gd name="T29" fmla="*/ 288 h 1083"/>
                <a:gd name="T30" fmla="*/ 230 w 669"/>
                <a:gd name="T31" fmla="*/ 288 h 1083"/>
                <a:gd name="T32" fmla="*/ 259 w 669"/>
                <a:gd name="T33" fmla="*/ 279 h 1083"/>
                <a:gd name="T34" fmla="*/ 317 w 669"/>
                <a:gd name="T35" fmla="*/ 173 h 1083"/>
                <a:gd name="T36" fmla="*/ 355 w 669"/>
                <a:gd name="T37" fmla="*/ 48 h 1083"/>
                <a:gd name="T38" fmla="*/ 297 w 669"/>
                <a:gd name="T39" fmla="*/ 471 h 1083"/>
                <a:gd name="T40" fmla="*/ 307 w 669"/>
                <a:gd name="T41" fmla="*/ 557 h 1083"/>
                <a:gd name="T42" fmla="*/ 470 w 669"/>
                <a:gd name="T43" fmla="*/ 451 h 1083"/>
                <a:gd name="T44" fmla="*/ 537 w 669"/>
                <a:gd name="T45" fmla="*/ 442 h 1083"/>
                <a:gd name="T46" fmla="*/ 633 w 669"/>
                <a:gd name="T47" fmla="*/ 423 h 1083"/>
                <a:gd name="T48" fmla="*/ 614 w 669"/>
                <a:gd name="T49" fmla="*/ 480 h 1083"/>
                <a:gd name="T50" fmla="*/ 480 w 669"/>
                <a:gd name="T51" fmla="*/ 519 h 1083"/>
                <a:gd name="T52" fmla="*/ 345 w 669"/>
                <a:gd name="T53" fmla="*/ 691 h 1083"/>
                <a:gd name="T54" fmla="*/ 326 w 669"/>
                <a:gd name="T55" fmla="*/ 749 h 1083"/>
                <a:gd name="T56" fmla="*/ 297 w 669"/>
                <a:gd name="T57" fmla="*/ 807 h 1083"/>
                <a:gd name="T58" fmla="*/ 201 w 669"/>
                <a:gd name="T59" fmla="*/ 960 h 1083"/>
                <a:gd name="T60" fmla="*/ 163 w 669"/>
                <a:gd name="T61" fmla="*/ 999 h 1083"/>
                <a:gd name="T62" fmla="*/ 125 w 669"/>
                <a:gd name="T63" fmla="*/ 1037 h 1083"/>
                <a:gd name="T64" fmla="*/ 105 w 669"/>
                <a:gd name="T65" fmla="*/ 1066 h 1083"/>
                <a:gd name="T66" fmla="*/ 77 w 669"/>
                <a:gd name="T67" fmla="*/ 1075 h 1083"/>
                <a:gd name="T68" fmla="*/ 86 w 669"/>
                <a:gd name="T69" fmla="*/ 1037 h 10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69" h="1083">
                  <a:moveTo>
                    <a:pt x="86" y="1037"/>
                  </a:moveTo>
                  <a:cubicBezTo>
                    <a:pt x="98" y="958"/>
                    <a:pt x="98" y="875"/>
                    <a:pt x="144" y="807"/>
                  </a:cubicBezTo>
                  <a:cubicBezTo>
                    <a:pt x="150" y="788"/>
                    <a:pt x="158" y="769"/>
                    <a:pt x="163" y="749"/>
                  </a:cubicBezTo>
                  <a:cubicBezTo>
                    <a:pt x="166" y="736"/>
                    <a:pt x="169" y="724"/>
                    <a:pt x="173" y="711"/>
                  </a:cubicBezTo>
                  <a:cubicBezTo>
                    <a:pt x="179" y="692"/>
                    <a:pt x="192" y="653"/>
                    <a:pt x="192" y="653"/>
                  </a:cubicBezTo>
                  <a:cubicBezTo>
                    <a:pt x="189" y="592"/>
                    <a:pt x="190" y="531"/>
                    <a:pt x="182" y="471"/>
                  </a:cubicBezTo>
                  <a:cubicBezTo>
                    <a:pt x="180" y="460"/>
                    <a:pt x="168" y="452"/>
                    <a:pt x="163" y="442"/>
                  </a:cubicBezTo>
                  <a:cubicBezTo>
                    <a:pt x="144" y="404"/>
                    <a:pt x="119" y="368"/>
                    <a:pt x="105" y="327"/>
                  </a:cubicBezTo>
                  <a:cubicBezTo>
                    <a:pt x="91" y="286"/>
                    <a:pt x="71" y="253"/>
                    <a:pt x="57" y="211"/>
                  </a:cubicBezTo>
                  <a:cubicBezTo>
                    <a:pt x="51" y="192"/>
                    <a:pt x="38" y="154"/>
                    <a:pt x="38" y="154"/>
                  </a:cubicBezTo>
                  <a:cubicBezTo>
                    <a:pt x="35" y="109"/>
                    <a:pt x="37" y="63"/>
                    <a:pt x="29" y="19"/>
                  </a:cubicBezTo>
                  <a:cubicBezTo>
                    <a:pt x="27" y="10"/>
                    <a:pt x="0" y="0"/>
                    <a:pt x="9" y="0"/>
                  </a:cubicBezTo>
                  <a:cubicBezTo>
                    <a:pt x="29" y="0"/>
                    <a:pt x="67" y="19"/>
                    <a:pt x="67" y="19"/>
                  </a:cubicBezTo>
                  <a:cubicBezTo>
                    <a:pt x="81" y="60"/>
                    <a:pt x="101" y="92"/>
                    <a:pt x="115" y="135"/>
                  </a:cubicBezTo>
                  <a:cubicBezTo>
                    <a:pt x="133" y="189"/>
                    <a:pt x="141" y="241"/>
                    <a:pt x="173" y="288"/>
                  </a:cubicBezTo>
                  <a:cubicBezTo>
                    <a:pt x="199" y="368"/>
                    <a:pt x="181" y="363"/>
                    <a:pt x="230" y="288"/>
                  </a:cubicBezTo>
                  <a:cubicBezTo>
                    <a:pt x="236" y="280"/>
                    <a:pt x="249" y="282"/>
                    <a:pt x="259" y="279"/>
                  </a:cubicBezTo>
                  <a:cubicBezTo>
                    <a:pt x="272" y="242"/>
                    <a:pt x="289" y="199"/>
                    <a:pt x="317" y="173"/>
                  </a:cubicBezTo>
                  <a:cubicBezTo>
                    <a:pt x="325" y="117"/>
                    <a:pt x="326" y="93"/>
                    <a:pt x="355" y="48"/>
                  </a:cubicBezTo>
                  <a:cubicBezTo>
                    <a:pt x="380" y="190"/>
                    <a:pt x="407" y="361"/>
                    <a:pt x="297" y="471"/>
                  </a:cubicBezTo>
                  <a:cubicBezTo>
                    <a:pt x="276" y="557"/>
                    <a:pt x="253" y="538"/>
                    <a:pt x="307" y="557"/>
                  </a:cubicBezTo>
                  <a:cubicBezTo>
                    <a:pt x="372" y="535"/>
                    <a:pt x="402" y="464"/>
                    <a:pt x="470" y="451"/>
                  </a:cubicBezTo>
                  <a:cubicBezTo>
                    <a:pt x="492" y="447"/>
                    <a:pt x="515" y="446"/>
                    <a:pt x="537" y="442"/>
                  </a:cubicBezTo>
                  <a:cubicBezTo>
                    <a:pt x="569" y="436"/>
                    <a:pt x="633" y="423"/>
                    <a:pt x="633" y="423"/>
                  </a:cubicBezTo>
                  <a:cubicBezTo>
                    <a:pt x="669" y="457"/>
                    <a:pt x="656" y="467"/>
                    <a:pt x="614" y="480"/>
                  </a:cubicBezTo>
                  <a:cubicBezTo>
                    <a:pt x="566" y="512"/>
                    <a:pt x="542" y="511"/>
                    <a:pt x="480" y="519"/>
                  </a:cubicBezTo>
                  <a:cubicBezTo>
                    <a:pt x="401" y="544"/>
                    <a:pt x="370" y="619"/>
                    <a:pt x="345" y="691"/>
                  </a:cubicBezTo>
                  <a:cubicBezTo>
                    <a:pt x="338" y="710"/>
                    <a:pt x="337" y="732"/>
                    <a:pt x="326" y="749"/>
                  </a:cubicBezTo>
                  <a:cubicBezTo>
                    <a:pt x="306" y="779"/>
                    <a:pt x="306" y="774"/>
                    <a:pt x="297" y="807"/>
                  </a:cubicBezTo>
                  <a:cubicBezTo>
                    <a:pt x="280" y="868"/>
                    <a:pt x="268" y="939"/>
                    <a:pt x="201" y="960"/>
                  </a:cubicBezTo>
                  <a:cubicBezTo>
                    <a:pt x="178" y="1033"/>
                    <a:pt x="212" y="951"/>
                    <a:pt x="163" y="999"/>
                  </a:cubicBezTo>
                  <a:cubicBezTo>
                    <a:pt x="110" y="1050"/>
                    <a:pt x="202" y="1010"/>
                    <a:pt x="125" y="1037"/>
                  </a:cubicBezTo>
                  <a:cubicBezTo>
                    <a:pt x="118" y="1047"/>
                    <a:pt x="114" y="1059"/>
                    <a:pt x="105" y="1066"/>
                  </a:cubicBezTo>
                  <a:cubicBezTo>
                    <a:pt x="97" y="1072"/>
                    <a:pt x="82" y="1083"/>
                    <a:pt x="77" y="1075"/>
                  </a:cubicBezTo>
                  <a:cubicBezTo>
                    <a:pt x="70" y="1064"/>
                    <a:pt x="83" y="1050"/>
                    <a:pt x="86" y="1037"/>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8" name="Freeform 41">
              <a:extLst>
                <a:ext uri="{FF2B5EF4-FFF2-40B4-BE49-F238E27FC236}">
                  <a16:creationId xmlns:a16="http://schemas.microsoft.com/office/drawing/2014/main" id="{1C29D590-83FB-4C26-8ECD-7C7ECF2651A0}"/>
                </a:ext>
              </a:extLst>
            </p:cNvPr>
            <p:cNvSpPr>
              <a:spLocks/>
            </p:cNvSpPr>
            <p:nvPr/>
          </p:nvSpPr>
          <p:spPr bwMode="auto">
            <a:xfrm>
              <a:off x="691" y="3254"/>
              <a:ext cx="586" cy="941"/>
            </a:xfrm>
            <a:custGeom>
              <a:avLst/>
              <a:gdLst>
                <a:gd name="T0" fmla="*/ 202 w 586"/>
                <a:gd name="T1" fmla="*/ 941 h 941"/>
                <a:gd name="T2" fmla="*/ 163 w 586"/>
                <a:gd name="T3" fmla="*/ 884 h 941"/>
                <a:gd name="T4" fmla="*/ 154 w 586"/>
                <a:gd name="T5" fmla="*/ 855 h 941"/>
                <a:gd name="T6" fmla="*/ 125 w 586"/>
                <a:gd name="T7" fmla="*/ 836 h 941"/>
                <a:gd name="T8" fmla="*/ 87 w 586"/>
                <a:gd name="T9" fmla="*/ 797 h 941"/>
                <a:gd name="T10" fmla="*/ 77 w 586"/>
                <a:gd name="T11" fmla="*/ 768 h 941"/>
                <a:gd name="T12" fmla="*/ 58 w 586"/>
                <a:gd name="T13" fmla="*/ 740 h 941"/>
                <a:gd name="T14" fmla="*/ 10 w 586"/>
                <a:gd name="T15" fmla="*/ 615 h 941"/>
                <a:gd name="T16" fmla="*/ 39 w 586"/>
                <a:gd name="T17" fmla="*/ 404 h 941"/>
                <a:gd name="T18" fmla="*/ 29 w 586"/>
                <a:gd name="T19" fmla="*/ 116 h 941"/>
                <a:gd name="T20" fmla="*/ 0 w 586"/>
                <a:gd name="T21" fmla="*/ 10 h 941"/>
                <a:gd name="T22" fmla="*/ 10 w 586"/>
                <a:gd name="T23" fmla="*/ 39 h 941"/>
                <a:gd name="T24" fmla="*/ 48 w 586"/>
                <a:gd name="T25" fmla="*/ 116 h 941"/>
                <a:gd name="T26" fmla="*/ 125 w 586"/>
                <a:gd name="T27" fmla="*/ 221 h 941"/>
                <a:gd name="T28" fmla="*/ 163 w 586"/>
                <a:gd name="T29" fmla="*/ 308 h 941"/>
                <a:gd name="T30" fmla="*/ 211 w 586"/>
                <a:gd name="T31" fmla="*/ 615 h 941"/>
                <a:gd name="T32" fmla="*/ 259 w 586"/>
                <a:gd name="T33" fmla="*/ 538 h 941"/>
                <a:gd name="T34" fmla="*/ 355 w 586"/>
                <a:gd name="T35" fmla="*/ 471 h 941"/>
                <a:gd name="T36" fmla="*/ 403 w 586"/>
                <a:gd name="T37" fmla="*/ 442 h 941"/>
                <a:gd name="T38" fmla="*/ 509 w 586"/>
                <a:gd name="T39" fmla="*/ 375 h 941"/>
                <a:gd name="T40" fmla="*/ 567 w 586"/>
                <a:gd name="T41" fmla="*/ 298 h 941"/>
                <a:gd name="T42" fmla="*/ 576 w 586"/>
                <a:gd name="T43" fmla="*/ 269 h 941"/>
                <a:gd name="T44" fmla="*/ 586 w 586"/>
                <a:gd name="T45" fmla="*/ 212 h 941"/>
                <a:gd name="T46" fmla="*/ 423 w 586"/>
                <a:gd name="T47" fmla="*/ 576 h 941"/>
                <a:gd name="T48" fmla="*/ 355 w 586"/>
                <a:gd name="T49" fmla="*/ 644 h 941"/>
                <a:gd name="T50" fmla="*/ 317 w 586"/>
                <a:gd name="T51" fmla="*/ 692 h 941"/>
                <a:gd name="T52" fmla="*/ 259 w 586"/>
                <a:gd name="T53" fmla="*/ 874 h 941"/>
                <a:gd name="T54" fmla="*/ 231 w 586"/>
                <a:gd name="T55" fmla="*/ 932 h 941"/>
                <a:gd name="T56" fmla="*/ 202 w 586"/>
                <a:gd name="T57" fmla="*/ 941 h 9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6" h="941">
                  <a:moveTo>
                    <a:pt x="202" y="941"/>
                  </a:moveTo>
                  <a:cubicBezTo>
                    <a:pt x="189" y="922"/>
                    <a:pt x="170" y="906"/>
                    <a:pt x="163" y="884"/>
                  </a:cubicBezTo>
                  <a:cubicBezTo>
                    <a:pt x="160" y="874"/>
                    <a:pt x="160" y="863"/>
                    <a:pt x="154" y="855"/>
                  </a:cubicBezTo>
                  <a:cubicBezTo>
                    <a:pt x="147" y="846"/>
                    <a:pt x="135" y="842"/>
                    <a:pt x="125" y="836"/>
                  </a:cubicBezTo>
                  <a:cubicBezTo>
                    <a:pt x="98" y="757"/>
                    <a:pt x="138" y="849"/>
                    <a:pt x="87" y="797"/>
                  </a:cubicBezTo>
                  <a:cubicBezTo>
                    <a:pt x="80" y="790"/>
                    <a:pt x="82" y="777"/>
                    <a:pt x="77" y="768"/>
                  </a:cubicBezTo>
                  <a:cubicBezTo>
                    <a:pt x="72" y="758"/>
                    <a:pt x="64" y="749"/>
                    <a:pt x="58" y="740"/>
                  </a:cubicBezTo>
                  <a:cubicBezTo>
                    <a:pt x="47" y="696"/>
                    <a:pt x="24" y="659"/>
                    <a:pt x="10" y="615"/>
                  </a:cubicBezTo>
                  <a:cubicBezTo>
                    <a:pt x="16" y="526"/>
                    <a:pt x="12" y="478"/>
                    <a:pt x="39" y="404"/>
                  </a:cubicBezTo>
                  <a:cubicBezTo>
                    <a:pt x="36" y="308"/>
                    <a:pt x="35" y="212"/>
                    <a:pt x="29" y="116"/>
                  </a:cubicBezTo>
                  <a:cubicBezTo>
                    <a:pt x="27" y="80"/>
                    <a:pt x="0" y="46"/>
                    <a:pt x="0" y="10"/>
                  </a:cubicBezTo>
                  <a:cubicBezTo>
                    <a:pt x="0" y="0"/>
                    <a:pt x="7" y="29"/>
                    <a:pt x="10" y="39"/>
                  </a:cubicBezTo>
                  <a:cubicBezTo>
                    <a:pt x="20" y="71"/>
                    <a:pt x="25" y="92"/>
                    <a:pt x="48" y="116"/>
                  </a:cubicBezTo>
                  <a:cubicBezTo>
                    <a:pt x="65" y="164"/>
                    <a:pt x="106" y="166"/>
                    <a:pt x="125" y="221"/>
                  </a:cubicBezTo>
                  <a:cubicBezTo>
                    <a:pt x="136" y="254"/>
                    <a:pt x="144" y="279"/>
                    <a:pt x="163" y="308"/>
                  </a:cubicBezTo>
                  <a:cubicBezTo>
                    <a:pt x="171" y="416"/>
                    <a:pt x="187" y="512"/>
                    <a:pt x="211" y="615"/>
                  </a:cubicBezTo>
                  <a:cubicBezTo>
                    <a:pt x="236" y="591"/>
                    <a:pt x="237" y="565"/>
                    <a:pt x="259" y="538"/>
                  </a:cubicBezTo>
                  <a:cubicBezTo>
                    <a:pt x="282" y="510"/>
                    <a:pt x="321" y="482"/>
                    <a:pt x="355" y="471"/>
                  </a:cubicBezTo>
                  <a:cubicBezTo>
                    <a:pt x="406" y="422"/>
                    <a:pt x="340" y="480"/>
                    <a:pt x="403" y="442"/>
                  </a:cubicBezTo>
                  <a:cubicBezTo>
                    <a:pt x="440" y="420"/>
                    <a:pt x="466" y="388"/>
                    <a:pt x="509" y="375"/>
                  </a:cubicBezTo>
                  <a:cubicBezTo>
                    <a:pt x="552" y="309"/>
                    <a:pt x="530" y="333"/>
                    <a:pt x="567" y="298"/>
                  </a:cubicBezTo>
                  <a:cubicBezTo>
                    <a:pt x="570" y="288"/>
                    <a:pt x="574" y="279"/>
                    <a:pt x="576" y="269"/>
                  </a:cubicBezTo>
                  <a:cubicBezTo>
                    <a:pt x="580" y="250"/>
                    <a:pt x="586" y="193"/>
                    <a:pt x="586" y="212"/>
                  </a:cubicBezTo>
                  <a:cubicBezTo>
                    <a:pt x="586" y="348"/>
                    <a:pt x="527" y="491"/>
                    <a:pt x="423" y="576"/>
                  </a:cubicBezTo>
                  <a:cubicBezTo>
                    <a:pt x="396" y="598"/>
                    <a:pt x="385" y="624"/>
                    <a:pt x="355" y="644"/>
                  </a:cubicBezTo>
                  <a:cubicBezTo>
                    <a:pt x="344" y="661"/>
                    <a:pt x="328" y="675"/>
                    <a:pt x="317" y="692"/>
                  </a:cubicBezTo>
                  <a:cubicBezTo>
                    <a:pt x="287" y="742"/>
                    <a:pt x="277" y="819"/>
                    <a:pt x="259" y="874"/>
                  </a:cubicBezTo>
                  <a:cubicBezTo>
                    <a:pt x="253" y="893"/>
                    <a:pt x="249" y="918"/>
                    <a:pt x="231" y="932"/>
                  </a:cubicBezTo>
                  <a:cubicBezTo>
                    <a:pt x="223" y="938"/>
                    <a:pt x="212" y="938"/>
                    <a:pt x="202" y="941"/>
                  </a:cubicBezTo>
                  <a:close/>
                </a:path>
              </a:pathLst>
            </a:custGeom>
            <a:solidFill>
              <a:srgbClr val="F1FC1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9" name="Group 42">
            <a:extLst>
              <a:ext uri="{FF2B5EF4-FFF2-40B4-BE49-F238E27FC236}">
                <a16:creationId xmlns:a16="http://schemas.microsoft.com/office/drawing/2014/main" id="{FAEBABAC-2231-4865-BC36-BFF16D72A64F}"/>
              </a:ext>
            </a:extLst>
          </p:cNvPr>
          <p:cNvGrpSpPr>
            <a:grpSpLocks/>
          </p:cNvGrpSpPr>
          <p:nvPr/>
        </p:nvGrpSpPr>
        <p:grpSpPr bwMode="auto">
          <a:xfrm>
            <a:off x="4343400" y="5715000"/>
            <a:ext cx="1031875" cy="1143000"/>
            <a:chOff x="352" y="3063"/>
            <a:chExt cx="1210" cy="1161"/>
          </a:xfrm>
        </p:grpSpPr>
        <p:sp>
          <p:nvSpPr>
            <p:cNvPr id="5151" name="Freeform 43">
              <a:extLst>
                <a:ext uri="{FF2B5EF4-FFF2-40B4-BE49-F238E27FC236}">
                  <a16:creationId xmlns:a16="http://schemas.microsoft.com/office/drawing/2014/main" id="{4DF3A59C-5A6A-4F6E-86B1-7DD57949A887}"/>
                </a:ext>
              </a:extLst>
            </p:cNvPr>
            <p:cNvSpPr>
              <a:spLocks/>
            </p:cNvSpPr>
            <p:nvPr/>
          </p:nvSpPr>
          <p:spPr bwMode="auto">
            <a:xfrm>
              <a:off x="507" y="3066"/>
              <a:ext cx="405" cy="1158"/>
            </a:xfrm>
            <a:custGeom>
              <a:avLst/>
              <a:gdLst>
                <a:gd name="T0" fmla="*/ 405 w 405"/>
                <a:gd name="T1" fmla="*/ 1129 h 1158"/>
                <a:gd name="T2" fmla="*/ 357 w 405"/>
                <a:gd name="T3" fmla="*/ 937 h 1158"/>
                <a:gd name="T4" fmla="*/ 309 w 405"/>
                <a:gd name="T5" fmla="*/ 851 h 1158"/>
                <a:gd name="T6" fmla="*/ 271 w 405"/>
                <a:gd name="T7" fmla="*/ 736 h 1158"/>
                <a:gd name="T8" fmla="*/ 213 w 405"/>
                <a:gd name="T9" fmla="*/ 534 h 1158"/>
                <a:gd name="T10" fmla="*/ 194 w 405"/>
                <a:gd name="T11" fmla="*/ 505 h 1158"/>
                <a:gd name="T12" fmla="*/ 155 w 405"/>
                <a:gd name="T13" fmla="*/ 428 h 1158"/>
                <a:gd name="T14" fmla="*/ 127 w 405"/>
                <a:gd name="T15" fmla="*/ 323 h 1158"/>
                <a:gd name="T16" fmla="*/ 88 w 405"/>
                <a:gd name="T17" fmla="*/ 131 h 1158"/>
                <a:gd name="T18" fmla="*/ 59 w 405"/>
                <a:gd name="T19" fmla="*/ 246 h 1158"/>
                <a:gd name="T20" fmla="*/ 98 w 405"/>
                <a:gd name="T21" fmla="*/ 803 h 1158"/>
                <a:gd name="T22" fmla="*/ 136 w 405"/>
                <a:gd name="T23" fmla="*/ 889 h 1158"/>
                <a:gd name="T24" fmla="*/ 194 w 405"/>
                <a:gd name="T25" fmla="*/ 1024 h 1158"/>
                <a:gd name="T26" fmla="*/ 223 w 405"/>
                <a:gd name="T27" fmla="*/ 1100 h 1158"/>
                <a:gd name="T28" fmla="*/ 232 w 405"/>
                <a:gd name="T29" fmla="*/ 1129 h 1158"/>
                <a:gd name="T30" fmla="*/ 405 w 405"/>
                <a:gd name="T31" fmla="*/ 1129 h 1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5" h="1158">
                  <a:moveTo>
                    <a:pt x="405" y="1129"/>
                  </a:moveTo>
                  <a:cubicBezTo>
                    <a:pt x="391" y="1064"/>
                    <a:pt x="378" y="1000"/>
                    <a:pt x="357" y="937"/>
                  </a:cubicBezTo>
                  <a:cubicBezTo>
                    <a:pt x="347" y="906"/>
                    <a:pt x="309" y="851"/>
                    <a:pt x="309" y="851"/>
                  </a:cubicBezTo>
                  <a:cubicBezTo>
                    <a:pt x="301" y="802"/>
                    <a:pt x="298" y="776"/>
                    <a:pt x="271" y="736"/>
                  </a:cubicBezTo>
                  <a:cubicBezTo>
                    <a:pt x="259" y="666"/>
                    <a:pt x="235" y="602"/>
                    <a:pt x="213" y="534"/>
                  </a:cubicBezTo>
                  <a:cubicBezTo>
                    <a:pt x="209" y="523"/>
                    <a:pt x="199" y="516"/>
                    <a:pt x="194" y="505"/>
                  </a:cubicBezTo>
                  <a:cubicBezTo>
                    <a:pt x="159" y="426"/>
                    <a:pt x="195" y="468"/>
                    <a:pt x="155" y="428"/>
                  </a:cubicBezTo>
                  <a:cubicBezTo>
                    <a:pt x="147" y="392"/>
                    <a:pt x="135" y="359"/>
                    <a:pt x="127" y="323"/>
                  </a:cubicBezTo>
                  <a:cubicBezTo>
                    <a:pt x="135" y="89"/>
                    <a:pt x="174" y="0"/>
                    <a:pt x="88" y="131"/>
                  </a:cubicBezTo>
                  <a:cubicBezTo>
                    <a:pt x="76" y="171"/>
                    <a:pt x="66" y="204"/>
                    <a:pt x="59" y="246"/>
                  </a:cubicBezTo>
                  <a:cubicBezTo>
                    <a:pt x="53" y="410"/>
                    <a:pt x="0" y="653"/>
                    <a:pt x="98" y="803"/>
                  </a:cubicBezTo>
                  <a:cubicBezTo>
                    <a:pt x="108" y="836"/>
                    <a:pt x="121" y="859"/>
                    <a:pt x="136" y="889"/>
                  </a:cubicBezTo>
                  <a:cubicBezTo>
                    <a:pt x="159" y="935"/>
                    <a:pt x="158" y="986"/>
                    <a:pt x="194" y="1024"/>
                  </a:cubicBezTo>
                  <a:cubicBezTo>
                    <a:pt x="215" y="1158"/>
                    <a:pt x="184" y="1035"/>
                    <a:pt x="223" y="1100"/>
                  </a:cubicBezTo>
                  <a:cubicBezTo>
                    <a:pt x="228" y="1109"/>
                    <a:pt x="222" y="1127"/>
                    <a:pt x="232" y="1129"/>
                  </a:cubicBezTo>
                  <a:cubicBezTo>
                    <a:pt x="289" y="1138"/>
                    <a:pt x="347" y="1129"/>
                    <a:pt x="405" y="1129"/>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2" name="Freeform 44">
              <a:extLst>
                <a:ext uri="{FF2B5EF4-FFF2-40B4-BE49-F238E27FC236}">
                  <a16:creationId xmlns:a16="http://schemas.microsoft.com/office/drawing/2014/main" id="{D5F4AF4E-4518-4755-8DE2-78D1F8D9B0A8}"/>
                </a:ext>
              </a:extLst>
            </p:cNvPr>
            <p:cNvSpPr>
              <a:spLocks/>
            </p:cNvSpPr>
            <p:nvPr/>
          </p:nvSpPr>
          <p:spPr bwMode="auto">
            <a:xfrm>
              <a:off x="352" y="3063"/>
              <a:ext cx="1160" cy="1142"/>
            </a:xfrm>
            <a:custGeom>
              <a:avLst/>
              <a:gdLst>
                <a:gd name="T0" fmla="*/ 358 w 1160"/>
                <a:gd name="T1" fmla="*/ 1123 h 1142"/>
                <a:gd name="T2" fmla="*/ 291 w 1160"/>
                <a:gd name="T3" fmla="*/ 1113 h 1142"/>
                <a:gd name="T4" fmla="*/ 234 w 1160"/>
                <a:gd name="T5" fmla="*/ 1094 h 1142"/>
                <a:gd name="T6" fmla="*/ 195 w 1160"/>
                <a:gd name="T7" fmla="*/ 1055 h 1142"/>
                <a:gd name="T8" fmla="*/ 138 w 1160"/>
                <a:gd name="T9" fmla="*/ 1017 h 1142"/>
                <a:gd name="T10" fmla="*/ 99 w 1160"/>
                <a:gd name="T11" fmla="*/ 931 h 1142"/>
                <a:gd name="T12" fmla="*/ 157 w 1160"/>
                <a:gd name="T13" fmla="*/ 633 h 1142"/>
                <a:gd name="T14" fmla="*/ 22 w 1160"/>
                <a:gd name="T15" fmla="*/ 268 h 1142"/>
                <a:gd name="T16" fmla="*/ 3 w 1160"/>
                <a:gd name="T17" fmla="*/ 239 h 1142"/>
                <a:gd name="T18" fmla="*/ 61 w 1160"/>
                <a:gd name="T19" fmla="*/ 239 h 1142"/>
                <a:gd name="T20" fmla="*/ 128 w 1160"/>
                <a:gd name="T21" fmla="*/ 307 h 1142"/>
                <a:gd name="T22" fmla="*/ 176 w 1160"/>
                <a:gd name="T23" fmla="*/ 383 h 1142"/>
                <a:gd name="T24" fmla="*/ 205 w 1160"/>
                <a:gd name="T25" fmla="*/ 441 h 1142"/>
                <a:gd name="T26" fmla="*/ 234 w 1160"/>
                <a:gd name="T27" fmla="*/ 527 h 1142"/>
                <a:gd name="T28" fmla="*/ 253 w 1160"/>
                <a:gd name="T29" fmla="*/ 585 h 1142"/>
                <a:gd name="T30" fmla="*/ 262 w 1160"/>
                <a:gd name="T31" fmla="*/ 767 h 1142"/>
                <a:gd name="T32" fmla="*/ 282 w 1160"/>
                <a:gd name="T33" fmla="*/ 787 h 1142"/>
                <a:gd name="T34" fmla="*/ 358 w 1160"/>
                <a:gd name="T35" fmla="*/ 883 h 1142"/>
                <a:gd name="T36" fmla="*/ 474 w 1160"/>
                <a:gd name="T37" fmla="*/ 623 h 1142"/>
                <a:gd name="T38" fmla="*/ 512 w 1160"/>
                <a:gd name="T39" fmla="*/ 547 h 1142"/>
                <a:gd name="T40" fmla="*/ 522 w 1160"/>
                <a:gd name="T41" fmla="*/ 355 h 1142"/>
                <a:gd name="T42" fmla="*/ 570 w 1160"/>
                <a:gd name="T43" fmla="*/ 268 h 1142"/>
                <a:gd name="T44" fmla="*/ 694 w 1160"/>
                <a:gd name="T45" fmla="*/ 115 h 1142"/>
                <a:gd name="T46" fmla="*/ 762 w 1160"/>
                <a:gd name="T47" fmla="*/ 57 h 1142"/>
                <a:gd name="T48" fmla="*/ 810 w 1160"/>
                <a:gd name="T49" fmla="*/ 9 h 1142"/>
                <a:gd name="T50" fmla="*/ 800 w 1160"/>
                <a:gd name="T51" fmla="*/ 38 h 1142"/>
                <a:gd name="T52" fmla="*/ 781 w 1160"/>
                <a:gd name="T53" fmla="*/ 67 h 1142"/>
                <a:gd name="T54" fmla="*/ 742 w 1160"/>
                <a:gd name="T55" fmla="*/ 211 h 1142"/>
                <a:gd name="T56" fmla="*/ 752 w 1160"/>
                <a:gd name="T57" fmla="*/ 268 h 1142"/>
                <a:gd name="T58" fmla="*/ 800 w 1160"/>
                <a:gd name="T59" fmla="*/ 239 h 1142"/>
                <a:gd name="T60" fmla="*/ 886 w 1160"/>
                <a:gd name="T61" fmla="*/ 211 h 1142"/>
                <a:gd name="T62" fmla="*/ 906 w 1160"/>
                <a:gd name="T63" fmla="*/ 182 h 1142"/>
                <a:gd name="T64" fmla="*/ 934 w 1160"/>
                <a:gd name="T65" fmla="*/ 163 h 1142"/>
                <a:gd name="T66" fmla="*/ 944 w 1160"/>
                <a:gd name="T67" fmla="*/ 134 h 1142"/>
                <a:gd name="T68" fmla="*/ 992 w 1160"/>
                <a:gd name="T69" fmla="*/ 95 h 1142"/>
                <a:gd name="T70" fmla="*/ 982 w 1160"/>
                <a:gd name="T71" fmla="*/ 239 h 1142"/>
                <a:gd name="T72" fmla="*/ 906 w 1160"/>
                <a:gd name="T73" fmla="*/ 297 h 1142"/>
                <a:gd name="T74" fmla="*/ 867 w 1160"/>
                <a:gd name="T75" fmla="*/ 335 h 1142"/>
                <a:gd name="T76" fmla="*/ 858 w 1160"/>
                <a:gd name="T77" fmla="*/ 364 h 1142"/>
                <a:gd name="T78" fmla="*/ 810 w 1160"/>
                <a:gd name="T79" fmla="*/ 403 h 1142"/>
                <a:gd name="T80" fmla="*/ 781 w 1160"/>
                <a:gd name="T81" fmla="*/ 489 h 1142"/>
                <a:gd name="T82" fmla="*/ 838 w 1160"/>
                <a:gd name="T83" fmla="*/ 691 h 1142"/>
                <a:gd name="T84" fmla="*/ 896 w 1160"/>
                <a:gd name="T85" fmla="*/ 662 h 1142"/>
                <a:gd name="T86" fmla="*/ 973 w 1160"/>
                <a:gd name="T87" fmla="*/ 604 h 1142"/>
                <a:gd name="T88" fmla="*/ 1011 w 1160"/>
                <a:gd name="T89" fmla="*/ 547 h 1142"/>
                <a:gd name="T90" fmla="*/ 1050 w 1160"/>
                <a:gd name="T91" fmla="*/ 460 h 1142"/>
                <a:gd name="T92" fmla="*/ 1117 w 1160"/>
                <a:gd name="T93" fmla="*/ 355 h 1142"/>
                <a:gd name="T94" fmla="*/ 1136 w 1160"/>
                <a:gd name="T95" fmla="*/ 681 h 1142"/>
                <a:gd name="T96" fmla="*/ 1002 w 1160"/>
                <a:gd name="T97" fmla="*/ 863 h 1142"/>
                <a:gd name="T98" fmla="*/ 934 w 1160"/>
                <a:gd name="T99" fmla="*/ 921 h 1142"/>
                <a:gd name="T100" fmla="*/ 886 w 1160"/>
                <a:gd name="T101" fmla="*/ 969 h 1142"/>
                <a:gd name="T102" fmla="*/ 742 w 1160"/>
                <a:gd name="T103" fmla="*/ 1075 h 1142"/>
                <a:gd name="T104" fmla="*/ 598 w 1160"/>
                <a:gd name="T105" fmla="*/ 1113 h 1142"/>
                <a:gd name="T106" fmla="*/ 445 w 1160"/>
                <a:gd name="T107" fmla="*/ 1142 h 1142"/>
                <a:gd name="T108" fmla="*/ 358 w 1160"/>
                <a:gd name="T109" fmla="*/ 1123 h 11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60" h="1142">
                  <a:moveTo>
                    <a:pt x="358" y="1123"/>
                  </a:moveTo>
                  <a:cubicBezTo>
                    <a:pt x="336" y="1120"/>
                    <a:pt x="313" y="1118"/>
                    <a:pt x="291" y="1113"/>
                  </a:cubicBezTo>
                  <a:cubicBezTo>
                    <a:pt x="271" y="1108"/>
                    <a:pt x="234" y="1094"/>
                    <a:pt x="234" y="1094"/>
                  </a:cubicBezTo>
                  <a:cubicBezTo>
                    <a:pt x="221" y="1081"/>
                    <a:pt x="210" y="1066"/>
                    <a:pt x="195" y="1055"/>
                  </a:cubicBezTo>
                  <a:cubicBezTo>
                    <a:pt x="177" y="1041"/>
                    <a:pt x="138" y="1017"/>
                    <a:pt x="138" y="1017"/>
                  </a:cubicBezTo>
                  <a:cubicBezTo>
                    <a:pt x="127" y="986"/>
                    <a:pt x="110" y="962"/>
                    <a:pt x="99" y="931"/>
                  </a:cubicBezTo>
                  <a:cubicBezTo>
                    <a:pt x="84" y="816"/>
                    <a:pt x="95" y="727"/>
                    <a:pt x="157" y="633"/>
                  </a:cubicBezTo>
                  <a:cubicBezTo>
                    <a:pt x="204" y="489"/>
                    <a:pt x="147" y="350"/>
                    <a:pt x="22" y="268"/>
                  </a:cubicBezTo>
                  <a:cubicBezTo>
                    <a:pt x="16" y="258"/>
                    <a:pt x="0" y="250"/>
                    <a:pt x="3" y="239"/>
                  </a:cubicBezTo>
                  <a:cubicBezTo>
                    <a:pt x="9" y="217"/>
                    <a:pt x="55" y="237"/>
                    <a:pt x="61" y="239"/>
                  </a:cubicBezTo>
                  <a:cubicBezTo>
                    <a:pt x="85" y="264"/>
                    <a:pt x="99" y="287"/>
                    <a:pt x="128" y="307"/>
                  </a:cubicBezTo>
                  <a:cubicBezTo>
                    <a:pt x="140" y="340"/>
                    <a:pt x="161" y="353"/>
                    <a:pt x="176" y="383"/>
                  </a:cubicBezTo>
                  <a:cubicBezTo>
                    <a:pt x="219" y="468"/>
                    <a:pt x="147" y="353"/>
                    <a:pt x="205" y="441"/>
                  </a:cubicBezTo>
                  <a:cubicBezTo>
                    <a:pt x="214" y="470"/>
                    <a:pt x="225" y="498"/>
                    <a:pt x="234" y="527"/>
                  </a:cubicBezTo>
                  <a:cubicBezTo>
                    <a:pt x="240" y="546"/>
                    <a:pt x="253" y="585"/>
                    <a:pt x="253" y="585"/>
                  </a:cubicBezTo>
                  <a:cubicBezTo>
                    <a:pt x="256" y="646"/>
                    <a:pt x="253" y="707"/>
                    <a:pt x="262" y="767"/>
                  </a:cubicBezTo>
                  <a:cubicBezTo>
                    <a:pt x="263" y="776"/>
                    <a:pt x="276" y="780"/>
                    <a:pt x="282" y="787"/>
                  </a:cubicBezTo>
                  <a:cubicBezTo>
                    <a:pt x="308" y="819"/>
                    <a:pt x="330" y="853"/>
                    <a:pt x="358" y="883"/>
                  </a:cubicBezTo>
                  <a:cubicBezTo>
                    <a:pt x="379" y="782"/>
                    <a:pt x="398" y="699"/>
                    <a:pt x="474" y="623"/>
                  </a:cubicBezTo>
                  <a:cubicBezTo>
                    <a:pt x="484" y="592"/>
                    <a:pt x="501" y="577"/>
                    <a:pt x="512" y="547"/>
                  </a:cubicBezTo>
                  <a:cubicBezTo>
                    <a:pt x="515" y="483"/>
                    <a:pt x="515" y="419"/>
                    <a:pt x="522" y="355"/>
                  </a:cubicBezTo>
                  <a:cubicBezTo>
                    <a:pt x="530" y="285"/>
                    <a:pt x="537" y="311"/>
                    <a:pt x="570" y="268"/>
                  </a:cubicBezTo>
                  <a:cubicBezTo>
                    <a:pt x="613" y="213"/>
                    <a:pt x="644" y="165"/>
                    <a:pt x="694" y="115"/>
                  </a:cubicBezTo>
                  <a:cubicBezTo>
                    <a:pt x="718" y="91"/>
                    <a:pt x="728" y="69"/>
                    <a:pt x="762" y="57"/>
                  </a:cubicBezTo>
                  <a:cubicBezTo>
                    <a:pt x="765" y="52"/>
                    <a:pt x="794" y="0"/>
                    <a:pt x="810" y="9"/>
                  </a:cubicBezTo>
                  <a:cubicBezTo>
                    <a:pt x="819" y="14"/>
                    <a:pt x="805" y="29"/>
                    <a:pt x="800" y="38"/>
                  </a:cubicBezTo>
                  <a:cubicBezTo>
                    <a:pt x="795" y="48"/>
                    <a:pt x="786" y="57"/>
                    <a:pt x="781" y="67"/>
                  </a:cubicBezTo>
                  <a:cubicBezTo>
                    <a:pt x="760" y="108"/>
                    <a:pt x="751" y="166"/>
                    <a:pt x="742" y="211"/>
                  </a:cubicBezTo>
                  <a:cubicBezTo>
                    <a:pt x="745" y="230"/>
                    <a:pt x="740" y="253"/>
                    <a:pt x="752" y="268"/>
                  </a:cubicBezTo>
                  <a:cubicBezTo>
                    <a:pt x="765" y="284"/>
                    <a:pt x="797" y="241"/>
                    <a:pt x="800" y="239"/>
                  </a:cubicBezTo>
                  <a:cubicBezTo>
                    <a:pt x="826" y="223"/>
                    <a:pt x="886" y="211"/>
                    <a:pt x="886" y="211"/>
                  </a:cubicBezTo>
                  <a:cubicBezTo>
                    <a:pt x="893" y="201"/>
                    <a:pt x="898" y="190"/>
                    <a:pt x="906" y="182"/>
                  </a:cubicBezTo>
                  <a:cubicBezTo>
                    <a:pt x="914" y="174"/>
                    <a:pt x="927" y="172"/>
                    <a:pt x="934" y="163"/>
                  </a:cubicBezTo>
                  <a:cubicBezTo>
                    <a:pt x="940" y="155"/>
                    <a:pt x="938" y="142"/>
                    <a:pt x="944" y="134"/>
                  </a:cubicBezTo>
                  <a:cubicBezTo>
                    <a:pt x="957" y="118"/>
                    <a:pt x="978" y="110"/>
                    <a:pt x="992" y="95"/>
                  </a:cubicBezTo>
                  <a:cubicBezTo>
                    <a:pt x="1008" y="140"/>
                    <a:pt x="1008" y="197"/>
                    <a:pt x="982" y="239"/>
                  </a:cubicBezTo>
                  <a:cubicBezTo>
                    <a:pt x="966" y="266"/>
                    <a:pt x="906" y="297"/>
                    <a:pt x="906" y="297"/>
                  </a:cubicBezTo>
                  <a:cubicBezTo>
                    <a:pt x="878" y="377"/>
                    <a:pt x="920" y="282"/>
                    <a:pt x="867" y="335"/>
                  </a:cubicBezTo>
                  <a:cubicBezTo>
                    <a:pt x="860" y="342"/>
                    <a:pt x="864" y="356"/>
                    <a:pt x="858" y="364"/>
                  </a:cubicBezTo>
                  <a:cubicBezTo>
                    <a:pt x="845" y="380"/>
                    <a:pt x="824" y="388"/>
                    <a:pt x="810" y="403"/>
                  </a:cubicBezTo>
                  <a:cubicBezTo>
                    <a:pt x="787" y="470"/>
                    <a:pt x="796" y="441"/>
                    <a:pt x="781" y="489"/>
                  </a:cubicBezTo>
                  <a:cubicBezTo>
                    <a:pt x="795" y="846"/>
                    <a:pt x="727" y="727"/>
                    <a:pt x="838" y="691"/>
                  </a:cubicBezTo>
                  <a:cubicBezTo>
                    <a:pt x="914" y="638"/>
                    <a:pt x="822" y="698"/>
                    <a:pt x="896" y="662"/>
                  </a:cubicBezTo>
                  <a:cubicBezTo>
                    <a:pt x="925" y="648"/>
                    <a:pt x="946" y="622"/>
                    <a:pt x="973" y="604"/>
                  </a:cubicBezTo>
                  <a:cubicBezTo>
                    <a:pt x="986" y="585"/>
                    <a:pt x="998" y="566"/>
                    <a:pt x="1011" y="547"/>
                  </a:cubicBezTo>
                  <a:cubicBezTo>
                    <a:pt x="1029" y="520"/>
                    <a:pt x="1031" y="488"/>
                    <a:pt x="1050" y="460"/>
                  </a:cubicBezTo>
                  <a:cubicBezTo>
                    <a:pt x="1064" y="416"/>
                    <a:pt x="1092" y="392"/>
                    <a:pt x="1117" y="355"/>
                  </a:cubicBezTo>
                  <a:cubicBezTo>
                    <a:pt x="1160" y="216"/>
                    <a:pt x="1136" y="283"/>
                    <a:pt x="1136" y="681"/>
                  </a:cubicBezTo>
                  <a:cubicBezTo>
                    <a:pt x="1136" y="774"/>
                    <a:pt x="1089" y="835"/>
                    <a:pt x="1002" y="863"/>
                  </a:cubicBezTo>
                  <a:cubicBezTo>
                    <a:pt x="981" y="884"/>
                    <a:pt x="953" y="898"/>
                    <a:pt x="934" y="921"/>
                  </a:cubicBezTo>
                  <a:cubicBezTo>
                    <a:pt x="896" y="968"/>
                    <a:pt x="938" y="935"/>
                    <a:pt x="886" y="969"/>
                  </a:cubicBezTo>
                  <a:cubicBezTo>
                    <a:pt x="861" y="1051"/>
                    <a:pt x="824" y="1063"/>
                    <a:pt x="742" y="1075"/>
                  </a:cubicBezTo>
                  <a:cubicBezTo>
                    <a:pt x="690" y="1092"/>
                    <a:pt x="651" y="1104"/>
                    <a:pt x="598" y="1113"/>
                  </a:cubicBezTo>
                  <a:cubicBezTo>
                    <a:pt x="549" y="1130"/>
                    <a:pt x="445" y="1142"/>
                    <a:pt x="445" y="1142"/>
                  </a:cubicBezTo>
                  <a:cubicBezTo>
                    <a:pt x="294" y="1131"/>
                    <a:pt x="266" y="1140"/>
                    <a:pt x="358" y="1123"/>
                  </a:cubicBezTo>
                  <a:close/>
                </a:path>
              </a:pathLst>
            </a:custGeom>
            <a:solidFill>
              <a:srgbClr val="E9970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3" name="Freeform 45">
              <a:extLst>
                <a:ext uri="{FF2B5EF4-FFF2-40B4-BE49-F238E27FC236}">
                  <a16:creationId xmlns:a16="http://schemas.microsoft.com/office/drawing/2014/main" id="{3CA6C6C1-DEB9-4550-82AA-719F76D3E406}"/>
                </a:ext>
              </a:extLst>
            </p:cNvPr>
            <p:cNvSpPr>
              <a:spLocks/>
            </p:cNvSpPr>
            <p:nvPr/>
          </p:nvSpPr>
          <p:spPr bwMode="auto">
            <a:xfrm>
              <a:off x="893" y="3091"/>
              <a:ext cx="669" cy="1083"/>
            </a:xfrm>
            <a:custGeom>
              <a:avLst/>
              <a:gdLst>
                <a:gd name="T0" fmla="*/ 86 w 669"/>
                <a:gd name="T1" fmla="*/ 1037 h 1083"/>
                <a:gd name="T2" fmla="*/ 144 w 669"/>
                <a:gd name="T3" fmla="*/ 807 h 1083"/>
                <a:gd name="T4" fmla="*/ 163 w 669"/>
                <a:gd name="T5" fmla="*/ 749 h 1083"/>
                <a:gd name="T6" fmla="*/ 173 w 669"/>
                <a:gd name="T7" fmla="*/ 711 h 1083"/>
                <a:gd name="T8" fmla="*/ 192 w 669"/>
                <a:gd name="T9" fmla="*/ 653 h 1083"/>
                <a:gd name="T10" fmla="*/ 182 w 669"/>
                <a:gd name="T11" fmla="*/ 471 h 1083"/>
                <a:gd name="T12" fmla="*/ 163 w 669"/>
                <a:gd name="T13" fmla="*/ 442 h 1083"/>
                <a:gd name="T14" fmla="*/ 105 w 669"/>
                <a:gd name="T15" fmla="*/ 327 h 1083"/>
                <a:gd name="T16" fmla="*/ 57 w 669"/>
                <a:gd name="T17" fmla="*/ 211 h 1083"/>
                <a:gd name="T18" fmla="*/ 38 w 669"/>
                <a:gd name="T19" fmla="*/ 154 h 1083"/>
                <a:gd name="T20" fmla="*/ 29 w 669"/>
                <a:gd name="T21" fmla="*/ 19 h 1083"/>
                <a:gd name="T22" fmla="*/ 9 w 669"/>
                <a:gd name="T23" fmla="*/ 0 h 1083"/>
                <a:gd name="T24" fmla="*/ 67 w 669"/>
                <a:gd name="T25" fmla="*/ 19 h 1083"/>
                <a:gd name="T26" fmla="*/ 115 w 669"/>
                <a:gd name="T27" fmla="*/ 135 h 1083"/>
                <a:gd name="T28" fmla="*/ 173 w 669"/>
                <a:gd name="T29" fmla="*/ 288 h 1083"/>
                <a:gd name="T30" fmla="*/ 230 w 669"/>
                <a:gd name="T31" fmla="*/ 288 h 1083"/>
                <a:gd name="T32" fmla="*/ 259 w 669"/>
                <a:gd name="T33" fmla="*/ 279 h 1083"/>
                <a:gd name="T34" fmla="*/ 317 w 669"/>
                <a:gd name="T35" fmla="*/ 173 h 1083"/>
                <a:gd name="T36" fmla="*/ 355 w 669"/>
                <a:gd name="T37" fmla="*/ 48 h 1083"/>
                <a:gd name="T38" fmla="*/ 297 w 669"/>
                <a:gd name="T39" fmla="*/ 471 h 1083"/>
                <a:gd name="T40" fmla="*/ 307 w 669"/>
                <a:gd name="T41" fmla="*/ 557 h 1083"/>
                <a:gd name="T42" fmla="*/ 470 w 669"/>
                <a:gd name="T43" fmla="*/ 451 h 1083"/>
                <a:gd name="T44" fmla="*/ 537 w 669"/>
                <a:gd name="T45" fmla="*/ 442 h 1083"/>
                <a:gd name="T46" fmla="*/ 633 w 669"/>
                <a:gd name="T47" fmla="*/ 423 h 1083"/>
                <a:gd name="T48" fmla="*/ 614 w 669"/>
                <a:gd name="T49" fmla="*/ 480 h 1083"/>
                <a:gd name="T50" fmla="*/ 480 w 669"/>
                <a:gd name="T51" fmla="*/ 519 h 1083"/>
                <a:gd name="T52" fmla="*/ 345 w 669"/>
                <a:gd name="T53" fmla="*/ 691 h 1083"/>
                <a:gd name="T54" fmla="*/ 326 w 669"/>
                <a:gd name="T55" fmla="*/ 749 h 1083"/>
                <a:gd name="T56" fmla="*/ 297 w 669"/>
                <a:gd name="T57" fmla="*/ 807 h 1083"/>
                <a:gd name="T58" fmla="*/ 201 w 669"/>
                <a:gd name="T59" fmla="*/ 960 h 1083"/>
                <a:gd name="T60" fmla="*/ 163 w 669"/>
                <a:gd name="T61" fmla="*/ 999 h 1083"/>
                <a:gd name="T62" fmla="*/ 125 w 669"/>
                <a:gd name="T63" fmla="*/ 1037 h 1083"/>
                <a:gd name="T64" fmla="*/ 105 w 669"/>
                <a:gd name="T65" fmla="*/ 1066 h 1083"/>
                <a:gd name="T66" fmla="*/ 77 w 669"/>
                <a:gd name="T67" fmla="*/ 1075 h 1083"/>
                <a:gd name="T68" fmla="*/ 86 w 669"/>
                <a:gd name="T69" fmla="*/ 1037 h 10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69" h="1083">
                  <a:moveTo>
                    <a:pt x="86" y="1037"/>
                  </a:moveTo>
                  <a:cubicBezTo>
                    <a:pt x="98" y="958"/>
                    <a:pt x="98" y="875"/>
                    <a:pt x="144" y="807"/>
                  </a:cubicBezTo>
                  <a:cubicBezTo>
                    <a:pt x="150" y="788"/>
                    <a:pt x="158" y="769"/>
                    <a:pt x="163" y="749"/>
                  </a:cubicBezTo>
                  <a:cubicBezTo>
                    <a:pt x="166" y="736"/>
                    <a:pt x="169" y="724"/>
                    <a:pt x="173" y="711"/>
                  </a:cubicBezTo>
                  <a:cubicBezTo>
                    <a:pt x="179" y="692"/>
                    <a:pt x="192" y="653"/>
                    <a:pt x="192" y="653"/>
                  </a:cubicBezTo>
                  <a:cubicBezTo>
                    <a:pt x="189" y="592"/>
                    <a:pt x="190" y="531"/>
                    <a:pt x="182" y="471"/>
                  </a:cubicBezTo>
                  <a:cubicBezTo>
                    <a:pt x="180" y="460"/>
                    <a:pt x="168" y="452"/>
                    <a:pt x="163" y="442"/>
                  </a:cubicBezTo>
                  <a:cubicBezTo>
                    <a:pt x="144" y="404"/>
                    <a:pt x="119" y="368"/>
                    <a:pt x="105" y="327"/>
                  </a:cubicBezTo>
                  <a:cubicBezTo>
                    <a:pt x="91" y="286"/>
                    <a:pt x="71" y="253"/>
                    <a:pt x="57" y="211"/>
                  </a:cubicBezTo>
                  <a:cubicBezTo>
                    <a:pt x="51" y="192"/>
                    <a:pt x="38" y="154"/>
                    <a:pt x="38" y="154"/>
                  </a:cubicBezTo>
                  <a:cubicBezTo>
                    <a:pt x="35" y="109"/>
                    <a:pt x="37" y="63"/>
                    <a:pt x="29" y="19"/>
                  </a:cubicBezTo>
                  <a:cubicBezTo>
                    <a:pt x="27" y="10"/>
                    <a:pt x="0" y="0"/>
                    <a:pt x="9" y="0"/>
                  </a:cubicBezTo>
                  <a:cubicBezTo>
                    <a:pt x="29" y="0"/>
                    <a:pt x="67" y="19"/>
                    <a:pt x="67" y="19"/>
                  </a:cubicBezTo>
                  <a:cubicBezTo>
                    <a:pt x="81" y="60"/>
                    <a:pt x="101" y="92"/>
                    <a:pt x="115" y="135"/>
                  </a:cubicBezTo>
                  <a:cubicBezTo>
                    <a:pt x="133" y="189"/>
                    <a:pt x="141" y="241"/>
                    <a:pt x="173" y="288"/>
                  </a:cubicBezTo>
                  <a:cubicBezTo>
                    <a:pt x="199" y="368"/>
                    <a:pt x="181" y="363"/>
                    <a:pt x="230" y="288"/>
                  </a:cubicBezTo>
                  <a:cubicBezTo>
                    <a:pt x="236" y="280"/>
                    <a:pt x="249" y="282"/>
                    <a:pt x="259" y="279"/>
                  </a:cubicBezTo>
                  <a:cubicBezTo>
                    <a:pt x="272" y="242"/>
                    <a:pt x="289" y="199"/>
                    <a:pt x="317" y="173"/>
                  </a:cubicBezTo>
                  <a:cubicBezTo>
                    <a:pt x="325" y="117"/>
                    <a:pt x="326" y="93"/>
                    <a:pt x="355" y="48"/>
                  </a:cubicBezTo>
                  <a:cubicBezTo>
                    <a:pt x="380" y="190"/>
                    <a:pt x="407" y="361"/>
                    <a:pt x="297" y="471"/>
                  </a:cubicBezTo>
                  <a:cubicBezTo>
                    <a:pt x="276" y="557"/>
                    <a:pt x="253" y="538"/>
                    <a:pt x="307" y="557"/>
                  </a:cubicBezTo>
                  <a:cubicBezTo>
                    <a:pt x="372" y="535"/>
                    <a:pt x="402" y="464"/>
                    <a:pt x="470" y="451"/>
                  </a:cubicBezTo>
                  <a:cubicBezTo>
                    <a:pt x="492" y="447"/>
                    <a:pt x="515" y="446"/>
                    <a:pt x="537" y="442"/>
                  </a:cubicBezTo>
                  <a:cubicBezTo>
                    <a:pt x="569" y="436"/>
                    <a:pt x="633" y="423"/>
                    <a:pt x="633" y="423"/>
                  </a:cubicBezTo>
                  <a:cubicBezTo>
                    <a:pt x="669" y="457"/>
                    <a:pt x="656" y="467"/>
                    <a:pt x="614" y="480"/>
                  </a:cubicBezTo>
                  <a:cubicBezTo>
                    <a:pt x="566" y="512"/>
                    <a:pt x="542" y="511"/>
                    <a:pt x="480" y="519"/>
                  </a:cubicBezTo>
                  <a:cubicBezTo>
                    <a:pt x="401" y="544"/>
                    <a:pt x="370" y="619"/>
                    <a:pt x="345" y="691"/>
                  </a:cubicBezTo>
                  <a:cubicBezTo>
                    <a:pt x="338" y="710"/>
                    <a:pt x="337" y="732"/>
                    <a:pt x="326" y="749"/>
                  </a:cubicBezTo>
                  <a:cubicBezTo>
                    <a:pt x="306" y="779"/>
                    <a:pt x="306" y="774"/>
                    <a:pt x="297" y="807"/>
                  </a:cubicBezTo>
                  <a:cubicBezTo>
                    <a:pt x="280" y="868"/>
                    <a:pt x="268" y="939"/>
                    <a:pt x="201" y="960"/>
                  </a:cubicBezTo>
                  <a:cubicBezTo>
                    <a:pt x="178" y="1033"/>
                    <a:pt x="212" y="951"/>
                    <a:pt x="163" y="999"/>
                  </a:cubicBezTo>
                  <a:cubicBezTo>
                    <a:pt x="110" y="1050"/>
                    <a:pt x="202" y="1010"/>
                    <a:pt x="125" y="1037"/>
                  </a:cubicBezTo>
                  <a:cubicBezTo>
                    <a:pt x="118" y="1047"/>
                    <a:pt x="114" y="1059"/>
                    <a:pt x="105" y="1066"/>
                  </a:cubicBezTo>
                  <a:cubicBezTo>
                    <a:pt x="97" y="1072"/>
                    <a:pt x="82" y="1083"/>
                    <a:pt x="77" y="1075"/>
                  </a:cubicBezTo>
                  <a:cubicBezTo>
                    <a:pt x="70" y="1064"/>
                    <a:pt x="83" y="1050"/>
                    <a:pt x="86" y="1037"/>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4" name="Freeform 46">
              <a:extLst>
                <a:ext uri="{FF2B5EF4-FFF2-40B4-BE49-F238E27FC236}">
                  <a16:creationId xmlns:a16="http://schemas.microsoft.com/office/drawing/2014/main" id="{469331D4-2396-44FF-BA59-A641B1D8396C}"/>
                </a:ext>
              </a:extLst>
            </p:cNvPr>
            <p:cNvSpPr>
              <a:spLocks/>
            </p:cNvSpPr>
            <p:nvPr/>
          </p:nvSpPr>
          <p:spPr bwMode="auto">
            <a:xfrm>
              <a:off x="691" y="3254"/>
              <a:ext cx="586" cy="941"/>
            </a:xfrm>
            <a:custGeom>
              <a:avLst/>
              <a:gdLst>
                <a:gd name="T0" fmla="*/ 202 w 586"/>
                <a:gd name="T1" fmla="*/ 941 h 941"/>
                <a:gd name="T2" fmla="*/ 163 w 586"/>
                <a:gd name="T3" fmla="*/ 884 h 941"/>
                <a:gd name="T4" fmla="*/ 154 w 586"/>
                <a:gd name="T5" fmla="*/ 855 h 941"/>
                <a:gd name="T6" fmla="*/ 125 w 586"/>
                <a:gd name="T7" fmla="*/ 836 h 941"/>
                <a:gd name="T8" fmla="*/ 87 w 586"/>
                <a:gd name="T9" fmla="*/ 797 h 941"/>
                <a:gd name="T10" fmla="*/ 77 w 586"/>
                <a:gd name="T11" fmla="*/ 768 h 941"/>
                <a:gd name="T12" fmla="*/ 58 w 586"/>
                <a:gd name="T13" fmla="*/ 740 h 941"/>
                <a:gd name="T14" fmla="*/ 10 w 586"/>
                <a:gd name="T15" fmla="*/ 615 h 941"/>
                <a:gd name="T16" fmla="*/ 39 w 586"/>
                <a:gd name="T17" fmla="*/ 404 h 941"/>
                <a:gd name="T18" fmla="*/ 29 w 586"/>
                <a:gd name="T19" fmla="*/ 116 h 941"/>
                <a:gd name="T20" fmla="*/ 0 w 586"/>
                <a:gd name="T21" fmla="*/ 10 h 941"/>
                <a:gd name="T22" fmla="*/ 10 w 586"/>
                <a:gd name="T23" fmla="*/ 39 h 941"/>
                <a:gd name="T24" fmla="*/ 48 w 586"/>
                <a:gd name="T25" fmla="*/ 116 h 941"/>
                <a:gd name="T26" fmla="*/ 125 w 586"/>
                <a:gd name="T27" fmla="*/ 221 h 941"/>
                <a:gd name="T28" fmla="*/ 163 w 586"/>
                <a:gd name="T29" fmla="*/ 308 h 941"/>
                <a:gd name="T30" fmla="*/ 211 w 586"/>
                <a:gd name="T31" fmla="*/ 615 h 941"/>
                <a:gd name="T32" fmla="*/ 259 w 586"/>
                <a:gd name="T33" fmla="*/ 538 h 941"/>
                <a:gd name="T34" fmla="*/ 355 w 586"/>
                <a:gd name="T35" fmla="*/ 471 h 941"/>
                <a:gd name="T36" fmla="*/ 403 w 586"/>
                <a:gd name="T37" fmla="*/ 442 h 941"/>
                <a:gd name="T38" fmla="*/ 509 w 586"/>
                <a:gd name="T39" fmla="*/ 375 h 941"/>
                <a:gd name="T40" fmla="*/ 567 w 586"/>
                <a:gd name="T41" fmla="*/ 298 h 941"/>
                <a:gd name="T42" fmla="*/ 576 w 586"/>
                <a:gd name="T43" fmla="*/ 269 h 941"/>
                <a:gd name="T44" fmla="*/ 586 w 586"/>
                <a:gd name="T45" fmla="*/ 212 h 941"/>
                <a:gd name="T46" fmla="*/ 423 w 586"/>
                <a:gd name="T47" fmla="*/ 576 h 941"/>
                <a:gd name="T48" fmla="*/ 355 w 586"/>
                <a:gd name="T49" fmla="*/ 644 h 941"/>
                <a:gd name="T50" fmla="*/ 317 w 586"/>
                <a:gd name="T51" fmla="*/ 692 h 941"/>
                <a:gd name="T52" fmla="*/ 259 w 586"/>
                <a:gd name="T53" fmla="*/ 874 h 941"/>
                <a:gd name="T54" fmla="*/ 231 w 586"/>
                <a:gd name="T55" fmla="*/ 932 h 941"/>
                <a:gd name="T56" fmla="*/ 202 w 586"/>
                <a:gd name="T57" fmla="*/ 941 h 9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6" h="941">
                  <a:moveTo>
                    <a:pt x="202" y="941"/>
                  </a:moveTo>
                  <a:cubicBezTo>
                    <a:pt x="189" y="922"/>
                    <a:pt x="170" y="906"/>
                    <a:pt x="163" y="884"/>
                  </a:cubicBezTo>
                  <a:cubicBezTo>
                    <a:pt x="160" y="874"/>
                    <a:pt x="160" y="863"/>
                    <a:pt x="154" y="855"/>
                  </a:cubicBezTo>
                  <a:cubicBezTo>
                    <a:pt x="147" y="846"/>
                    <a:pt x="135" y="842"/>
                    <a:pt x="125" y="836"/>
                  </a:cubicBezTo>
                  <a:cubicBezTo>
                    <a:pt x="98" y="757"/>
                    <a:pt x="138" y="849"/>
                    <a:pt x="87" y="797"/>
                  </a:cubicBezTo>
                  <a:cubicBezTo>
                    <a:pt x="80" y="790"/>
                    <a:pt x="82" y="777"/>
                    <a:pt x="77" y="768"/>
                  </a:cubicBezTo>
                  <a:cubicBezTo>
                    <a:pt x="72" y="758"/>
                    <a:pt x="64" y="749"/>
                    <a:pt x="58" y="740"/>
                  </a:cubicBezTo>
                  <a:cubicBezTo>
                    <a:pt x="47" y="696"/>
                    <a:pt x="24" y="659"/>
                    <a:pt x="10" y="615"/>
                  </a:cubicBezTo>
                  <a:cubicBezTo>
                    <a:pt x="16" y="526"/>
                    <a:pt x="12" y="478"/>
                    <a:pt x="39" y="404"/>
                  </a:cubicBezTo>
                  <a:cubicBezTo>
                    <a:pt x="36" y="308"/>
                    <a:pt x="35" y="212"/>
                    <a:pt x="29" y="116"/>
                  </a:cubicBezTo>
                  <a:cubicBezTo>
                    <a:pt x="27" y="80"/>
                    <a:pt x="0" y="46"/>
                    <a:pt x="0" y="10"/>
                  </a:cubicBezTo>
                  <a:cubicBezTo>
                    <a:pt x="0" y="0"/>
                    <a:pt x="7" y="29"/>
                    <a:pt x="10" y="39"/>
                  </a:cubicBezTo>
                  <a:cubicBezTo>
                    <a:pt x="20" y="71"/>
                    <a:pt x="25" y="92"/>
                    <a:pt x="48" y="116"/>
                  </a:cubicBezTo>
                  <a:cubicBezTo>
                    <a:pt x="65" y="164"/>
                    <a:pt x="106" y="166"/>
                    <a:pt x="125" y="221"/>
                  </a:cubicBezTo>
                  <a:cubicBezTo>
                    <a:pt x="136" y="254"/>
                    <a:pt x="144" y="279"/>
                    <a:pt x="163" y="308"/>
                  </a:cubicBezTo>
                  <a:cubicBezTo>
                    <a:pt x="171" y="416"/>
                    <a:pt x="187" y="512"/>
                    <a:pt x="211" y="615"/>
                  </a:cubicBezTo>
                  <a:cubicBezTo>
                    <a:pt x="236" y="591"/>
                    <a:pt x="237" y="565"/>
                    <a:pt x="259" y="538"/>
                  </a:cubicBezTo>
                  <a:cubicBezTo>
                    <a:pt x="282" y="510"/>
                    <a:pt x="321" y="482"/>
                    <a:pt x="355" y="471"/>
                  </a:cubicBezTo>
                  <a:cubicBezTo>
                    <a:pt x="406" y="422"/>
                    <a:pt x="340" y="480"/>
                    <a:pt x="403" y="442"/>
                  </a:cubicBezTo>
                  <a:cubicBezTo>
                    <a:pt x="440" y="420"/>
                    <a:pt x="466" y="388"/>
                    <a:pt x="509" y="375"/>
                  </a:cubicBezTo>
                  <a:cubicBezTo>
                    <a:pt x="552" y="309"/>
                    <a:pt x="530" y="333"/>
                    <a:pt x="567" y="298"/>
                  </a:cubicBezTo>
                  <a:cubicBezTo>
                    <a:pt x="570" y="288"/>
                    <a:pt x="574" y="279"/>
                    <a:pt x="576" y="269"/>
                  </a:cubicBezTo>
                  <a:cubicBezTo>
                    <a:pt x="580" y="250"/>
                    <a:pt x="586" y="193"/>
                    <a:pt x="586" y="212"/>
                  </a:cubicBezTo>
                  <a:cubicBezTo>
                    <a:pt x="586" y="348"/>
                    <a:pt x="527" y="491"/>
                    <a:pt x="423" y="576"/>
                  </a:cubicBezTo>
                  <a:cubicBezTo>
                    <a:pt x="396" y="598"/>
                    <a:pt x="385" y="624"/>
                    <a:pt x="355" y="644"/>
                  </a:cubicBezTo>
                  <a:cubicBezTo>
                    <a:pt x="344" y="661"/>
                    <a:pt x="328" y="675"/>
                    <a:pt x="317" y="692"/>
                  </a:cubicBezTo>
                  <a:cubicBezTo>
                    <a:pt x="287" y="742"/>
                    <a:pt x="277" y="819"/>
                    <a:pt x="259" y="874"/>
                  </a:cubicBezTo>
                  <a:cubicBezTo>
                    <a:pt x="253" y="893"/>
                    <a:pt x="249" y="918"/>
                    <a:pt x="231" y="932"/>
                  </a:cubicBezTo>
                  <a:cubicBezTo>
                    <a:pt x="223" y="938"/>
                    <a:pt x="212" y="938"/>
                    <a:pt x="202" y="941"/>
                  </a:cubicBezTo>
                  <a:close/>
                </a:path>
              </a:pathLst>
            </a:custGeom>
            <a:solidFill>
              <a:srgbClr val="F1FC1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30" name="Group 47">
            <a:extLst>
              <a:ext uri="{FF2B5EF4-FFF2-40B4-BE49-F238E27FC236}">
                <a16:creationId xmlns:a16="http://schemas.microsoft.com/office/drawing/2014/main" id="{C7DB202D-F0D9-495C-89C0-A56E67BD408C}"/>
              </a:ext>
            </a:extLst>
          </p:cNvPr>
          <p:cNvGrpSpPr>
            <a:grpSpLocks/>
          </p:cNvGrpSpPr>
          <p:nvPr/>
        </p:nvGrpSpPr>
        <p:grpSpPr bwMode="auto">
          <a:xfrm>
            <a:off x="5029200" y="4724400"/>
            <a:ext cx="1676400" cy="2133600"/>
            <a:chOff x="352" y="3063"/>
            <a:chExt cx="1210" cy="1161"/>
          </a:xfrm>
        </p:grpSpPr>
        <p:sp>
          <p:nvSpPr>
            <p:cNvPr id="5147" name="Freeform 48">
              <a:extLst>
                <a:ext uri="{FF2B5EF4-FFF2-40B4-BE49-F238E27FC236}">
                  <a16:creationId xmlns:a16="http://schemas.microsoft.com/office/drawing/2014/main" id="{1D6423C5-5DC3-4701-B6A7-FFAC1496DD37}"/>
                </a:ext>
              </a:extLst>
            </p:cNvPr>
            <p:cNvSpPr>
              <a:spLocks/>
            </p:cNvSpPr>
            <p:nvPr/>
          </p:nvSpPr>
          <p:spPr bwMode="auto">
            <a:xfrm>
              <a:off x="507" y="3066"/>
              <a:ext cx="405" cy="1158"/>
            </a:xfrm>
            <a:custGeom>
              <a:avLst/>
              <a:gdLst>
                <a:gd name="T0" fmla="*/ 405 w 405"/>
                <a:gd name="T1" fmla="*/ 1129 h 1158"/>
                <a:gd name="T2" fmla="*/ 357 w 405"/>
                <a:gd name="T3" fmla="*/ 937 h 1158"/>
                <a:gd name="T4" fmla="*/ 309 w 405"/>
                <a:gd name="T5" fmla="*/ 851 h 1158"/>
                <a:gd name="T6" fmla="*/ 271 w 405"/>
                <a:gd name="T7" fmla="*/ 736 h 1158"/>
                <a:gd name="T8" fmla="*/ 213 w 405"/>
                <a:gd name="T9" fmla="*/ 534 h 1158"/>
                <a:gd name="T10" fmla="*/ 194 w 405"/>
                <a:gd name="T11" fmla="*/ 505 h 1158"/>
                <a:gd name="T12" fmla="*/ 155 w 405"/>
                <a:gd name="T13" fmla="*/ 428 h 1158"/>
                <a:gd name="T14" fmla="*/ 127 w 405"/>
                <a:gd name="T15" fmla="*/ 323 h 1158"/>
                <a:gd name="T16" fmla="*/ 88 w 405"/>
                <a:gd name="T17" fmla="*/ 131 h 1158"/>
                <a:gd name="T18" fmla="*/ 59 w 405"/>
                <a:gd name="T19" fmla="*/ 246 h 1158"/>
                <a:gd name="T20" fmla="*/ 98 w 405"/>
                <a:gd name="T21" fmla="*/ 803 h 1158"/>
                <a:gd name="T22" fmla="*/ 136 w 405"/>
                <a:gd name="T23" fmla="*/ 889 h 1158"/>
                <a:gd name="T24" fmla="*/ 194 w 405"/>
                <a:gd name="T25" fmla="*/ 1024 h 1158"/>
                <a:gd name="T26" fmla="*/ 223 w 405"/>
                <a:gd name="T27" fmla="*/ 1100 h 1158"/>
                <a:gd name="T28" fmla="*/ 232 w 405"/>
                <a:gd name="T29" fmla="*/ 1129 h 1158"/>
                <a:gd name="T30" fmla="*/ 405 w 405"/>
                <a:gd name="T31" fmla="*/ 1129 h 1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5" h="1158">
                  <a:moveTo>
                    <a:pt x="405" y="1129"/>
                  </a:moveTo>
                  <a:cubicBezTo>
                    <a:pt x="391" y="1064"/>
                    <a:pt x="378" y="1000"/>
                    <a:pt x="357" y="937"/>
                  </a:cubicBezTo>
                  <a:cubicBezTo>
                    <a:pt x="347" y="906"/>
                    <a:pt x="309" y="851"/>
                    <a:pt x="309" y="851"/>
                  </a:cubicBezTo>
                  <a:cubicBezTo>
                    <a:pt x="301" y="802"/>
                    <a:pt x="298" y="776"/>
                    <a:pt x="271" y="736"/>
                  </a:cubicBezTo>
                  <a:cubicBezTo>
                    <a:pt x="259" y="666"/>
                    <a:pt x="235" y="602"/>
                    <a:pt x="213" y="534"/>
                  </a:cubicBezTo>
                  <a:cubicBezTo>
                    <a:pt x="209" y="523"/>
                    <a:pt x="199" y="516"/>
                    <a:pt x="194" y="505"/>
                  </a:cubicBezTo>
                  <a:cubicBezTo>
                    <a:pt x="159" y="426"/>
                    <a:pt x="195" y="468"/>
                    <a:pt x="155" y="428"/>
                  </a:cubicBezTo>
                  <a:cubicBezTo>
                    <a:pt x="147" y="392"/>
                    <a:pt x="135" y="359"/>
                    <a:pt x="127" y="323"/>
                  </a:cubicBezTo>
                  <a:cubicBezTo>
                    <a:pt x="135" y="89"/>
                    <a:pt x="174" y="0"/>
                    <a:pt x="88" y="131"/>
                  </a:cubicBezTo>
                  <a:cubicBezTo>
                    <a:pt x="76" y="171"/>
                    <a:pt x="66" y="204"/>
                    <a:pt x="59" y="246"/>
                  </a:cubicBezTo>
                  <a:cubicBezTo>
                    <a:pt x="53" y="410"/>
                    <a:pt x="0" y="653"/>
                    <a:pt x="98" y="803"/>
                  </a:cubicBezTo>
                  <a:cubicBezTo>
                    <a:pt x="108" y="836"/>
                    <a:pt x="121" y="859"/>
                    <a:pt x="136" y="889"/>
                  </a:cubicBezTo>
                  <a:cubicBezTo>
                    <a:pt x="159" y="935"/>
                    <a:pt x="158" y="986"/>
                    <a:pt x="194" y="1024"/>
                  </a:cubicBezTo>
                  <a:cubicBezTo>
                    <a:pt x="215" y="1158"/>
                    <a:pt x="184" y="1035"/>
                    <a:pt x="223" y="1100"/>
                  </a:cubicBezTo>
                  <a:cubicBezTo>
                    <a:pt x="228" y="1109"/>
                    <a:pt x="222" y="1127"/>
                    <a:pt x="232" y="1129"/>
                  </a:cubicBezTo>
                  <a:cubicBezTo>
                    <a:pt x="289" y="1138"/>
                    <a:pt x="347" y="1129"/>
                    <a:pt x="405" y="1129"/>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8" name="Freeform 49">
              <a:extLst>
                <a:ext uri="{FF2B5EF4-FFF2-40B4-BE49-F238E27FC236}">
                  <a16:creationId xmlns:a16="http://schemas.microsoft.com/office/drawing/2014/main" id="{0D23F5BC-ACEC-4750-A87F-267700F9857D}"/>
                </a:ext>
              </a:extLst>
            </p:cNvPr>
            <p:cNvSpPr>
              <a:spLocks/>
            </p:cNvSpPr>
            <p:nvPr/>
          </p:nvSpPr>
          <p:spPr bwMode="auto">
            <a:xfrm>
              <a:off x="352" y="3063"/>
              <a:ext cx="1160" cy="1142"/>
            </a:xfrm>
            <a:custGeom>
              <a:avLst/>
              <a:gdLst>
                <a:gd name="T0" fmla="*/ 358 w 1160"/>
                <a:gd name="T1" fmla="*/ 1123 h 1142"/>
                <a:gd name="T2" fmla="*/ 291 w 1160"/>
                <a:gd name="T3" fmla="*/ 1113 h 1142"/>
                <a:gd name="T4" fmla="*/ 234 w 1160"/>
                <a:gd name="T5" fmla="*/ 1094 h 1142"/>
                <a:gd name="T6" fmla="*/ 195 w 1160"/>
                <a:gd name="T7" fmla="*/ 1055 h 1142"/>
                <a:gd name="T8" fmla="*/ 138 w 1160"/>
                <a:gd name="T9" fmla="*/ 1017 h 1142"/>
                <a:gd name="T10" fmla="*/ 99 w 1160"/>
                <a:gd name="T11" fmla="*/ 931 h 1142"/>
                <a:gd name="T12" fmla="*/ 157 w 1160"/>
                <a:gd name="T13" fmla="*/ 633 h 1142"/>
                <a:gd name="T14" fmla="*/ 22 w 1160"/>
                <a:gd name="T15" fmla="*/ 268 h 1142"/>
                <a:gd name="T16" fmla="*/ 3 w 1160"/>
                <a:gd name="T17" fmla="*/ 239 h 1142"/>
                <a:gd name="T18" fmla="*/ 61 w 1160"/>
                <a:gd name="T19" fmla="*/ 239 h 1142"/>
                <a:gd name="T20" fmla="*/ 128 w 1160"/>
                <a:gd name="T21" fmla="*/ 307 h 1142"/>
                <a:gd name="T22" fmla="*/ 176 w 1160"/>
                <a:gd name="T23" fmla="*/ 383 h 1142"/>
                <a:gd name="T24" fmla="*/ 205 w 1160"/>
                <a:gd name="T25" fmla="*/ 441 h 1142"/>
                <a:gd name="T26" fmla="*/ 234 w 1160"/>
                <a:gd name="T27" fmla="*/ 527 h 1142"/>
                <a:gd name="T28" fmla="*/ 253 w 1160"/>
                <a:gd name="T29" fmla="*/ 585 h 1142"/>
                <a:gd name="T30" fmla="*/ 262 w 1160"/>
                <a:gd name="T31" fmla="*/ 767 h 1142"/>
                <a:gd name="T32" fmla="*/ 282 w 1160"/>
                <a:gd name="T33" fmla="*/ 787 h 1142"/>
                <a:gd name="T34" fmla="*/ 358 w 1160"/>
                <a:gd name="T35" fmla="*/ 883 h 1142"/>
                <a:gd name="T36" fmla="*/ 474 w 1160"/>
                <a:gd name="T37" fmla="*/ 623 h 1142"/>
                <a:gd name="T38" fmla="*/ 512 w 1160"/>
                <a:gd name="T39" fmla="*/ 547 h 1142"/>
                <a:gd name="T40" fmla="*/ 522 w 1160"/>
                <a:gd name="T41" fmla="*/ 355 h 1142"/>
                <a:gd name="T42" fmla="*/ 570 w 1160"/>
                <a:gd name="T43" fmla="*/ 268 h 1142"/>
                <a:gd name="T44" fmla="*/ 694 w 1160"/>
                <a:gd name="T45" fmla="*/ 115 h 1142"/>
                <a:gd name="T46" fmla="*/ 762 w 1160"/>
                <a:gd name="T47" fmla="*/ 57 h 1142"/>
                <a:gd name="T48" fmla="*/ 810 w 1160"/>
                <a:gd name="T49" fmla="*/ 9 h 1142"/>
                <a:gd name="T50" fmla="*/ 800 w 1160"/>
                <a:gd name="T51" fmla="*/ 38 h 1142"/>
                <a:gd name="T52" fmla="*/ 781 w 1160"/>
                <a:gd name="T53" fmla="*/ 67 h 1142"/>
                <a:gd name="T54" fmla="*/ 742 w 1160"/>
                <a:gd name="T55" fmla="*/ 211 h 1142"/>
                <a:gd name="T56" fmla="*/ 752 w 1160"/>
                <a:gd name="T57" fmla="*/ 268 h 1142"/>
                <a:gd name="T58" fmla="*/ 800 w 1160"/>
                <a:gd name="T59" fmla="*/ 239 h 1142"/>
                <a:gd name="T60" fmla="*/ 886 w 1160"/>
                <a:gd name="T61" fmla="*/ 211 h 1142"/>
                <a:gd name="T62" fmla="*/ 906 w 1160"/>
                <a:gd name="T63" fmla="*/ 182 h 1142"/>
                <a:gd name="T64" fmla="*/ 934 w 1160"/>
                <a:gd name="T65" fmla="*/ 163 h 1142"/>
                <a:gd name="T66" fmla="*/ 944 w 1160"/>
                <a:gd name="T67" fmla="*/ 134 h 1142"/>
                <a:gd name="T68" fmla="*/ 992 w 1160"/>
                <a:gd name="T69" fmla="*/ 95 h 1142"/>
                <a:gd name="T70" fmla="*/ 982 w 1160"/>
                <a:gd name="T71" fmla="*/ 239 h 1142"/>
                <a:gd name="T72" fmla="*/ 906 w 1160"/>
                <a:gd name="T73" fmla="*/ 297 h 1142"/>
                <a:gd name="T74" fmla="*/ 867 w 1160"/>
                <a:gd name="T75" fmla="*/ 335 h 1142"/>
                <a:gd name="T76" fmla="*/ 858 w 1160"/>
                <a:gd name="T77" fmla="*/ 364 h 1142"/>
                <a:gd name="T78" fmla="*/ 810 w 1160"/>
                <a:gd name="T79" fmla="*/ 403 h 1142"/>
                <a:gd name="T80" fmla="*/ 781 w 1160"/>
                <a:gd name="T81" fmla="*/ 489 h 1142"/>
                <a:gd name="T82" fmla="*/ 838 w 1160"/>
                <a:gd name="T83" fmla="*/ 691 h 1142"/>
                <a:gd name="T84" fmla="*/ 896 w 1160"/>
                <a:gd name="T85" fmla="*/ 662 h 1142"/>
                <a:gd name="T86" fmla="*/ 973 w 1160"/>
                <a:gd name="T87" fmla="*/ 604 h 1142"/>
                <a:gd name="T88" fmla="*/ 1011 w 1160"/>
                <a:gd name="T89" fmla="*/ 547 h 1142"/>
                <a:gd name="T90" fmla="*/ 1050 w 1160"/>
                <a:gd name="T91" fmla="*/ 460 h 1142"/>
                <a:gd name="T92" fmla="*/ 1117 w 1160"/>
                <a:gd name="T93" fmla="*/ 355 h 1142"/>
                <a:gd name="T94" fmla="*/ 1136 w 1160"/>
                <a:gd name="T95" fmla="*/ 681 h 1142"/>
                <a:gd name="T96" fmla="*/ 1002 w 1160"/>
                <a:gd name="T97" fmla="*/ 863 h 1142"/>
                <a:gd name="T98" fmla="*/ 934 w 1160"/>
                <a:gd name="T99" fmla="*/ 921 h 1142"/>
                <a:gd name="T100" fmla="*/ 886 w 1160"/>
                <a:gd name="T101" fmla="*/ 969 h 1142"/>
                <a:gd name="T102" fmla="*/ 742 w 1160"/>
                <a:gd name="T103" fmla="*/ 1075 h 1142"/>
                <a:gd name="T104" fmla="*/ 598 w 1160"/>
                <a:gd name="T105" fmla="*/ 1113 h 1142"/>
                <a:gd name="T106" fmla="*/ 445 w 1160"/>
                <a:gd name="T107" fmla="*/ 1142 h 1142"/>
                <a:gd name="T108" fmla="*/ 358 w 1160"/>
                <a:gd name="T109" fmla="*/ 1123 h 11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60" h="1142">
                  <a:moveTo>
                    <a:pt x="358" y="1123"/>
                  </a:moveTo>
                  <a:cubicBezTo>
                    <a:pt x="336" y="1120"/>
                    <a:pt x="313" y="1118"/>
                    <a:pt x="291" y="1113"/>
                  </a:cubicBezTo>
                  <a:cubicBezTo>
                    <a:pt x="271" y="1108"/>
                    <a:pt x="234" y="1094"/>
                    <a:pt x="234" y="1094"/>
                  </a:cubicBezTo>
                  <a:cubicBezTo>
                    <a:pt x="221" y="1081"/>
                    <a:pt x="210" y="1066"/>
                    <a:pt x="195" y="1055"/>
                  </a:cubicBezTo>
                  <a:cubicBezTo>
                    <a:pt x="177" y="1041"/>
                    <a:pt x="138" y="1017"/>
                    <a:pt x="138" y="1017"/>
                  </a:cubicBezTo>
                  <a:cubicBezTo>
                    <a:pt x="127" y="986"/>
                    <a:pt x="110" y="962"/>
                    <a:pt x="99" y="931"/>
                  </a:cubicBezTo>
                  <a:cubicBezTo>
                    <a:pt x="84" y="816"/>
                    <a:pt x="95" y="727"/>
                    <a:pt x="157" y="633"/>
                  </a:cubicBezTo>
                  <a:cubicBezTo>
                    <a:pt x="204" y="489"/>
                    <a:pt x="147" y="350"/>
                    <a:pt x="22" y="268"/>
                  </a:cubicBezTo>
                  <a:cubicBezTo>
                    <a:pt x="16" y="258"/>
                    <a:pt x="0" y="250"/>
                    <a:pt x="3" y="239"/>
                  </a:cubicBezTo>
                  <a:cubicBezTo>
                    <a:pt x="9" y="217"/>
                    <a:pt x="55" y="237"/>
                    <a:pt x="61" y="239"/>
                  </a:cubicBezTo>
                  <a:cubicBezTo>
                    <a:pt x="85" y="264"/>
                    <a:pt x="99" y="287"/>
                    <a:pt x="128" y="307"/>
                  </a:cubicBezTo>
                  <a:cubicBezTo>
                    <a:pt x="140" y="340"/>
                    <a:pt x="161" y="353"/>
                    <a:pt x="176" y="383"/>
                  </a:cubicBezTo>
                  <a:cubicBezTo>
                    <a:pt x="219" y="468"/>
                    <a:pt x="147" y="353"/>
                    <a:pt x="205" y="441"/>
                  </a:cubicBezTo>
                  <a:cubicBezTo>
                    <a:pt x="214" y="470"/>
                    <a:pt x="225" y="498"/>
                    <a:pt x="234" y="527"/>
                  </a:cubicBezTo>
                  <a:cubicBezTo>
                    <a:pt x="240" y="546"/>
                    <a:pt x="253" y="585"/>
                    <a:pt x="253" y="585"/>
                  </a:cubicBezTo>
                  <a:cubicBezTo>
                    <a:pt x="256" y="646"/>
                    <a:pt x="253" y="707"/>
                    <a:pt x="262" y="767"/>
                  </a:cubicBezTo>
                  <a:cubicBezTo>
                    <a:pt x="263" y="776"/>
                    <a:pt x="276" y="780"/>
                    <a:pt x="282" y="787"/>
                  </a:cubicBezTo>
                  <a:cubicBezTo>
                    <a:pt x="308" y="819"/>
                    <a:pt x="330" y="853"/>
                    <a:pt x="358" y="883"/>
                  </a:cubicBezTo>
                  <a:cubicBezTo>
                    <a:pt x="379" y="782"/>
                    <a:pt x="398" y="699"/>
                    <a:pt x="474" y="623"/>
                  </a:cubicBezTo>
                  <a:cubicBezTo>
                    <a:pt x="484" y="592"/>
                    <a:pt x="501" y="577"/>
                    <a:pt x="512" y="547"/>
                  </a:cubicBezTo>
                  <a:cubicBezTo>
                    <a:pt x="515" y="483"/>
                    <a:pt x="515" y="419"/>
                    <a:pt x="522" y="355"/>
                  </a:cubicBezTo>
                  <a:cubicBezTo>
                    <a:pt x="530" y="285"/>
                    <a:pt x="537" y="311"/>
                    <a:pt x="570" y="268"/>
                  </a:cubicBezTo>
                  <a:cubicBezTo>
                    <a:pt x="613" y="213"/>
                    <a:pt x="644" y="165"/>
                    <a:pt x="694" y="115"/>
                  </a:cubicBezTo>
                  <a:cubicBezTo>
                    <a:pt x="718" y="91"/>
                    <a:pt x="728" y="69"/>
                    <a:pt x="762" y="57"/>
                  </a:cubicBezTo>
                  <a:cubicBezTo>
                    <a:pt x="765" y="52"/>
                    <a:pt x="794" y="0"/>
                    <a:pt x="810" y="9"/>
                  </a:cubicBezTo>
                  <a:cubicBezTo>
                    <a:pt x="819" y="14"/>
                    <a:pt x="805" y="29"/>
                    <a:pt x="800" y="38"/>
                  </a:cubicBezTo>
                  <a:cubicBezTo>
                    <a:pt x="795" y="48"/>
                    <a:pt x="786" y="57"/>
                    <a:pt x="781" y="67"/>
                  </a:cubicBezTo>
                  <a:cubicBezTo>
                    <a:pt x="760" y="108"/>
                    <a:pt x="751" y="166"/>
                    <a:pt x="742" y="211"/>
                  </a:cubicBezTo>
                  <a:cubicBezTo>
                    <a:pt x="745" y="230"/>
                    <a:pt x="740" y="253"/>
                    <a:pt x="752" y="268"/>
                  </a:cubicBezTo>
                  <a:cubicBezTo>
                    <a:pt x="765" y="284"/>
                    <a:pt x="797" y="241"/>
                    <a:pt x="800" y="239"/>
                  </a:cubicBezTo>
                  <a:cubicBezTo>
                    <a:pt x="826" y="223"/>
                    <a:pt x="886" y="211"/>
                    <a:pt x="886" y="211"/>
                  </a:cubicBezTo>
                  <a:cubicBezTo>
                    <a:pt x="893" y="201"/>
                    <a:pt x="898" y="190"/>
                    <a:pt x="906" y="182"/>
                  </a:cubicBezTo>
                  <a:cubicBezTo>
                    <a:pt x="914" y="174"/>
                    <a:pt x="927" y="172"/>
                    <a:pt x="934" y="163"/>
                  </a:cubicBezTo>
                  <a:cubicBezTo>
                    <a:pt x="940" y="155"/>
                    <a:pt x="938" y="142"/>
                    <a:pt x="944" y="134"/>
                  </a:cubicBezTo>
                  <a:cubicBezTo>
                    <a:pt x="957" y="118"/>
                    <a:pt x="978" y="110"/>
                    <a:pt x="992" y="95"/>
                  </a:cubicBezTo>
                  <a:cubicBezTo>
                    <a:pt x="1008" y="140"/>
                    <a:pt x="1008" y="197"/>
                    <a:pt x="982" y="239"/>
                  </a:cubicBezTo>
                  <a:cubicBezTo>
                    <a:pt x="966" y="266"/>
                    <a:pt x="906" y="297"/>
                    <a:pt x="906" y="297"/>
                  </a:cubicBezTo>
                  <a:cubicBezTo>
                    <a:pt x="878" y="377"/>
                    <a:pt x="920" y="282"/>
                    <a:pt x="867" y="335"/>
                  </a:cubicBezTo>
                  <a:cubicBezTo>
                    <a:pt x="860" y="342"/>
                    <a:pt x="864" y="356"/>
                    <a:pt x="858" y="364"/>
                  </a:cubicBezTo>
                  <a:cubicBezTo>
                    <a:pt x="845" y="380"/>
                    <a:pt x="824" y="388"/>
                    <a:pt x="810" y="403"/>
                  </a:cubicBezTo>
                  <a:cubicBezTo>
                    <a:pt x="787" y="470"/>
                    <a:pt x="796" y="441"/>
                    <a:pt x="781" y="489"/>
                  </a:cubicBezTo>
                  <a:cubicBezTo>
                    <a:pt x="795" y="846"/>
                    <a:pt x="727" y="727"/>
                    <a:pt x="838" y="691"/>
                  </a:cubicBezTo>
                  <a:cubicBezTo>
                    <a:pt x="914" y="638"/>
                    <a:pt x="822" y="698"/>
                    <a:pt x="896" y="662"/>
                  </a:cubicBezTo>
                  <a:cubicBezTo>
                    <a:pt x="925" y="648"/>
                    <a:pt x="946" y="622"/>
                    <a:pt x="973" y="604"/>
                  </a:cubicBezTo>
                  <a:cubicBezTo>
                    <a:pt x="986" y="585"/>
                    <a:pt x="998" y="566"/>
                    <a:pt x="1011" y="547"/>
                  </a:cubicBezTo>
                  <a:cubicBezTo>
                    <a:pt x="1029" y="520"/>
                    <a:pt x="1031" y="488"/>
                    <a:pt x="1050" y="460"/>
                  </a:cubicBezTo>
                  <a:cubicBezTo>
                    <a:pt x="1064" y="416"/>
                    <a:pt x="1092" y="392"/>
                    <a:pt x="1117" y="355"/>
                  </a:cubicBezTo>
                  <a:cubicBezTo>
                    <a:pt x="1160" y="216"/>
                    <a:pt x="1136" y="283"/>
                    <a:pt x="1136" y="681"/>
                  </a:cubicBezTo>
                  <a:cubicBezTo>
                    <a:pt x="1136" y="774"/>
                    <a:pt x="1089" y="835"/>
                    <a:pt x="1002" y="863"/>
                  </a:cubicBezTo>
                  <a:cubicBezTo>
                    <a:pt x="981" y="884"/>
                    <a:pt x="953" y="898"/>
                    <a:pt x="934" y="921"/>
                  </a:cubicBezTo>
                  <a:cubicBezTo>
                    <a:pt x="896" y="968"/>
                    <a:pt x="938" y="935"/>
                    <a:pt x="886" y="969"/>
                  </a:cubicBezTo>
                  <a:cubicBezTo>
                    <a:pt x="861" y="1051"/>
                    <a:pt x="824" y="1063"/>
                    <a:pt x="742" y="1075"/>
                  </a:cubicBezTo>
                  <a:cubicBezTo>
                    <a:pt x="690" y="1092"/>
                    <a:pt x="651" y="1104"/>
                    <a:pt x="598" y="1113"/>
                  </a:cubicBezTo>
                  <a:cubicBezTo>
                    <a:pt x="549" y="1130"/>
                    <a:pt x="445" y="1142"/>
                    <a:pt x="445" y="1142"/>
                  </a:cubicBezTo>
                  <a:cubicBezTo>
                    <a:pt x="294" y="1131"/>
                    <a:pt x="266" y="1140"/>
                    <a:pt x="358" y="1123"/>
                  </a:cubicBezTo>
                  <a:close/>
                </a:path>
              </a:pathLst>
            </a:custGeom>
            <a:solidFill>
              <a:srgbClr val="E9970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9" name="Freeform 50">
              <a:extLst>
                <a:ext uri="{FF2B5EF4-FFF2-40B4-BE49-F238E27FC236}">
                  <a16:creationId xmlns:a16="http://schemas.microsoft.com/office/drawing/2014/main" id="{45AFD44B-5E7C-4790-9061-27663A81738C}"/>
                </a:ext>
              </a:extLst>
            </p:cNvPr>
            <p:cNvSpPr>
              <a:spLocks/>
            </p:cNvSpPr>
            <p:nvPr/>
          </p:nvSpPr>
          <p:spPr bwMode="auto">
            <a:xfrm>
              <a:off x="893" y="3091"/>
              <a:ext cx="669" cy="1083"/>
            </a:xfrm>
            <a:custGeom>
              <a:avLst/>
              <a:gdLst>
                <a:gd name="T0" fmla="*/ 86 w 669"/>
                <a:gd name="T1" fmla="*/ 1037 h 1083"/>
                <a:gd name="T2" fmla="*/ 144 w 669"/>
                <a:gd name="T3" fmla="*/ 807 h 1083"/>
                <a:gd name="T4" fmla="*/ 163 w 669"/>
                <a:gd name="T5" fmla="*/ 749 h 1083"/>
                <a:gd name="T6" fmla="*/ 173 w 669"/>
                <a:gd name="T7" fmla="*/ 711 h 1083"/>
                <a:gd name="T8" fmla="*/ 192 w 669"/>
                <a:gd name="T9" fmla="*/ 653 h 1083"/>
                <a:gd name="T10" fmla="*/ 182 w 669"/>
                <a:gd name="T11" fmla="*/ 471 h 1083"/>
                <a:gd name="T12" fmla="*/ 163 w 669"/>
                <a:gd name="T13" fmla="*/ 442 h 1083"/>
                <a:gd name="T14" fmla="*/ 105 w 669"/>
                <a:gd name="T15" fmla="*/ 327 h 1083"/>
                <a:gd name="T16" fmla="*/ 57 w 669"/>
                <a:gd name="T17" fmla="*/ 211 h 1083"/>
                <a:gd name="T18" fmla="*/ 38 w 669"/>
                <a:gd name="T19" fmla="*/ 154 h 1083"/>
                <a:gd name="T20" fmla="*/ 29 w 669"/>
                <a:gd name="T21" fmla="*/ 19 h 1083"/>
                <a:gd name="T22" fmla="*/ 9 w 669"/>
                <a:gd name="T23" fmla="*/ 0 h 1083"/>
                <a:gd name="T24" fmla="*/ 67 w 669"/>
                <a:gd name="T25" fmla="*/ 19 h 1083"/>
                <a:gd name="T26" fmla="*/ 115 w 669"/>
                <a:gd name="T27" fmla="*/ 135 h 1083"/>
                <a:gd name="T28" fmla="*/ 173 w 669"/>
                <a:gd name="T29" fmla="*/ 288 h 1083"/>
                <a:gd name="T30" fmla="*/ 230 w 669"/>
                <a:gd name="T31" fmla="*/ 288 h 1083"/>
                <a:gd name="T32" fmla="*/ 259 w 669"/>
                <a:gd name="T33" fmla="*/ 279 h 1083"/>
                <a:gd name="T34" fmla="*/ 317 w 669"/>
                <a:gd name="T35" fmla="*/ 173 h 1083"/>
                <a:gd name="T36" fmla="*/ 355 w 669"/>
                <a:gd name="T37" fmla="*/ 48 h 1083"/>
                <a:gd name="T38" fmla="*/ 297 w 669"/>
                <a:gd name="T39" fmla="*/ 471 h 1083"/>
                <a:gd name="T40" fmla="*/ 307 w 669"/>
                <a:gd name="T41" fmla="*/ 557 h 1083"/>
                <a:gd name="T42" fmla="*/ 470 w 669"/>
                <a:gd name="T43" fmla="*/ 451 h 1083"/>
                <a:gd name="T44" fmla="*/ 537 w 669"/>
                <a:gd name="T45" fmla="*/ 442 h 1083"/>
                <a:gd name="T46" fmla="*/ 633 w 669"/>
                <a:gd name="T47" fmla="*/ 423 h 1083"/>
                <a:gd name="T48" fmla="*/ 614 w 669"/>
                <a:gd name="T49" fmla="*/ 480 h 1083"/>
                <a:gd name="T50" fmla="*/ 480 w 669"/>
                <a:gd name="T51" fmla="*/ 519 h 1083"/>
                <a:gd name="T52" fmla="*/ 345 w 669"/>
                <a:gd name="T53" fmla="*/ 691 h 1083"/>
                <a:gd name="T54" fmla="*/ 326 w 669"/>
                <a:gd name="T55" fmla="*/ 749 h 1083"/>
                <a:gd name="T56" fmla="*/ 297 w 669"/>
                <a:gd name="T57" fmla="*/ 807 h 1083"/>
                <a:gd name="T58" fmla="*/ 201 w 669"/>
                <a:gd name="T59" fmla="*/ 960 h 1083"/>
                <a:gd name="T60" fmla="*/ 163 w 669"/>
                <a:gd name="T61" fmla="*/ 999 h 1083"/>
                <a:gd name="T62" fmla="*/ 125 w 669"/>
                <a:gd name="T63" fmla="*/ 1037 h 1083"/>
                <a:gd name="T64" fmla="*/ 105 w 669"/>
                <a:gd name="T65" fmla="*/ 1066 h 1083"/>
                <a:gd name="T66" fmla="*/ 77 w 669"/>
                <a:gd name="T67" fmla="*/ 1075 h 1083"/>
                <a:gd name="T68" fmla="*/ 86 w 669"/>
                <a:gd name="T69" fmla="*/ 1037 h 10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69" h="1083">
                  <a:moveTo>
                    <a:pt x="86" y="1037"/>
                  </a:moveTo>
                  <a:cubicBezTo>
                    <a:pt x="98" y="958"/>
                    <a:pt x="98" y="875"/>
                    <a:pt x="144" y="807"/>
                  </a:cubicBezTo>
                  <a:cubicBezTo>
                    <a:pt x="150" y="788"/>
                    <a:pt x="158" y="769"/>
                    <a:pt x="163" y="749"/>
                  </a:cubicBezTo>
                  <a:cubicBezTo>
                    <a:pt x="166" y="736"/>
                    <a:pt x="169" y="724"/>
                    <a:pt x="173" y="711"/>
                  </a:cubicBezTo>
                  <a:cubicBezTo>
                    <a:pt x="179" y="692"/>
                    <a:pt x="192" y="653"/>
                    <a:pt x="192" y="653"/>
                  </a:cubicBezTo>
                  <a:cubicBezTo>
                    <a:pt x="189" y="592"/>
                    <a:pt x="190" y="531"/>
                    <a:pt x="182" y="471"/>
                  </a:cubicBezTo>
                  <a:cubicBezTo>
                    <a:pt x="180" y="460"/>
                    <a:pt x="168" y="452"/>
                    <a:pt x="163" y="442"/>
                  </a:cubicBezTo>
                  <a:cubicBezTo>
                    <a:pt x="144" y="404"/>
                    <a:pt x="119" y="368"/>
                    <a:pt x="105" y="327"/>
                  </a:cubicBezTo>
                  <a:cubicBezTo>
                    <a:pt x="91" y="286"/>
                    <a:pt x="71" y="253"/>
                    <a:pt x="57" y="211"/>
                  </a:cubicBezTo>
                  <a:cubicBezTo>
                    <a:pt x="51" y="192"/>
                    <a:pt x="38" y="154"/>
                    <a:pt x="38" y="154"/>
                  </a:cubicBezTo>
                  <a:cubicBezTo>
                    <a:pt x="35" y="109"/>
                    <a:pt x="37" y="63"/>
                    <a:pt x="29" y="19"/>
                  </a:cubicBezTo>
                  <a:cubicBezTo>
                    <a:pt x="27" y="10"/>
                    <a:pt x="0" y="0"/>
                    <a:pt x="9" y="0"/>
                  </a:cubicBezTo>
                  <a:cubicBezTo>
                    <a:pt x="29" y="0"/>
                    <a:pt x="67" y="19"/>
                    <a:pt x="67" y="19"/>
                  </a:cubicBezTo>
                  <a:cubicBezTo>
                    <a:pt x="81" y="60"/>
                    <a:pt x="101" y="92"/>
                    <a:pt x="115" y="135"/>
                  </a:cubicBezTo>
                  <a:cubicBezTo>
                    <a:pt x="133" y="189"/>
                    <a:pt x="141" y="241"/>
                    <a:pt x="173" y="288"/>
                  </a:cubicBezTo>
                  <a:cubicBezTo>
                    <a:pt x="199" y="368"/>
                    <a:pt x="181" y="363"/>
                    <a:pt x="230" y="288"/>
                  </a:cubicBezTo>
                  <a:cubicBezTo>
                    <a:pt x="236" y="280"/>
                    <a:pt x="249" y="282"/>
                    <a:pt x="259" y="279"/>
                  </a:cubicBezTo>
                  <a:cubicBezTo>
                    <a:pt x="272" y="242"/>
                    <a:pt x="289" y="199"/>
                    <a:pt x="317" y="173"/>
                  </a:cubicBezTo>
                  <a:cubicBezTo>
                    <a:pt x="325" y="117"/>
                    <a:pt x="326" y="93"/>
                    <a:pt x="355" y="48"/>
                  </a:cubicBezTo>
                  <a:cubicBezTo>
                    <a:pt x="380" y="190"/>
                    <a:pt x="407" y="361"/>
                    <a:pt x="297" y="471"/>
                  </a:cubicBezTo>
                  <a:cubicBezTo>
                    <a:pt x="276" y="557"/>
                    <a:pt x="253" y="538"/>
                    <a:pt x="307" y="557"/>
                  </a:cubicBezTo>
                  <a:cubicBezTo>
                    <a:pt x="372" y="535"/>
                    <a:pt x="402" y="464"/>
                    <a:pt x="470" y="451"/>
                  </a:cubicBezTo>
                  <a:cubicBezTo>
                    <a:pt x="492" y="447"/>
                    <a:pt x="515" y="446"/>
                    <a:pt x="537" y="442"/>
                  </a:cubicBezTo>
                  <a:cubicBezTo>
                    <a:pt x="569" y="436"/>
                    <a:pt x="633" y="423"/>
                    <a:pt x="633" y="423"/>
                  </a:cubicBezTo>
                  <a:cubicBezTo>
                    <a:pt x="669" y="457"/>
                    <a:pt x="656" y="467"/>
                    <a:pt x="614" y="480"/>
                  </a:cubicBezTo>
                  <a:cubicBezTo>
                    <a:pt x="566" y="512"/>
                    <a:pt x="542" y="511"/>
                    <a:pt x="480" y="519"/>
                  </a:cubicBezTo>
                  <a:cubicBezTo>
                    <a:pt x="401" y="544"/>
                    <a:pt x="370" y="619"/>
                    <a:pt x="345" y="691"/>
                  </a:cubicBezTo>
                  <a:cubicBezTo>
                    <a:pt x="338" y="710"/>
                    <a:pt x="337" y="732"/>
                    <a:pt x="326" y="749"/>
                  </a:cubicBezTo>
                  <a:cubicBezTo>
                    <a:pt x="306" y="779"/>
                    <a:pt x="306" y="774"/>
                    <a:pt x="297" y="807"/>
                  </a:cubicBezTo>
                  <a:cubicBezTo>
                    <a:pt x="280" y="868"/>
                    <a:pt x="268" y="939"/>
                    <a:pt x="201" y="960"/>
                  </a:cubicBezTo>
                  <a:cubicBezTo>
                    <a:pt x="178" y="1033"/>
                    <a:pt x="212" y="951"/>
                    <a:pt x="163" y="999"/>
                  </a:cubicBezTo>
                  <a:cubicBezTo>
                    <a:pt x="110" y="1050"/>
                    <a:pt x="202" y="1010"/>
                    <a:pt x="125" y="1037"/>
                  </a:cubicBezTo>
                  <a:cubicBezTo>
                    <a:pt x="118" y="1047"/>
                    <a:pt x="114" y="1059"/>
                    <a:pt x="105" y="1066"/>
                  </a:cubicBezTo>
                  <a:cubicBezTo>
                    <a:pt x="97" y="1072"/>
                    <a:pt x="82" y="1083"/>
                    <a:pt x="77" y="1075"/>
                  </a:cubicBezTo>
                  <a:cubicBezTo>
                    <a:pt x="70" y="1064"/>
                    <a:pt x="83" y="1050"/>
                    <a:pt x="86" y="1037"/>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0" name="Freeform 51">
              <a:extLst>
                <a:ext uri="{FF2B5EF4-FFF2-40B4-BE49-F238E27FC236}">
                  <a16:creationId xmlns:a16="http://schemas.microsoft.com/office/drawing/2014/main" id="{E8449C2B-D142-4315-97A6-40EF863B9B6A}"/>
                </a:ext>
              </a:extLst>
            </p:cNvPr>
            <p:cNvSpPr>
              <a:spLocks/>
            </p:cNvSpPr>
            <p:nvPr/>
          </p:nvSpPr>
          <p:spPr bwMode="auto">
            <a:xfrm>
              <a:off x="691" y="3254"/>
              <a:ext cx="586" cy="941"/>
            </a:xfrm>
            <a:custGeom>
              <a:avLst/>
              <a:gdLst>
                <a:gd name="T0" fmla="*/ 202 w 586"/>
                <a:gd name="T1" fmla="*/ 941 h 941"/>
                <a:gd name="T2" fmla="*/ 163 w 586"/>
                <a:gd name="T3" fmla="*/ 884 h 941"/>
                <a:gd name="T4" fmla="*/ 154 w 586"/>
                <a:gd name="T5" fmla="*/ 855 h 941"/>
                <a:gd name="T6" fmla="*/ 125 w 586"/>
                <a:gd name="T7" fmla="*/ 836 h 941"/>
                <a:gd name="T8" fmla="*/ 87 w 586"/>
                <a:gd name="T9" fmla="*/ 797 h 941"/>
                <a:gd name="T10" fmla="*/ 77 w 586"/>
                <a:gd name="T11" fmla="*/ 768 h 941"/>
                <a:gd name="T12" fmla="*/ 58 w 586"/>
                <a:gd name="T13" fmla="*/ 740 h 941"/>
                <a:gd name="T14" fmla="*/ 10 w 586"/>
                <a:gd name="T15" fmla="*/ 615 h 941"/>
                <a:gd name="T16" fmla="*/ 39 w 586"/>
                <a:gd name="T17" fmla="*/ 404 h 941"/>
                <a:gd name="T18" fmla="*/ 29 w 586"/>
                <a:gd name="T19" fmla="*/ 116 h 941"/>
                <a:gd name="T20" fmla="*/ 0 w 586"/>
                <a:gd name="T21" fmla="*/ 10 h 941"/>
                <a:gd name="T22" fmla="*/ 10 w 586"/>
                <a:gd name="T23" fmla="*/ 39 h 941"/>
                <a:gd name="T24" fmla="*/ 48 w 586"/>
                <a:gd name="T25" fmla="*/ 116 h 941"/>
                <a:gd name="T26" fmla="*/ 125 w 586"/>
                <a:gd name="T27" fmla="*/ 221 h 941"/>
                <a:gd name="T28" fmla="*/ 163 w 586"/>
                <a:gd name="T29" fmla="*/ 308 h 941"/>
                <a:gd name="T30" fmla="*/ 211 w 586"/>
                <a:gd name="T31" fmla="*/ 615 h 941"/>
                <a:gd name="T32" fmla="*/ 259 w 586"/>
                <a:gd name="T33" fmla="*/ 538 h 941"/>
                <a:gd name="T34" fmla="*/ 355 w 586"/>
                <a:gd name="T35" fmla="*/ 471 h 941"/>
                <a:gd name="T36" fmla="*/ 403 w 586"/>
                <a:gd name="T37" fmla="*/ 442 h 941"/>
                <a:gd name="T38" fmla="*/ 509 w 586"/>
                <a:gd name="T39" fmla="*/ 375 h 941"/>
                <a:gd name="T40" fmla="*/ 567 w 586"/>
                <a:gd name="T41" fmla="*/ 298 h 941"/>
                <a:gd name="T42" fmla="*/ 576 w 586"/>
                <a:gd name="T43" fmla="*/ 269 h 941"/>
                <a:gd name="T44" fmla="*/ 586 w 586"/>
                <a:gd name="T45" fmla="*/ 212 h 941"/>
                <a:gd name="T46" fmla="*/ 423 w 586"/>
                <a:gd name="T47" fmla="*/ 576 h 941"/>
                <a:gd name="T48" fmla="*/ 355 w 586"/>
                <a:gd name="T49" fmla="*/ 644 h 941"/>
                <a:gd name="T50" fmla="*/ 317 w 586"/>
                <a:gd name="T51" fmla="*/ 692 h 941"/>
                <a:gd name="T52" fmla="*/ 259 w 586"/>
                <a:gd name="T53" fmla="*/ 874 h 941"/>
                <a:gd name="T54" fmla="*/ 231 w 586"/>
                <a:gd name="T55" fmla="*/ 932 h 941"/>
                <a:gd name="T56" fmla="*/ 202 w 586"/>
                <a:gd name="T57" fmla="*/ 941 h 9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6" h="941">
                  <a:moveTo>
                    <a:pt x="202" y="941"/>
                  </a:moveTo>
                  <a:cubicBezTo>
                    <a:pt x="189" y="922"/>
                    <a:pt x="170" y="906"/>
                    <a:pt x="163" y="884"/>
                  </a:cubicBezTo>
                  <a:cubicBezTo>
                    <a:pt x="160" y="874"/>
                    <a:pt x="160" y="863"/>
                    <a:pt x="154" y="855"/>
                  </a:cubicBezTo>
                  <a:cubicBezTo>
                    <a:pt x="147" y="846"/>
                    <a:pt x="135" y="842"/>
                    <a:pt x="125" y="836"/>
                  </a:cubicBezTo>
                  <a:cubicBezTo>
                    <a:pt x="98" y="757"/>
                    <a:pt x="138" y="849"/>
                    <a:pt x="87" y="797"/>
                  </a:cubicBezTo>
                  <a:cubicBezTo>
                    <a:pt x="80" y="790"/>
                    <a:pt x="82" y="777"/>
                    <a:pt x="77" y="768"/>
                  </a:cubicBezTo>
                  <a:cubicBezTo>
                    <a:pt x="72" y="758"/>
                    <a:pt x="64" y="749"/>
                    <a:pt x="58" y="740"/>
                  </a:cubicBezTo>
                  <a:cubicBezTo>
                    <a:pt x="47" y="696"/>
                    <a:pt x="24" y="659"/>
                    <a:pt x="10" y="615"/>
                  </a:cubicBezTo>
                  <a:cubicBezTo>
                    <a:pt x="16" y="526"/>
                    <a:pt x="12" y="478"/>
                    <a:pt x="39" y="404"/>
                  </a:cubicBezTo>
                  <a:cubicBezTo>
                    <a:pt x="36" y="308"/>
                    <a:pt x="35" y="212"/>
                    <a:pt x="29" y="116"/>
                  </a:cubicBezTo>
                  <a:cubicBezTo>
                    <a:pt x="27" y="80"/>
                    <a:pt x="0" y="46"/>
                    <a:pt x="0" y="10"/>
                  </a:cubicBezTo>
                  <a:cubicBezTo>
                    <a:pt x="0" y="0"/>
                    <a:pt x="7" y="29"/>
                    <a:pt x="10" y="39"/>
                  </a:cubicBezTo>
                  <a:cubicBezTo>
                    <a:pt x="20" y="71"/>
                    <a:pt x="25" y="92"/>
                    <a:pt x="48" y="116"/>
                  </a:cubicBezTo>
                  <a:cubicBezTo>
                    <a:pt x="65" y="164"/>
                    <a:pt x="106" y="166"/>
                    <a:pt x="125" y="221"/>
                  </a:cubicBezTo>
                  <a:cubicBezTo>
                    <a:pt x="136" y="254"/>
                    <a:pt x="144" y="279"/>
                    <a:pt x="163" y="308"/>
                  </a:cubicBezTo>
                  <a:cubicBezTo>
                    <a:pt x="171" y="416"/>
                    <a:pt x="187" y="512"/>
                    <a:pt x="211" y="615"/>
                  </a:cubicBezTo>
                  <a:cubicBezTo>
                    <a:pt x="236" y="591"/>
                    <a:pt x="237" y="565"/>
                    <a:pt x="259" y="538"/>
                  </a:cubicBezTo>
                  <a:cubicBezTo>
                    <a:pt x="282" y="510"/>
                    <a:pt x="321" y="482"/>
                    <a:pt x="355" y="471"/>
                  </a:cubicBezTo>
                  <a:cubicBezTo>
                    <a:pt x="406" y="422"/>
                    <a:pt x="340" y="480"/>
                    <a:pt x="403" y="442"/>
                  </a:cubicBezTo>
                  <a:cubicBezTo>
                    <a:pt x="440" y="420"/>
                    <a:pt x="466" y="388"/>
                    <a:pt x="509" y="375"/>
                  </a:cubicBezTo>
                  <a:cubicBezTo>
                    <a:pt x="552" y="309"/>
                    <a:pt x="530" y="333"/>
                    <a:pt x="567" y="298"/>
                  </a:cubicBezTo>
                  <a:cubicBezTo>
                    <a:pt x="570" y="288"/>
                    <a:pt x="574" y="279"/>
                    <a:pt x="576" y="269"/>
                  </a:cubicBezTo>
                  <a:cubicBezTo>
                    <a:pt x="580" y="250"/>
                    <a:pt x="586" y="193"/>
                    <a:pt x="586" y="212"/>
                  </a:cubicBezTo>
                  <a:cubicBezTo>
                    <a:pt x="586" y="348"/>
                    <a:pt x="527" y="491"/>
                    <a:pt x="423" y="576"/>
                  </a:cubicBezTo>
                  <a:cubicBezTo>
                    <a:pt x="396" y="598"/>
                    <a:pt x="385" y="624"/>
                    <a:pt x="355" y="644"/>
                  </a:cubicBezTo>
                  <a:cubicBezTo>
                    <a:pt x="344" y="661"/>
                    <a:pt x="328" y="675"/>
                    <a:pt x="317" y="692"/>
                  </a:cubicBezTo>
                  <a:cubicBezTo>
                    <a:pt x="287" y="742"/>
                    <a:pt x="277" y="819"/>
                    <a:pt x="259" y="874"/>
                  </a:cubicBezTo>
                  <a:cubicBezTo>
                    <a:pt x="253" y="893"/>
                    <a:pt x="249" y="918"/>
                    <a:pt x="231" y="932"/>
                  </a:cubicBezTo>
                  <a:cubicBezTo>
                    <a:pt x="223" y="938"/>
                    <a:pt x="212" y="938"/>
                    <a:pt x="202" y="941"/>
                  </a:cubicBezTo>
                  <a:close/>
                </a:path>
              </a:pathLst>
            </a:custGeom>
            <a:solidFill>
              <a:srgbClr val="F1FC1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31" name="Group 52">
            <a:extLst>
              <a:ext uri="{FF2B5EF4-FFF2-40B4-BE49-F238E27FC236}">
                <a16:creationId xmlns:a16="http://schemas.microsoft.com/office/drawing/2014/main" id="{F8405E3F-A79E-4BC4-97D4-17F5762620F9}"/>
              </a:ext>
            </a:extLst>
          </p:cNvPr>
          <p:cNvGrpSpPr>
            <a:grpSpLocks/>
          </p:cNvGrpSpPr>
          <p:nvPr/>
        </p:nvGrpSpPr>
        <p:grpSpPr bwMode="auto">
          <a:xfrm>
            <a:off x="6135324" y="5742434"/>
            <a:ext cx="1031875" cy="1143000"/>
            <a:chOff x="352" y="3063"/>
            <a:chExt cx="1210" cy="1161"/>
          </a:xfrm>
        </p:grpSpPr>
        <p:sp>
          <p:nvSpPr>
            <p:cNvPr id="5143" name="Freeform 53">
              <a:extLst>
                <a:ext uri="{FF2B5EF4-FFF2-40B4-BE49-F238E27FC236}">
                  <a16:creationId xmlns:a16="http://schemas.microsoft.com/office/drawing/2014/main" id="{600191A4-74F2-471A-8619-2DCA658CC121}"/>
                </a:ext>
              </a:extLst>
            </p:cNvPr>
            <p:cNvSpPr>
              <a:spLocks/>
            </p:cNvSpPr>
            <p:nvPr/>
          </p:nvSpPr>
          <p:spPr bwMode="auto">
            <a:xfrm>
              <a:off x="507" y="3066"/>
              <a:ext cx="405" cy="1158"/>
            </a:xfrm>
            <a:custGeom>
              <a:avLst/>
              <a:gdLst>
                <a:gd name="T0" fmla="*/ 405 w 405"/>
                <a:gd name="T1" fmla="*/ 1129 h 1158"/>
                <a:gd name="T2" fmla="*/ 357 w 405"/>
                <a:gd name="T3" fmla="*/ 937 h 1158"/>
                <a:gd name="T4" fmla="*/ 309 w 405"/>
                <a:gd name="T5" fmla="*/ 851 h 1158"/>
                <a:gd name="T6" fmla="*/ 271 w 405"/>
                <a:gd name="T7" fmla="*/ 736 h 1158"/>
                <a:gd name="T8" fmla="*/ 213 w 405"/>
                <a:gd name="T9" fmla="*/ 534 h 1158"/>
                <a:gd name="T10" fmla="*/ 194 w 405"/>
                <a:gd name="T11" fmla="*/ 505 h 1158"/>
                <a:gd name="T12" fmla="*/ 155 w 405"/>
                <a:gd name="T13" fmla="*/ 428 h 1158"/>
                <a:gd name="T14" fmla="*/ 127 w 405"/>
                <a:gd name="T15" fmla="*/ 323 h 1158"/>
                <a:gd name="T16" fmla="*/ 88 w 405"/>
                <a:gd name="T17" fmla="*/ 131 h 1158"/>
                <a:gd name="T18" fmla="*/ 59 w 405"/>
                <a:gd name="T19" fmla="*/ 246 h 1158"/>
                <a:gd name="T20" fmla="*/ 98 w 405"/>
                <a:gd name="T21" fmla="*/ 803 h 1158"/>
                <a:gd name="T22" fmla="*/ 136 w 405"/>
                <a:gd name="T23" fmla="*/ 889 h 1158"/>
                <a:gd name="T24" fmla="*/ 194 w 405"/>
                <a:gd name="T25" fmla="*/ 1024 h 1158"/>
                <a:gd name="T26" fmla="*/ 223 w 405"/>
                <a:gd name="T27" fmla="*/ 1100 h 1158"/>
                <a:gd name="T28" fmla="*/ 232 w 405"/>
                <a:gd name="T29" fmla="*/ 1129 h 1158"/>
                <a:gd name="T30" fmla="*/ 405 w 405"/>
                <a:gd name="T31" fmla="*/ 1129 h 1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5" h="1158">
                  <a:moveTo>
                    <a:pt x="405" y="1129"/>
                  </a:moveTo>
                  <a:cubicBezTo>
                    <a:pt x="391" y="1064"/>
                    <a:pt x="378" y="1000"/>
                    <a:pt x="357" y="937"/>
                  </a:cubicBezTo>
                  <a:cubicBezTo>
                    <a:pt x="347" y="906"/>
                    <a:pt x="309" y="851"/>
                    <a:pt x="309" y="851"/>
                  </a:cubicBezTo>
                  <a:cubicBezTo>
                    <a:pt x="301" y="802"/>
                    <a:pt x="298" y="776"/>
                    <a:pt x="271" y="736"/>
                  </a:cubicBezTo>
                  <a:cubicBezTo>
                    <a:pt x="259" y="666"/>
                    <a:pt x="235" y="602"/>
                    <a:pt x="213" y="534"/>
                  </a:cubicBezTo>
                  <a:cubicBezTo>
                    <a:pt x="209" y="523"/>
                    <a:pt x="199" y="516"/>
                    <a:pt x="194" y="505"/>
                  </a:cubicBezTo>
                  <a:cubicBezTo>
                    <a:pt x="159" y="426"/>
                    <a:pt x="195" y="468"/>
                    <a:pt x="155" y="428"/>
                  </a:cubicBezTo>
                  <a:cubicBezTo>
                    <a:pt x="147" y="392"/>
                    <a:pt x="135" y="359"/>
                    <a:pt x="127" y="323"/>
                  </a:cubicBezTo>
                  <a:cubicBezTo>
                    <a:pt x="135" y="89"/>
                    <a:pt x="174" y="0"/>
                    <a:pt x="88" y="131"/>
                  </a:cubicBezTo>
                  <a:cubicBezTo>
                    <a:pt x="76" y="171"/>
                    <a:pt x="66" y="204"/>
                    <a:pt x="59" y="246"/>
                  </a:cubicBezTo>
                  <a:cubicBezTo>
                    <a:pt x="53" y="410"/>
                    <a:pt x="0" y="653"/>
                    <a:pt x="98" y="803"/>
                  </a:cubicBezTo>
                  <a:cubicBezTo>
                    <a:pt x="108" y="836"/>
                    <a:pt x="121" y="859"/>
                    <a:pt x="136" y="889"/>
                  </a:cubicBezTo>
                  <a:cubicBezTo>
                    <a:pt x="159" y="935"/>
                    <a:pt x="158" y="986"/>
                    <a:pt x="194" y="1024"/>
                  </a:cubicBezTo>
                  <a:cubicBezTo>
                    <a:pt x="215" y="1158"/>
                    <a:pt x="184" y="1035"/>
                    <a:pt x="223" y="1100"/>
                  </a:cubicBezTo>
                  <a:cubicBezTo>
                    <a:pt x="228" y="1109"/>
                    <a:pt x="222" y="1127"/>
                    <a:pt x="232" y="1129"/>
                  </a:cubicBezTo>
                  <a:cubicBezTo>
                    <a:pt x="289" y="1138"/>
                    <a:pt x="347" y="1129"/>
                    <a:pt x="405" y="1129"/>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4" name="Freeform 54">
              <a:extLst>
                <a:ext uri="{FF2B5EF4-FFF2-40B4-BE49-F238E27FC236}">
                  <a16:creationId xmlns:a16="http://schemas.microsoft.com/office/drawing/2014/main" id="{E74CDF5A-5B90-4D68-943E-6CD923E47218}"/>
                </a:ext>
              </a:extLst>
            </p:cNvPr>
            <p:cNvSpPr>
              <a:spLocks/>
            </p:cNvSpPr>
            <p:nvPr/>
          </p:nvSpPr>
          <p:spPr bwMode="auto">
            <a:xfrm>
              <a:off x="352" y="3063"/>
              <a:ext cx="1160" cy="1142"/>
            </a:xfrm>
            <a:custGeom>
              <a:avLst/>
              <a:gdLst>
                <a:gd name="T0" fmla="*/ 358 w 1160"/>
                <a:gd name="T1" fmla="*/ 1123 h 1142"/>
                <a:gd name="T2" fmla="*/ 291 w 1160"/>
                <a:gd name="T3" fmla="*/ 1113 h 1142"/>
                <a:gd name="T4" fmla="*/ 234 w 1160"/>
                <a:gd name="T5" fmla="*/ 1094 h 1142"/>
                <a:gd name="T6" fmla="*/ 195 w 1160"/>
                <a:gd name="T7" fmla="*/ 1055 h 1142"/>
                <a:gd name="T8" fmla="*/ 138 w 1160"/>
                <a:gd name="T9" fmla="*/ 1017 h 1142"/>
                <a:gd name="T10" fmla="*/ 99 w 1160"/>
                <a:gd name="T11" fmla="*/ 931 h 1142"/>
                <a:gd name="T12" fmla="*/ 157 w 1160"/>
                <a:gd name="T13" fmla="*/ 633 h 1142"/>
                <a:gd name="T14" fmla="*/ 22 w 1160"/>
                <a:gd name="T15" fmla="*/ 268 h 1142"/>
                <a:gd name="T16" fmla="*/ 3 w 1160"/>
                <a:gd name="T17" fmla="*/ 239 h 1142"/>
                <a:gd name="T18" fmla="*/ 61 w 1160"/>
                <a:gd name="T19" fmla="*/ 239 h 1142"/>
                <a:gd name="T20" fmla="*/ 128 w 1160"/>
                <a:gd name="T21" fmla="*/ 307 h 1142"/>
                <a:gd name="T22" fmla="*/ 176 w 1160"/>
                <a:gd name="T23" fmla="*/ 383 h 1142"/>
                <a:gd name="T24" fmla="*/ 205 w 1160"/>
                <a:gd name="T25" fmla="*/ 441 h 1142"/>
                <a:gd name="T26" fmla="*/ 234 w 1160"/>
                <a:gd name="T27" fmla="*/ 527 h 1142"/>
                <a:gd name="T28" fmla="*/ 253 w 1160"/>
                <a:gd name="T29" fmla="*/ 585 h 1142"/>
                <a:gd name="T30" fmla="*/ 262 w 1160"/>
                <a:gd name="T31" fmla="*/ 767 h 1142"/>
                <a:gd name="T32" fmla="*/ 282 w 1160"/>
                <a:gd name="T33" fmla="*/ 787 h 1142"/>
                <a:gd name="T34" fmla="*/ 358 w 1160"/>
                <a:gd name="T35" fmla="*/ 883 h 1142"/>
                <a:gd name="T36" fmla="*/ 474 w 1160"/>
                <a:gd name="T37" fmla="*/ 623 h 1142"/>
                <a:gd name="T38" fmla="*/ 512 w 1160"/>
                <a:gd name="T39" fmla="*/ 547 h 1142"/>
                <a:gd name="T40" fmla="*/ 522 w 1160"/>
                <a:gd name="T41" fmla="*/ 355 h 1142"/>
                <a:gd name="T42" fmla="*/ 570 w 1160"/>
                <a:gd name="T43" fmla="*/ 268 h 1142"/>
                <a:gd name="T44" fmla="*/ 694 w 1160"/>
                <a:gd name="T45" fmla="*/ 115 h 1142"/>
                <a:gd name="T46" fmla="*/ 762 w 1160"/>
                <a:gd name="T47" fmla="*/ 57 h 1142"/>
                <a:gd name="T48" fmla="*/ 810 w 1160"/>
                <a:gd name="T49" fmla="*/ 9 h 1142"/>
                <a:gd name="T50" fmla="*/ 800 w 1160"/>
                <a:gd name="T51" fmla="*/ 38 h 1142"/>
                <a:gd name="T52" fmla="*/ 781 w 1160"/>
                <a:gd name="T53" fmla="*/ 67 h 1142"/>
                <a:gd name="T54" fmla="*/ 742 w 1160"/>
                <a:gd name="T55" fmla="*/ 211 h 1142"/>
                <a:gd name="T56" fmla="*/ 752 w 1160"/>
                <a:gd name="T57" fmla="*/ 268 h 1142"/>
                <a:gd name="T58" fmla="*/ 800 w 1160"/>
                <a:gd name="T59" fmla="*/ 239 h 1142"/>
                <a:gd name="T60" fmla="*/ 886 w 1160"/>
                <a:gd name="T61" fmla="*/ 211 h 1142"/>
                <a:gd name="T62" fmla="*/ 906 w 1160"/>
                <a:gd name="T63" fmla="*/ 182 h 1142"/>
                <a:gd name="T64" fmla="*/ 934 w 1160"/>
                <a:gd name="T65" fmla="*/ 163 h 1142"/>
                <a:gd name="T66" fmla="*/ 944 w 1160"/>
                <a:gd name="T67" fmla="*/ 134 h 1142"/>
                <a:gd name="T68" fmla="*/ 992 w 1160"/>
                <a:gd name="T69" fmla="*/ 95 h 1142"/>
                <a:gd name="T70" fmla="*/ 982 w 1160"/>
                <a:gd name="T71" fmla="*/ 239 h 1142"/>
                <a:gd name="T72" fmla="*/ 906 w 1160"/>
                <a:gd name="T73" fmla="*/ 297 h 1142"/>
                <a:gd name="T74" fmla="*/ 867 w 1160"/>
                <a:gd name="T75" fmla="*/ 335 h 1142"/>
                <a:gd name="T76" fmla="*/ 858 w 1160"/>
                <a:gd name="T77" fmla="*/ 364 h 1142"/>
                <a:gd name="T78" fmla="*/ 810 w 1160"/>
                <a:gd name="T79" fmla="*/ 403 h 1142"/>
                <a:gd name="T80" fmla="*/ 781 w 1160"/>
                <a:gd name="T81" fmla="*/ 489 h 1142"/>
                <a:gd name="T82" fmla="*/ 838 w 1160"/>
                <a:gd name="T83" fmla="*/ 691 h 1142"/>
                <a:gd name="T84" fmla="*/ 896 w 1160"/>
                <a:gd name="T85" fmla="*/ 662 h 1142"/>
                <a:gd name="T86" fmla="*/ 973 w 1160"/>
                <a:gd name="T87" fmla="*/ 604 h 1142"/>
                <a:gd name="T88" fmla="*/ 1011 w 1160"/>
                <a:gd name="T89" fmla="*/ 547 h 1142"/>
                <a:gd name="T90" fmla="*/ 1050 w 1160"/>
                <a:gd name="T91" fmla="*/ 460 h 1142"/>
                <a:gd name="T92" fmla="*/ 1117 w 1160"/>
                <a:gd name="T93" fmla="*/ 355 h 1142"/>
                <a:gd name="T94" fmla="*/ 1136 w 1160"/>
                <a:gd name="T95" fmla="*/ 681 h 1142"/>
                <a:gd name="T96" fmla="*/ 1002 w 1160"/>
                <a:gd name="T97" fmla="*/ 863 h 1142"/>
                <a:gd name="T98" fmla="*/ 934 w 1160"/>
                <a:gd name="T99" fmla="*/ 921 h 1142"/>
                <a:gd name="T100" fmla="*/ 886 w 1160"/>
                <a:gd name="T101" fmla="*/ 969 h 1142"/>
                <a:gd name="T102" fmla="*/ 742 w 1160"/>
                <a:gd name="T103" fmla="*/ 1075 h 1142"/>
                <a:gd name="T104" fmla="*/ 598 w 1160"/>
                <a:gd name="T105" fmla="*/ 1113 h 1142"/>
                <a:gd name="T106" fmla="*/ 445 w 1160"/>
                <a:gd name="T107" fmla="*/ 1142 h 1142"/>
                <a:gd name="T108" fmla="*/ 358 w 1160"/>
                <a:gd name="T109" fmla="*/ 1123 h 11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60" h="1142">
                  <a:moveTo>
                    <a:pt x="358" y="1123"/>
                  </a:moveTo>
                  <a:cubicBezTo>
                    <a:pt x="336" y="1120"/>
                    <a:pt x="313" y="1118"/>
                    <a:pt x="291" y="1113"/>
                  </a:cubicBezTo>
                  <a:cubicBezTo>
                    <a:pt x="271" y="1108"/>
                    <a:pt x="234" y="1094"/>
                    <a:pt x="234" y="1094"/>
                  </a:cubicBezTo>
                  <a:cubicBezTo>
                    <a:pt x="221" y="1081"/>
                    <a:pt x="210" y="1066"/>
                    <a:pt x="195" y="1055"/>
                  </a:cubicBezTo>
                  <a:cubicBezTo>
                    <a:pt x="177" y="1041"/>
                    <a:pt x="138" y="1017"/>
                    <a:pt x="138" y="1017"/>
                  </a:cubicBezTo>
                  <a:cubicBezTo>
                    <a:pt x="127" y="986"/>
                    <a:pt x="110" y="962"/>
                    <a:pt x="99" y="931"/>
                  </a:cubicBezTo>
                  <a:cubicBezTo>
                    <a:pt x="84" y="816"/>
                    <a:pt x="95" y="727"/>
                    <a:pt x="157" y="633"/>
                  </a:cubicBezTo>
                  <a:cubicBezTo>
                    <a:pt x="204" y="489"/>
                    <a:pt x="147" y="350"/>
                    <a:pt x="22" y="268"/>
                  </a:cubicBezTo>
                  <a:cubicBezTo>
                    <a:pt x="16" y="258"/>
                    <a:pt x="0" y="250"/>
                    <a:pt x="3" y="239"/>
                  </a:cubicBezTo>
                  <a:cubicBezTo>
                    <a:pt x="9" y="217"/>
                    <a:pt x="55" y="237"/>
                    <a:pt x="61" y="239"/>
                  </a:cubicBezTo>
                  <a:cubicBezTo>
                    <a:pt x="85" y="264"/>
                    <a:pt x="99" y="287"/>
                    <a:pt x="128" y="307"/>
                  </a:cubicBezTo>
                  <a:cubicBezTo>
                    <a:pt x="140" y="340"/>
                    <a:pt x="161" y="353"/>
                    <a:pt x="176" y="383"/>
                  </a:cubicBezTo>
                  <a:cubicBezTo>
                    <a:pt x="219" y="468"/>
                    <a:pt x="147" y="353"/>
                    <a:pt x="205" y="441"/>
                  </a:cubicBezTo>
                  <a:cubicBezTo>
                    <a:pt x="214" y="470"/>
                    <a:pt x="225" y="498"/>
                    <a:pt x="234" y="527"/>
                  </a:cubicBezTo>
                  <a:cubicBezTo>
                    <a:pt x="240" y="546"/>
                    <a:pt x="253" y="585"/>
                    <a:pt x="253" y="585"/>
                  </a:cubicBezTo>
                  <a:cubicBezTo>
                    <a:pt x="256" y="646"/>
                    <a:pt x="253" y="707"/>
                    <a:pt x="262" y="767"/>
                  </a:cubicBezTo>
                  <a:cubicBezTo>
                    <a:pt x="263" y="776"/>
                    <a:pt x="276" y="780"/>
                    <a:pt x="282" y="787"/>
                  </a:cubicBezTo>
                  <a:cubicBezTo>
                    <a:pt x="308" y="819"/>
                    <a:pt x="330" y="853"/>
                    <a:pt x="358" y="883"/>
                  </a:cubicBezTo>
                  <a:cubicBezTo>
                    <a:pt x="379" y="782"/>
                    <a:pt x="398" y="699"/>
                    <a:pt x="474" y="623"/>
                  </a:cubicBezTo>
                  <a:cubicBezTo>
                    <a:pt x="484" y="592"/>
                    <a:pt x="501" y="577"/>
                    <a:pt x="512" y="547"/>
                  </a:cubicBezTo>
                  <a:cubicBezTo>
                    <a:pt x="515" y="483"/>
                    <a:pt x="515" y="419"/>
                    <a:pt x="522" y="355"/>
                  </a:cubicBezTo>
                  <a:cubicBezTo>
                    <a:pt x="530" y="285"/>
                    <a:pt x="537" y="311"/>
                    <a:pt x="570" y="268"/>
                  </a:cubicBezTo>
                  <a:cubicBezTo>
                    <a:pt x="613" y="213"/>
                    <a:pt x="644" y="165"/>
                    <a:pt x="694" y="115"/>
                  </a:cubicBezTo>
                  <a:cubicBezTo>
                    <a:pt x="718" y="91"/>
                    <a:pt x="728" y="69"/>
                    <a:pt x="762" y="57"/>
                  </a:cubicBezTo>
                  <a:cubicBezTo>
                    <a:pt x="765" y="52"/>
                    <a:pt x="794" y="0"/>
                    <a:pt x="810" y="9"/>
                  </a:cubicBezTo>
                  <a:cubicBezTo>
                    <a:pt x="819" y="14"/>
                    <a:pt x="805" y="29"/>
                    <a:pt x="800" y="38"/>
                  </a:cubicBezTo>
                  <a:cubicBezTo>
                    <a:pt x="795" y="48"/>
                    <a:pt x="786" y="57"/>
                    <a:pt x="781" y="67"/>
                  </a:cubicBezTo>
                  <a:cubicBezTo>
                    <a:pt x="760" y="108"/>
                    <a:pt x="751" y="166"/>
                    <a:pt x="742" y="211"/>
                  </a:cubicBezTo>
                  <a:cubicBezTo>
                    <a:pt x="745" y="230"/>
                    <a:pt x="740" y="253"/>
                    <a:pt x="752" y="268"/>
                  </a:cubicBezTo>
                  <a:cubicBezTo>
                    <a:pt x="765" y="284"/>
                    <a:pt x="797" y="241"/>
                    <a:pt x="800" y="239"/>
                  </a:cubicBezTo>
                  <a:cubicBezTo>
                    <a:pt x="826" y="223"/>
                    <a:pt x="886" y="211"/>
                    <a:pt x="886" y="211"/>
                  </a:cubicBezTo>
                  <a:cubicBezTo>
                    <a:pt x="893" y="201"/>
                    <a:pt x="898" y="190"/>
                    <a:pt x="906" y="182"/>
                  </a:cubicBezTo>
                  <a:cubicBezTo>
                    <a:pt x="914" y="174"/>
                    <a:pt x="927" y="172"/>
                    <a:pt x="934" y="163"/>
                  </a:cubicBezTo>
                  <a:cubicBezTo>
                    <a:pt x="940" y="155"/>
                    <a:pt x="938" y="142"/>
                    <a:pt x="944" y="134"/>
                  </a:cubicBezTo>
                  <a:cubicBezTo>
                    <a:pt x="957" y="118"/>
                    <a:pt x="978" y="110"/>
                    <a:pt x="992" y="95"/>
                  </a:cubicBezTo>
                  <a:cubicBezTo>
                    <a:pt x="1008" y="140"/>
                    <a:pt x="1008" y="197"/>
                    <a:pt x="982" y="239"/>
                  </a:cubicBezTo>
                  <a:cubicBezTo>
                    <a:pt x="966" y="266"/>
                    <a:pt x="906" y="297"/>
                    <a:pt x="906" y="297"/>
                  </a:cubicBezTo>
                  <a:cubicBezTo>
                    <a:pt x="878" y="377"/>
                    <a:pt x="920" y="282"/>
                    <a:pt x="867" y="335"/>
                  </a:cubicBezTo>
                  <a:cubicBezTo>
                    <a:pt x="860" y="342"/>
                    <a:pt x="864" y="356"/>
                    <a:pt x="858" y="364"/>
                  </a:cubicBezTo>
                  <a:cubicBezTo>
                    <a:pt x="845" y="380"/>
                    <a:pt x="824" y="388"/>
                    <a:pt x="810" y="403"/>
                  </a:cubicBezTo>
                  <a:cubicBezTo>
                    <a:pt x="787" y="470"/>
                    <a:pt x="796" y="441"/>
                    <a:pt x="781" y="489"/>
                  </a:cubicBezTo>
                  <a:cubicBezTo>
                    <a:pt x="795" y="846"/>
                    <a:pt x="727" y="727"/>
                    <a:pt x="838" y="691"/>
                  </a:cubicBezTo>
                  <a:cubicBezTo>
                    <a:pt x="914" y="638"/>
                    <a:pt x="822" y="698"/>
                    <a:pt x="896" y="662"/>
                  </a:cubicBezTo>
                  <a:cubicBezTo>
                    <a:pt x="925" y="648"/>
                    <a:pt x="946" y="622"/>
                    <a:pt x="973" y="604"/>
                  </a:cubicBezTo>
                  <a:cubicBezTo>
                    <a:pt x="986" y="585"/>
                    <a:pt x="998" y="566"/>
                    <a:pt x="1011" y="547"/>
                  </a:cubicBezTo>
                  <a:cubicBezTo>
                    <a:pt x="1029" y="520"/>
                    <a:pt x="1031" y="488"/>
                    <a:pt x="1050" y="460"/>
                  </a:cubicBezTo>
                  <a:cubicBezTo>
                    <a:pt x="1064" y="416"/>
                    <a:pt x="1092" y="392"/>
                    <a:pt x="1117" y="355"/>
                  </a:cubicBezTo>
                  <a:cubicBezTo>
                    <a:pt x="1160" y="216"/>
                    <a:pt x="1136" y="283"/>
                    <a:pt x="1136" y="681"/>
                  </a:cubicBezTo>
                  <a:cubicBezTo>
                    <a:pt x="1136" y="774"/>
                    <a:pt x="1089" y="835"/>
                    <a:pt x="1002" y="863"/>
                  </a:cubicBezTo>
                  <a:cubicBezTo>
                    <a:pt x="981" y="884"/>
                    <a:pt x="953" y="898"/>
                    <a:pt x="934" y="921"/>
                  </a:cubicBezTo>
                  <a:cubicBezTo>
                    <a:pt x="896" y="968"/>
                    <a:pt x="938" y="935"/>
                    <a:pt x="886" y="969"/>
                  </a:cubicBezTo>
                  <a:cubicBezTo>
                    <a:pt x="861" y="1051"/>
                    <a:pt x="824" y="1063"/>
                    <a:pt x="742" y="1075"/>
                  </a:cubicBezTo>
                  <a:cubicBezTo>
                    <a:pt x="690" y="1092"/>
                    <a:pt x="651" y="1104"/>
                    <a:pt x="598" y="1113"/>
                  </a:cubicBezTo>
                  <a:cubicBezTo>
                    <a:pt x="549" y="1130"/>
                    <a:pt x="445" y="1142"/>
                    <a:pt x="445" y="1142"/>
                  </a:cubicBezTo>
                  <a:cubicBezTo>
                    <a:pt x="294" y="1131"/>
                    <a:pt x="266" y="1140"/>
                    <a:pt x="358" y="1123"/>
                  </a:cubicBezTo>
                  <a:close/>
                </a:path>
              </a:pathLst>
            </a:custGeom>
            <a:solidFill>
              <a:srgbClr val="E9970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5" name="Freeform 55">
              <a:extLst>
                <a:ext uri="{FF2B5EF4-FFF2-40B4-BE49-F238E27FC236}">
                  <a16:creationId xmlns:a16="http://schemas.microsoft.com/office/drawing/2014/main" id="{114B71AD-90A3-44C3-8FE2-5041BFD2B9E0}"/>
                </a:ext>
              </a:extLst>
            </p:cNvPr>
            <p:cNvSpPr>
              <a:spLocks/>
            </p:cNvSpPr>
            <p:nvPr/>
          </p:nvSpPr>
          <p:spPr bwMode="auto">
            <a:xfrm>
              <a:off x="893" y="3091"/>
              <a:ext cx="669" cy="1083"/>
            </a:xfrm>
            <a:custGeom>
              <a:avLst/>
              <a:gdLst>
                <a:gd name="T0" fmla="*/ 86 w 669"/>
                <a:gd name="T1" fmla="*/ 1037 h 1083"/>
                <a:gd name="T2" fmla="*/ 144 w 669"/>
                <a:gd name="T3" fmla="*/ 807 h 1083"/>
                <a:gd name="T4" fmla="*/ 163 w 669"/>
                <a:gd name="T5" fmla="*/ 749 h 1083"/>
                <a:gd name="T6" fmla="*/ 173 w 669"/>
                <a:gd name="T7" fmla="*/ 711 h 1083"/>
                <a:gd name="T8" fmla="*/ 192 w 669"/>
                <a:gd name="T9" fmla="*/ 653 h 1083"/>
                <a:gd name="T10" fmla="*/ 182 w 669"/>
                <a:gd name="T11" fmla="*/ 471 h 1083"/>
                <a:gd name="T12" fmla="*/ 163 w 669"/>
                <a:gd name="T13" fmla="*/ 442 h 1083"/>
                <a:gd name="T14" fmla="*/ 105 w 669"/>
                <a:gd name="T15" fmla="*/ 327 h 1083"/>
                <a:gd name="T16" fmla="*/ 57 w 669"/>
                <a:gd name="T17" fmla="*/ 211 h 1083"/>
                <a:gd name="T18" fmla="*/ 38 w 669"/>
                <a:gd name="T19" fmla="*/ 154 h 1083"/>
                <a:gd name="T20" fmla="*/ 29 w 669"/>
                <a:gd name="T21" fmla="*/ 19 h 1083"/>
                <a:gd name="T22" fmla="*/ 9 w 669"/>
                <a:gd name="T23" fmla="*/ 0 h 1083"/>
                <a:gd name="T24" fmla="*/ 67 w 669"/>
                <a:gd name="T25" fmla="*/ 19 h 1083"/>
                <a:gd name="T26" fmla="*/ 115 w 669"/>
                <a:gd name="T27" fmla="*/ 135 h 1083"/>
                <a:gd name="T28" fmla="*/ 173 w 669"/>
                <a:gd name="T29" fmla="*/ 288 h 1083"/>
                <a:gd name="T30" fmla="*/ 230 w 669"/>
                <a:gd name="T31" fmla="*/ 288 h 1083"/>
                <a:gd name="T32" fmla="*/ 259 w 669"/>
                <a:gd name="T33" fmla="*/ 279 h 1083"/>
                <a:gd name="T34" fmla="*/ 317 w 669"/>
                <a:gd name="T35" fmla="*/ 173 h 1083"/>
                <a:gd name="T36" fmla="*/ 355 w 669"/>
                <a:gd name="T37" fmla="*/ 48 h 1083"/>
                <a:gd name="T38" fmla="*/ 297 w 669"/>
                <a:gd name="T39" fmla="*/ 471 h 1083"/>
                <a:gd name="T40" fmla="*/ 307 w 669"/>
                <a:gd name="T41" fmla="*/ 557 h 1083"/>
                <a:gd name="T42" fmla="*/ 470 w 669"/>
                <a:gd name="T43" fmla="*/ 451 h 1083"/>
                <a:gd name="T44" fmla="*/ 537 w 669"/>
                <a:gd name="T45" fmla="*/ 442 h 1083"/>
                <a:gd name="T46" fmla="*/ 633 w 669"/>
                <a:gd name="T47" fmla="*/ 423 h 1083"/>
                <a:gd name="T48" fmla="*/ 614 w 669"/>
                <a:gd name="T49" fmla="*/ 480 h 1083"/>
                <a:gd name="T50" fmla="*/ 480 w 669"/>
                <a:gd name="T51" fmla="*/ 519 h 1083"/>
                <a:gd name="T52" fmla="*/ 345 w 669"/>
                <a:gd name="T53" fmla="*/ 691 h 1083"/>
                <a:gd name="T54" fmla="*/ 326 w 669"/>
                <a:gd name="T55" fmla="*/ 749 h 1083"/>
                <a:gd name="T56" fmla="*/ 297 w 669"/>
                <a:gd name="T57" fmla="*/ 807 h 1083"/>
                <a:gd name="T58" fmla="*/ 201 w 669"/>
                <a:gd name="T59" fmla="*/ 960 h 1083"/>
                <a:gd name="T60" fmla="*/ 163 w 669"/>
                <a:gd name="T61" fmla="*/ 999 h 1083"/>
                <a:gd name="T62" fmla="*/ 125 w 669"/>
                <a:gd name="T63" fmla="*/ 1037 h 1083"/>
                <a:gd name="T64" fmla="*/ 105 w 669"/>
                <a:gd name="T65" fmla="*/ 1066 h 1083"/>
                <a:gd name="T66" fmla="*/ 77 w 669"/>
                <a:gd name="T67" fmla="*/ 1075 h 1083"/>
                <a:gd name="T68" fmla="*/ 86 w 669"/>
                <a:gd name="T69" fmla="*/ 1037 h 10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69" h="1083">
                  <a:moveTo>
                    <a:pt x="86" y="1037"/>
                  </a:moveTo>
                  <a:cubicBezTo>
                    <a:pt x="98" y="958"/>
                    <a:pt x="98" y="875"/>
                    <a:pt x="144" y="807"/>
                  </a:cubicBezTo>
                  <a:cubicBezTo>
                    <a:pt x="150" y="788"/>
                    <a:pt x="158" y="769"/>
                    <a:pt x="163" y="749"/>
                  </a:cubicBezTo>
                  <a:cubicBezTo>
                    <a:pt x="166" y="736"/>
                    <a:pt x="169" y="724"/>
                    <a:pt x="173" y="711"/>
                  </a:cubicBezTo>
                  <a:cubicBezTo>
                    <a:pt x="179" y="692"/>
                    <a:pt x="192" y="653"/>
                    <a:pt x="192" y="653"/>
                  </a:cubicBezTo>
                  <a:cubicBezTo>
                    <a:pt x="189" y="592"/>
                    <a:pt x="190" y="531"/>
                    <a:pt x="182" y="471"/>
                  </a:cubicBezTo>
                  <a:cubicBezTo>
                    <a:pt x="180" y="460"/>
                    <a:pt x="168" y="452"/>
                    <a:pt x="163" y="442"/>
                  </a:cubicBezTo>
                  <a:cubicBezTo>
                    <a:pt x="144" y="404"/>
                    <a:pt x="119" y="368"/>
                    <a:pt x="105" y="327"/>
                  </a:cubicBezTo>
                  <a:cubicBezTo>
                    <a:pt x="91" y="286"/>
                    <a:pt x="71" y="253"/>
                    <a:pt x="57" y="211"/>
                  </a:cubicBezTo>
                  <a:cubicBezTo>
                    <a:pt x="51" y="192"/>
                    <a:pt x="38" y="154"/>
                    <a:pt x="38" y="154"/>
                  </a:cubicBezTo>
                  <a:cubicBezTo>
                    <a:pt x="35" y="109"/>
                    <a:pt x="37" y="63"/>
                    <a:pt x="29" y="19"/>
                  </a:cubicBezTo>
                  <a:cubicBezTo>
                    <a:pt x="27" y="10"/>
                    <a:pt x="0" y="0"/>
                    <a:pt x="9" y="0"/>
                  </a:cubicBezTo>
                  <a:cubicBezTo>
                    <a:pt x="29" y="0"/>
                    <a:pt x="67" y="19"/>
                    <a:pt x="67" y="19"/>
                  </a:cubicBezTo>
                  <a:cubicBezTo>
                    <a:pt x="81" y="60"/>
                    <a:pt x="101" y="92"/>
                    <a:pt x="115" y="135"/>
                  </a:cubicBezTo>
                  <a:cubicBezTo>
                    <a:pt x="133" y="189"/>
                    <a:pt x="141" y="241"/>
                    <a:pt x="173" y="288"/>
                  </a:cubicBezTo>
                  <a:cubicBezTo>
                    <a:pt x="199" y="368"/>
                    <a:pt x="181" y="363"/>
                    <a:pt x="230" y="288"/>
                  </a:cubicBezTo>
                  <a:cubicBezTo>
                    <a:pt x="236" y="280"/>
                    <a:pt x="249" y="282"/>
                    <a:pt x="259" y="279"/>
                  </a:cubicBezTo>
                  <a:cubicBezTo>
                    <a:pt x="272" y="242"/>
                    <a:pt x="289" y="199"/>
                    <a:pt x="317" y="173"/>
                  </a:cubicBezTo>
                  <a:cubicBezTo>
                    <a:pt x="325" y="117"/>
                    <a:pt x="326" y="93"/>
                    <a:pt x="355" y="48"/>
                  </a:cubicBezTo>
                  <a:cubicBezTo>
                    <a:pt x="380" y="190"/>
                    <a:pt x="407" y="361"/>
                    <a:pt x="297" y="471"/>
                  </a:cubicBezTo>
                  <a:cubicBezTo>
                    <a:pt x="276" y="557"/>
                    <a:pt x="253" y="538"/>
                    <a:pt x="307" y="557"/>
                  </a:cubicBezTo>
                  <a:cubicBezTo>
                    <a:pt x="372" y="535"/>
                    <a:pt x="402" y="464"/>
                    <a:pt x="470" y="451"/>
                  </a:cubicBezTo>
                  <a:cubicBezTo>
                    <a:pt x="492" y="447"/>
                    <a:pt x="515" y="446"/>
                    <a:pt x="537" y="442"/>
                  </a:cubicBezTo>
                  <a:cubicBezTo>
                    <a:pt x="569" y="436"/>
                    <a:pt x="633" y="423"/>
                    <a:pt x="633" y="423"/>
                  </a:cubicBezTo>
                  <a:cubicBezTo>
                    <a:pt x="669" y="457"/>
                    <a:pt x="656" y="467"/>
                    <a:pt x="614" y="480"/>
                  </a:cubicBezTo>
                  <a:cubicBezTo>
                    <a:pt x="566" y="512"/>
                    <a:pt x="542" y="511"/>
                    <a:pt x="480" y="519"/>
                  </a:cubicBezTo>
                  <a:cubicBezTo>
                    <a:pt x="401" y="544"/>
                    <a:pt x="370" y="619"/>
                    <a:pt x="345" y="691"/>
                  </a:cubicBezTo>
                  <a:cubicBezTo>
                    <a:pt x="338" y="710"/>
                    <a:pt x="337" y="732"/>
                    <a:pt x="326" y="749"/>
                  </a:cubicBezTo>
                  <a:cubicBezTo>
                    <a:pt x="306" y="779"/>
                    <a:pt x="306" y="774"/>
                    <a:pt x="297" y="807"/>
                  </a:cubicBezTo>
                  <a:cubicBezTo>
                    <a:pt x="280" y="868"/>
                    <a:pt x="268" y="939"/>
                    <a:pt x="201" y="960"/>
                  </a:cubicBezTo>
                  <a:cubicBezTo>
                    <a:pt x="178" y="1033"/>
                    <a:pt x="212" y="951"/>
                    <a:pt x="163" y="999"/>
                  </a:cubicBezTo>
                  <a:cubicBezTo>
                    <a:pt x="110" y="1050"/>
                    <a:pt x="202" y="1010"/>
                    <a:pt x="125" y="1037"/>
                  </a:cubicBezTo>
                  <a:cubicBezTo>
                    <a:pt x="118" y="1047"/>
                    <a:pt x="114" y="1059"/>
                    <a:pt x="105" y="1066"/>
                  </a:cubicBezTo>
                  <a:cubicBezTo>
                    <a:pt x="97" y="1072"/>
                    <a:pt x="82" y="1083"/>
                    <a:pt x="77" y="1075"/>
                  </a:cubicBezTo>
                  <a:cubicBezTo>
                    <a:pt x="70" y="1064"/>
                    <a:pt x="83" y="1050"/>
                    <a:pt x="86" y="1037"/>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6" name="Freeform 56">
              <a:extLst>
                <a:ext uri="{FF2B5EF4-FFF2-40B4-BE49-F238E27FC236}">
                  <a16:creationId xmlns:a16="http://schemas.microsoft.com/office/drawing/2014/main" id="{75D6CAF2-5CAD-4224-9E87-8EE028F410FD}"/>
                </a:ext>
              </a:extLst>
            </p:cNvPr>
            <p:cNvSpPr>
              <a:spLocks/>
            </p:cNvSpPr>
            <p:nvPr/>
          </p:nvSpPr>
          <p:spPr bwMode="auto">
            <a:xfrm>
              <a:off x="691" y="3254"/>
              <a:ext cx="586" cy="941"/>
            </a:xfrm>
            <a:custGeom>
              <a:avLst/>
              <a:gdLst>
                <a:gd name="T0" fmla="*/ 202 w 586"/>
                <a:gd name="T1" fmla="*/ 941 h 941"/>
                <a:gd name="T2" fmla="*/ 163 w 586"/>
                <a:gd name="T3" fmla="*/ 884 h 941"/>
                <a:gd name="T4" fmla="*/ 154 w 586"/>
                <a:gd name="T5" fmla="*/ 855 h 941"/>
                <a:gd name="T6" fmla="*/ 125 w 586"/>
                <a:gd name="T7" fmla="*/ 836 h 941"/>
                <a:gd name="T8" fmla="*/ 87 w 586"/>
                <a:gd name="T9" fmla="*/ 797 h 941"/>
                <a:gd name="T10" fmla="*/ 77 w 586"/>
                <a:gd name="T11" fmla="*/ 768 h 941"/>
                <a:gd name="T12" fmla="*/ 58 w 586"/>
                <a:gd name="T13" fmla="*/ 740 h 941"/>
                <a:gd name="T14" fmla="*/ 10 w 586"/>
                <a:gd name="T15" fmla="*/ 615 h 941"/>
                <a:gd name="T16" fmla="*/ 39 w 586"/>
                <a:gd name="T17" fmla="*/ 404 h 941"/>
                <a:gd name="T18" fmla="*/ 29 w 586"/>
                <a:gd name="T19" fmla="*/ 116 h 941"/>
                <a:gd name="T20" fmla="*/ 0 w 586"/>
                <a:gd name="T21" fmla="*/ 10 h 941"/>
                <a:gd name="T22" fmla="*/ 10 w 586"/>
                <a:gd name="T23" fmla="*/ 39 h 941"/>
                <a:gd name="T24" fmla="*/ 48 w 586"/>
                <a:gd name="T25" fmla="*/ 116 h 941"/>
                <a:gd name="T26" fmla="*/ 125 w 586"/>
                <a:gd name="T27" fmla="*/ 221 h 941"/>
                <a:gd name="T28" fmla="*/ 163 w 586"/>
                <a:gd name="T29" fmla="*/ 308 h 941"/>
                <a:gd name="T30" fmla="*/ 211 w 586"/>
                <a:gd name="T31" fmla="*/ 615 h 941"/>
                <a:gd name="T32" fmla="*/ 259 w 586"/>
                <a:gd name="T33" fmla="*/ 538 h 941"/>
                <a:gd name="T34" fmla="*/ 355 w 586"/>
                <a:gd name="T35" fmla="*/ 471 h 941"/>
                <a:gd name="T36" fmla="*/ 403 w 586"/>
                <a:gd name="T37" fmla="*/ 442 h 941"/>
                <a:gd name="T38" fmla="*/ 509 w 586"/>
                <a:gd name="T39" fmla="*/ 375 h 941"/>
                <a:gd name="T40" fmla="*/ 567 w 586"/>
                <a:gd name="T41" fmla="*/ 298 h 941"/>
                <a:gd name="T42" fmla="*/ 576 w 586"/>
                <a:gd name="T43" fmla="*/ 269 h 941"/>
                <a:gd name="T44" fmla="*/ 586 w 586"/>
                <a:gd name="T45" fmla="*/ 212 h 941"/>
                <a:gd name="T46" fmla="*/ 423 w 586"/>
                <a:gd name="T47" fmla="*/ 576 h 941"/>
                <a:gd name="T48" fmla="*/ 355 w 586"/>
                <a:gd name="T49" fmla="*/ 644 h 941"/>
                <a:gd name="T50" fmla="*/ 317 w 586"/>
                <a:gd name="T51" fmla="*/ 692 h 941"/>
                <a:gd name="T52" fmla="*/ 259 w 586"/>
                <a:gd name="T53" fmla="*/ 874 h 941"/>
                <a:gd name="T54" fmla="*/ 231 w 586"/>
                <a:gd name="T55" fmla="*/ 932 h 941"/>
                <a:gd name="T56" fmla="*/ 202 w 586"/>
                <a:gd name="T57" fmla="*/ 941 h 9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6" h="941">
                  <a:moveTo>
                    <a:pt x="202" y="941"/>
                  </a:moveTo>
                  <a:cubicBezTo>
                    <a:pt x="189" y="922"/>
                    <a:pt x="170" y="906"/>
                    <a:pt x="163" y="884"/>
                  </a:cubicBezTo>
                  <a:cubicBezTo>
                    <a:pt x="160" y="874"/>
                    <a:pt x="160" y="863"/>
                    <a:pt x="154" y="855"/>
                  </a:cubicBezTo>
                  <a:cubicBezTo>
                    <a:pt x="147" y="846"/>
                    <a:pt x="135" y="842"/>
                    <a:pt x="125" y="836"/>
                  </a:cubicBezTo>
                  <a:cubicBezTo>
                    <a:pt x="98" y="757"/>
                    <a:pt x="138" y="849"/>
                    <a:pt x="87" y="797"/>
                  </a:cubicBezTo>
                  <a:cubicBezTo>
                    <a:pt x="80" y="790"/>
                    <a:pt x="82" y="777"/>
                    <a:pt x="77" y="768"/>
                  </a:cubicBezTo>
                  <a:cubicBezTo>
                    <a:pt x="72" y="758"/>
                    <a:pt x="64" y="749"/>
                    <a:pt x="58" y="740"/>
                  </a:cubicBezTo>
                  <a:cubicBezTo>
                    <a:pt x="47" y="696"/>
                    <a:pt x="24" y="659"/>
                    <a:pt x="10" y="615"/>
                  </a:cubicBezTo>
                  <a:cubicBezTo>
                    <a:pt x="16" y="526"/>
                    <a:pt x="12" y="478"/>
                    <a:pt x="39" y="404"/>
                  </a:cubicBezTo>
                  <a:cubicBezTo>
                    <a:pt x="36" y="308"/>
                    <a:pt x="35" y="212"/>
                    <a:pt x="29" y="116"/>
                  </a:cubicBezTo>
                  <a:cubicBezTo>
                    <a:pt x="27" y="80"/>
                    <a:pt x="0" y="46"/>
                    <a:pt x="0" y="10"/>
                  </a:cubicBezTo>
                  <a:cubicBezTo>
                    <a:pt x="0" y="0"/>
                    <a:pt x="7" y="29"/>
                    <a:pt x="10" y="39"/>
                  </a:cubicBezTo>
                  <a:cubicBezTo>
                    <a:pt x="20" y="71"/>
                    <a:pt x="25" y="92"/>
                    <a:pt x="48" y="116"/>
                  </a:cubicBezTo>
                  <a:cubicBezTo>
                    <a:pt x="65" y="164"/>
                    <a:pt x="106" y="166"/>
                    <a:pt x="125" y="221"/>
                  </a:cubicBezTo>
                  <a:cubicBezTo>
                    <a:pt x="136" y="254"/>
                    <a:pt x="144" y="279"/>
                    <a:pt x="163" y="308"/>
                  </a:cubicBezTo>
                  <a:cubicBezTo>
                    <a:pt x="171" y="416"/>
                    <a:pt x="187" y="512"/>
                    <a:pt x="211" y="615"/>
                  </a:cubicBezTo>
                  <a:cubicBezTo>
                    <a:pt x="236" y="591"/>
                    <a:pt x="237" y="565"/>
                    <a:pt x="259" y="538"/>
                  </a:cubicBezTo>
                  <a:cubicBezTo>
                    <a:pt x="282" y="510"/>
                    <a:pt x="321" y="482"/>
                    <a:pt x="355" y="471"/>
                  </a:cubicBezTo>
                  <a:cubicBezTo>
                    <a:pt x="406" y="422"/>
                    <a:pt x="340" y="480"/>
                    <a:pt x="403" y="442"/>
                  </a:cubicBezTo>
                  <a:cubicBezTo>
                    <a:pt x="440" y="420"/>
                    <a:pt x="466" y="388"/>
                    <a:pt x="509" y="375"/>
                  </a:cubicBezTo>
                  <a:cubicBezTo>
                    <a:pt x="552" y="309"/>
                    <a:pt x="530" y="333"/>
                    <a:pt x="567" y="298"/>
                  </a:cubicBezTo>
                  <a:cubicBezTo>
                    <a:pt x="570" y="288"/>
                    <a:pt x="574" y="279"/>
                    <a:pt x="576" y="269"/>
                  </a:cubicBezTo>
                  <a:cubicBezTo>
                    <a:pt x="580" y="250"/>
                    <a:pt x="586" y="193"/>
                    <a:pt x="586" y="212"/>
                  </a:cubicBezTo>
                  <a:cubicBezTo>
                    <a:pt x="586" y="348"/>
                    <a:pt x="527" y="491"/>
                    <a:pt x="423" y="576"/>
                  </a:cubicBezTo>
                  <a:cubicBezTo>
                    <a:pt x="396" y="598"/>
                    <a:pt x="385" y="624"/>
                    <a:pt x="355" y="644"/>
                  </a:cubicBezTo>
                  <a:cubicBezTo>
                    <a:pt x="344" y="661"/>
                    <a:pt x="328" y="675"/>
                    <a:pt x="317" y="692"/>
                  </a:cubicBezTo>
                  <a:cubicBezTo>
                    <a:pt x="287" y="742"/>
                    <a:pt x="277" y="819"/>
                    <a:pt x="259" y="874"/>
                  </a:cubicBezTo>
                  <a:cubicBezTo>
                    <a:pt x="253" y="893"/>
                    <a:pt x="249" y="918"/>
                    <a:pt x="231" y="932"/>
                  </a:cubicBezTo>
                  <a:cubicBezTo>
                    <a:pt x="223" y="938"/>
                    <a:pt x="212" y="938"/>
                    <a:pt x="202" y="941"/>
                  </a:cubicBezTo>
                  <a:close/>
                </a:path>
              </a:pathLst>
            </a:custGeom>
            <a:solidFill>
              <a:srgbClr val="F1FC1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32" name="Group 57">
            <a:extLst>
              <a:ext uri="{FF2B5EF4-FFF2-40B4-BE49-F238E27FC236}">
                <a16:creationId xmlns:a16="http://schemas.microsoft.com/office/drawing/2014/main" id="{AF4B9BEF-AF0A-45A3-A376-2FD41F6428A1}"/>
              </a:ext>
            </a:extLst>
          </p:cNvPr>
          <p:cNvGrpSpPr>
            <a:grpSpLocks/>
          </p:cNvGrpSpPr>
          <p:nvPr/>
        </p:nvGrpSpPr>
        <p:grpSpPr bwMode="auto">
          <a:xfrm>
            <a:off x="6896257" y="5717953"/>
            <a:ext cx="1164910" cy="1159736"/>
            <a:chOff x="196" y="3066"/>
            <a:chExt cx="1366" cy="1178"/>
          </a:xfrm>
        </p:grpSpPr>
        <p:sp>
          <p:nvSpPr>
            <p:cNvPr id="5139" name="Freeform 58">
              <a:extLst>
                <a:ext uri="{FF2B5EF4-FFF2-40B4-BE49-F238E27FC236}">
                  <a16:creationId xmlns:a16="http://schemas.microsoft.com/office/drawing/2014/main" id="{E7F915D5-9481-48E3-B621-9BC88AD43990}"/>
                </a:ext>
              </a:extLst>
            </p:cNvPr>
            <p:cNvSpPr>
              <a:spLocks/>
            </p:cNvSpPr>
            <p:nvPr/>
          </p:nvSpPr>
          <p:spPr bwMode="auto">
            <a:xfrm>
              <a:off x="507" y="3066"/>
              <a:ext cx="405" cy="1158"/>
            </a:xfrm>
            <a:custGeom>
              <a:avLst/>
              <a:gdLst>
                <a:gd name="T0" fmla="*/ 405 w 405"/>
                <a:gd name="T1" fmla="*/ 1129 h 1158"/>
                <a:gd name="T2" fmla="*/ 357 w 405"/>
                <a:gd name="T3" fmla="*/ 937 h 1158"/>
                <a:gd name="T4" fmla="*/ 309 w 405"/>
                <a:gd name="T5" fmla="*/ 851 h 1158"/>
                <a:gd name="T6" fmla="*/ 271 w 405"/>
                <a:gd name="T7" fmla="*/ 736 h 1158"/>
                <a:gd name="T8" fmla="*/ 213 w 405"/>
                <a:gd name="T9" fmla="*/ 534 h 1158"/>
                <a:gd name="T10" fmla="*/ 194 w 405"/>
                <a:gd name="T11" fmla="*/ 505 h 1158"/>
                <a:gd name="T12" fmla="*/ 155 w 405"/>
                <a:gd name="T13" fmla="*/ 428 h 1158"/>
                <a:gd name="T14" fmla="*/ 127 w 405"/>
                <a:gd name="T15" fmla="*/ 323 h 1158"/>
                <a:gd name="T16" fmla="*/ 88 w 405"/>
                <a:gd name="T17" fmla="*/ 131 h 1158"/>
                <a:gd name="T18" fmla="*/ 59 w 405"/>
                <a:gd name="T19" fmla="*/ 246 h 1158"/>
                <a:gd name="T20" fmla="*/ 98 w 405"/>
                <a:gd name="T21" fmla="*/ 803 h 1158"/>
                <a:gd name="T22" fmla="*/ 136 w 405"/>
                <a:gd name="T23" fmla="*/ 889 h 1158"/>
                <a:gd name="T24" fmla="*/ 194 w 405"/>
                <a:gd name="T25" fmla="*/ 1024 h 1158"/>
                <a:gd name="T26" fmla="*/ 223 w 405"/>
                <a:gd name="T27" fmla="*/ 1100 h 1158"/>
                <a:gd name="T28" fmla="*/ 232 w 405"/>
                <a:gd name="T29" fmla="*/ 1129 h 1158"/>
                <a:gd name="T30" fmla="*/ 405 w 405"/>
                <a:gd name="T31" fmla="*/ 1129 h 1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5" h="1158">
                  <a:moveTo>
                    <a:pt x="405" y="1129"/>
                  </a:moveTo>
                  <a:cubicBezTo>
                    <a:pt x="391" y="1064"/>
                    <a:pt x="378" y="1000"/>
                    <a:pt x="357" y="937"/>
                  </a:cubicBezTo>
                  <a:cubicBezTo>
                    <a:pt x="347" y="906"/>
                    <a:pt x="309" y="851"/>
                    <a:pt x="309" y="851"/>
                  </a:cubicBezTo>
                  <a:cubicBezTo>
                    <a:pt x="301" y="802"/>
                    <a:pt x="298" y="776"/>
                    <a:pt x="271" y="736"/>
                  </a:cubicBezTo>
                  <a:cubicBezTo>
                    <a:pt x="259" y="666"/>
                    <a:pt x="235" y="602"/>
                    <a:pt x="213" y="534"/>
                  </a:cubicBezTo>
                  <a:cubicBezTo>
                    <a:pt x="209" y="523"/>
                    <a:pt x="199" y="516"/>
                    <a:pt x="194" y="505"/>
                  </a:cubicBezTo>
                  <a:cubicBezTo>
                    <a:pt x="159" y="426"/>
                    <a:pt x="195" y="468"/>
                    <a:pt x="155" y="428"/>
                  </a:cubicBezTo>
                  <a:cubicBezTo>
                    <a:pt x="147" y="392"/>
                    <a:pt x="135" y="359"/>
                    <a:pt x="127" y="323"/>
                  </a:cubicBezTo>
                  <a:cubicBezTo>
                    <a:pt x="135" y="89"/>
                    <a:pt x="174" y="0"/>
                    <a:pt x="88" y="131"/>
                  </a:cubicBezTo>
                  <a:cubicBezTo>
                    <a:pt x="76" y="171"/>
                    <a:pt x="66" y="204"/>
                    <a:pt x="59" y="246"/>
                  </a:cubicBezTo>
                  <a:cubicBezTo>
                    <a:pt x="53" y="410"/>
                    <a:pt x="0" y="653"/>
                    <a:pt x="98" y="803"/>
                  </a:cubicBezTo>
                  <a:cubicBezTo>
                    <a:pt x="108" y="836"/>
                    <a:pt x="121" y="859"/>
                    <a:pt x="136" y="889"/>
                  </a:cubicBezTo>
                  <a:cubicBezTo>
                    <a:pt x="159" y="935"/>
                    <a:pt x="158" y="986"/>
                    <a:pt x="194" y="1024"/>
                  </a:cubicBezTo>
                  <a:cubicBezTo>
                    <a:pt x="215" y="1158"/>
                    <a:pt x="184" y="1035"/>
                    <a:pt x="223" y="1100"/>
                  </a:cubicBezTo>
                  <a:cubicBezTo>
                    <a:pt x="228" y="1109"/>
                    <a:pt x="222" y="1127"/>
                    <a:pt x="232" y="1129"/>
                  </a:cubicBezTo>
                  <a:cubicBezTo>
                    <a:pt x="289" y="1138"/>
                    <a:pt x="347" y="1129"/>
                    <a:pt x="405" y="1129"/>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0" name="Freeform 59">
              <a:extLst>
                <a:ext uri="{FF2B5EF4-FFF2-40B4-BE49-F238E27FC236}">
                  <a16:creationId xmlns:a16="http://schemas.microsoft.com/office/drawing/2014/main" id="{6DCDD1C1-A1B5-4C70-996C-577D02759724}"/>
                </a:ext>
              </a:extLst>
            </p:cNvPr>
            <p:cNvSpPr>
              <a:spLocks/>
            </p:cNvSpPr>
            <p:nvPr/>
          </p:nvSpPr>
          <p:spPr bwMode="auto">
            <a:xfrm>
              <a:off x="196" y="3102"/>
              <a:ext cx="1160" cy="1142"/>
            </a:xfrm>
            <a:custGeom>
              <a:avLst/>
              <a:gdLst>
                <a:gd name="T0" fmla="*/ 358 w 1160"/>
                <a:gd name="T1" fmla="*/ 1123 h 1142"/>
                <a:gd name="T2" fmla="*/ 291 w 1160"/>
                <a:gd name="T3" fmla="*/ 1113 h 1142"/>
                <a:gd name="T4" fmla="*/ 234 w 1160"/>
                <a:gd name="T5" fmla="*/ 1094 h 1142"/>
                <a:gd name="T6" fmla="*/ 195 w 1160"/>
                <a:gd name="T7" fmla="*/ 1055 h 1142"/>
                <a:gd name="T8" fmla="*/ 138 w 1160"/>
                <a:gd name="T9" fmla="*/ 1017 h 1142"/>
                <a:gd name="T10" fmla="*/ 99 w 1160"/>
                <a:gd name="T11" fmla="*/ 931 h 1142"/>
                <a:gd name="T12" fmla="*/ 157 w 1160"/>
                <a:gd name="T13" fmla="*/ 633 h 1142"/>
                <a:gd name="T14" fmla="*/ 22 w 1160"/>
                <a:gd name="T15" fmla="*/ 268 h 1142"/>
                <a:gd name="T16" fmla="*/ 3 w 1160"/>
                <a:gd name="T17" fmla="*/ 239 h 1142"/>
                <a:gd name="T18" fmla="*/ 61 w 1160"/>
                <a:gd name="T19" fmla="*/ 239 h 1142"/>
                <a:gd name="T20" fmla="*/ 128 w 1160"/>
                <a:gd name="T21" fmla="*/ 307 h 1142"/>
                <a:gd name="T22" fmla="*/ 176 w 1160"/>
                <a:gd name="T23" fmla="*/ 383 h 1142"/>
                <a:gd name="T24" fmla="*/ 205 w 1160"/>
                <a:gd name="T25" fmla="*/ 441 h 1142"/>
                <a:gd name="T26" fmla="*/ 234 w 1160"/>
                <a:gd name="T27" fmla="*/ 527 h 1142"/>
                <a:gd name="T28" fmla="*/ 253 w 1160"/>
                <a:gd name="T29" fmla="*/ 585 h 1142"/>
                <a:gd name="T30" fmla="*/ 262 w 1160"/>
                <a:gd name="T31" fmla="*/ 767 h 1142"/>
                <a:gd name="T32" fmla="*/ 282 w 1160"/>
                <a:gd name="T33" fmla="*/ 787 h 1142"/>
                <a:gd name="T34" fmla="*/ 358 w 1160"/>
                <a:gd name="T35" fmla="*/ 883 h 1142"/>
                <a:gd name="T36" fmla="*/ 474 w 1160"/>
                <a:gd name="T37" fmla="*/ 623 h 1142"/>
                <a:gd name="T38" fmla="*/ 512 w 1160"/>
                <a:gd name="T39" fmla="*/ 547 h 1142"/>
                <a:gd name="T40" fmla="*/ 522 w 1160"/>
                <a:gd name="T41" fmla="*/ 355 h 1142"/>
                <a:gd name="T42" fmla="*/ 570 w 1160"/>
                <a:gd name="T43" fmla="*/ 268 h 1142"/>
                <a:gd name="T44" fmla="*/ 694 w 1160"/>
                <a:gd name="T45" fmla="*/ 115 h 1142"/>
                <a:gd name="T46" fmla="*/ 762 w 1160"/>
                <a:gd name="T47" fmla="*/ 57 h 1142"/>
                <a:gd name="T48" fmla="*/ 810 w 1160"/>
                <a:gd name="T49" fmla="*/ 9 h 1142"/>
                <a:gd name="T50" fmla="*/ 800 w 1160"/>
                <a:gd name="T51" fmla="*/ 38 h 1142"/>
                <a:gd name="T52" fmla="*/ 781 w 1160"/>
                <a:gd name="T53" fmla="*/ 67 h 1142"/>
                <a:gd name="T54" fmla="*/ 742 w 1160"/>
                <a:gd name="T55" fmla="*/ 211 h 1142"/>
                <a:gd name="T56" fmla="*/ 752 w 1160"/>
                <a:gd name="T57" fmla="*/ 268 h 1142"/>
                <a:gd name="T58" fmla="*/ 800 w 1160"/>
                <a:gd name="T59" fmla="*/ 239 h 1142"/>
                <a:gd name="T60" fmla="*/ 886 w 1160"/>
                <a:gd name="T61" fmla="*/ 211 h 1142"/>
                <a:gd name="T62" fmla="*/ 906 w 1160"/>
                <a:gd name="T63" fmla="*/ 182 h 1142"/>
                <a:gd name="T64" fmla="*/ 934 w 1160"/>
                <a:gd name="T65" fmla="*/ 163 h 1142"/>
                <a:gd name="T66" fmla="*/ 944 w 1160"/>
                <a:gd name="T67" fmla="*/ 134 h 1142"/>
                <a:gd name="T68" fmla="*/ 992 w 1160"/>
                <a:gd name="T69" fmla="*/ 95 h 1142"/>
                <a:gd name="T70" fmla="*/ 982 w 1160"/>
                <a:gd name="T71" fmla="*/ 239 h 1142"/>
                <a:gd name="T72" fmla="*/ 906 w 1160"/>
                <a:gd name="T73" fmla="*/ 297 h 1142"/>
                <a:gd name="T74" fmla="*/ 867 w 1160"/>
                <a:gd name="T75" fmla="*/ 335 h 1142"/>
                <a:gd name="T76" fmla="*/ 858 w 1160"/>
                <a:gd name="T77" fmla="*/ 364 h 1142"/>
                <a:gd name="T78" fmla="*/ 810 w 1160"/>
                <a:gd name="T79" fmla="*/ 403 h 1142"/>
                <a:gd name="T80" fmla="*/ 781 w 1160"/>
                <a:gd name="T81" fmla="*/ 489 h 1142"/>
                <a:gd name="T82" fmla="*/ 838 w 1160"/>
                <a:gd name="T83" fmla="*/ 691 h 1142"/>
                <a:gd name="T84" fmla="*/ 896 w 1160"/>
                <a:gd name="T85" fmla="*/ 662 h 1142"/>
                <a:gd name="T86" fmla="*/ 973 w 1160"/>
                <a:gd name="T87" fmla="*/ 604 h 1142"/>
                <a:gd name="T88" fmla="*/ 1011 w 1160"/>
                <a:gd name="T89" fmla="*/ 547 h 1142"/>
                <a:gd name="T90" fmla="*/ 1050 w 1160"/>
                <a:gd name="T91" fmla="*/ 460 h 1142"/>
                <a:gd name="T92" fmla="*/ 1117 w 1160"/>
                <a:gd name="T93" fmla="*/ 355 h 1142"/>
                <a:gd name="T94" fmla="*/ 1136 w 1160"/>
                <a:gd name="T95" fmla="*/ 681 h 1142"/>
                <a:gd name="T96" fmla="*/ 1002 w 1160"/>
                <a:gd name="T97" fmla="*/ 863 h 1142"/>
                <a:gd name="T98" fmla="*/ 934 w 1160"/>
                <a:gd name="T99" fmla="*/ 921 h 1142"/>
                <a:gd name="T100" fmla="*/ 886 w 1160"/>
                <a:gd name="T101" fmla="*/ 969 h 1142"/>
                <a:gd name="T102" fmla="*/ 742 w 1160"/>
                <a:gd name="T103" fmla="*/ 1075 h 1142"/>
                <a:gd name="T104" fmla="*/ 598 w 1160"/>
                <a:gd name="T105" fmla="*/ 1113 h 1142"/>
                <a:gd name="T106" fmla="*/ 445 w 1160"/>
                <a:gd name="T107" fmla="*/ 1142 h 1142"/>
                <a:gd name="T108" fmla="*/ 358 w 1160"/>
                <a:gd name="T109" fmla="*/ 1123 h 11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60" h="1142">
                  <a:moveTo>
                    <a:pt x="358" y="1123"/>
                  </a:moveTo>
                  <a:cubicBezTo>
                    <a:pt x="336" y="1120"/>
                    <a:pt x="313" y="1118"/>
                    <a:pt x="291" y="1113"/>
                  </a:cubicBezTo>
                  <a:cubicBezTo>
                    <a:pt x="271" y="1108"/>
                    <a:pt x="234" y="1094"/>
                    <a:pt x="234" y="1094"/>
                  </a:cubicBezTo>
                  <a:cubicBezTo>
                    <a:pt x="221" y="1081"/>
                    <a:pt x="210" y="1066"/>
                    <a:pt x="195" y="1055"/>
                  </a:cubicBezTo>
                  <a:cubicBezTo>
                    <a:pt x="177" y="1041"/>
                    <a:pt x="138" y="1017"/>
                    <a:pt x="138" y="1017"/>
                  </a:cubicBezTo>
                  <a:cubicBezTo>
                    <a:pt x="127" y="986"/>
                    <a:pt x="110" y="962"/>
                    <a:pt x="99" y="931"/>
                  </a:cubicBezTo>
                  <a:cubicBezTo>
                    <a:pt x="84" y="816"/>
                    <a:pt x="95" y="727"/>
                    <a:pt x="157" y="633"/>
                  </a:cubicBezTo>
                  <a:cubicBezTo>
                    <a:pt x="204" y="489"/>
                    <a:pt x="147" y="350"/>
                    <a:pt x="22" y="268"/>
                  </a:cubicBezTo>
                  <a:cubicBezTo>
                    <a:pt x="16" y="258"/>
                    <a:pt x="0" y="250"/>
                    <a:pt x="3" y="239"/>
                  </a:cubicBezTo>
                  <a:cubicBezTo>
                    <a:pt x="9" y="217"/>
                    <a:pt x="55" y="237"/>
                    <a:pt x="61" y="239"/>
                  </a:cubicBezTo>
                  <a:cubicBezTo>
                    <a:pt x="85" y="264"/>
                    <a:pt x="99" y="287"/>
                    <a:pt x="128" y="307"/>
                  </a:cubicBezTo>
                  <a:cubicBezTo>
                    <a:pt x="140" y="340"/>
                    <a:pt x="161" y="353"/>
                    <a:pt x="176" y="383"/>
                  </a:cubicBezTo>
                  <a:cubicBezTo>
                    <a:pt x="219" y="468"/>
                    <a:pt x="147" y="353"/>
                    <a:pt x="205" y="441"/>
                  </a:cubicBezTo>
                  <a:cubicBezTo>
                    <a:pt x="214" y="470"/>
                    <a:pt x="225" y="498"/>
                    <a:pt x="234" y="527"/>
                  </a:cubicBezTo>
                  <a:cubicBezTo>
                    <a:pt x="240" y="546"/>
                    <a:pt x="253" y="585"/>
                    <a:pt x="253" y="585"/>
                  </a:cubicBezTo>
                  <a:cubicBezTo>
                    <a:pt x="256" y="646"/>
                    <a:pt x="253" y="707"/>
                    <a:pt x="262" y="767"/>
                  </a:cubicBezTo>
                  <a:cubicBezTo>
                    <a:pt x="263" y="776"/>
                    <a:pt x="276" y="780"/>
                    <a:pt x="282" y="787"/>
                  </a:cubicBezTo>
                  <a:cubicBezTo>
                    <a:pt x="308" y="819"/>
                    <a:pt x="330" y="853"/>
                    <a:pt x="358" y="883"/>
                  </a:cubicBezTo>
                  <a:cubicBezTo>
                    <a:pt x="379" y="782"/>
                    <a:pt x="398" y="699"/>
                    <a:pt x="474" y="623"/>
                  </a:cubicBezTo>
                  <a:cubicBezTo>
                    <a:pt x="484" y="592"/>
                    <a:pt x="501" y="577"/>
                    <a:pt x="512" y="547"/>
                  </a:cubicBezTo>
                  <a:cubicBezTo>
                    <a:pt x="515" y="483"/>
                    <a:pt x="515" y="419"/>
                    <a:pt x="522" y="355"/>
                  </a:cubicBezTo>
                  <a:cubicBezTo>
                    <a:pt x="530" y="285"/>
                    <a:pt x="537" y="311"/>
                    <a:pt x="570" y="268"/>
                  </a:cubicBezTo>
                  <a:cubicBezTo>
                    <a:pt x="613" y="213"/>
                    <a:pt x="644" y="165"/>
                    <a:pt x="694" y="115"/>
                  </a:cubicBezTo>
                  <a:cubicBezTo>
                    <a:pt x="718" y="91"/>
                    <a:pt x="728" y="69"/>
                    <a:pt x="762" y="57"/>
                  </a:cubicBezTo>
                  <a:cubicBezTo>
                    <a:pt x="765" y="52"/>
                    <a:pt x="794" y="0"/>
                    <a:pt x="810" y="9"/>
                  </a:cubicBezTo>
                  <a:cubicBezTo>
                    <a:pt x="819" y="14"/>
                    <a:pt x="805" y="29"/>
                    <a:pt x="800" y="38"/>
                  </a:cubicBezTo>
                  <a:cubicBezTo>
                    <a:pt x="795" y="48"/>
                    <a:pt x="786" y="57"/>
                    <a:pt x="781" y="67"/>
                  </a:cubicBezTo>
                  <a:cubicBezTo>
                    <a:pt x="760" y="108"/>
                    <a:pt x="751" y="166"/>
                    <a:pt x="742" y="211"/>
                  </a:cubicBezTo>
                  <a:cubicBezTo>
                    <a:pt x="745" y="230"/>
                    <a:pt x="740" y="253"/>
                    <a:pt x="752" y="268"/>
                  </a:cubicBezTo>
                  <a:cubicBezTo>
                    <a:pt x="765" y="284"/>
                    <a:pt x="797" y="241"/>
                    <a:pt x="800" y="239"/>
                  </a:cubicBezTo>
                  <a:cubicBezTo>
                    <a:pt x="826" y="223"/>
                    <a:pt x="886" y="211"/>
                    <a:pt x="886" y="211"/>
                  </a:cubicBezTo>
                  <a:cubicBezTo>
                    <a:pt x="893" y="201"/>
                    <a:pt x="898" y="190"/>
                    <a:pt x="906" y="182"/>
                  </a:cubicBezTo>
                  <a:cubicBezTo>
                    <a:pt x="914" y="174"/>
                    <a:pt x="927" y="172"/>
                    <a:pt x="934" y="163"/>
                  </a:cubicBezTo>
                  <a:cubicBezTo>
                    <a:pt x="940" y="155"/>
                    <a:pt x="938" y="142"/>
                    <a:pt x="944" y="134"/>
                  </a:cubicBezTo>
                  <a:cubicBezTo>
                    <a:pt x="957" y="118"/>
                    <a:pt x="978" y="110"/>
                    <a:pt x="992" y="95"/>
                  </a:cubicBezTo>
                  <a:cubicBezTo>
                    <a:pt x="1008" y="140"/>
                    <a:pt x="1008" y="197"/>
                    <a:pt x="982" y="239"/>
                  </a:cubicBezTo>
                  <a:cubicBezTo>
                    <a:pt x="966" y="266"/>
                    <a:pt x="906" y="297"/>
                    <a:pt x="906" y="297"/>
                  </a:cubicBezTo>
                  <a:cubicBezTo>
                    <a:pt x="878" y="377"/>
                    <a:pt x="920" y="282"/>
                    <a:pt x="867" y="335"/>
                  </a:cubicBezTo>
                  <a:cubicBezTo>
                    <a:pt x="860" y="342"/>
                    <a:pt x="864" y="356"/>
                    <a:pt x="858" y="364"/>
                  </a:cubicBezTo>
                  <a:cubicBezTo>
                    <a:pt x="845" y="380"/>
                    <a:pt x="824" y="388"/>
                    <a:pt x="810" y="403"/>
                  </a:cubicBezTo>
                  <a:cubicBezTo>
                    <a:pt x="787" y="470"/>
                    <a:pt x="796" y="441"/>
                    <a:pt x="781" y="489"/>
                  </a:cubicBezTo>
                  <a:cubicBezTo>
                    <a:pt x="795" y="846"/>
                    <a:pt x="727" y="727"/>
                    <a:pt x="838" y="691"/>
                  </a:cubicBezTo>
                  <a:cubicBezTo>
                    <a:pt x="914" y="638"/>
                    <a:pt x="822" y="698"/>
                    <a:pt x="896" y="662"/>
                  </a:cubicBezTo>
                  <a:cubicBezTo>
                    <a:pt x="925" y="648"/>
                    <a:pt x="946" y="622"/>
                    <a:pt x="973" y="604"/>
                  </a:cubicBezTo>
                  <a:cubicBezTo>
                    <a:pt x="986" y="585"/>
                    <a:pt x="998" y="566"/>
                    <a:pt x="1011" y="547"/>
                  </a:cubicBezTo>
                  <a:cubicBezTo>
                    <a:pt x="1029" y="520"/>
                    <a:pt x="1031" y="488"/>
                    <a:pt x="1050" y="460"/>
                  </a:cubicBezTo>
                  <a:cubicBezTo>
                    <a:pt x="1064" y="416"/>
                    <a:pt x="1092" y="392"/>
                    <a:pt x="1117" y="355"/>
                  </a:cubicBezTo>
                  <a:cubicBezTo>
                    <a:pt x="1160" y="216"/>
                    <a:pt x="1136" y="283"/>
                    <a:pt x="1136" y="681"/>
                  </a:cubicBezTo>
                  <a:cubicBezTo>
                    <a:pt x="1136" y="774"/>
                    <a:pt x="1089" y="835"/>
                    <a:pt x="1002" y="863"/>
                  </a:cubicBezTo>
                  <a:cubicBezTo>
                    <a:pt x="981" y="884"/>
                    <a:pt x="953" y="898"/>
                    <a:pt x="934" y="921"/>
                  </a:cubicBezTo>
                  <a:cubicBezTo>
                    <a:pt x="896" y="968"/>
                    <a:pt x="938" y="935"/>
                    <a:pt x="886" y="969"/>
                  </a:cubicBezTo>
                  <a:cubicBezTo>
                    <a:pt x="861" y="1051"/>
                    <a:pt x="824" y="1063"/>
                    <a:pt x="742" y="1075"/>
                  </a:cubicBezTo>
                  <a:cubicBezTo>
                    <a:pt x="690" y="1092"/>
                    <a:pt x="651" y="1104"/>
                    <a:pt x="598" y="1113"/>
                  </a:cubicBezTo>
                  <a:cubicBezTo>
                    <a:pt x="549" y="1130"/>
                    <a:pt x="445" y="1142"/>
                    <a:pt x="445" y="1142"/>
                  </a:cubicBezTo>
                  <a:cubicBezTo>
                    <a:pt x="294" y="1131"/>
                    <a:pt x="266" y="1140"/>
                    <a:pt x="358" y="1123"/>
                  </a:cubicBezTo>
                  <a:close/>
                </a:path>
              </a:pathLst>
            </a:custGeom>
            <a:solidFill>
              <a:srgbClr val="E9970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1" name="Freeform 60">
              <a:extLst>
                <a:ext uri="{FF2B5EF4-FFF2-40B4-BE49-F238E27FC236}">
                  <a16:creationId xmlns:a16="http://schemas.microsoft.com/office/drawing/2014/main" id="{276E17AE-8213-42EE-8841-B8BA0D4E8112}"/>
                </a:ext>
              </a:extLst>
            </p:cNvPr>
            <p:cNvSpPr>
              <a:spLocks/>
            </p:cNvSpPr>
            <p:nvPr/>
          </p:nvSpPr>
          <p:spPr bwMode="auto">
            <a:xfrm>
              <a:off x="893" y="3091"/>
              <a:ext cx="669" cy="1083"/>
            </a:xfrm>
            <a:custGeom>
              <a:avLst/>
              <a:gdLst>
                <a:gd name="T0" fmla="*/ 86 w 669"/>
                <a:gd name="T1" fmla="*/ 1037 h 1083"/>
                <a:gd name="T2" fmla="*/ 144 w 669"/>
                <a:gd name="T3" fmla="*/ 807 h 1083"/>
                <a:gd name="T4" fmla="*/ 163 w 669"/>
                <a:gd name="T5" fmla="*/ 749 h 1083"/>
                <a:gd name="T6" fmla="*/ 173 w 669"/>
                <a:gd name="T7" fmla="*/ 711 h 1083"/>
                <a:gd name="T8" fmla="*/ 192 w 669"/>
                <a:gd name="T9" fmla="*/ 653 h 1083"/>
                <a:gd name="T10" fmla="*/ 182 w 669"/>
                <a:gd name="T11" fmla="*/ 471 h 1083"/>
                <a:gd name="T12" fmla="*/ 163 w 669"/>
                <a:gd name="T13" fmla="*/ 442 h 1083"/>
                <a:gd name="T14" fmla="*/ 105 w 669"/>
                <a:gd name="T15" fmla="*/ 327 h 1083"/>
                <a:gd name="T16" fmla="*/ 57 w 669"/>
                <a:gd name="T17" fmla="*/ 211 h 1083"/>
                <a:gd name="T18" fmla="*/ 38 w 669"/>
                <a:gd name="T19" fmla="*/ 154 h 1083"/>
                <a:gd name="T20" fmla="*/ 29 w 669"/>
                <a:gd name="T21" fmla="*/ 19 h 1083"/>
                <a:gd name="T22" fmla="*/ 9 w 669"/>
                <a:gd name="T23" fmla="*/ 0 h 1083"/>
                <a:gd name="T24" fmla="*/ 67 w 669"/>
                <a:gd name="T25" fmla="*/ 19 h 1083"/>
                <a:gd name="T26" fmla="*/ 115 w 669"/>
                <a:gd name="T27" fmla="*/ 135 h 1083"/>
                <a:gd name="T28" fmla="*/ 173 w 669"/>
                <a:gd name="T29" fmla="*/ 288 h 1083"/>
                <a:gd name="T30" fmla="*/ 230 w 669"/>
                <a:gd name="T31" fmla="*/ 288 h 1083"/>
                <a:gd name="T32" fmla="*/ 259 w 669"/>
                <a:gd name="T33" fmla="*/ 279 h 1083"/>
                <a:gd name="T34" fmla="*/ 317 w 669"/>
                <a:gd name="T35" fmla="*/ 173 h 1083"/>
                <a:gd name="T36" fmla="*/ 355 w 669"/>
                <a:gd name="T37" fmla="*/ 48 h 1083"/>
                <a:gd name="T38" fmla="*/ 297 w 669"/>
                <a:gd name="T39" fmla="*/ 471 h 1083"/>
                <a:gd name="T40" fmla="*/ 307 w 669"/>
                <a:gd name="T41" fmla="*/ 557 h 1083"/>
                <a:gd name="T42" fmla="*/ 470 w 669"/>
                <a:gd name="T43" fmla="*/ 451 h 1083"/>
                <a:gd name="T44" fmla="*/ 537 w 669"/>
                <a:gd name="T45" fmla="*/ 442 h 1083"/>
                <a:gd name="T46" fmla="*/ 633 w 669"/>
                <a:gd name="T47" fmla="*/ 423 h 1083"/>
                <a:gd name="T48" fmla="*/ 614 w 669"/>
                <a:gd name="T49" fmla="*/ 480 h 1083"/>
                <a:gd name="T50" fmla="*/ 480 w 669"/>
                <a:gd name="T51" fmla="*/ 519 h 1083"/>
                <a:gd name="T52" fmla="*/ 345 w 669"/>
                <a:gd name="T53" fmla="*/ 691 h 1083"/>
                <a:gd name="T54" fmla="*/ 326 w 669"/>
                <a:gd name="T55" fmla="*/ 749 h 1083"/>
                <a:gd name="T56" fmla="*/ 297 w 669"/>
                <a:gd name="T57" fmla="*/ 807 h 1083"/>
                <a:gd name="T58" fmla="*/ 201 w 669"/>
                <a:gd name="T59" fmla="*/ 960 h 1083"/>
                <a:gd name="T60" fmla="*/ 163 w 669"/>
                <a:gd name="T61" fmla="*/ 999 h 1083"/>
                <a:gd name="T62" fmla="*/ 125 w 669"/>
                <a:gd name="T63" fmla="*/ 1037 h 1083"/>
                <a:gd name="T64" fmla="*/ 105 w 669"/>
                <a:gd name="T65" fmla="*/ 1066 h 1083"/>
                <a:gd name="T66" fmla="*/ 77 w 669"/>
                <a:gd name="T67" fmla="*/ 1075 h 1083"/>
                <a:gd name="T68" fmla="*/ 86 w 669"/>
                <a:gd name="T69" fmla="*/ 1037 h 10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69" h="1083">
                  <a:moveTo>
                    <a:pt x="86" y="1037"/>
                  </a:moveTo>
                  <a:cubicBezTo>
                    <a:pt x="98" y="958"/>
                    <a:pt x="98" y="875"/>
                    <a:pt x="144" y="807"/>
                  </a:cubicBezTo>
                  <a:cubicBezTo>
                    <a:pt x="150" y="788"/>
                    <a:pt x="158" y="769"/>
                    <a:pt x="163" y="749"/>
                  </a:cubicBezTo>
                  <a:cubicBezTo>
                    <a:pt x="166" y="736"/>
                    <a:pt x="169" y="724"/>
                    <a:pt x="173" y="711"/>
                  </a:cubicBezTo>
                  <a:cubicBezTo>
                    <a:pt x="179" y="692"/>
                    <a:pt x="192" y="653"/>
                    <a:pt x="192" y="653"/>
                  </a:cubicBezTo>
                  <a:cubicBezTo>
                    <a:pt x="189" y="592"/>
                    <a:pt x="190" y="531"/>
                    <a:pt x="182" y="471"/>
                  </a:cubicBezTo>
                  <a:cubicBezTo>
                    <a:pt x="180" y="460"/>
                    <a:pt x="168" y="452"/>
                    <a:pt x="163" y="442"/>
                  </a:cubicBezTo>
                  <a:cubicBezTo>
                    <a:pt x="144" y="404"/>
                    <a:pt x="119" y="368"/>
                    <a:pt x="105" y="327"/>
                  </a:cubicBezTo>
                  <a:cubicBezTo>
                    <a:pt x="91" y="286"/>
                    <a:pt x="71" y="253"/>
                    <a:pt x="57" y="211"/>
                  </a:cubicBezTo>
                  <a:cubicBezTo>
                    <a:pt x="51" y="192"/>
                    <a:pt x="38" y="154"/>
                    <a:pt x="38" y="154"/>
                  </a:cubicBezTo>
                  <a:cubicBezTo>
                    <a:pt x="35" y="109"/>
                    <a:pt x="37" y="63"/>
                    <a:pt x="29" y="19"/>
                  </a:cubicBezTo>
                  <a:cubicBezTo>
                    <a:pt x="27" y="10"/>
                    <a:pt x="0" y="0"/>
                    <a:pt x="9" y="0"/>
                  </a:cubicBezTo>
                  <a:cubicBezTo>
                    <a:pt x="29" y="0"/>
                    <a:pt x="67" y="19"/>
                    <a:pt x="67" y="19"/>
                  </a:cubicBezTo>
                  <a:cubicBezTo>
                    <a:pt x="81" y="60"/>
                    <a:pt x="101" y="92"/>
                    <a:pt x="115" y="135"/>
                  </a:cubicBezTo>
                  <a:cubicBezTo>
                    <a:pt x="133" y="189"/>
                    <a:pt x="141" y="241"/>
                    <a:pt x="173" y="288"/>
                  </a:cubicBezTo>
                  <a:cubicBezTo>
                    <a:pt x="199" y="368"/>
                    <a:pt x="181" y="363"/>
                    <a:pt x="230" y="288"/>
                  </a:cubicBezTo>
                  <a:cubicBezTo>
                    <a:pt x="236" y="280"/>
                    <a:pt x="249" y="282"/>
                    <a:pt x="259" y="279"/>
                  </a:cubicBezTo>
                  <a:cubicBezTo>
                    <a:pt x="272" y="242"/>
                    <a:pt x="289" y="199"/>
                    <a:pt x="317" y="173"/>
                  </a:cubicBezTo>
                  <a:cubicBezTo>
                    <a:pt x="325" y="117"/>
                    <a:pt x="326" y="93"/>
                    <a:pt x="355" y="48"/>
                  </a:cubicBezTo>
                  <a:cubicBezTo>
                    <a:pt x="380" y="190"/>
                    <a:pt x="407" y="361"/>
                    <a:pt x="297" y="471"/>
                  </a:cubicBezTo>
                  <a:cubicBezTo>
                    <a:pt x="276" y="557"/>
                    <a:pt x="253" y="538"/>
                    <a:pt x="307" y="557"/>
                  </a:cubicBezTo>
                  <a:cubicBezTo>
                    <a:pt x="372" y="535"/>
                    <a:pt x="402" y="464"/>
                    <a:pt x="470" y="451"/>
                  </a:cubicBezTo>
                  <a:cubicBezTo>
                    <a:pt x="492" y="447"/>
                    <a:pt x="515" y="446"/>
                    <a:pt x="537" y="442"/>
                  </a:cubicBezTo>
                  <a:cubicBezTo>
                    <a:pt x="569" y="436"/>
                    <a:pt x="633" y="423"/>
                    <a:pt x="633" y="423"/>
                  </a:cubicBezTo>
                  <a:cubicBezTo>
                    <a:pt x="669" y="457"/>
                    <a:pt x="656" y="467"/>
                    <a:pt x="614" y="480"/>
                  </a:cubicBezTo>
                  <a:cubicBezTo>
                    <a:pt x="566" y="512"/>
                    <a:pt x="542" y="511"/>
                    <a:pt x="480" y="519"/>
                  </a:cubicBezTo>
                  <a:cubicBezTo>
                    <a:pt x="401" y="544"/>
                    <a:pt x="370" y="619"/>
                    <a:pt x="345" y="691"/>
                  </a:cubicBezTo>
                  <a:cubicBezTo>
                    <a:pt x="338" y="710"/>
                    <a:pt x="337" y="732"/>
                    <a:pt x="326" y="749"/>
                  </a:cubicBezTo>
                  <a:cubicBezTo>
                    <a:pt x="306" y="779"/>
                    <a:pt x="306" y="774"/>
                    <a:pt x="297" y="807"/>
                  </a:cubicBezTo>
                  <a:cubicBezTo>
                    <a:pt x="280" y="868"/>
                    <a:pt x="268" y="939"/>
                    <a:pt x="201" y="960"/>
                  </a:cubicBezTo>
                  <a:cubicBezTo>
                    <a:pt x="178" y="1033"/>
                    <a:pt x="212" y="951"/>
                    <a:pt x="163" y="999"/>
                  </a:cubicBezTo>
                  <a:cubicBezTo>
                    <a:pt x="110" y="1050"/>
                    <a:pt x="202" y="1010"/>
                    <a:pt x="125" y="1037"/>
                  </a:cubicBezTo>
                  <a:cubicBezTo>
                    <a:pt x="118" y="1047"/>
                    <a:pt x="114" y="1059"/>
                    <a:pt x="105" y="1066"/>
                  </a:cubicBezTo>
                  <a:cubicBezTo>
                    <a:pt x="97" y="1072"/>
                    <a:pt x="82" y="1083"/>
                    <a:pt x="77" y="1075"/>
                  </a:cubicBezTo>
                  <a:cubicBezTo>
                    <a:pt x="70" y="1064"/>
                    <a:pt x="83" y="1050"/>
                    <a:pt x="86" y="1037"/>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2" name="Freeform 61">
              <a:extLst>
                <a:ext uri="{FF2B5EF4-FFF2-40B4-BE49-F238E27FC236}">
                  <a16:creationId xmlns:a16="http://schemas.microsoft.com/office/drawing/2014/main" id="{9D011AB9-0201-43DE-AA10-70E4376CAEDF}"/>
                </a:ext>
              </a:extLst>
            </p:cNvPr>
            <p:cNvSpPr>
              <a:spLocks/>
            </p:cNvSpPr>
            <p:nvPr/>
          </p:nvSpPr>
          <p:spPr bwMode="auto">
            <a:xfrm>
              <a:off x="734" y="3254"/>
              <a:ext cx="586" cy="941"/>
            </a:xfrm>
            <a:custGeom>
              <a:avLst/>
              <a:gdLst>
                <a:gd name="T0" fmla="*/ 202 w 586"/>
                <a:gd name="T1" fmla="*/ 941 h 941"/>
                <a:gd name="T2" fmla="*/ 163 w 586"/>
                <a:gd name="T3" fmla="*/ 884 h 941"/>
                <a:gd name="T4" fmla="*/ 154 w 586"/>
                <a:gd name="T5" fmla="*/ 855 h 941"/>
                <a:gd name="T6" fmla="*/ 125 w 586"/>
                <a:gd name="T7" fmla="*/ 836 h 941"/>
                <a:gd name="T8" fmla="*/ 87 w 586"/>
                <a:gd name="T9" fmla="*/ 797 h 941"/>
                <a:gd name="T10" fmla="*/ 77 w 586"/>
                <a:gd name="T11" fmla="*/ 768 h 941"/>
                <a:gd name="T12" fmla="*/ 58 w 586"/>
                <a:gd name="T13" fmla="*/ 740 h 941"/>
                <a:gd name="T14" fmla="*/ 10 w 586"/>
                <a:gd name="T15" fmla="*/ 615 h 941"/>
                <a:gd name="T16" fmla="*/ 39 w 586"/>
                <a:gd name="T17" fmla="*/ 404 h 941"/>
                <a:gd name="T18" fmla="*/ 29 w 586"/>
                <a:gd name="T19" fmla="*/ 116 h 941"/>
                <a:gd name="T20" fmla="*/ 0 w 586"/>
                <a:gd name="T21" fmla="*/ 10 h 941"/>
                <a:gd name="T22" fmla="*/ 10 w 586"/>
                <a:gd name="T23" fmla="*/ 39 h 941"/>
                <a:gd name="T24" fmla="*/ 48 w 586"/>
                <a:gd name="T25" fmla="*/ 116 h 941"/>
                <a:gd name="T26" fmla="*/ 125 w 586"/>
                <a:gd name="T27" fmla="*/ 221 h 941"/>
                <a:gd name="T28" fmla="*/ 163 w 586"/>
                <a:gd name="T29" fmla="*/ 308 h 941"/>
                <a:gd name="T30" fmla="*/ 211 w 586"/>
                <a:gd name="T31" fmla="*/ 615 h 941"/>
                <a:gd name="T32" fmla="*/ 259 w 586"/>
                <a:gd name="T33" fmla="*/ 538 h 941"/>
                <a:gd name="T34" fmla="*/ 355 w 586"/>
                <a:gd name="T35" fmla="*/ 471 h 941"/>
                <a:gd name="T36" fmla="*/ 403 w 586"/>
                <a:gd name="T37" fmla="*/ 442 h 941"/>
                <a:gd name="T38" fmla="*/ 509 w 586"/>
                <a:gd name="T39" fmla="*/ 375 h 941"/>
                <a:gd name="T40" fmla="*/ 567 w 586"/>
                <a:gd name="T41" fmla="*/ 298 h 941"/>
                <a:gd name="T42" fmla="*/ 576 w 586"/>
                <a:gd name="T43" fmla="*/ 269 h 941"/>
                <a:gd name="T44" fmla="*/ 586 w 586"/>
                <a:gd name="T45" fmla="*/ 212 h 941"/>
                <a:gd name="T46" fmla="*/ 423 w 586"/>
                <a:gd name="T47" fmla="*/ 576 h 941"/>
                <a:gd name="T48" fmla="*/ 355 w 586"/>
                <a:gd name="T49" fmla="*/ 644 h 941"/>
                <a:gd name="T50" fmla="*/ 317 w 586"/>
                <a:gd name="T51" fmla="*/ 692 h 941"/>
                <a:gd name="T52" fmla="*/ 259 w 586"/>
                <a:gd name="T53" fmla="*/ 874 h 941"/>
                <a:gd name="T54" fmla="*/ 231 w 586"/>
                <a:gd name="T55" fmla="*/ 932 h 941"/>
                <a:gd name="T56" fmla="*/ 202 w 586"/>
                <a:gd name="T57" fmla="*/ 941 h 9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6" h="941">
                  <a:moveTo>
                    <a:pt x="202" y="941"/>
                  </a:moveTo>
                  <a:cubicBezTo>
                    <a:pt x="189" y="922"/>
                    <a:pt x="170" y="906"/>
                    <a:pt x="163" y="884"/>
                  </a:cubicBezTo>
                  <a:cubicBezTo>
                    <a:pt x="160" y="874"/>
                    <a:pt x="160" y="863"/>
                    <a:pt x="154" y="855"/>
                  </a:cubicBezTo>
                  <a:cubicBezTo>
                    <a:pt x="147" y="846"/>
                    <a:pt x="135" y="842"/>
                    <a:pt x="125" y="836"/>
                  </a:cubicBezTo>
                  <a:cubicBezTo>
                    <a:pt x="98" y="757"/>
                    <a:pt x="138" y="849"/>
                    <a:pt x="87" y="797"/>
                  </a:cubicBezTo>
                  <a:cubicBezTo>
                    <a:pt x="80" y="790"/>
                    <a:pt x="82" y="777"/>
                    <a:pt x="77" y="768"/>
                  </a:cubicBezTo>
                  <a:cubicBezTo>
                    <a:pt x="72" y="758"/>
                    <a:pt x="64" y="749"/>
                    <a:pt x="58" y="740"/>
                  </a:cubicBezTo>
                  <a:cubicBezTo>
                    <a:pt x="47" y="696"/>
                    <a:pt x="24" y="659"/>
                    <a:pt x="10" y="615"/>
                  </a:cubicBezTo>
                  <a:cubicBezTo>
                    <a:pt x="16" y="526"/>
                    <a:pt x="12" y="478"/>
                    <a:pt x="39" y="404"/>
                  </a:cubicBezTo>
                  <a:cubicBezTo>
                    <a:pt x="36" y="308"/>
                    <a:pt x="35" y="212"/>
                    <a:pt x="29" y="116"/>
                  </a:cubicBezTo>
                  <a:cubicBezTo>
                    <a:pt x="27" y="80"/>
                    <a:pt x="0" y="46"/>
                    <a:pt x="0" y="10"/>
                  </a:cubicBezTo>
                  <a:cubicBezTo>
                    <a:pt x="0" y="0"/>
                    <a:pt x="7" y="29"/>
                    <a:pt x="10" y="39"/>
                  </a:cubicBezTo>
                  <a:cubicBezTo>
                    <a:pt x="20" y="71"/>
                    <a:pt x="25" y="92"/>
                    <a:pt x="48" y="116"/>
                  </a:cubicBezTo>
                  <a:cubicBezTo>
                    <a:pt x="65" y="164"/>
                    <a:pt x="106" y="166"/>
                    <a:pt x="125" y="221"/>
                  </a:cubicBezTo>
                  <a:cubicBezTo>
                    <a:pt x="136" y="254"/>
                    <a:pt x="144" y="279"/>
                    <a:pt x="163" y="308"/>
                  </a:cubicBezTo>
                  <a:cubicBezTo>
                    <a:pt x="171" y="416"/>
                    <a:pt x="187" y="512"/>
                    <a:pt x="211" y="615"/>
                  </a:cubicBezTo>
                  <a:cubicBezTo>
                    <a:pt x="236" y="591"/>
                    <a:pt x="237" y="565"/>
                    <a:pt x="259" y="538"/>
                  </a:cubicBezTo>
                  <a:cubicBezTo>
                    <a:pt x="282" y="510"/>
                    <a:pt x="321" y="482"/>
                    <a:pt x="355" y="471"/>
                  </a:cubicBezTo>
                  <a:cubicBezTo>
                    <a:pt x="406" y="422"/>
                    <a:pt x="340" y="480"/>
                    <a:pt x="403" y="442"/>
                  </a:cubicBezTo>
                  <a:cubicBezTo>
                    <a:pt x="440" y="420"/>
                    <a:pt x="466" y="388"/>
                    <a:pt x="509" y="375"/>
                  </a:cubicBezTo>
                  <a:cubicBezTo>
                    <a:pt x="552" y="309"/>
                    <a:pt x="530" y="333"/>
                    <a:pt x="567" y="298"/>
                  </a:cubicBezTo>
                  <a:cubicBezTo>
                    <a:pt x="570" y="288"/>
                    <a:pt x="574" y="279"/>
                    <a:pt x="576" y="269"/>
                  </a:cubicBezTo>
                  <a:cubicBezTo>
                    <a:pt x="580" y="250"/>
                    <a:pt x="586" y="193"/>
                    <a:pt x="586" y="212"/>
                  </a:cubicBezTo>
                  <a:cubicBezTo>
                    <a:pt x="586" y="348"/>
                    <a:pt x="527" y="491"/>
                    <a:pt x="423" y="576"/>
                  </a:cubicBezTo>
                  <a:cubicBezTo>
                    <a:pt x="396" y="598"/>
                    <a:pt x="385" y="624"/>
                    <a:pt x="355" y="644"/>
                  </a:cubicBezTo>
                  <a:cubicBezTo>
                    <a:pt x="344" y="661"/>
                    <a:pt x="328" y="675"/>
                    <a:pt x="317" y="692"/>
                  </a:cubicBezTo>
                  <a:cubicBezTo>
                    <a:pt x="287" y="742"/>
                    <a:pt x="277" y="819"/>
                    <a:pt x="259" y="874"/>
                  </a:cubicBezTo>
                  <a:cubicBezTo>
                    <a:pt x="253" y="893"/>
                    <a:pt x="249" y="918"/>
                    <a:pt x="231" y="932"/>
                  </a:cubicBezTo>
                  <a:cubicBezTo>
                    <a:pt x="223" y="938"/>
                    <a:pt x="212" y="938"/>
                    <a:pt x="202" y="941"/>
                  </a:cubicBezTo>
                  <a:close/>
                </a:path>
              </a:pathLst>
            </a:custGeom>
            <a:solidFill>
              <a:srgbClr val="F1FC1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133" name="Group 62">
            <a:extLst>
              <a:ext uri="{FF2B5EF4-FFF2-40B4-BE49-F238E27FC236}">
                <a16:creationId xmlns:a16="http://schemas.microsoft.com/office/drawing/2014/main" id="{3AC795C0-806D-41CE-91B5-DFBA31E86D1E}"/>
              </a:ext>
            </a:extLst>
          </p:cNvPr>
          <p:cNvGrpSpPr>
            <a:grpSpLocks/>
          </p:cNvGrpSpPr>
          <p:nvPr/>
        </p:nvGrpSpPr>
        <p:grpSpPr bwMode="auto">
          <a:xfrm>
            <a:off x="7467600" y="4729163"/>
            <a:ext cx="1676400" cy="2133600"/>
            <a:chOff x="352" y="3063"/>
            <a:chExt cx="1210" cy="1161"/>
          </a:xfrm>
        </p:grpSpPr>
        <p:sp>
          <p:nvSpPr>
            <p:cNvPr id="5135" name="Freeform 63">
              <a:extLst>
                <a:ext uri="{FF2B5EF4-FFF2-40B4-BE49-F238E27FC236}">
                  <a16:creationId xmlns:a16="http://schemas.microsoft.com/office/drawing/2014/main" id="{73228991-F3A9-4A5B-90A6-E249E3BE886A}"/>
                </a:ext>
              </a:extLst>
            </p:cNvPr>
            <p:cNvSpPr>
              <a:spLocks/>
            </p:cNvSpPr>
            <p:nvPr/>
          </p:nvSpPr>
          <p:spPr bwMode="auto">
            <a:xfrm>
              <a:off x="507" y="3066"/>
              <a:ext cx="405" cy="1158"/>
            </a:xfrm>
            <a:custGeom>
              <a:avLst/>
              <a:gdLst>
                <a:gd name="T0" fmla="*/ 405 w 405"/>
                <a:gd name="T1" fmla="*/ 1129 h 1158"/>
                <a:gd name="T2" fmla="*/ 357 w 405"/>
                <a:gd name="T3" fmla="*/ 937 h 1158"/>
                <a:gd name="T4" fmla="*/ 309 w 405"/>
                <a:gd name="T5" fmla="*/ 851 h 1158"/>
                <a:gd name="T6" fmla="*/ 271 w 405"/>
                <a:gd name="T7" fmla="*/ 736 h 1158"/>
                <a:gd name="T8" fmla="*/ 213 w 405"/>
                <a:gd name="T9" fmla="*/ 534 h 1158"/>
                <a:gd name="T10" fmla="*/ 194 w 405"/>
                <a:gd name="T11" fmla="*/ 505 h 1158"/>
                <a:gd name="T12" fmla="*/ 155 w 405"/>
                <a:gd name="T13" fmla="*/ 428 h 1158"/>
                <a:gd name="T14" fmla="*/ 127 w 405"/>
                <a:gd name="T15" fmla="*/ 323 h 1158"/>
                <a:gd name="T16" fmla="*/ 88 w 405"/>
                <a:gd name="T17" fmla="*/ 131 h 1158"/>
                <a:gd name="T18" fmla="*/ 59 w 405"/>
                <a:gd name="T19" fmla="*/ 246 h 1158"/>
                <a:gd name="T20" fmla="*/ 98 w 405"/>
                <a:gd name="T21" fmla="*/ 803 h 1158"/>
                <a:gd name="T22" fmla="*/ 136 w 405"/>
                <a:gd name="T23" fmla="*/ 889 h 1158"/>
                <a:gd name="T24" fmla="*/ 194 w 405"/>
                <a:gd name="T25" fmla="*/ 1024 h 1158"/>
                <a:gd name="T26" fmla="*/ 223 w 405"/>
                <a:gd name="T27" fmla="*/ 1100 h 1158"/>
                <a:gd name="T28" fmla="*/ 232 w 405"/>
                <a:gd name="T29" fmla="*/ 1129 h 1158"/>
                <a:gd name="T30" fmla="*/ 405 w 405"/>
                <a:gd name="T31" fmla="*/ 1129 h 1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5" h="1158">
                  <a:moveTo>
                    <a:pt x="405" y="1129"/>
                  </a:moveTo>
                  <a:cubicBezTo>
                    <a:pt x="391" y="1064"/>
                    <a:pt x="378" y="1000"/>
                    <a:pt x="357" y="937"/>
                  </a:cubicBezTo>
                  <a:cubicBezTo>
                    <a:pt x="347" y="906"/>
                    <a:pt x="309" y="851"/>
                    <a:pt x="309" y="851"/>
                  </a:cubicBezTo>
                  <a:cubicBezTo>
                    <a:pt x="301" y="802"/>
                    <a:pt x="298" y="776"/>
                    <a:pt x="271" y="736"/>
                  </a:cubicBezTo>
                  <a:cubicBezTo>
                    <a:pt x="259" y="666"/>
                    <a:pt x="235" y="602"/>
                    <a:pt x="213" y="534"/>
                  </a:cubicBezTo>
                  <a:cubicBezTo>
                    <a:pt x="209" y="523"/>
                    <a:pt x="199" y="516"/>
                    <a:pt x="194" y="505"/>
                  </a:cubicBezTo>
                  <a:cubicBezTo>
                    <a:pt x="159" y="426"/>
                    <a:pt x="195" y="468"/>
                    <a:pt x="155" y="428"/>
                  </a:cubicBezTo>
                  <a:cubicBezTo>
                    <a:pt x="147" y="392"/>
                    <a:pt x="135" y="359"/>
                    <a:pt x="127" y="323"/>
                  </a:cubicBezTo>
                  <a:cubicBezTo>
                    <a:pt x="135" y="89"/>
                    <a:pt x="174" y="0"/>
                    <a:pt x="88" y="131"/>
                  </a:cubicBezTo>
                  <a:cubicBezTo>
                    <a:pt x="76" y="171"/>
                    <a:pt x="66" y="204"/>
                    <a:pt x="59" y="246"/>
                  </a:cubicBezTo>
                  <a:cubicBezTo>
                    <a:pt x="53" y="410"/>
                    <a:pt x="0" y="653"/>
                    <a:pt x="98" y="803"/>
                  </a:cubicBezTo>
                  <a:cubicBezTo>
                    <a:pt x="108" y="836"/>
                    <a:pt x="121" y="859"/>
                    <a:pt x="136" y="889"/>
                  </a:cubicBezTo>
                  <a:cubicBezTo>
                    <a:pt x="159" y="935"/>
                    <a:pt x="158" y="986"/>
                    <a:pt x="194" y="1024"/>
                  </a:cubicBezTo>
                  <a:cubicBezTo>
                    <a:pt x="215" y="1158"/>
                    <a:pt x="184" y="1035"/>
                    <a:pt x="223" y="1100"/>
                  </a:cubicBezTo>
                  <a:cubicBezTo>
                    <a:pt x="228" y="1109"/>
                    <a:pt x="222" y="1127"/>
                    <a:pt x="232" y="1129"/>
                  </a:cubicBezTo>
                  <a:cubicBezTo>
                    <a:pt x="289" y="1138"/>
                    <a:pt x="347" y="1129"/>
                    <a:pt x="405" y="1129"/>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6" name="Freeform 64">
              <a:extLst>
                <a:ext uri="{FF2B5EF4-FFF2-40B4-BE49-F238E27FC236}">
                  <a16:creationId xmlns:a16="http://schemas.microsoft.com/office/drawing/2014/main" id="{2E7E9F1A-4976-41C8-8309-48B79ED30519}"/>
                </a:ext>
              </a:extLst>
            </p:cNvPr>
            <p:cNvSpPr>
              <a:spLocks/>
            </p:cNvSpPr>
            <p:nvPr/>
          </p:nvSpPr>
          <p:spPr bwMode="auto">
            <a:xfrm>
              <a:off x="352" y="3063"/>
              <a:ext cx="1160" cy="1142"/>
            </a:xfrm>
            <a:custGeom>
              <a:avLst/>
              <a:gdLst>
                <a:gd name="T0" fmla="*/ 358 w 1160"/>
                <a:gd name="T1" fmla="*/ 1123 h 1142"/>
                <a:gd name="T2" fmla="*/ 291 w 1160"/>
                <a:gd name="T3" fmla="*/ 1113 h 1142"/>
                <a:gd name="T4" fmla="*/ 234 w 1160"/>
                <a:gd name="T5" fmla="*/ 1094 h 1142"/>
                <a:gd name="T6" fmla="*/ 195 w 1160"/>
                <a:gd name="T7" fmla="*/ 1055 h 1142"/>
                <a:gd name="T8" fmla="*/ 138 w 1160"/>
                <a:gd name="T9" fmla="*/ 1017 h 1142"/>
                <a:gd name="T10" fmla="*/ 99 w 1160"/>
                <a:gd name="T11" fmla="*/ 931 h 1142"/>
                <a:gd name="T12" fmla="*/ 157 w 1160"/>
                <a:gd name="T13" fmla="*/ 633 h 1142"/>
                <a:gd name="T14" fmla="*/ 22 w 1160"/>
                <a:gd name="T15" fmla="*/ 268 h 1142"/>
                <a:gd name="T16" fmla="*/ 3 w 1160"/>
                <a:gd name="T17" fmla="*/ 239 h 1142"/>
                <a:gd name="T18" fmla="*/ 61 w 1160"/>
                <a:gd name="T19" fmla="*/ 239 h 1142"/>
                <a:gd name="T20" fmla="*/ 128 w 1160"/>
                <a:gd name="T21" fmla="*/ 307 h 1142"/>
                <a:gd name="T22" fmla="*/ 176 w 1160"/>
                <a:gd name="T23" fmla="*/ 383 h 1142"/>
                <a:gd name="T24" fmla="*/ 205 w 1160"/>
                <a:gd name="T25" fmla="*/ 441 h 1142"/>
                <a:gd name="T26" fmla="*/ 234 w 1160"/>
                <a:gd name="T27" fmla="*/ 527 h 1142"/>
                <a:gd name="T28" fmla="*/ 253 w 1160"/>
                <a:gd name="T29" fmla="*/ 585 h 1142"/>
                <a:gd name="T30" fmla="*/ 262 w 1160"/>
                <a:gd name="T31" fmla="*/ 767 h 1142"/>
                <a:gd name="T32" fmla="*/ 282 w 1160"/>
                <a:gd name="T33" fmla="*/ 787 h 1142"/>
                <a:gd name="T34" fmla="*/ 358 w 1160"/>
                <a:gd name="T35" fmla="*/ 883 h 1142"/>
                <a:gd name="T36" fmla="*/ 474 w 1160"/>
                <a:gd name="T37" fmla="*/ 623 h 1142"/>
                <a:gd name="T38" fmla="*/ 512 w 1160"/>
                <a:gd name="T39" fmla="*/ 547 h 1142"/>
                <a:gd name="T40" fmla="*/ 522 w 1160"/>
                <a:gd name="T41" fmla="*/ 355 h 1142"/>
                <a:gd name="T42" fmla="*/ 570 w 1160"/>
                <a:gd name="T43" fmla="*/ 268 h 1142"/>
                <a:gd name="T44" fmla="*/ 694 w 1160"/>
                <a:gd name="T45" fmla="*/ 115 h 1142"/>
                <a:gd name="T46" fmla="*/ 762 w 1160"/>
                <a:gd name="T47" fmla="*/ 57 h 1142"/>
                <a:gd name="T48" fmla="*/ 810 w 1160"/>
                <a:gd name="T49" fmla="*/ 9 h 1142"/>
                <a:gd name="T50" fmla="*/ 800 w 1160"/>
                <a:gd name="T51" fmla="*/ 38 h 1142"/>
                <a:gd name="T52" fmla="*/ 781 w 1160"/>
                <a:gd name="T53" fmla="*/ 67 h 1142"/>
                <a:gd name="T54" fmla="*/ 742 w 1160"/>
                <a:gd name="T55" fmla="*/ 211 h 1142"/>
                <a:gd name="T56" fmla="*/ 752 w 1160"/>
                <a:gd name="T57" fmla="*/ 268 h 1142"/>
                <a:gd name="T58" fmla="*/ 800 w 1160"/>
                <a:gd name="T59" fmla="*/ 239 h 1142"/>
                <a:gd name="T60" fmla="*/ 886 w 1160"/>
                <a:gd name="T61" fmla="*/ 211 h 1142"/>
                <a:gd name="T62" fmla="*/ 906 w 1160"/>
                <a:gd name="T63" fmla="*/ 182 h 1142"/>
                <a:gd name="T64" fmla="*/ 934 w 1160"/>
                <a:gd name="T65" fmla="*/ 163 h 1142"/>
                <a:gd name="T66" fmla="*/ 944 w 1160"/>
                <a:gd name="T67" fmla="*/ 134 h 1142"/>
                <a:gd name="T68" fmla="*/ 992 w 1160"/>
                <a:gd name="T69" fmla="*/ 95 h 1142"/>
                <a:gd name="T70" fmla="*/ 982 w 1160"/>
                <a:gd name="T71" fmla="*/ 239 h 1142"/>
                <a:gd name="T72" fmla="*/ 906 w 1160"/>
                <a:gd name="T73" fmla="*/ 297 h 1142"/>
                <a:gd name="T74" fmla="*/ 867 w 1160"/>
                <a:gd name="T75" fmla="*/ 335 h 1142"/>
                <a:gd name="T76" fmla="*/ 858 w 1160"/>
                <a:gd name="T77" fmla="*/ 364 h 1142"/>
                <a:gd name="T78" fmla="*/ 810 w 1160"/>
                <a:gd name="T79" fmla="*/ 403 h 1142"/>
                <a:gd name="T80" fmla="*/ 781 w 1160"/>
                <a:gd name="T81" fmla="*/ 489 h 1142"/>
                <a:gd name="T82" fmla="*/ 838 w 1160"/>
                <a:gd name="T83" fmla="*/ 691 h 1142"/>
                <a:gd name="T84" fmla="*/ 896 w 1160"/>
                <a:gd name="T85" fmla="*/ 662 h 1142"/>
                <a:gd name="T86" fmla="*/ 973 w 1160"/>
                <a:gd name="T87" fmla="*/ 604 h 1142"/>
                <a:gd name="T88" fmla="*/ 1011 w 1160"/>
                <a:gd name="T89" fmla="*/ 547 h 1142"/>
                <a:gd name="T90" fmla="*/ 1050 w 1160"/>
                <a:gd name="T91" fmla="*/ 460 h 1142"/>
                <a:gd name="T92" fmla="*/ 1117 w 1160"/>
                <a:gd name="T93" fmla="*/ 355 h 1142"/>
                <a:gd name="T94" fmla="*/ 1136 w 1160"/>
                <a:gd name="T95" fmla="*/ 681 h 1142"/>
                <a:gd name="T96" fmla="*/ 1002 w 1160"/>
                <a:gd name="T97" fmla="*/ 863 h 1142"/>
                <a:gd name="T98" fmla="*/ 934 w 1160"/>
                <a:gd name="T99" fmla="*/ 921 h 1142"/>
                <a:gd name="T100" fmla="*/ 886 w 1160"/>
                <a:gd name="T101" fmla="*/ 969 h 1142"/>
                <a:gd name="T102" fmla="*/ 742 w 1160"/>
                <a:gd name="T103" fmla="*/ 1075 h 1142"/>
                <a:gd name="T104" fmla="*/ 598 w 1160"/>
                <a:gd name="T105" fmla="*/ 1113 h 1142"/>
                <a:gd name="T106" fmla="*/ 445 w 1160"/>
                <a:gd name="T107" fmla="*/ 1142 h 1142"/>
                <a:gd name="T108" fmla="*/ 358 w 1160"/>
                <a:gd name="T109" fmla="*/ 1123 h 11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60" h="1142">
                  <a:moveTo>
                    <a:pt x="358" y="1123"/>
                  </a:moveTo>
                  <a:cubicBezTo>
                    <a:pt x="336" y="1120"/>
                    <a:pt x="313" y="1118"/>
                    <a:pt x="291" y="1113"/>
                  </a:cubicBezTo>
                  <a:cubicBezTo>
                    <a:pt x="271" y="1108"/>
                    <a:pt x="234" y="1094"/>
                    <a:pt x="234" y="1094"/>
                  </a:cubicBezTo>
                  <a:cubicBezTo>
                    <a:pt x="221" y="1081"/>
                    <a:pt x="210" y="1066"/>
                    <a:pt x="195" y="1055"/>
                  </a:cubicBezTo>
                  <a:cubicBezTo>
                    <a:pt x="177" y="1041"/>
                    <a:pt x="138" y="1017"/>
                    <a:pt x="138" y="1017"/>
                  </a:cubicBezTo>
                  <a:cubicBezTo>
                    <a:pt x="127" y="986"/>
                    <a:pt x="110" y="962"/>
                    <a:pt x="99" y="931"/>
                  </a:cubicBezTo>
                  <a:cubicBezTo>
                    <a:pt x="84" y="816"/>
                    <a:pt x="95" y="727"/>
                    <a:pt x="157" y="633"/>
                  </a:cubicBezTo>
                  <a:cubicBezTo>
                    <a:pt x="204" y="489"/>
                    <a:pt x="147" y="350"/>
                    <a:pt x="22" y="268"/>
                  </a:cubicBezTo>
                  <a:cubicBezTo>
                    <a:pt x="16" y="258"/>
                    <a:pt x="0" y="250"/>
                    <a:pt x="3" y="239"/>
                  </a:cubicBezTo>
                  <a:cubicBezTo>
                    <a:pt x="9" y="217"/>
                    <a:pt x="55" y="237"/>
                    <a:pt x="61" y="239"/>
                  </a:cubicBezTo>
                  <a:cubicBezTo>
                    <a:pt x="85" y="264"/>
                    <a:pt x="99" y="287"/>
                    <a:pt x="128" y="307"/>
                  </a:cubicBezTo>
                  <a:cubicBezTo>
                    <a:pt x="140" y="340"/>
                    <a:pt x="161" y="353"/>
                    <a:pt x="176" y="383"/>
                  </a:cubicBezTo>
                  <a:cubicBezTo>
                    <a:pt x="219" y="468"/>
                    <a:pt x="147" y="353"/>
                    <a:pt x="205" y="441"/>
                  </a:cubicBezTo>
                  <a:cubicBezTo>
                    <a:pt x="214" y="470"/>
                    <a:pt x="225" y="498"/>
                    <a:pt x="234" y="527"/>
                  </a:cubicBezTo>
                  <a:cubicBezTo>
                    <a:pt x="240" y="546"/>
                    <a:pt x="253" y="585"/>
                    <a:pt x="253" y="585"/>
                  </a:cubicBezTo>
                  <a:cubicBezTo>
                    <a:pt x="256" y="646"/>
                    <a:pt x="253" y="707"/>
                    <a:pt x="262" y="767"/>
                  </a:cubicBezTo>
                  <a:cubicBezTo>
                    <a:pt x="263" y="776"/>
                    <a:pt x="276" y="780"/>
                    <a:pt x="282" y="787"/>
                  </a:cubicBezTo>
                  <a:cubicBezTo>
                    <a:pt x="308" y="819"/>
                    <a:pt x="330" y="853"/>
                    <a:pt x="358" y="883"/>
                  </a:cubicBezTo>
                  <a:cubicBezTo>
                    <a:pt x="379" y="782"/>
                    <a:pt x="398" y="699"/>
                    <a:pt x="474" y="623"/>
                  </a:cubicBezTo>
                  <a:cubicBezTo>
                    <a:pt x="484" y="592"/>
                    <a:pt x="501" y="577"/>
                    <a:pt x="512" y="547"/>
                  </a:cubicBezTo>
                  <a:cubicBezTo>
                    <a:pt x="515" y="483"/>
                    <a:pt x="515" y="419"/>
                    <a:pt x="522" y="355"/>
                  </a:cubicBezTo>
                  <a:cubicBezTo>
                    <a:pt x="530" y="285"/>
                    <a:pt x="537" y="311"/>
                    <a:pt x="570" y="268"/>
                  </a:cubicBezTo>
                  <a:cubicBezTo>
                    <a:pt x="613" y="213"/>
                    <a:pt x="644" y="165"/>
                    <a:pt x="694" y="115"/>
                  </a:cubicBezTo>
                  <a:cubicBezTo>
                    <a:pt x="718" y="91"/>
                    <a:pt x="728" y="69"/>
                    <a:pt x="762" y="57"/>
                  </a:cubicBezTo>
                  <a:cubicBezTo>
                    <a:pt x="765" y="52"/>
                    <a:pt x="794" y="0"/>
                    <a:pt x="810" y="9"/>
                  </a:cubicBezTo>
                  <a:cubicBezTo>
                    <a:pt x="819" y="14"/>
                    <a:pt x="805" y="29"/>
                    <a:pt x="800" y="38"/>
                  </a:cubicBezTo>
                  <a:cubicBezTo>
                    <a:pt x="795" y="48"/>
                    <a:pt x="786" y="57"/>
                    <a:pt x="781" y="67"/>
                  </a:cubicBezTo>
                  <a:cubicBezTo>
                    <a:pt x="760" y="108"/>
                    <a:pt x="751" y="166"/>
                    <a:pt x="742" y="211"/>
                  </a:cubicBezTo>
                  <a:cubicBezTo>
                    <a:pt x="745" y="230"/>
                    <a:pt x="740" y="253"/>
                    <a:pt x="752" y="268"/>
                  </a:cubicBezTo>
                  <a:cubicBezTo>
                    <a:pt x="765" y="284"/>
                    <a:pt x="797" y="241"/>
                    <a:pt x="800" y="239"/>
                  </a:cubicBezTo>
                  <a:cubicBezTo>
                    <a:pt x="826" y="223"/>
                    <a:pt x="886" y="211"/>
                    <a:pt x="886" y="211"/>
                  </a:cubicBezTo>
                  <a:cubicBezTo>
                    <a:pt x="893" y="201"/>
                    <a:pt x="898" y="190"/>
                    <a:pt x="906" y="182"/>
                  </a:cubicBezTo>
                  <a:cubicBezTo>
                    <a:pt x="914" y="174"/>
                    <a:pt x="927" y="172"/>
                    <a:pt x="934" y="163"/>
                  </a:cubicBezTo>
                  <a:cubicBezTo>
                    <a:pt x="940" y="155"/>
                    <a:pt x="938" y="142"/>
                    <a:pt x="944" y="134"/>
                  </a:cubicBezTo>
                  <a:cubicBezTo>
                    <a:pt x="957" y="118"/>
                    <a:pt x="978" y="110"/>
                    <a:pt x="992" y="95"/>
                  </a:cubicBezTo>
                  <a:cubicBezTo>
                    <a:pt x="1008" y="140"/>
                    <a:pt x="1008" y="197"/>
                    <a:pt x="982" y="239"/>
                  </a:cubicBezTo>
                  <a:cubicBezTo>
                    <a:pt x="966" y="266"/>
                    <a:pt x="906" y="297"/>
                    <a:pt x="906" y="297"/>
                  </a:cubicBezTo>
                  <a:cubicBezTo>
                    <a:pt x="878" y="377"/>
                    <a:pt x="920" y="282"/>
                    <a:pt x="867" y="335"/>
                  </a:cubicBezTo>
                  <a:cubicBezTo>
                    <a:pt x="860" y="342"/>
                    <a:pt x="864" y="356"/>
                    <a:pt x="858" y="364"/>
                  </a:cubicBezTo>
                  <a:cubicBezTo>
                    <a:pt x="845" y="380"/>
                    <a:pt x="824" y="388"/>
                    <a:pt x="810" y="403"/>
                  </a:cubicBezTo>
                  <a:cubicBezTo>
                    <a:pt x="787" y="470"/>
                    <a:pt x="796" y="441"/>
                    <a:pt x="781" y="489"/>
                  </a:cubicBezTo>
                  <a:cubicBezTo>
                    <a:pt x="795" y="846"/>
                    <a:pt x="727" y="727"/>
                    <a:pt x="838" y="691"/>
                  </a:cubicBezTo>
                  <a:cubicBezTo>
                    <a:pt x="914" y="638"/>
                    <a:pt x="822" y="698"/>
                    <a:pt x="896" y="662"/>
                  </a:cubicBezTo>
                  <a:cubicBezTo>
                    <a:pt x="925" y="648"/>
                    <a:pt x="946" y="622"/>
                    <a:pt x="973" y="604"/>
                  </a:cubicBezTo>
                  <a:cubicBezTo>
                    <a:pt x="986" y="585"/>
                    <a:pt x="998" y="566"/>
                    <a:pt x="1011" y="547"/>
                  </a:cubicBezTo>
                  <a:cubicBezTo>
                    <a:pt x="1029" y="520"/>
                    <a:pt x="1031" y="488"/>
                    <a:pt x="1050" y="460"/>
                  </a:cubicBezTo>
                  <a:cubicBezTo>
                    <a:pt x="1064" y="416"/>
                    <a:pt x="1092" y="392"/>
                    <a:pt x="1117" y="355"/>
                  </a:cubicBezTo>
                  <a:cubicBezTo>
                    <a:pt x="1160" y="216"/>
                    <a:pt x="1136" y="283"/>
                    <a:pt x="1136" y="681"/>
                  </a:cubicBezTo>
                  <a:cubicBezTo>
                    <a:pt x="1136" y="774"/>
                    <a:pt x="1089" y="835"/>
                    <a:pt x="1002" y="863"/>
                  </a:cubicBezTo>
                  <a:cubicBezTo>
                    <a:pt x="981" y="884"/>
                    <a:pt x="953" y="898"/>
                    <a:pt x="934" y="921"/>
                  </a:cubicBezTo>
                  <a:cubicBezTo>
                    <a:pt x="896" y="968"/>
                    <a:pt x="938" y="935"/>
                    <a:pt x="886" y="969"/>
                  </a:cubicBezTo>
                  <a:cubicBezTo>
                    <a:pt x="861" y="1051"/>
                    <a:pt x="824" y="1063"/>
                    <a:pt x="742" y="1075"/>
                  </a:cubicBezTo>
                  <a:cubicBezTo>
                    <a:pt x="690" y="1092"/>
                    <a:pt x="651" y="1104"/>
                    <a:pt x="598" y="1113"/>
                  </a:cubicBezTo>
                  <a:cubicBezTo>
                    <a:pt x="549" y="1130"/>
                    <a:pt x="445" y="1142"/>
                    <a:pt x="445" y="1142"/>
                  </a:cubicBezTo>
                  <a:cubicBezTo>
                    <a:pt x="294" y="1131"/>
                    <a:pt x="266" y="1140"/>
                    <a:pt x="358" y="1123"/>
                  </a:cubicBezTo>
                  <a:close/>
                </a:path>
              </a:pathLst>
            </a:custGeom>
            <a:solidFill>
              <a:srgbClr val="E9970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7" name="Freeform 65">
              <a:extLst>
                <a:ext uri="{FF2B5EF4-FFF2-40B4-BE49-F238E27FC236}">
                  <a16:creationId xmlns:a16="http://schemas.microsoft.com/office/drawing/2014/main" id="{27FA0291-583E-406D-82D0-63E13D725B1D}"/>
                </a:ext>
              </a:extLst>
            </p:cNvPr>
            <p:cNvSpPr>
              <a:spLocks/>
            </p:cNvSpPr>
            <p:nvPr/>
          </p:nvSpPr>
          <p:spPr bwMode="auto">
            <a:xfrm>
              <a:off x="893" y="3091"/>
              <a:ext cx="669" cy="1083"/>
            </a:xfrm>
            <a:custGeom>
              <a:avLst/>
              <a:gdLst>
                <a:gd name="T0" fmla="*/ 86 w 669"/>
                <a:gd name="T1" fmla="*/ 1037 h 1083"/>
                <a:gd name="T2" fmla="*/ 144 w 669"/>
                <a:gd name="T3" fmla="*/ 807 h 1083"/>
                <a:gd name="T4" fmla="*/ 163 w 669"/>
                <a:gd name="T5" fmla="*/ 749 h 1083"/>
                <a:gd name="T6" fmla="*/ 173 w 669"/>
                <a:gd name="T7" fmla="*/ 711 h 1083"/>
                <a:gd name="T8" fmla="*/ 192 w 669"/>
                <a:gd name="T9" fmla="*/ 653 h 1083"/>
                <a:gd name="T10" fmla="*/ 182 w 669"/>
                <a:gd name="T11" fmla="*/ 471 h 1083"/>
                <a:gd name="T12" fmla="*/ 163 w 669"/>
                <a:gd name="T13" fmla="*/ 442 h 1083"/>
                <a:gd name="T14" fmla="*/ 105 w 669"/>
                <a:gd name="T15" fmla="*/ 327 h 1083"/>
                <a:gd name="T16" fmla="*/ 57 w 669"/>
                <a:gd name="T17" fmla="*/ 211 h 1083"/>
                <a:gd name="T18" fmla="*/ 38 w 669"/>
                <a:gd name="T19" fmla="*/ 154 h 1083"/>
                <a:gd name="T20" fmla="*/ 29 w 669"/>
                <a:gd name="T21" fmla="*/ 19 h 1083"/>
                <a:gd name="T22" fmla="*/ 9 w 669"/>
                <a:gd name="T23" fmla="*/ 0 h 1083"/>
                <a:gd name="T24" fmla="*/ 67 w 669"/>
                <a:gd name="T25" fmla="*/ 19 h 1083"/>
                <a:gd name="T26" fmla="*/ 115 w 669"/>
                <a:gd name="T27" fmla="*/ 135 h 1083"/>
                <a:gd name="T28" fmla="*/ 173 w 669"/>
                <a:gd name="T29" fmla="*/ 288 h 1083"/>
                <a:gd name="T30" fmla="*/ 230 w 669"/>
                <a:gd name="T31" fmla="*/ 288 h 1083"/>
                <a:gd name="T32" fmla="*/ 259 w 669"/>
                <a:gd name="T33" fmla="*/ 279 h 1083"/>
                <a:gd name="T34" fmla="*/ 317 w 669"/>
                <a:gd name="T35" fmla="*/ 173 h 1083"/>
                <a:gd name="T36" fmla="*/ 355 w 669"/>
                <a:gd name="T37" fmla="*/ 48 h 1083"/>
                <a:gd name="T38" fmla="*/ 297 w 669"/>
                <a:gd name="T39" fmla="*/ 471 h 1083"/>
                <a:gd name="T40" fmla="*/ 307 w 669"/>
                <a:gd name="T41" fmla="*/ 557 h 1083"/>
                <a:gd name="T42" fmla="*/ 470 w 669"/>
                <a:gd name="T43" fmla="*/ 451 h 1083"/>
                <a:gd name="T44" fmla="*/ 537 w 669"/>
                <a:gd name="T45" fmla="*/ 442 h 1083"/>
                <a:gd name="T46" fmla="*/ 633 w 669"/>
                <a:gd name="T47" fmla="*/ 423 h 1083"/>
                <a:gd name="T48" fmla="*/ 614 w 669"/>
                <a:gd name="T49" fmla="*/ 480 h 1083"/>
                <a:gd name="T50" fmla="*/ 480 w 669"/>
                <a:gd name="T51" fmla="*/ 519 h 1083"/>
                <a:gd name="T52" fmla="*/ 345 w 669"/>
                <a:gd name="T53" fmla="*/ 691 h 1083"/>
                <a:gd name="T54" fmla="*/ 326 w 669"/>
                <a:gd name="T55" fmla="*/ 749 h 1083"/>
                <a:gd name="T56" fmla="*/ 297 w 669"/>
                <a:gd name="T57" fmla="*/ 807 h 1083"/>
                <a:gd name="T58" fmla="*/ 201 w 669"/>
                <a:gd name="T59" fmla="*/ 960 h 1083"/>
                <a:gd name="T60" fmla="*/ 163 w 669"/>
                <a:gd name="T61" fmla="*/ 999 h 1083"/>
                <a:gd name="T62" fmla="*/ 125 w 669"/>
                <a:gd name="T63" fmla="*/ 1037 h 1083"/>
                <a:gd name="T64" fmla="*/ 105 w 669"/>
                <a:gd name="T65" fmla="*/ 1066 h 1083"/>
                <a:gd name="T66" fmla="*/ 77 w 669"/>
                <a:gd name="T67" fmla="*/ 1075 h 1083"/>
                <a:gd name="T68" fmla="*/ 86 w 669"/>
                <a:gd name="T69" fmla="*/ 1037 h 10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69" h="1083">
                  <a:moveTo>
                    <a:pt x="86" y="1037"/>
                  </a:moveTo>
                  <a:cubicBezTo>
                    <a:pt x="98" y="958"/>
                    <a:pt x="98" y="875"/>
                    <a:pt x="144" y="807"/>
                  </a:cubicBezTo>
                  <a:cubicBezTo>
                    <a:pt x="150" y="788"/>
                    <a:pt x="158" y="769"/>
                    <a:pt x="163" y="749"/>
                  </a:cubicBezTo>
                  <a:cubicBezTo>
                    <a:pt x="166" y="736"/>
                    <a:pt x="169" y="724"/>
                    <a:pt x="173" y="711"/>
                  </a:cubicBezTo>
                  <a:cubicBezTo>
                    <a:pt x="179" y="692"/>
                    <a:pt x="192" y="653"/>
                    <a:pt x="192" y="653"/>
                  </a:cubicBezTo>
                  <a:cubicBezTo>
                    <a:pt x="189" y="592"/>
                    <a:pt x="190" y="531"/>
                    <a:pt x="182" y="471"/>
                  </a:cubicBezTo>
                  <a:cubicBezTo>
                    <a:pt x="180" y="460"/>
                    <a:pt x="168" y="452"/>
                    <a:pt x="163" y="442"/>
                  </a:cubicBezTo>
                  <a:cubicBezTo>
                    <a:pt x="144" y="404"/>
                    <a:pt x="119" y="368"/>
                    <a:pt x="105" y="327"/>
                  </a:cubicBezTo>
                  <a:cubicBezTo>
                    <a:pt x="91" y="286"/>
                    <a:pt x="71" y="253"/>
                    <a:pt x="57" y="211"/>
                  </a:cubicBezTo>
                  <a:cubicBezTo>
                    <a:pt x="51" y="192"/>
                    <a:pt x="38" y="154"/>
                    <a:pt x="38" y="154"/>
                  </a:cubicBezTo>
                  <a:cubicBezTo>
                    <a:pt x="35" y="109"/>
                    <a:pt x="37" y="63"/>
                    <a:pt x="29" y="19"/>
                  </a:cubicBezTo>
                  <a:cubicBezTo>
                    <a:pt x="27" y="10"/>
                    <a:pt x="0" y="0"/>
                    <a:pt x="9" y="0"/>
                  </a:cubicBezTo>
                  <a:cubicBezTo>
                    <a:pt x="29" y="0"/>
                    <a:pt x="67" y="19"/>
                    <a:pt x="67" y="19"/>
                  </a:cubicBezTo>
                  <a:cubicBezTo>
                    <a:pt x="81" y="60"/>
                    <a:pt x="101" y="92"/>
                    <a:pt x="115" y="135"/>
                  </a:cubicBezTo>
                  <a:cubicBezTo>
                    <a:pt x="133" y="189"/>
                    <a:pt x="141" y="241"/>
                    <a:pt x="173" y="288"/>
                  </a:cubicBezTo>
                  <a:cubicBezTo>
                    <a:pt x="199" y="368"/>
                    <a:pt x="181" y="363"/>
                    <a:pt x="230" y="288"/>
                  </a:cubicBezTo>
                  <a:cubicBezTo>
                    <a:pt x="236" y="280"/>
                    <a:pt x="249" y="282"/>
                    <a:pt x="259" y="279"/>
                  </a:cubicBezTo>
                  <a:cubicBezTo>
                    <a:pt x="272" y="242"/>
                    <a:pt x="289" y="199"/>
                    <a:pt x="317" y="173"/>
                  </a:cubicBezTo>
                  <a:cubicBezTo>
                    <a:pt x="325" y="117"/>
                    <a:pt x="326" y="93"/>
                    <a:pt x="355" y="48"/>
                  </a:cubicBezTo>
                  <a:cubicBezTo>
                    <a:pt x="380" y="190"/>
                    <a:pt x="407" y="361"/>
                    <a:pt x="297" y="471"/>
                  </a:cubicBezTo>
                  <a:cubicBezTo>
                    <a:pt x="276" y="557"/>
                    <a:pt x="253" y="538"/>
                    <a:pt x="307" y="557"/>
                  </a:cubicBezTo>
                  <a:cubicBezTo>
                    <a:pt x="372" y="535"/>
                    <a:pt x="402" y="464"/>
                    <a:pt x="470" y="451"/>
                  </a:cubicBezTo>
                  <a:cubicBezTo>
                    <a:pt x="492" y="447"/>
                    <a:pt x="515" y="446"/>
                    <a:pt x="537" y="442"/>
                  </a:cubicBezTo>
                  <a:cubicBezTo>
                    <a:pt x="569" y="436"/>
                    <a:pt x="633" y="423"/>
                    <a:pt x="633" y="423"/>
                  </a:cubicBezTo>
                  <a:cubicBezTo>
                    <a:pt x="669" y="457"/>
                    <a:pt x="656" y="467"/>
                    <a:pt x="614" y="480"/>
                  </a:cubicBezTo>
                  <a:cubicBezTo>
                    <a:pt x="566" y="512"/>
                    <a:pt x="542" y="511"/>
                    <a:pt x="480" y="519"/>
                  </a:cubicBezTo>
                  <a:cubicBezTo>
                    <a:pt x="401" y="544"/>
                    <a:pt x="370" y="619"/>
                    <a:pt x="345" y="691"/>
                  </a:cubicBezTo>
                  <a:cubicBezTo>
                    <a:pt x="338" y="710"/>
                    <a:pt x="337" y="732"/>
                    <a:pt x="326" y="749"/>
                  </a:cubicBezTo>
                  <a:cubicBezTo>
                    <a:pt x="306" y="779"/>
                    <a:pt x="306" y="774"/>
                    <a:pt x="297" y="807"/>
                  </a:cubicBezTo>
                  <a:cubicBezTo>
                    <a:pt x="280" y="868"/>
                    <a:pt x="268" y="939"/>
                    <a:pt x="201" y="960"/>
                  </a:cubicBezTo>
                  <a:cubicBezTo>
                    <a:pt x="178" y="1033"/>
                    <a:pt x="212" y="951"/>
                    <a:pt x="163" y="999"/>
                  </a:cubicBezTo>
                  <a:cubicBezTo>
                    <a:pt x="110" y="1050"/>
                    <a:pt x="202" y="1010"/>
                    <a:pt x="125" y="1037"/>
                  </a:cubicBezTo>
                  <a:cubicBezTo>
                    <a:pt x="118" y="1047"/>
                    <a:pt x="114" y="1059"/>
                    <a:pt x="105" y="1066"/>
                  </a:cubicBezTo>
                  <a:cubicBezTo>
                    <a:pt x="97" y="1072"/>
                    <a:pt x="82" y="1083"/>
                    <a:pt x="77" y="1075"/>
                  </a:cubicBezTo>
                  <a:cubicBezTo>
                    <a:pt x="70" y="1064"/>
                    <a:pt x="83" y="1050"/>
                    <a:pt x="86" y="1037"/>
                  </a:cubicBezTo>
                  <a:close/>
                </a:path>
              </a:pathLst>
            </a:custGeom>
            <a:solidFill>
              <a:srgbClr val="FB220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8" name="Freeform 66">
              <a:extLst>
                <a:ext uri="{FF2B5EF4-FFF2-40B4-BE49-F238E27FC236}">
                  <a16:creationId xmlns:a16="http://schemas.microsoft.com/office/drawing/2014/main" id="{0AB59B14-12DF-4F38-8B27-52B4867CA026}"/>
                </a:ext>
              </a:extLst>
            </p:cNvPr>
            <p:cNvSpPr>
              <a:spLocks/>
            </p:cNvSpPr>
            <p:nvPr/>
          </p:nvSpPr>
          <p:spPr bwMode="auto">
            <a:xfrm>
              <a:off x="691" y="3254"/>
              <a:ext cx="586" cy="941"/>
            </a:xfrm>
            <a:custGeom>
              <a:avLst/>
              <a:gdLst>
                <a:gd name="T0" fmla="*/ 202 w 586"/>
                <a:gd name="T1" fmla="*/ 941 h 941"/>
                <a:gd name="T2" fmla="*/ 163 w 586"/>
                <a:gd name="T3" fmla="*/ 884 h 941"/>
                <a:gd name="T4" fmla="*/ 154 w 586"/>
                <a:gd name="T5" fmla="*/ 855 h 941"/>
                <a:gd name="T6" fmla="*/ 125 w 586"/>
                <a:gd name="T7" fmla="*/ 836 h 941"/>
                <a:gd name="T8" fmla="*/ 87 w 586"/>
                <a:gd name="T9" fmla="*/ 797 h 941"/>
                <a:gd name="T10" fmla="*/ 77 w 586"/>
                <a:gd name="T11" fmla="*/ 768 h 941"/>
                <a:gd name="T12" fmla="*/ 58 w 586"/>
                <a:gd name="T13" fmla="*/ 740 h 941"/>
                <a:gd name="T14" fmla="*/ 10 w 586"/>
                <a:gd name="T15" fmla="*/ 615 h 941"/>
                <a:gd name="T16" fmla="*/ 39 w 586"/>
                <a:gd name="T17" fmla="*/ 404 h 941"/>
                <a:gd name="T18" fmla="*/ 29 w 586"/>
                <a:gd name="T19" fmla="*/ 116 h 941"/>
                <a:gd name="T20" fmla="*/ 0 w 586"/>
                <a:gd name="T21" fmla="*/ 10 h 941"/>
                <a:gd name="T22" fmla="*/ 10 w 586"/>
                <a:gd name="T23" fmla="*/ 39 h 941"/>
                <a:gd name="T24" fmla="*/ 48 w 586"/>
                <a:gd name="T25" fmla="*/ 116 h 941"/>
                <a:gd name="T26" fmla="*/ 125 w 586"/>
                <a:gd name="T27" fmla="*/ 221 h 941"/>
                <a:gd name="T28" fmla="*/ 163 w 586"/>
                <a:gd name="T29" fmla="*/ 308 h 941"/>
                <a:gd name="T30" fmla="*/ 211 w 586"/>
                <a:gd name="T31" fmla="*/ 615 h 941"/>
                <a:gd name="T32" fmla="*/ 259 w 586"/>
                <a:gd name="T33" fmla="*/ 538 h 941"/>
                <a:gd name="T34" fmla="*/ 355 w 586"/>
                <a:gd name="T35" fmla="*/ 471 h 941"/>
                <a:gd name="T36" fmla="*/ 403 w 586"/>
                <a:gd name="T37" fmla="*/ 442 h 941"/>
                <a:gd name="T38" fmla="*/ 509 w 586"/>
                <a:gd name="T39" fmla="*/ 375 h 941"/>
                <a:gd name="T40" fmla="*/ 567 w 586"/>
                <a:gd name="T41" fmla="*/ 298 h 941"/>
                <a:gd name="T42" fmla="*/ 576 w 586"/>
                <a:gd name="T43" fmla="*/ 269 h 941"/>
                <a:gd name="T44" fmla="*/ 586 w 586"/>
                <a:gd name="T45" fmla="*/ 212 h 941"/>
                <a:gd name="T46" fmla="*/ 423 w 586"/>
                <a:gd name="T47" fmla="*/ 576 h 941"/>
                <a:gd name="T48" fmla="*/ 355 w 586"/>
                <a:gd name="T49" fmla="*/ 644 h 941"/>
                <a:gd name="T50" fmla="*/ 317 w 586"/>
                <a:gd name="T51" fmla="*/ 692 h 941"/>
                <a:gd name="T52" fmla="*/ 259 w 586"/>
                <a:gd name="T53" fmla="*/ 874 h 941"/>
                <a:gd name="T54" fmla="*/ 231 w 586"/>
                <a:gd name="T55" fmla="*/ 932 h 941"/>
                <a:gd name="T56" fmla="*/ 202 w 586"/>
                <a:gd name="T57" fmla="*/ 941 h 9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6" h="941">
                  <a:moveTo>
                    <a:pt x="202" y="941"/>
                  </a:moveTo>
                  <a:cubicBezTo>
                    <a:pt x="189" y="922"/>
                    <a:pt x="170" y="906"/>
                    <a:pt x="163" y="884"/>
                  </a:cubicBezTo>
                  <a:cubicBezTo>
                    <a:pt x="160" y="874"/>
                    <a:pt x="160" y="863"/>
                    <a:pt x="154" y="855"/>
                  </a:cubicBezTo>
                  <a:cubicBezTo>
                    <a:pt x="147" y="846"/>
                    <a:pt x="135" y="842"/>
                    <a:pt x="125" y="836"/>
                  </a:cubicBezTo>
                  <a:cubicBezTo>
                    <a:pt x="98" y="757"/>
                    <a:pt x="138" y="849"/>
                    <a:pt x="87" y="797"/>
                  </a:cubicBezTo>
                  <a:cubicBezTo>
                    <a:pt x="80" y="790"/>
                    <a:pt x="82" y="777"/>
                    <a:pt x="77" y="768"/>
                  </a:cubicBezTo>
                  <a:cubicBezTo>
                    <a:pt x="72" y="758"/>
                    <a:pt x="64" y="749"/>
                    <a:pt x="58" y="740"/>
                  </a:cubicBezTo>
                  <a:cubicBezTo>
                    <a:pt x="47" y="696"/>
                    <a:pt x="24" y="659"/>
                    <a:pt x="10" y="615"/>
                  </a:cubicBezTo>
                  <a:cubicBezTo>
                    <a:pt x="16" y="526"/>
                    <a:pt x="12" y="478"/>
                    <a:pt x="39" y="404"/>
                  </a:cubicBezTo>
                  <a:cubicBezTo>
                    <a:pt x="36" y="308"/>
                    <a:pt x="35" y="212"/>
                    <a:pt x="29" y="116"/>
                  </a:cubicBezTo>
                  <a:cubicBezTo>
                    <a:pt x="27" y="80"/>
                    <a:pt x="0" y="46"/>
                    <a:pt x="0" y="10"/>
                  </a:cubicBezTo>
                  <a:cubicBezTo>
                    <a:pt x="0" y="0"/>
                    <a:pt x="7" y="29"/>
                    <a:pt x="10" y="39"/>
                  </a:cubicBezTo>
                  <a:cubicBezTo>
                    <a:pt x="20" y="71"/>
                    <a:pt x="25" y="92"/>
                    <a:pt x="48" y="116"/>
                  </a:cubicBezTo>
                  <a:cubicBezTo>
                    <a:pt x="65" y="164"/>
                    <a:pt x="106" y="166"/>
                    <a:pt x="125" y="221"/>
                  </a:cubicBezTo>
                  <a:cubicBezTo>
                    <a:pt x="136" y="254"/>
                    <a:pt x="144" y="279"/>
                    <a:pt x="163" y="308"/>
                  </a:cubicBezTo>
                  <a:cubicBezTo>
                    <a:pt x="171" y="416"/>
                    <a:pt x="187" y="512"/>
                    <a:pt x="211" y="615"/>
                  </a:cubicBezTo>
                  <a:cubicBezTo>
                    <a:pt x="236" y="591"/>
                    <a:pt x="237" y="565"/>
                    <a:pt x="259" y="538"/>
                  </a:cubicBezTo>
                  <a:cubicBezTo>
                    <a:pt x="282" y="510"/>
                    <a:pt x="321" y="482"/>
                    <a:pt x="355" y="471"/>
                  </a:cubicBezTo>
                  <a:cubicBezTo>
                    <a:pt x="406" y="422"/>
                    <a:pt x="340" y="480"/>
                    <a:pt x="403" y="442"/>
                  </a:cubicBezTo>
                  <a:cubicBezTo>
                    <a:pt x="440" y="420"/>
                    <a:pt x="466" y="388"/>
                    <a:pt x="509" y="375"/>
                  </a:cubicBezTo>
                  <a:cubicBezTo>
                    <a:pt x="552" y="309"/>
                    <a:pt x="530" y="333"/>
                    <a:pt x="567" y="298"/>
                  </a:cubicBezTo>
                  <a:cubicBezTo>
                    <a:pt x="570" y="288"/>
                    <a:pt x="574" y="279"/>
                    <a:pt x="576" y="269"/>
                  </a:cubicBezTo>
                  <a:cubicBezTo>
                    <a:pt x="580" y="250"/>
                    <a:pt x="586" y="193"/>
                    <a:pt x="586" y="212"/>
                  </a:cubicBezTo>
                  <a:cubicBezTo>
                    <a:pt x="586" y="348"/>
                    <a:pt x="527" y="491"/>
                    <a:pt x="423" y="576"/>
                  </a:cubicBezTo>
                  <a:cubicBezTo>
                    <a:pt x="396" y="598"/>
                    <a:pt x="385" y="624"/>
                    <a:pt x="355" y="644"/>
                  </a:cubicBezTo>
                  <a:cubicBezTo>
                    <a:pt x="344" y="661"/>
                    <a:pt x="328" y="675"/>
                    <a:pt x="317" y="692"/>
                  </a:cubicBezTo>
                  <a:cubicBezTo>
                    <a:pt x="287" y="742"/>
                    <a:pt x="277" y="819"/>
                    <a:pt x="259" y="874"/>
                  </a:cubicBezTo>
                  <a:cubicBezTo>
                    <a:pt x="253" y="893"/>
                    <a:pt x="249" y="918"/>
                    <a:pt x="231" y="932"/>
                  </a:cubicBezTo>
                  <a:cubicBezTo>
                    <a:pt x="223" y="938"/>
                    <a:pt x="212" y="938"/>
                    <a:pt x="202" y="941"/>
                  </a:cubicBezTo>
                  <a:close/>
                </a:path>
              </a:pathLst>
            </a:custGeom>
            <a:solidFill>
              <a:srgbClr val="F1FC1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664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ooter Placeholder 4">
            <a:extLst>
              <a:ext uri="{FF2B5EF4-FFF2-40B4-BE49-F238E27FC236}">
                <a16:creationId xmlns:a16="http://schemas.microsoft.com/office/drawing/2014/main" id="{C9BB6F64-2B7E-4B5F-9252-BB5389F76E44}"/>
              </a:ext>
            </a:extLst>
          </p:cNvPr>
          <p:cNvSpPr>
            <a:spLocks noGrp="1"/>
          </p:cNvSpPr>
          <p:nvPr>
            <p:ph type="ftr" sz="quarter" idx="11"/>
          </p:nvPr>
        </p:nvSpPr>
        <p:spPr>
          <a:xfrm>
            <a:off x="393192" y="6535157"/>
            <a:ext cx="4945641" cy="27432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en-US" sz="900" b="0" i="0" u="none" strike="noStrike" kern="1200" cap="none" spc="0" normalizeH="0" baseline="0" noProof="0">
                <a:ln>
                  <a:noFill/>
                </a:ln>
                <a:solidFill>
                  <a:srgbClr val="FAF9E6">
                    <a:lumMod val="50000"/>
                    <a:lumOff val="50000"/>
                  </a:srgbClr>
                </a:solidFill>
                <a:effectLst/>
                <a:uLnTx/>
                <a:uFillTx/>
                <a:latin typeface="Calibri" panose="020F0502020204030204"/>
                <a:ea typeface="+mn-ea"/>
                <a:cs typeface="+mn-cs"/>
              </a:rPr>
              <a:t>Nots In Satan's Tale</a:t>
            </a:r>
          </a:p>
        </p:txBody>
      </p:sp>
      <p:sp>
        <p:nvSpPr>
          <p:cNvPr id="84" name="Rectangle 8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Box 4">
            <a:extLst>
              <a:ext uri="{FF2B5EF4-FFF2-40B4-BE49-F238E27FC236}">
                <a16:creationId xmlns:a16="http://schemas.microsoft.com/office/drawing/2014/main" id="{A42F5358-49F9-4AD2-A35B-EED7979F176B}"/>
              </a:ext>
            </a:extLst>
          </p:cNvPr>
          <p:cNvSpPr txBox="1">
            <a:spLocks noChangeArrowheads="1"/>
          </p:cNvSpPr>
          <p:nvPr/>
        </p:nvSpPr>
        <p:spPr bwMode="auto">
          <a:xfrm>
            <a:off x="5646630" y="503767"/>
            <a:ext cx="3251710" cy="2315634"/>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Mark 16:16                                                                                     </a:t>
            </a:r>
          </a:p>
          <a:p>
            <a:pPr marL="515938" lvl="0" indent="-515938" eaLnBrk="1" hangingPunct="1"/>
            <a:r>
              <a:rPr kumimoji="0" 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16. </a:t>
            </a:r>
            <a:r>
              <a:rPr lang="en-US" sz="2000" b="0" dirty="0"/>
              <a:t>"He who has believed and has been baptized shall be saved; but he who has disbelieved shall be condemned.</a:t>
            </a:r>
            <a:endParaRPr kumimoji="0" 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55655" name="Text Box 7">
            <a:extLst>
              <a:ext uri="{FF2B5EF4-FFF2-40B4-BE49-F238E27FC236}">
                <a16:creationId xmlns:a16="http://schemas.microsoft.com/office/drawing/2014/main" id="{5C500268-1087-41D0-9C82-CF4160929511}"/>
              </a:ext>
            </a:extLst>
          </p:cNvPr>
          <p:cNvSpPr txBox="1">
            <a:spLocks noChangeArrowheads="1"/>
          </p:cNvSpPr>
          <p:nvPr/>
        </p:nvSpPr>
        <p:spPr bwMode="auto">
          <a:xfrm>
            <a:off x="245659" y="4571999"/>
            <a:ext cx="5293729" cy="19631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lnSpcReduction="10000"/>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514350" lvl="0" indent="-285750" eaLnBrk="1" hangingPunct="1">
              <a:lnSpc>
                <a:spcPct val="90000"/>
              </a:lnSpc>
              <a:spcAft>
                <a:spcPts val="600"/>
              </a:spcAft>
              <a:buClr>
                <a:srgbClr val="FF6600"/>
              </a:buClr>
              <a:buSzPct val="115000"/>
              <a:buFont typeface="Wingdings" panose="05000000000000000000" pitchFamily="2" charset="2"/>
              <a:buChar char="Ø"/>
            </a:pPr>
            <a:r>
              <a:rPr kumimoji="0" lang="en-US" altLang="en-US" sz="2400" b="1" i="1" u="none" strike="noStrike" kern="1200" cap="none" spc="0" normalizeH="0" baseline="0" noProof="0" dirty="0">
                <a:ln>
                  <a:noFill/>
                </a:ln>
                <a:solidFill>
                  <a:srgbClr val="FAF9E6"/>
                </a:solidFill>
                <a:effectLst/>
                <a:uLnTx/>
                <a:uFillTx/>
                <a:latin typeface="Arial"/>
                <a:ea typeface="+mn-ea"/>
                <a:cs typeface="+mn-cs"/>
              </a:rPr>
              <a:t>Satan to man: </a:t>
            </a:r>
            <a:r>
              <a:rPr lang="en-US" altLang="en-US" sz="2400" i="1" dirty="0">
                <a:solidFill>
                  <a:srgbClr val="FAF9E6"/>
                </a:solidFill>
                <a:latin typeface="Arial"/>
              </a:rPr>
              <a:t>“He that believes and is NOT baptized will be saved.”</a:t>
            </a:r>
            <a:endParaRPr kumimoji="0" lang="en-US" altLang="en-US" sz="2400" b="0" i="1" u="none" strike="noStrike" kern="1200" cap="none" spc="0" normalizeH="0" baseline="0" noProof="0" dirty="0">
              <a:ln>
                <a:noFill/>
              </a:ln>
              <a:solidFill>
                <a:srgbClr val="FAF9E6"/>
              </a:solidFill>
              <a:effectLst/>
              <a:uLnTx/>
              <a:uFillTx/>
              <a:latin typeface="Arial"/>
              <a:ea typeface="+mn-ea"/>
              <a:cs typeface="+mn-cs"/>
            </a:endParaRPr>
          </a:p>
          <a:p>
            <a:pPr marL="514350" lvl="0" indent="-285750" eaLnBrk="1" hangingPunct="1">
              <a:lnSpc>
                <a:spcPct val="90000"/>
              </a:lnSpc>
              <a:spcAft>
                <a:spcPts val="600"/>
              </a:spcAft>
              <a:buClr>
                <a:srgbClr val="FF6600"/>
              </a:buClr>
              <a:buSzPct val="115000"/>
              <a:buFont typeface="Wingdings" panose="05000000000000000000" pitchFamily="2" charset="2"/>
              <a:buChar char="Ø"/>
            </a:pPr>
            <a:r>
              <a:rPr kumimoji="0" lang="en-US" altLang="en-US" sz="2400" b="1" i="0" u="none" strike="noStrike" kern="1200" cap="none" spc="0" normalizeH="0" baseline="0" noProof="0" dirty="0">
                <a:ln>
                  <a:noFill/>
                </a:ln>
                <a:solidFill>
                  <a:srgbClr val="FAF9E6"/>
                </a:solidFill>
                <a:effectLst/>
                <a:uLnTx/>
                <a:uFillTx/>
                <a:latin typeface="Arial"/>
                <a:ea typeface="+mn-ea"/>
                <a:cs typeface="+mn-cs"/>
              </a:rPr>
              <a:t>Satan to man: </a:t>
            </a:r>
            <a:r>
              <a:rPr lang="en-US" altLang="en-US" sz="2400" i="1" dirty="0">
                <a:solidFill>
                  <a:srgbClr val="FAF9E6"/>
                </a:solidFill>
                <a:latin typeface="Arial"/>
              </a:rPr>
              <a:t>Just say a “Sinner’s Prayer” or “Invite Jesus into your heart” </a:t>
            </a:r>
            <a:endParaRPr kumimoji="0" lang="en-US" altLang="en-US" sz="2400" b="0" i="1" u="none" strike="noStrike" kern="1200" cap="none" spc="0" normalizeH="0" baseline="0" noProof="0" dirty="0">
              <a:ln>
                <a:noFill/>
              </a:ln>
              <a:solidFill>
                <a:srgbClr val="FAF9E6"/>
              </a:solidFill>
              <a:effectLst/>
              <a:uLnTx/>
              <a:uFillTx/>
              <a:latin typeface="Arial"/>
              <a:ea typeface="+mn-ea"/>
              <a:cs typeface="+mn-cs"/>
            </a:endParaRPr>
          </a:p>
        </p:txBody>
      </p:sp>
      <p:sp>
        <p:nvSpPr>
          <p:cNvPr id="2" name="Oval 1">
            <a:extLst>
              <a:ext uri="{FF2B5EF4-FFF2-40B4-BE49-F238E27FC236}">
                <a16:creationId xmlns:a16="http://schemas.microsoft.com/office/drawing/2014/main" id="{90512291-B33E-44E6-8E40-5BB4D119CE89}"/>
              </a:ext>
            </a:extLst>
          </p:cNvPr>
          <p:cNvSpPr/>
          <p:nvPr/>
        </p:nvSpPr>
        <p:spPr bwMode="auto">
          <a:xfrm>
            <a:off x="5724452" y="578372"/>
            <a:ext cx="3363312" cy="2315633"/>
          </a:xfrm>
          <a:prstGeom prst="ellipse">
            <a:avLst/>
          </a:prstGeom>
          <a:solidFill>
            <a:srgbClr val="66FFFF">
              <a:alpha val="40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AF9E6"/>
              </a:solidFill>
              <a:effectLst/>
              <a:uLnTx/>
              <a:uFillTx/>
              <a:latin typeface="Arial" panose="020B0604020202020204" pitchFamily="34" charset="0"/>
              <a:ea typeface="+mn-ea"/>
              <a:cs typeface="+mn-cs"/>
            </a:endParaRPr>
          </a:p>
        </p:txBody>
      </p:sp>
      <p:sp>
        <p:nvSpPr>
          <p:cNvPr id="155650" name="Rectangle 2">
            <a:extLst>
              <a:ext uri="{FF2B5EF4-FFF2-40B4-BE49-F238E27FC236}">
                <a16:creationId xmlns:a16="http://schemas.microsoft.com/office/drawing/2014/main" id="{BCEA8A63-55FF-4B95-BF3A-DE6B4CA9B744}"/>
              </a:ext>
            </a:extLst>
          </p:cNvPr>
          <p:cNvSpPr>
            <a:spLocks noGrp="1" noChangeArrowheads="1"/>
          </p:cNvSpPr>
          <p:nvPr>
            <p:ph type="title"/>
          </p:nvPr>
        </p:nvSpPr>
        <p:spPr>
          <a:xfrm>
            <a:off x="0" y="0"/>
            <a:ext cx="9144000" cy="477343"/>
          </a:xfrm>
        </p:spPr>
        <p:txBody>
          <a:bodyPr vert="horz" lIns="91440" tIns="45720" rIns="91440" bIns="45720" rtlCol="0" anchor="ctr">
            <a:noAutofit/>
          </a:bodyPr>
          <a:lstStyle/>
          <a:p>
            <a:pPr eaLnBrk="1" hangingPunct="1">
              <a:lnSpc>
                <a:spcPct val="90000"/>
              </a:lnSpc>
              <a:defRPr/>
            </a:pPr>
            <a:r>
              <a:rPr lang="en-US" altLang="en-US" sz="2800" b="1" u="sng" dirty="0">
                <a:solidFill>
                  <a:srgbClr val="FFFFFF"/>
                </a:solidFill>
              </a:rPr>
              <a:t>He That Believes And Is NOT Baptized Will Be Saved</a:t>
            </a:r>
          </a:p>
        </p:txBody>
      </p:sp>
      <p:sp>
        <p:nvSpPr>
          <p:cNvPr id="14" name="Text Box 4">
            <a:extLst>
              <a:ext uri="{FF2B5EF4-FFF2-40B4-BE49-F238E27FC236}">
                <a16:creationId xmlns:a16="http://schemas.microsoft.com/office/drawing/2014/main" id="{66C72099-4E24-435D-BEBA-5AD547189D50}"/>
              </a:ext>
            </a:extLst>
          </p:cNvPr>
          <p:cNvSpPr txBox="1">
            <a:spLocks noChangeArrowheads="1"/>
          </p:cNvSpPr>
          <p:nvPr/>
        </p:nvSpPr>
        <p:spPr bwMode="auto">
          <a:xfrm>
            <a:off x="5633157" y="2819401"/>
            <a:ext cx="3363312" cy="2315634"/>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85000" lnSpcReduction="10000"/>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Acts 2:38 (I Pet. 3:21)</a:t>
            </a:r>
            <a:r>
              <a:rPr kumimoji="0" lang="en-US" sz="24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                                                                                   </a:t>
            </a:r>
          </a:p>
          <a:p>
            <a:pPr marL="515938" lvl="0" indent="-515938" eaLnBrk="1" hangingPunct="1"/>
            <a:r>
              <a:rPr kumimoji="0" 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38.  </a:t>
            </a:r>
            <a:r>
              <a:rPr lang="en-US" sz="2000" b="0" dirty="0"/>
              <a:t>Peter said to them, "Repent, and each of you be baptized in the name of Jesus Christ for the forgiveness of your sins; and you will receive the gift of the Holy Spirit.</a:t>
            </a:r>
            <a:endParaRPr kumimoji="0" 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pic>
        <p:nvPicPr>
          <p:cNvPr id="18" name="Picture 11">
            <a:extLst>
              <a:ext uri="{FF2B5EF4-FFF2-40B4-BE49-F238E27FC236}">
                <a16:creationId xmlns:a16="http://schemas.microsoft.com/office/drawing/2014/main" id="{270EBF60-E5EB-423E-A1CF-C5A0B0EAAA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21" r="10482"/>
          <a:stretch/>
        </p:blipFill>
        <p:spPr bwMode="auto">
          <a:xfrm>
            <a:off x="300057" y="499114"/>
            <a:ext cx="5184931" cy="40229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a:extLst>
              <a:ext uri="{FF2B5EF4-FFF2-40B4-BE49-F238E27FC236}">
                <a16:creationId xmlns:a16="http://schemas.microsoft.com/office/drawing/2014/main" id="{C76419C3-F41C-4720-AC2A-5F4024F27BCD}"/>
              </a:ext>
            </a:extLst>
          </p:cNvPr>
          <p:cNvSpPr/>
          <p:nvPr/>
        </p:nvSpPr>
        <p:spPr bwMode="auto">
          <a:xfrm>
            <a:off x="5724452" y="2923673"/>
            <a:ext cx="3363312" cy="2315633"/>
          </a:xfrm>
          <a:prstGeom prst="ellipse">
            <a:avLst/>
          </a:prstGeom>
          <a:solidFill>
            <a:srgbClr val="66FFFF">
              <a:alpha val="40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AF9E6"/>
              </a:solidFill>
              <a:effectLst/>
              <a:uLnTx/>
              <a:uFillTx/>
              <a:latin typeface="Arial" panose="020B0604020202020204" pitchFamily="34" charset="0"/>
              <a:ea typeface="+mn-ea"/>
              <a:cs typeface="+mn-cs"/>
            </a:endParaRPr>
          </a:p>
        </p:txBody>
      </p:sp>
      <p:sp>
        <p:nvSpPr>
          <p:cNvPr id="20" name="Text Box 9">
            <a:extLst>
              <a:ext uri="{FF2B5EF4-FFF2-40B4-BE49-F238E27FC236}">
                <a16:creationId xmlns:a16="http://schemas.microsoft.com/office/drawing/2014/main" id="{0C9D7D0C-CA5E-4510-916B-E6A584847558}"/>
              </a:ext>
            </a:extLst>
          </p:cNvPr>
          <p:cNvSpPr txBox="1">
            <a:spLocks noChangeArrowheads="1"/>
          </p:cNvSpPr>
          <p:nvPr/>
        </p:nvSpPr>
        <p:spPr bwMode="auto">
          <a:xfrm>
            <a:off x="5559696" y="5288340"/>
            <a:ext cx="3452211" cy="1569660"/>
          </a:xfrm>
          <a:prstGeom prst="rect">
            <a:avLst/>
          </a:prstGeom>
          <a:solidFill>
            <a:srgbClr val="FFCCFF"/>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0" lvl="0" indent="0" algn="ctr" eaLnBrk="1" hangingPunct="1">
              <a:buClr>
                <a:srgbClr val="FF6600"/>
              </a:buClr>
              <a:buSzPct val="115000"/>
            </a:pPr>
            <a:r>
              <a:rPr lang="en-US" altLang="en-US" sz="2400" b="1" dirty="0">
                <a:solidFill>
                  <a:srgbClr val="FF0000"/>
                </a:solidFill>
                <a:latin typeface="Tahoma" panose="020B0604030504040204" pitchFamily="34" charset="0"/>
                <a:cs typeface="Times New Roman" panose="02020603050405020304" pitchFamily="18" charset="0"/>
              </a:rPr>
              <a:t>Satan has deceived men into teaching others to believe and NOT be baptized!</a:t>
            </a:r>
            <a:r>
              <a:rPr kumimoji="0" lang="en-US" altLang="en-US" sz="2400" b="0" i="0" u="none" strike="noStrike" kern="1200" cap="none" spc="0" normalizeH="0" baseline="0" noProof="0" dirty="0">
                <a:ln>
                  <a:noFill/>
                </a:ln>
                <a:solidFill>
                  <a:srgbClr val="FF0000"/>
                </a:solidFill>
                <a:effectLst/>
                <a:uLnTx/>
                <a:uFillTx/>
                <a:latin typeface="Tahom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16778637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5655">
                                            <p:txEl>
                                              <p:pRg st="0" end="0"/>
                                            </p:txEl>
                                          </p:spTgt>
                                        </p:tgtEl>
                                        <p:attrNameLst>
                                          <p:attrName>style.visibility</p:attrName>
                                        </p:attrNameLst>
                                      </p:cBhvr>
                                      <p:to>
                                        <p:strVal val="visible"/>
                                      </p:to>
                                    </p:set>
                                    <p:animEffect transition="in" filter="wipe(left)">
                                      <p:cBhvr>
                                        <p:cTn id="7" dur="500"/>
                                        <p:tgtEl>
                                          <p:spTgt spid="1556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5655">
                                            <p:txEl>
                                              <p:pRg st="1" end="1"/>
                                            </p:txEl>
                                          </p:spTgt>
                                        </p:tgtEl>
                                        <p:attrNameLst>
                                          <p:attrName>style.visibility</p:attrName>
                                        </p:attrNameLst>
                                      </p:cBhvr>
                                      <p:to>
                                        <p:strVal val="visible"/>
                                      </p:to>
                                    </p:set>
                                    <p:animEffect transition="in" filter="wipe(left)">
                                      <p:cBhvr>
                                        <p:cTn id="17" dur="500"/>
                                        <p:tgtEl>
                                          <p:spTgt spid="1556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1">
            <a:extLst>
              <a:ext uri="{FF2B5EF4-FFF2-40B4-BE49-F238E27FC236}">
                <a16:creationId xmlns:a16="http://schemas.microsoft.com/office/drawing/2014/main" id="{27A9D211-F804-48A3-BB75-E3B5476ABF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11"/>
          <a:stretch/>
        </p:blipFill>
        <p:spPr bwMode="auto">
          <a:xfrm>
            <a:off x="245659" y="679560"/>
            <a:ext cx="7457884" cy="3709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8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664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ooter Placeholder 4">
            <a:extLst>
              <a:ext uri="{FF2B5EF4-FFF2-40B4-BE49-F238E27FC236}">
                <a16:creationId xmlns:a16="http://schemas.microsoft.com/office/drawing/2014/main" id="{C9BB6F64-2B7E-4B5F-9252-BB5389F76E44}"/>
              </a:ext>
            </a:extLst>
          </p:cNvPr>
          <p:cNvSpPr>
            <a:spLocks noGrp="1"/>
          </p:cNvSpPr>
          <p:nvPr>
            <p:ph type="ftr" sz="quarter" idx="11"/>
          </p:nvPr>
        </p:nvSpPr>
        <p:spPr>
          <a:xfrm>
            <a:off x="393192" y="6535157"/>
            <a:ext cx="4945641" cy="27432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en-US" sz="900" b="0" i="0" u="none" strike="noStrike" kern="1200" cap="none" spc="0" normalizeH="0" baseline="0" noProof="0">
                <a:ln>
                  <a:noFill/>
                </a:ln>
                <a:solidFill>
                  <a:srgbClr val="FAF9E6">
                    <a:lumMod val="50000"/>
                    <a:lumOff val="50000"/>
                  </a:srgbClr>
                </a:solidFill>
                <a:effectLst/>
                <a:uLnTx/>
                <a:uFillTx/>
                <a:latin typeface="Calibri" panose="020F0502020204030204"/>
                <a:ea typeface="+mn-ea"/>
                <a:cs typeface="+mn-cs"/>
              </a:rPr>
              <a:t>Nots In Satan's Tale</a:t>
            </a:r>
          </a:p>
        </p:txBody>
      </p:sp>
      <p:sp>
        <p:nvSpPr>
          <p:cNvPr id="84" name="Rectangle 8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Box 4">
            <a:extLst>
              <a:ext uri="{FF2B5EF4-FFF2-40B4-BE49-F238E27FC236}">
                <a16:creationId xmlns:a16="http://schemas.microsoft.com/office/drawing/2014/main" id="{A42F5358-49F9-4AD2-A35B-EED7979F176B}"/>
              </a:ext>
            </a:extLst>
          </p:cNvPr>
          <p:cNvSpPr txBox="1">
            <a:spLocks noChangeArrowheads="1"/>
          </p:cNvSpPr>
          <p:nvPr/>
        </p:nvSpPr>
        <p:spPr bwMode="auto">
          <a:xfrm>
            <a:off x="5646630" y="503767"/>
            <a:ext cx="3251710" cy="2315634"/>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92500" lnSpcReduction="10000"/>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I Corinthians 10:16</a:t>
            </a:r>
            <a:r>
              <a:rPr kumimoji="0" lang="en-US" sz="24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                                                                                     </a:t>
            </a:r>
          </a:p>
          <a:p>
            <a:pPr marL="515938" lvl="0" indent="-515938" eaLnBrk="1" hangingPunct="1"/>
            <a:r>
              <a:rPr kumimoji="0" 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16.  </a:t>
            </a:r>
            <a:r>
              <a:rPr lang="en-US" sz="2000" b="0" dirty="0"/>
              <a:t>Is not the cup of blessing which we bless a sharing in the blood of Christ? Is not the bread which we break a sharing in the body of Christ?</a:t>
            </a:r>
            <a:endParaRPr kumimoji="0" 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55655" name="Text Box 7">
            <a:extLst>
              <a:ext uri="{FF2B5EF4-FFF2-40B4-BE49-F238E27FC236}">
                <a16:creationId xmlns:a16="http://schemas.microsoft.com/office/drawing/2014/main" id="{5C500268-1087-41D0-9C82-CF4160929511}"/>
              </a:ext>
            </a:extLst>
          </p:cNvPr>
          <p:cNvSpPr txBox="1">
            <a:spLocks noChangeArrowheads="1"/>
          </p:cNvSpPr>
          <p:nvPr/>
        </p:nvSpPr>
        <p:spPr bwMode="auto">
          <a:xfrm>
            <a:off x="245659" y="4571999"/>
            <a:ext cx="5293729" cy="19631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fontScale="85000" lnSpcReduction="20000"/>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514350" lvl="0" indent="-285750" eaLnBrk="1" hangingPunct="1">
              <a:lnSpc>
                <a:spcPct val="90000"/>
              </a:lnSpc>
              <a:spcAft>
                <a:spcPts val="600"/>
              </a:spcAft>
              <a:buClr>
                <a:srgbClr val="FF6600"/>
              </a:buClr>
              <a:buSzPct val="115000"/>
              <a:buFont typeface="Wingdings" panose="05000000000000000000" pitchFamily="2" charset="2"/>
              <a:buChar char="Ø"/>
            </a:pPr>
            <a:r>
              <a:rPr kumimoji="0" lang="en-US" altLang="en-US" sz="2400" b="1" i="1" u="none" strike="noStrike" kern="1200" cap="none" spc="0" normalizeH="0" baseline="0" noProof="0" dirty="0">
                <a:ln>
                  <a:noFill/>
                </a:ln>
                <a:solidFill>
                  <a:srgbClr val="FAF9E6"/>
                </a:solidFill>
                <a:effectLst/>
                <a:uLnTx/>
                <a:uFillTx/>
                <a:latin typeface="Arial"/>
                <a:ea typeface="+mn-ea"/>
                <a:cs typeface="+mn-cs"/>
              </a:rPr>
              <a:t>Satan’s Deceit: </a:t>
            </a:r>
            <a:r>
              <a:rPr lang="en-US" altLang="en-US" sz="2400" i="1" noProof="0" dirty="0">
                <a:solidFill>
                  <a:srgbClr val="FAF9E6"/>
                </a:solidFill>
                <a:latin typeface="Arial"/>
              </a:rPr>
              <a:t>S</a:t>
            </a:r>
            <a:r>
              <a:rPr lang="en-US" altLang="en-US" sz="2400" i="1" dirty="0" err="1">
                <a:solidFill>
                  <a:srgbClr val="FAF9E6"/>
                </a:solidFill>
                <a:latin typeface="Arial"/>
              </a:rPr>
              <a:t>ome</a:t>
            </a:r>
            <a:r>
              <a:rPr lang="en-US" altLang="en-US" sz="2400" i="1" dirty="0">
                <a:solidFill>
                  <a:srgbClr val="FAF9E6"/>
                </a:solidFill>
                <a:latin typeface="Arial"/>
              </a:rPr>
              <a:t> people hold communion every quarter, twice a year, any day they please, and some like in Corinth, turn it into a feast! (I Cor. 11:22, 34)</a:t>
            </a:r>
          </a:p>
          <a:p>
            <a:pPr marL="1028700" lvl="1" indent="-342900" eaLnBrk="1" hangingPunct="1">
              <a:lnSpc>
                <a:spcPct val="90000"/>
              </a:lnSpc>
              <a:spcAft>
                <a:spcPts val="600"/>
              </a:spcAft>
              <a:buClr>
                <a:srgbClr val="FF6600"/>
              </a:buClr>
              <a:buSzPct val="115000"/>
              <a:buFont typeface="Wingdings" panose="05000000000000000000" pitchFamily="2" charset="2"/>
              <a:buChar char="q"/>
            </a:pPr>
            <a:r>
              <a:rPr lang="en-US" altLang="en-US" sz="2400" i="1" dirty="0">
                <a:solidFill>
                  <a:srgbClr val="FAF9E6"/>
                </a:solidFill>
                <a:latin typeface="Arial"/>
              </a:rPr>
              <a:t>Some substitute whatever they want for the unleavened bread &amp; the fruit of the vine </a:t>
            </a:r>
            <a:r>
              <a:rPr lang="en-US" altLang="en-US" sz="2400" b="1" i="1" dirty="0">
                <a:solidFill>
                  <a:srgbClr val="FAF9E6"/>
                </a:solidFill>
                <a:latin typeface="Arial"/>
              </a:rPr>
              <a:t>(Luke 22:7, 18)</a:t>
            </a:r>
            <a:endParaRPr kumimoji="0" lang="en-US" altLang="en-US" sz="2400" b="1" i="1" u="none" strike="noStrike" kern="1200" cap="none" spc="0" normalizeH="0" baseline="0" noProof="0" dirty="0">
              <a:ln>
                <a:noFill/>
              </a:ln>
              <a:solidFill>
                <a:srgbClr val="FAF9E6"/>
              </a:solidFill>
              <a:effectLst/>
              <a:uLnTx/>
              <a:uFillTx/>
              <a:latin typeface="Arial"/>
            </a:endParaRPr>
          </a:p>
        </p:txBody>
      </p:sp>
      <p:sp>
        <p:nvSpPr>
          <p:cNvPr id="2" name="Oval 1">
            <a:extLst>
              <a:ext uri="{FF2B5EF4-FFF2-40B4-BE49-F238E27FC236}">
                <a16:creationId xmlns:a16="http://schemas.microsoft.com/office/drawing/2014/main" id="{90512291-B33E-44E6-8E40-5BB4D119CE89}"/>
              </a:ext>
            </a:extLst>
          </p:cNvPr>
          <p:cNvSpPr/>
          <p:nvPr/>
        </p:nvSpPr>
        <p:spPr bwMode="auto">
          <a:xfrm>
            <a:off x="5660039" y="3631394"/>
            <a:ext cx="3363312" cy="1552761"/>
          </a:xfrm>
          <a:prstGeom prst="ellipse">
            <a:avLst/>
          </a:prstGeom>
          <a:solidFill>
            <a:srgbClr val="66FFFF">
              <a:alpha val="40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AF9E6"/>
              </a:solidFill>
              <a:effectLst/>
              <a:uLnTx/>
              <a:uFillTx/>
              <a:latin typeface="Arial" panose="020B0604020202020204" pitchFamily="34" charset="0"/>
              <a:ea typeface="+mn-ea"/>
              <a:cs typeface="+mn-cs"/>
            </a:endParaRPr>
          </a:p>
        </p:txBody>
      </p:sp>
      <p:sp>
        <p:nvSpPr>
          <p:cNvPr id="155650" name="Rectangle 2">
            <a:extLst>
              <a:ext uri="{FF2B5EF4-FFF2-40B4-BE49-F238E27FC236}">
                <a16:creationId xmlns:a16="http://schemas.microsoft.com/office/drawing/2014/main" id="{BCEA8A63-55FF-4B95-BF3A-DE6B4CA9B744}"/>
              </a:ext>
            </a:extLst>
          </p:cNvPr>
          <p:cNvSpPr>
            <a:spLocks noGrp="1" noChangeArrowheads="1"/>
          </p:cNvSpPr>
          <p:nvPr>
            <p:ph type="title"/>
          </p:nvPr>
        </p:nvSpPr>
        <p:spPr>
          <a:xfrm>
            <a:off x="0" y="0"/>
            <a:ext cx="9144000" cy="477343"/>
          </a:xfrm>
        </p:spPr>
        <p:txBody>
          <a:bodyPr vert="horz" lIns="91440" tIns="45720" rIns="91440" bIns="45720" rtlCol="0" anchor="ctr">
            <a:noAutofit/>
          </a:bodyPr>
          <a:lstStyle/>
          <a:p>
            <a:pPr eaLnBrk="1" hangingPunct="1">
              <a:lnSpc>
                <a:spcPct val="90000"/>
              </a:lnSpc>
              <a:defRPr/>
            </a:pPr>
            <a:r>
              <a:rPr lang="en-US" altLang="en-US" sz="2800" b="1" u="sng" dirty="0">
                <a:solidFill>
                  <a:srgbClr val="FFFFFF"/>
                </a:solidFill>
              </a:rPr>
              <a:t>The Lord’s Supper Is NOT Important </a:t>
            </a:r>
          </a:p>
        </p:txBody>
      </p:sp>
      <p:sp>
        <p:nvSpPr>
          <p:cNvPr id="14" name="Text Box 4">
            <a:extLst>
              <a:ext uri="{FF2B5EF4-FFF2-40B4-BE49-F238E27FC236}">
                <a16:creationId xmlns:a16="http://schemas.microsoft.com/office/drawing/2014/main" id="{66C72099-4E24-435D-BEBA-5AD547189D50}"/>
              </a:ext>
            </a:extLst>
          </p:cNvPr>
          <p:cNvSpPr txBox="1">
            <a:spLocks noChangeArrowheads="1"/>
          </p:cNvSpPr>
          <p:nvPr/>
        </p:nvSpPr>
        <p:spPr bwMode="auto">
          <a:xfrm>
            <a:off x="5660039" y="2956984"/>
            <a:ext cx="3363312" cy="3395132"/>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92500" lnSpcReduction="10000"/>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Acts 20:7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1"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(I Cor. 11:17-30; 16:1-2)</a:t>
            </a:r>
            <a:r>
              <a:rPr kumimoji="0" lang="en-US" sz="2400" b="1" i="1"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 </a:t>
            </a:r>
            <a:r>
              <a:rPr kumimoji="0" lang="en-US" sz="24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                                                  </a:t>
            </a:r>
          </a:p>
          <a:p>
            <a:pPr marL="515938" lvl="0" indent="-515938" eaLnBrk="1" hangingPunct="1"/>
            <a:r>
              <a:rPr kumimoji="0" 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7</a:t>
            </a:r>
            <a:r>
              <a:rPr lang="en-US" sz="2000" b="0" dirty="0"/>
              <a:t>.   On the first day of the week, when we were gathered together to break bread, Paul began talking to them, intending to leave the next day, and he prolonged his message until midnight.</a:t>
            </a:r>
            <a:endParaRPr kumimoji="0" 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6" name="Text Box 9">
            <a:extLst>
              <a:ext uri="{FF2B5EF4-FFF2-40B4-BE49-F238E27FC236}">
                <a16:creationId xmlns:a16="http://schemas.microsoft.com/office/drawing/2014/main" id="{E6269E09-D1D7-4198-B925-71CF7582E61A}"/>
              </a:ext>
            </a:extLst>
          </p:cNvPr>
          <p:cNvSpPr txBox="1">
            <a:spLocks noChangeArrowheads="1"/>
          </p:cNvSpPr>
          <p:nvPr/>
        </p:nvSpPr>
        <p:spPr bwMode="auto">
          <a:xfrm>
            <a:off x="120649" y="2420262"/>
            <a:ext cx="5418740" cy="1938992"/>
          </a:xfrm>
          <a:prstGeom prst="rect">
            <a:avLst/>
          </a:prstGeom>
          <a:solidFill>
            <a:srgbClr val="FFCCFF"/>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0" lvl="0" indent="0" algn="ctr" eaLnBrk="1" hangingPunct="1">
              <a:buClr>
                <a:srgbClr val="FF6600"/>
              </a:buClr>
              <a:buSzPct val="115000"/>
            </a:pPr>
            <a:r>
              <a:rPr lang="en-US" altLang="en-US" sz="2400" b="1" dirty="0">
                <a:solidFill>
                  <a:srgbClr val="FF0000"/>
                </a:solidFill>
                <a:latin typeface="Tahoma" panose="020B0604030504040204" pitchFamily="34" charset="0"/>
                <a:cs typeface="Times New Roman" panose="02020603050405020304" pitchFamily="18" charset="0"/>
              </a:rPr>
              <a:t>Satan, through servants disguised as servants of light, deceives men into thinking it is NOT important to remember Jesus Christ the way He instituted!</a:t>
            </a:r>
            <a:r>
              <a:rPr kumimoji="0" lang="en-US" altLang="en-US" sz="2400" b="0" i="0" u="none" strike="noStrike" kern="1200" cap="none" spc="0" normalizeH="0" baseline="0" noProof="0" dirty="0">
                <a:ln>
                  <a:noFill/>
                </a:ln>
                <a:solidFill>
                  <a:srgbClr val="FF0000"/>
                </a:solidFill>
                <a:effectLst/>
                <a:uLnTx/>
                <a:uFillTx/>
                <a:latin typeface="Tahoma" panose="020B0604030504040204" pitchFamily="34" charset="0"/>
                <a:ea typeface="+mn-ea"/>
                <a:cs typeface="Times New Roman" panose="02020603050405020304" pitchFamily="18" charset="0"/>
              </a:rPr>
              <a:t> </a:t>
            </a:r>
          </a:p>
        </p:txBody>
      </p:sp>
    </p:spTree>
    <p:extLst>
      <p:ext uri="{BB962C8B-B14F-4D97-AF65-F5344CB8AC3E}">
        <p14:creationId xmlns:p14="http://schemas.microsoft.com/office/powerpoint/2010/main" val="15035280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5655">
                                            <p:txEl>
                                              <p:pRg st="0" end="0"/>
                                            </p:txEl>
                                          </p:spTgt>
                                        </p:tgtEl>
                                        <p:attrNameLst>
                                          <p:attrName>style.visibility</p:attrName>
                                        </p:attrNameLst>
                                      </p:cBhvr>
                                      <p:to>
                                        <p:strVal val="visible"/>
                                      </p:to>
                                    </p:set>
                                    <p:animEffect transition="in" filter="wipe(left)">
                                      <p:cBhvr>
                                        <p:cTn id="7" dur="500"/>
                                        <p:tgtEl>
                                          <p:spTgt spid="15565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5655">
                                            <p:txEl>
                                              <p:pRg st="1" end="1"/>
                                            </p:txEl>
                                          </p:spTgt>
                                        </p:tgtEl>
                                        <p:attrNameLst>
                                          <p:attrName>style.visibility</p:attrName>
                                        </p:attrNameLst>
                                      </p:cBhvr>
                                      <p:to>
                                        <p:strVal val="visible"/>
                                      </p:to>
                                    </p:set>
                                    <p:animEffect transition="in" filter="wipe(left)">
                                      <p:cBhvr>
                                        <p:cTn id="11" dur="500"/>
                                        <p:tgtEl>
                                          <p:spTgt spid="15565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664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ooter Placeholder 4">
            <a:extLst>
              <a:ext uri="{FF2B5EF4-FFF2-40B4-BE49-F238E27FC236}">
                <a16:creationId xmlns:a16="http://schemas.microsoft.com/office/drawing/2014/main" id="{C9BB6F64-2B7E-4B5F-9252-BB5389F76E44}"/>
              </a:ext>
            </a:extLst>
          </p:cNvPr>
          <p:cNvSpPr>
            <a:spLocks noGrp="1"/>
          </p:cNvSpPr>
          <p:nvPr>
            <p:ph type="ftr" sz="quarter" idx="11"/>
          </p:nvPr>
        </p:nvSpPr>
        <p:spPr>
          <a:xfrm>
            <a:off x="393192" y="6535157"/>
            <a:ext cx="4945641" cy="27432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en-US" sz="900" b="0" i="0" u="none" strike="noStrike" kern="1200" cap="none" spc="0" normalizeH="0" baseline="0" noProof="0">
                <a:ln>
                  <a:noFill/>
                </a:ln>
                <a:solidFill>
                  <a:srgbClr val="FAF9E6">
                    <a:lumMod val="50000"/>
                    <a:lumOff val="50000"/>
                  </a:srgbClr>
                </a:solidFill>
                <a:effectLst/>
                <a:uLnTx/>
                <a:uFillTx/>
                <a:latin typeface="Calibri" panose="020F0502020204030204"/>
                <a:ea typeface="+mn-ea"/>
                <a:cs typeface="+mn-cs"/>
              </a:rPr>
              <a:t>Nots In Satan's Tale</a:t>
            </a:r>
          </a:p>
        </p:txBody>
      </p:sp>
      <p:sp>
        <p:nvSpPr>
          <p:cNvPr id="84" name="Rectangle 8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Box 4">
            <a:extLst>
              <a:ext uri="{FF2B5EF4-FFF2-40B4-BE49-F238E27FC236}">
                <a16:creationId xmlns:a16="http://schemas.microsoft.com/office/drawing/2014/main" id="{A42F5358-49F9-4AD2-A35B-EED7979F176B}"/>
              </a:ext>
            </a:extLst>
          </p:cNvPr>
          <p:cNvSpPr txBox="1">
            <a:spLocks noChangeArrowheads="1"/>
          </p:cNvSpPr>
          <p:nvPr/>
        </p:nvSpPr>
        <p:spPr bwMode="auto">
          <a:xfrm>
            <a:off x="5646630" y="503766"/>
            <a:ext cx="3251710" cy="3458634"/>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55000" lnSpcReduction="20000"/>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Ephesians 5:23, 25</a:t>
            </a:r>
          </a:p>
          <a:p>
            <a:pPr marL="515938" lvl="0" indent="-515938" eaLnBrk="1" hangingPunct="1"/>
            <a:r>
              <a:rPr lang="en-US" sz="3600" b="0" dirty="0"/>
              <a:t>23.  For the husband is the head of the wife, as Christ also is the head of the church, He Himself being the Savior of the body. </a:t>
            </a:r>
          </a:p>
          <a:p>
            <a:pPr marL="515938" lvl="0" indent="-515938" eaLnBrk="1" hangingPunct="1"/>
            <a:r>
              <a:rPr lang="en-US" sz="3600" b="0" dirty="0"/>
              <a:t> </a:t>
            </a:r>
          </a:p>
          <a:p>
            <a:pPr marL="515938" lvl="0" indent="-515938" eaLnBrk="1" hangingPunct="1"/>
            <a:r>
              <a:rPr lang="en-US" sz="3600" b="0" dirty="0"/>
              <a:t>25.  Husbands, love your wives, just as Christ also loved the church and gave Himself up for her,</a:t>
            </a:r>
            <a:endParaRPr kumimoji="0" lang="en-US" sz="3600" b="0" i="0" u="none" strike="noStrike" kern="1200" cap="none" spc="0" normalizeH="0" baseline="0" noProof="0" dirty="0">
              <a:ln>
                <a:noFill/>
              </a:ln>
              <a:solidFill>
                <a:srgbClr val="FFFF00"/>
              </a:solidFill>
              <a:effectLst/>
              <a:uLnTx/>
              <a:uFillTx/>
            </a:endParaRPr>
          </a:p>
        </p:txBody>
      </p:sp>
      <p:sp>
        <p:nvSpPr>
          <p:cNvPr id="155655" name="Text Box 7">
            <a:extLst>
              <a:ext uri="{FF2B5EF4-FFF2-40B4-BE49-F238E27FC236}">
                <a16:creationId xmlns:a16="http://schemas.microsoft.com/office/drawing/2014/main" id="{5C500268-1087-41D0-9C82-CF4160929511}"/>
              </a:ext>
            </a:extLst>
          </p:cNvPr>
          <p:cNvSpPr txBox="1">
            <a:spLocks noChangeArrowheads="1"/>
          </p:cNvSpPr>
          <p:nvPr/>
        </p:nvSpPr>
        <p:spPr bwMode="auto">
          <a:xfrm>
            <a:off x="245659" y="4571999"/>
            <a:ext cx="5293729" cy="19631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514350" lvl="0" indent="-285750" eaLnBrk="1" hangingPunct="1">
              <a:lnSpc>
                <a:spcPct val="90000"/>
              </a:lnSpc>
              <a:spcAft>
                <a:spcPts val="600"/>
              </a:spcAft>
              <a:buClr>
                <a:srgbClr val="FF6600"/>
              </a:buClr>
              <a:buSzPct val="115000"/>
              <a:buFont typeface="Wingdings" panose="05000000000000000000" pitchFamily="2" charset="2"/>
              <a:buChar char="Ø"/>
            </a:pPr>
            <a:r>
              <a:rPr kumimoji="0" lang="en-US" altLang="en-US" sz="2400" b="1" i="1" u="none" strike="noStrike" kern="1200" cap="none" spc="0" normalizeH="0" baseline="0" noProof="0" dirty="0">
                <a:ln>
                  <a:noFill/>
                </a:ln>
                <a:solidFill>
                  <a:srgbClr val="FAF9E6"/>
                </a:solidFill>
                <a:effectLst/>
                <a:uLnTx/>
                <a:uFillTx/>
                <a:latin typeface="Arial"/>
                <a:ea typeface="+mn-ea"/>
                <a:cs typeface="+mn-cs"/>
              </a:rPr>
              <a:t>Satan’s Deceit: </a:t>
            </a:r>
            <a:r>
              <a:rPr kumimoji="0" lang="en-US" altLang="en-US" sz="2400" i="1" u="none" strike="noStrike" kern="1200" cap="none" spc="0" normalizeH="0" baseline="0" noProof="0" dirty="0">
                <a:ln>
                  <a:noFill/>
                </a:ln>
                <a:solidFill>
                  <a:srgbClr val="FAF9E6"/>
                </a:solidFill>
                <a:effectLst/>
                <a:uLnTx/>
                <a:uFillTx/>
                <a:latin typeface="Arial"/>
                <a:ea typeface="+mn-ea"/>
                <a:cs typeface="+mn-cs"/>
              </a:rPr>
              <a:t>T</a:t>
            </a:r>
            <a:r>
              <a:rPr lang="en-US" altLang="en-US" sz="2400" i="1" dirty="0">
                <a:solidFill>
                  <a:srgbClr val="FAF9E6"/>
                </a:solidFill>
                <a:latin typeface="Arial"/>
              </a:rPr>
              <a:t>he church is not essential to salvation, one church is as good as another, you can be an “island Christian”</a:t>
            </a:r>
            <a:endParaRPr kumimoji="0" lang="en-US" altLang="en-US" sz="2400" b="0" i="1" u="none" strike="noStrike" kern="1200" cap="none" spc="0" normalizeH="0" baseline="0" noProof="0" dirty="0">
              <a:ln>
                <a:noFill/>
              </a:ln>
              <a:solidFill>
                <a:srgbClr val="FAF9E6"/>
              </a:solidFill>
              <a:effectLst/>
              <a:uLnTx/>
              <a:uFillTx/>
              <a:latin typeface="Arial"/>
              <a:ea typeface="+mn-ea"/>
              <a:cs typeface="+mn-cs"/>
            </a:endParaRPr>
          </a:p>
        </p:txBody>
      </p:sp>
      <p:sp>
        <p:nvSpPr>
          <p:cNvPr id="2" name="Oval 1">
            <a:extLst>
              <a:ext uri="{FF2B5EF4-FFF2-40B4-BE49-F238E27FC236}">
                <a16:creationId xmlns:a16="http://schemas.microsoft.com/office/drawing/2014/main" id="{90512291-B33E-44E6-8E40-5BB4D119CE89}"/>
              </a:ext>
            </a:extLst>
          </p:cNvPr>
          <p:cNvSpPr/>
          <p:nvPr/>
        </p:nvSpPr>
        <p:spPr bwMode="auto">
          <a:xfrm>
            <a:off x="5571779" y="1684867"/>
            <a:ext cx="3363312" cy="2315633"/>
          </a:xfrm>
          <a:prstGeom prst="ellipse">
            <a:avLst/>
          </a:prstGeom>
          <a:solidFill>
            <a:srgbClr val="66FFFF">
              <a:alpha val="40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AF9E6"/>
              </a:solidFill>
              <a:effectLst/>
              <a:uLnTx/>
              <a:uFillTx/>
              <a:latin typeface="Arial" panose="020B0604020202020204" pitchFamily="34" charset="0"/>
              <a:ea typeface="+mn-ea"/>
              <a:cs typeface="+mn-cs"/>
            </a:endParaRPr>
          </a:p>
        </p:txBody>
      </p:sp>
      <p:sp>
        <p:nvSpPr>
          <p:cNvPr id="155650" name="Rectangle 2">
            <a:extLst>
              <a:ext uri="{FF2B5EF4-FFF2-40B4-BE49-F238E27FC236}">
                <a16:creationId xmlns:a16="http://schemas.microsoft.com/office/drawing/2014/main" id="{BCEA8A63-55FF-4B95-BF3A-DE6B4CA9B744}"/>
              </a:ext>
            </a:extLst>
          </p:cNvPr>
          <p:cNvSpPr>
            <a:spLocks noGrp="1" noChangeArrowheads="1"/>
          </p:cNvSpPr>
          <p:nvPr>
            <p:ph type="title"/>
          </p:nvPr>
        </p:nvSpPr>
        <p:spPr>
          <a:xfrm>
            <a:off x="0" y="0"/>
            <a:ext cx="9144000" cy="477343"/>
          </a:xfrm>
        </p:spPr>
        <p:txBody>
          <a:bodyPr vert="horz" lIns="91440" tIns="45720" rIns="91440" bIns="45720" rtlCol="0" anchor="ctr">
            <a:noAutofit/>
          </a:bodyPr>
          <a:lstStyle/>
          <a:p>
            <a:pPr eaLnBrk="1" hangingPunct="1">
              <a:lnSpc>
                <a:spcPct val="90000"/>
              </a:lnSpc>
              <a:defRPr/>
            </a:pPr>
            <a:r>
              <a:rPr lang="en-US" altLang="en-US" sz="2800" b="1" u="sng" dirty="0">
                <a:solidFill>
                  <a:srgbClr val="FFFFFF"/>
                </a:solidFill>
              </a:rPr>
              <a:t>Salvation Is NOT In The Church</a:t>
            </a:r>
          </a:p>
        </p:txBody>
      </p:sp>
      <p:sp>
        <p:nvSpPr>
          <p:cNvPr id="14" name="Text Box 4">
            <a:extLst>
              <a:ext uri="{FF2B5EF4-FFF2-40B4-BE49-F238E27FC236}">
                <a16:creationId xmlns:a16="http://schemas.microsoft.com/office/drawing/2014/main" id="{66C72099-4E24-435D-BEBA-5AD547189D50}"/>
              </a:ext>
            </a:extLst>
          </p:cNvPr>
          <p:cNvSpPr txBox="1">
            <a:spLocks noChangeArrowheads="1"/>
          </p:cNvSpPr>
          <p:nvPr/>
        </p:nvSpPr>
        <p:spPr bwMode="auto">
          <a:xfrm>
            <a:off x="5660039" y="4038600"/>
            <a:ext cx="3363312" cy="2496556"/>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85000" lnSpcReduction="10000"/>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Acts 20:28 </a:t>
            </a:r>
            <a:r>
              <a:rPr kumimoji="0" lang="en-US" sz="24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                                                                                   </a:t>
            </a:r>
          </a:p>
          <a:p>
            <a:pPr marL="515938" lvl="0" indent="-515938" eaLnBrk="1" hangingPunct="1"/>
            <a:r>
              <a:rPr kumimoji="0" lang="en-US" sz="2200" b="0" i="0" u="none" strike="noStrike" kern="1200" cap="none" spc="0" normalizeH="0" baseline="0" noProof="0" dirty="0">
                <a:ln>
                  <a:noFill/>
                </a:ln>
                <a:solidFill>
                  <a:srgbClr val="FFFF00"/>
                </a:solidFill>
                <a:effectLst/>
                <a:uLnTx/>
                <a:uFillTx/>
              </a:rPr>
              <a:t>28</a:t>
            </a:r>
            <a:r>
              <a:rPr lang="en-US" sz="2200" b="0" dirty="0"/>
              <a:t>. "Be on guard for yourselves and for all the flock, among which the Holy Spirit has made you overseers, to shepherd the church of God which He purchased with His own blood. </a:t>
            </a:r>
            <a:endParaRPr kumimoji="0" lang="en-US" sz="2200" b="0" i="0" u="none" strike="noStrike" kern="1200" cap="none" spc="0" normalizeH="0" baseline="0" noProof="0" dirty="0">
              <a:ln>
                <a:noFill/>
              </a:ln>
              <a:solidFill>
                <a:srgbClr val="FFFF00"/>
              </a:solidFill>
              <a:effectLst/>
              <a:uLnTx/>
              <a:uFillTx/>
            </a:endParaRPr>
          </a:p>
        </p:txBody>
      </p:sp>
      <p:sp>
        <p:nvSpPr>
          <p:cNvPr id="19" name="Oval 18">
            <a:extLst>
              <a:ext uri="{FF2B5EF4-FFF2-40B4-BE49-F238E27FC236}">
                <a16:creationId xmlns:a16="http://schemas.microsoft.com/office/drawing/2014/main" id="{C76419C3-F41C-4720-AC2A-5F4024F27BCD}"/>
              </a:ext>
            </a:extLst>
          </p:cNvPr>
          <p:cNvSpPr/>
          <p:nvPr/>
        </p:nvSpPr>
        <p:spPr bwMode="auto">
          <a:xfrm>
            <a:off x="5686921" y="4493844"/>
            <a:ext cx="3363312" cy="2315633"/>
          </a:xfrm>
          <a:prstGeom prst="ellipse">
            <a:avLst/>
          </a:prstGeom>
          <a:solidFill>
            <a:srgbClr val="66FFFF">
              <a:alpha val="40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AF9E6"/>
              </a:solidFill>
              <a:effectLst/>
              <a:uLnTx/>
              <a:uFillTx/>
              <a:latin typeface="Arial" panose="020B0604020202020204" pitchFamily="34" charset="0"/>
              <a:ea typeface="+mn-ea"/>
              <a:cs typeface="+mn-cs"/>
            </a:endParaRPr>
          </a:p>
        </p:txBody>
      </p:sp>
      <p:pic>
        <p:nvPicPr>
          <p:cNvPr id="16" name="Picture 11">
            <a:extLst>
              <a:ext uri="{FF2B5EF4-FFF2-40B4-BE49-F238E27FC236}">
                <a16:creationId xmlns:a16="http://schemas.microsoft.com/office/drawing/2014/main" id="{3A611ECA-DB9F-4087-A7CA-2D01C50B9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9307" y="613863"/>
            <a:ext cx="5503656" cy="38216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2120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5655">
                                            <p:txEl>
                                              <p:pRg st="0" end="0"/>
                                            </p:txEl>
                                          </p:spTgt>
                                        </p:tgtEl>
                                        <p:attrNameLst>
                                          <p:attrName>style.visibility</p:attrName>
                                        </p:attrNameLst>
                                      </p:cBhvr>
                                      <p:to>
                                        <p:strVal val="visible"/>
                                      </p:to>
                                    </p:set>
                                    <p:animEffect transition="in" filter="wipe(left)">
                                      <p:cBhvr>
                                        <p:cTn id="7" dur="500"/>
                                        <p:tgtEl>
                                          <p:spTgt spid="1556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heel(1)">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664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ooter Placeholder 4">
            <a:extLst>
              <a:ext uri="{FF2B5EF4-FFF2-40B4-BE49-F238E27FC236}">
                <a16:creationId xmlns:a16="http://schemas.microsoft.com/office/drawing/2014/main" id="{C9BB6F64-2B7E-4B5F-9252-BB5389F76E44}"/>
              </a:ext>
            </a:extLst>
          </p:cNvPr>
          <p:cNvSpPr>
            <a:spLocks noGrp="1"/>
          </p:cNvSpPr>
          <p:nvPr>
            <p:ph type="ftr" sz="quarter" idx="11"/>
          </p:nvPr>
        </p:nvSpPr>
        <p:spPr>
          <a:xfrm>
            <a:off x="393192" y="6535157"/>
            <a:ext cx="4945641" cy="27432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en-US" sz="900" b="0" i="0" u="none" strike="noStrike" kern="1200" cap="none" spc="0" normalizeH="0" baseline="0" noProof="0">
                <a:ln>
                  <a:noFill/>
                </a:ln>
                <a:solidFill>
                  <a:srgbClr val="FAF9E6">
                    <a:lumMod val="50000"/>
                    <a:lumOff val="50000"/>
                  </a:srgbClr>
                </a:solidFill>
                <a:effectLst/>
                <a:uLnTx/>
                <a:uFillTx/>
                <a:latin typeface="Calibri" panose="020F0502020204030204"/>
                <a:ea typeface="+mn-ea"/>
                <a:cs typeface="+mn-cs"/>
              </a:rPr>
              <a:t>Nots In Satan's Tale</a:t>
            </a:r>
          </a:p>
        </p:txBody>
      </p:sp>
      <p:sp>
        <p:nvSpPr>
          <p:cNvPr id="84" name="Rectangle 8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Box 4">
            <a:extLst>
              <a:ext uri="{FF2B5EF4-FFF2-40B4-BE49-F238E27FC236}">
                <a16:creationId xmlns:a16="http://schemas.microsoft.com/office/drawing/2014/main" id="{A42F5358-49F9-4AD2-A35B-EED7979F176B}"/>
              </a:ext>
            </a:extLst>
          </p:cNvPr>
          <p:cNvSpPr txBox="1">
            <a:spLocks noChangeArrowheads="1"/>
          </p:cNvSpPr>
          <p:nvPr/>
        </p:nvSpPr>
        <p:spPr bwMode="auto">
          <a:xfrm>
            <a:off x="5646630" y="503766"/>
            <a:ext cx="3251710" cy="3458634"/>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70000" lnSpcReduction="20000"/>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Matthew 16:18</a:t>
            </a:r>
          </a:p>
          <a:p>
            <a:pPr marL="515938" lvl="0" indent="-515938" eaLnBrk="1" hangingPunct="1"/>
            <a:r>
              <a:rPr kumimoji="0" lang="en-US" sz="36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18</a:t>
            </a:r>
            <a:r>
              <a:rPr lang="en-US" sz="3600" b="0" dirty="0"/>
              <a:t>. "I also say to you that you are Peter, and upon this rock I will build My church; and the gates of Hades will not overpower it.  </a:t>
            </a:r>
            <a:endParaRPr kumimoji="0" lang="en-US" sz="36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515938" marR="0" lvl="0" indent="-515938"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a:t>
            </a:r>
          </a:p>
        </p:txBody>
      </p:sp>
      <p:sp>
        <p:nvSpPr>
          <p:cNvPr id="155655" name="Text Box 7">
            <a:extLst>
              <a:ext uri="{FF2B5EF4-FFF2-40B4-BE49-F238E27FC236}">
                <a16:creationId xmlns:a16="http://schemas.microsoft.com/office/drawing/2014/main" id="{5C500268-1087-41D0-9C82-CF4160929511}"/>
              </a:ext>
            </a:extLst>
          </p:cNvPr>
          <p:cNvSpPr txBox="1">
            <a:spLocks noChangeArrowheads="1"/>
          </p:cNvSpPr>
          <p:nvPr/>
        </p:nvSpPr>
        <p:spPr bwMode="auto">
          <a:xfrm>
            <a:off x="245659" y="4571999"/>
            <a:ext cx="5293729" cy="19631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514350" lvl="0" indent="-285750" eaLnBrk="1" hangingPunct="1">
              <a:lnSpc>
                <a:spcPct val="90000"/>
              </a:lnSpc>
              <a:spcAft>
                <a:spcPts val="600"/>
              </a:spcAft>
              <a:buClr>
                <a:srgbClr val="FF6600"/>
              </a:buClr>
              <a:buSzPct val="115000"/>
              <a:buFont typeface="Wingdings" panose="05000000000000000000" pitchFamily="2" charset="2"/>
              <a:buChar char="Ø"/>
            </a:pPr>
            <a:r>
              <a:rPr kumimoji="0" lang="en-US" altLang="en-US" sz="2400" b="1" i="1" u="none" strike="noStrike" kern="1200" cap="none" spc="0" normalizeH="0" baseline="0" noProof="0" dirty="0">
                <a:ln>
                  <a:noFill/>
                </a:ln>
                <a:solidFill>
                  <a:srgbClr val="FAF9E6"/>
                </a:solidFill>
                <a:effectLst/>
                <a:uLnTx/>
                <a:uFillTx/>
                <a:latin typeface="Arial"/>
                <a:ea typeface="+mn-ea"/>
                <a:cs typeface="+mn-cs"/>
              </a:rPr>
              <a:t>Satan’s Deceit: </a:t>
            </a:r>
            <a:r>
              <a:rPr lang="en-US" altLang="en-US" sz="2400" i="1" dirty="0">
                <a:solidFill>
                  <a:srgbClr val="FAF9E6"/>
                </a:solidFill>
                <a:latin typeface="Arial"/>
              </a:rPr>
              <a:t>One does NOT have to be in the church in order to be saved; Join the church of your choice</a:t>
            </a:r>
            <a:endParaRPr kumimoji="0" lang="en-US" altLang="en-US" sz="2400" b="0" i="1" u="none" strike="noStrike" kern="1200" cap="none" spc="0" normalizeH="0" baseline="0" noProof="0" dirty="0">
              <a:ln>
                <a:noFill/>
              </a:ln>
              <a:solidFill>
                <a:srgbClr val="FAF9E6"/>
              </a:solidFill>
              <a:effectLst/>
              <a:uLnTx/>
              <a:uFillTx/>
              <a:latin typeface="Arial"/>
              <a:ea typeface="+mn-ea"/>
              <a:cs typeface="+mn-cs"/>
            </a:endParaRPr>
          </a:p>
        </p:txBody>
      </p:sp>
      <p:sp>
        <p:nvSpPr>
          <p:cNvPr id="2" name="Oval 1">
            <a:extLst>
              <a:ext uri="{FF2B5EF4-FFF2-40B4-BE49-F238E27FC236}">
                <a16:creationId xmlns:a16="http://schemas.microsoft.com/office/drawing/2014/main" id="{90512291-B33E-44E6-8E40-5BB4D119CE89}"/>
              </a:ext>
            </a:extLst>
          </p:cNvPr>
          <p:cNvSpPr/>
          <p:nvPr/>
        </p:nvSpPr>
        <p:spPr bwMode="auto">
          <a:xfrm>
            <a:off x="5686921" y="1482724"/>
            <a:ext cx="3363312" cy="2315633"/>
          </a:xfrm>
          <a:prstGeom prst="ellipse">
            <a:avLst/>
          </a:prstGeom>
          <a:solidFill>
            <a:srgbClr val="66FFFF">
              <a:alpha val="40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AF9E6"/>
              </a:solidFill>
              <a:effectLst/>
              <a:uLnTx/>
              <a:uFillTx/>
              <a:latin typeface="Arial" panose="020B0604020202020204" pitchFamily="34" charset="0"/>
              <a:ea typeface="+mn-ea"/>
              <a:cs typeface="+mn-cs"/>
            </a:endParaRPr>
          </a:p>
        </p:txBody>
      </p:sp>
      <p:sp>
        <p:nvSpPr>
          <p:cNvPr id="155650" name="Rectangle 2">
            <a:extLst>
              <a:ext uri="{FF2B5EF4-FFF2-40B4-BE49-F238E27FC236}">
                <a16:creationId xmlns:a16="http://schemas.microsoft.com/office/drawing/2014/main" id="{BCEA8A63-55FF-4B95-BF3A-DE6B4CA9B744}"/>
              </a:ext>
            </a:extLst>
          </p:cNvPr>
          <p:cNvSpPr>
            <a:spLocks noGrp="1" noChangeArrowheads="1"/>
          </p:cNvSpPr>
          <p:nvPr>
            <p:ph type="title"/>
          </p:nvPr>
        </p:nvSpPr>
        <p:spPr>
          <a:xfrm>
            <a:off x="0" y="0"/>
            <a:ext cx="9144000" cy="477343"/>
          </a:xfrm>
        </p:spPr>
        <p:txBody>
          <a:bodyPr vert="horz" lIns="91440" tIns="45720" rIns="91440" bIns="45720" rtlCol="0" anchor="ctr">
            <a:noAutofit/>
          </a:bodyPr>
          <a:lstStyle/>
          <a:p>
            <a:pPr eaLnBrk="1" hangingPunct="1">
              <a:lnSpc>
                <a:spcPct val="90000"/>
              </a:lnSpc>
              <a:defRPr/>
            </a:pPr>
            <a:r>
              <a:rPr lang="en-US" altLang="en-US" sz="2800" b="1" u="sng" dirty="0">
                <a:solidFill>
                  <a:srgbClr val="FFFFFF"/>
                </a:solidFill>
              </a:rPr>
              <a:t>Salvation Is NOT In The Church</a:t>
            </a:r>
          </a:p>
        </p:txBody>
      </p:sp>
      <p:sp>
        <p:nvSpPr>
          <p:cNvPr id="14" name="Text Box 4">
            <a:extLst>
              <a:ext uri="{FF2B5EF4-FFF2-40B4-BE49-F238E27FC236}">
                <a16:creationId xmlns:a16="http://schemas.microsoft.com/office/drawing/2014/main" id="{66C72099-4E24-435D-BEBA-5AD547189D50}"/>
              </a:ext>
            </a:extLst>
          </p:cNvPr>
          <p:cNvSpPr txBox="1">
            <a:spLocks noChangeArrowheads="1"/>
          </p:cNvSpPr>
          <p:nvPr/>
        </p:nvSpPr>
        <p:spPr bwMode="auto">
          <a:xfrm>
            <a:off x="5660039" y="3733800"/>
            <a:ext cx="3363312" cy="2801356"/>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lnSpcReduction="10000"/>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Acts 2:47</a:t>
            </a:r>
            <a:r>
              <a:rPr kumimoji="0" lang="en-US" sz="24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 (NKJV)                                                                                 </a:t>
            </a:r>
          </a:p>
          <a:p>
            <a:pPr marL="515938" lvl="0" indent="-515938" eaLnBrk="1" hangingPunct="1"/>
            <a:r>
              <a:rPr kumimoji="0" lang="en-US" sz="22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47</a:t>
            </a:r>
            <a:r>
              <a:rPr lang="en-US" sz="2200" b="0" dirty="0"/>
              <a:t>. praising God and having favor with all the people. And the Lord added to the church daily those who were being saved.</a:t>
            </a:r>
            <a:endParaRPr kumimoji="0" lang="en-US" sz="22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9" name="Oval 18">
            <a:extLst>
              <a:ext uri="{FF2B5EF4-FFF2-40B4-BE49-F238E27FC236}">
                <a16:creationId xmlns:a16="http://schemas.microsoft.com/office/drawing/2014/main" id="{C76419C3-F41C-4720-AC2A-5F4024F27BCD}"/>
              </a:ext>
            </a:extLst>
          </p:cNvPr>
          <p:cNvSpPr/>
          <p:nvPr/>
        </p:nvSpPr>
        <p:spPr bwMode="auto">
          <a:xfrm>
            <a:off x="5780688" y="4431216"/>
            <a:ext cx="3363312" cy="2315633"/>
          </a:xfrm>
          <a:prstGeom prst="ellipse">
            <a:avLst/>
          </a:prstGeom>
          <a:solidFill>
            <a:srgbClr val="66FFFF">
              <a:alpha val="40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AF9E6"/>
              </a:solidFill>
              <a:effectLst/>
              <a:uLnTx/>
              <a:uFillTx/>
              <a:latin typeface="Arial" panose="020B0604020202020204" pitchFamily="34" charset="0"/>
              <a:ea typeface="+mn-ea"/>
              <a:cs typeface="+mn-cs"/>
            </a:endParaRPr>
          </a:p>
        </p:txBody>
      </p:sp>
      <p:pic>
        <p:nvPicPr>
          <p:cNvPr id="13" name="Picture 11">
            <a:extLst>
              <a:ext uri="{FF2B5EF4-FFF2-40B4-BE49-F238E27FC236}">
                <a16:creationId xmlns:a16="http://schemas.microsoft.com/office/drawing/2014/main" id="{EEB6028E-7A2F-4B2C-8DB1-74A7E51C8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9307" y="613863"/>
            <a:ext cx="5503656" cy="38216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210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5655">
                                            <p:txEl>
                                              <p:pRg st="0" end="0"/>
                                            </p:txEl>
                                          </p:spTgt>
                                        </p:tgtEl>
                                        <p:attrNameLst>
                                          <p:attrName>style.visibility</p:attrName>
                                        </p:attrNameLst>
                                      </p:cBhvr>
                                      <p:to>
                                        <p:strVal val="visible"/>
                                      </p:to>
                                    </p:set>
                                    <p:animEffect transition="in" filter="wipe(left)">
                                      <p:cBhvr>
                                        <p:cTn id="7" dur="500"/>
                                        <p:tgtEl>
                                          <p:spTgt spid="1556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heel(1)">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BCEA8A63-55FF-4B95-BF3A-DE6B4CA9B744}"/>
              </a:ext>
            </a:extLst>
          </p:cNvPr>
          <p:cNvSpPr>
            <a:spLocks noGrp="1" noChangeArrowheads="1"/>
          </p:cNvSpPr>
          <p:nvPr>
            <p:ph type="title"/>
          </p:nvPr>
        </p:nvSpPr>
        <p:spPr>
          <a:xfrm>
            <a:off x="0" y="12710"/>
            <a:ext cx="9144000" cy="672045"/>
          </a:xfrm>
        </p:spPr>
        <p:txBody>
          <a:bodyPr vert="horz" lIns="91440" tIns="45720" rIns="91440" bIns="45720" rtlCol="0" anchor="ctr">
            <a:noAutofit/>
          </a:bodyPr>
          <a:lstStyle/>
          <a:p>
            <a:pPr eaLnBrk="1" hangingPunct="1">
              <a:lnSpc>
                <a:spcPct val="90000"/>
              </a:lnSpc>
              <a:defRPr/>
            </a:pPr>
            <a:r>
              <a:rPr lang="en-US" altLang="en-US" sz="3200" b="1" u="sng" dirty="0">
                <a:solidFill>
                  <a:schemeClr val="tx1"/>
                </a:solidFill>
              </a:rPr>
              <a:t>Salvation Is NOT In The Church</a:t>
            </a:r>
          </a:p>
        </p:txBody>
      </p:sp>
      <p:cxnSp>
        <p:nvCxnSpPr>
          <p:cNvPr id="82" name="Straight Arrow Connector 8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Text Box 4">
            <a:extLst>
              <a:ext uri="{FF2B5EF4-FFF2-40B4-BE49-F238E27FC236}">
                <a16:creationId xmlns:a16="http://schemas.microsoft.com/office/drawing/2014/main" id="{A42F5358-49F9-4AD2-A35B-EED7979F176B}"/>
              </a:ext>
            </a:extLst>
          </p:cNvPr>
          <p:cNvSpPr txBox="1">
            <a:spLocks noChangeArrowheads="1"/>
          </p:cNvSpPr>
          <p:nvPr/>
        </p:nvSpPr>
        <p:spPr bwMode="auto">
          <a:xfrm>
            <a:off x="-11350" y="2575876"/>
            <a:ext cx="5192949" cy="2455861"/>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ormAutofit fontScale="85000" lnSpcReduction="20000"/>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628650" lvl="0" indent="-511175" eaLnBrk="1" hangingPunct="1">
              <a:lnSpc>
                <a:spcPct val="90000"/>
              </a:lnSpc>
              <a:spcAft>
                <a:spcPts val="600"/>
              </a:spcAft>
              <a:buFont typeface="Wingdings" panose="05000000000000000000" pitchFamily="2" charset="2"/>
              <a:buChar char="v"/>
              <a:defRPr/>
            </a:pPr>
            <a:r>
              <a:rPr lang="en-US" sz="2800" dirty="0">
                <a:solidFill>
                  <a:srgbClr val="FAF9E6"/>
                </a:solidFill>
                <a:ea typeface="Tahoma" panose="020B0604030504040204" pitchFamily="34" charset="0"/>
                <a:cs typeface="Tahoma" panose="020B0604030504040204" pitchFamily="34" charset="0"/>
              </a:rPr>
              <a:t>One must be in the church Christ died for in order to be saved! (Eph. 1:22-23; Acts 2:47)                                                                                    </a:t>
            </a:r>
            <a:endParaRPr kumimoji="0" lang="en-US" sz="2800" b="1" i="0" u="none" strike="noStrike" kern="1200" cap="none" spc="0" normalizeH="0" baseline="0" noProof="0" dirty="0">
              <a:ln>
                <a:noFill/>
              </a:ln>
              <a:solidFill>
                <a:srgbClr val="FAF9E6"/>
              </a:solidFill>
              <a:effectLst/>
              <a:uLnTx/>
              <a:uFillTx/>
              <a:latin typeface="Tahoma" pitchFamily="34" charset="0"/>
              <a:ea typeface="Tahoma" panose="020B0604030504040204" pitchFamily="34" charset="0"/>
              <a:cs typeface="Tahoma" panose="020B0604030504040204" pitchFamily="34" charset="0"/>
            </a:endParaRPr>
          </a:p>
          <a:p>
            <a:pPr marL="914400" lvl="0" eaLnBrk="1" hangingPunct="1">
              <a:lnSpc>
                <a:spcPct val="90000"/>
              </a:lnSpc>
              <a:spcAft>
                <a:spcPts val="600"/>
              </a:spcAft>
              <a:buFont typeface="Wingdings" panose="05000000000000000000" pitchFamily="2" charset="2"/>
              <a:buChar char="Ø"/>
              <a:defRPr/>
            </a:pPr>
            <a:r>
              <a:rPr lang="en-US" dirty="0">
                <a:ea typeface="Tahoma" panose="020B0604030504040204" pitchFamily="34" charset="0"/>
                <a:cs typeface="Tahoma" panose="020B0604030504040204" pitchFamily="34" charset="0"/>
              </a:rPr>
              <a:t>Acts 20:28: </a:t>
            </a:r>
            <a:r>
              <a:rPr lang="en-US" b="0" dirty="0">
                <a:ea typeface="Tahoma" panose="020B0604030504040204" pitchFamily="34" charset="0"/>
                <a:cs typeface="Tahoma" panose="020B0604030504040204" pitchFamily="34" charset="0"/>
              </a:rPr>
              <a:t>Christ’s blood bought the church.</a:t>
            </a:r>
          </a:p>
          <a:p>
            <a:pPr marL="914400" lvl="0" eaLnBrk="1" hangingPunct="1">
              <a:lnSpc>
                <a:spcPct val="90000"/>
              </a:lnSpc>
              <a:spcAft>
                <a:spcPts val="600"/>
              </a:spcAft>
              <a:buFont typeface="Wingdings" panose="05000000000000000000" pitchFamily="2" charset="2"/>
              <a:buChar char="Ø"/>
              <a:defRPr/>
            </a:pPr>
            <a:r>
              <a:rPr lang="en-US" dirty="0">
                <a:ea typeface="Tahoma" panose="020B0604030504040204" pitchFamily="34" charset="0"/>
                <a:cs typeface="Tahoma" panose="020B0604030504040204" pitchFamily="34" charset="0"/>
              </a:rPr>
              <a:t>I Peter 1:18-19: </a:t>
            </a:r>
            <a:r>
              <a:rPr lang="en-US" b="0" dirty="0">
                <a:ea typeface="Tahoma" panose="020B0604030504040204" pitchFamily="34" charset="0"/>
                <a:cs typeface="Tahoma" panose="020B0604030504040204" pitchFamily="34" charset="0"/>
              </a:rPr>
              <a:t>The church is made up of people bought from sin by His blood</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anose="020B0604030504040204" pitchFamily="34" charset="0"/>
              <a:cs typeface="Tahoma" panose="020B0604030504040204" pitchFamily="34" charset="0"/>
            </a:endParaRPr>
          </a:p>
        </p:txBody>
      </p:sp>
      <p:sp>
        <p:nvSpPr>
          <p:cNvPr id="11" name="Footer Placeholder 4">
            <a:extLst>
              <a:ext uri="{FF2B5EF4-FFF2-40B4-BE49-F238E27FC236}">
                <a16:creationId xmlns:a16="http://schemas.microsoft.com/office/drawing/2014/main" id="{C9BB6F64-2B7E-4B5F-9252-BB5389F76E44}"/>
              </a:ext>
            </a:extLst>
          </p:cNvPr>
          <p:cNvSpPr>
            <a:spLocks noGrp="1"/>
          </p:cNvSpPr>
          <p:nvPr>
            <p:ph type="ftr" sz="quarter" idx="11"/>
          </p:nvPr>
        </p:nvSpPr>
        <p:spPr>
          <a:xfrm>
            <a:off x="0" y="6510898"/>
            <a:ext cx="3086100" cy="334392"/>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Nots In Satan's Tale</a:t>
            </a:r>
          </a:p>
        </p:txBody>
      </p:sp>
      <p:pic>
        <p:nvPicPr>
          <p:cNvPr id="155659" name="Picture 11">
            <a:extLst>
              <a:ext uri="{FF2B5EF4-FFF2-40B4-BE49-F238E27FC236}">
                <a16:creationId xmlns:a16="http://schemas.microsoft.com/office/drawing/2014/main" id="{3E45320F-8A05-47C5-ADB6-DBCCB1A73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397787" y="838200"/>
            <a:ext cx="4734863" cy="314818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a:extLst>
              <a:ext uri="{FF2B5EF4-FFF2-40B4-BE49-F238E27FC236}">
                <a16:creationId xmlns:a16="http://schemas.microsoft.com/office/drawing/2014/main" id="{5F2B2FE8-9235-411B-8369-E5525B32F736}"/>
              </a:ext>
            </a:extLst>
          </p:cNvPr>
          <p:cNvSpPr txBox="1">
            <a:spLocks noChangeArrowheads="1"/>
          </p:cNvSpPr>
          <p:nvPr/>
        </p:nvSpPr>
        <p:spPr bwMode="auto">
          <a:xfrm>
            <a:off x="-11349" y="1006706"/>
            <a:ext cx="4409136" cy="1245904"/>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lvl="0" algn="ctr" eaLnBrk="1" hangingPunct="1">
              <a:defRPr/>
            </a:pPr>
            <a:r>
              <a:rPr lang="en-US" dirty="0">
                <a:solidFill>
                  <a:srgbClr val="FAF9E6"/>
                </a:solidFill>
              </a:rPr>
              <a:t>Ephesians 5:23, 25; Acts 20:28; Matthew 16:18; Acts 2:47                                                                                    </a:t>
            </a:r>
            <a:endParaRPr kumimoji="0" lang="en-US" sz="24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endParaRPr>
          </a:p>
        </p:txBody>
      </p:sp>
      <p:sp>
        <p:nvSpPr>
          <p:cNvPr id="12" name="Text Box 7">
            <a:extLst>
              <a:ext uri="{FF2B5EF4-FFF2-40B4-BE49-F238E27FC236}">
                <a16:creationId xmlns:a16="http://schemas.microsoft.com/office/drawing/2014/main" id="{08BE1B6A-790F-4EDA-85A1-85C07D1247ED}"/>
              </a:ext>
            </a:extLst>
          </p:cNvPr>
          <p:cNvSpPr txBox="1">
            <a:spLocks noChangeArrowheads="1"/>
          </p:cNvSpPr>
          <p:nvPr/>
        </p:nvSpPr>
        <p:spPr bwMode="auto">
          <a:xfrm>
            <a:off x="21077" y="5031737"/>
            <a:ext cx="5160522" cy="14791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fontScale="92500" lnSpcReduction="10000"/>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228600" lvl="0" indent="0" algn="ctr" eaLnBrk="1" hangingPunct="1">
              <a:lnSpc>
                <a:spcPct val="90000"/>
              </a:lnSpc>
              <a:spcAft>
                <a:spcPts val="600"/>
              </a:spcAft>
              <a:buClr>
                <a:srgbClr val="FF6600"/>
              </a:buClr>
              <a:buSzPct val="115000"/>
            </a:pPr>
            <a:r>
              <a:rPr lang="en-US" altLang="en-US" sz="2400" b="1" i="1" dirty="0">
                <a:solidFill>
                  <a:srgbClr val="FAF9E6"/>
                </a:solidFill>
                <a:latin typeface="Tahoma" panose="020B0604030504040204" pitchFamily="34" charset="0"/>
                <a:ea typeface="Tahoma" panose="020B0604030504040204" pitchFamily="34" charset="0"/>
                <a:cs typeface="Tahoma" panose="020B0604030504040204" pitchFamily="34" charset="0"/>
              </a:rPr>
              <a:t>If the death of Christ was necessary, then His church is essential because the church identifies people saved from sin by the blood of Christ!</a:t>
            </a:r>
            <a:endParaRPr kumimoji="0" lang="en-US" altLang="en-US" sz="2400" b="0" i="0" u="none" strike="noStrike" kern="1200" cap="none" spc="0" normalizeH="0" baseline="0" noProof="0" dirty="0">
              <a:ln>
                <a:noFill/>
              </a:ln>
              <a:solidFill>
                <a:srgbClr val="FAF9E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ext Box 9">
            <a:extLst>
              <a:ext uri="{FF2B5EF4-FFF2-40B4-BE49-F238E27FC236}">
                <a16:creationId xmlns:a16="http://schemas.microsoft.com/office/drawing/2014/main" id="{0FB0DA2F-C86E-4A2C-8867-096D5E21E5DF}"/>
              </a:ext>
            </a:extLst>
          </p:cNvPr>
          <p:cNvSpPr txBox="1">
            <a:spLocks noChangeArrowheads="1"/>
          </p:cNvSpPr>
          <p:nvPr/>
        </p:nvSpPr>
        <p:spPr bwMode="auto">
          <a:xfrm>
            <a:off x="5161333" y="4323604"/>
            <a:ext cx="3962401" cy="1569660"/>
          </a:xfrm>
          <a:prstGeom prst="rect">
            <a:avLst/>
          </a:prstGeom>
          <a:solidFill>
            <a:srgbClr val="FFCCFF"/>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0" lvl="0" indent="0" algn="ctr" eaLnBrk="1" hangingPunct="1">
              <a:buClr>
                <a:srgbClr val="FF6600"/>
              </a:buClr>
              <a:buSzPct val="115000"/>
            </a:pPr>
            <a:r>
              <a:rPr lang="en-US" altLang="en-US" sz="2400" b="1" dirty="0">
                <a:solidFill>
                  <a:srgbClr val="FF0000"/>
                </a:solidFill>
                <a:latin typeface="Tahoma" panose="020B0604030504040204" pitchFamily="34" charset="0"/>
                <a:cs typeface="Times New Roman" panose="02020603050405020304" pitchFamily="18" charset="0"/>
              </a:rPr>
              <a:t>By saying salvation is NOT in the church, Satan says Christ’s death was unnecessary!</a:t>
            </a:r>
            <a:r>
              <a:rPr kumimoji="0" lang="en-US" altLang="en-US" sz="2400" b="0" i="0" u="none" strike="noStrike" kern="1200" cap="none" spc="0" normalizeH="0" baseline="0" noProof="0" dirty="0">
                <a:ln>
                  <a:noFill/>
                </a:ln>
                <a:solidFill>
                  <a:srgbClr val="FF0000"/>
                </a:solidFill>
                <a:effectLst/>
                <a:uLnTx/>
                <a:uFillTx/>
                <a:latin typeface="Tahoma" panose="020B0604030504040204" pitchFamily="34" charset="0"/>
                <a:ea typeface="+mn-ea"/>
                <a:cs typeface="Times New Roman" panose="02020603050405020304" pitchFamily="18" charset="0"/>
              </a:rPr>
              <a:t> </a:t>
            </a:r>
          </a:p>
        </p:txBody>
      </p:sp>
    </p:spTree>
    <p:extLst>
      <p:ext uri="{BB962C8B-B14F-4D97-AF65-F5344CB8AC3E}">
        <p14:creationId xmlns:p14="http://schemas.microsoft.com/office/powerpoint/2010/main" val="327226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wipe(left)">
                                      <p:cBhvr>
                                        <p:cTn id="11" dur="500"/>
                                        <p:tgtEl>
                                          <p:spTgt spid="1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wipe(left)">
                                      <p:cBhvr>
                                        <p:cTn id="15" dur="500"/>
                                        <p:tgtEl>
                                          <p:spTgt spid="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664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ooter Placeholder 4">
            <a:extLst>
              <a:ext uri="{FF2B5EF4-FFF2-40B4-BE49-F238E27FC236}">
                <a16:creationId xmlns:a16="http://schemas.microsoft.com/office/drawing/2014/main" id="{C9BB6F64-2B7E-4B5F-9252-BB5389F76E44}"/>
              </a:ext>
            </a:extLst>
          </p:cNvPr>
          <p:cNvSpPr>
            <a:spLocks noGrp="1"/>
          </p:cNvSpPr>
          <p:nvPr>
            <p:ph type="ftr" sz="quarter" idx="11"/>
          </p:nvPr>
        </p:nvSpPr>
        <p:spPr>
          <a:xfrm>
            <a:off x="393192" y="6535157"/>
            <a:ext cx="4945641" cy="27432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en-US" sz="900" b="0" i="0" u="none" strike="noStrike" kern="1200" cap="none" spc="0" normalizeH="0" baseline="0" noProof="0">
                <a:ln>
                  <a:noFill/>
                </a:ln>
                <a:solidFill>
                  <a:srgbClr val="FAF9E6">
                    <a:lumMod val="50000"/>
                    <a:lumOff val="50000"/>
                  </a:srgbClr>
                </a:solidFill>
                <a:effectLst/>
                <a:uLnTx/>
                <a:uFillTx/>
                <a:latin typeface="Calibri" panose="020F0502020204030204"/>
                <a:ea typeface="+mn-ea"/>
                <a:cs typeface="+mn-cs"/>
              </a:rPr>
              <a:t>Nots In Satan's Tale</a:t>
            </a:r>
          </a:p>
        </p:txBody>
      </p:sp>
      <p:sp>
        <p:nvSpPr>
          <p:cNvPr id="84" name="Rectangle 8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Box 4">
            <a:extLst>
              <a:ext uri="{FF2B5EF4-FFF2-40B4-BE49-F238E27FC236}">
                <a16:creationId xmlns:a16="http://schemas.microsoft.com/office/drawing/2014/main" id="{A42F5358-49F9-4AD2-A35B-EED7979F176B}"/>
              </a:ext>
            </a:extLst>
          </p:cNvPr>
          <p:cNvSpPr txBox="1">
            <a:spLocks noChangeArrowheads="1"/>
          </p:cNvSpPr>
          <p:nvPr/>
        </p:nvSpPr>
        <p:spPr bwMode="auto">
          <a:xfrm>
            <a:off x="5646629" y="503767"/>
            <a:ext cx="3365277" cy="2315634"/>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James 4:17 </a:t>
            </a:r>
            <a:r>
              <a:rPr kumimoji="0" lang="en-US" sz="2400" b="1" i="1"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(Romans 3:23;6:23)                                                                                   </a:t>
            </a:r>
          </a:p>
          <a:p>
            <a:pPr marL="515938" lvl="0" indent="-515938" eaLnBrk="1" hangingPunct="1"/>
            <a:r>
              <a:rPr kumimoji="0" 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17</a:t>
            </a:r>
            <a:r>
              <a:rPr lang="en-US" sz="2000" b="0" dirty="0"/>
              <a:t>. Therefore, to one who knows the right thing to do and does not do it, to him it is sin.</a:t>
            </a:r>
            <a:endParaRPr kumimoji="0" 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55655" name="Text Box 7">
            <a:extLst>
              <a:ext uri="{FF2B5EF4-FFF2-40B4-BE49-F238E27FC236}">
                <a16:creationId xmlns:a16="http://schemas.microsoft.com/office/drawing/2014/main" id="{5C500268-1087-41D0-9C82-CF4160929511}"/>
              </a:ext>
            </a:extLst>
          </p:cNvPr>
          <p:cNvSpPr txBox="1">
            <a:spLocks noChangeArrowheads="1"/>
          </p:cNvSpPr>
          <p:nvPr/>
        </p:nvSpPr>
        <p:spPr bwMode="auto">
          <a:xfrm>
            <a:off x="245659" y="4571999"/>
            <a:ext cx="5293729" cy="19631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fontScale="85000" lnSpcReduction="10000"/>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514350" lvl="0" indent="-285750" eaLnBrk="1" hangingPunct="1">
              <a:lnSpc>
                <a:spcPct val="90000"/>
              </a:lnSpc>
              <a:spcAft>
                <a:spcPts val="600"/>
              </a:spcAft>
              <a:buClr>
                <a:srgbClr val="FF6600"/>
              </a:buClr>
              <a:buSzPct val="115000"/>
              <a:buFont typeface="Wingdings" panose="05000000000000000000" pitchFamily="2" charset="2"/>
              <a:buChar char="Ø"/>
            </a:pPr>
            <a:r>
              <a:rPr kumimoji="0" lang="en-US" altLang="en-US" sz="2400" b="1" i="1" u="none" strike="noStrike" kern="1200" cap="none" spc="0" normalizeH="0" baseline="0" noProof="0" dirty="0">
                <a:ln>
                  <a:noFill/>
                </a:ln>
                <a:solidFill>
                  <a:srgbClr val="FAF9E6"/>
                </a:solidFill>
                <a:effectLst/>
                <a:uLnTx/>
                <a:uFillTx/>
                <a:latin typeface="Arial"/>
                <a:ea typeface="+mn-ea"/>
                <a:cs typeface="+mn-cs"/>
              </a:rPr>
              <a:t>Satan’s Deceit: </a:t>
            </a:r>
            <a:r>
              <a:rPr kumimoji="0" lang="en-US" altLang="en-US" sz="2400" i="1" u="none" strike="noStrike" kern="1200" cap="none" spc="0" normalizeH="0" baseline="0" noProof="0" dirty="0">
                <a:ln>
                  <a:noFill/>
                </a:ln>
                <a:solidFill>
                  <a:srgbClr val="FAF9E6"/>
                </a:solidFill>
                <a:effectLst/>
                <a:uLnTx/>
                <a:uFillTx/>
                <a:latin typeface="Arial"/>
                <a:ea typeface="+mn-ea"/>
                <a:cs typeface="+mn-cs"/>
              </a:rPr>
              <a:t>T</a:t>
            </a:r>
            <a:r>
              <a:rPr lang="en-US" altLang="en-US" sz="2400" i="1" dirty="0" err="1">
                <a:solidFill>
                  <a:srgbClr val="FAF9E6"/>
                </a:solidFill>
                <a:latin typeface="Arial"/>
              </a:rPr>
              <a:t>ry</a:t>
            </a:r>
            <a:r>
              <a:rPr lang="en-US" altLang="en-US" sz="2400" i="1" dirty="0">
                <a:solidFill>
                  <a:srgbClr val="FAF9E6"/>
                </a:solidFill>
                <a:latin typeface="Arial"/>
              </a:rPr>
              <a:t> to get you to reason that you must wait to obey the gospel</a:t>
            </a:r>
            <a:endParaRPr kumimoji="0" lang="en-US" altLang="en-US" sz="2400" b="0" i="1" u="none" strike="noStrike" kern="1200" cap="none" spc="0" normalizeH="0" baseline="0" noProof="0" dirty="0">
              <a:ln>
                <a:noFill/>
              </a:ln>
              <a:solidFill>
                <a:srgbClr val="FAF9E6"/>
              </a:solidFill>
              <a:effectLst/>
              <a:uLnTx/>
              <a:uFillTx/>
              <a:latin typeface="Arial"/>
              <a:ea typeface="+mn-ea"/>
              <a:cs typeface="+mn-cs"/>
            </a:endParaRPr>
          </a:p>
          <a:p>
            <a:pPr marL="1028700" lvl="1" indent="-342900" eaLnBrk="1" hangingPunct="1">
              <a:lnSpc>
                <a:spcPct val="90000"/>
              </a:lnSpc>
              <a:spcAft>
                <a:spcPts val="600"/>
              </a:spcAft>
              <a:buClr>
                <a:srgbClr val="FF6600"/>
              </a:buClr>
              <a:buSzPct val="115000"/>
              <a:buFont typeface="Wingdings" panose="05000000000000000000" pitchFamily="2" charset="2"/>
              <a:buChar char="q"/>
            </a:pPr>
            <a:r>
              <a:rPr lang="en-US" altLang="en-US" sz="2400" dirty="0">
                <a:solidFill>
                  <a:srgbClr val="FAF9E6"/>
                </a:solidFill>
                <a:latin typeface="Arial"/>
              </a:rPr>
              <a:t>Take time to sow your wild oats before you obey the gospel</a:t>
            </a:r>
          </a:p>
          <a:p>
            <a:pPr marL="1028700" lvl="1" indent="-342900" eaLnBrk="1" hangingPunct="1">
              <a:lnSpc>
                <a:spcPct val="90000"/>
              </a:lnSpc>
              <a:spcAft>
                <a:spcPts val="600"/>
              </a:spcAft>
              <a:buClr>
                <a:srgbClr val="FF6600"/>
              </a:buClr>
              <a:buSzPct val="115000"/>
              <a:buFont typeface="Wingdings" panose="05000000000000000000" pitchFamily="2" charset="2"/>
              <a:buChar char="q"/>
            </a:pPr>
            <a:r>
              <a:rPr lang="en-US" altLang="en-US" sz="2400" dirty="0">
                <a:solidFill>
                  <a:srgbClr val="FAF9E6"/>
                </a:solidFill>
                <a:latin typeface="Arial"/>
              </a:rPr>
              <a:t>Take time to study more and become an expert on the Scriptures before you obey the gospel </a:t>
            </a:r>
          </a:p>
        </p:txBody>
      </p:sp>
      <p:sp>
        <p:nvSpPr>
          <p:cNvPr id="2" name="Oval 1">
            <a:extLst>
              <a:ext uri="{FF2B5EF4-FFF2-40B4-BE49-F238E27FC236}">
                <a16:creationId xmlns:a16="http://schemas.microsoft.com/office/drawing/2014/main" id="{90512291-B33E-44E6-8E40-5BB4D119CE89}"/>
              </a:ext>
            </a:extLst>
          </p:cNvPr>
          <p:cNvSpPr/>
          <p:nvPr/>
        </p:nvSpPr>
        <p:spPr bwMode="auto">
          <a:xfrm>
            <a:off x="5666084" y="1063825"/>
            <a:ext cx="3363312" cy="1812560"/>
          </a:xfrm>
          <a:prstGeom prst="ellipse">
            <a:avLst/>
          </a:prstGeom>
          <a:solidFill>
            <a:srgbClr val="66FFFF">
              <a:alpha val="40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AF9E6"/>
              </a:solidFill>
              <a:effectLst/>
              <a:uLnTx/>
              <a:uFillTx/>
              <a:latin typeface="Arial" panose="020B0604020202020204" pitchFamily="34" charset="0"/>
              <a:ea typeface="+mn-ea"/>
              <a:cs typeface="+mn-cs"/>
            </a:endParaRPr>
          </a:p>
        </p:txBody>
      </p:sp>
      <p:sp>
        <p:nvSpPr>
          <p:cNvPr id="155650" name="Rectangle 2">
            <a:extLst>
              <a:ext uri="{FF2B5EF4-FFF2-40B4-BE49-F238E27FC236}">
                <a16:creationId xmlns:a16="http://schemas.microsoft.com/office/drawing/2014/main" id="{BCEA8A63-55FF-4B95-BF3A-DE6B4CA9B744}"/>
              </a:ext>
            </a:extLst>
          </p:cNvPr>
          <p:cNvSpPr>
            <a:spLocks noGrp="1" noChangeArrowheads="1"/>
          </p:cNvSpPr>
          <p:nvPr>
            <p:ph type="title"/>
          </p:nvPr>
        </p:nvSpPr>
        <p:spPr>
          <a:xfrm>
            <a:off x="0" y="0"/>
            <a:ext cx="9144000" cy="477343"/>
          </a:xfrm>
        </p:spPr>
        <p:txBody>
          <a:bodyPr vert="horz" lIns="91440" tIns="45720" rIns="91440" bIns="45720" rtlCol="0" anchor="ctr">
            <a:noAutofit/>
          </a:bodyPr>
          <a:lstStyle/>
          <a:p>
            <a:pPr eaLnBrk="1" hangingPunct="1">
              <a:lnSpc>
                <a:spcPct val="90000"/>
              </a:lnSpc>
              <a:defRPr/>
            </a:pPr>
            <a:r>
              <a:rPr lang="en-US" altLang="en-US" sz="2800" b="1" u="sng" dirty="0">
                <a:solidFill>
                  <a:srgbClr val="FFFFFF"/>
                </a:solidFill>
              </a:rPr>
              <a:t>You Are NOT Ready To Obey The Gospel</a:t>
            </a:r>
          </a:p>
        </p:txBody>
      </p:sp>
      <p:sp>
        <p:nvSpPr>
          <p:cNvPr id="14" name="Text Box 4">
            <a:extLst>
              <a:ext uri="{FF2B5EF4-FFF2-40B4-BE49-F238E27FC236}">
                <a16:creationId xmlns:a16="http://schemas.microsoft.com/office/drawing/2014/main" id="{66C72099-4E24-435D-BEBA-5AD547189D50}"/>
              </a:ext>
            </a:extLst>
          </p:cNvPr>
          <p:cNvSpPr txBox="1">
            <a:spLocks noChangeArrowheads="1"/>
          </p:cNvSpPr>
          <p:nvPr/>
        </p:nvSpPr>
        <p:spPr bwMode="auto">
          <a:xfrm>
            <a:off x="5633157" y="2819401"/>
            <a:ext cx="3363312" cy="2315634"/>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Acts 22:16</a:t>
            </a:r>
            <a:r>
              <a:rPr kumimoji="0" lang="en-US" sz="2400" b="1" i="0" u="none" strike="noStrike" kern="1200" cap="none" spc="0" normalizeH="0" baseline="0" noProof="0" dirty="0">
                <a:ln>
                  <a:noFill/>
                </a:ln>
                <a:solidFill>
                  <a:srgbClr val="FAF9E6"/>
                </a:solidFill>
                <a:effectLst/>
                <a:uLnTx/>
                <a:uFillTx/>
                <a:latin typeface="Tahoma" pitchFamily="34" charset="0"/>
                <a:ea typeface="+mn-ea"/>
                <a:cs typeface="Times New Roman" pitchFamily="18" charset="0"/>
              </a:rPr>
              <a:t>                                                                                   </a:t>
            </a:r>
          </a:p>
          <a:p>
            <a:pPr marL="515938" lvl="0" indent="-515938" eaLnBrk="1" hangingPunct="1"/>
            <a:r>
              <a:rPr kumimoji="0" 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16</a:t>
            </a:r>
            <a:r>
              <a:rPr lang="en-US" sz="2000" b="0" dirty="0"/>
              <a:t>. 'Now why do you delay? Get up and be baptized, and wash away your sins, calling on His name.' </a:t>
            </a:r>
            <a:endParaRPr kumimoji="0" 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9" name="Oval 18">
            <a:extLst>
              <a:ext uri="{FF2B5EF4-FFF2-40B4-BE49-F238E27FC236}">
                <a16:creationId xmlns:a16="http://schemas.microsoft.com/office/drawing/2014/main" id="{C76419C3-F41C-4720-AC2A-5F4024F27BCD}"/>
              </a:ext>
            </a:extLst>
          </p:cNvPr>
          <p:cNvSpPr/>
          <p:nvPr/>
        </p:nvSpPr>
        <p:spPr bwMode="auto">
          <a:xfrm>
            <a:off x="5640876" y="3379459"/>
            <a:ext cx="3363312" cy="1708826"/>
          </a:xfrm>
          <a:prstGeom prst="ellipse">
            <a:avLst/>
          </a:prstGeom>
          <a:solidFill>
            <a:srgbClr val="66FFFF">
              <a:alpha val="40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AF9E6"/>
              </a:solidFill>
              <a:effectLst/>
              <a:uLnTx/>
              <a:uFillTx/>
              <a:latin typeface="Arial" panose="020B0604020202020204" pitchFamily="34" charset="0"/>
              <a:ea typeface="+mn-ea"/>
              <a:cs typeface="+mn-cs"/>
            </a:endParaRPr>
          </a:p>
        </p:txBody>
      </p:sp>
      <p:sp>
        <p:nvSpPr>
          <p:cNvPr id="20" name="Text Box 9">
            <a:extLst>
              <a:ext uri="{FF2B5EF4-FFF2-40B4-BE49-F238E27FC236}">
                <a16:creationId xmlns:a16="http://schemas.microsoft.com/office/drawing/2014/main" id="{0C9D7D0C-CA5E-4510-916B-E6A584847558}"/>
              </a:ext>
            </a:extLst>
          </p:cNvPr>
          <p:cNvSpPr txBox="1">
            <a:spLocks noChangeArrowheads="1"/>
          </p:cNvSpPr>
          <p:nvPr/>
        </p:nvSpPr>
        <p:spPr bwMode="auto">
          <a:xfrm>
            <a:off x="5530380" y="5287322"/>
            <a:ext cx="3584304" cy="1384995"/>
          </a:xfrm>
          <a:prstGeom prst="rect">
            <a:avLst/>
          </a:prstGeom>
          <a:solidFill>
            <a:srgbClr val="FFCCFF"/>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0" lvl="0" indent="0" algn="ctr" eaLnBrk="1" hangingPunct="1">
              <a:buClr>
                <a:srgbClr val="FF6600"/>
              </a:buClr>
              <a:buSzPct val="115000"/>
            </a:pPr>
            <a:r>
              <a:rPr lang="en-US" altLang="en-US" sz="2000" b="1" dirty="0">
                <a:solidFill>
                  <a:srgbClr val="FF0000"/>
                </a:solidFill>
                <a:latin typeface="Tahoma" panose="020B0604030504040204" pitchFamily="34" charset="0"/>
                <a:cs typeface="Times New Roman" panose="02020603050405020304" pitchFamily="18" charset="0"/>
              </a:rPr>
              <a:t>Satan convinces some that they are NOT ready to commit to God – </a:t>
            </a:r>
          </a:p>
          <a:p>
            <a:pPr marL="0" lvl="0" indent="0" algn="ctr" eaLnBrk="1" hangingPunct="1">
              <a:buClr>
                <a:srgbClr val="FF6600"/>
              </a:buClr>
              <a:buSzPct val="115000"/>
            </a:pPr>
            <a:r>
              <a:rPr lang="en-US" altLang="en-US" sz="2400" b="1" i="1" dirty="0">
                <a:solidFill>
                  <a:srgbClr val="FF0000"/>
                </a:solidFill>
                <a:latin typeface="Tahoma" panose="020B0604030504040204" pitchFamily="34" charset="0"/>
                <a:cs typeface="Times New Roman" panose="02020603050405020304" pitchFamily="18" charset="0"/>
              </a:rPr>
              <a:t>When will they be?</a:t>
            </a:r>
            <a:r>
              <a:rPr kumimoji="0" lang="en-US" altLang="en-US" sz="2400" b="1" i="1" u="none" strike="noStrike" kern="1200" cap="none" spc="0" normalizeH="0" baseline="0" noProof="0" dirty="0">
                <a:ln>
                  <a:noFill/>
                </a:ln>
                <a:solidFill>
                  <a:srgbClr val="FF0000"/>
                </a:solidFill>
                <a:effectLst/>
                <a:uLnTx/>
                <a:uFillTx/>
                <a:latin typeface="Tahoma" panose="020B0604030504040204" pitchFamily="34" charset="0"/>
                <a:cs typeface="Times New Roman" panose="02020603050405020304" pitchFamily="18" charset="0"/>
              </a:rPr>
              <a:t> </a:t>
            </a:r>
          </a:p>
        </p:txBody>
      </p:sp>
      <p:pic>
        <p:nvPicPr>
          <p:cNvPr id="13" name="Picture 11">
            <a:extLst>
              <a:ext uri="{FF2B5EF4-FFF2-40B4-BE49-F238E27FC236}">
                <a16:creationId xmlns:a16="http://schemas.microsoft.com/office/drawing/2014/main" id="{81BA81D9-A806-43BC-87D5-F061781E17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40" r="12963"/>
          <a:stretch/>
        </p:blipFill>
        <p:spPr bwMode="auto">
          <a:xfrm>
            <a:off x="294723" y="503767"/>
            <a:ext cx="5195600" cy="4031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8391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5655">
                                            <p:txEl>
                                              <p:pRg st="0" end="0"/>
                                            </p:txEl>
                                          </p:spTgt>
                                        </p:tgtEl>
                                        <p:attrNameLst>
                                          <p:attrName>style.visibility</p:attrName>
                                        </p:attrNameLst>
                                      </p:cBhvr>
                                      <p:to>
                                        <p:strVal val="visible"/>
                                      </p:to>
                                    </p:set>
                                    <p:animEffect transition="in" filter="wipe(left)">
                                      <p:cBhvr>
                                        <p:cTn id="7" dur="500"/>
                                        <p:tgtEl>
                                          <p:spTgt spid="15565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5655">
                                            <p:txEl>
                                              <p:pRg st="1" end="1"/>
                                            </p:txEl>
                                          </p:spTgt>
                                        </p:tgtEl>
                                        <p:attrNameLst>
                                          <p:attrName>style.visibility</p:attrName>
                                        </p:attrNameLst>
                                      </p:cBhvr>
                                      <p:to>
                                        <p:strVal val="visible"/>
                                      </p:to>
                                    </p:set>
                                    <p:animEffect transition="in" filter="barn(inVertical)">
                                      <p:cBhvr>
                                        <p:cTn id="11" dur="500"/>
                                        <p:tgtEl>
                                          <p:spTgt spid="155655">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55655">
                                            <p:txEl>
                                              <p:pRg st="2" end="2"/>
                                            </p:txEl>
                                          </p:spTgt>
                                        </p:tgtEl>
                                        <p:attrNameLst>
                                          <p:attrName>style.visibility</p:attrName>
                                        </p:attrNameLst>
                                      </p:cBhvr>
                                      <p:to>
                                        <p:strVal val="visible"/>
                                      </p:to>
                                    </p:set>
                                    <p:animEffect transition="in" filter="barn(inVertical)">
                                      <p:cBhvr>
                                        <p:cTn id="15" dur="500"/>
                                        <p:tgtEl>
                                          <p:spTgt spid="15565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AF9E6"/>
              </a:solidFill>
              <a:effectLst/>
              <a:uLnTx/>
              <a:uFillTx/>
              <a:latin typeface="Arial"/>
              <a:ea typeface="+mn-ea"/>
              <a:cs typeface="+mn-cs"/>
            </a:endParaRPr>
          </a:p>
        </p:txBody>
      </p:sp>
      <p:sp>
        <p:nvSpPr>
          <p:cNvPr id="14338" name="Rectangle 2"/>
          <p:cNvSpPr>
            <a:spLocks noGrp="1" noChangeArrowheads="1"/>
          </p:cNvSpPr>
          <p:nvPr>
            <p:ph type="title"/>
          </p:nvPr>
        </p:nvSpPr>
        <p:spPr>
          <a:xfrm>
            <a:off x="-1" y="-1"/>
            <a:ext cx="4809087" cy="681037"/>
          </a:xfrm>
        </p:spPr>
        <p:txBody>
          <a:bodyPr vert="horz" lIns="91440" tIns="45720" rIns="91440" bIns="45720" rtlCol="0" anchor="ctr">
            <a:normAutofit fontScale="90000"/>
          </a:bodyPr>
          <a:lstStyle/>
          <a:p>
            <a:pPr eaLnBrk="1" hangingPunct="1">
              <a:lnSpc>
                <a:spcPct val="90000"/>
              </a:lnSpc>
            </a:pPr>
            <a:r>
              <a:rPr lang="en-US" b="1" u="sng" dirty="0">
                <a:solidFill>
                  <a:schemeClr val="tx1"/>
                </a:solidFill>
              </a:rPr>
              <a:t>Conclusion</a:t>
            </a:r>
          </a:p>
        </p:txBody>
      </p:sp>
      <p:sp>
        <p:nvSpPr>
          <p:cNvPr id="15" name="Text Box 4"/>
          <p:cNvSpPr txBox="1">
            <a:spLocks noChangeArrowheads="1"/>
          </p:cNvSpPr>
          <p:nvPr/>
        </p:nvSpPr>
        <p:spPr bwMode="auto">
          <a:xfrm>
            <a:off x="-8440" y="1119405"/>
            <a:ext cx="4809086" cy="5373470"/>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orm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514350" lvl="0" indent="-285750" eaLnBrk="1" hangingPunct="1">
              <a:lnSpc>
                <a:spcPct val="90000"/>
              </a:lnSpc>
              <a:spcAft>
                <a:spcPts val="600"/>
              </a:spcAft>
              <a:buFont typeface="Wingdings" panose="05000000000000000000" pitchFamily="2" charset="2"/>
              <a:buChar char="v"/>
              <a:defRPr/>
            </a:pPr>
            <a:r>
              <a:rPr lang="en-US" dirty="0">
                <a:solidFill>
                  <a:srgbClr val="000000"/>
                </a:solidFill>
                <a:ea typeface="Tahoma" panose="020B0604030504040204" pitchFamily="34" charset="0"/>
                <a:cs typeface="Tahoma" panose="020B0604030504040204" pitchFamily="34" charset="0"/>
              </a:rPr>
              <a:t>Any one of these five NOTS in the devil’s tale will condemn our souls forever in eternity</a:t>
            </a:r>
          </a:p>
          <a:p>
            <a:pPr marL="514350" lvl="0" indent="-285750" eaLnBrk="1" hangingPunct="1">
              <a:lnSpc>
                <a:spcPct val="90000"/>
              </a:lnSpc>
              <a:spcAft>
                <a:spcPts val="600"/>
              </a:spcAft>
              <a:buFont typeface="Wingdings" panose="05000000000000000000" pitchFamily="2" charset="2"/>
              <a:buChar char="v"/>
              <a:defRPr/>
            </a:pPr>
            <a:r>
              <a:rPr lang="en-US" dirty="0">
                <a:solidFill>
                  <a:srgbClr val="000000"/>
                </a:solidFill>
                <a:ea typeface="Tahoma" panose="020B0604030504040204" pitchFamily="34" charset="0"/>
                <a:cs typeface="Tahoma" panose="020B0604030504040204" pitchFamily="34" charset="0"/>
              </a:rPr>
              <a:t>The devil contradicts and blasphemes every one of the commandments of the gospel of Christ! </a:t>
            </a:r>
          </a:p>
          <a:p>
            <a:pPr marL="514350" lvl="0" indent="-285750" eaLnBrk="1" hangingPunct="1">
              <a:lnSpc>
                <a:spcPct val="90000"/>
              </a:lnSpc>
              <a:spcAft>
                <a:spcPts val="600"/>
              </a:spcAft>
              <a:buFont typeface="Wingdings" panose="05000000000000000000" pitchFamily="2" charset="2"/>
              <a:buChar char="v"/>
              <a:defRPr/>
            </a:pPr>
            <a:r>
              <a:rPr lang="en-US" dirty="0">
                <a:solidFill>
                  <a:srgbClr val="000000"/>
                </a:solidFill>
                <a:ea typeface="Tahoma" panose="020B0604030504040204" pitchFamily="34" charset="0"/>
                <a:cs typeface="Tahoma" panose="020B0604030504040204" pitchFamily="34" charset="0"/>
              </a:rPr>
              <a:t>The condemnation of Christ awaits all who fail to obey the gospel of the Son of God                                                                                   </a:t>
            </a:r>
            <a:endParaRPr kumimoji="0" lang="en-US" sz="2400" b="1" i="0" u="none" strike="noStrike" kern="1200" cap="none" spc="0" normalizeH="0" baseline="0" noProof="0" dirty="0">
              <a:ln>
                <a:noFill/>
              </a:ln>
              <a:solidFill>
                <a:srgbClr val="000000"/>
              </a:solidFill>
              <a:effectLst/>
              <a:uLnTx/>
              <a:uFillTx/>
              <a:latin typeface="Tahoma" pitchFamily="34" charset="0"/>
              <a:ea typeface="Tahoma" panose="020B0604030504040204" pitchFamily="34" charset="0"/>
              <a:cs typeface="Tahoma" panose="020B0604030504040204" pitchFamily="34" charset="0"/>
            </a:endParaRPr>
          </a:p>
        </p:txBody>
      </p:sp>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AF9E6"/>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AF9E6"/>
              </a:solidFill>
              <a:effectLst/>
              <a:uLnTx/>
              <a:uFillTx/>
              <a:latin typeface="Arial"/>
              <a:ea typeface="+mn-ea"/>
              <a:cs typeface="+mn-cs"/>
            </a:endParaRPr>
          </a:p>
        </p:txBody>
      </p:sp>
      <p:sp>
        <p:nvSpPr>
          <p:cNvPr id="14339" name="Footer Placeholder 4"/>
          <p:cNvSpPr>
            <a:spLocks noGrp="1"/>
          </p:cNvSpPr>
          <p:nvPr>
            <p:ph type="ftr" sz="quarter" idx="11"/>
          </p:nvPr>
        </p:nvSpPr>
        <p:spPr>
          <a:xfrm>
            <a:off x="0" y="6598210"/>
            <a:ext cx="1447800" cy="259790"/>
          </a:xfrm>
        </p:spPr>
        <p:txBody>
          <a:bodyPr vert="horz" lIns="91440" tIns="45720" rIns="91440" bIns="45720" rtlCol="0" anchor="ctr">
            <a:normAutofit lnSpcReduction="10000"/>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Times New Roman" pitchFamily="18" charset="0"/>
              </a:rPr>
              <a:t>Nots In Satan's Tale</a:t>
            </a:r>
          </a:p>
        </p:txBody>
      </p:sp>
      <p:pic>
        <p:nvPicPr>
          <p:cNvPr id="6" name="Picture 5">
            <a:extLst>
              <a:ext uri="{FF2B5EF4-FFF2-40B4-BE49-F238E27FC236}">
                <a16:creationId xmlns:a16="http://schemas.microsoft.com/office/drawing/2014/main" id="{8EC3D3E6-1F0F-4B48-92E5-C30FFAE49B91}"/>
              </a:ext>
            </a:extLst>
          </p:cNvPr>
          <p:cNvPicPr>
            <a:picLocks noChangeAspect="1"/>
          </p:cNvPicPr>
          <p:nvPr/>
        </p:nvPicPr>
        <p:blipFill rotWithShape="1">
          <a:blip r:embed="rId3">
            <a:extLst>
              <a:ext uri="{28A0092B-C50C-407E-A947-70E740481C1C}">
                <a14:useLocalDpi xmlns:a14="http://schemas.microsoft.com/office/drawing/2010/main" val="0"/>
              </a:ext>
            </a:extLst>
          </a:blip>
          <a:srcRect l="10558" r="8404"/>
          <a:stretch/>
        </p:blipFill>
        <p:spPr>
          <a:xfrm>
            <a:off x="4809087" y="10"/>
            <a:ext cx="4334913" cy="6857990"/>
          </a:xfrm>
          <a:prstGeom prst="rect">
            <a:avLst/>
          </a:prstGeom>
        </p:spPr>
      </p:pic>
      <p:grpSp>
        <p:nvGrpSpPr>
          <p:cNvPr id="78" name="Group 77">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79" name="Rectangle 7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AF9E6"/>
                </a:solidFill>
                <a:effectLst/>
                <a:uLnTx/>
                <a:uFillTx/>
                <a:latin typeface="Arial"/>
                <a:ea typeface="+mn-ea"/>
                <a:cs typeface="+mn-cs"/>
              </a:endParaRPr>
            </a:p>
          </p:txBody>
        </p:sp>
        <p:sp>
          <p:nvSpPr>
            <p:cNvPr id="80" name="Isosceles Triangle 7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AF9E6"/>
                </a:solidFill>
                <a:effectLst/>
                <a:uLnTx/>
                <a:uFillTx/>
                <a:latin typeface="Arial"/>
                <a:ea typeface="+mn-ea"/>
                <a:cs typeface="+mn-cs"/>
              </a:endParaRPr>
            </a:p>
          </p:txBody>
        </p:sp>
      </p:grpSp>
      <p:sp>
        <p:nvSpPr>
          <p:cNvPr id="13" name="Text Box 4">
            <a:extLst>
              <a:ext uri="{FF2B5EF4-FFF2-40B4-BE49-F238E27FC236}">
                <a16:creationId xmlns:a16="http://schemas.microsoft.com/office/drawing/2014/main" id="{AB471198-7BB5-4A9E-B305-029F1CF15DC1}"/>
              </a:ext>
            </a:extLst>
          </p:cNvPr>
          <p:cNvSpPr txBox="1">
            <a:spLocks noChangeArrowheads="1"/>
          </p:cNvSpPr>
          <p:nvPr/>
        </p:nvSpPr>
        <p:spPr bwMode="auto">
          <a:xfrm>
            <a:off x="4809086" y="1076473"/>
            <a:ext cx="4326474" cy="538609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II Thessalonians 1:6-9</a:t>
            </a:r>
            <a:endParaRPr kumimoji="0" lang="en-US" sz="24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endParaRPr>
          </a:p>
          <a:p>
            <a:pPr marL="515938" lvl="0" indent="-515938" eaLnBrk="1" hangingPunct="1"/>
            <a:r>
              <a:rPr lang="en-US" sz="2000" b="0" dirty="0">
                <a:solidFill>
                  <a:srgbClr val="002060"/>
                </a:solidFill>
              </a:rPr>
              <a:t>6.  For after all it is only just for God to repay with affliction those who afflict you,</a:t>
            </a:r>
          </a:p>
          <a:p>
            <a:pPr marL="515938" lvl="0" indent="-515938" eaLnBrk="1" hangingPunct="1"/>
            <a:r>
              <a:rPr lang="en-US" sz="2000" b="0" dirty="0">
                <a:solidFill>
                  <a:srgbClr val="002060"/>
                </a:solidFill>
              </a:rPr>
              <a:t>7.  and to give relief to you who are afflicted and to us as well when the Lord Jesus will be revealed from heaven with His mighty angels in flaming fire,</a:t>
            </a:r>
          </a:p>
          <a:p>
            <a:pPr marL="515938" lvl="0" indent="-515938" eaLnBrk="1" hangingPunct="1"/>
            <a:r>
              <a:rPr lang="en-US" sz="2000" b="0" dirty="0">
                <a:solidFill>
                  <a:srgbClr val="002060"/>
                </a:solidFill>
              </a:rPr>
              <a:t>8.  dealing out retribution to those who do not know God and to those who do not obey the gospel of our Lord Jesus.</a:t>
            </a:r>
          </a:p>
          <a:p>
            <a:pPr marL="515938" lvl="0" indent="-515938" eaLnBrk="1" hangingPunct="1"/>
            <a:r>
              <a:rPr lang="en-US" sz="2000" b="0" dirty="0">
                <a:solidFill>
                  <a:srgbClr val="002060"/>
                </a:solidFill>
              </a:rPr>
              <a:t>9.  These will pay the penalty of eternal destruction, away from the presence of the Lord and from the glory of His power,</a:t>
            </a:r>
            <a:endParaRPr kumimoji="0" lang="en-US" sz="20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
        <p:nvSpPr>
          <p:cNvPr id="16" name="Text Box 9">
            <a:extLst>
              <a:ext uri="{FF2B5EF4-FFF2-40B4-BE49-F238E27FC236}">
                <a16:creationId xmlns:a16="http://schemas.microsoft.com/office/drawing/2014/main" id="{2B7EF498-AA6F-4DFC-8F88-B2D669CDB6D4}"/>
              </a:ext>
            </a:extLst>
          </p:cNvPr>
          <p:cNvSpPr txBox="1">
            <a:spLocks noChangeArrowheads="1"/>
          </p:cNvSpPr>
          <p:nvPr/>
        </p:nvSpPr>
        <p:spPr bwMode="auto">
          <a:xfrm>
            <a:off x="76200" y="5344784"/>
            <a:ext cx="4648200" cy="1200329"/>
          </a:xfrm>
          <a:prstGeom prst="rect">
            <a:avLst/>
          </a:prstGeom>
          <a:solidFill>
            <a:srgbClr val="FFCCFF"/>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0" lvl="0" indent="0" algn="ctr" eaLnBrk="1" hangingPunct="1">
              <a:buClr>
                <a:srgbClr val="FF6600"/>
              </a:buClr>
              <a:buSzPct val="115000"/>
            </a:pPr>
            <a:r>
              <a:rPr lang="en-US" altLang="en-US" sz="2400" b="1" dirty="0">
                <a:solidFill>
                  <a:srgbClr val="FF0000"/>
                </a:solidFill>
                <a:latin typeface="Tahoma" panose="020B0604030504040204" pitchFamily="34" charset="0"/>
                <a:cs typeface="Times New Roman" panose="02020603050405020304" pitchFamily="18" charset="0"/>
              </a:rPr>
              <a:t>The truth of God’s word will expose the lies of Satan if one will but hear and obey!</a:t>
            </a:r>
            <a:r>
              <a:rPr kumimoji="0" lang="en-US" altLang="en-US" sz="2400" b="0" i="0" u="none" strike="noStrike" kern="1200" cap="none" spc="0" normalizeH="0" baseline="0" noProof="0" dirty="0">
                <a:ln>
                  <a:noFill/>
                </a:ln>
                <a:solidFill>
                  <a:srgbClr val="FF0000"/>
                </a:solidFill>
                <a:effectLst/>
                <a:uLnTx/>
                <a:uFillTx/>
                <a:latin typeface="Tahoma" panose="020B0604030504040204" pitchFamily="34" charset="0"/>
                <a:ea typeface="+mn-ea"/>
                <a:cs typeface="Times New Roman" panose="02020603050405020304" pitchFamily="18" charset="0"/>
              </a:rPr>
              <a:t> </a:t>
            </a:r>
          </a:p>
        </p:txBody>
      </p:sp>
    </p:spTree>
    <p:extLst>
      <p:ext uri="{BB962C8B-B14F-4D97-AF65-F5344CB8AC3E}">
        <p14:creationId xmlns:p14="http://schemas.microsoft.com/office/powerpoint/2010/main" val="40648158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54291162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Rectangle 2"/>
          <p:cNvSpPr>
            <a:spLocks noGrp="1" noChangeArrowheads="1"/>
          </p:cNvSpPr>
          <p:nvPr>
            <p:ph type="title"/>
          </p:nvPr>
        </p:nvSpPr>
        <p:spPr>
          <a:xfrm>
            <a:off x="-1" y="-1"/>
            <a:ext cx="4809087" cy="681037"/>
          </a:xfrm>
        </p:spPr>
        <p:txBody>
          <a:bodyPr vert="horz" lIns="91440" tIns="45720" rIns="91440" bIns="45720" rtlCol="0" anchor="ctr">
            <a:normAutofit fontScale="90000"/>
          </a:bodyPr>
          <a:lstStyle/>
          <a:p>
            <a:pPr eaLnBrk="1" hangingPunct="1">
              <a:lnSpc>
                <a:spcPct val="90000"/>
              </a:lnSpc>
            </a:pPr>
            <a:r>
              <a:rPr lang="en-US" b="1" u="sng" dirty="0">
                <a:solidFill>
                  <a:schemeClr val="tx1"/>
                </a:solidFill>
              </a:rPr>
              <a:t>Intro</a:t>
            </a:r>
          </a:p>
        </p:txBody>
      </p:sp>
      <p:sp>
        <p:nvSpPr>
          <p:cNvPr id="15" name="Text Box 4"/>
          <p:cNvSpPr txBox="1">
            <a:spLocks noChangeArrowheads="1"/>
          </p:cNvSpPr>
          <p:nvPr/>
        </p:nvSpPr>
        <p:spPr bwMode="auto">
          <a:xfrm>
            <a:off x="-8440" y="1119405"/>
            <a:ext cx="4809086" cy="5373470"/>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orm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514350" lvl="0" indent="-285750" eaLnBrk="1" hangingPunct="1">
              <a:lnSpc>
                <a:spcPct val="90000"/>
              </a:lnSpc>
              <a:spcAft>
                <a:spcPts val="600"/>
              </a:spcAft>
              <a:buFont typeface="Wingdings" panose="05000000000000000000" pitchFamily="2" charset="2"/>
              <a:buChar char="v"/>
              <a:defRPr/>
            </a:pPr>
            <a:r>
              <a:rPr lang="en-US" dirty="0">
                <a:solidFill>
                  <a:srgbClr val="000000"/>
                </a:solidFill>
                <a:ea typeface="Tahoma" panose="020B0604030504040204" pitchFamily="34" charset="0"/>
                <a:cs typeface="Tahoma" panose="020B0604030504040204" pitchFamily="34" charset="0"/>
              </a:rPr>
              <a:t>Genesis 2:16-17; 3:1-5                                                                                     </a:t>
            </a:r>
            <a:endParaRPr kumimoji="0" lang="en-US" b="1" i="0" u="none" strike="noStrike"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a:p>
            <a:pPr marL="628650" lvl="0" indent="-285750" eaLnBrk="1" hangingPunct="1">
              <a:lnSpc>
                <a:spcPct val="90000"/>
              </a:lnSpc>
              <a:spcAft>
                <a:spcPts val="600"/>
              </a:spcAft>
              <a:buFont typeface="Wingdings" panose="05000000000000000000" pitchFamily="2" charset="2"/>
              <a:buChar char="Ø"/>
              <a:defRPr/>
            </a:pPr>
            <a:r>
              <a:rPr lang="en-US" sz="2000" b="0" dirty="0">
                <a:solidFill>
                  <a:srgbClr val="000000"/>
                </a:solidFill>
                <a:ea typeface="Tahoma" panose="020B0604030504040204" pitchFamily="34" charset="0"/>
                <a:cs typeface="Tahoma" panose="020B0604030504040204" pitchFamily="34" charset="0"/>
              </a:rPr>
              <a:t>When talking to Eve, the serpent (Rev. 12:9: Satan) just added the one word “NOT” to the command of God.</a:t>
            </a:r>
          </a:p>
          <a:p>
            <a:pPr marL="628650" lvl="0" indent="-285750" eaLnBrk="1" hangingPunct="1">
              <a:lnSpc>
                <a:spcPct val="90000"/>
              </a:lnSpc>
              <a:spcAft>
                <a:spcPts val="600"/>
              </a:spcAft>
              <a:buFont typeface="Wingdings" panose="05000000000000000000" pitchFamily="2" charset="2"/>
              <a:buChar char="Ø"/>
              <a:defRPr/>
            </a:pPr>
            <a:r>
              <a:rPr lang="en-US" sz="2000" b="0" dirty="0">
                <a:solidFill>
                  <a:srgbClr val="000000"/>
                </a:solidFill>
                <a:ea typeface="Tahoma" panose="020B0604030504040204" pitchFamily="34" charset="0"/>
                <a:cs typeface="Tahoma" panose="020B0604030504040204" pitchFamily="34" charset="0"/>
              </a:rPr>
              <a:t>A word that brought death, sorrow and all its woe to all of mankind!</a:t>
            </a:r>
            <a:endParaRPr kumimoji="0" lang="en-US" sz="2000" b="0" i="0" u="none" strike="noStrike"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Footer Placeholder 4"/>
          <p:cNvSpPr>
            <a:spLocks noGrp="1"/>
          </p:cNvSpPr>
          <p:nvPr>
            <p:ph type="ftr" sz="quarter" idx="11"/>
          </p:nvPr>
        </p:nvSpPr>
        <p:spPr>
          <a:xfrm>
            <a:off x="0" y="6492875"/>
            <a:ext cx="1447800"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r" eaLnBrk="1" fontAlgn="auto" hangingPunct="1">
              <a:spcBef>
                <a:spcPts val="0"/>
              </a:spcBef>
              <a:spcAft>
                <a:spcPts val="600"/>
              </a:spcAft>
              <a:defRPr/>
            </a:pPr>
            <a:r>
              <a:rPr lang="en-US" sz="1200" b="0" kern="1200" dirty="0">
                <a:solidFill>
                  <a:prstClr val="black">
                    <a:tint val="75000"/>
                  </a:prstClr>
                </a:solidFill>
                <a:effectLst/>
                <a:latin typeface="Calibri" panose="020F0502020204030204"/>
                <a:ea typeface="+mn-ea"/>
                <a:cs typeface="+mn-cs"/>
              </a:rPr>
              <a:t>Nots In Satan's Tale</a:t>
            </a:r>
          </a:p>
        </p:txBody>
      </p:sp>
      <p:pic>
        <p:nvPicPr>
          <p:cNvPr id="6" name="Picture 5">
            <a:extLst>
              <a:ext uri="{FF2B5EF4-FFF2-40B4-BE49-F238E27FC236}">
                <a16:creationId xmlns:a16="http://schemas.microsoft.com/office/drawing/2014/main" id="{8EC3D3E6-1F0F-4B48-92E5-C30FFAE49B91}"/>
              </a:ext>
            </a:extLst>
          </p:cNvPr>
          <p:cNvPicPr>
            <a:picLocks noChangeAspect="1"/>
          </p:cNvPicPr>
          <p:nvPr/>
        </p:nvPicPr>
        <p:blipFill rotWithShape="1">
          <a:blip r:embed="rId3">
            <a:extLst>
              <a:ext uri="{28A0092B-C50C-407E-A947-70E740481C1C}">
                <a14:useLocalDpi xmlns:a14="http://schemas.microsoft.com/office/drawing/2010/main" val="0"/>
              </a:ext>
            </a:extLst>
          </a:blip>
          <a:srcRect l="10558" r="8404"/>
          <a:stretch/>
        </p:blipFill>
        <p:spPr>
          <a:xfrm>
            <a:off x="4809087" y="10"/>
            <a:ext cx="4334913" cy="6857990"/>
          </a:xfrm>
          <a:prstGeom prst="rect">
            <a:avLst/>
          </a:prstGeom>
        </p:spPr>
      </p:pic>
      <p:grpSp>
        <p:nvGrpSpPr>
          <p:cNvPr id="78" name="Group 77">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79" name="Rectangle 7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 Box 4">
            <a:extLst>
              <a:ext uri="{FF2B5EF4-FFF2-40B4-BE49-F238E27FC236}">
                <a16:creationId xmlns:a16="http://schemas.microsoft.com/office/drawing/2014/main" id="{AB471198-7BB5-4A9E-B305-029F1CF15DC1}"/>
              </a:ext>
            </a:extLst>
          </p:cNvPr>
          <p:cNvSpPr txBox="1">
            <a:spLocks noChangeArrowheads="1"/>
          </p:cNvSpPr>
          <p:nvPr/>
        </p:nvSpPr>
        <p:spPr bwMode="auto">
          <a:xfrm>
            <a:off x="4809086" y="1119405"/>
            <a:ext cx="4326474" cy="29238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Genesis 2:16-17</a:t>
            </a:r>
            <a:r>
              <a:rPr kumimoji="0" lang="en-US"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                                                                                     </a:t>
            </a:r>
          </a:p>
          <a:p>
            <a:pPr marL="515938" lvl="0" indent="-515938" eaLnBrk="1" hangingPunct="1"/>
            <a:r>
              <a:rPr lang="en-US" sz="2000" b="0" dirty="0">
                <a:solidFill>
                  <a:srgbClr val="002060"/>
                </a:solidFill>
              </a:rPr>
              <a:t>16.  The LORD God commanded the man, saying, "From any tree of the garden you may eat freely;</a:t>
            </a:r>
          </a:p>
          <a:p>
            <a:pPr marL="515938" lvl="0" indent="-515938" eaLnBrk="1" hangingPunct="1"/>
            <a:r>
              <a:rPr lang="en-US" sz="2000" b="0" dirty="0">
                <a:solidFill>
                  <a:srgbClr val="002060"/>
                </a:solidFill>
              </a:rPr>
              <a:t>17.  but from the tree of the knowledge of good and evil you shall not eat, for in the day that you eat from it you </a:t>
            </a:r>
            <a:r>
              <a:rPr lang="en-US" sz="2000" i="1" u="sng" dirty="0">
                <a:solidFill>
                  <a:srgbClr val="002060"/>
                </a:solidFill>
              </a:rPr>
              <a:t>WILL</a:t>
            </a:r>
            <a:r>
              <a:rPr lang="en-US" sz="2000" b="0" dirty="0">
                <a:solidFill>
                  <a:srgbClr val="002060"/>
                </a:solidFill>
              </a:rPr>
              <a:t> surely die."</a:t>
            </a:r>
          </a:p>
        </p:txBody>
      </p:sp>
      <p:sp>
        <p:nvSpPr>
          <p:cNvPr id="14" name="Text Box 4">
            <a:extLst>
              <a:ext uri="{FF2B5EF4-FFF2-40B4-BE49-F238E27FC236}">
                <a16:creationId xmlns:a16="http://schemas.microsoft.com/office/drawing/2014/main" id="{3E69CE3C-4BDA-4CA1-B334-D22A980B9BE4}"/>
              </a:ext>
            </a:extLst>
          </p:cNvPr>
          <p:cNvSpPr txBox="1">
            <a:spLocks noChangeArrowheads="1"/>
          </p:cNvSpPr>
          <p:nvPr/>
        </p:nvSpPr>
        <p:spPr bwMode="auto">
          <a:xfrm>
            <a:off x="4835694" y="4449559"/>
            <a:ext cx="4326474" cy="107721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Genesis 3:4</a:t>
            </a:r>
            <a:r>
              <a:rPr kumimoji="0" lang="en-US"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                                                                                     </a:t>
            </a:r>
          </a:p>
          <a:p>
            <a:pPr marL="515938" lvl="0" indent="-515938" eaLnBrk="1" hangingPunct="1">
              <a:tabLst>
                <a:tab pos="515938" algn="l"/>
              </a:tabLst>
            </a:pPr>
            <a:r>
              <a:rPr lang="en-US" sz="2000" b="0" dirty="0">
                <a:solidFill>
                  <a:srgbClr val="002060"/>
                </a:solidFill>
              </a:rPr>
              <a:t>4.   The serpent said to the woman, "You surely will </a:t>
            </a:r>
            <a:r>
              <a:rPr lang="en-US" sz="2000" i="1" u="sng" dirty="0">
                <a:solidFill>
                  <a:srgbClr val="002060"/>
                </a:solidFill>
              </a:rPr>
              <a:t>NOT</a:t>
            </a:r>
            <a:r>
              <a:rPr lang="en-US" sz="2000" b="0" dirty="0">
                <a:solidFill>
                  <a:srgbClr val="002060"/>
                </a:solidFill>
              </a:rPr>
              <a:t> die! </a:t>
            </a:r>
          </a:p>
        </p:txBody>
      </p:sp>
    </p:spTree>
    <p:extLst>
      <p:ext uri="{BB962C8B-B14F-4D97-AF65-F5344CB8AC3E}">
        <p14:creationId xmlns:p14="http://schemas.microsoft.com/office/powerpoint/2010/main" val="16592117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wipe(left)">
                                      <p:cBhvr>
                                        <p:cTn id="20" dur="500"/>
                                        <p:tgtEl>
                                          <p:spTgt spid="15">
                                            <p:txEl>
                                              <p:pRg st="1" end="1"/>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wipe(left)">
                                      <p:cBhvr>
                                        <p:cTn id="2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97687"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7621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0050" name="Rectangle 2">
            <a:extLst>
              <a:ext uri="{FF2B5EF4-FFF2-40B4-BE49-F238E27FC236}">
                <a16:creationId xmlns:a16="http://schemas.microsoft.com/office/drawing/2014/main" id="{EB5E5153-E7F5-4465-83F5-F6CA4F8EA84C}"/>
              </a:ext>
            </a:extLst>
          </p:cNvPr>
          <p:cNvSpPr>
            <a:spLocks noGrp="1" noChangeArrowheads="1"/>
          </p:cNvSpPr>
          <p:nvPr>
            <p:ph type="title"/>
          </p:nvPr>
        </p:nvSpPr>
        <p:spPr>
          <a:xfrm>
            <a:off x="1143" y="9461"/>
            <a:ext cx="3284160" cy="828739"/>
          </a:xfrm>
        </p:spPr>
        <p:txBody>
          <a:bodyPr vert="horz" lIns="91440" tIns="45720" rIns="91440" bIns="45720" rtlCol="0" anchor="ctr">
            <a:normAutofit/>
          </a:bodyPr>
          <a:lstStyle/>
          <a:p>
            <a:pPr algn="l" eaLnBrk="1" hangingPunct="1">
              <a:lnSpc>
                <a:spcPct val="90000"/>
              </a:lnSpc>
              <a:defRPr/>
            </a:pPr>
            <a:r>
              <a:rPr lang="en-US" altLang="en-US" b="1" u="sng" dirty="0">
                <a:solidFill>
                  <a:schemeClr val="tx1"/>
                </a:solidFill>
              </a:rPr>
              <a:t>Intro </a:t>
            </a:r>
          </a:p>
        </p:txBody>
      </p:sp>
      <p:pic>
        <p:nvPicPr>
          <p:cNvPr id="130062" name="Picture 14">
            <a:extLst>
              <a:ext uri="{FF2B5EF4-FFF2-40B4-BE49-F238E27FC236}">
                <a16:creationId xmlns:a16="http://schemas.microsoft.com/office/drawing/2014/main" id="{B2702955-74E6-40AE-9F3C-55F8E4E77A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84388" y="-478"/>
            <a:ext cx="2325905" cy="28203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1" name="Picture 13">
            <a:extLst>
              <a:ext uri="{FF2B5EF4-FFF2-40B4-BE49-F238E27FC236}">
                <a16:creationId xmlns:a16="http://schemas.microsoft.com/office/drawing/2014/main" id="{0285E013-FFD7-45AB-9FC3-6CBE71AE9FC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35895" y="838200"/>
            <a:ext cx="2533707" cy="59268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BF90EF11-2815-4580-BB5C-0325E0874BB8}"/>
              </a:ext>
            </a:extLst>
          </p:cNvPr>
          <p:cNvSpPr>
            <a:spLocks noGrp="1"/>
          </p:cNvSpPr>
          <p:nvPr>
            <p:ph type="ftr" sz="quarter" idx="11"/>
          </p:nvPr>
        </p:nvSpPr>
        <p:spPr>
          <a:xfrm>
            <a:off x="-6551" y="6619813"/>
            <a:ext cx="1759152" cy="247648"/>
          </a:xfrm>
        </p:spPr>
        <p:txBody>
          <a:bodyPr vert="horz" lIns="91440" tIns="45720" rIns="91440" bIns="45720" rtlCol="0" anchor="ctr">
            <a:normAutofit fontScale="92500" lnSpcReduction="10000"/>
          </a:bodyPr>
          <a:lstStyle/>
          <a:p>
            <a:pPr>
              <a:spcAft>
                <a:spcPts val="600"/>
              </a:spcAft>
              <a:defRPr/>
            </a:pPr>
            <a:r>
              <a:rPr lang="en-US" altLang="en-US" kern="1200" dirty="0">
                <a:solidFill>
                  <a:schemeClr val="tx1">
                    <a:alpha val="80000"/>
                  </a:schemeClr>
                </a:solidFill>
                <a:latin typeface="+mn-lt"/>
                <a:ea typeface="+mn-ea"/>
                <a:cs typeface="+mn-cs"/>
              </a:rPr>
              <a:t>Nots In Satan's Tale</a:t>
            </a:r>
          </a:p>
        </p:txBody>
      </p:sp>
      <p:sp>
        <p:nvSpPr>
          <p:cNvPr id="130060" name="Text Box 12">
            <a:extLst>
              <a:ext uri="{FF2B5EF4-FFF2-40B4-BE49-F238E27FC236}">
                <a16:creationId xmlns:a16="http://schemas.microsoft.com/office/drawing/2014/main" id="{105D2A9B-28F3-4BAF-AF78-61345ADB03C2}"/>
              </a:ext>
            </a:extLst>
          </p:cNvPr>
          <p:cNvSpPr txBox="1">
            <a:spLocks noChangeArrowheads="1"/>
          </p:cNvSpPr>
          <p:nvPr/>
        </p:nvSpPr>
        <p:spPr bwMode="auto">
          <a:xfrm>
            <a:off x="0" y="1341955"/>
            <a:ext cx="4724399"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Aft>
                <a:spcPts val="600"/>
              </a:spcAft>
            </a:pPr>
            <a:r>
              <a:rPr lang="en-US" altLang="en-US" sz="2400" b="1" dirty="0">
                <a:solidFill>
                  <a:schemeClr val="tx2"/>
                </a:solidFill>
                <a:latin typeface="Tahoma" panose="020B0604030504040204" pitchFamily="34" charset="0"/>
                <a:cs typeface="Times New Roman" panose="02020603050405020304" pitchFamily="18" charset="0"/>
              </a:rPr>
              <a:t>There have been many images of the devil as conceived of by man</a:t>
            </a:r>
            <a:endParaRPr lang="en-US" altLang="en-US" sz="2800" b="1" dirty="0">
              <a:latin typeface="Tahoma" panose="020B0604030504040204" pitchFamily="34" charset="0"/>
              <a:cs typeface="Times New Roman" panose="02020603050405020304" pitchFamily="18" charset="0"/>
            </a:endParaRPr>
          </a:p>
          <a:p>
            <a:pPr>
              <a:spcAft>
                <a:spcPts val="600"/>
              </a:spcAft>
              <a:buClr>
                <a:schemeClr val="accent1"/>
              </a:buClr>
              <a:buSzPct val="115000"/>
              <a:buFont typeface="Wingdings" panose="05000000000000000000" pitchFamily="2" charset="2"/>
              <a:buChar char="Ø"/>
            </a:pPr>
            <a:r>
              <a:rPr lang="en-US" altLang="en-US" sz="2000" dirty="0">
                <a:latin typeface="Tahoma" panose="020B0604030504040204" pitchFamily="34" charset="0"/>
                <a:cs typeface="Times New Roman" panose="02020603050405020304" pitchFamily="18" charset="0"/>
              </a:rPr>
              <a:t>He’s pictured as a beast-like-man with a long tail, dangerous horns, cloven hoofs, and a three-pronged pitchfork in his hands, and powerful muscles.  </a:t>
            </a:r>
          </a:p>
        </p:txBody>
      </p:sp>
      <p:sp>
        <p:nvSpPr>
          <p:cNvPr id="12" name="Text Box 15">
            <a:extLst>
              <a:ext uri="{FF2B5EF4-FFF2-40B4-BE49-F238E27FC236}">
                <a16:creationId xmlns:a16="http://schemas.microsoft.com/office/drawing/2014/main" id="{E06D2B16-67DC-4343-9DF5-74EB9C435BD4}"/>
              </a:ext>
            </a:extLst>
          </p:cNvPr>
          <p:cNvSpPr txBox="1">
            <a:spLocks noChangeArrowheads="1"/>
          </p:cNvSpPr>
          <p:nvPr/>
        </p:nvSpPr>
        <p:spPr bwMode="auto">
          <a:xfrm>
            <a:off x="1143" y="4977799"/>
            <a:ext cx="5562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solidFill>
                  <a:srgbClr val="66FFFF"/>
                </a:solidFill>
                <a:latin typeface="Tahoma" panose="020B0604030504040204" pitchFamily="34" charset="0"/>
                <a:cs typeface="Times New Roman" panose="02020603050405020304" pitchFamily="18" charset="0"/>
              </a:rPr>
              <a:t>Where in the Scriptures did they ever get the material for those pictures?</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0060"/>
                                        </p:tgtEl>
                                        <p:attrNameLst>
                                          <p:attrName>style.visibility</p:attrName>
                                        </p:attrNameLst>
                                      </p:cBhvr>
                                      <p:to>
                                        <p:strVal val="visible"/>
                                      </p:to>
                                    </p:set>
                                  </p:childTnLst>
                                </p:cTn>
                              </p:par>
                            </p:childTnLst>
                          </p:cTn>
                        </p:par>
                        <p:par>
                          <p:cTn id="7" fill="hold" nodeType="afterGroup">
                            <p:stCondLst>
                              <p:cond delay="500"/>
                            </p:stCondLst>
                            <p:childTnLst>
                              <p:par>
                                <p:cTn id="8" presetID="53" presetClass="entr" presetSubtype="16" fill="hold" nodeType="afterEffect">
                                  <p:stCondLst>
                                    <p:cond delay="0"/>
                                  </p:stCondLst>
                                  <p:childTnLst>
                                    <p:set>
                                      <p:cBhvr>
                                        <p:cTn id="9" dur="1" fill="hold">
                                          <p:stCondLst>
                                            <p:cond delay="0"/>
                                          </p:stCondLst>
                                        </p:cTn>
                                        <p:tgtEl>
                                          <p:spTgt spid="130061"/>
                                        </p:tgtEl>
                                        <p:attrNameLst>
                                          <p:attrName>style.visibility</p:attrName>
                                        </p:attrNameLst>
                                      </p:cBhvr>
                                      <p:to>
                                        <p:strVal val="visible"/>
                                      </p:to>
                                    </p:set>
                                    <p:anim calcmode="lin" valueType="num">
                                      <p:cBhvr>
                                        <p:cTn id="10" dur="500" fill="hold"/>
                                        <p:tgtEl>
                                          <p:spTgt spid="130061"/>
                                        </p:tgtEl>
                                        <p:attrNameLst>
                                          <p:attrName>ppt_w</p:attrName>
                                        </p:attrNameLst>
                                      </p:cBhvr>
                                      <p:tavLst>
                                        <p:tav tm="0">
                                          <p:val>
                                            <p:fltVal val="0"/>
                                          </p:val>
                                        </p:tav>
                                        <p:tav tm="100000">
                                          <p:val>
                                            <p:strVal val="#ppt_w"/>
                                          </p:val>
                                        </p:tav>
                                      </p:tavLst>
                                    </p:anim>
                                    <p:anim calcmode="lin" valueType="num">
                                      <p:cBhvr>
                                        <p:cTn id="11" dur="500" fill="hold"/>
                                        <p:tgtEl>
                                          <p:spTgt spid="130061"/>
                                        </p:tgtEl>
                                        <p:attrNameLst>
                                          <p:attrName>ppt_h</p:attrName>
                                        </p:attrNameLst>
                                      </p:cBhvr>
                                      <p:tavLst>
                                        <p:tav tm="0">
                                          <p:val>
                                            <p:fltVal val="0"/>
                                          </p:val>
                                        </p:tav>
                                        <p:tav tm="100000">
                                          <p:val>
                                            <p:strVal val="#ppt_h"/>
                                          </p:val>
                                        </p:tav>
                                      </p:tavLst>
                                    </p:anim>
                                    <p:animEffect transition="in" filter="fade">
                                      <p:cBhvr>
                                        <p:cTn id="12" dur="500"/>
                                        <p:tgtEl>
                                          <p:spTgt spid="130061"/>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30062"/>
                                        </p:tgtEl>
                                        <p:attrNameLst>
                                          <p:attrName>style.visibility</p:attrName>
                                        </p:attrNameLst>
                                      </p:cBhvr>
                                      <p:to>
                                        <p:strVal val="visible"/>
                                      </p:to>
                                    </p:set>
                                    <p:anim calcmode="lin" valueType="num">
                                      <p:cBhvr additive="base">
                                        <p:cTn id="16" dur="500" fill="hold"/>
                                        <p:tgtEl>
                                          <p:spTgt spid="130062"/>
                                        </p:tgtEl>
                                        <p:attrNameLst>
                                          <p:attrName>ppt_x</p:attrName>
                                        </p:attrNameLst>
                                      </p:cBhvr>
                                      <p:tavLst>
                                        <p:tav tm="0">
                                          <p:val>
                                            <p:strVal val="1+#ppt_w/2"/>
                                          </p:val>
                                        </p:tav>
                                        <p:tav tm="100000">
                                          <p:val>
                                            <p:strVal val="#ppt_x"/>
                                          </p:val>
                                        </p:tav>
                                      </p:tavLst>
                                    </p:anim>
                                    <p:anim calcmode="lin" valueType="num">
                                      <p:cBhvr additive="base">
                                        <p:cTn id="17" dur="500" fill="hold"/>
                                        <p:tgtEl>
                                          <p:spTgt spid="13006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0" grpId="0" autoUpdateAnimBg="0"/>
      <p:bldP spid="1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AF9E6"/>
              </a:solidFill>
              <a:effectLst/>
              <a:uLnTx/>
              <a:uFillTx/>
              <a:latin typeface="Arial"/>
              <a:ea typeface="+mn-ea"/>
              <a:cs typeface="+mn-cs"/>
            </a:endParaRPr>
          </a:p>
        </p:txBody>
      </p:sp>
      <p:sp>
        <p:nvSpPr>
          <p:cNvPr id="155650" name="Rectangle 2">
            <a:extLst>
              <a:ext uri="{FF2B5EF4-FFF2-40B4-BE49-F238E27FC236}">
                <a16:creationId xmlns:a16="http://schemas.microsoft.com/office/drawing/2014/main" id="{BCEA8A63-55FF-4B95-BF3A-DE6B4CA9B744}"/>
              </a:ext>
            </a:extLst>
          </p:cNvPr>
          <p:cNvSpPr>
            <a:spLocks noGrp="1" noChangeArrowheads="1"/>
          </p:cNvSpPr>
          <p:nvPr>
            <p:ph type="title"/>
          </p:nvPr>
        </p:nvSpPr>
        <p:spPr>
          <a:xfrm>
            <a:off x="6400800" y="0"/>
            <a:ext cx="2743200" cy="609600"/>
          </a:xfrm>
        </p:spPr>
        <p:txBody>
          <a:bodyPr vert="horz" lIns="91440" tIns="45720" rIns="91440" bIns="45720" rtlCol="0" anchor="b">
            <a:noAutofit/>
          </a:bodyPr>
          <a:lstStyle/>
          <a:p>
            <a:pPr eaLnBrk="1" hangingPunct="1">
              <a:lnSpc>
                <a:spcPct val="90000"/>
              </a:lnSpc>
              <a:defRPr/>
            </a:pPr>
            <a:r>
              <a:rPr lang="en-US" altLang="en-US" sz="4000" b="1" u="sng" kern="1200" dirty="0">
                <a:solidFill>
                  <a:srgbClr val="FF0000"/>
                </a:solidFill>
                <a:latin typeface="+mj-lt"/>
                <a:ea typeface="+mj-ea"/>
                <a:cs typeface="+mj-cs"/>
              </a:rPr>
              <a:t>Intro</a:t>
            </a:r>
            <a:r>
              <a:rPr lang="en-US" altLang="en-US" sz="4000" b="1" u="sng" kern="1200" dirty="0">
                <a:solidFill>
                  <a:srgbClr val="FFFFFF"/>
                </a:solidFill>
                <a:latin typeface="+mj-lt"/>
                <a:ea typeface="+mj-ea"/>
                <a:cs typeface="+mj-cs"/>
              </a:rPr>
              <a:t> </a:t>
            </a:r>
          </a:p>
        </p:txBody>
      </p:sp>
      <p:cxnSp>
        <p:nvCxnSpPr>
          <p:cNvPr id="83" name="Straight Connector 8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C9BB6F64-2B7E-4B5F-9252-BB5389F76E44}"/>
              </a:ext>
            </a:extLst>
          </p:cNvPr>
          <p:cNvSpPr>
            <a:spLocks noGrp="1"/>
          </p:cNvSpPr>
          <p:nvPr>
            <p:ph type="ftr" sz="quarter" idx="11"/>
          </p:nvPr>
        </p:nvSpPr>
        <p:spPr>
          <a:xfrm>
            <a:off x="-9525" y="6524457"/>
            <a:ext cx="3461865" cy="357271"/>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595959"/>
                </a:solidFill>
                <a:effectLst>
                  <a:outerShdw blurRad="38100" dist="38100" dir="2700000" algn="tl">
                    <a:srgbClr val="000000"/>
                  </a:outerShdw>
                </a:effectLst>
                <a:uLnTx/>
                <a:uFillTx/>
                <a:latin typeface="Arial"/>
                <a:ea typeface="+mn-ea"/>
                <a:cs typeface="+mn-cs"/>
              </a:rPr>
              <a:t>Nots In Satan's Tale</a:t>
            </a:r>
          </a:p>
        </p:txBody>
      </p:sp>
      <p:sp>
        <p:nvSpPr>
          <p:cNvPr id="155655" name="Text Box 7">
            <a:extLst>
              <a:ext uri="{FF2B5EF4-FFF2-40B4-BE49-F238E27FC236}">
                <a16:creationId xmlns:a16="http://schemas.microsoft.com/office/drawing/2014/main" id="{5C500268-1087-41D0-9C82-CF4160929511}"/>
              </a:ext>
            </a:extLst>
          </p:cNvPr>
          <p:cNvSpPr txBox="1">
            <a:spLocks noChangeArrowheads="1"/>
          </p:cNvSpPr>
          <p:nvPr/>
        </p:nvSpPr>
        <p:spPr bwMode="auto">
          <a:xfrm>
            <a:off x="252663" y="4146415"/>
            <a:ext cx="324923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1" fontAlgn="base" latinLnBrk="0" hangingPunct="1">
              <a:lnSpc>
                <a:spcPct val="100000"/>
              </a:lnSpc>
              <a:spcBef>
                <a:spcPct val="0"/>
              </a:spcBef>
              <a:spcAft>
                <a:spcPts val="600"/>
              </a:spcAft>
              <a:buClr>
                <a:srgbClr val="FF6600"/>
              </a:buClr>
              <a:buSzPct val="115000"/>
              <a:buFont typeface="Wingdings" panose="05000000000000000000" pitchFamily="2" charset="2"/>
              <a:buChar char="Ø"/>
              <a:tabLst/>
              <a:defRPr/>
            </a:pPr>
            <a:r>
              <a:rPr kumimoji="0" lang="en-US" altLang="en-US" sz="2000" b="1" i="1" u="none" strike="noStrike" kern="1200" cap="none" spc="0" normalizeH="0" baseline="0" noProof="0" dirty="0">
                <a:ln>
                  <a:noFill/>
                </a:ln>
                <a:solidFill>
                  <a:srgbClr val="FAF9E6"/>
                </a:solidFill>
                <a:effectLst/>
                <a:uLnTx/>
                <a:uFillTx/>
                <a:latin typeface="Tahoma" panose="020B0604030504040204" pitchFamily="34" charset="0"/>
                <a:ea typeface="+mn-ea"/>
                <a:cs typeface="Times New Roman" panose="02020603050405020304" pitchFamily="18" charset="0"/>
              </a:rPr>
              <a:t>Gen. 3:1: He is pictured as a serpent (Rev. 12:9)</a:t>
            </a:r>
            <a:endParaRPr kumimoji="0" lang="en-US" altLang="en-US" sz="2000" b="0" i="0" u="none" strike="noStrike" kern="1200" cap="none" spc="0" normalizeH="0" baseline="0" noProof="0" dirty="0">
              <a:ln>
                <a:noFill/>
              </a:ln>
              <a:solidFill>
                <a:srgbClr val="FAF9E6"/>
              </a:solidFill>
              <a:effectLst/>
              <a:uLnTx/>
              <a:uFillTx/>
              <a:latin typeface="Tahoma" panose="020B0604030504040204" pitchFamily="34" charset="0"/>
              <a:ea typeface="+mn-ea"/>
              <a:cs typeface="Times New Roman" panose="02020603050405020304" pitchFamily="18" charset="0"/>
            </a:endParaRPr>
          </a:p>
        </p:txBody>
      </p:sp>
      <p:sp>
        <p:nvSpPr>
          <p:cNvPr id="10" name="Text Box 4">
            <a:extLst>
              <a:ext uri="{FF2B5EF4-FFF2-40B4-BE49-F238E27FC236}">
                <a16:creationId xmlns:a16="http://schemas.microsoft.com/office/drawing/2014/main" id="{00FB7C4C-4AE3-4D4C-8631-B9E3CCCB54CA}"/>
              </a:ext>
            </a:extLst>
          </p:cNvPr>
          <p:cNvSpPr txBox="1">
            <a:spLocks noChangeArrowheads="1"/>
          </p:cNvSpPr>
          <p:nvPr/>
        </p:nvSpPr>
        <p:spPr bwMode="auto">
          <a:xfrm>
            <a:off x="252663" y="335548"/>
            <a:ext cx="3249230" cy="36163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ts val="600"/>
              </a:spcAft>
              <a:buClrTx/>
              <a:buSzTx/>
              <a:buFontTx/>
              <a:buNone/>
              <a:tabLst/>
              <a:defRPr/>
            </a:pPr>
            <a:r>
              <a:rPr kumimoji="0" lang="en-US" b="1" i="0" u="none" strike="noStrike" kern="1200" cap="none" spc="0" normalizeH="0" baseline="0" noProof="0" dirty="0">
                <a:ln>
                  <a:noFill/>
                </a:ln>
                <a:solidFill>
                  <a:schemeClr val="bg1">
                    <a:lumMod val="90000"/>
                  </a:schemeClr>
                </a:solidFill>
                <a:effectLst/>
                <a:uLnTx/>
                <a:uFillTx/>
                <a:latin typeface="Tahoma" pitchFamily="34" charset="0"/>
                <a:ea typeface="+mn-ea"/>
                <a:cs typeface="Times New Roman" pitchFamily="18" charset="0"/>
              </a:rPr>
              <a:t>Genesis 3:1</a:t>
            </a:r>
          </a:p>
          <a:p>
            <a:pPr marL="515938" lvl="0" indent="-515938" eaLnBrk="1" hangingPunct="1">
              <a:spcAft>
                <a:spcPts val="600"/>
              </a:spcAft>
              <a:tabLst>
                <a:tab pos="515938" algn="l"/>
              </a:tabLst>
            </a:pPr>
            <a:r>
              <a:rPr lang="en-US" sz="2000" b="0" dirty="0"/>
              <a:t>1.    Now the serpent was more crafty than any beast of the field which the LORD God had made. And he said to the woman, "Indeed, has God said, 'You shall not eat from any tree of the garden'?" </a:t>
            </a:r>
          </a:p>
        </p:txBody>
      </p:sp>
      <p:pic>
        <p:nvPicPr>
          <p:cNvPr id="12" name="Picture 11">
            <a:extLst>
              <a:ext uri="{FF2B5EF4-FFF2-40B4-BE49-F238E27FC236}">
                <a16:creationId xmlns:a16="http://schemas.microsoft.com/office/drawing/2014/main" id="{C031909D-58E1-4F00-AD57-1B7F12F929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19" r="6884"/>
          <a:stretch/>
        </p:blipFill>
        <p:spPr bwMode="auto">
          <a:xfrm>
            <a:off x="3753935" y="1375304"/>
            <a:ext cx="5293729"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8967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55655"/>
                                        </p:tgtEl>
                                        <p:attrNameLst>
                                          <p:attrName>style.visibility</p:attrName>
                                        </p:attrNameLst>
                                      </p:cBhvr>
                                      <p:to>
                                        <p:strVal val="visible"/>
                                      </p:to>
                                    </p:set>
                                    <p:animEffect transition="in" filter="fade">
                                      <p:cBhvr>
                                        <p:cTn id="14" dur="500"/>
                                        <p:tgtEl>
                                          <p:spTgt spid="155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AF9E6"/>
              </a:solidFill>
              <a:effectLst/>
              <a:uLnTx/>
              <a:uFillTx/>
              <a:latin typeface="Arial"/>
              <a:ea typeface="+mn-ea"/>
              <a:cs typeface="+mn-cs"/>
            </a:endParaRPr>
          </a:p>
        </p:txBody>
      </p:sp>
      <p:sp>
        <p:nvSpPr>
          <p:cNvPr id="155650" name="Rectangle 2">
            <a:extLst>
              <a:ext uri="{FF2B5EF4-FFF2-40B4-BE49-F238E27FC236}">
                <a16:creationId xmlns:a16="http://schemas.microsoft.com/office/drawing/2014/main" id="{BCEA8A63-55FF-4B95-BF3A-DE6B4CA9B744}"/>
              </a:ext>
            </a:extLst>
          </p:cNvPr>
          <p:cNvSpPr>
            <a:spLocks noGrp="1" noChangeArrowheads="1"/>
          </p:cNvSpPr>
          <p:nvPr>
            <p:ph type="title"/>
          </p:nvPr>
        </p:nvSpPr>
        <p:spPr>
          <a:xfrm>
            <a:off x="6400800" y="0"/>
            <a:ext cx="2743200" cy="609600"/>
          </a:xfrm>
        </p:spPr>
        <p:txBody>
          <a:bodyPr vert="horz" lIns="91440" tIns="45720" rIns="91440" bIns="45720" rtlCol="0" anchor="b">
            <a:noAutofit/>
          </a:bodyPr>
          <a:lstStyle/>
          <a:p>
            <a:pPr eaLnBrk="1" hangingPunct="1">
              <a:lnSpc>
                <a:spcPct val="90000"/>
              </a:lnSpc>
              <a:defRPr/>
            </a:pPr>
            <a:r>
              <a:rPr lang="en-US" altLang="en-US" sz="4000" b="1" u="sng" kern="1200" dirty="0">
                <a:solidFill>
                  <a:srgbClr val="FF0000"/>
                </a:solidFill>
                <a:latin typeface="+mj-lt"/>
                <a:ea typeface="+mj-ea"/>
                <a:cs typeface="+mj-cs"/>
              </a:rPr>
              <a:t>Intro</a:t>
            </a:r>
            <a:r>
              <a:rPr lang="en-US" altLang="en-US" sz="4000" b="1" u="sng" kern="1200" dirty="0">
                <a:solidFill>
                  <a:srgbClr val="FFFFFF"/>
                </a:solidFill>
                <a:latin typeface="+mj-lt"/>
                <a:ea typeface="+mj-ea"/>
                <a:cs typeface="+mj-cs"/>
              </a:rPr>
              <a:t> </a:t>
            </a:r>
          </a:p>
        </p:txBody>
      </p:sp>
      <p:cxnSp>
        <p:nvCxnSpPr>
          <p:cNvPr id="83" name="Straight Connector 8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C9BB6F64-2B7E-4B5F-9252-BB5389F76E44}"/>
              </a:ext>
            </a:extLst>
          </p:cNvPr>
          <p:cNvSpPr>
            <a:spLocks noGrp="1"/>
          </p:cNvSpPr>
          <p:nvPr>
            <p:ph type="ftr" sz="quarter" idx="11"/>
          </p:nvPr>
        </p:nvSpPr>
        <p:spPr>
          <a:xfrm>
            <a:off x="-9525" y="6524457"/>
            <a:ext cx="3461865" cy="357271"/>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595959"/>
                </a:solidFill>
                <a:effectLst>
                  <a:outerShdw blurRad="38100" dist="38100" dir="2700000" algn="tl">
                    <a:srgbClr val="000000"/>
                  </a:outerShdw>
                </a:effectLst>
                <a:uLnTx/>
                <a:uFillTx/>
                <a:latin typeface="Arial"/>
                <a:ea typeface="+mn-ea"/>
                <a:cs typeface="+mn-cs"/>
              </a:rPr>
              <a:t>Nots In Satan's Tale</a:t>
            </a:r>
          </a:p>
        </p:txBody>
      </p:sp>
      <p:sp>
        <p:nvSpPr>
          <p:cNvPr id="155655" name="Text Box 7">
            <a:extLst>
              <a:ext uri="{FF2B5EF4-FFF2-40B4-BE49-F238E27FC236}">
                <a16:creationId xmlns:a16="http://schemas.microsoft.com/office/drawing/2014/main" id="{5C500268-1087-41D0-9C82-CF4160929511}"/>
              </a:ext>
            </a:extLst>
          </p:cNvPr>
          <p:cNvSpPr txBox="1">
            <a:spLocks noChangeArrowheads="1"/>
          </p:cNvSpPr>
          <p:nvPr/>
        </p:nvSpPr>
        <p:spPr bwMode="auto">
          <a:xfrm>
            <a:off x="252663" y="4146415"/>
            <a:ext cx="324923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lvl="0" eaLnBrk="1" hangingPunct="1">
              <a:spcAft>
                <a:spcPts val="600"/>
              </a:spcAft>
              <a:buClr>
                <a:srgbClr val="FF6600"/>
              </a:buClr>
              <a:buSzPct val="115000"/>
              <a:buFont typeface="Wingdings" panose="05000000000000000000" pitchFamily="2" charset="2"/>
              <a:buChar char="Ø"/>
            </a:pPr>
            <a:r>
              <a:rPr lang="en-US" altLang="en-US" sz="2000" b="1" i="1" dirty="0">
                <a:solidFill>
                  <a:srgbClr val="FAF9E6"/>
                </a:solidFill>
                <a:latin typeface="Tahoma" panose="020B0604030504040204" pitchFamily="34" charset="0"/>
                <a:cs typeface="Times New Roman" panose="02020603050405020304" pitchFamily="18" charset="0"/>
              </a:rPr>
              <a:t>I Peter 5:8: He is pictured as a roaring lion</a:t>
            </a:r>
            <a:endParaRPr kumimoji="0" lang="en-US" altLang="en-US" sz="2000" b="0" i="0" u="none" strike="noStrike" kern="1200" cap="none" spc="0" normalizeH="0" baseline="0" noProof="0" dirty="0">
              <a:ln>
                <a:noFill/>
              </a:ln>
              <a:solidFill>
                <a:srgbClr val="FAF9E6"/>
              </a:solidFill>
              <a:effectLst/>
              <a:uLnTx/>
              <a:uFillTx/>
              <a:latin typeface="Tahoma" panose="020B0604030504040204" pitchFamily="34" charset="0"/>
              <a:ea typeface="+mn-ea"/>
              <a:cs typeface="Times New Roman" panose="02020603050405020304" pitchFamily="18" charset="0"/>
            </a:endParaRPr>
          </a:p>
        </p:txBody>
      </p:sp>
      <p:sp>
        <p:nvSpPr>
          <p:cNvPr id="15" name="Text Box 4">
            <a:extLst>
              <a:ext uri="{FF2B5EF4-FFF2-40B4-BE49-F238E27FC236}">
                <a16:creationId xmlns:a16="http://schemas.microsoft.com/office/drawing/2014/main" id="{A42F5358-49F9-4AD2-A35B-EED7979F176B}"/>
              </a:ext>
            </a:extLst>
          </p:cNvPr>
          <p:cNvSpPr txBox="1">
            <a:spLocks noChangeArrowheads="1"/>
          </p:cNvSpPr>
          <p:nvPr/>
        </p:nvSpPr>
        <p:spPr bwMode="auto">
          <a:xfrm>
            <a:off x="252663" y="377705"/>
            <a:ext cx="3249230" cy="230832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AF9E6">
                    <a:lumMod val="90000"/>
                  </a:srgbClr>
                </a:solidFill>
                <a:effectLst/>
                <a:uLnTx/>
                <a:uFillTx/>
                <a:latin typeface="Tahoma" pitchFamily="34" charset="0"/>
                <a:ea typeface="+mn-ea"/>
                <a:cs typeface="Times New Roman" pitchFamily="18" charset="0"/>
              </a:rPr>
              <a:t>I Peter 5:8</a:t>
            </a:r>
          </a:p>
          <a:p>
            <a:pPr marL="515938" marR="0" lvl="0" indent="-515938" algn="l" defTabSz="914400" rtl="0" eaLnBrk="1" fontAlgn="base" latinLnBrk="0" hangingPunct="1">
              <a:lnSpc>
                <a:spcPct val="100000"/>
              </a:lnSpc>
              <a:spcBef>
                <a:spcPct val="0"/>
              </a:spcBef>
              <a:spcAft>
                <a:spcPct val="0"/>
              </a:spcAft>
              <a:buClrTx/>
              <a:buSzTx/>
              <a:buFontTx/>
              <a:buNone/>
              <a:tabLst>
                <a:tab pos="515938" algn="l"/>
              </a:tabLst>
              <a:defRPr/>
            </a:pPr>
            <a:r>
              <a:rPr kumimoji="0" 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8.   Be of sober spirit, be on the alert. Your adversary, the devil, prowls around like a roaring lion, seeking someone to devour! </a:t>
            </a:r>
          </a:p>
        </p:txBody>
      </p:sp>
      <p:pic>
        <p:nvPicPr>
          <p:cNvPr id="13" name="Picture 11">
            <a:extLst>
              <a:ext uri="{FF2B5EF4-FFF2-40B4-BE49-F238E27FC236}">
                <a16:creationId xmlns:a16="http://schemas.microsoft.com/office/drawing/2014/main" id="{63E5C1C4-B431-4FD6-84DC-484D957A2A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p:blipFill>
        <p:spPr bwMode="auto">
          <a:xfrm>
            <a:off x="4056761" y="1219200"/>
            <a:ext cx="4688077" cy="4688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2336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55655"/>
                                        </p:tgtEl>
                                        <p:attrNameLst>
                                          <p:attrName>style.visibility</p:attrName>
                                        </p:attrNameLst>
                                      </p:cBhvr>
                                      <p:to>
                                        <p:strVal val="visible"/>
                                      </p:to>
                                    </p:set>
                                    <p:animEffect transition="in" filter="fade">
                                      <p:cBhvr>
                                        <p:cTn id="14" dur="500"/>
                                        <p:tgtEl>
                                          <p:spTgt spid="155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5"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AF9E6"/>
              </a:solidFill>
              <a:effectLst/>
              <a:uLnTx/>
              <a:uFillTx/>
              <a:latin typeface="Arial"/>
              <a:ea typeface="+mn-ea"/>
              <a:cs typeface="+mn-cs"/>
            </a:endParaRPr>
          </a:p>
        </p:txBody>
      </p:sp>
      <p:sp>
        <p:nvSpPr>
          <p:cNvPr id="155650" name="Rectangle 2">
            <a:extLst>
              <a:ext uri="{FF2B5EF4-FFF2-40B4-BE49-F238E27FC236}">
                <a16:creationId xmlns:a16="http://schemas.microsoft.com/office/drawing/2014/main" id="{BCEA8A63-55FF-4B95-BF3A-DE6B4CA9B744}"/>
              </a:ext>
            </a:extLst>
          </p:cNvPr>
          <p:cNvSpPr>
            <a:spLocks noGrp="1" noChangeArrowheads="1"/>
          </p:cNvSpPr>
          <p:nvPr>
            <p:ph type="title"/>
          </p:nvPr>
        </p:nvSpPr>
        <p:spPr>
          <a:xfrm>
            <a:off x="6400800" y="0"/>
            <a:ext cx="2743200" cy="609600"/>
          </a:xfrm>
        </p:spPr>
        <p:txBody>
          <a:bodyPr vert="horz" lIns="91440" tIns="45720" rIns="91440" bIns="45720" rtlCol="0" anchor="b">
            <a:noAutofit/>
          </a:bodyPr>
          <a:lstStyle/>
          <a:p>
            <a:pPr eaLnBrk="1" hangingPunct="1">
              <a:lnSpc>
                <a:spcPct val="90000"/>
              </a:lnSpc>
              <a:defRPr/>
            </a:pPr>
            <a:r>
              <a:rPr lang="en-US" altLang="en-US" sz="4000" b="1" u="sng" kern="1200" dirty="0">
                <a:solidFill>
                  <a:srgbClr val="FF0000"/>
                </a:solidFill>
                <a:latin typeface="+mj-lt"/>
                <a:ea typeface="+mj-ea"/>
                <a:cs typeface="+mj-cs"/>
              </a:rPr>
              <a:t>Intro</a:t>
            </a:r>
            <a:r>
              <a:rPr lang="en-US" altLang="en-US" sz="4000" b="1" u="sng" kern="1200" dirty="0">
                <a:solidFill>
                  <a:srgbClr val="FFFFFF"/>
                </a:solidFill>
                <a:latin typeface="+mj-lt"/>
                <a:ea typeface="+mj-ea"/>
                <a:cs typeface="+mj-cs"/>
              </a:rPr>
              <a:t> </a:t>
            </a:r>
          </a:p>
        </p:txBody>
      </p:sp>
      <p:cxnSp>
        <p:nvCxnSpPr>
          <p:cNvPr id="83" name="Straight Connector 8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C9BB6F64-2B7E-4B5F-9252-BB5389F76E44}"/>
              </a:ext>
            </a:extLst>
          </p:cNvPr>
          <p:cNvSpPr>
            <a:spLocks noGrp="1"/>
          </p:cNvSpPr>
          <p:nvPr>
            <p:ph type="ftr" sz="quarter" idx="11"/>
          </p:nvPr>
        </p:nvSpPr>
        <p:spPr>
          <a:xfrm>
            <a:off x="-9525" y="6524457"/>
            <a:ext cx="3461865" cy="357271"/>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595959"/>
                </a:solidFill>
                <a:effectLst>
                  <a:outerShdw blurRad="38100" dist="38100" dir="2700000" algn="tl">
                    <a:srgbClr val="000000"/>
                  </a:outerShdw>
                </a:effectLst>
                <a:uLnTx/>
                <a:uFillTx/>
                <a:latin typeface="Arial"/>
                <a:ea typeface="+mn-ea"/>
                <a:cs typeface="+mn-cs"/>
              </a:rPr>
              <a:t>Nots In Satan's Tale</a:t>
            </a:r>
          </a:p>
        </p:txBody>
      </p:sp>
      <p:sp>
        <p:nvSpPr>
          <p:cNvPr id="155655" name="Text Box 7">
            <a:extLst>
              <a:ext uri="{FF2B5EF4-FFF2-40B4-BE49-F238E27FC236}">
                <a16:creationId xmlns:a16="http://schemas.microsoft.com/office/drawing/2014/main" id="{5C500268-1087-41D0-9C82-CF4160929511}"/>
              </a:ext>
            </a:extLst>
          </p:cNvPr>
          <p:cNvSpPr txBox="1">
            <a:spLocks noChangeArrowheads="1"/>
          </p:cNvSpPr>
          <p:nvPr/>
        </p:nvSpPr>
        <p:spPr bwMode="auto">
          <a:xfrm>
            <a:off x="252663" y="4011121"/>
            <a:ext cx="33287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lvl="0" eaLnBrk="1" hangingPunct="1">
              <a:spcAft>
                <a:spcPts val="600"/>
              </a:spcAft>
              <a:buClr>
                <a:srgbClr val="FF6600"/>
              </a:buClr>
              <a:buSzPct val="115000"/>
              <a:buFont typeface="Wingdings" panose="05000000000000000000" pitchFamily="2" charset="2"/>
              <a:buChar char="Ø"/>
            </a:pPr>
            <a:r>
              <a:rPr lang="en-US" altLang="en-US" sz="2000" b="1" i="1" dirty="0">
                <a:solidFill>
                  <a:srgbClr val="FAF9E6"/>
                </a:solidFill>
                <a:latin typeface="Tahoma" panose="020B0604030504040204" pitchFamily="34" charset="0"/>
                <a:cs typeface="Times New Roman" panose="02020603050405020304" pitchFamily="18" charset="0"/>
              </a:rPr>
              <a:t>Rev. 12:3-4, 9; 20:2: He is pictured as a great red dragon with 7 heads, 10 horns, 7 crowns, and a sweeping tail</a:t>
            </a:r>
            <a:endParaRPr kumimoji="0" lang="en-US" altLang="en-US" sz="2000" b="0" i="0" u="none" strike="noStrike" kern="1200" cap="none" spc="0" normalizeH="0" baseline="0" noProof="0" dirty="0">
              <a:ln>
                <a:noFill/>
              </a:ln>
              <a:solidFill>
                <a:srgbClr val="FAF9E6"/>
              </a:solidFill>
              <a:effectLst/>
              <a:uLnTx/>
              <a:uFillTx/>
              <a:latin typeface="Tahoma" panose="020B0604030504040204" pitchFamily="34" charset="0"/>
              <a:ea typeface="+mn-ea"/>
              <a:cs typeface="Times New Roman" panose="02020603050405020304" pitchFamily="18" charset="0"/>
            </a:endParaRPr>
          </a:p>
        </p:txBody>
      </p:sp>
      <p:sp>
        <p:nvSpPr>
          <p:cNvPr id="15" name="Text Box 4">
            <a:extLst>
              <a:ext uri="{FF2B5EF4-FFF2-40B4-BE49-F238E27FC236}">
                <a16:creationId xmlns:a16="http://schemas.microsoft.com/office/drawing/2014/main" id="{A42F5358-49F9-4AD2-A35B-EED7979F176B}"/>
              </a:ext>
            </a:extLst>
          </p:cNvPr>
          <p:cNvSpPr txBox="1">
            <a:spLocks noChangeArrowheads="1"/>
          </p:cNvSpPr>
          <p:nvPr/>
        </p:nvSpPr>
        <p:spPr bwMode="auto">
          <a:xfrm>
            <a:off x="252663" y="377705"/>
            <a:ext cx="3249230" cy="29238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AF9E6">
                    <a:lumMod val="90000"/>
                  </a:srgbClr>
                </a:solidFill>
                <a:effectLst/>
                <a:uLnTx/>
                <a:uFillTx/>
                <a:latin typeface="Tahoma" pitchFamily="34" charset="0"/>
                <a:ea typeface="+mn-ea"/>
                <a:cs typeface="Times New Roman" pitchFamily="18" charset="0"/>
              </a:rPr>
              <a:t>Revelation</a:t>
            </a:r>
            <a:r>
              <a:rPr kumimoji="0" lang="en-US" sz="2400" b="1" i="0" u="none" strike="noStrike" kern="1200" cap="none" spc="0" normalizeH="0" noProof="0" dirty="0">
                <a:ln>
                  <a:noFill/>
                </a:ln>
                <a:solidFill>
                  <a:srgbClr val="FAF9E6">
                    <a:lumMod val="90000"/>
                  </a:srgbClr>
                </a:solidFill>
                <a:effectLst/>
                <a:uLnTx/>
                <a:uFillTx/>
                <a:latin typeface="Tahoma" pitchFamily="34" charset="0"/>
                <a:ea typeface="+mn-ea"/>
                <a:cs typeface="Times New Roman" pitchFamily="18" charset="0"/>
              </a:rPr>
              <a:t> 12:3</a:t>
            </a:r>
            <a:endParaRPr kumimoji="0" lang="en-US" sz="2400" b="1" i="0" u="none" strike="noStrike" kern="1200" cap="none" spc="0" normalizeH="0" baseline="0" noProof="0" dirty="0">
              <a:ln>
                <a:noFill/>
              </a:ln>
              <a:solidFill>
                <a:srgbClr val="FAF9E6">
                  <a:lumMod val="90000"/>
                </a:srgbClr>
              </a:solidFill>
              <a:effectLst/>
              <a:uLnTx/>
              <a:uFillTx/>
              <a:latin typeface="Tahoma" pitchFamily="34" charset="0"/>
              <a:ea typeface="+mn-ea"/>
              <a:cs typeface="Times New Roman" pitchFamily="18" charset="0"/>
            </a:endParaRPr>
          </a:p>
          <a:p>
            <a:pPr marL="515938" lvl="0" indent="-515938" eaLnBrk="1" hangingPunct="1">
              <a:tabLst>
                <a:tab pos="515938" algn="l"/>
              </a:tabLst>
            </a:pPr>
            <a:r>
              <a:rPr lang="en-US" sz="2000" b="0" dirty="0"/>
              <a:t>3.   Then another sign appeared in heaven: and behold, a great red dragon having seven heads and ten horns, and on his heads were seven diadems.</a:t>
            </a:r>
          </a:p>
        </p:txBody>
      </p:sp>
      <p:pic>
        <p:nvPicPr>
          <p:cNvPr id="9" name="Picture 11">
            <a:extLst>
              <a:ext uri="{FF2B5EF4-FFF2-40B4-BE49-F238E27FC236}">
                <a16:creationId xmlns:a16="http://schemas.microsoft.com/office/drawing/2014/main" id="{C0785F49-ACA5-4D60-888A-771759361C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p:blipFill>
        <p:spPr bwMode="auto">
          <a:xfrm>
            <a:off x="4324636" y="723900"/>
            <a:ext cx="4152327" cy="5410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a:extLst>
              <a:ext uri="{FF2B5EF4-FFF2-40B4-BE49-F238E27FC236}">
                <a16:creationId xmlns:a16="http://schemas.microsoft.com/office/drawing/2014/main" id="{8F61EE56-F39E-4950-BFD5-81C5AAAE4356}"/>
              </a:ext>
            </a:extLst>
          </p:cNvPr>
          <p:cNvSpPr txBox="1">
            <a:spLocks noChangeArrowheads="1"/>
          </p:cNvSpPr>
          <p:nvPr/>
        </p:nvSpPr>
        <p:spPr bwMode="auto">
          <a:xfrm>
            <a:off x="3581400" y="6190753"/>
            <a:ext cx="5562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Clr>
                <a:srgbClr val="FF6600"/>
              </a:buClr>
              <a:buSzPct val="115000"/>
              <a:buFont typeface="Wingdings" panose="05000000000000000000" pitchFamily="2" charset="2"/>
              <a:buNone/>
            </a:pPr>
            <a:r>
              <a:rPr lang="en-US" altLang="en-US" sz="2000" b="1" dirty="0">
                <a:solidFill>
                  <a:srgbClr val="0000FF"/>
                </a:solidFill>
                <a:latin typeface="Tahoma" panose="020B0604030504040204" pitchFamily="34" charset="0"/>
                <a:cs typeface="Times New Roman" panose="02020603050405020304" pitchFamily="18" charset="0"/>
              </a:rPr>
              <a:t>Scarier than the horned man-beast creature man has thought of!</a:t>
            </a:r>
            <a:r>
              <a:rPr lang="en-US" altLang="en-US" sz="2000" dirty="0">
                <a:solidFill>
                  <a:srgbClr val="0000FF"/>
                </a:solidFill>
                <a:latin typeface="Tahom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3455735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55655"/>
                                        </p:tgtEl>
                                        <p:attrNameLst>
                                          <p:attrName>style.visibility</p:attrName>
                                        </p:attrNameLst>
                                      </p:cBhvr>
                                      <p:to>
                                        <p:strVal val="visible"/>
                                      </p:to>
                                    </p:set>
                                    <p:animEffect transition="in" filter="fade">
                                      <p:cBhvr>
                                        <p:cTn id="14" dur="500"/>
                                        <p:tgtEl>
                                          <p:spTgt spid="15565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5" grpId="0"/>
      <p:bldP spid="1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AF9E6"/>
              </a:solidFill>
              <a:effectLst/>
              <a:uLnTx/>
              <a:uFillTx/>
              <a:latin typeface="Arial"/>
              <a:ea typeface="+mn-ea"/>
              <a:cs typeface="+mn-cs"/>
            </a:endParaRPr>
          </a:p>
        </p:txBody>
      </p:sp>
      <p:sp>
        <p:nvSpPr>
          <p:cNvPr id="155650" name="Rectangle 2">
            <a:extLst>
              <a:ext uri="{FF2B5EF4-FFF2-40B4-BE49-F238E27FC236}">
                <a16:creationId xmlns:a16="http://schemas.microsoft.com/office/drawing/2014/main" id="{BCEA8A63-55FF-4B95-BF3A-DE6B4CA9B744}"/>
              </a:ext>
            </a:extLst>
          </p:cNvPr>
          <p:cNvSpPr>
            <a:spLocks noGrp="1" noChangeArrowheads="1"/>
          </p:cNvSpPr>
          <p:nvPr>
            <p:ph type="title"/>
          </p:nvPr>
        </p:nvSpPr>
        <p:spPr>
          <a:xfrm>
            <a:off x="6400800" y="0"/>
            <a:ext cx="2743200" cy="609600"/>
          </a:xfrm>
        </p:spPr>
        <p:txBody>
          <a:bodyPr vert="horz" lIns="91440" tIns="45720" rIns="91440" bIns="45720" rtlCol="0" anchor="b">
            <a:noAutofit/>
          </a:bodyPr>
          <a:lstStyle/>
          <a:p>
            <a:pPr eaLnBrk="1" hangingPunct="1">
              <a:lnSpc>
                <a:spcPct val="90000"/>
              </a:lnSpc>
              <a:defRPr/>
            </a:pPr>
            <a:r>
              <a:rPr lang="en-US" altLang="en-US" sz="4000" b="1" u="sng" kern="1200" dirty="0">
                <a:solidFill>
                  <a:srgbClr val="FF0000"/>
                </a:solidFill>
                <a:latin typeface="+mj-lt"/>
                <a:ea typeface="+mj-ea"/>
                <a:cs typeface="+mj-cs"/>
              </a:rPr>
              <a:t>Intro</a:t>
            </a:r>
            <a:r>
              <a:rPr lang="en-US" altLang="en-US" sz="4000" b="1" u="sng" kern="1200" dirty="0">
                <a:solidFill>
                  <a:srgbClr val="FFFFFF"/>
                </a:solidFill>
                <a:latin typeface="+mj-lt"/>
                <a:ea typeface="+mj-ea"/>
                <a:cs typeface="+mj-cs"/>
              </a:rPr>
              <a:t> </a:t>
            </a:r>
          </a:p>
        </p:txBody>
      </p:sp>
      <p:cxnSp>
        <p:nvCxnSpPr>
          <p:cNvPr id="83" name="Straight Connector 8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C9BB6F64-2B7E-4B5F-9252-BB5389F76E44}"/>
              </a:ext>
            </a:extLst>
          </p:cNvPr>
          <p:cNvSpPr>
            <a:spLocks noGrp="1"/>
          </p:cNvSpPr>
          <p:nvPr>
            <p:ph type="ftr" sz="quarter" idx="11"/>
          </p:nvPr>
        </p:nvSpPr>
        <p:spPr>
          <a:xfrm>
            <a:off x="-9525" y="6524457"/>
            <a:ext cx="3461865" cy="357271"/>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srgbClr val="595959"/>
                </a:solidFill>
                <a:effectLst>
                  <a:outerShdw blurRad="38100" dist="38100" dir="2700000" algn="tl">
                    <a:srgbClr val="000000"/>
                  </a:outerShdw>
                </a:effectLst>
                <a:uLnTx/>
                <a:uFillTx/>
                <a:latin typeface="Arial"/>
                <a:ea typeface="+mn-ea"/>
                <a:cs typeface="+mn-cs"/>
              </a:rPr>
              <a:t>Nots In Satan's Tale</a:t>
            </a:r>
          </a:p>
        </p:txBody>
      </p:sp>
      <p:sp>
        <p:nvSpPr>
          <p:cNvPr id="155655" name="Text Box 7">
            <a:extLst>
              <a:ext uri="{FF2B5EF4-FFF2-40B4-BE49-F238E27FC236}">
                <a16:creationId xmlns:a16="http://schemas.microsoft.com/office/drawing/2014/main" id="{5C500268-1087-41D0-9C82-CF4160929511}"/>
              </a:ext>
            </a:extLst>
          </p:cNvPr>
          <p:cNvSpPr txBox="1">
            <a:spLocks noChangeArrowheads="1"/>
          </p:cNvSpPr>
          <p:nvPr/>
        </p:nvSpPr>
        <p:spPr bwMode="auto">
          <a:xfrm>
            <a:off x="252663" y="4011121"/>
            <a:ext cx="332873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lvl="0" eaLnBrk="1" hangingPunct="1">
              <a:spcAft>
                <a:spcPts val="600"/>
              </a:spcAft>
              <a:buClr>
                <a:srgbClr val="FF6600"/>
              </a:buClr>
              <a:buSzPct val="115000"/>
              <a:buFont typeface="Wingdings" panose="05000000000000000000" pitchFamily="2" charset="2"/>
              <a:buChar char="Ø"/>
            </a:pPr>
            <a:r>
              <a:rPr kumimoji="0" lang="en-US" altLang="en-US" sz="2000" b="1" i="1" u="none" strike="noStrike" kern="1200" cap="none" spc="0" normalizeH="0" baseline="0" noProof="0" dirty="0">
                <a:ln>
                  <a:noFill/>
                </a:ln>
                <a:solidFill>
                  <a:srgbClr val="FAF9E6"/>
                </a:solidFill>
                <a:effectLst/>
                <a:uLnTx/>
                <a:uFillTx/>
                <a:latin typeface="Tahoma" panose="020B0604030504040204" pitchFamily="34" charset="0"/>
                <a:ea typeface="+mn-ea"/>
                <a:cs typeface="Times New Roman" panose="02020603050405020304" pitchFamily="18" charset="0"/>
              </a:rPr>
              <a:t>II Corinthians 11:14-15</a:t>
            </a:r>
            <a:r>
              <a:rPr lang="en-US" altLang="en-US" sz="2000" b="1" i="1" dirty="0">
                <a:solidFill>
                  <a:srgbClr val="FAF9E6"/>
                </a:solidFill>
                <a:latin typeface="Tahoma" panose="020B0604030504040204" pitchFamily="34" charset="0"/>
                <a:cs typeface="Times New Roman" panose="02020603050405020304" pitchFamily="18" charset="0"/>
              </a:rPr>
              <a:t>: Satan himself is transformed into an angel of light – thus he appears in deceit and disguise!</a:t>
            </a:r>
            <a:endParaRPr kumimoji="0" lang="en-US" altLang="en-US" sz="2000" b="0" i="0" u="none" strike="noStrike" kern="1200" cap="none" spc="0" normalizeH="0" baseline="0" noProof="0" dirty="0">
              <a:ln>
                <a:noFill/>
              </a:ln>
              <a:solidFill>
                <a:srgbClr val="FAF9E6"/>
              </a:solidFill>
              <a:effectLst/>
              <a:uLnTx/>
              <a:uFillTx/>
              <a:latin typeface="Tahoma" panose="020B0604030504040204" pitchFamily="34" charset="0"/>
              <a:ea typeface="+mn-ea"/>
              <a:cs typeface="Times New Roman" panose="02020603050405020304" pitchFamily="18" charset="0"/>
            </a:endParaRPr>
          </a:p>
        </p:txBody>
      </p:sp>
      <p:sp>
        <p:nvSpPr>
          <p:cNvPr id="15" name="Text Box 4">
            <a:extLst>
              <a:ext uri="{FF2B5EF4-FFF2-40B4-BE49-F238E27FC236}">
                <a16:creationId xmlns:a16="http://schemas.microsoft.com/office/drawing/2014/main" id="{A42F5358-49F9-4AD2-A35B-EED7979F176B}"/>
              </a:ext>
            </a:extLst>
          </p:cNvPr>
          <p:cNvSpPr txBox="1">
            <a:spLocks noChangeArrowheads="1"/>
          </p:cNvSpPr>
          <p:nvPr/>
        </p:nvSpPr>
        <p:spPr bwMode="auto">
          <a:xfrm>
            <a:off x="252662" y="377705"/>
            <a:ext cx="3328737" cy="138499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AF9E6">
                    <a:lumMod val="90000"/>
                  </a:srgbClr>
                </a:solidFill>
                <a:effectLst/>
                <a:uLnTx/>
                <a:uFillTx/>
                <a:latin typeface="Tahoma" pitchFamily="34" charset="0"/>
                <a:ea typeface="+mn-ea"/>
                <a:cs typeface="Times New Roman" pitchFamily="18" charset="0"/>
              </a:rPr>
              <a:t>II Corinthians 11:14</a:t>
            </a:r>
          </a:p>
          <a:p>
            <a:pPr marL="515938" lvl="0" indent="-515938" eaLnBrk="1" hangingPunct="1">
              <a:tabLst>
                <a:tab pos="515938" algn="l"/>
              </a:tabLst>
            </a:pPr>
            <a:r>
              <a:rPr kumimoji="0" 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14</a:t>
            </a:r>
            <a:r>
              <a:rPr lang="en-US" sz="2000" b="0" dirty="0"/>
              <a:t>.  No wonder, for even Satan disguises himself as an angel of light.</a:t>
            </a:r>
            <a:endParaRPr kumimoji="0" lang="en-US" sz="20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0" name="Text Box 9">
            <a:extLst>
              <a:ext uri="{FF2B5EF4-FFF2-40B4-BE49-F238E27FC236}">
                <a16:creationId xmlns:a16="http://schemas.microsoft.com/office/drawing/2014/main" id="{8F61EE56-F39E-4950-BFD5-81C5AAAE4356}"/>
              </a:ext>
            </a:extLst>
          </p:cNvPr>
          <p:cNvSpPr txBox="1">
            <a:spLocks noChangeArrowheads="1"/>
          </p:cNvSpPr>
          <p:nvPr/>
        </p:nvSpPr>
        <p:spPr bwMode="auto">
          <a:xfrm>
            <a:off x="3619500" y="6300674"/>
            <a:ext cx="5562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lvl="0" algn="ctr" eaLnBrk="1" hangingPunct="1">
              <a:buClr>
                <a:srgbClr val="FF6600"/>
              </a:buClr>
              <a:buSzPct val="115000"/>
            </a:pPr>
            <a:r>
              <a:rPr lang="en-US" altLang="en-US" sz="2000" b="1" dirty="0">
                <a:solidFill>
                  <a:srgbClr val="0000FF"/>
                </a:solidFill>
                <a:latin typeface="Tahoma" panose="020B0604030504040204" pitchFamily="34" charset="0"/>
                <a:cs typeface="Times New Roman" panose="02020603050405020304" pitchFamily="18" charset="0"/>
              </a:rPr>
              <a:t>Perhaps the scariest form of Satan!</a:t>
            </a:r>
            <a:r>
              <a:rPr kumimoji="0" lang="en-US" altLang="en-US" sz="2000" b="0" i="0" u="none" strike="noStrike" kern="1200" cap="none" spc="0" normalizeH="0" baseline="0" noProof="0" dirty="0">
                <a:ln>
                  <a:noFill/>
                </a:ln>
                <a:solidFill>
                  <a:srgbClr val="0000FF"/>
                </a:solidFill>
                <a:effectLst/>
                <a:uLnTx/>
                <a:uFillTx/>
                <a:latin typeface="Tahoma" panose="020B0604030504040204" pitchFamily="34" charset="0"/>
                <a:ea typeface="+mn-ea"/>
                <a:cs typeface="Times New Roman" panose="02020603050405020304" pitchFamily="18" charset="0"/>
              </a:rPr>
              <a:t> </a:t>
            </a:r>
          </a:p>
        </p:txBody>
      </p:sp>
      <p:pic>
        <p:nvPicPr>
          <p:cNvPr id="12" name="Picture 11">
            <a:extLst>
              <a:ext uri="{FF2B5EF4-FFF2-40B4-BE49-F238E27FC236}">
                <a16:creationId xmlns:a16="http://schemas.microsoft.com/office/drawing/2014/main" id="{5666CF81-8C2A-4690-AB19-988152849D8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p:blipFill>
        <p:spPr bwMode="auto">
          <a:xfrm>
            <a:off x="3973322" y="1074849"/>
            <a:ext cx="4688077" cy="45474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1502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55655"/>
                                        </p:tgtEl>
                                        <p:attrNameLst>
                                          <p:attrName>style.visibility</p:attrName>
                                        </p:attrNameLst>
                                      </p:cBhvr>
                                      <p:to>
                                        <p:strVal val="visible"/>
                                      </p:to>
                                    </p:set>
                                    <p:animEffect transition="in" filter="fade">
                                      <p:cBhvr>
                                        <p:cTn id="20" dur="500"/>
                                        <p:tgtEl>
                                          <p:spTgt spid="155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5" grpId="0"/>
      <p:bldP spid="1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664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650" name="Rectangle 2">
            <a:extLst>
              <a:ext uri="{FF2B5EF4-FFF2-40B4-BE49-F238E27FC236}">
                <a16:creationId xmlns:a16="http://schemas.microsoft.com/office/drawing/2014/main" id="{BCEA8A63-55FF-4B95-BF3A-DE6B4CA9B744}"/>
              </a:ext>
            </a:extLst>
          </p:cNvPr>
          <p:cNvSpPr>
            <a:spLocks noGrp="1" noChangeArrowheads="1"/>
          </p:cNvSpPr>
          <p:nvPr>
            <p:ph type="title"/>
          </p:nvPr>
        </p:nvSpPr>
        <p:spPr>
          <a:xfrm>
            <a:off x="0" y="0"/>
            <a:ext cx="5650991" cy="477343"/>
          </a:xfrm>
        </p:spPr>
        <p:txBody>
          <a:bodyPr vert="horz" lIns="91440" tIns="45720" rIns="91440" bIns="45720" rtlCol="0" anchor="ctr">
            <a:noAutofit/>
          </a:bodyPr>
          <a:lstStyle/>
          <a:p>
            <a:pPr eaLnBrk="1" hangingPunct="1">
              <a:lnSpc>
                <a:spcPct val="90000"/>
              </a:lnSpc>
              <a:defRPr/>
            </a:pPr>
            <a:r>
              <a:rPr lang="en-US" altLang="en-US" sz="3200" b="1" u="sng" dirty="0">
                <a:solidFill>
                  <a:srgbClr val="FFFFFF"/>
                </a:solidFill>
              </a:rPr>
              <a:t>You Surely Will  NOT Die </a:t>
            </a:r>
          </a:p>
        </p:txBody>
      </p:sp>
      <p:pic>
        <p:nvPicPr>
          <p:cNvPr id="155659" name="Picture 11">
            <a:extLst>
              <a:ext uri="{FF2B5EF4-FFF2-40B4-BE49-F238E27FC236}">
                <a16:creationId xmlns:a16="http://schemas.microsoft.com/office/drawing/2014/main" id="{3E45320F-8A05-47C5-ADB6-DBCCB1A73C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29" r="24029"/>
          <a:stretch/>
        </p:blipFill>
        <p:spPr bwMode="auto">
          <a:xfrm>
            <a:off x="245660" y="477343"/>
            <a:ext cx="5093173" cy="39517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C9BB6F64-2B7E-4B5F-9252-BB5389F76E44}"/>
              </a:ext>
            </a:extLst>
          </p:cNvPr>
          <p:cNvSpPr>
            <a:spLocks noGrp="1"/>
          </p:cNvSpPr>
          <p:nvPr>
            <p:ph type="ftr" sz="quarter" idx="11"/>
          </p:nvPr>
        </p:nvSpPr>
        <p:spPr>
          <a:xfrm>
            <a:off x="393192" y="6535157"/>
            <a:ext cx="4945641" cy="27432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en-US" sz="900" b="0" i="0" u="none" strike="noStrike" kern="1200" cap="none" spc="0" normalizeH="0" baseline="0" noProof="0">
                <a:ln>
                  <a:noFill/>
                </a:ln>
                <a:solidFill>
                  <a:srgbClr val="FAF9E6">
                    <a:lumMod val="50000"/>
                    <a:lumOff val="50000"/>
                  </a:srgbClr>
                </a:solidFill>
                <a:effectLst/>
                <a:uLnTx/>
                <a:uFillTx/>
                <a:latin typeface="Calibri" panose="020F0502020204030204"/>
                <a:ea typeface="+mn-ea"/>
                <a:cs typeface="+mn-cs"/>
              </a:rPr>
              <a:t>Nots In Satan's Tale</a:t>
            </a:r>
          </a:p>
        </p:txBody>
      </p:sp>
      <p:sp>
        <p:nvSpPr>
          <p:cNvPr id="84" name="Rectangle 8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Box 4">
            <a:extLst>
              <a:ext uri="{FF2B5EF4-FFF2-40B4-BE49-F238E27FC236}">
                <a16:creationId xmlns:a16="http://schemas.microsoft.com/office/drawing/2014/main" id="{A42F5358-49F9-4AD2-A35B-EED7979F176B}"/>
              </a:ext>
            </a:extLst>
          </p:cNvPr>
          <p:cNvSpPr txBox="1">
            <a:spLocks noChangeArrowheads="1"/>
          </p:cNvSpPr>
          <p:nvPr/>
        </p:nvSpPr>
        <p:spPr bwMode="auto">
          <a:xfrm>
            <a:off x="5650991" y="321732"/>
            <a:ext cx="3251710" cy="3716867"/>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lnSpcReduction="10000"/>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lvl="0" eaLnBrk="1" hangingPunct="1">
              <a:defRPr/>
            </a:pPr>
            <a:r>
              <a:rPr lang="en-US" dirty="0">
                <a:solidFill>
                  <a:schemeClr val="tx1"/>
                </a:solidFill>
              </a:rPr>
              <a:t>Genesis 2:16-17                                                                                     </a:t>
            </a:r>
          </a:p>
          <a:p>
            <a:pPr marL="515938" lvl="0" indent="-515938" eaLnBrk="1" hangingPunct="1"/>
            <a:r>
              <a:rPr lang="en-US" sz="2000" b="0" dirty="0"/>
              <a:t>16.  The LORD God commanded the man, saying, "From any tree of the garden you may eat freely;</a:t>
            </a:r>
          </a:p>
          <a:p>
            <a:pPr marL="515938" lvl="0" indent="-515938" eaLnBrk="1" hangingPunct="1"/>
            <a:r>
              <a:rPr lang="en-US" sz="2000" b="0" dirty="0"/>
              <a:t>17.  but from the tree of the knowledge of good and evil you shall not eat, for in the day that you eat from it you </a:t>
            </a:r>
            <a:r>
              <a:rPr lang="en-US" sz="2000" i="1" u="sng" dirty="0"/>
              <a:t>WILL</a:t>
            </a:r>
            <a:r>
              <a:rPr lang="en-US" sz="2000" b="0" dirty="0"/>
              <a:t> surely die."</a:t>
            </a:r>
          </a:p>
        </p:txBody>
      </p:sp>
      <p:sp>
        <p:nvSpPr>
          <p:cNvPr id="155655" name="Text Box 7">
            <a:extLst>
              <a:ext uri="{FF2B5EF4-FFF2-40B4-BE49-F238E27FC236}">
                <a16:creationId xmlns:a16="http://schemas.microsoft.com/office/drawing/2014/main" id="{5C500268-1087-41D0-9C82-CF4160929511}"/>
              </a:ext>
            </a:extLst>
          </p:cNvPr>
          <p:cNvSpPr txBox="1">
            <a:spLocks noChangeArrowheads="1"/>
          </p:cNvSpPr>
          <p:nvPr/>
        </p:nvSpPr>
        <p:spPr bwMode="auto">
          <a:xfrm>
            <a:off x="245659" y="4571999"/>
            <a:ext cx="5293729" cy="19631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514350" lvl="0" indent="-285750" eaLnBrk="1" hangingPunct="1">
              <a:lnSpc>
                <a:spcPct val="90000"/>
              </a:lnSpc>
              <a:spcAft>
                <a:spcPts val="600"/>
              </a:spcAft>
              <a:buClr>
                <a:srgbClr val="FF6600"/>
              </a:buClr>
              <a:buSzPct val="115000"/>
              <a:buFont typeface="Wingdings" panose="05000000000000000000" pitchFamily="2" charset="2"/>
              <a:buChar char="Ø"/>
            </a:pPr>
            <a:r>
              <a:rPr lang="en-US" altLang="en-US" sz="2400" b="1" i="1" dirty="0">
                <a:solidFill>
                  <a:srgbClr val="FAF9E6"/>
                </a:solidFill>
                <a:latin typeface="Arial"/>
              </a:rPr>
              <a:t>Satan to Eve: </a:t>
            </a:r>
            <a:r>
              <a:rPr lang="en-US" altLang="en-US" sz="2400" i="1" dirty="0">
                <a:solidFill>
                  <a:srgbClr val="FAF9E6"/>
                </a:solidFill>
                <a:latin typeface="Arial"/>
              </a:rPr>
              <a:t>“Has God said, 'You shall not eat from any tree of the garden'?” (Gen. 3:1)</a:t>
            </a:r>
          </a:p>
          <a:p>
            <a:pPr marL="514350" lvl="0" indent="-285750" eaLnBrk="1" hangingPunct="1">
              <a:lnSpc>
                <a:spcPct val="90000"/>
              </a:lnSpc>
              <a:spcAft>
                <a:spcPts val="600"/>
              </a:spcAft>
              <a:buClr>
                <a:srgbClr val="FF6600"/>
              </a:buClr>
              <a:buSzPct val="115000"/>
              <a:buFont typeface="Wingdings" panose="05000000000000000000" pitchFamily="2" charset="2"/>
              <a:buChar char="Ø"/>
            </a:pPr>
            <a:r>
              <a:rPr lang="en-US" altLang="en-US" sz="2400" b="1" dirty="0">
                <a:solidFill>
                  <a:srgbClr val="FAF9E6"/>
                </a:solidFill>
                <a:latin typeface="Arial"/>
              </a:rPr>
              <a:t>Satan to Eve: </a:t>
            </a:r>
            <a:r>
              <a:rPr lang="en-US" altLang="en-US" sz="2400" i="1" dirty="0">
                <a:solidFill>
                  <a:srgbClr val="FAF9E6"/>
                </a:solidFill>
                <a:latin typeface="Arial"/>
              </a:rPr>
              <a:t>“You surely will NOT die!” (Gen. 3:4)</a:t>
            </a:r>
            <a:endParaRPr kumimoji="0" lang="en-US" altLang="en-US" sz="2400" b="0" i="1" u="none" strike="noStrike" kern="1200" cap="none" spc="0" normalizeH="0" baseline="0" noProof="0" dirty="0">
              <a:ln>
                <a:noFill/>
              </a:ln>
              <a:solidFill>
                <a:srgbClr val="FAF9E6"/>
              </a:solidFill>
              <a:effectLst/>
              <a:uLnTx/>
              <a:uFillTx/>
              <a:latin typeface="Arial"/>
            </a:endParaRPr>
          </a:p>
        </p:txBody>
      </p:sp>
      <p:sp>
        <p:nvSpPr>
          <p:cNvPr id="2" name="Oval 1">
            <a:extLst>
              <a:ext uri="{FF2B5EF4-FFF2-40B4-BE49-F238E27FC236}">
                <a16:creationId xmlns:a16="http://schemas.microsoft.com/office/drawing/2014/main" id="{90512291-B33E-44E6-8E40-5BB4D119CE89}"/>
              </a:ext>
            </a:extLst>
          </p:cNvPr>
          <p:cNvSpPr/>
          <p:nvPr/>
        </p:nvSpPr>
        <p:spPr bwMode="auto">
          <a:xfrm>
            <a:off x="5650992" y="1066800"/>
            <a:ext cx="3363312" cy="1066800"/>
          </a:xfrm>
          <a:prstGeom prst="ellipse">
            <a:avLst/>
          </a:prstGeom>
          <a:solidFill>
            <a:srgbClr val="66FFFF">
              <a:alpha val="40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761126FA-4991-45E7-AFE3-684149518C0D}"/>
              </a:ext>
            </a:extLst>
          </p:cNvPr>
          <p:cNvCxnSpPr/>
          <p:nvPr/>
        </p:nvCxnSpPr>
        <p:spPr bwMode="auto">
          <a:xfrm>
            <a:off x="6248400" y="2362200"/>
            <a:ext cx="2286000" cy="0"/>
          </a:xfrm>
          <a:prstGeom prst="line">
            <a:avLst/>
          </a:prstGeom>
          <a:ln w="38100">
            <a:solidFill>
              <a:srgbClr val="FF0000"/>
            </a:solidFill>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E9BCBF1-CA93-47BD-BDB4-288372062A96}"/>
              </a:ext>
            </a:extLst>
          </p:cNvPr>
          <p:cNvCxnSpPr/>
          <p:nvPr/>
        </p:nvCxnSpPr>
        <p:spPr bwMode="auto">
          <a:xfrm>
            <a:off x="6248400" y="2590800"/>
            <a:ext cx="2286000" cy="0"/>
          </a:xfrm>
          <a:prstGeom prst="line">
            <a:avLst/>
          </a:prstGeom>
          <a:ln w="38100">
            <a:solidFill>
              <a:srgbClr val="FF0000"/>
            </a:solidFill>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7BD9D53-640E-47A3-B706-4F74E9E7052C}"/>
              </a:ext>
            </a:extLst>
          </p:cNvPr>
          <p:cNvCxnSpPr>
            <a:cxnSpLocks/>
          </p:cNvCxnSpPr>
          <p:nvPr/>
        </p:nvCxnSpPr>
        <p:spPr bwMode="auto">
          <a:xfrm>
            <a:off x="6248400" y="2895600"/>
            <a:ext cx="1600200" cy="0"/>
          </a:xfrm>
          <a:prstGeom prst="line">
            <a:avLst/>
          </a:prstGeom>
          <a:ln w="38100">
            <a:solidFill>
              <a:srgbClr val="FF0000"/>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A2042BB8-86B9-4A5B-96D9-DB69AC5298E9}"/>
              </a:ext>
            </a:extLst>
          </p:cNvPr>
          <p:cNvSpPr/>
          <p:nvPr/>
        </p:nvSpPr>
        <p:spPr bwMode="auto">
          <a:xfrm>
            <a:off x="5624247" y="3009898"/>
            <a:ext cx="3363312" cy="1066800"/>
          </a:xfrm>
          <a:prstGeom prst="ellipse">
            <a:avLst/>
          </a:prstGeom>
          <a:solidFill>
            <a:srgbClr val="FF0000">
              <a:alpha val="40000"/>
            </a:srgb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24279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5655">
                                            <p:txEl>
                                              <p:pRg st="0" end="0"/>
                                            </p:txEl>
                                          </p:spTgt>
                                        </p:tgtEl>
                                        <p:attrNameLst>
                                          <p:attrName>style.visibility</p:attrName>
                                        </p:attrNameLst>
                                      </p:cBhvr>
                                      <p:to>
                                        <p:strVal val="visible"/>
                                      </p:to>
                                    </p:set>
                                    <p:animEffect transition="in" filter="wipe(left)">
                                      <p:cBhvr>
                                        <p:cTn id="7" dur="500"/>
                                        <p:tgtEl>
                                          <p:spTgt spid="1556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5655">
                                            <p:txEl>
                                              <p:pRg st="1" end="1"/>
                                            </p:txEl>
                                          </p:spTgt>
                                        </p:tgtEl>
                                        <p:attrNameLst>
                                          <p:attrName>style.visibility</p:attrName>
                                        </p:attrNameLst>
                                      </p:cBhvr>
                                      <p:to>
                                        <p:strVal val="visible"/>
                                      </p:to>
                                    </p:set>
                                    <p:animEffect transition="in" filter="wipe(left)">
                                      <p:cBhvr>
                                        <p:cTn id="29" dur="500"/>
                                        <p:tgtEl>
                                          <p:spTgt spid="15565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BCEA8A63-55FF-4B95-BF3A-DE6B4CA9B744}"/>
              </a:ext>
            </a:extLst>
          </p:cNvPr>
          <p:cNvSpPr>
            <a:spLocks noGrp="1" noChangeArrowheads="1"/>
          </p:cNvSpPr>
          <p:nvPr>
            <p:ph type="title"/>
          </p:nvPr>
        </p:nvSpPr>
        <p:spPr>
          <a:xfrm>
            <a:off x="0" y="12710"/>
            <a:ext cx="4409136" cy="1358883"/>
          </a:xfrm>
        </p:spPr>
        <p:txBody>
          <a:bodyPr vert="horz" lIns="91440" tIns="45720" rIns="91440" bIns="45720" rtlCol="0" anchor="ctr">
            <a:normAutofit/>
          </a:bodyPr>
          <a:lstStyle/>
          <a:p>
            <a:pPr eaLnBrk="1" hangingPunct="1">
              <a:lnSpc>
                <a:spcPct val="90000"/>
              </a:lnSpc>
              <a:defRPr/>
            </a:pPr>
            <a:r>
              <a:rPr lang="en-US" altLang="en-US" b="1" u="sng" dirty="0">
                <a:solidFill>
                  <a:schemeClr val="tx1"/>
                </a:solidFill>
              </a:rPr>
              <a:t>You Surely Will  NOT Die </a:t>
            </a:r>
          </a:p>
        </p:txBody>
      </p:sp>
      <p:cxnSp>
        <p:nvCxnSpPr>
          <p:cNvPr id="82" name="Straight Arrow Connector 8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Text Box 4">
            <a:extLst>
              <a:ext uri="{FF2B5EF4-FFF2-40B4-BE49-F238E27FC236}">
                <a16:creationId xmlns:a16="http://schemas.microsoft.com/office/drawing/2014/main" id="{A42F5358-49F9-4AD2-A35B-EED7979F176B}"/>
              </a:ext>
            </a:extLst>
          </p:cNvPr>
          <p:cNvSpPr txBox="1">
            <a:spLocks noChangeArrowheads="1"/>
          </p:cNvSpPr>
          <p:nvPr/>
        </p:nvSpPr>
        <p:spPr bwMode="auto">
          <a:xfrm>
            <a:off x="0" y="3733086"/>
            <a:ext cx="5029200" cy="2455861"/>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ormAutofit fontScale="92500" lnSpcReduction="10000"/>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514350" lvl="0" indent="-285750" eaLnBrk="1" hangingPunct="1">
              <a:lnSpc>
                <a:spcPct val="90000"/>
              </a:lnSpc>
              <a:spcAft>
                <a:spcPts val="600"/>
              </a:spcAft>
              <a:buFont typeface="Wingdings" panose="05000000000000000000" pitchFamily="2" charset="2"/>
              <a:buChar char="v"/>
              <a:defRPr/>
            </a:pPr>
            <a:r>
              <a:rPr lang="en-US" sz="2800" dirty="0">
                <a:solidFill>
                  <a:schemeClr val="tx1"/>
                </a:solidFill>
                <a:ea typeface="Tahoma" panose="020B0604030504040204" pitchFamily="34" charset="0"/>
                <a:cs typeface="Tahoma" panose="020B0604030504040204" pitchFamily="34" charset="0"/>
              </a:rPr>
              <a:t>Genesis 3:6 (John 8:44)                                                                                    </a:t>
            </a:r>
          </a:p>
          <a:p>
            <a:pPr marL="628650" lvl="0" indent="-285750" eaLnBrk="1" hangingPunct="1">
              <a:lnSpc>
                <a:spcPct val="90000"/>
              </a:lnSpc>
              <a:spcAft>
                <a:spcPts val="600"/>
              </a:spcAft>
              <a:buFont typeface="Wingdings" panose="05000000000000000000" pitchFamily="2" charset="2"/>
              <a:buChar char="Ø"/>
              <a:defRPr/>
            </a:pPr>
            <a:r>
              <a:rPr lang="en-US" b="0" dirty="0">
                <a:ea typeface="Tahoma" panose="020B0604030504040204" pitchFamily="34" charset="0"/>
                <a:cs typeface="Tahoma" panose="020B0604030504040204" pitchFamily="34" charset="0"/>
              </a:rPr>
              <a:t>Good food (I John 2:16: Lust of the flesh)</a:t>
            </a:r>
          </a:p>
          <a:p>
            <a:pPr marL="628650" lvl="0" indent="-285750" eaLnBrk="1" hangingPunct="1">
              <a:lnSpc>
                <a:spcPct val="90000"/>
              </a:lnSpc>
              <a:spcAft>
                <a:spcPts val="600"/>
              </a:spcAft>
              <a:buFont typeface="Wingdings" panose="05000000000000000000" pitchFamily="2" charset="2"/>
              <a:buChar char="Ø"/>
              <a:defRPr/>
            </a:pPr>
            <a:r>
              <a:rPr lang="en-US" b="0" dirty="0">
                <a:ea typeface="Tahoma" panose="020B0604030504040204" pitchFamily="34" charset="0"/>
                <a:cs typeface="Tahoma" panose="020B0604030504040204" pitchFamily="34" charset="0"/>
              </a:rPr>
              <a:t>Eye appeal (I John 2:16; Lust of the eyes)</a:t>
            </a:r>
          </a:p>
          <a:p>
            <a:pPr marL="628650" lvl="0" indent="-285750" eaLnBrk="1" hangingPunct="1">
              <a:lnSpc>
                <a:spcPct val="90000"/>
              </a:lnSpc>
              <a:spcAft>
                <a:spcPts val="600"/>
              </a:spcAft>
              <a:buFont typeface="Wingdings" panose="05000000000000000000" pitchFamily="2" charset="2"/>
              <a:buChar char="Ø"/>
              <a:defRPr/>
            </a:pPr>
            <a:r>
              <a:rPr lang="en-US" b="0" dirty="0">
                <a:ea typeface="Tahoma" panose="020B0604030504040204" pitchFamily="34" charset="0"/>
                <a:cs typeface="Tahoma" panose="020B0604030504040204" pitchFamily="34" charset="0"/>
              </a:rPr>
              <a:t>Desired wisdom (I John 2:16: Boastful pride of life)</a:t>
            </a:r>
          </a:p>
        </p:txBody>
      </p:sp>
      <p:sp>
        <p:nvSpPr>
          <p:cNvPr id="11" name="Footer Placeholder 4">
            <a:extLst>
              <a:ext uri="{FF2B5EF4-FFF2-40B4-BE49-F238E27FC236}">
                <a16:creationId xmlns:a16="http://schemas.microsoft.com/office/drawing/2014/main" id="{C9BB6F64-2B7E-4B5F-9252-BB5389F76E44}"/>
              </a:ext>
            </a:extLst>
          </p:cNvPr>
          <p:cNvSpPr>
            <a:spLocks noGrp="1"/>
          </p:cNvSpPr>
          <p:nvPr>
            <p:ph type="ftr" sz="quarter" idx="11"/>
          </p:nvPr>
        </p:nvSpPr>
        <p:spPr>
          <a:xfrm>
            <a:off x="0" y="6510898"/>
            <a:ext cx="3086100" cy="334392"/>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Nots In Satan's Tale</a:t>
            </a:r>
          </a:p>
        </p:txBody>
      </p:sp>
      <p:pic>
        <p:nvPicPr>
          <p:cNvPr id="155659" name="Picture 11">
            <a:extLst>
              <a:ext uri="{FF2B5EF4-FFF2-40B4-BE49-F238E27FC236}">
                <a16:creationId xmlns:a16="http://schemas.microsoft.com/office/drawing/2014/main" id="{3E45320F-8A05-47C5-ADB6-DBCCB1A73C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90" r="38990"/>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5" name="Text Box 7">
            <a:extLst>
              <a:ext uri="{FF2B5EF4-FFF2-40B4-BE49-F238E27FC236}">
                <a16:creationId xmlns:a16="http://schemas.microsoft.com/office/drawing/2014/main" id="{5C500268-1087-41D0-9C82-CF4160929511}"/>
              </a:ext>
            </a:extLst>
          </p:cNvPr>
          <p:cNvSpPr txBox="1">
            <a:spLocks noChangeArrowheads="1"/>
          </p:cNvSpPr>
          <p:nvPr/>
        </p:nvSpPr>
        <p:spPr bwMode="auto">
          <a:xfrm>
            <a:off x="0" y="2316480"/>
            <a:ext cx="4572000" cy="12191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228600" lvl="0" indent="0" eaLnBrk="1" hangingPunct="1">
              <a:lnSpc>
                <a:spcPct val="90000"/>
              </a:lnSpc>
              <a:spcAft>
                <a:spcPts val="600"/>
              </a:spcAft>
              <a:buClr>
                <a:srgbClr val="FF6600"/>
              </a:buClr>
              <a:buSzPct val="115000"/>
            </a:pPr>
            <a:r>
              <a:rPr lang="en-US" altLang="en-US" sz="2400" b="1" i="1" dirty="0">
                <a:solidFill>
                  <a:srgbClr val="FAF9E6"/>
                </a:solidFill>
                <a:latin typeface="Tahoma" panose="020B0604030504040204" pitchFamily="34" charset="0"/>
                <a:ea typeface="Tahoma" panose="020B0604030504040204" pitchFamily="34" charset="0"/>
                <a:cs typeface="Tahoma" panose="020B0604030504040204" pitchFamily="34" charset="0"/>
              </a:rPr>
              <a:t>Because of the sin of Adam and Eve, we are in a world of death (Romans 5:12)</a:t>
            </a:r>
            <a:endParaRPr kumimoji="0" lang="en-US" altLang="en-US" sz="2400" b="0" i="0" u="none" strike="noStrike" kern="1200" cap="none" spc="0" normalizeH="0" baseline="0" noProof="0" dirty="0">
              <a:ln>
                <a:noFill/>
              </a:ln>
              <a:solidFill>
                <a:srgbClr val="FAF9E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ext Box 4">
            <a:extLst>
              <a:ext uri="{FF2B5EF4-FFF2-40B4-BE49-F238E27FC236}">
                <a16:creationId xmlns:a16="http://schemas.microsoft.com/office/drawing/2014/main" id="{5F2B2FE8-9235-411B-8369-E5525B32F736}"/>
              </a:ext>
            </a:extLst>
          </p:cNvPr>
          <p:cNvSpPr txBox="1">
            <a:spLocks noChangeArrowheads="1"/>
          </p:cNvSpPr>
          <p:nvPr/>
        </p:nvSpPr>
        <p:spPr bwMode="auto">
          <a:xfrm>
            <a:off x="0" y="1555806"/>
            <a:ext cx="4409136" cy="760673"/>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lvl="0" algn="ctr" eaLnBrk="1" hangingPunct="1">
              <a:defRPr/>
            </a:pPr>
            <a:r>
              <a:rPr lang="en-US" dirty="0">
                <a:solidFill>
                  <a:schemeClr val="tx1"/>
                </a:solidFill>
              </a:rPr>
              <a:t>Genesis 2:16-17; 3:1-6                                                                                     </a:t>
            </a:r>
          </a:p>
        </p:txBody>
      </p:sp>
      <p:sp>
        <p:nvSpPr>
          <p:cNvPr id="10" name="Text Box 9">
            <a:extLst>
              <a:ext uri="{FF2B5EF4-FFF2-40B4-BE49-F238E27FC236}">
                <a16:creationId xmlns:a16="http://schemas.microsoft.com/office/drawing/2014/main" id="{3064067D-0E75-4953-BBB3-832D47589558}"/>
              </a:ext>
            </a:extLst>
          </p:cNvPr>
          <p:cNvSpPr txBox="1">
            <a:spLocks noChangeArrowheads="1"/>
          </p:cNvSpPr>
          <p:nvPr/>
        </p:nvSpPr>
        <p:spPr bwMode="auto">
          <a:xfrm>
            <a:off x="1447800" y="5970919"/>
            <a:ext cx="7543800" cy="830997"/>
          </a:xfrm>
          <a:prstGeom prst="rect">
            <a:avLst/>
          </a:prstGeom>
          <a:solidFill>
            <a:srgbClr val="FFCCFF"/>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marL="0" lvl="0" indent="0" algn="ctr" eaLnBrk="1" hangingPunct="1">
              <a:buClr>
                <a:srgbClr val="FF6600"/>
              </a:buClr>
              <a:buSzPct val="115000"/>
            </a:pPr>
            <a:r>
              <a:rPr lang="en-US" altLang="en-US" sz="2400" b="1" dirty="0">
                <a:solidFill>
                  <a:srgbClr val="FF0000"/>
                </a:solidFill>
                <a:latin typeface="Tahoma" panose="020B0604030504040204" pitchFamily="34" charset="0"/>
                <a:cs typeface="Times New Roman" panose="02020603050405020304" pitchFamily="18" charset="0"/>
              </a:rPr>
              <a:t>Satan just added one little word “NOT” that brought the penalty of God upon man!</a:t>
            </a:r>
            <a:r>
              <a:rPr kumimoji="0" lang="en-US" altLang="en-US" sz="2400" b="0" i="0" u="none" strike="noStrike" kern="1200" cap="none" spc="0" normalizeH="0" baseline="0" noProof="0" dirty="0">
                <a:ln>
                  <a:noFill/>
                </a:ln>
                <a:solidFill>
                  <a:srgbClr val="FF0000"/>
                </a:solidFill>
                <a:effectLst/>
                <a:uLnTx/>
                <a:uFillTx/>
                <a:latin typeface="Tahom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287115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5655"/>
                                        </p:tgtEl>
                                        <p:attrNameLst>
                                          <p:attrName>style.visibility</p:attrName>
                                        </p:attrNameLst>
                                      </p:cBhvr>
                                      <p:to>
                                        <p:strVal val="visible"/>
                                      </p:to>
                                    </p:set>
                                    <p:animEffect transition="in" filter="fade">
                                      <p:cBhvr>
                                        <p:cTn id="7" dur="500"/>
                                        <p:tgtEl>
                                          <p:spTgt spid="1556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wipe(left)">
                                      <p:cBhvr>
                                        <p:cTn id="16" dur="500"/>
                                        <p:tgtEl>
                                          <p:spTgt spid="15">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wipe(left)">
                                      <p:cBhvr>
                                        <p:cTn id="20" dur="500"/>
                                        <p:tgtEl>
                                          <p:spTgt spid="15">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5">
                                            <p:txEl>
                                              <p:pRg st="3" end="3"/>
                                            </p:txEl>
                                          </p:spTgt>
                                        </p:tgtEl>
                                        <p:attrNameLst>
                                          <p:attrName>style.visibility</p:attrName>
                                        </p:attrNameLst>
                                      </p:cBhvr>
                                      <p:to>
                                        <p:strVal val="visible"/>
                                      </p:to>
                                    </p:set>
                                    <p:animEffect transition="in" filter="wipe(left)">
                                      <p:cBhvr>
                                        <p:cTn id="24" dur="500"/>
                                        <p:tgtEl>
                                          <p:spTgt spid="1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5" grpId="0"/>
      <p:bldP spid="10" grpId="0" animBg="1"/>
    </p:bldLst>
  </p:timing>
</p:sld>
</file>

<file path=ppt/theme/theme1.xml><?xml version="1.0" encoding="utf-8"?>
<a:theme xmlns:a="http://schemas.openxmlformats.org/drawingml/2006/main" name="Beam">
  <a:themeElements>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1796</Words>
  <Application>Microsoft Office PowerPoint</Application>
  <PresentationFormat>On-screen Show (4:3)</PresentationFormat>
  <Paragraphs>156</Paragraphs>
  <Slides>17</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Ameretto</vt:lpstr>
      <vt:lpstr>Arial</vt:lpstr>
      <vt:lpstr>Calibri</vt:lpstr>
      <vt:lpstr>Calisto MT</vt:lpstr>
      <vt:lpstr>Tahoma</vt:lpstr>
      <vt:lpstr>Times New Roman</vt:lpstr>
      <vt:lpstr>Wingdings</vt:lpstr>
      <vt:lpstr>Beam</vt:lpstr>
      <vt:lpstr>1_eye</vt:lpstr>
      <vt:lpstr>eye</vt:lpstr>
      <vt:lpstr>Nots In Satan’s Tale </vt:lpstr>
      <vt:lpstr>Intro</vt:lpstr>
      <vt:lpstr>Intro </vt:lpstr>
      <vt:lpstr>Intro </vt:lpstr>
      <vt:lpstr>Intro </vt:lpstr>
      <vt:lpstr>Intro </vt:lpstr>
      <vt:lpstr>Intro </vt:lpstr>
      <vt:lpstr>You Surely Will  NOT Die </vt:lpstr>
      <vt:lpstr>You Surely Will  NOT Die </vt:lpstr>
      <vt:lpstr>He That Believes And Is NOT Baptized Will Be Saved</vt:lpstr>
      <vt:lpstr>The Lord’s Supper Is NOT Important </vt:lpstr>
      <vt:lpstr>Salvation Is NOT In The Church</vt:lpstr>
      <vt:lpstr>Salvation Is NOT In The Church</vt:lpstr>
      <vt:lpstr>Salvation Is NOT In The Church</vt:lpstr>
      <vt:lpstr>You Are NOT Ready To Obey The Gospel</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Nots In Satan’s Tale </dc:title>
  <dc:subject>03/01/2020</dc:subject>
  <dc:creator>DarkWolf; lf</dc:creator>
  <dc:description>Adapted from a lesson by Richie Thetford</dc:description>
  <cp:lastModifiedBy>DarkWolf</cp:lastModifiedBy>
  <cp:revision>13</cp:revision>
  <dcterms:created xsi:type="dcterms:W3CDTF">2020-02-27T19:29:41Z</dcterms:created>
  <dcterms:modified xsi:type="dcterms:W3CDTF">2020-03-03T22:12:16Z</dcterms:modified>
</cp:coreProperties>
</file>