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9" r:id="rId1"/>
    <p:sldMasterId id="2147483781" r:id="rId2"/>
    <p:sldMasterId id="2147483793" r:id="rId3"/>
    <p:sldMasterId id="2147483805" r:id="rId4"/>
    <p:sldMasterId id="2147483817" r:id="rId5"/>
    <p:sldMasterId id="2147483829" r:id="rId6"/>
    <p:sldMasterId id="2147483841" r:id="rId7"/>
    <p:sldMasterId id="2147483853" r:id="rId8"/>
    <p:sldMasterId id="2147483865" r:id="rId9"/>
    <p:sldMasterId id="2147483965" r:id="rId10"/>
    <p:sldMasterId id="2147483983" r:id="rId11"/>
  </p:sldMasterIdLst>
  <p:notesMasterIdLst>
    <p:notesMasterId r:id="rId31"/>
  </p:notesMasterIdLst>
  <p:handoutMasterIdLst>
    <p:handoutMasterId r:id="rId32"/>
  </p:handoutMasterIdLst>
  <p:sldIdLst>
    <p:sldId id="256" r:id="rId12"/>
    <p:sldId id="530" r:id="rId13"/>
    <p:sldId id="532" r:id="rId14"/>
    <p:sldId id="534" r:id="rId15"/>
    <p:sldId id="454" r:id="rId16"/>
    <p:sldId id="501" r:id="rId17"/>
    <p:sldId id="517" r:id="rId18"/>
    <p:sldId id="552" r:id="rId19"/>
    <p:sldId id="556" r:id="rId20"/>
    <p:sldId id="558" r:id="rId21"/>
    <p:sldId id="560" r:id="rId22"/>
    <p:sldId id="562" r:id="rId23"/>
    <p:sldId id="537" r:id="rId24"/>
    <p:sldId id="539" r:id="rId25"/>
    <p:sldId id="555" r:id="rId26"/>
    <p:sldId id="564" r:id="rId27"/>
    <p:sldId id="536" r:id="rId28"/>
    <p:sldId id="335" r:id="rId29"/>
    <p:sldId id="490" r:id="rId30"/>
  </p:sldIdLst>
  <p:sldSz cx="9144000" cy="6858000" type="screen4x3"/>
  <p:notesSz cx="6858000" cy="9144000"/>
  <p:defaultTextStyle>
    <a:defPPr>
      <a:defRPr lang="en-US"/>
    </a:defPPr>
    <a:lvl1pPr algn="ctr" rtl="0" fontAlgn="base">
      <a:spcBef>
        <a:spcPct val="0"/>
      </a:spcBef>
      <a:spcAft>
        <a:spcPct val="0"/>
      </a:spcAft>
      <a:defRPr sz="2400" b="1" kern="1200">
        <a:solidFill>
          <a:srgbClr val="FFFF00"/>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5pPr>
    <a:lvl6pPr marL="2286000" algn="l" defTabSz="914400" rtl="0" eaLnBrk="1" latinLnBrk="0" hangingPunct="1">
      <a:defRPr sz="2400" b="1" kern="1200">
        <a:solidFill>
          <a:srgbClr val="FFFF00"/>
        </a:solidFill>
        <a:latin typeface="Tahoma" pitchFamily="34" charset="0"/>
        <a:ea typeface="+mn-ea"/>
        <a:cs typeface="Times New Roman" pitchFamily="18" charset="0"/>
      </a:defRPr>
    </a:lvl6pPr>
    <a:lvl7pPr marL="2743200" algn="l" defTabSz="914400" rtl="0" eaLnBrk="1" latinLnBrk="0" hangingPunct="1">
      <a:defRPr sz="2400" b="1" kern="1200">
        <a:solidFill>
          <a:srgbClr val="FFFF00"/>
        </a:solidFill>
        <a:latin typeface="Tahoma" pitchFamily="34" charset="0"/>
        <a:ea typeface="+mn-ea"/>
        <a:cs typeface="Times New Roman" pitchFamily="18" charset="0"/>
      </a:defRPr>
    </a:lvl7pPr>
    <a:lvl8pPr marL="3200400" algn="l" defTabSz="914400" rtl="0" eaLnBrk="1" latinLnBrk="0" hangingPunct="1">
      <a:defRPr sz="2400" b="1" kern="1200">
        <a:solidFill>
          <a:srgbClr val="FFFF00"/>
        </a:solidFill>
        <a:latin typeface="Tahoma" pitchFamily="34" charset="0"/>
        <a:ea typeface="+mn-ea"/>
        <a:cs typeface="Times New Roman" pitchFamily="18" charset="0"/>
      </a:defRPr>
    </a:lvl8pPr>
    <a:lvl9pPr marL="3657600" algn="l" defTabSz="914400" rtl="0" eaLnBrk="1" latinLnBrk="0" hangingPunct="1">
      <a:defRPr sz="2400" b="1" kern="1200">
        <a:solidFill>
          <a:srgbClr val="FFFF00"/>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0C"/>
    <a:srgbClr val="0000FF"/>
    <a:srgbClr val="FFCCFF"/>
    <a:srgbClr val="FFFF00"/>
    <a:srgbClr val="66FFFF"/>
    <a:srgbClr val="CCFF33"/>
    <a:srgbClr val="FF0066"/>
    <a:srgbClr val="FFFF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DFCCEC-2EBF-4A9C-B0AC-F1295B5036EE}" v="15" dt="2020-01-20T03:32:43.5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409" autoAdjust="0"/>
  </p:normalViewPr>
  <p:slideViewPr>
    <p:cSldViewPr snapToObjects="1">
      <p:cViewPr varScale="1">
        <p:scale>
          <a:sx n="74" d="100"/>
          <a:sy n="74" d="100"/>
        </p:scale>
        <p:origin x="1133"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Morrison" userId="a8088875ec538e5b" providerId="LiveId" clId="{1CDFCCEC-2EBF-4A9C-B0AC-F1295B5036EE}"/>
    <pc:docChg chg="modSld">
      <pc:chgData name="Nathan Morrison" userId="a8088875ec538e5b" providerId="LiveId" clId="{1CDFCCEC-2EBF-4A9C-B0AC-F1295B5036EE}" dt="2020-01-20T03:32:40.068" v="11" actId="20577"/>
      <pc:docMkLst>
        <pc:docMk/>
      </pc:docMkLst>
      <pc:sldChg chg="modSp">
        <pc:chgData name="Nathan Morrison" userId="a8088875ec538e5b" providerId="LiveId" clId="{1CDFCCEC-2EBF-4A9C-B0AC-F1295B5036EE}" dt="2020-01-20T03:32:40.068" v="11" actId="20577"/>
        <pc:sldMkLst>
          <pc:docMk/>
          <pc:sldMk cId="4131124021" sldId="490"/>
        </pc:sldMkLst>
        <pc:spChg chg="mod">
          <ac:chgData name="Nathan Morrison" userId="a8088875ec538e5b" providerId="LiveId" clId="{1CDFCCEC-2EBF-4A9C-B0AC-F1295B5036EE}" dt="2020-01-20T03:32:40.068" v="11" actId="20577"/>
          <ac:spMkLst>
            <pc:docMk/>
            <pc:sldMk cId="4131124021" sldId="490"/>
            <ac:spMk id="6148" creationId="{00000000-0000-0000-0000-000000000000}"/>
          </ac:spMkLst>
        </pc:spChg>
      </pc:sldChg>
      <pc:sldChg chg="modSp">
        <pc:chgData name="Nathan Morrison" userId="a8088875ec538e5b" providerId="LiveId" clId="{1CDFCCEC-2EBF-4A9C-B0AC-F1295B5036EE}" dt="2020-01-19T14:40:13.732" v="4" actId="114"/>
        <pc:sldMkLst>
          <pc:docMk/>
          <pc:sldMk cId="1629368451" sldId="534"/>
        </pc:sldMkLst>
        <pc:spChg chg="mod">
          <ac:chgData name="Nathan Morrison" userId="a8088875ec538e5b" providerId="LiveId" clId="{1CDFCCEC-2EBF-4A9C-B0AC-F1295B5036EE}" dt="2020-01-19T14:40:13.732" v="4" actId="114"/>
          <ac:spMkLst>
            <pc:docMk/>
            <pc:sldMk cId="1629368451" sldId="534"/>
            <ac:spMk id="8" creationId="{5FAB2C11-EFC3-427B-85AB-12453DA01535}"/>
          </ac:spMkLst>
        </pc:spChg>
      </pc:sldChg>
      <pc:sldChg chg="modSp">
        <pc:chgData name="Nathan Morrison" userId="a8088875ec538e5b" providerId="LiveId" clId="{1CDFCCEC-2EBF-4A9C-B0AC-F1295B5036EE}" dt="2020-01-19T14:40:28.718" v="6" actId="2711"/>
        <pc:sldMkLst>
          <pc:docMk/>
          <pc:sldMk cId="4024405952" sldId="564"/>
        </pc:sldMkLst>
        <pc:spChg chg="mod">
          <ac:chgData name="Nathan Morrison" userId="a8088875ec538e5b" providerId="LiveId" clId="{1CDFCCEC-2EBF-4A9C-B0AC-F1295B5036EE}" dt="2020-01-19T14:40:28.718" v="6" actId="2711"/>
          <ac:spMkLst>
            <pc:docMk/>
            <pc:sldMk cId="4024405952" sldId="564"/>
            <ac:spMk id="8" creationId="{5FAB2C11-EFC3-427B-85AB-12453DA0153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r>
              <a:rPr lang="en-US"/>
              <a:t>A Specific Request</a:t>
            </a:r>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r>
              <a:rPr lang="en-US"/>
              <a:t>Prepared by Nathan L Morrison / 05-14-06</a:t>
            </a:r>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46E1D2F9-EBC0-4DA0-A7E1-CC00D5E192F7}" type="slidenum">
              <a:rPr lang="en-US"/>
              <a:pPr>
                <a:defRPr/>
              </a:pPr>
              <a:t>‹#›</a:t>
            </a:fld>
            <a:endParaRPr lang="en-US" dirty="0"/>
          </a:p>
        </p:txBody>
      </p:sp>
    </p:spTree>
    <p:extLst>
      <p:ext uri="{BB962C8B-B14F-4D97-AF65-F5344CB8AC3E}">
        <p14:creationId xmlns:p14="http://schemas.microsoft.com/office/powerpoint/2010/main" val="3006837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r>
              <a:rPr lang="en-US"/>
              <a:t>A Specific Request</a:t>
            </a:r>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r>
              <a:rPr lang="en-US"/>
              <a:t>Prepared by Nathan L Morrison / 05-14-06</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83016846-4634-43EF-ACEC-2D17B4E8C055}" type="slidenum">
              <a:rPr lang="en-US"/>
              <a:pPr>
                <a:defRPr/>
              </a:pPr>
              <a:t>‹#›</a:t>
            </a:fld>
            <a:endParaRPr lang="en-US" dirty="0"/>
          </a:p>
        </p:txBody>
      </p:sp>
    </p:spTree>
    <p:extLst>
      <p:ext uri="{BB962C8B-B14F-4D97-AF65-F5344CB8AC3E}">
        <p14:creationId xmlns:p14="http://schemas.microsoft.com/office/powerpoint/2010/main" val="2297670780"/>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200" b="0">
                <a:solidFill>
                  <a:schemeClr val="tx1"/>
                </a:solidFill>
                <a:latin typeface="Times New Roman" pitchFamily="18" charset="0"/>
              </a:rPr>
              <a:t>A Specific Request</a:t>
            </a:r>
          </a:p>
        </p:txBody>
      </p:sp>
      <p:sp>
        <p:nvSpPr>
          <p:cNvPr id="2765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200" b="0">
                <a:solidFill>
                  <a:schemeClr val="tx1"/>
                </a:solidFill>
                <a:latin typeface="Times New Roman" pitchFamily="18" charset="0"/>
              </a:rPr>
              <a:t>Prepared by Nathan L Morrison / 05-14-06</a:t>
            </a:r>
          </a:p>
        </p:txBody>
      </p:sp>
      <p:sp>
        <p:nvSpPr>
          <p:cNvPr id="2765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fld id="{7BA1C665-5710-4130-9DD5-BF8B3269C2A7}" type="slidenum">
              <a:rPr lang="en-US" sz="1200" b="0" smtClean="0">
                <a:solidFill>
                  <a:schemeClr val="tx1"/>
                </a:solidFill>
                <a:latin typeface="Times New Roman" pitchFamily="18" charset="0"/>
              </a:rPr>
              <a:pPr eaLnBrk="1" hangingPunct="1"/>
              <a:t>1</a:t>
            </a:fld>
            <a:endParaRPr lang="en-US" sz="1200" b="0">
              <a:solidFill>
                <a:schemeClr val="tx1"/>
              </a:solidFill>
              <a:latin typeface="Times New Roman" pitchFamily="18" charset="0"/>
            </a:endParaRPr>
          </a:p>
        </p:txBody>
      </p:sp>
      <p:sp>
        <p:nvSpPr>
          <p:cNvPr id="27653" name="Rectangle 2"/>
          <p:cNvSpPr>
            <a:spLocks noGrp="1" noRot="1" noChangeAspect="1" noChangeArrowheads="1" noTextEdit="1"/>
          </p:cNvSpPr>
          <p:nvPr>
            <p:ph type="sldImg"/>
          </p:nvPr>
        </p:nvSpPr>
        <p:spPr>
          <a:ln/>
        </p:spPr>
      </p:sp>
      <p:sp>
        <p:nvSpPr>
          <p:cNvPr id="276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By Nathan L Morrison</a:t>
            </a:r>
          </a:p>
          <a:p>
            <a:pPr eaLnBrk="1" hangingPunct="1"/>
            <a:r>
              <a:rPr lang="en-US" dirty="0"/>
              <a:t>All Scripture given is from the NASB, unless otherwise stated</a:t>
            </a:r>
          </a:p>
          <a:p>
            <a:pPr eaLnBrk="1" hangingPunct="1"/>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further study, or if questions, please Call: 804-277-1983 or Visit www.courthousechurchofchrist.com</a:t>
            </a:r>
          </a:p>
          <a:p>
            <a:pPr eaLnBrk="1" hangingPunct="1"/>
            <a:endParaRPr lang="en-US" dirty="0"/>
          </a:p>
          <a:p>
            <a:pPr eaLnBrk="1" hangingPunct="1"/>
            <a:r>
              <a:rPr lang="en-US" dirty="0"/>
              <a:t>Based on a lesson by Ken </a:t>
            </a:r>
            <a:r>
              <a:rPr lang="en-US" dirty="0" err="1"/>
              <a:t>Weliever</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19</a:t>
            </a:fld>
            <a:endParaRPr lang="en-US">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6</a:t>
            </a:fld>
            <a:endParaRPr lang="en-US" dirty="0"/>
          </a:p>
        </p:txBody>
      </p:sp>
    </p:spTree>
    <p:extLst>
      <p:ext uri="{BB962C8B-B14F-4D97-AF65-F5344CB8AC3E}">
        <p14:creationId xmlns:p14="http://schemas.microsoft.com/office/powerpoint/2010/main" val="1590195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7</a:t>
            </a:fld>
            <a:endParaRPr lang="en-US" dirty="0"/>
          </a:p>
        </p:txBody>
      </p:sp>
    </p:spTree>
    <p:extLst>
      <p:ext uri="{BB962C8B-B14F-4D97-AF65-F5344CB8AC3E}">
        <p14:creationId xmlns:p14="http://schemas.microsoft.com/office/powerpoint/2010/main" val="1590195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83669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53777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51928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04849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616378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60573D8-1D32-4AC1-97EC-D592DC4C26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6627" name="Rectangle 6">
            <a:extLst>
              <a:ext uri="{FF2B5EF4-FFF2-40B4-BE49-F238E27FC236}">
                <a16:creationId xmlns:a16="http://schemas.microsoft.com/office/drawing/2014/main" id="{0904BF2D-8376-426E-848A-C4CDD6ED0C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656758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3075064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10596488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Prayers Never Prayed</a:t>
            </a:r>
          </a:p>
        </p:txBody>
      </p:sp>
      <p:sp>
        <p:nvSpPr>
          <p:cNvPr id="6" name="Slide Number Placeholder 5"/>
          <p:cNvSpPr>
            <a:spLocks noGrp="1"/>
          </p:cNvSpPr>
          <p:nvPr>
            <p:ph type="sldNum" sz="quarter" idx="12"/>
          </p:nvPr>
        </p:nvSpPr>
        <p:spPr/>
        <p:txBody>
          <a:bodyPr/>
          <a:lstStyle/>
          <a:p>
            <a:pPr>
              <a:defRPr/>
            </a:pPr>
            <a:fld id="{47AC7386-BA94-4533-8B3F-FCEE07E81BCF}" type="slidenum">
              <a:rPr lang="en-US" smtClean="0"/>
              <a:pPr>
                <a:defRPr/>
              </a:pPr>
              <a:t>‹#›</a:t>
            </a:fld>
            <a:endParaRPr lang="en-US"/>
          </a:p>
        </p:txBody>
      </p:sp>
    </p:spTree>
    <p:extLst>
      <p:ext uri="{BB962C8B-B14F-4D97-AF65-F5344CB8AC3E}">
        <p14:creationId xmlns:p14="http://schemas.microsoft.com/office/powerpoint/2010/main" val="42262182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Prayers Never Prayed</a:t>
            </a:r>
          </a:p>
        </p:txBody>
      </p:sp>
      <p:sp>
        <p:nvSpPr>
          <p:cNvPr id="6" name="Slide Number Placeholder 5"/>
          <p:cNvSpPr>
            <a:spLocks noGrp="1"/>
          </p:cNvSpPr>
          <p:nvPr>
            <p:ph type="sldNum" sz="quarter" idx="12"/>
          </p:nvPr>
        </p:nvSpPr>
        <p:spPr/>
        <p:txBody>
          <a:bodyPr/>
          <a:lstStyle/>
          <a:p>
            <a:pPr>
              <a:defRPr/>
            </a:pPr>
            <a:fld id="{22796338-5A31-431E-8E9E-E52125E4EB5E}" type="slidenum">
              <a:rPr lang="en-US" smtClean="0"/>
              <a:pPr>
                <a:defRPr/>
              </a:pPr>
              <a:t>‹#›</a:t>
            </a:fld>
            <a:endParaRPr lang="en-US"/>
          </a:p>
        </p:txBody>
      </p:sp>
    </p:spTree>
    <p:extLst>
      <p:ext uri="{BB962C8B-B14F-4D97-AF65-F5344CB8AC3E}">
        <p14:creationId xmlns:p14="http://schemas.microsoft.com/office/powerpoint/2010/main" val="351669886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Prayers Never Prayed</a:t>
            </a:r>
          </a:p>
        </p:txBody>
      </p:sp>
      <p:sp>
        <p:nvSpPr>
          <p:cNvPr id="6" name="Slide Number Placeholder 5"/>
          <p:cNvSpPr>
            <a:spLocks noGrp="1"/>
          </p:cNvSpPr>
          <p:nvPr>
            <p:ph type="sldNum" sz="quarter" idx="12"/>
          </p:nvPr>
        </p:nvSpPr>
        <p:spPr/>
        <p:txBody>
          <a:bodyPr/>
          <a:lstStyle/>
          <a:p>
            <a:pPr>
              <a:defRPr/>
            </a:pPr>
            <a:fld id="{E4CABB5E-D84D-4C6C-B92F-A1B275F61162}" type="slidenum">
              <a:rPr lang="en-US" smtClean="0"/>
              <a:pPr>
                <a:defRPr/>
              </a:pPr>
              <a:t>‹#›</a:t>
            </a:fld>
            <a:endParaRPr lang="en-US"/>
          </a:p>
        </p:txBody>
      </p:sp>
    </p:spTree>
    <p:extLst>
      <p:ext uri="{BB962C8B-B14F-4D97-AF65-F5344CB8AC3E}">
        <p14:creationId xmlns:p14="http://schemas.microsoft.com/office/powerpoint/2010/main" val="152995633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Prayers Never Prayed</a:t>
            </a:r>
          </a:p>
        </p:txBody>
      </p:sp>
      <p:sp>
        <p:nvSpPr>
          <p:cNvPr id="7" name="Slide Number Placeholder 6"/>
          <p:cNvSpPr>
            <a:spLocks noGrp="1"/>
          </p:cNvSpPr>
          <p:nvPr>
            <p:ph type="sldNum" sz="quarter" idx="12"/>
          </p:nvPr>
        </p:nvSpPr>
        <p:spPr/>
        <p:txBody>
          <a:bodyPr/>
          <a:lstStyle/>
          <a:p>
            <a:pPr>
              <a:defRPr/>
            </a:pPr>
            <a:fld id="{65ABCEED-9084-453E-B4BF-70DB88086820}" type="slidenum">
              <a:rPr lang="en-US" smtClean="0"/>
              <a:pPr>
                <a:defRPr/>
              </a:pPr>
              <a:t>‹#›</a:t>
            </a:fld>
            <a:endParaRPr lang="en-US"/>
          </a:p>
        </p:txBody>
      </p:sp>
    </p:spTree>
    <p:extLst>
      <p:ext uri="{BB962C8B-B14F-4D97-AF65-F5344CB8AC3E}">
        <p14:creationId xmlns:p14="http://schemas.microsoft.com/office/powerpoint/2010/main" val="187090805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Prayers Never Prayed</a:t>
            </a:r>
          </a:p>
        </p:txBody>
      </p:sp>
      <p:sp>
        <p:nvSpPr>
          <p:cNvPr id="9" name="Slide Number Placeholder 8"/>
          <p:cNvSpPr>
            <a:spLocks noGrp="1"/>
          </p:cNvSpPr>
          <p:nvPr>
            <p:ph type="sldNum" sz="quarter" idx="12"/>
          </p:nvPr>
        </p:nvSpPr>
        <p:spPr/>
        <p:txBody>
          <a:bodyPr/>
          <a:lstStyle/>
          <a:p>
            <a:pPr>
              <a:defRPr/>
            </a:pPr>
            <a:fld id="{EE8F8BA0-3309-4B68-8ABE-1CA37D3202E6}" type="slidenum">
              <a:rPr lang="en-US" smtClean="0"/>
              <a:pPr>
                <a:defRPr/>
              </a:pPr>
              <a:t>‹#›</a:t>
            </a:fld>
            <a:endParaRPr lang="en-US"/>
          </a:p>
        </p:txBody>
      </p:sp>
    </p:spTree>
    <p:extLst>
      <p:ext uri="{BB962C8B-B14F-4D97-AF65-F5344CB8AC3E}">
        <p14:creationId xmlns:p14="http://schemas.microsoft.com/office/powerpoint/2010/main" val="314905314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Prayers Never Prayed</a:t>
            </a:r>
          </a:p>
        </p:txBody>
      </p:sp>
      <p:sp>
        <p:nvSpPr>
          <p:cNvPr id="5" name="Slide Number Placeholder 4"/>
          <p:cNvSpPr>
            <a:spLocks noGrp="1"/>
          </p:cNvSpPr>
          <p:nvPr>
            <p:ph type="sldNum" sz="quarter" idx="12"/>
          </p:nvPr>
        </p:nvSpPr>
        <p:spPr/>
        <p:txBody>
          <a:bodyPr/>
          <a:lstStyle/>
          <a:p>
            <a:pPr>
              <a:defRPr/>
            </a:pPr>
            <a:fld id="{0D629B27-6AEA-44EC-BE72-21BDFC13EFC1}" type="slidenum">
              <a:rPr lang="en-US" smtClean="0"/>
              <a:pPr>
                <a:defRPr/>
              </a:pPr>
              <a:t>‹#›</a:t>
            </a:fld>
            <a:endParaRPr lang="en-US"/>
          </a:p>
        </p:txBody>
      </p:sp>
    </p:spTree>
    <p:extLst>
      <p:ext uri="{BB962C8B-B14F-4D97-AF65-F5344CB8AC3E}">
        <p14:creationId xmlns:p14="http://schemas.microsoft.com/office/powerpoint/2010/main" val="334775973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Prayers Never Prayed</a:t>
            </a:r>
          </a:p>
        </p:txBody>
      </p:sp>
      <p:sp>
        <p:nvSpPr>
          <p:cNvPr id="4" name="Slide Number Placeholder 3"/>
          <p:cNvSpPr>
            <a:spLocks noGrp="1"/>
          </p:cNvSpPr>
          <p:nvPr>
            <p:ph type="sldNum" sz="quarter" idx="12"/>
          </p:nvPr>
        </p:nvSpPr>
        <p:spPr/>
        <p:txBody>
          <a:bodyPr/>
          <a:lstStyle/>
          <a:p>
            <a:pPr>
              <a:defRPr/>
            </a:pPr>
            <a:fld id="{FFAB2AF3-5EEC-49CE-B1C2-754D8F9F85B2}" type="slidenum">
              <a:rPr lang="en-US" smtClean="0"/>
              <a:pPr>
                <a:defRPr/>
              </a:pPr>
              <a:t>‹#›</a:t>
            </a:fld>
            <a:endParaRPr lang="en-US"/>
          </a:p>
        </p:txBody>
      </p:sp>
    </p:spTree>
    <p:extLst>
      <p:ext uri="{BB962C8B-B14F-4D97-AF65-F5344CB8AC3E}">
        <p14:creationId xmlns:p14="http://schemas.microsoft.com/office/powerpoint/2010/main" val="15249154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Prayers Never Prayed</a:t>
            </a:r>
          </a:p>
        </p:txBody>
      </p:sp>
      <p:sp>
        <p:nvSpPr>
          <p:cNvPr id="7" name="Slide Number Placeholder 6"/>
          <p:cNvSpPr>
            <a:spLocks noGrp="1"/>
          </p:cNvSpPr>
          <p:nvPr>
            <p:ph type="sldNum" sz="quarter" idx="12"/>
          </p:nvPr>
        </p:nvSpPr>
        <p:spPr/>
        <p:txBody>
          <a:bodyPr/>
          <a:lstStyle/>
          <a:p>
            <a:pPr>
              <a:defRPr/>
            </a:pPr>
            <a:fld id="{E8B30D6C-E66E-4342-B0E8-BD0163077EC5}" type="slidenum">
              <a:rPr lang="en-US" smtClean="0"/>
              <a:pPr>
                <a:defRPr/>
              </a:pPr>
              <a:t>‹#›</a:t>
            </a:fld>
            <a:endParaRPr lang="en-US"/>
          </a:p>
        </p:txBody>
      </p:sp>
    </p:spTree>
    <p:extLst>
      <p:ext uri="{BB962C8B-B14F-4D97-AF65-F5344CB8AC3E}">
        <p14:creationId xmlns:p14="http://schemas.microsoft.com/office/powerpoint/2010/main" val="164155865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Prayers Never Prayed</a:t>
            </a:r>
          </a:p>
        </p:txBody>
      </p:sp>
      <p:sp>
        <p:nvSpPr>
          <p:cNvPr id="7" name="Slide Number Placeholder 6"/>
          <p:cNvSpPr>
            <a:spLocks noGrp="1"/>
          </p:cNvSpPr>
          <p:nvPr>
            <p:ph type="sldNum" sz="quarter" idx="12"/>
          </p:nvPr>
        </p:nvSpPr>
        <p:spPr/>
        <p:txBody>
          <a:bodyPr/>
          <a:lstStyle/>
          <a:p>
            <a:pPr>
              <a:defRPr/>
            </a:pPr>
            <a:fld id="{702856CA-7A17-4002-90EA-22E52A9F0F2F}" type="slidenum">
              <a:rPr lang="en-US" smtClean="0"/>
              <a:pPr>
                <a:defRPr/>
              </a:pPr>
              <a:t>‹#›</a:t>
            </a:fld>
            <a:endParaRPr lang="en-US"/>
          </a:p>
        </p:txBody>
      </p:sp>
    </p:spTree>
    <p:extLst>
      <p:ext uri="{BB962C8B-B14F-4D97-AF65-F5344CB8AC3E}">
        <p14:creationId xmlns:p14="http://schemas.microsoft.com/office/powerpoint/2010/main" val="416251261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Prayers Never Prayed</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429193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31530036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Prayers Never Prayed</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348815188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Prayers Never Prayed</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883974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Prayers Never Prayed</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133188972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Prayers Never Prayed</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1499907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Prayers Never Prayed</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57323821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Prayers Never Prayed</a:t>
            </a:r>
          </a:p>
        </p:txBody>
      </p:sp>
      <p:sp>
        <p:nvSpPr>
          <p:cNvPr id="6" name="Slide Number Placeholder 5"/>
          <p:cNvSpPr>
            <a:spLocks noGrp="1"/>
          </p:cNvSpPr>
          <p:nvPr>
            <p:ph type="sldNum" sz="quarter" idx="12"/>
          </p:nvPr>
        </p:nvSpPr>
        <p:spPr/>
        <p:txBody>
          <a:bodyPr/>
          <a:lstStyle/>
          <a:p>
            <a:pPr>
              <a:defRPr/>
            </a:pPr>
            <a:fld id="{35A28EE4-3EFC-44AD-AE13-0EF69109523C}" type="slidenum">
              <a:rPr lang="en-US" smtClean="0"/>
              <a:pPr>
                <a:defRPr/>
              </a:pPr>
              <a:t>‹#›</a:t>
            </a:fld>
            <a:endParaRPr lang="en-US"/>
          </a:p>
        </p:txBody>
      </p:sp>
    </p:spTree>
    <p:extLst>
      <p:ext uri="{BB962C8B-B14F-4D97-AF65-F5344CB8AC3E}">
        <p14:creationId xmlns:p14="http://schemas.microsoft.com/office/powerpoint/2010/main" val="199363859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Prayers Never Prayed</a:t>
            </a:r>
          </a:p>
        </p:txBody>
      </p:sp>
      <p:sp>
        <p:nvSpPr>
          <p:cNvPr id="6" name="Slide Number Placeholder 5"/>
          <p:cNvSpPr>
            <a:spLocks noGrp="1"/>
          </p:cNvSpPr>
          <p:nvPr>
            <p:ph type="sldNum" sz="quarter" idx="12"/>
          </p:nvPr>
        </p:nvSpPr>
        <p:spPr/>
        <p:txBody>
          <a:bodyPr/>
          <a:lstStyle/>
          <a:p>
            <a:pPr>
              <a:defRPr/>
            </a:pPr>
            <a:fld id="{CE43ED48-8A38-413E-82A0-29D6A62AF5A1}" type="slidenum">
              <a:rPr lang="en-US" smtClean="0"/>
              <a:pPr>
                <a:defRPr/>
              </a:pPr>
              <a:t>‹#›</a:t>
            </a:fld>
            <a:endParaRPr lang="en-US"/>
          </a:p>
        </p:txBody>
      </p:sp>
    </p:spTree>
    <p:extLst>
      <p:ext uri="{BB962C8B-B14F-4D97-AF65-F5344CB8AC3E}">
        <p14:creationId xmlns:p14="http://schemas.microsoft.com/office/powerpoint/2010/main" val="409701183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11"/>
          </p:nvPr>
        </p:nvSpPr>
        <p:spPr>
          <a:xfrm rot="21420000">
            <a:off x="9144" y="4956048"/>
            <a:ext cx="2990088" cy="914400"/>
          </a:xfrm>
          <a:noFill/>
        </p:spPr>
        <p:txBody>
          <a:bodyPr wrap="square" rtlCol="0">
            <a:spAutoFit/>
          </a:bodyPr>
          <a:lstStyle>
            <a:lvl1pPr>
              <a:defRPr lang="en-US" sz="4200" dirty="0"/>
            </a:lvl1pPr>
          </a:lstStyle>
          <a:p>
            <a:pPr>
              <a:defRPr/>
            </a:pPr>
            <a:r>
              <a:rPr lang="en-US"/>
              <a:t>Joy In Fellowship</a:t>
            </a:r>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pPr>
              <a:defRPr/>
            </a:pPr>
            <a:fld id="{FD6D61F5-9955-4E00-A722-260085266259}" type="slidenum">
              <a:rPr lang="en-US" altLang="en-US" smtClean="0"/>
              <a:pPr>
                <a:defRPr/>
              </a:pPr>
              <a:t>‹#›</a:t>
            </a:fld>
            <a:endParaRPr lang="en-US" alt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259755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Joy In Fellowship</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36803700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Joy In Fellowship</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3221170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6" name="Rectangle 6"/>
          <p:cNvSpPr>
            <a:spLocks noGrp="1" noChangeArrowheads="1"/>
          </p:cNvSpPr>
          <p:nvPr>
            <p:ph type="sldNum" sz="quarter" idx="12"/>
          </p:nvPr>
        </p:nvSpPr>
        <p:spPr>
          <a:ln/>
        </p:spPr>
        <p:txBody>
          <a:bodyPr/>
          <a:lstStyle>
            <a:lvl1pPr>
              <a:defRPr/>
            </a:lvl1pPr>
          </a:lstStyle>
          <a:p>
            <a:pPr>
              <a:defRPr/>
            </a:pPr>
            <a:fld id="{3A73E53D-3509-453C-A08C-60D27CDEA365}" type="slidenum">
              <a:rPr lang="en-US"/>
              <a:pPr>
                <a:defRPr/>
              </a:pPr>
              <a:t>‹#›</a:t>
            </a:fld>
            <a:endParaRPr lang="en-US" dirty="0"/>
          </a:p>
        </p:txBody>
      </p:sp>
    </p:spTree>
    <p:extLst>
      <p:ext uri="{BB962C8B-B14F-4D97-AF65-F5344CB8AC3E}">
        <p14:creationId xmlns:p14="http://schemas.microsoft.com/office/powerpoint/2010/main" val="185789816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 In Fellowship</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89094206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Joy In Fellowship</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26731821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Joy In Fellowship</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227690341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Joy In Fellowship</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4723118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 In Fellowship</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9744688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 In Fellowship</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275233849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 In Fellowship</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85025984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 In Fellowship</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62534204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 In Fellowship</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709547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Joy In Fellowship</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147682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6" name="Rectangle 6"/>
          <p:cNvSpPr>
            <a:spLocks noGrp="1" noChangeArrowheads="1"/>
          </p:cNvSpPr>
          <p:nvPr>
            <p:ph type="sldNum" sz="quarter" idx="12"/>
          </p:nvPr>
        </p:nvSpPr>
        <p:spPr>
          <a:ln/>
        </p:spPr>
        <p:txBody>
          <a:bodyPr/>
          <a:lstStyle>
            <a:lvl1pPr>
              <a:defRPr/>
            </a:lvl1pPr>
          </a:lstStyle>
          <a:p>
            <a:pPr>
              <a:defRPr/>
            </a:pPr>
            <a:fld id="{1D3721DC-1A71-42D8-87C4-7FE5DB8F1BEC}" type="slidenum">
              <a:rPr lang="en-US"/>
              <a:pPr>
                <a:defRPr/>
              </a:pPr>
              <a:t>‹#›</a:t>
            </a:fld>
            <a:endParaRPr lang="en-US" dirty="0"/>
          </a:p>
        </p:txBody>
      </p:sp>
    </p:spTree>
    <p:extLst>
      <p:ext uri="{BB962C8B-B14F-4D97-AF65-F5344CB8AC3E}">
        <p14:creationId xmlns:p14="http://schemas.microsoft.com/office/powerpoint/2010/main" val="222962179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Joy In Fellowship</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16110395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Joy In Fellowship</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28143998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Joy In Fellowship</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78303385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Joy In Fellowship</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64695178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573507E7-7E38-48CA-A52A-321CE391A7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E9126634-6C0D-4F40-8C00-4517EE3E8E5F}"/>
              </a:ext>
            </a:extLst>
          </p:cNvPr>
          <p:cNvSpPr>
            <a:spLocks noGrp="1" noChangeArrowheads="1"/>
          </p:cNvSpPr>
          <p:nvPr>
            <p:ph type="ftr" sz="quarter" idx="11"/>
          </p:nvPr>
        </p:nvSpPr>
        <p:spPr>
          <a:ln/>
        </p:spPr>
        <p:txBody>
          <a:bodyPr/>
          <a:lstStyle>
            <a:lvl1pPr>
              <a:defRPr/>
            </a:lvl1pPr>
          </a:lstStyle>
          <a:p>
            <a:pPr>
              <a:defRPr/>
            </a:pPr>
            <a:r>
              <a:rPr lang="en-US"/>
              <a:t>Joy In Fellowship</a:t>
            </a:r>
          </a:p>
        </p:txBody>
      </p:sp>
      <p:sp>
        <p:nvSpPr>
          <p:cNvPr id="6" name="Rectangle 26">
            <a:extLst>
              <a:ext uri="{FF2B5EF4-FFF2-40B4-BE49-F238E27FC236}">
                <a16:creationId xmlns:a16="http://schemas.microsoft.com/office/drawing/2014/main" id="{23E14A87-E92D-4315-9CC6-6779F2CBCCC1}"/>
              </a:ext>
            </a:extLst>
          </p:cNvPr>
          <p:cNvSpPr>
            <a:spLocks noGrp="1" noChangeArrowheads="1"/>
          </p:cNvSpPr>
          <p:nvPr>
            <p:ph type="sldNum" sz="quarter" idx="12"/>
          </p:nvPr>
        </p:nvSpPr>
        <p:spPr>
          <a:ln/>
        </p:spPr>
        <p:txBody>
          <a:bodyPr/>
          <a:lstStyle>
            <a:lvl1pPr>
              <a:defRPr/>
            </a:lvl1pPr>
          </a:lstStyle>
          <a:p>
            <a:pPr>
              <a:defRPr/>
            </a:pPr>
            <a:fld id="{D8548FE9-9641-40D3-B0CD-80565FE8AF65}" type="slidenum">
              <a:rPr lang="en-US" altLang="en-US"/>
              <a:pPr>
                <a:defRPr/>
              </a:pPr>
              <a:t>‹#›</a:t>
            </a:fld>
            <a:endParaRPr lang="en-US" altLang="en-US"/>
          </a:p>
        </p:txBody>
      </p:sp>
    </p:spTree>
    <p:extLst>
      <p:ext uri="{BB962C8B-B14F-4D97-AF65-F5344CB8AC3E}">
        <p14:creationId xmlns:p14="http://schemas.microsoft.com/office/powerpoint/2010/main" val="3775084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6" name="Rectangle 6"/>
          <p:cNvSpPr>
            <a:spLocks noGrp="1" noChangeArrowheads="1"/>
          </p:cNvSpPr>
          <p:nvPr>
            <p:ph type="sldNum" sz="quarter" idx="12"/>
          </p:nvPr>
        </p:nvSpPr>
        <p:spPr>
          <a:ln/>
        </p:spPr>
        <p:txBody>
          <a:bodyPr/>
          <a:lstStyle>
            <a:lvl1pPr>
              <a:defRPr/>
            </a:lvl1pPr>
          </a:lstStyle>
          <a:p>
            <a:pPr>
              <a:defRPr/>
            </a:pPr>
            <a:fld id="{8B1E30AB-6FC8-4CD4-AF5E-F366032CB342}" type="slidenum">
              <a:rPr lang="en-US"/>
              <a:pPr>
                <a:defRPr/>
              </a:pPr>
              <a:t>‹#›</a:t>
            </a:fld>
            <a:endParaRPr lang="en-US" dirty="0"/>
          </a:p>
        </p:txBody>
      </p:sp>
    </p:spTree>
    <p:extLst>
      <p:ext uri="{BB962C8B-B14F-4D97-AF65-F5344CB8AC3E}">
        <p14:creationId xmlns:p14="http://schemas.microsoft.com/office/powerpoint/2010/main" val="3188752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7" name="Rectangle 6"/>
          <p:cNvSpPr>
            <a:spLocks noGrp="1" noChangeArrowheads="1"/>
          </p:cNvSpPr>
          <p:nvPr>
            <p:ph type="sldNum" sz="quarter" idx="12"/>
          </p:nvPr>
        </p:nvSpPr>
        <p:spPr>
          <a:ln/>
        </p:spPr>
        <p:txBody>
          <a:bodyPr/>
          <a:lstStyle>
            <a:lvl1pPr>
              <a:defRPr/>
            </a:lvl1pPr>
          </a:lstStyle>
          <a:p>
            <a:pPr>
              <a:defRPr/>
            </a:pPr>
            <a:fld id="{D25547FF-4825-4414-8D2B-34D53E01B817}" type="slidenum">
              <a:rPr lang="en-US"/>
              <a:pPr>
                <a:defRPr/>
              </a:pPr>
              <a:t>‹#›</a:t>
            </a:fld>
            <a:endParaRPr lang="en-US" dirty="0"/>
          </a:p>
        </p:txBody>
      </p:sp>
    </p:spTree>
    <p:extLst>
      <p:ext uri="{BB962C8B-B14F-4D97-AF65-F5344CB8AC3E}">
        <p14:creationId xmlns:p14="http://schemas.microsoft.com/office/powerpoint/2010/main" val="3694699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9" name="Rectangle 6"/>
          <p:cNvSpPr>
            <a:spLocks noGrp="1" noChangeArrowheads="1"/>
          </p:cNvSpPr>
          <p:nvPr>
            <p:ph type="sldNum" sz="quarter" idx="12"/>
          </p:nvPr>
        </p:nvSpPr>
        <p:spPr>
          <a:ln/>
        </p:spPr>
        <p:txBody>
          <a:bodyPr/>
          <a:lstStyle>
            <a:lvl1pPr>
              <a:defRPr/>
            </a:lvl1pPr>
          </a:lstStyle>
          <a:p>
            <a:pPr>
              <a:defRPr/>
            </a:pPr>
            <a:fld id="{6A570F2D-B070-4C4E-A78A-E426D9EF4408}" type="slidenum">
              <a:rPr lang="en-US"/>
              <a:pPr>
                <a:defRPr/>
              </a:pPr>
              <a:t>‹#›</a:t>
            </a:fld>
            <a:endParaRPr lang="en-US" dirty="0"/>
          </a:p>
        </p:txBody>
      </p:sp>
    </p:spTree>
    <p:extLst>
      <p:ext uri="{BB962C8B-B14F-4D97-AF65-F5344CB8AC3E}">
        <p14:creationId xmlns:p14="http://schemas.microsoft.com/office/powerpoint/2010/main" val="3457544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5" name="Rectangle 6"/>
          <p:cNvSpPr>
            <a:spLocks noGrp="1" noChangeArrowheads="1"/>
          </p:cNvSpPr>
          <p:nvPr>
            <p:ph type="sldNum" sz="quarter" idx="12"/>
          </p:nvPr>
        </p:nvSpPr>
        <p:spPr>
          <a:ln/>
        </p:spPr>
        <p:txBody>
          <a:bodyPr/>
          <a:lstStyle>
            <a:lvl1pPr>
              <a:defRPr/>
            </a:lvl1pPr>
          </a:lstStyle>
          <a:p>
            <a:pPr>
              <a:defRPr/>
            </a:pPr>
            <a:fld id="{F94D10D8-B33B-4295-AFCE-FD0DB378BE68}" type="slidenum">
              <a:rPr lang="en-US"/>
              <a:pPr>
                <a:defRPr/>
              </a:pPr>
              <a:t>‹#›</a:t>
            </a:fld>
            <a:endParaRPr lang="en-US" dirty="0"/>
          </a:p>
        </p:txBody>
      </p:sp>
    </p:spTree>
    <p:extLst>
      <p:ext uri="{BB962C8B-B14F-4D97-AF65-F5344CB8AC3E}">
        <p14:creationId xmlns:p14="http://schemas.microsoft.com/office/powerpoint/2010/main" val="1244485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4" name="Rectangle 6"/>
          <p:cNvSpPr>
            <a:spLocks noGrp="1" noChangeArrowheads="1"/>
          </p:cNvSpPr>
          <p:nvPr>
            <p:ph type="sldNum" sz="quarter" idx="12"/>
          </p:nvPr>
        </p:nvSpPr>
        <p:spPr>
          <a:ln/>
        </p:spPr>
        <p:txBody>
          <a:bodyPr/>
          <a:lstStyle>
            <a:lvl1pPr>
              <a:defRPr/>
            </a:lvl1pPr>
          </a:lstStyle>
          <a:p>
            <a:pPr>
              <a:defRPr/>
            </a:pPr>
            <a:fld id="{AE89FBDA-DEA2-459B-9954-3CF30E7A3146}" type="slidenum">
              <a:rPr lang="en-US"/>
              <a:pPr>
                <a:defRPr/>
              </a:pPr>
              <a:t>‹#›</a:t>
            </a:fld>
            <a:endParaRPr lang="en-US" dirty="0"/>
          </a:p>
        </p:txBody>
      </p:sp>
    </p:spTree>
    <p:extLst>
      <p:ext uri="{BB962C8B-B14F-4D97-AF65-F5344CB8AC3E}">
        <p14:creationId xmlns:p14="http://schemas.microsoft.com/office/powerpoint/2010/main" val="3694281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7" name="Rectangle 6"/>
          <p:cNvSpPr>
            <a:spLocks noGrp="1" noChangeArrowheads="1"/>
          </p:cNvSpPr>
          <p:nvPr>
            <p:ph type="sldNum" sz="quarter" idx="12"/>
          </p:nvPr>
        </p:nvSpPr>
        <p:spPr>
          <a:ln/>
        </p:spPr>
        <p:txBody>
          <a:bodyPr/>
          <a:lstStyle>
            <a:lvl1pPr>
              <a:defRPr/>
            </a:lvl1pPr>
          </a:lstStyle>
          <a:p>
            <a:pPr>
              <a:defRPr/>
            </a:pPr>
            <a:fld id="{0A331659-0AA3-4650-A689-510C58BC40AB}" type="slidenum">
              <a:rPr lang="en-US"/>
              <a:pPr>
                <a:defRPr/>
              </a:pPr>
              <a:t>‹#›</a:t>
            </a:fld>
            <a:endParaRPr lang="en-US" dirty="0"/>
          </a:p>
        </p:txBody>
      </p:sp>
    </p:spTree>
    <p:extLst>
      <p:ext uri="{BB962C8B-B14F-4D97-AF65-F5344CB8AC3E}">
        <p14:creationId xmlns:p14="http://schemas.microsoft.com/office/powerpoint/2010/main" val="326616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3675888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7" name="Rectangle 6"/>
          <p:cNvSpPr>
            <a:spLocks noGrp="1" noChangeArrowheads="1"/>
          </p:cNvSpPr>
          <p:nvPr>
            <p:ph type="sldNum" sz="quarter" idx="12"/>
          </p:nvPr>
        </p:nvSpPr>
        <p:spPr>
          <a:ln/>
        </p:spPr>
        <p:txBody>
          <a:bodyPr/>
          <a:lstStyle>
            <a:lvl1pPr>
              <a:defRPr/>
            </a:lvl1pPr>
          </a:lstStyle>
          <a:p>
            <a:pPr>
              <a:defRPr/>
            </a:pPr>
            <a:fld id="{27C9B4F6-AFEC-4D90-B920-2304C3AE261A}" type="slidenum">
              <a:rPr lang="en-US"/>
              <a:pPr>
                <a:defRPr/>
              </a:pPr>
              <a:t>‹#›</a:t>
            </a:fld>
            <a:endParaRPr lang="en-US" dirty="0"/>
          </a:p>
        </p:txBody>
      </p:sp>
    </p:spTree>
    <p:extLst>
      <p:ext uri="{BB962C8B-B14F-4D97-AF65-F5344CB8AC3E}">
        <p14:creationId xmlns:p14="http://schemas.microsoft.com/office/powerpoint/2010/main" val="2911969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6" name="Rectangle 6"/>
          <p:cNvSpPr>
            <a:spLocks noGrp="1" noChangeArrowheads="1"/>
          </p:cNvSpPr>
          <p:nvPr>
            <p:ph type="sldNum" sz="quarter" idx="12"/>
          </p:nvPr>
        </p:nvSpPr>
        <p:spPr>
          <a:ln/>
        </p:spPr>
        <p:txBody>
          <a:bodyPr/>
          <a:lstStyle>
            <a:lvl1pPr>
              <a:defRPr/>
            </a:lvl1pPr>
          </a:lstStyle>
          <a:p>
            <a:pPr>
              <a:defRPr/>
            </a:pPr>
            <a:fld id="{B1CE1880-5455-45A5-8064-05F9C12BBE01}" type="slidenum">
              <a:rPr lang="en-US"/>
              <a:pPr>
                <a:defRPr/>
              </a:pPr>
              <a:t>‹#›</a:t>
            </a:fld>
            <a:endParaRPr lang="en-US" dirty="0"/>
          </a:p>
        </p:txBody>
      </p:sp>
    </p:spTree>
    <p:extLst>
      <p:ext uri="{BB962C8B-B14F-4D97-AF65-F5344CB8AC3E}">
        <p14:creationId xmlns:p14="http://schemas.microsoft.com/office/powerpoint/2010/main" val="1154372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6" name="Rectangle 6"/>
          <p:cNvSpPr>
            <a:spLocks noGrp="1" noChangeArrowheads="1"/>
          </p:cNvSpPr>
          <p:nvPr>
            <p:ph type="sldNum" sz="quarter" idx="12"/>
          </p:nvPr>
        </p:nvSpPr>
        <p:spPr>
          <a:ln/>
        </p:spPr>
        <p:txBody>
          <a:bodyPr/>
          <a:lstStyle>
            <a:lvl1pPr>
              <a:defRPr/>
            </a:lvl1pPr>
          </a:lstStyle>
          <a:p>
            <a:pPr>
              <a:defRPr/>
            </a:pPr>
            <a:fld id="{4DAA637F-B98D-4157-B4FB-B819FEBD6F83}" type="slidenum">
              <a:rPr lang="en-US"/>
              <a:pPr>
                <a:defRPr/>
              </a:pPr>
              <a:t>‹#›</a:t>
            </a:fld>
            <a:endParaRPr lang="en-US" dirty="0"/>
          </a:p>
        </p:txBody>
      </p:sp>
    </p:spTree>
    <p:extLst>
      <p:ext uri="{BB962C8B-B14F-4D97-AF65-F5344CB8AC3E}">
        <p14:creationId xmlns:p14="http://schemas.microsoft.com/office/powerpoint/2010/main" val="4065628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6" name="Rectangle 6"/>
          <p:cNvSpPr>
            <a:spLocks noGrp="1" noChangeArrowheads="1"/>
          </p:cNvSpPr>
          <p:nvPr>
            <p:ph type="sldNum" sz="quarter" idx="12"/>
          </p:nvPr>
        </p:nvSpPr>
        <p:spPr>
          <a:ln/>
        </p:spPr>
        <p:txBody>
          <a:bodyPr/>
          <a:lstStyle>
            <a:lvl1pPr>
              <a:defRPr/>
            </a:lvl1pPr>
          </a:lstStyle>
          <a:p>
            <a:pPr>
              <a:defRPr/>
            </a:pPr>
            <a:fld id="{F0D6D5DB-412D-45DE-8DE7-B71ECA54B2C2}" type="slidenum">
              <a:rPr lang="en-US"/>
              <a:pPr>
                <a:defRPr/>
              </a:pPr>
              <a:t>‹#›</a:t>
            </a:fld>
            <a:endParaRPr lang="en-US" dirty="0"/>
          </a:p>
        </p:txBody>
      </p:sp>
    </p:spTree>
    <p:extLst>
      <p:ext uri="{BB962C8B-B14F-4D97-AF65-F5344CB8AC3E}">
        <p14:creationId xmlns:p14="http://schemas.microsoft.com/office/powerpoint/2010/main" val="3598964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6" name="Rectangle 6"/>
          <p:cNvSpPr>
            <a:spLocks noGrp="1" noChangeArrowheads="1"/>
          </p:cNvSpPr>
          <p:nvPr>
            <p:ph type="sldNum" sz="quarter" idx="12"/>
          </p:nvPr>
        </p:nvSpPr>
        <p:spPr>
          <a:ln/>
        </p:spPr>
        <p:txBody>
          <a:bodyPr/>
          <a:lstStyle>
            <a:lvl1pPr>
              <a:defRPr/>
            </a:lvl1pPr>
          </a:lstStyle>
          <a:p>
            <a:pPr>
              <a:defRPr/>
            </a:pPr>
            <a:fld id="{4EAF12CB-910F-4575-9C81-48C3985A1001}" type="slidenum">
              <a:rPr lang="en-US"/>
              <a:pPr>
                <a:defRPr/>
              </a:pPr>
              <a:t>‹#›</a:t>
            </a:fld>
            <a:endParaRPr lang="en-US" dirty="0"/>
          </a:p>
        </p:txBody>
      </p:sp>
    </p:spTree>
    <p:extLst>
      <p:ext uri="{BB962C8B-B14F-4D97-AF65-F5344CB8AC3E}">
        <p14:creationId xmlns:p14="http://schemas.microsoft.com/office/powerpoint/2010/main" val="1944300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6" name="Rectangle 6"/>
          <p:cNvSpPr>
            <a:spLocks noGrp="1" noChangeArrowheads="1"/>
          </p:cNvSpPr>
          <p:nvPr>
            <p:ph type="sldNum" sz="quarter" idx="12"/>
          </p:nvPr>
        </p:nvSpPr>
        <p:spPr>
          <a:ln/>
        </p:spPr>
        <p:txBody>
          <a:bodyPr/>
          <a:lstStyle>
            <a:lvl1pPr>
              <a:defRPr/>
            </a:lvl1pPr>
          </a:lstStyle>
          <a:p>
            <a:pPr>
              <a:defRPr/>
            </a:pPr>
            <a:fld id="{669DF132-A8C7-44AF-A998-8B0A73C67919}" type="slidenum">
              <a:rPr lang="en-US"/>
              <a:pPr>
                <a:defRPr/>
              </a:pPr>
              <a:t>‹#›</a:t>
            </a:fld>
            <a:endParaRPr lang="en-US" dirty="0"/>
          </a:p>
        </p:txBody>
      </p:sp>
    </p:spTree>
    <p:extLst>
      <p:ext uri="{BB962C8B-B14F-4D97-AF65-F5344CB8AC3E}">
        <p14:creationId xmlns:p14="http://schemas.microsoft.com/office/powerpoint/2010/main" val="3324937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7" name="Rectangle 6"/>
          <p:cNvSpPr>
            <a:spLocks noGrp="1" noChangeArrowheads="1"/>
          </p:cNvSpPr>
          <p:nvPr>
            <p:ph type="sldNum" sz="quarter" idx="12"/>
          </p:nvPr>
        </p:nvSpPr>
        <p:spPr>
          <a:ln/>
        </p:spPr>
        <p:txBody>
          <a:bodyPr/>
          <a:lstStyle>
            <a:lvl1pPr>
              <a:defRPr/>
            </a:lvl1pPr>
          </a:lstStyle>
          <a:p>
            <a:pPr>
              <a:defRPr/>
            </a:pPr>
            <a:fld id="{0414017D-60A3-4073-BCCE-BA45B4EC5000}" type="slidenum">
              <a:rPr lang="en-US"/>
              <a:pPr>
                <a:defRPr/>
              </a:pPr>
              <a:t>‹#›</a:t>
            </a:fld>
            <a:endParaRPr lang="en-US" dirty="0"/>
          </a:p>
        </p:txBody>
      </p:sp>
    </p:spTree>
    <p:extLst>
      <p:ext uri="{BB962C8B-B14F-4D97-AF65-F5344CB8AC3E}">
        <p14:creationId xmlns:p14="http://schemas.microsoft.com/office/powerpoint/2010/main" val="3957379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9" name="Rectangle 6"/>
          <p:cNvSpPr>
            <a:spLocks noGrp="1" noChangeArrowheads="1"/>
          </p:cNvSpPr>
          <p:nvPr>
            <p:ph type="sldNum" sz="quarter" idx="12"/>
          </p:nvPr>
        </p:nvSpPr>
        <p:spPr>
          <a:ln/>
        </p:spPr>
        <p:txBody>
          <a:bodyPr/>
          <a:lstStyle>
            <a:lvl1pPr>
              <a:defRPr/>
            </a:lvl1pPr>
          </a:lstStyle>
          <a:p>
            <a:pPr>
              <a:defRPr/>
            </a:pPr>
            <a:fld id="{80D26ECE-22CC-4A40-99C6-87786213054B}" type="slidenum">
              <a:rPr lang="en-US"/>
              <a:pPr>
                <a:defRPr/>
              </a:pPr>
              <a:t>‹#›</a:t>
            </a:fld>
            <a:endParaRPr lang="en-US" dirty="0"/>
          </a:p>
        </p:txBody>
      </p:sp>
    </p:spTree>
    <p:extLst>
      <p:ext uri="{BB962C8B-B14F-4D97-AF65-F5344CB8AC3E}">
        <p14:creationId xmlns:p14="http://schemas.microsoft.com/office/powerpoint/2010/main" val="1942137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5" name="Rectangle 6"/>
          <p:cNvSpPr>
            <a:spLocks noGrp="1" noChangeArrowheads="1"/>
          </p:cNvSpPr>
          <p:nvPr>
            <p:ph type="sldNum" sz="quarter" idx="12"/>
          </p:nvPr>
        </p:nvSpPr>
        <p:spPr>
          <a:ln/>
        </p:spPr>
        <p:txBody>
          <a:bodyPr/>
          <a:lstStyle>
            <a:lvl1pPr>
              <a:defRPr/>
            </a:lvl1pPr>
          </a:lstStyle>
          <a:p>
            <a:pPr>
              <a:defRPr/>
            </a:pPr>
            <a:fld id="{0E82A94A-89DA-40FD-8A75-EDF2135B59E2}" type="slidenum">
              <a:rPr lang="en-US"/>
              <a:pPr>
                <a:defRPr/>
              </a:pPr>
              <a:t>‹#›</a:t>
            </a:fld>
            <a:endParaRPr lang="en-US" dirty="0"/>
          </a:p>
        </p:txBody>
      </p:sp>
    </p:spTree>
    <p:extLst>
      <p:ext uri="{BB962C8B-B14F-4D97-AF65-F5344CB8AC3E}">
        <p14:creationId xmlns:p14="http://schemas.microsoft.com/office/powerpoint/2010/main" val="4095000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4" name="Rectangle 6"/>
          <p:cNvSpPr>
            <a:spLocks noGrp="1" noChangeArrowheads="1"/>
          </p:cNvSpPr>
          <p:nvPr>
            <p:ph type="sldNum" sz="quarter" idx="12"/>
          </p:nvPr>
        </p:nvSpPr>
        <p:spPr>
          <a:ln/>
        </p:spPr>
        <p:txBody>
          <a:bodyPr/>
          <a:lstStyle>
            <a:lvl1pPr>
              <a:defRPr/>
            </a:lvl1pPr>
          </a:lstStyle>
          <a:p>
            <a:pPr>
              <a:defRPr/>
            </a:pPr>
            <a:fld id="{68809955-2462-4CF9-B200-8BD3EDEA1C23}" type="slidenum">
              <a:rPr lang="en-US"/>
              <a:pPr>
                <a:defRPr/>
              </a:pPr>
              <a:t>‹#›</a:t>
            </a:fld>
            <a:endParaRPr lang="en-US" dirty="0"/>
          </a:p>
        </p:txBody>
      </p:sp>
    </p:spTree>
    <p:extLst>
      <p:ext uri="{BB962C8B-B14F-4D97-AF65-F5344CB8AC3E}">
        <p14:creationId xmlns:p14="http://schemas.microsoft.com/office/powerpoint/2010/main" val="1058593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811119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7" name="Rectangle 6"/>
          <p:cNvSpPr>
            <a:spLocks noGrp="1" noChangeArrowheads="1"/>
          </p:cNvSpPr>
          <p:nvPr>
            <p:ph type="sldNum" sz="quarter" idx="12"/>
          </p:nvPr>
        </p:nvSpPr>
        <p:spPr>
          <a:ln/>
        </p:spPr>
        <p:txBody>
          <a:bodyPr/>
          <a:lstStyle>
            <a:lvl1pPr>
              <a:defRPr/>
            </a:lvl1pPr>
          </a:lstStyle>
          <a:p>
            <a:pPr>
              <a:defRPr/>
            </a:pPr>
            <a:fld id="{81B35202-8924-40C7-ABD4-985737036014}" type="slidenum">
              <a:rPr lang="en-US"/>
              <a:pPr>
                <a:defRPr/>
              </a:pPr>
              <a:t>‹#›</a:t>
            </a:fld>
            <a:endParaRPr lang="en-US" dirty="0"/>
          </a:p>
        </p:txBody>
      </p:sp>
    </p:spTree>
    <p:extLst>
      <p:ext uri="{BB962C8B-B14F-4D97-AF65-F5344CB8AC3E}">
        <p14:creationId xmlns:p14="http://schemas.microsoft.com/office/powerpoint/2010/main" val="4264667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7" name="Rectangle 6"/>
          <p:cNvSpPr>
            <a:spLocks noGrp="1" noChangeArrowheads="1"/>
          </p:cNvSpPr>
          <p:nvPr>
            <p:ph type="sldNum" sz="quarter" idx="12"/>
          </p:nvPr>
        </p:nvSpPr>
        <p:spPr>
          <a:ln/>
        </p:spPr>
        <p:txBody>
          <a:bodyPr/>
          <a:lstStyle>
            <a:lvl1pPr>
              <a:defRPr/>
            </a:lvl1pPr>
          </a:lstStyle>
          <a:p>
            <a:pPr>
              <a:defRPr/>
            </a:pPr>
            <a:fld id="{82F00316-5363-4BF4-9CF9-AF9A42365AEC}" type="slidenum">
              <a:rPr lang="en-US"/>
              <a:pPr>
                <a:defRPr/>
              </a:pPr>
              <a:t>‹#›</a:t>
            </a:fld>
            <a:endParaRPr lang="en-US" dirty="0"/>
          </a:p>
        </p:txBody>
      </p:sp>
    </p:spTree>
    <p:extLst>
      <p:ext uri="{BB962C8B-B14F-4D97-AF65-F5344CB8AC3E}">
        <p14:creationId xmlns:p14="http://schemas.microsoft.com/office/powerpoint/2010/main" val="2218326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6" name="Rectangle 6"/>
          <p:cNvSpPr>
            <a:spLocks noGrp="1" noChangeArrowheads="1"/>
          </p:cNvSpPr>
          <p:nvPr>
            <p:ph type="sldNum" sz="quarter" idx="12"/>
          </p:nvPr>
        </p:nvSpPr>
        <p:spPr>
          <a:ln/>
        </p:spPr>
        <p:txBody>
          <a:bodyPr/>
          <a:lstStyle>
            <a:lvl1pPr>
              <a:defRPr/>
            </a:lvl1pPr>
          </a:lstStyle>
          <a:p>
            <a:pPr>
              <a:defRPr/>
            </a:pPr>
            <a:fld id="{F462D748-EB44-4250-9FB1-18610B3A3CF4}" type="slidenum">
              <a:rPr lang="en-US"/>
              <a:pPr>
                <a:defRPr/>
              </a:pPr>
              <a:t>‹#›</a:t>
            </a:fld>
            <a:endParaRPr lang="en-US" dirty="0"/>
          </a:p>
        </p:txBody>
      </p:sp>
    </p:spTree>
    <p:extLst>
      <p:ext uri="{BB962C8B-B14F-4D97-AF65-F5344CB8AC3E}">
        <p14:creationId xmlns:p14="http://schemas.microsoft.com/office/powerpoint/2010/main" val="3387297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6" name="Rectangle 6"/>
          <p:cNvSpPr>
            <a:spLocks noGrp="1" noChangeArrowheads="1"/>
          </p:cNvSpPr>
          <p:nvPr>
            <p:ph type="sldNum" sz="quarter" idx="12"/>
          </p:nvPr>
        </p:nvSpPr>
        <p:spPr>
          <a:ln/>
        </p:spPr>
        <p:txBody>
          <a:bodyPr/>
          <a:lstStyle>
            <a:lvl1pPr>
              <a:defRPr/>
            </a:lvl1pPr>
          </a:lstStyle>
          <a:p>
            <a:pPr>
              <a:defRPr/>
            </a:pPr>
            <a:fld id="{69EFE99A-6E87-46E3-BF38-65316CC011E8}" type="slidenum">
              <a:rPr lang="en-US"/>
              <a:pPr>
                <a:defRPr/>
              </a:pPr>
              <a:t>‹#›</a:t>
            </a:fld>
            <a:endParaRPr lang="en-US" dirty="0"/>
          </a:p>
        </p:txBody>
      </p:sp>
    </p:spTree>
    <p:extLst>
      <p:ext uri="{BB962C8B-B14F-4D97-AF65-F5344CB8AC3E}">
        <p14:creationId xmlns:p14="http://schemas.microsoft.com/office/powerpoint/2010/main" val="946134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6" name="Rectangle 6"/>
          <p:cNvSpPr>
            <a:spLocks noGrp="1" noChangeArrowheads="1"/>
          </p:cNvSpPr>
          <p:nvPr>
            <p:ph type="sldNum" sz="quarter" idx="12"/>
          </p:nvPr>
        </p:nvSpPr>
        <p:spPr>
          <a:ln/>
        </p:spPr>
        <p:txBody>
          <a:bodyPr/>
          <a:lstStyle>
            <a:lvl1pPr>
              <a:defRPr/>
            </a:lvl1pPr>
          </a:lstStyle>
          <a:p>
            <a:pPr>
              <a:defRPr/>
            </a:pPr>
            <a:fld id="{F86C87E7-E2EE-4726-AA6A-9B8E859FC357}" type="slidenum">
              <a:rPr lang="en-US"/>
              <a:pPr>
                <a:defRPr/>
              </a:pPr>
              <a:t>‹#›</a:t>
            </a:fld>
            <a:endParaRPr lang="en-US" dirty="0"/>
          </a:p>
        </p:txBody>
      </p:sp>
    </p:spTree>
    <p:extLst>
      <p:ext uri="{BB962C8B-B14F-4D97-AF65-F5344CB8AC3E}">
        <p14:creationId xmlns:p14="http://schemas.microsoft.com/office/powerpoint/2010/main" val="33857127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6" name="Rectangle 6"/>
          <p:cNvSpPr>
            <a:spLocks noGrp="1" noChangeArrowheads="1"/>
          </p:cNvSpPr>
          <p:nvPr>
            <p:ph type="sldNum" sz="quarter" idx="12"/>
          </p:nvPr>
        </p:nvSpPr>
        <p:spPr>
          <a:ln/>
        </p:spPr>
        <p:txBody>
          <a:bodyPr/>
          <a:lstStyle>
            <a:lvl1pPr>
              <a:defRPr/>
            </a:lvl1pPr>
          </a:lstStyle>
          <a:p>
            <a:pPr>
              <a:defRPr/>
            </a:pPr>
            <a:fld id="{EF5B03F7-8D69-4E7A-BA8E-0452DA26E993}" type="slidenum">
              <a:rPr lang="en-US"/>
              <a:pPr>
                <a:defRPr/>
              </a:pPr>
              <a:t>‹#›</a:t>
            </a:fld>
            <a:endParaRPr lang="en-US" dirty="0"/>
          </a:p>
        </p:txBody>
      </p:sp>
    </p:spTree>
    <p:extLst>
      <p:ext uri="{BB962C8B-B14F-4D97-AF65-F5344CB8AC3E}">
        <p14:creationId xmlns:p14="http://schemas.microsoft.com/office/powerpoint/2010/main" val="60565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6" name="Rectangle 6"/>
          <p:cNvSpPr>
            <a:spLocks noGrp="1" noChangeArrowheads="1"/>
          </p:cNvSpPr>
          <p:nvPr>
            <p:ph type="sldNum" sz="quarter" idx="12"/>
          </p:nvPr>
        </p:nvSpPr>
        <p:spPr>
          <a:ln/>
        </p:spPr>
        <p:txBody>
          <a:bodyPr/>
          <a:lstStyle>
            <a:lvl1pPr>
              <a:defRPr/>
            </a:lvl1pPr>
          </a:lstStyle>
          <a:p>
            <a:pPr>
              <a:defRPr/>
            </a:pPr>
            <a:fld id="{250591A5-14B7-4CF1-9788-7B2149918895}" type="slidenum">
              <a:rPr lang="en-US"/>
              <a:pPr>
                <a:defRPr/>
              </a:pPr>
              <a:t>‹#›</a:t>
            </a:fld>
            <a:endParaRPr lang="en-US" dirty="0"/>
          </a:p>
        </p:txBody>
      </p:sp>
    </p:spTree>
    <p:extLst>
      <p:ext uri="{BB962C8B-B14F-4D97-AF65-F5344CB8AC3E}">
        <p14:creationId xmlns:p14="http://schemas.microsoft.com/office/powerpoint/2010/main" val="39090892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7" name="Rectangle 6"/>
          <p:cNvSpPr>
            <a:spLocks noGrp="1" noChangeArrowheads="1"/>
          </p:cNvSpPr>
          <p:nvPr>
            <p:ph type="sldNum" sz="quarter" idx="12"/>
          </p:nvPr>
        </p:nvSpPr>
        <p:spPr>
          <a:ln/>
        </p:spPr>
        <p:txBody>
          <a:bodyPr/>
          <a:lstStyle>
            <a:lvl1pPr>
              <a:defRPr/>
            </a:lvl1pPr>
          </a:lstStyle>
          <a:p>
            <a:pPr>
              <a:defRPr/>
            </a:pPr>
            <a:fld id="{0EAA5ADB-6073-4F6B-9C1E-791CCC970484}" type="slidenum">
              <a:rPr lang="en-US"/>
              <a:pPr>
                <a:defRPr/>
              </a:pPr>
              <a:t>‹#›</a:t>
            </a:fld>
            <a:endParaRPr lang="en-US" dirty="0"/>
          </a:p>
        </p:txBody>
      </p:sp>
    </p:spTree>
    <p:extLst>
      <p:ext uri="{BB962C8B-B14F-4D97-AF65-F5344CB8AC3E}">
        <p14:creationId xmlns:p14="http://schemas.microsoft.com/office/powerpoint/2010/main" val="27712594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9" name="Rectangle 6"/>
          <p:cNvSpPr>
            <a:spLocks noGrp="1" noChangeArrowheads="1"/>
          </p:cNvSpPr>
          <p:nvPr>
            <p:ph type="sldNum" sz="quarter" idx="12"/>
          </p:nvPr>
        </p:nvSpPr>
        <p:spPr>
          <a:ln/>
        </p:spPr>
        <p:txBody>
          <a:bodyPr/>
          <a:lstStyle>
            <a:lvl1pPr>
              <a:defRPr/>
            </a:lvl1pPr>
          </a:lstStyle>
          <a:p>
            <a:pPr>
              <a:defRPr/>
            </a:pPr>
            <a:fld id="{3FD140E2-F6CE-4A02-954D-C1D0551B6470}" type="slidenum">
              <a:rPr lang="en-US"/>
              <a:pPr>
                <a:defRPr/>
              </a:pPr>
              <a:t>‹#›</a:t>
            </a:fld>
            <a:endParaRPr lang="en-US" dirty="0"/>
          </a:p>
        </p:txBody>
      </p:sp>
    </p:spTree>
    <p:extLst>
      <p:ext uri="{BB962C8B-B14F-4D97-AF65-F5344CB8AC3E}">
        <p14:creationId xmlns:p14="http://schemas.microsoft.com/office/powerpoint/2010/main" val="32109800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5" name="Rectangle 6"/>
          <p:cNvSpPr>
            <a:spLocks noGrp="1" noChangeArrowheads="1"/>
          </p:cNvSpPr>
          <p:nvPr>
            <p:ph type="sldNum" sz="quarter" idx="12"/>
          </p:nvPr>
        </p:nvSpPr>
        <p:spPr>
          <a:ln/>
        </p:spPr>
        <p:txBody>
          <a:bodyPr/>
          <a:lstStyle>
            <a:lvl1pPr>
              <a:defRPr/>
            </a:lvl1pPr>
          </a:lstStyle>
          <a:p>
            <a:pPr>
              <a:defRPr/>
            </a:pPr>
            <a:fld id="{765F9A48-815E-43ED-8097-484BFEA1CAA3}" type="slidenum">
              <a:rPr lang="en-US"/>
              <a:pPr>
                <a:defRPr/>
              </a:pPr>
              <a:t>‹#›</a:t>
            </a:fld>
            <a:endParaRPr lang="en-US" dirty="0"/>
          </a:p>
        </p:txBody>
      </p:sp>
    </p:spTree>
    <p:extLst>
      <p:ext uri="{BB962C8B-B14F-4D97-AF65-F5344CB8AC3E}">
        <p14:creationId xmlns:p14="http://schemas.microsoft.com/office/powerpoint/2010/main" val="1901231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26715738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4" name="Rectangle 6"/>
          <p:cNvSpPr>
            <a:spLocks noGrp="1" noChangeArrowheads="1"/>
          </p:cNvSpPr>
          <p:nvPr>
            <p:ph type="sldNum" sz="quarter" idx="12"/>
          </p:nvPr>
        </p:nvSpPr>
        <p:spPr>
          <a:ln/>
        </p:spPr>
        <p:txBody>
          <a:bodyPr/>
          <a:lstStyle>
            <a:lvl1pPr>
              <a:defRPr/>
            </a:lvl1pPr>
          </a:lstStyle>
          <a:p>
            <a:pPr>
              <a:defRPr/>
            </a:pPr>
            <a:fld id="{54FB1EC6-579A-4C6B-9933-9380DFA2809E}" type="slidenum">
              <a:rPr lang="en-US"/>
              <a:pPr>
                <a:defRPr/>
              </a:pPr>
              <a:t>‹#›</a:t>
            </a:fld>
            <a:endParaRPr lang="en-US" dirty="0"/>
          </a:p>
        </p:txBody>
      </p:sp>
    </p:spTree>
    <p:extLst>
      <p:ext uri="{BB962C8B-B14F-4D97-AF65-F5344CB8AC3E}">
        <p14:creationId xmlns:p14="http://schemas.microsoft.com/office/powerpoint/2010/main" val="12867864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7" name="Rectangle 6"/>
          <p:cNvSpPr>
            <a:spLocks noGrp="1" noChangeArrowheads="1"/>
          </p:cNvSpPr>
          <p:nvPr>
            <p:ph type="sldNum" sz="quarter" idx="12"/>
          </p:nvPr>
        </p:nvSpPr>
        <p:spPr>
          <a:ln/>
        </p:spPr>
        <p:txBody>
          <a:bodyPr/>
          <a:lstStyle>
            <a:lvl1pPr>
              <a:defRPr/>
            </a:lvl1pPr>
          </a:lstStyle>
          <a:p>
            <a:pPr>
              <a:defRPr/>
            </a:pPr>
            <a:fld id="{6B05683D-D25A-44B4-875B-37BBF554195E}" type="slidenum">
              <a:rPr lang="en-US"/>
              <a:pPr>
                <a:defRPr/>
              </a:pPr>
              <a:t>‹#›</a:t>
            </a:fld>
            <a:endParaRPr lang="en-US" dirty="0"/>
          </a:p>
        </p:txBody>
      </p:sp>
    </p:spTree>
    <p:extLst>
      <p:ext uri="{BB962C8B-B14F-4D97-AF65-F5344CB8AC3E}">
        <p14:creationId xmlns:p14="http://schemas.microsoft.com/office/powerpoint/2010/main" val="844846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7" name="Rectangle 6"/>
          <p:cNvSpPr>
            <a:spLocks noGrp="1" noChangeArrowheads="1"/>
          </p:cNvSpPr>
          <p:nvPr>
            <p:ph type="sldNum" sz="quarter" idx="12"/>
          </p:nvPr>
        </p:nvSpPr>
        <p:spPr>
          <a:ln/>
        </p:spPr>
        <p:txBody>
          <a:bodyPr/>
          <a:lstStyle>
            <a:lvl1pPr>
              <a:defRPr/>
            </a:lvl1pPr>
          </a:lstStyle>
          <a:p>
            <a:pPr>
              <a:defRPr/>
            </a:pPr>
            <a:fld id="{BD4DBCC2-FA55-4FE4-8EE4-5AE3639606F3}" type="slidenum">
              <a:rPr lang="en-US"/>
              <a:pPr>
                <a:defRPr/>
              </a:pPr>
              <a:t>‹#›</a:t>
            </a:fld>
            <a:endParaRPr lang="en-US" dirty="0"/>
          </a:p>
        </p:txBody>
      </p:sp>
    </p:spTree>
    <p:extLst>
      <p:ext uri="{BB962C8B-B14F-4D97-AF65-F5344CB8AC3E}">
        <p14:creationId xmlns:p14="http://schemas.microsoft.com/office/powerpoint/2010/main" val="10375224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6" name="Rectangle 6"/>
          <p:cNvSpPr>
            <a:spLocks noGrp="1" noChangeArrowheads="1"/>
          </p:cNvSpPr>
          <p:nvPr>
            <p:ph type="sldNum" sz="quarter" idx="12"/>
          </p:nvPr>
        </p:nvSpPr>
        <p:spPr>
          <a:ln/>
        </p:spPr>
        <p:txBody>
          <a:bodyPr/>
          <a:lstStyle>
            <a:lvl1pPr>
              <a:defRPr/>
            </a:lvl1pPr>
          </a:lstStyle>
          <a:p>
            <a:pPr>
              <a:defRPr/>
            </a:pPr>
            <a:fld id="{17F4F2D2-73EB-4ECF-8730-DBE993968B1A}" type="slidenum">
              <a:rPr lang="en-US"/>
              <a:pPr>
                <a:defRPr/>
              </a:pPr>
              <a:t>‹#›</a:t>
            </a:fld>
            <a:endParaRPr lang="en-US" dirty="0"/>
          </a:p>
        </p:txBody>
      </p:sp>
    </p:spTree>
    <p:extLst>
      <p:ext uri="{BB962C8B-B14F-4D97-AF65-F5344CB8AC3E}">
        <p14:creationId xmlns:p14="http://schemas.microsoft.com/office/powerpoint/2010/main" val="17069958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6" name="Rectangle 6"/>
          <p:cNvSpPr>
            <a:spLocks noGrp="1" noChangeArrowheads="1"/>
          </p:cNvSpPr>
          <p:nvPr>
            <p:ph type="sldNum" sz="quarter" idx="12"/>
          </p:nvPr>
        </p:nvSpPr>
        <p:spPr>
          <a:ln/>
        </p:spPr>
        <p:txBody>
          <a:bodyPr/>
          <a:lstStyle>
            <a:lvl1pPr>
              <a:defRPr/>
            </a:lvl1pPr>
          </a:lstStyle>
          <a:p>
            <a:pPr>
              <a:defRPr/>
            </a:pPr>
            <a:fld id="{6585FE1D-780C-4CAB-9C8A-02DAA2A93048}" type="slidenum">
              <a:rPr lang="en-US"/>
              <a:pPr>
                <a:defRPr/>
              </a:pPr>
              <a:t>‹#›</a:t>
            </a:fld>
            <a:endParaRPr lang="en-US" dirty="0"/>
          </a:p>
        </p:txBody>
      </p:sp>
    </p:spTree>
    <p:extLst>
      <p:ext uri="{BB962C8B-B14F-4D97-AF65-F5344CB8AC3E}">
        <p14:creationId xmlns:p14="http://schemas.microsoft.com/office/powerpoint/2010/main" val="37088277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6" name="Rectangle 6"/>
          <p:cNvSpPr>
            <a:spLocks noGrp="1" noChangeArrowheads="1"/>
          </p:cNvSpPr>
          <p:nvPr>
            <p:ph type="sldNum" sz="quarter" idx="12"/>
          </p:nvPr>
        </p:nvSpPr>
        <p:spPr>
          <a:ln/>
        </p:spPr>
        <p:txBody>
          <a:bodyPr/>
          <a:lstStyle>
            <a:lvl1pPr>
              <a:defRPr/>
            </a:lvl1pPr>
          </a:lstStyle>
          <a:p>
            <a:pPr>
              <a:defRPr/>
            </a:pPr>
            <a:fld id="{E43721E7-84F9-4EB9-8E8A-D2A47F187C91}" type="slidenum">
              <a:rPr lang="en-US"/>
              <a:pPr>
                <a:defRPr/>
              </a:pPr>
              <a:t>‹#›</a:t>
            </a:fld>
            <a:endParaRPr lang="en-US" dirty="0"/>
          </a:p>
        </p:txBody>
      </p:sp>
    </p:spTree>
    <p:extLst>
      <p:ext uri="{BB962C8B-B14F-4D97-AF65-F5344CB8AC3E}">
        <p14:creationId xmlns:p14="http://schemas.microsoft.com/office/powerpoint/2010/main" val="18735716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6" name="Rectangle 6"/>
          <p:cNvSpPr>
            <a:spLocks noGrp="1" noChangeArrowheads="1"/>
          </p:cNvSpPr>
          <p:nvPr>
            <p:ph type="sldNum" sz="quarter" idx="12"/>
          </p:nvPr>
        </p:nvSpPr>
        <p:spPr>
          <a:ln/>
        </p:spPr>
        <p:txBody>
          <a:bodyPr/>
          <a:lstStyle>
            <a:lvl1pPr>
              <a:defRPr/>
            </a:lvl1pPr>
          </a:lstStyle>
          <a:p>
            <a:pPr>
              <a:defRPr/>
            </a:pPr>
            <a:fld id="{02976A75-0D5A-4190-9A20-AA9DB84C043E}" type="slidenum">
              <a:rPr lang="en-US"/>
              <a:pPr>
                <a:defRPr/>
              </a:pPr>
              <a:t>‹#›</a:t>
            </a:fld>
            <a:endParaRPr lang="en-US" dirty="0"/>
          </a:p>
        </p:txBody>
      </p:sp>
    </p:spTree>
    <p:extLst>
      <p:ext uri="{BB962C8B-B14F-4D97-AF65-F5344CB8AC3E}">
        <p14:creationId xmlns:p14="http://schemas.microsoft.com/office/powerpoint/2010/main" val="15131381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6" name="Rectangle 6"/>
          <p:cNvSpPr>
            <a:spLocks noGrp="1" noChangeArrowheads="1"/>
          </p:cNvSpPr>
          <p:nvPr>
            <p:ph type="sldNum" sz="quarter" idx="12"/>
          </p:nvPr>
        </p:nvSpPr>
        <p:spPr>
          <a:ln/>
        </p:spPr>
        <p:txBody>
          <a:bodyPr/>
          <a:lstStyle>
            <a:lvl1pPr>
              <a:defRPr/>
            </a:lvl1pPr>
          </a:lstStyle>
          <a:p>
            <a:pPr>
              <a:defRPr/>
            </a:pPr>
            <a:fld id="{6C35ECFE-EE96-4BE6-BEBF-C52F6CA79F4E}" type="slidenum">
              <a:rPr lang="en-US"/>
              <a:pPr>
                <a:defRPr/>
              </a:pPr>
              <a:t>‹#›</a:t>
            </a:fld>
            <a:endParaRPr lang="en-US" dirty="0"/>
          </a:p>
        </p:txBody>
      </p:sp>
    </p:spTree>
    <p:extLst>
      <p:ext uri="{BB962C8B-B14F-4D97-AF65-F5344CB8AC3E}">
        <p14:creationId xmlns:p14="http://schemas.microsoft.com/office/powerpoint/2010/main" val="34796313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7" name="Rectangle 6"/>
          <p:cNvSpPr>
            <a:spLocks noGrp="1" noChangeArrowheads="1"/>
          </p:cNvSpPr>
          <p:nvPr>
            <p:ph type="sldNum" sz="quarter" idx="12"/>
          </p:nvPr>
        </p:nvSpPr>
        <p:spPr>
          <a:ln/>
        </p:spPr>
        <p:txBody>
          <a:bodyPr/>
          <a:lstStyle>
            <a:lvl1pPr>
              <a:defRPr/>
            </a:lvl1pPr>
          </a:lstStyle>
          <a:p>
            <a:pPr>
              <a:defRPr/>
            </a:pPr>
            <a:fld id="{5EF5FFD5-B075-4CF9-9CA6-1B048309F9AC}" type="slidenum">
              <a:rPr lang="en-US"/>
              <a:pPr>
                <a:defRPr/>
              </a:pPr>
              <a:t>‹#›</a:t>
            </a:fld>
            <a:endParaRPr lang="en-US" dirty="0"/>
          </a:p>
        </p:txBody>
      </p:sp>
    </p:spTree>
    <p:extLst>
      <p:ext uri="{BB962C8B-B14F-4D97-AF65-F5344CB8AC3E}">
        <p14:creationId xmlns:p14="http://schemas.microsoft.com/office/powerpoint/2010/main" val="27779424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9" name="Rectangle 6"/>
          <p:cNvSpPr>
            <a:spLocks noGrp="1" noChangeArrowheads="1"/>
          </p:cNvSpPr>
          <p:nvPr>
            <p:ph type="sldNum" sz="quarter" idx="12"/>
          </p:nvPr>
        </p:nvSpPr>
        <p:spPr>
          <a:ln/>
        </p:spPr>
        <p:txBody>
          <a:bodyPr/>
          <a:lstStyle>
            <a:lvl1pPr>
              <a:defRPr/>
            </a:lvl1pPr>
          </a:lstStyle>
          <a:p>
            <a:pPr>
              <a:defRPr/>
            </a:pPr>
            <a:fld id="{0DE6C92C-CCF0-4E2F-A933-26305919BBCD}" type="slidenum">
              <a:rPr lang="en-US"/>
              <a:pPr>
                <a:defRPr/>
              </a:pPr>
              <a:t>‹#›</a:t>
            </a:fld>
            <a:endParaRPr lang="en-US" dirty="0"/>
          </a:p>
        </p:txBody>
      </p:sp>
    </p:spTree>
    <p:extLst>
      <p:ext uri="{BB962C8B-B14F-4D97-AF65-F5344CB8AC3E}">
        <p14:creationId xmlns:p14="http://schemas.microsoft.com/office/powerpoint/2010/main" val="3689938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38941757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5" name="Rectangle 6"/>
          <p:cNvSpPr>
            <a:spLocks noGrp="1" noChangeArrowheads="1"/>
          </p:cNvSpPr>
          <p:nvPr>
            <p:ph type="sldNum" sz="quarter" idx="12"/>
          </p:nvPr>
        </p:nvSpPr>
        <p:spPr>
          <a:ln/>
        </p:spPr>
        <p:txBody>
          <a:bodyPr/>
          <a:lstStyle>
            <a:lvl1pPr>
              <a:defRPr/>
            </a:lvl1pPr>
          </a:lstStyle>
          <a:p>
            <a:pPr>
              <a:defRPr/>
            </a:pPr>
            <a:fld id="{3F937DA6-55B7-4163-A939-13ADAB3247ED}" type="slidenum">
              <a:rPr lang="en-US"/>
              <a:pPr>
                <a:defRPr/>
              </a:pPr>
              <a:t>‹#›</a:t>
            </a:fld>
            <a:endParaRPr lang="en-US" dirty="0"/>
          </a:p>
        </p:txBody>
      </p:sp>
    </p:spTree>
    <p:extLst>
      <p:ext uri="{BB962C8B-B14F-4D97-AF65-F5344CB8AC3E}">
        <p14:creationId xmlns:p14="http://schemas.microsoft.com/office/powerpoint/2010/main" val="34079455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4" name="Rectangle 6"/>
          <p:cNvSpPr>
            <a:spLocks noGrp="1" noChangeArrowheads="1"/>
          </p:cNvSpPr>
          <p:nvPr>
            <p:ph type="sldNum" sz="quarter" idx="12"/>
          </p:nvPr>
        </p:nvSpPr>
        <p:spPr>
          <a:ln/>
        </p:spPr>
        <p:txBody>
          <a:bodyPr/>
          <a:lstStyle>
            <a:lvl1pPr>
              <a:defRPr/>
            </a:lvl1pPr>
          </a:lstStyle>
          <a:p>
            <a:pPr>
              <a:defRPr/>
            </a:pPr>
            <a:fld id="{87110E50-1471-4051-A4D6-E0E59A41D956}" type="slidenum">
              <a:rPr lang="en-US"/>
              <a:pPr>
                <a:defRPr/>
              </a:pPr>
              <a:t>‹#›</a:t>
            </a:fld>
            <a:endParaRPr lang="en-US" dirty="0"/>
          </a:p>
        </p:txBody>
      </p:sp>
    </p:spTree>
    <p:extLst>
      <p:ext uri="{BB962C8B-B14F-4D97-AF65-F5344CB8AC3E}">
        <p14:creationId xmlns:p14="http://schemas.microsoft.com/office/powerpoint/2010/main" val="27294503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7" name="Rectangle 6"/>
          <p:cNvSpPr>
            <a:spLocks noGrp="1" noChangeArrowheads="1"/>
          </p:cNvSpPr>
          <p:nvPr>
            <p:ph type="sldNum" sz="quarter" idx="12"/>
          </p:nvPr>
        </p:nvSpPr>
        <p:spPr>
          <a:ln/>
        </p:spPr>
        <p:txBody>
          <a:bodyPr/>
          <a:lstStyle>
            <a:lvl1pPr>
              <a:defRPr/>
            </a:lvl1pPr>
          </a:lstStyle>
          <a:p>
            <a:pPr>
              <a:defRPr/>
            </a:pPr>
            <a:fld id="{3D40743F-9DF2-4003-8AC4-7D99EC969BED}" type="slidenum">
              <a:rPr lang="en-US"/>
              <a:pPr>
                <a:defRPr/>
              </a:pPr>
              <a:t>‹#›</a:t>
            </a:fld>
            <a:endParaRPr lang="en-US" dirty="0"/>
          </a:p>
        </p:txBody>
      </p:sp>
    </p:spTree>
    <p:extLst>
      <p:ext uri="{BB962C8B-B14F-4D97-AF65-F5344CB8AC3E}">
        <p14:creationId xmlns:p14="http://schemas.microsoft.com/office/powerpoint/2010/main" val="18723843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7" name="Rectangle 6"/>
          <p:cNvSpPr>
            <a:spLocks noGrp="1" noChangeArrowheads="1"/>
          </p:cNvSpPr>
          <p:nvPr>
            <p:ph type="sldNum" sz="quarter" idx="12"/>
          </p:nvPr>
        </p:nvSpPr>
        <p:spPr>
          <a:ln/>
        </p:spPr>
        <p:txBody>
          <a:bodyPr/>
          <a:lstStyle>
            <a:lvl1pPr>
              <a:defRPr/>
            </a:lvl1pPr>
          </a:lstStyle>
          <a:p>
            <a:pPr>
              <a:defRPr/>
            </a:pPr>
            <a:fld id="{1569831A-302D-408C-8EAE-4201699A6110}" type="slidenum">
              <a:rPr lang="en-US"/>
              <a:pPr>
                <a:defRPr/>
              </a:pPr>
              <a:t>‹#›</a:t>
            </a:fld>
            <a:endParaRPr lang="en-US" dirty="0"/>
          </a:p>
        </p:txBody>
      </p:sp>
    </p:spTree>
    <p:extLst>
      <p:ext uri="{BB962C8B-B14F-4D97-AF65-F5344CB8AC3E}">
        <p14:creationId xmlns:p14="http://schemas.microsoft.com/office/powerpoint/2010/main" val="22301942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6" name="Rectangle 6"/>
          <p:cNvSpPr>
            <a:spLocks noGrp="1" noChangeArrowheads="1"/>
          </p:cNvSpPr>
          <p:nvPr>
            <p:ph type="sldNum" sz="quarter" idx="12"/>
          </p:nvPr>
        </p:nvSpPr>
        <p:spPr>
          <a:ln/>
        </p:spPr>
        <p:txBody>
          <a:bodyPr/>
          <a:lstStyle>
            <a:lvl1pPr>
              <a:defRPr/>
            </a:lvl1pPr>
          </a:lstStyle>
          <a:p>
            <a:pPr>
              <a:defRPr/>
            </a:pPr>
            <a:fld id="{D14A0CB4-5FE1-4B1F-9A9A-F5A61FE98651}" type="slidenum">
              <a:rPr lang="en-US"/>
              <a:pPr>
                <a:defRPr/>
              </a:pPr>
              <a:t>‹#›</a:t>
            </a:fld>
            <a:endParaRPr lang="en-US" dirty="0"/>
          </a:p>
        </p:txBody>
      </p:sp>
    </p:spTree>
    <p:extLst>
      <p:ext uri="{BB962C8B-B14F-4D97-AF65-F5344CB8AC3E}">
        <p14:creationId xmlns:p14="http://schemas.microsoft.com/office/powerpoint/2010/main" val="6421206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6" name="Rectangle 6"/>
          <p:cNvSpPr>
            <a:spLocks noGrp="1" noChangeArrowheads="1"/>
          </p:cNvSpPr>
          <p:nvPr>
            <p:ph type="sldNum" sz="quarter" idx="12"/>
          </p:nvPr>
        </p:nvSpPr>
        <p:spPr>
          <a:ln/>
        </p:spPr>
        <p:txBody>
          <a:bodyPr/>
          <a:lstStyle>
            <a:lvl1pPr>
              <a:defRPr/>
            </a:lvl1pPr>
          </a:lstStyle>
          <a:p>
            <a:pPr>
              <a:defRPr/>
            </a:pPr>
            <a:fld id="{6B08B078-E4E5-4711-B1EB-E314BD83DF26}" type="slidenum">
              <a:rPr lang="en-US"/>
              <a:pPr>
                <a:defRPr/>
              </a:pPr>
              <a:t>‹#›</a:t>
            </a:fld>
            <a:endParaRPr lang="en-US" dirty="0"/>
          </a:p>
        </p:txBody>
      </p:sp>
    </p:spTree>
    <p:extLst>
      <p:ext uri="{BB962C8B-B14F-4D97-AF65-F5344CB8AC3E}">
        <p14:creationId xmlns:p14="http://schemas.microsoft.com/office/powerpoint/2010/main" val="5842018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6" name="Rectangle 6"/>
          <p:cNvSpPr>
            <a:spLocks noGrp="1" noChangeArrowheads="1"/>
          </p:cNvSpPr>
          <p:nvPr>
            <p:ph type="sldNum" sz="quarter" idx="12"/>
          </p:nvPr>
        </p:nvSpPr>
        <p:spPr>
          <a:ln/>
        </p:spPr>
        <p:txBody>
          <a:bodyPr/>
          <a:lstStyle>
            <a:lvl1pPr>
              <a:defRPr/>
            </a:lvl1pPr>
          </a:lstStyle>
          <a:p>
            <a:pPr>
              <a:defRPr/>
            </a:pPr>
            <a:fld id="{9F622208-C23B-4B03-B1F2-EF97A5FA3607}" type="slidenum">
              <a:rPr lang="en-US"/>
              <a:pPr>
                <a:defRPr/>
              </a:pPr>
              <a:t>‹#›</a:t>
            </a:fld>
            <a:endParaRPr lang="en-US" dirty="0"/>
          </a:p>
        </p:txBody>
      </p:sp>
    </p:spTree>
    <p:extLst>
      <p:ext uri="{BB962C8B-B14F-4D97-AF65-F5344CB8AC3E}">
        <p14:creationId xmlns:p14="http://schemas.microsoft.com/office/powerpoint/2010/main" val="5126418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6" name="Rectangle 6"/>
          <p:cNvSpPr>
            <a:spLocks noGrp="1" noChangeArrowheads="1"/>
          </p:cNvSpPr>
          <p:nvPr>
            <p:ph type="sldNum" sz="quarter" idx="12"/>
          </p:nvPr>
        </p:nvSpPr>
        <p:spPr>
          <a:ln/>
        </p:spPr>
        <p:txBody>
          <a:bodyPr/>
          <a:lstStyle>
            <a:lvl1pPr>
              <a:defRPr/>
            </a:lvl1pPr>
          </a:lstStyle>
          <a:p>
            <a:pPr>
              <a:defRPr/>
            </a:pPr>
            <a:fld id="{A0B45E23-8E96-42C1-84C4-15836EE8D224}" type="slidenum">
              <a:rPr lang="en-US"/>
              <a:pPr>
                <a:defRPr/>
              </a:pPr>
              <a:t>‹#›</a:t>
            </a:fld>
            <a:endParaRPr lang="en-US" dirty="0"/>
          </a:p>
        </p:txBody>
      </p:sp>
    </p:spTree>
    <p:extLst>
      <p:ext uri="{BB962C8B-B14F-4D97-AF65-F5344CB8AC3E}">
        <p14:creationId xmlns:p14="http://schemas.microsoft.com/office/powerpoint/2010/main" val="568925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6" name="Rectangle 6"/>
          <p:cNvSpPr>
            <a:spLocks noGrp="1" noChangeArrowheads="1"/>
          </p:cNvSpPr>
          <p:nvPr>
            <p:ph type="sldNum" sz="quarter" idx="12"/>
          </p:nvPr>
        </p:nvSpPr>
        <p:spPr>
          <a:ln/>
        </p:spPr>
        <p:txBody>
          <a:bodyPr/>
          <a:lstStyle>
            <a:lvl1pPr>
              <a:defRPr/>
            </a:lvl1pPr>
          </a:lstStyle>
          <a:p>
            <a:pPr>
              <a:defRPr/>
            </a:pPr>
            <a:fld id="{D3A99505-59BC-4875-A217-47650C466C8A}" type="slidenum">
              <a:rPr lang="en-US"/>
              <a:pPr>
                <a:defRPr/>
              </a:pPr>
              <a:t>‹#›</a:t>
            </a:fld>
            <a:endParaRPr lang="en-US" dirty="0"/>
          </a:p>
        </p:txBody>
      </p:sp>
    </p:spTree>
    <p:extLst>
      <p:ext uri="{BB962C8B-B14F-4D97-AF65-F5344CB8AC3E}">
        <p14:creationId xmlns:p14="http://schemas.microsoft.com/office/powerpoint/2010/main" val="2506207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7" name="Rectangle 6"/>
          <p:cNvSpPr>
            <a:spLocks noGrp="1" noChangeArrowheads="1"/>
          </p:cNvSpPr>
          <p:nvPr>
            <p:ph type="sldNum" sz="quarter" idx="12"/>
          </p:nvPr>
        </p:nvSpPr>
        <p:spPr>
          <a:ln/>
        </p:spPr>
        <p:txBody>
          <a:bodyPr/>
          <a:lstStyle>
            <a:lvl1pPr>
              <a:defRPr/>
            </a:lvl1pPr>
          </a:lstStyle>
          <a:p>
            <a:pPr>
              <a:defRPr/>
            </a:pPr>
            <a:fld id="{5CC0D75E-4B2A-4A8F-BBD3-5B8DA09400CE}" type="slidenum">
              <a:rPr lang="en-US"/>
              <a:pPr>
                <a:defRPr/>
              </a:pPr>
              <a:t>‹#›</a:t>
            </a:fld>
            <a:endParaRPr lang="en-US" dirty="0"/>
          </a:p>
        </p:txBody>
      </p:sp>
    </p:spTree>
    <p:extLst>
      <p:ext uri="{BB962C8B-B14F-4D97-AF65-F5344CB8AC3E}">
        <p14:creationId xmlns:p14="http://schemas.microsoft.com/office/powerpoint/2010/main" val="3971873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8864404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9" name="Rectangle 6"/>
          <p:cNvSpPr>
            <a:spLocks noGrp="1" noChangeArrowheads="1"/>
          </p:cNvSpPr>
          <p:nvPr>
            <p:ph type="sldNum" sz="quarter" idx="12"/>
          </p:nvPr>
        </p:nvSpPr>
        <p:spPr>
          <a:ln/>
        </p:spPr>
        <p:txBody>
          <a:bodyPr/>
          <a:lstStyle>
            <a:lvl1pPr>
              <a:defRPr/>
            </a:lvl1pPr>
          </a:lstStyle>
          <a:p>
            <a:pPr>
              <a:defRPr/>
            </a:pPr>
            <a:fld id="{A9D21EA4-C9EE-464F-B7C4-12F8A2A00D08}" type="slidenum">
              <a:rPr lang="en-US"/>
              <a:pPr>
                <a:defRPr/>
              </a:pPr>
              <a:t>‹#›</a:t>
            </a:fld>
            <a:endParaRPr lang="en-US" dirty="0"/>
          </a:p>
        </p:txBody>
      </p:sp>
    </p:spTree>
    <p:extLst>
      <p:ext uri="{BB962C8B-B14F-4D97-AF65-F5344CB8AC3E}">
        <p14:creationId xmlns:p14="http://schemas.microsoft.com/office/powerpoint/2010/main" val="34150480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5" name="Rectangle 6"/>
          <p:cNvSpPr>
            <a:spLocks noGrp="1" noChangeArrowheads="1"/>
          </p:cNvSpPr>
          <p:nvPr>
            <p:ph type="sldNum" sz="quarter" idx="12"/>
          </p:nvPr>
        </p:nvSpPr>
        <p:spPr>
          <a:ln/>
        </p:spPr>
        <p:txBody>
          <a:bodyPr/>
          <a:lstStyle>
            <a:lvl1pPr>
              <a:defRPr/>
            </a:lvl1pPr>
          </a:lstStyle>
          <a:p>
            <a:pPr>
              <a:defRPr/>
            </a:pPr>
            <a:fld id="{0C2A869C-2927-4CBF-8E56-51EC68CB889F}" type="slidenum">
              <a:rPr lang="en-US"/>
              <a:pPr>
                <a:defRPr/>
              </a:pPr>
              <a:t>‹#›</a:t>
            </a:fld>
            <a:endParaRPr lang="en-US" dirty="0"/>
          </a:p>
        </p:txBody>
      </p:sp>
    </p:spTree>
    <p:extLst>
      <p:ext uri="{BB962C8B-B14F-4D97-AF65-F5344CB8AC3E}">
        <p14:creationId xmlns:p14="http://schemas.microsoft.com/office/powerpoint/2010/main" val="11973922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4" name="Rectangle 6"/>
          <p:cNvSpPr>
            <a:spLocks noGrp="1" noChangeArrowheads="1"/>
          </p:cNvSpPr>
          <p:nvPr>
            <p:ph type="sldNum" sz="quarter" idx="12"/>
          </p:nvPr>
        </p:nvSpPr>
        <p:spPr>
          <a:ln/>
        </p:spPr>
        <p:txBody>
          <a:bodyPr/>
          <a:lstStyle>
            <a:lvl1pPr>
              <a:defRPr/>
            </a:lvl1pPr>
          </a:lstStyle>
          <a:p>
            <a:pPr>
              <a:defRPr/>
            </a:pPr>
            <a:fld id="{E097A1B5-F67A-4EFE-9997-A1639ACE8155}" type="slidenum">
              <a:rPr lang="en-US"/>
              <a:pPr>
                <a:defRPr/>
              </a:pPr>
              <a:t>‹#›</a:t>
            </a:fld>
            <a:endParaRPr lang="en-US" dirty="0"/>
          </a:p>
        </p:txBody>
      </p:sp>
    </p:spTree>
    <p:extLst>
      <p:ext uri="{BB962C8B-B14F-4D97-AF65-F5344CB8AC3E}">
        <p14:creationId xmlns:p14="http://schemas.microsoft.com/office/powerpoint/2010/main" val="9337035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7" name="Rectangle 6"/>
          <p:cNvSpPr>
            <a:spLocks noGrp="1" noChangeArrowheads="1"/>
          </p:cNvSpPr>
          <p:nvPr>
            <p:ph type="sldNum" sz="quarter" idx="12"/>
          </p:nvPr>
        </p:nvSpPr>
        <p:spPr>
          <a:ln/>
        </p:spPr>
        <p:txBody>
          <a:bodyPr/>
          <a:lstStyle>
            <a:lvl1pPr>
              <a:defRPr/>
            </a:lvl1pPr>
          </a:lstStyle>
          <a:p>
            <a:pPr>
              <a:defRPr/>
            </a:pPr>
            <a:fld id="{B308B901-E75B-4158-B47E-44CB33F287A2}" type="slidenum">
              <a:rPr lang="en-US"/>
              <a:pPr>
                <a:defRPr/>
              </a:pPr>
              <a:t>‹#›</a:t>
            </a:fld>
            <a:endParaRPr lang="en-US" dirty="0"/>
          </a:p>
        </p:txBody>
      </p:sp>
    </p:spTree>
    <p:extLst>
      <p:ext uri="{BB962C8B-B14F-4D97-AF65-F5344CB8AC3E}">
        <p14:creationId xmlns:p14="http://schemas.microsoft.com/office/powerpoint/2010/main" val="7587694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7" name="Rectangle 6"/>
          <p:cNvSpPr>
            <a:spLocks noGrp="1" noChangeArrowheads="1"/>
          </p:cNvSpPr>
          <p:nvPr>
            <p:ph type="sldNum" sz="quarter" idx="12"/>
          </p:nvPr>
        </p:nvSpPr>
        <p:spPr>
          <a:ln/>
        </p:spPr>
        <p:txBody>
          <a:bodyPr/>
          <a:lstStyle>
            <a:lvl1pPr>
              <a:defRPr/>
            </a:lvl1pPr>
          </a:lstStyle>
          <a:p>
            <a:pPr>
              <a:defRPr/>
            </a:pPr>
            <a:fld id="{F9EA4336-2764-46EE-9E82-304E457CF44D}" type="slidenum">
              <a:rPr lang="en-US"/>
              <a:pPr>
                <a:defRPr/>
              </a:pPr>
              <a:t>‹#›</a:t>
            </a:fld>
            <a:endParaRPr lang="en-US" dirty="0"/>
          </a:p>
        </p:txBody>
      </p:sp>
    </p:spTree>
    <p:extLst>
      <p:ext uri="{BB962C8B-B14F-4D97-AF65-F5344CB8AC3E}">
        <p14:creationId xmlns:p14="http://schemas.microsoft.com/office/powerpoint/2010/main" val="1616185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6" name="Rectangle 6"/>
          <p:cNvSpPr>
            <a:spLocks noGrp="1" noChangeArrowheads="1"/>
          </p:cNvSpPr>
          <p:nvPr>
            <p:ph type="sldNum" sz="quarter" idx="12"/>
          </p:nvPr>
        </p:nvSpPr>
        <p:spPr>
          <a:ln/>
        </p:spPr>
        <p:txBody>
          <a:bodyPr/>
          <a:lstStyle>
            <a:lvl1pPr>
              <a:defRPr/>
            </a:lvl1pPr>
          </a:lstStyle>
          <a:p>
            <a:pPr>
              <a:defRPr/>
            </a:pPr>
            <a:fld id="{C19D6373-21E9-42DB-8DA0-53DE1DE76111}" type="slidenum">
              <a:rPr lang="en-US"/>
              <a:pPr>
                <a:defRPr/>
              </a:pPr>
              <a:t>‹#›</a:t>
            </a:fld>
            <a:endParaRPr lang="en-US" dirty="0"/>
          </a:p>
        </p:txBody>
      </p:sp>
    </p:spTree>
    <p:extLst>
      <p:ext uri="{BB962C8B-B14F-4D97-AF65-F5344CB8AC3E}">
        <p14:creationId xmlns:p14="http://schemas.microsoft.com/office/powerpoint/2010/main" val="38324394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6" name="Rectangle 6"/>
          <p:cNvSpPr>
            <a:spLocks noGrp="1" noChangeArrowheads="1"/>
          </p:cNvSpPr>
          <p:nvPr>
            <p:ph type="sldNum" sz="quarter" idx="12"/>
          </p:nvPr>
        </p:nvSpPr>
        <p:spPr>
          <a:ln/>
        </p:spPr>
        <p:txBody>
          <a:bodyPr/>
          <a:lstStyle>
            <a:lvl1pPr>
              <a:defRPr/>
            </a:lvl1pPr>
          </a:lstStyle>
          <a:p>
            <a:pPr>
              <a:defRPr/>
            </a:pPr>
            <a:fld id="{CDA028C8-EF04-4EDF-9FAA-422D32C0C56C}" type="slidenum">
              <a:rPr lang="en-US"/>
              <a:pPr>
                <a:defRPr/>
              </a:pPr>
              <a:t>‹#›</a:t>
            </a:fld>
            <a:endParaRPr lang="en-US" dirty="0"/>
          </a:p>
        </p:txBody>
      </p:sp>
    </p:spTree>
    <p:extLst>
      <p:ext uri="{BB962C8B-B14F-4D97-AF65-F5344CB8AC3E}">
        <p14:creationId xmlns:p14="http://schemas.microsoft.com/office/powerpoint/2010/main" val="26263044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6" name="Rectangle 6"/>
          <p:cNvSpPr>
            <a:spLocks noGrp="1" noChangeArrowheads="1"/>
          </p:cNvSpPr>
          <p:nvPr>
            <p:ph type="sldNum" sz="quarter" idx="12"/>
          </p:nvPr>
        </p:nvSpPr>
        <p:spPr>
          <a:ln/>
        </p:spPr>
        <p:txBody>
          <a:bodyPr/>
          <a:lstStyle>
            <a:lvl1pPr>
              <a:defRPr/>
            </a:lvl1pPr>
          </a:lstStyle>
          <a:p>
            <a:pPr>
              <a:defRPr/>
            </a:pPr>
            <a:fld id="{A65A5B59-17B4-4642-892B-D38A9DFAEAB5}" type="slidenum">
              <a:rPr lang="en-US"/>
              <a:pPr>
                <a:defRPr/>
              </a:pPr>
              <a:t>‹#›</a:t>
            </a:fld>
            <a:endParaRPr lang="en-US" dirty="0"/>
          </a:p>
        </p:txBody>
      </p:sp>
    </p:spTree>
    <p:extLst>
      <p:ext uri="{BB962C8B-B14F-4D97-AF65-F5344CB8AC3E}">
        <p14:creationId xmlns:p14="http://schemas.microsoft.com/office/powerpoint/2010/main" val="27006803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6" name="Rectangle 6"/>
          <p:cNvSpPr>
            <a:spLocks noGrp="1" noChangeArrowheads="1"/>
          </p:cNvSpPr>
          <p:nvPr>
            <p:ph type="sldNum" sz="quarter" idx="12"/>
          </p:nvPr>
        </p:nvSpPr>
        <p:spPr>
          <a:ln/>
        </p:spPr>
        <p:txBody>
          <a:bodyPr/>
          <a:lstStyle>
            <a:lvl1pPr>
              <a:defRPr/>
            </a:lvl1pPr>
          </a:lstStyle>
          <a:p>
            <a:pPr>
              <a:defRPr/>
            </a:pPr>
            <a:fld id="{5621971F-3D8A-4FD2-8F58-1517A77E8183}" type="slidenum">
              <a:rPr lang="en-US"/>
              <a:pPr>
                <a:defRPr/>
              </a:pPr>
              <a:t>‹#›</a:t>
            </a:fld>
            <a:endParaRPr lang="en-US" dirty="0"/>
          </a:p>
        </p:txBody>
      </p:sp>
    </p:spTree>
    <p:extLst>
      <p:ext uri="{BB962C8B-B14F-4D97-AF65-F5344CB8AC3E}">
        <p14:creationId xmlns:p14="http://schemas.microsoft.com/office/powerpoint/2010/main" val="3252762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6" name="Rectangle 6"/>
          <p:cNvSpPr>
            <a:spLocks noGrp="1" noChangeArrowheads="1"/>
          </p:cNvSpPr>
          <p:nvPr>
            <p:ph type="sldNum" sz="quarter" idx="12"/>
          </p:nvPr>
        </p:nvSpPr>
        <p:spPr>
          <a:ln/>
        </p:spPr>
        <p:txBody>
          <a:bodyPr/>
          <a:lstStyle>
            <a:lvl1pPr>
              <a:defRPr/>
            </a:lvl1pPr>
          </a:lstStyle>
          <a:p>
            <a:pPr>
              <a:defRPr/>
            </a:pPr>
            <a:fld id="{9D41DF3C-0430-4327-89A5-2AE7CE6732E8}" type="slidenum">
              <a:rPr lang="en-US"/>
              <a:pPr>
                <a:defRPr/>
              </a:pPr>
              <a:t>‹#›</a:t>
            </a:fld>
            <a:endParaRPr lang="en-US" dirty="0"/>
          </a:p>
        </p:txBody>
      </p:sp>
    </p:spTree>
    <p:extLst>
      <p:ext uri="{BB962C8B-B14F-4D97-AF65-F5344CB8AC3E}">
        <p14:creationId xmlns:p14="http://schemas.microsoft.com/office/powerpoint/2010/main" val="2572276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27939402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7" name="Rectangle 6"/>
          <p:cNvSpPr>
            <a:spLocks noGrp="1" noChangeArrowheads="1"/>
          </p:cNvSpPr>
          <p:nvPr>
            <p:ph type="sldNum" sz="quarter" idx="12"/>
          </p:nvPr>
        </p:nvSpPr>
        <p:spPr>
          <a:ln/>
        </p:spPr>
        <p:txBody>
          <a:bodyPr/>
          <a:lstStyle>
            <a:lvl1pPr>
              <a:defRPr/>
            </a:lvl1pPr>
          </a:lstStyle>
          <a:p>
            <a:pPr>
              <a:defRPr/>
            </a:pPr>
            <a:fld id="{3DF3943D-C69D-4D21-8058-36E75DB798C9}" type="slidenum">
              <a:rPr lang="en-US"/>
              <a:pPr>
                <a:defRPr/>
              </a:pPr>
              <a:t>‹#›</a:t>
            </a:fld>
            <a:endParaRPr lang="en-US" dirty="0"/>
          </a:p>
        </p:txBody>
      </p:sp>
    </p:spTree>
    <p:extLst>
      <p:ext uri="{BB962C8B-B14F-4D97-AF65-F5344CB8AC3E}">
        <p14:creationId xmlns:p14="http://schemas.microsoft.com/office/powerpoint/2010/main" val="11979579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9" name="Rectangle 6"/>
          <p:cNvSpPr>
            <a:spLocks noGrp="1" noChangeArrowheads="1"/>
          </p:cNvSpPr>
          <p:nvPr>
            <p:ph type="sldNum" sz="quarter" idx="12"/>
          </p:nvPr>
        </p:nvSpPr>
        <p:spPr>
          <a:ln/>
        </p:spPr>
        <p:txBody>
          <a:bodyPr/>
          <a:lstStyle>
            <a:lvl1pPr>
              <a:defRPr/>
            </a:lvl1pPr>
          </a:lstStyle>
          <a:p>
            <a:pPr>
              <a:defRPr/>
            </a:pPr>
            <a:fld id="{3B75AB6D-B133-4FB2-8198-1335F98F1E10}" type="slidenum">
              <a:rPr lang="en-US"/>
              <a:pPr>
                <a:defRPr/>
              </a:pPr>
              <a:t>‹#›</a:t>
            </a:fld>
            <a:endParaRPr lang="en-US" dirty="0"/>
          </a:p>
        </p:txBody>
      </p:sp>
    </p:spTree>
    <p:extLst>
      <p:ext uri="{BB962C8B-B14F-4D97-AF65-F5344CB8AC3E}">
        <p14:creationId xmlns:p14="http://schemas.microsoft.com/office/powerpoint/2010/main" val="26780619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5" name="Rectangle 6"/>
          <p:cNvSpPr>
            <a:spLocks noGrp="1" noChangeArrowheads="1"/>
          </p:cNvSpPr>
          <p:nvPr>
            <p:ph type="sldNum" sz="quarter" idx="12"/>
          </p:nvPr>
        </p:nvSpPr>
        <p:spPr>
          <a:ln/>
        </p:spPr>
        <p:txBody>
          <a:bodyPr/>
          <a:lstStyle>
            <a:lvl1pPr>
              <a:defRPr/>
            </a:lvl1pPr>
          </a:lstStyle>
          <a:p>
            <a:pPr>
              <a:defRPr/>
            </a:pPr>
            <a:fld id="{4BE4957E-BA85-4D4F-9A29-9EAAD88B52C6}" type="slidenum">
              <a:rPr lang="en-US"/>
              <a:pPr>
                <a:defRPr/>
              </a:pPr>
              <a:t>‹#›</a:t>
            </a:fld>
            <a:endParaRPr lang="en-US" dirty="0"/>
          </a:p>
        </p:txBody>
      </p:sp>
    </p:spTree>
    <p:extLst>
      <p:ext uri="{BB962C8B-B14F-4D97-AF65-F5344CB8AC3E}">
        <p14:creationId xmlns:p14="http://schemas.microsoft.com/office/powerpoint/2010/main" val="3968732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4" name="Rectangle 6"/>
          <p:cNvSpPr>
            <a:spLocks noGrp="1" noChangeArrowheads="1"/>
          </p:cNvSpPr>
          <p:nvPr>
            <p:ph type="sldNum" sz="quarter" idx="12"/>
          </p:nvPr>
        </p:nvSpPr>
        <p:spPr>
          <a:ln/>
        </p:spPr>
        <p:txBody>
          <a:bodyPr/>
          <a:lstStyle>
            <a:lvl1pPr>
              <a:defRPr/>
            </a:lvl1pPr>
          </a:lstStyle>
          <a:p>
            <a:pPr>
              <a:defRPr/>
            </a:pPr>
            <a:fld id="{9A295F94-C485-4AF6-8763-05CDC0520C0E}" type="slidenum">
              <a:rPr lang="en-US"/>
              <a:pPr>
                <a:defRPr/>
              </a:pPr>
              <a:t>‹#›</a:t>
            </a:fld>
            <a:endParaRPr lang="en-US" dirty="0"/>
          </a:p>
        </p:txBody>
      </p:sp>
    </p:spTree>
    <p:extLst>
      <p:ext uri="{BB962C8B-B14F-4D97-AF65-F5344CB8AC3E}">
        <p14:creationId xmlns:p14="http://schemas.microsoft.com/office/powerpoint/2010/main" val="24109406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7" name="Rectangle 6"/>
          <p:cNvSpPr>
            <a:spLocks noGrp="1" noChangeArrowheads="1"/>
          </p:cNvSpPr>
          <p:nvPr>
            <p:ph type="sldNum" sz="quarter" idx="12"/>
          </p:nvPr>
        </p:nvSpPr>
        <p:spPr>
          <a:ln/>
        </p:spPr>
        <p:txBody>
          <a:bodyPr/>
          <a:lstStyle>
            <a:lvl1pPr>
              <a:defRPr/>
            </a:lvl1pPr>
          </a:lstStyle>
          <a:p>
            <a:pPr>
              <a:defRPr/>
            </a:pPr>
            <a:fld id="{C571A24C-6BD0-4592-883D-CCBBEDF8C2ED}" type="slidenum">
              <a:rPr lang="en-US"/>
              <a:pPr>
                <a:defRPr/>
              </a:pPr>
              <a:t>‹#›</a:t>
            </a:fld>
            <a:endParaRPr lang="en-US" dirty="0"/>
          </a:p>
        </p:txBody>
      </p:sp>
    </p:spTree>
    <p:extLst>
      <p:ext uri="{BB962C8B-B14F-4D97-AF65-F5344CB8AC3E}">
        <p14:creationId xmlns:p14="http://schemas.microsoft.com/office/powerpoint/2010/main" val="3801608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7" name="Rectangle 6"/>
          <p:cNvSpPr>
            <a:spLocks noGrp="1" noChangeArrowheads="1"/>
          </p:cNvSpPr>
          <p:nvPr>
            <p:ph type="sldNum" sz="quarter" idx="12"/>
          </p:nvPr>
        </p:nvSpPr>
        <p:spPr>
          <a:ln/>
        </p:spPr>
        <p:txBody>
          <a:bodyPr/>
          <a:lstStyle>
            <a:lvl1pPr>
              <a:defRPr/>
            </a:lvl1pPr>
          </a:lstStyle>
          <a:p>
            <a:pPr>
              <a:defRPr/>
            </a:pPr>
            <a:fld id="{E1E6631B-F05E-4C56-A37A-2C921E459320}" type="slidenum">
              <a:rPr lang="en-US"/>
              <a:pPr>
                <a:defRPr/>
              </a:pPr>
              <a:t>‹#›</a:t>
            </a:fld>
            <a:endParaRPr lang="en-US" dirty="0"/>
          </a:p>
        </p:txBody>
      </p:sp>
    </p:spTree>
    <p:extLst>
      <p:ext uri="{BB962C8B-B14F-4D97-AF65-F5344CB8AC3E}">
        <p14:creationId xmlns:p14="http://schemas.microsoft.com/office/powerpoint/2010/main" val="27927876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6" name="Rectangle 6"/>
          <p:cNvSpPr>
            <a:spLocks noGrp="1" noChangeArrowheads="1"/>
          </p:cNvSpPr>
          <p:nvPr>
            <p:ph type="sldNum" sz="quarter" idx="12"/>
          </p:nvPr>
        </p:nvSpPr>
        <p:spPr>
          <a:ln/>
        </p:spPr>
        <p:txBody>
          <a:bodyPr/>
          <a:lstStyle>
            <a:lvl1pPr>
              <a:defRPr/>
            </a:lvl1pPr>
          </a:lstStyle>
          <a:p>
            <a:pPr>
              <a:defRPr/>
            </a:pPr>
            <a:fld id="{713B5CF8-AD1E-4E63-BA5F-58733D573D50}" type="slidenum">
              <a:rPr lang="en-US"/>
              <a:pPr>
                <a:defRPr/>
              </a:pPr>
              <a:t>‹#›</a:t>
            </a:fld>
            <a:endParaRPr lang="en-US" dirty="0"/>
          </a:p>
        </p:txBody>
      </p:sp>
    </p:spTree>
    <p:extLst>
      <p:ext uri="{BB962C8B-B14F-4D97-AF65-F5344CB8AC3E}">
        <p14:creationId xmlns:p14="http://schemas.microsoft.com/office/powerpoint/2010/main" val="22588881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6" name="Rectangle 6"/>
          <p:cNvSpPr>
            <a:spLocks noGrp="1" noChangeArrowheads="1"/>
          </p:cNvSpPr>
          <p:nvPr>
            <p:ph type="sldNum" sz="quarter" idx="12"/>
          </p:nvPr>
        </p:nvSpPr>
        <p:spPr>
          <a:ln/>
        </p:spPr>
        <p:txBody>
          <a:bodyPr/>
          <a:lstStyle>
            <a:lvl1pPr>
              <a:defRPr/>
            </a:lvl1pPr>
          </a:lstStyle>
          <a:p>
            <a:pPr>
              <a:defRPr/>
            </a:pPr>
            <a:fld id="{7EA0214D-EDE6-4F13-8F28-AFDAEBD09683}" type="slidenum">
              <a:rPr lang="en-US"/>
              <a:pPr>
                <a:defRPr/>
              </a:pPr>
              <a:t>‹#›</a:t>
            </a:fld>
            <a:endParaRPr lang="en-US" dirty="0"/>
          </a:p>
        </p:txBody>
      </p:sp>
    </p:spTree>
    <p:extLst>
      <p:ext uri="{BB962C8B-B14F-4D97-AF65-F5344CB8AC3E}">
        <p14:creationId xmlns:p14="http://schemas.microsoft.com/office/powerpoint/2010/main" val="24657534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6" name="Rectangle 6"/>
          <p:cNvSpPr>
            <a:spLocks noGrp="1" noChangeArrowheads="1"/>
          </p:cNvSpPr>
          <p:nvPr>
            <p:ph type="sldNum" sz="quarter" idx="12"/>
          </p:nvPr>
        </p:nvSpPr>
        <p:spPr>
          <a:ln/>
        </p:spPr>
        <p:txBody>
          <a:bodyPr/>
          <a:lstStyle>
            <a:lvl1pPr>
              <a:defRPr/>
            </a:lvl1pPr>
          </a:lstStyle>
          <a:p>
            <a:pPr>
              <a:defRPr/>
            </a:pPr>
            <a:fld id="{3169EDCB-7AB1-4DBB-B08F-D4CF33A8A2F5}" type="slidenum">
              <a:rPr lang="en-US"/>
              <a:pPr>
                <a:defRPr/>
              </a:pPr>
              <a:t>‹#›</a:t>
            </a:fld>
            <a:endParaRPr lang="en-US" dirty="0"/>
          </a:p>
        </p:txBody>
      </p:sp>
    </p:spTree>
    <p:extLst>
      <p:ext uri="{BB962C8B-B14F-4D97-AF65-F5344CB8AC3E}">
        <p14:creationId xmlns:p14="http://schemas.microsoft.com/office/powerpoint/2010/main" val="9271705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6" name="Rectangle 6"/>
          <p:cNvSpPr>
            <a:spLocks noGrp="1" noChangeArrowheads="1"/>
          </p:cNvSpPr>
          <p:nvPr>
            <p:ph type="sldNum" sz="quarter" idx="12"/>
          </p:nvPr>
        </p:nvSpPr>
        <p:spPr>
          <a:ln/>
        </p:spPr>
        <p:txBody>
          <a:bodyPr/>
          <a:lstStyle>
            <a:lvl1pPr>
              <a:defRPr/>
            </a:lvl1pPr>
          </a:lstStyle>
          <a:p>
            <a:pPr>
              <a:defRPr/>
            </a:pPr>
            <a:fld id="{D4ACD990-4C2B-42A0-9E5C-BE53D44EC2F1}" type="slidenum">
              <a:rPr lang="en-US"/>
              <a:pPr>
                <a:defRPr/>
              </a:pPr>
              <a:t>‹#›</a:t>
            </a:fld>
            <a:endParaRPr lang="en-US" dirty="0"/>
          </a:p>
        </p:txBody>
      </p:sp>
    </p:spTree>
    <p:extLst>
      <p:ext uri="{BB962C8B-B14F-4D97-AF65-F5344CB8AC3E}">
        <p14:creationId xmlns:p14="http://schemas.microsoft.com/office/powerpoint/2010/main" val="3067102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31582285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6" name="Rectangle 6"/>
          <p:cNvSpPr>
            <a:spLocks noGrp="1" noChangeArrowheads="1"/>
          </p:cNvSpPr>
          <p:nvPr>
            <p:ph type="sldNum" sz="quarter" idx="12"/>
          </p:nvPr>
        </p:nvSpPr>
        <p:spPr>
          <a:ln/>
        </p:spPr>
        <p:txBody>
          <a:bodyPr/>
          <a:lstStyle>
            <a:lvl1pPr>
              <a:defRPr/>
            </a:lvl1pPr>
          </a:lstStyle>
          <a:p>
            <a:pPr>
              <a:defRPr/>
            </a:pPr>
            <a:fld id="{F1466406-E161-4845-8415-9589DFA4F152}" type="slidenum">
              <a:rPr lang="en-US"/>
              <a:pPr>
                <a:defRPr/>
              </a:pPr>
              <a:t>‹#›</a:t>
            </a:fld>
            <a:endParaRPr lang="en-US" dirty="0"/>
          </a:p>
        </p:txBody>
      </p:sp>
    </p:spTree>
    <p:extLst>
      <p:ext uri="{BB962C8B-B14F-4D97-AF65-F5344CB8AC3E}">
        <p14:creationId xmlns:p14="http://schemas.microsoft.com/office/powerpoint/2010/main" val="38530297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7" name="Rectangle 6"/>
          <p:cNvSpPr>
            <a:spLocks noGrp="1" noChangeArrowheads="1"/>
          </p:cNvSpPr>
          <p:nvPr>
            <p:ph type="sldNum" sz="quarter" idx="12"/>
          </p:nvPr>
        </p:nvSpPr>
        <p:spPr>
          <a:ln/>
        </p:spPr>
        <p:txBody>
          <a:bodyPr/>
          <a:lstStyle>
            <a:lvl1pPr>
              <a:defRPr/>
            </a:lvl1pPr>
          </a:lstStyle>
          <a:p>
            <a:pPr>
              <a:defRPr/>
            </a:pPr>
            <a:fld id="{BFD63703-4CA1-4870-B468-2371A0F885FD}" type="slidenum">
              <a:rPr lang="en-US"/>
              <a:pPr>
                <a:defRPr/>
              </a:pPr>
              <a:t>‹#›</a:t>
            </a:fld>
            <a:endParaRPr lang="en-US" dirty="0"/>
          </a:p>
        </p:txBody>
      </p:sp>
    </p:spTree>
    <p:extLst>
      <p:ext uri="{BB962C8B-B14F-4D97-AF65-F5344CB8AC3E}">
        <p14:creationId xmlns:p14="http://schemas.microsoft.com/office/powerpoint/2010/main" val="18592081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9" name="Rectangle 6"/>
          <p:cNvSpPr>
            <a:spLocks noGrp="1" noChangeArrowheads="1"/>
          </p:cNvSpPr>
          <p:nvPr>
            <p:ph type="sldNum" sz="quarter" idx="12"/>
          </p:nvPr>
        </p:nvSpPr>
        <p:spPr>
          <a:ln/>
        </p:spPr>
        <p:txBody>
          <a:bodyPr/>
          <a:lstStyle>
            <a:lvl1pPr>
              <a:defRPr/>
            </a:lvl1pPr>
          </a:lstStyle>
          <a:p>
            <a:pPr>
              <a:defRPr/>
            </a:pPr>
            <a:fld id="{624F5BA9-D0B3-45A4-96C6-84ACB10F5E2B}" type="slidenum">
              <a:rPr lang="en-US"/>
              <a:pPr>
                <a:defRPr/>
              </a:pPr>
              <a:t>‹#›</a:t>
            </a:fld>
            <a:endParaRPr lang="en-US" dirty="0"/>
          </a:p>
        </p:txBody>
      </p:sp>
    </p:spTree>
    <p:extLst>
      <p:ext uri="{BB962C8B-B14F-4D97-AF65-F5344CB8AC3E}">
        <p14:creationId xmlns:p14="http://schemas.microsoft.com/office/powerpoint/2010/main" val="42023041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5" name="Rectangle 6"/>
          <p:cNvSpPr>
            <a:spLocks noGrp="1" noChangeArrowheads="1"/>
          </p:cNvSpPr>
          <p:nvPr>
            <p:ph type="sldNum" sz="quarter" idx="12"/>
          </p:nvPr>
        </p:nvSpPr>
        <p:spPr>
          <a:ln/>
        </p:spPr>
        <p:txBody>
          <a:bodyPr/>
          <a:lstStyle>
            <a:lvl1pPr>
              <a:defRPr/>
            </a:lvl1pPr>
          </a:lstStyle>
          <a:p>
            <a:pPr>
              <a:defRPr/>
            </a:pPr>
            <a:fld id="{7BA51EFE-8498-4863-9222-E0BCBAF52B99}" type="slidenum">
              <a:rPr lang="en-US"/>
              <a:pPr>
                <a:defRPr/>
              </a:pPr>
              <a:t>‹#›</a:t>
            </a:fld>
            <a:endParaRPr lang="en-US" dirty="0"/>
          </a:p>
        </p:txBody>
      </p:sp>
    </p:spTree>
    <p:extLst>
      <p:ext uri="{BB962C8B-B14F-4D97-AF65-F5344CB8AC3E}">
        <p14:creationId xmlns:p14="http://schemas.microsoft.com/office/powerpoint/2010/main" val="42873296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4" name="Rectangle 6"/>
          <p:cNvSpPr>
            <a:spLocks noGrp="1" noChangeArrowheads="1"/>
          </p:cNvSpPr>
          <p:nvPr>
            <p:ph type="sldNum" sz="quarter" idx="12"/>
          </p:nvPr>
        </p:nvSpPr>
        <p:spPr>
          <a:ln/>
        </p:spPr>
        <p:txBody>
          <a:bodyPr/>
          <a:lstStyle>
            <a:lvl1pPr>
              <a:defRPr/>
            </a:lvl1pPr>
          </a:lstStyle>
          <a:p>
            <a:pPr>
              <a:defRPr/>
            </a:pPr>
            <a:fld id="{7D4FEAB7-5DB9-4FFA-850E-59DA13B4A194}" type="slidenum">
              <a:rPr lang="en-US"/>
              <a:pPr>
                <a:defRPr/>
              </a:pPr>
              <a:t>‹#›</a:t>
            </a:fld>
            <a:endParaRPr lang="en-US" dirty="0"/>
          </a:p>
        </p:txBody>
      </p:sp>
    </p:spTree>
    <p:extLst>
      <p:ext uri="{BB962C8B-B14F-4D97-AF65-F5344CB8AC3E}">
        <p14:creationId xmlns:p14="http://schemas.microsoft.com/office/powerpoint/2010/main" val="18941435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7" name="Rectangle 6"/>
          <p:cNvSpPr>
            <a:spLocks noGrp="1" noChangeArrowheads="1"/>
          </p:cNvSpPr>
          <p:nvPr>
            <p:ph type="sldNum" sz="quarter" idx="12"/>
          </p:nvPr>
        </p:nvSpPr>
        <p:spPr>
          <a:ln/>
        </p:spPr>
        <p:txBody>
          <a:bodyPr/>
          <a:lstStyle>
            <a:lvl1pPr>
              <a:defRPr/>
            </a:lvl1pPr>
          </a:lstStyle>
          <a:p>
            <a:pPr>
              <a:defRPr/>
            </a:pPr>
            <a:fld id="{60F20430-EF63-4AE7-B7A0-0C9B1AEB0E05}" type="slidenum">
              <a:rPr lang="en-US"/>
              <a:pPr>
                <a:defRPr/>
              </a:pPr>
              <a:t>‹#›</a:t>
            </a:fld>
            <a:endParaRPr lang="en-US" dirty="0"/>
          </a:p>
        </p:txBody>
      </p:sp>
    </p:spTree>
    <p:extLst>
      <p:ext uri="{BB962C8B-B14F-4D97-AF65-F5344CB8AC3E}">
        <p14:creationId xmlns:p14="http://schemas.microsoft.com/office/powerpoint/2010/main" val="10191717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7" name="Rectangle 6"/>
          <p:cNvSpPr>
            <a:spLocks noGrp="1" noChangeArrowheads="1"/>
          </p:cNvSpPr>
          <p:nvPr>
            <p:ph type="sldNum" sz="quarter" idx="12"/>
          </p:nvPr>
        </p:nvSpPr>
        <p:spPr>
          <a:ln/>
        </p:spPr>
        <p:txBody>
          <a:bodyPr/>
          <a:lstStyle>
            <a:lvl1pPr>
              <a:defRPr/>
            </a:lvl1pPr>
          </a:lstStyle>
          <a:p>
            <a:pPr>
              <a:defRPr/>
            </a:pPr>
            <a:fld id="{C44A361A-4931-442A-95D4-B3A5B6D62448}" type="slidenum">
              <a:rPr lang="en-US"/>
              <a:pPr>
                <a:defRPr/>
              </a:pPr>
              <a:t>‹#›</a:t>
            </a:fld>
            <a:endParaRPr lang="en-US" dirty="0"/>
          </a:p>
        </p:txBody>
      </p:sp>
    </p:spTree>
    <p:extLst>
      <p:ext uri="{BB962C8B-B14F-4D97-AF65-F5344CB8AC3E}">
        <p14:creationId xmlns:p14="http://schemas.microsoft.com/office/powerpoint/2010/main" val="14616151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6" name="Rectangle 6"/>
          <p:cNvSpPr>
            <a:spLocks noGrp="1" noChangeArrowheads="1"/>
          </p:cNvSpPr>
          <p:nvPr>
            <p:ph type="sldNum" sz="quarter" idx="12"/>
          </p:nvPr>
        </p:nvSpPr>
        <p:spPr>
          <a:ln/>
        </p:spPr>
        <p:txBody>
          <a:bodyPr/>
          <a:lstStyle>
            <a:lvl1pPr>
              <a:defRPr/>
            </a:lvl1pPr>
          </a:lstStyle>
          <a:p>
            <a:pPr>
              <a:defRPr/>
            </a:pPr>
            <a:fld id="{646171C7-BCEB-4E4D-BE52-8834A76260F3}" type="slidenum">
              <a:rPr lang="en-US"/>
              <a:pPr>
                <a:defRPr/>
              </a:pPr>
              <a:t>‹#›</a:t>
            </a:fld>
            <a:endParaRPr lang="en-US" dirty="0"/>
          </a:p>
        </p:txBody>
      </p:sp>
    </p:spTree>
    <p:extLst>
      <p:ext uri="{BB962C8B-B14F-4D97-AF65-F5344CB8AC3E}">
        <p14:creationId xmlns:p14="http://schemas.microsoft.com/office/powerpoint/2010/main" val="23219455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6" name="Rectangle 6"/>
          <p:cNvSpPr>
            <a:spLocks noGrp="1" noChangeArrowheads="1"/>
          </p:cNvSpPr>
          <p:nvPr>
            <p:ph type="sldNum" sz="quarter" idx="12"/>
          </p:nvPr>
        </p:nvSpPr>
        <p:spPr>
          <a:ln/>
        </p:spPr>
        <p:txBody>
          <a:bodyPr/>
          <a:lstStyle>
            <a:lvl1pPr>
              <a:defRPr/>
            </a:lvl1pPr>
          </a:lstStyle>
          <a:p>
            <a:pPr>
              <a:defRPr/>
            </a:pPr>
            <a:fld id="{03DE1A32-5EEC-4587-844E-696508CC9581}" type="slidenum">
              <a:rPr lang="en-US"/>
              <a:pPr>
                <a:defRPr/>
              </a:pPr>
              <a:t>‹#›</a:t>
            </a:fld>
            <a:endParaRPr lang="en-US" dirty="0"/>
          </a:p>
        </p:txBody>
      </p:sp>
    </p:spTree>
    <p:extLst>
      <p:ext uri="{BB962C8B-B14F-4D97-AF65-F5344CB8AC3E}">
        <p14:creationId xmlns:p14="http://schemas.microsoft.com/office/powerpoint/2010/main" val="16119945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6" name="Rectangle 6"/>
          <p:cNvSpPr>
            <a:spLocks noGrp="1" noChangeArrowheads="1"/>
          </p:cNvSpPr>
          <p:nvPr>
            <p:ph type="sldNum" sz="quarter" idx="12"/>
          </p:nvPr>
        </p:nvSpPr>
        <p:spPr>
          <a:ln/>
        </p:spPr>
        <p:txBody>
          <a:bodyPr/>
          <a:lstStyle>
            <a:lvl1pPr>
              <a:defRPr/>
            </a:lvl1pPr>
          </a:lstStyle>
          <a:p>
            <a:pPr>
              <a:defRPr/>
            </a:pPr>
            <a:fld id="{2F15E7CC-A340-40FD-A364-6F7ECEFC9E8E}" type="slidenum">
              <a:rPr lang="en-US"/>
              <a:pPr>
                <a:defRPr/>
              </a:pPr>
              <a:t>‹#›</a:t>
            </a:fld>
            <a:endParaRPr lang="en-US" dirty="0"/>
          </a:p>
        </p:txBody>
      </p:sp>
    </p:spTree>
    <p:extLst>
      <p:ext uri="{BB962C8B-B14F-4D97-AF65-F5344CB8AC3E}">
        <p14:creationId xmlns:p14="http://schemas.microsoft.com/office/powerpoint/2010/main" val="173334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41232230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6" name="Rectangle 6"/>
          <p:cNvSpPr>
            <a:spLocks noGrp="1" noChangeArrowheads="1"/>
          </p:cNvSpPr>
          <p:nvPr>
            <p:ph type="sldNum" sz="quarter" idx="12"/>
          </p:nvPr>
        </p:nvSpPr>
        <p:spPr>
          <a:ln/>
        </p:spPr>
        <p:txBody>
          <a:bodyPr/>
          <a:lstStyle>
            <a:lvl1pPr>
              <a:defRPr/>
            </a:lvl1pPr>
          </a:lstStyle>
          <a:p>
            <a:pPr>
              <a:defRPr/>
            </a:pPr>
            <a:fld id="{9CF2D8FD-6A39-4468-971C-CCF3C6477E7A}" type="slidenum">
              <a:rPr lang="en-US"/>
              <a:pPr>
                <a:defRPr/>
              </a:pPr>
              <a:t>‹#›</a:t>
            </a:fld>
            <a:endParaRPr lang="en-US" dirty="0"/>
          </a:p>
        </p:txBody>
      </p:sp>
    </p:spTree>
    <p:extLst>
      <p:ext uri="{BB962C8B-B14F-4D97-AF65-F5344CB8AC3E}">
        <p14:creationId xmlns:p14="http://schemas.microsoft.com/office/powerpoint/2010/main" val="9751066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6" name="Rectangle 6"/>
          <p:cNvSpPr>
            <a:spLocks noGrp="1" noChangeArrowheads="1"/>
          </p:cNvSpPr>
          <p:nvPr>
            <p:ph type="sldNum" sz="quarter" idx="12"/>
          </p:nvPr>
        </p:nvSpPr>
        <p:spPr>
          <a:ln/>
        </p:spPr>
        <p:txBody>
          <a:bodyPr/>
          <a:lstStyle>
            <a:lvl1pPr>
              <a:defRPr/>
            </a:lvl1pPr>
          </a:lstStyle>
          <a:p>
            <a:pPr>
              <a:defRPr/>
            </a:pPr>
            <a:fld id="{85762D1D-C7A5-4F2C-9D11-9F9C726491B1}" type="slidenum">
              <a:rPr lang="en-US"/>
              <a:pPr>
                <a:defRPr/>
              </a:pPr>
              <a:t>‹#›</a:t>
            </a:fld>
            <a:endParaRPr lang="en-US" dirty="0"/>
          </a:p>
        </p:txBody>
      </p:sp>
    </p:spTree>
    <p:extLst>
      <p:ext uri="{BB962C8B-B14F-4D97-AF65-F5344CB8AC3E}">
        <p14:creationId xmlns:p14="http://schemas.microsoft.com/office/powerpoint/2010/main" val="8039994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7" name="Rectangle 6"/>
          <p:cNvSpPr>
            <a:spLocks noGrp="1" noChangeArrowheads="1"/>
          </p:cNvSpPr>
          <p:nvPr>
            <p:ph type="sldNum" sz="quarter" idx="12"/>
          </p:nvPr>
        </p:nvSpPr>
        <p:spPr>
          <a:ln/>
        </p:spPr>
        <p:txBody>
          <a:bodyPr/>
          <a:lstStyle>
            <a:lvl1pPr>
              <a:defRPr/>
            </a:lvl1pPr>
          </a:lstStyle>
          <a:p>
            <a:pPr>
              <a:defRPr/>
            </a:pPr>
            <a:fld id="{D8DF0905-BA23-44DB-B96A-383EA77589DF}" type="slidenum">
              <a:rPr lang="en-US"/>
              <a:pPr>
                <a:defRPr/>
              </a:pPr>
              <a:t>‹#›</a:t>
            </a:fld>
            <a:endParaRPr lang="en-US" dirty="0"/>
          </a:p>
        </p:txBody>
      </p:sp>
    </p:spTree>
    <p:extLst>
      <p:ext uri="{BB962C8B-B14F-4D97-AF65-F5344CB8AC3E}">
        <p14:creationId xmlns:p14="http://schemas.microsoft.com/office/powerpoint/2010/main" val="20224524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9" name="Rectangle 6"/>
          <p:cNvSpPr>
            <a:spLocks noGrp="1" noChangeArrowheads="1"/>
          </p:cNvSpPr>
          <p:nvPr>
            <p:ph type="sldNum" sz="quarter" idx="12"/>
          </p:nvPr>
        </p:nvSpPr>
        <p:spPr>
          <a:ln/>
        </p:spPr>
        <p:txBody>
          <a:bodyPr/>
          <a:lstStyle>
            <a:lvl1pPr>
              <a:defRPr/>
            </a:lvl1pPr>
          </a:lstStyle>
          <a:p>
            <a:pPr>
              <a:defRPr/>
            </a:pPr>
            <a:fld id="{FF105198-1D56-43EF-8997-1D02D872C264}" type="slidenum">
              <a:rPr lang="en-US"/>
              <a:pPr>
                <a:defRPr/>
              </a:pPr>
              <a:t>‹#›</a:t>
            </a:fld>
            <a:endParaRPr lang="en-US" dirty="0"/>
          </a:p>
        </p:txBody>
      </p:sp>
    </p:spTree>
    <p:extLst>
      <p:ext uri="{BB962C8B-B14F-4D97-AF65-F5344CB8AC3E}">
        <p14:creationId xmlns:p14="http://schemas.microsoft.com/office/powerpoint/2010/main" val="18681457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5" name="Rectangle 6"/>
          <p:cNvSpPr>
            <a:spLocks noGrp="1" noChangeArrowheads="1"/>
          </p:cNvSpPr>
          <p:nvPr>
            <p:ph type="sldNum" sz="quarter" idx="12"/>
          </p:nvPr>
        </p:nvSpPr>
        <p:spPr>
          <a:ln/>
        </p:spPr>
        <p:txBody>
          <a:bodyPr/>
          <a:lstStyle>
            <a:lvl1pPr>
              <a:defRPr/>
            </a:lvl1pPr>
          </a:lstStyle>
          <a:p>
            <a:pPr>
              <a:defRPr/>
            </a:pPr>
            <a:fld id="{6991E414-3982-43FF-A555-BF38A4BE854D}" type="slidenum">
              <a:rPr lang="en-US"/>
              <a:pPr>
                <a:defRPr/>
              </a:pPr>
              <a:t>‹#›</a:t>
            </a:fld>
            <a:endParaRPr lang="en-US" dirty="0"/>
          </a:p>
        </p:txBody>
      </p:sp>
    </p:spTree>
    <p:extLst>
      <p:ext uri="{BB962C8B-B14F-4D97-AF65-F5344CB8AC3E}">
        <p14:creationId xmlns:p14="http://schemas.microsoft.com/office/powerpoint/2010/main" val="14173760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4" name="Rectangle 6"/>
          <p:cNvSpPr>
            <a:spLocks noGrp="1" noChangeArrowheads="1"/>
          </p:cNvSpPr>
          <p:nvPr>
            <p:ph type="sldNum" sz="quarter" idx="12"/>
          </p:nvPr>
        </p:nvSpPr>
        <p:spPr>
          <a:ln/>
        </p:spPr>
        <p:txBody>
          <a:bodyPr/>
          <a:lstStyle>
            <a:lvl1pPr>
              <a:defRPr/>
            </a:lvl1pPr>
          </a:lstStyle>
          <a:p>
            <a:pPr>
              <a:defRPr/>
            </a:pPr>
            <a:fld id="{FF7A70FA-5E0A-437A-972F-6A949FE3D7DB}" type="slidenum">
              <a:rPr lang="en-US"/>
              <a:pPr>
                <a:defRPr/>
              </a:pPr>
              <a:t>‹#›</a:t>
            </a:fld>
            <a:endParaRPr lang="en-US" dirty="0"/>
          </a:p>
        </p:txBody>
      </p:sp>
    </p:spTree>
    <p:extLst>
      <p:ext uri="{BB962C8B-B14F-4D97-AF65-F5344CB8AC3E}">
        <p14:creationId xmlns:p14="http://schemas.microsoft.com/office/powerpoint/2010/main" val="17668294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7" name="Rectangle 6"/>
          <p:cNvSpPr>
            <a:spLocks noGrp="1" noChangeArrowheads="1"/>
          </p:cNvSpPr>
          <p:nvPr>
            <p:ph type="sldNum" sz="quarter" idx="12"/>
          </p:nvPr>
        </p:nvSpPr>
        <p:spPr>
          <a:ln/>
        </p:spPr>
        <p:txBody>
          <a:bodyPr/>
          <a:lstStyle>
            <a:lvl1pPr>
              <a:defRPr/>
            </a:lvl1pPr>
          </a:lstStyle>
          <a:p>
            <a:pPr>
              <a:defRPr/>
            </a:pPr>
            <a:fld id="{60F6AA6A-2922-4FD2-8E1E-AB2F185F3F2F}" type="slidenum">
              <a:rPr lang="en-US"/>
              <a:pPr>
                <a:defRPr/>
              </a:pPr>
              <a:t>‹#›</a:t>
            </a:fld>
            <a:endParaRPr lang="en-US" dirty="0"/>
          </a:p>
        </p:txBody>
      </p:sp>
    </p:spTree>
    <p:extLst>
      <p:ext uri="{BB962C8B-B14F-4D97-AF65-F5344CB8AC3E}">
        <p14:creationId xmlns:p14="http://schemas.microsoft.com/office/powerpoint/2010/main" val="9168671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7" name="Rectangle 6"/>
          <p:cNvSpPr>
            <a:spLocks noGrp="1" noChangeArrowheads="1"/>
          </p:cNvSpPr>
          <p:nvPr>
            <p:ph type="sldNum" sz="quarter" idx="12"/>
          </p:nvPr>
        </p:nvSpPr>
        <p:spPr>
          <a:ln/>
        </p:spPr>
        <p:txBody>
          <a:bodyPr/>
          <a:lstStyle>
            <a:lvl1pPr>
              <a:defRPr/>
            </a:lvl1pPr>
          </a:lstStyle>
          <a:p>
            <a:pPr>
              <a:defRPr/>
            </a:pPr>
            <a:fld id="{45A7A2B4-1795-4E40-832A-56C2B8C46E96}" type="slidenum">
              <a:rPr lang="en-US"/>
              <a:pPr>
                <a:defRPr/>
              </a:pPr>
              <a:t>‹#›</a:t>
            </a:fld>
            <a:endParaRPr lang="en-US" dirty="0"/>
          </a:p>
        </p:txBody>
      </p:sp>
    </p:spTree>
    <p:extLst>
      <p:ext uri="{BB962C8B-B14F-4D97-AF65-F5344CB8AC3E}">
        <p14:creationId xmlns:p14="http://schemas.microsoft.com/office/powerpoint/2010/main" val="34525409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6" name="Rectangle 6"/>
          <p:cNvSpPr>
            <a:spLocks noGrp="1" noChangeArrowheads="1"/>
          </p:cNvSpPr>
          <p:nvPr>
            <p:ph type="sldNum" sz="quarter" idx="12"/>
          </p:nvPr>
        </p:nvSpPr>
        <p:spPr>
          <a:ln/>
        </p:spPr>
        <p:txBody>
          <a:bodyPr/>
          <a:lstStyle>
            <a:lvl1pPr>
              <a:defRPr/>
            </a:lvl1pPr>
          </a:lstStyle>
          <a:p>
            <a:pPr>
              <a:defRPr/>
            </a:pPr>
            <a:fld id="{8474AAAB-5F8D-4FA5-87D5-654C463AB8CB}" type="slidenum">
              <a:rPr lang="en-US"/>
              <a:pPr>
                <a:defRPr/>
              </a:pPr>
              <a:t>‹#›</a:t>
            </a:fld>
            <a:endParaRPr lang="en-US" dirty="0"/>
          </a:p>
        </p:txBody>
      </p:sp>
    </p:spTree>
    <p:extLst>
      <p:ext uri="{BB962C8B-B14F-4D97-AF65-F5344CB8AC3E}">
        <p14:creationId xmlns:p14="http://schemas.microsoft.com/office/powerpoint/2010/main" val="29988747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What Kind Of Life?</a:t>
            </a:r>
          </a:p>
        </p:txBody>
      </p:sp>
      <p:sp>
        <p:nvSpPr>
          <p:cNvPr id="6" name="Rectangle 6"/>
          <p:cNvSpPr>
            <a:spLocks noGrp="1" noChangeArrowheads="1"/>
          </p:cNvSpPr>
          <p:nvPr>
            <p:ph type="sldNum" sz="quarter" idx="12"/>
          </p:nvPr>
        </p:nvSpPr>
        <p:spPr>
          <a:ln/>
        </p:spPr>
        <p:txBody>
          <a:bodyPr/>
          <a:lstStyle>
            <a:lvl1pPr>
              <a:defRPr/>
            </a:lvl1pPr>
          </a:lstStyle>
          <a:p>
            <a:pPr>
              <a:defRPr/>
            </a:pPr>
            <a:fld id="{A7CF21F9-7F33-4256-85B2-F1F492A1E927}" type="slidenum">
              <a:rPr lang="en-US"/>
              <a:pPr>
                <a:defRPr/>
              </a:pPr>
              <a:t>‹#›</a:t>
            </a:fld>
            <a:endParaRPr lang="en-US" dirty="0"/>
          </a:p>
        </p:txBody>
      </p:sp>
    </p:spTree>
    <p:extLst>
      <p:ext uri="{BB962C8B-B14F-4D97-AF65-F5344CB8AC3E}">
        <p14:creationId xmlns:p14="http://schemas.microsoft.com/office/powerpoint/2010/main" val="3222840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theme" Target="../theme/theme10.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image" Target="../media/image13.jpg"/><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10" Type="http://schemas.openxmlformats.org/officeDocument/2006/relationships/slideLayout" Target="../slideLayouts/slideLayout126.xml"/><Relationship Id="rId19" Type="http://schemas.openxmlformats.org/officeDocument/2006/relationships/theme" Target="../theme/theme11.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What Kind Of Life?</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Prayers Never Prayed</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1344002455"/>
      </p:ext>
    </p:extLst>
  </p:cSld>
  <p:clrMap bg1="dk1" tx1="lt1" bg2="dk2" tx2="lt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 id="2147483978" r:id="rId13"/>
    <p:sldLayoutId id="2147483979" r:id="rId14"/>
    <p:sldLayoutId id="2147483980" r:id="rId15"/>
    <p:sldLayoutId id="2147483981" r:id="rId16"/>
    <p:sldLayoutId id="2147483982"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60000"/>
                    <a:lumOff val="40000"/>
                  </a:schemeClr>
                </a:solidFill>
              </a:defRPr>
            </a:lvl1pPr>
          </a:lstStyle>
          <a:p>
            <a:pPr>
              <a:defRPr/>
            </a:pPr>
            <a:r>
              <a:rPr lang="en-US"/>
              <a:t>Joy In Fellowship</a:t>
            </a:r>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60000"/>
                    <a:lumOff val="40000"/>
                  </a:schemeClr>
                </a:solidFill>
              </a:defRPr>
            </a:lvl1p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654878490"/>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 id="2147483996" r:id="rId13"/>
    <p:sldLayoutId id="2147483997" r:id="rId14"/>
    <p:sldLayoutId id="2147483998" r:id="rId15"/>
    <p:sldLayoutId id="2147483999" r:id="rId16"/>
    <p:sldLayoutId id="2147484000" r:id="rId17"/>
    <p:sldLayoutId id="2147484001" r:id="rId18"/>
  </p:sldLayoutIdLst>
  <p:hf sldNum="0" hdr="0" dt="0"/>
  <p:txStyles>
    <p:title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What Kind Of Life?</a:t>
            </a: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52E6E797-7EA4-4BE0-B64C-8FE640348AF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1219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2514600"/>
            <a:ext cx="82296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What Kind Of Life?</a:t>
            </a: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CA6C8CD2-BBB0-4F0E-A0CE-35F15146FEC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What Kind Of Life?</a:t>
            </a:r>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DD745C-AD9C-4F37-ADEC-69EB112F5658}"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What Kind Of Life?</a:t>
            </a:r>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E6FE35BC-B84D-490E-B6C0-A7A96EEF82B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1219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2514600"/>
            <a:ext cx="82296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What Kind Of Life?</a:t>
            </a:r>
          </a:p>
        </p:txBody>
      </p:sp>
      <p:sp>
        <p:nvSpPr>
          <p:cNvPr id="122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6D194804-5AB9-4CC4-A152-111BCAB417D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What Kind Of Life?</a:t>
            </a:r>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BED3193-CE87-43DB-9A63-14470DE8D8D6}"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What Kind Of Life?</a:t>
            </a:r>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F803EA-E8A2-4367-A417-A189CCC1C4A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1219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457200" y="2514600"/>
            <a:ext cx="82296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What Kind Of Life?</a:t>
            </a:r>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6B7FE20-B6FD-4C62-BB81-2D6BF2AA321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publicdomainfiles.com/show_file.php?id=13488036013319"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0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101.xml"/></Relationships>
</file>

<file path=ppt/slides/_rels/slide13.xml.rels><?xml version="1.0" encoding="UTF-8" standalone="yes"?>
<Relationships xmlns="http://schemas.openxmlformats.org/package/2006/relationships"><Relationship Id="rId3" Type="http://schemas.openxmlformats.org/officeDocument/2006/relationships/hyperlink" Target="https://www.privateinternetaccess.com/blog/2018/06/dead-an-attack-vector-on-web-services-due-to-e-mails-faults-due-to-dns/"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privateinternetaccess.com/blog/2018/06/dead-an-attack-vector-on-web-services-due-to-e-mails-faults-due-to-dns/"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34.xml"/><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3" Type="http://schemas.openxmlformats.org/officeDocument/2006/relationships/hyperlink" Target="https://www.privateinternetaccess.com/blog/2018/06/dead-an-attack-vector-on-web-services-due-to-e-mails-faults-due-to-dns/"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privateinternetaccess.com/blog/2018/06/dead-an-attack-vector-on-web-services-due-to-e-mails-faults-due-to-dns/"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privateinternetaccess.com/blog/2018/06/dead-an-attack-vector-on-web-services-due-to-e-mails-faults-due-to-dns/"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privateinternetaccess.com/blog/2018/06/dead-an-attack-vector-on-web-services-due-to-e-mails-faults-due-to-dns/"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101.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0" y="0"/>
            <a:ext cx="9144000" cy="1066800"/>
          </a:xfrm>
        </p:spPr>
        <p:txBody>
          <a:bodyPr/>
          <a:lstStyle/>
          <a:p>
            <a:pPr eaLnBrk="1" hangingPunct="1"/>
            <a:r>
              <a:rPr lang="en-US" sz="4800" b="1" u="sng" dirty="0">
                <a:solidFill>
                  <a:srgbClr val="FFC000"/>
                </a:solidFill>
                <a:cs typeface="Times New Roman" pitchFamily="18" charset="0"/>
              </a:rPr>
              <a:t>What Kind Of Life?</a:t>
            </a:r>
          </a:p>
        </p:txBody>
      </p:sp>
      <p:sp>
        <p:nvSpPr>
          <p:cNvPr id="10243" name="Rectangle 3"/>
          <p:cNvSpPr>
            <a:spLocks noGrp="1" noChangeArrowheads="1"/>
          </p:cNvSpPr>
          <p:nvPr>
            <p:ph type="subTitle" idx="1"/>
          </p:nvPr>
        </p:nvSpPr>
        <p:spPr>
          <a:xfrm>
            <a:off x="0" y="2057400"/>
            <a:ext cx="4341440" cy="3200400"/>
          </a:xfrm>
        </p:spPr>
        <p:txBody>
          <a:bodyPr/>
          <a:lstStyle/>
          <a:p>
            <a:pPr eaLnBrk="1" hangingPunct="1"/>
            <a:r>
              <a:rPr lang="en-US" sz="4000" b="1" dirty="0"/>
              <a:t>Text: </a:t>
            </a:r>
          </a:p>
          <a:p>
            <a:pPr eaLnBrk="1" hangingPunct="1"/>
            <a:r>
              <a:rPr lang="nn-NO" sz="4000" b="1" dirty="0"/>
              <a:t>Romans 14:12; </a:t>
            </a:r>
          </a:p>
          <a:p>
            <a:pPr eaLnBrk="1" hangingPunct="1"/>
            <a:r>
              <a:rPr lang="nn-NO" sz="4000" b="1" dirty="0"/>
              <a:t>II Corinthians 5:10 </a:t>
            </a:r>
          </a:p>
        </p:txBody>
      </p:sp>
      <p:pic>
        <p:nvPicPr>
          <p:cNvPr id="6" name="Picture 5" descr="A picture containing light&#10;&#10;Description automatically generated">
            <a:extLst>
              <a:ext uri="{FF2B5EF4-FFF2-40B4-BE49-F238E27FC236}">
                <a16:creationId xmlns:a16="http://schemas.microsoft.com/office/drawing/2014/main" id="{8BE3FFC0-0DCA-42A0-8DBB-D4AC7DBE5B3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341440" y="990600"/>
            <a:ext cx="4790000" cy="6020000"/>
          </a:xfrm>
          <a:prstGeom prst="rect">
            <a:avLst/>
          </a:prstGeom>
        </p:spPr>
      </p:pic>
      <p:sp>
        <p:nvSpPr>
          <p:cNvPr id="7" name="TextBox 6">
            <a:extLst>
              <a:ext uri="{FF2B5EF4-FFF2-40B4-BE49-F238E27FC236}">
                <a16:creationId xmlns:a16="http://schemas.microsoft.com/office/drawing/2014/main" id="{ADEDA3E9-8122-4917-BF60-C48F3F9D85EE}"/>
              </a:ext>
            </a:extLst>
          </p:cNvPr>
          <p:cNvSpPr txBox="1"/>
          <p:nvPr/>
        </p:nvSpPr>
        <p:spPr>
          <a:xfrm>
            <a:off x="5441040" y="2400399"/>
            <a:ext cx="3348994" cy="1446550"/>
          </a:xfrm>
          <a:prstGeom prst="rect">
            <a:avLst/>
          </a:prstGeom>
          <a:noFill/>
        </p:spPr>
        <p:txBody>
          <a:bodyPr wrap="none" rtlCol="0">
            <a:spAutoFit/>
            <a:scene3d>
              <a:camera prst="isometricOffAxis1Right"/>
              <a:lightRig rig="threePt" dir="t"/>
            </a:scene3d>
          </a:bodyPr>
          <a:lstStyle/>
          <a:p>
            <a:r>
              <a:rPr lang="en-US" sz="8800" dirty="0">
                <a:solidFill>
                  <a:srgbClr val="00000C"/>
                </a:solidFill>
              </a:rPr>
              <a:t>R.I.P.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068825" y="871955"/>
            <a:ext cx="6078145" cy="530024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2000" b="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Serve God</a:t>
            </a:r>
          </a:p>
          <a:p>
            <a:pPr marL="914400" lvl="1" indent="-457200" algn="l">
              <a:lnSpc>
                <a:spcPct val="120000"/>
              </a:lnSpc>
              <a:spcBef>
                <a:spcPct val="0"/>
              </a:spcBef>
              <a:spcAft>
                <a:spcPts val="600"/>
              </a:spcAft>
              <a:buClr>
                <a:srgbClr val="B80E0F"/>
              </a:buClr>
              <a:buSzPct val="160000"/>
              <a:buFont typeface="Wingdings" panose="05000000000000000000" pitchFamily="2" charset="2"/>
              <a:buChar char="q"/>
              <a:defRPr/>
            </a:pPr>
            <a:r>
              <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Rom. 12:3-8</a:t>
            </a: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Serve</a:t>
            </a:r>
            <a:r>
              <a:rPr kumimoji="0" lang="en-US" altLang="en-US" sz="2000" b="1" i="0" u="none" strike="noStrike" kern="1200" cap="all" spc="0" normalizeH="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 One Another out of Love</a:t>
            </a:r>
          </a:p>
          <a:p>
            <a:pPr marL="914400" lvl="1" indent="-452438" algn="l">
              <a:lnSpc>
                <a:spcPct val="120000"/>
              </a:lnSpc>
              <a:spcBef>
                <a:spcPct val="0"/>
              </a:spcBef>
              <a:spcAft>
                <a:spcPts val="600"/>
              </a:spcAft>
              <a:buClr>
                <a:srgbClr val="B80E0F"/>
              </a:buClr>
              <a:buSzPct val="160000"/>
              <a:buFont typeface="Wingdings" panose="05000000000000000000" pitchFamily="2" charset="2"/>
              <a:buChar char="q"/>
              <a:defRPr/>
            </a:pPr>
            <a:r>
              <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II Cor. 9:12-15; </a:t>
            </a:r>
            <a:r>
              <a:rPr lang="nn-NO"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Gal. 5:13; I Pet. 4:8-11</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Phil. 2:3-4; Rom. 12:9-13: In serving God we will serve one another! </a:t>
            </a: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7"/>
            <a:ext cx="6097404" cy="424543"/>
          </a:xfrm>
        </p:spPr>
        <p:txBody>
          <a:bodyPr vert="horz" lIns="91440" tIns="45720" rIns="91440" bIns="45720" rtlCol="0" anchor="ctr">
            <a:noAutofit/>
          </a:bodyPr>
          <a:lstStyle/>
          <a:p>
            <a:pPr>
              <a:defRPr/>
            </a:pPr>
            <a:r>
              <a:rPr lang="en-US" sz="2800" u="sng" dirty="0">
                <a:solidFill>
                  <a:srgbClr val="0000FF"/>
                </a:solidFill>
                <a:latin typeface="Arial" panose="020B0604020202020204" pitchFamily="34" charset="0"/>
                <a:cs typeface="Arial" panose="020B0604020202020204" pitchFamily="34" charset="0"/>
              </a:rPr>
              <a:t>How Will You Answer?</a:t>
            </a: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2" y="32657"/>
            <a:ext cx="304635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What is the Service of Your Life?</a:t>
            </a:r>
          </a:p>
        </p:txBody>
      </p:sp>
      <p:sp>
        <p:nvSpPr>
          <p:cNvPr id="2" name="Footer Placeholder 1">
            <a:extLst>
              <a:ext uri="{FF2B5EF4-FFF2-40B4-BE49-F238E27FC236}">
                <a16:creationId xmlns:a16="http://schemas.microsoft.com/office/drawing/2014/main" id="{2F2D4AE4-3F33-42BE-8A3C-F0C683D61AE9}"/>
              </a:ext>
            </a:extLst>
          </p:cNvPr>
          <p:cNvSpPr>
            <a:spLocks noGrp="1"/>
          </p:cNvSpPr>
          <p:nvPr>
            <p:ph type="ftr" sz="quarter" idx="11"/>
          </p:nvPr>
        </p:nvSpPr>
        <p:spPr>
          <a:xfrm>
            <a:off x="0" y="6629400"/>
            <a:ext cx="5004649" cy="224414"/>
          </a:xfrm>
        </p:spPr>
        <p:txBody>
          <a:bodyPr/>
          <a:lstStyle/>
          <a:p>
            <a:pPr marL="0" marR="0" lvl="0" indent="0" algn="l" defTabSz="914400" rtl="0" eaLnBrk="1" fontAlgn="base" latinLnBrk="0" hangingPunct="1">
              <a:lnSpc>
                <a:spcPct val="100000"/>
              </a:lnSpc>
              <a:spcBef>
                <a:spcPct val="0"/>
              </a:spcBef>
              <a:spcAft>
                <a:spcPct val="0"/>
              </a:spcAft>
              <a:buClr>
                <a:srgbClr val="6BA9DA"/>
              </a:buClr>
              <a:buSzPct val="115000"/>
              <a:buFont typeface="Wingdings" pitchFamily="2" charset="2"/>
              <a:buNone/>
              <a:tabLst/>
              <a:defRPr/>
            </a:pPr>
            <a:r>
              <a:rPr kumimoji="0" lang="en-US" sz="1000" b="0" i="0" u="none" strike="noStrike" kern="1200" cap="none" spc="0" normalizeH="0" baseline="0" noProof="0" dirty="0">
                <a:ln>
                  <a:noFill/>
                </a:ln>
                <a:solidFill>
                  <a:prstClr val="black">
                    <a:tint val="75000"/>
                  </a:prstClr>
                </a:solidFill>
                <a:effectLst/>
                <a:uLnTx/>
                <a:uFillTx/>
                <a:latin typeface="Tahoma" pitchFamily="34" charset="0"/>
                <a:ea typeface="+mn-ea"/>
                <a:cs typeface="Times New Roman" pitchFamily="18" charset="0"/>
              </a:rPr>
              <a:t>What Kind Of Life?</a:t>
            </a:r>
          </a:p>
        </p:txBody>
      </p:sp>
      <p:sp>
        <p:nvSpPr>
          <p:cNvPr id="9" name="Text Box 8">
            <a:extLst>
              <a:ext uri="{FF2B5EF4-FFF2-40B4-BE49-F238E27FC236}">
                <a16:creationId xmlns:a16="http://schemas.microsoft.com/office/drawing/2014/main" id="{12A886CD-FEAA-4B62-963F-32F90CAF93A7}"/>
              </a:ext>
            </a:extLst>
          </p:cNvPr>
          <p:cNvSpPr txBox="1">
            <a:spLocks noChangeArrowheads="1"/>
          </p:cNvSpPr>
          <p:nvPr/>
        </p:nvSpPr>
        <p:spPr bwMode="auto">
          <a:xfrm>
            <a:off x="81116" y="2130700"/>
            <a:ext cx="2890684" cy="3785652"/>
          </a:xfrm>
          <a:prstGeom prst="rect">
            <a:avLst/>
          </a:prstGeom>
          <a:solidFill>
            <a:srgbClr val="5ECCF3">
              <a:lumMod val="20000"/>
              <a:lumOff val="80000"/>
            </a:srgb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060"/>
                </a:solidFill>
                <a:effectLst/>
                <a:uLnTx/>
                <a:uFillTx/>
                <a:latin typeface="Tahoma" pitchFamily="34" charset="0"/>
                <a:ea typeface="+mn-ea"/>
                <a:cs typeface="Times New Roman" pitchFamily="18" charset="0"/>
              </a:rPr>
              <a:t>Phil. 2:3-4</a:t>
            </a:r>
          </a:p>
          <a:p>
            <a:pPr lvl="0" algn="l" fontAlgn="auto">
              <a:spcBef>
                <a:spcPts val="0"/>
              </a:spcBef>
              <a:spcAft>
                <a:spcPts val="0"/>
              </a:spcAft>
              <a:buAutoNum type="arabicPeriod" startAt="3"/>
              <a:defRPr/>
            </a:pPr>
            <a:r>
              <a:rPr lang="en-US" sz="1800" b="0" kern="0" dirty="0">
                <a:solidFill>
                  <a:srgbClr val="006600"/>
                </a:solidFill>
                <a:latin typeface="Tahoma" pitchFamily="34" charset="0"/>
              </a:rPr>
              <a:t>Do nothing from selfishness or empty conceit, but with humility of mind regard one another as more important than yourselves;</a:t>
            </a:r>
          </a:p>
          <a:p>
            <a:pPr marL="461963" lvl="0" indent="-461963" algn="l" fontAlgn="auto">
              <a:spcBef>
                <a:spcPts val="0"/>
              </a:spcBef>
              <a:spcAft>
                <a:spcPts val="0"/>
              </a:spcAft>
              <a:defRPr/>
            </a:pPr>
            <a:r>
              <a:rPr lang="en-US" sz="1800" b="0" kern="0" dirty="0">
                <a:solidFill>
                  <a:srgbClr val="006600"/>
                </a:solidFill>
                <a:latin typeface="Tahoma" pitchFamily="34" charset="0"/>
              </a:rPr>
              <a:t>4.  do not merely look out for your own personal interests, but also for the interests of others.</a:t>
            </a:r>
            <a:endParaRPr kumimoji="0" lang="en-US" sz="1800" b="0" i="0" u="none" strike="noStrike" kern="0" cap="none" spc="0" normalizeH="0" baseline="0" noProof="0" dirty="0">
              <a:ln>
                <a:noFill/>
              </a:ln>
              <a:solidFill>
                <a:srgbClr val="006600"/>
              </a:solidFill>
              <a:effectLst/>
              <a:uLnTx/>
              <a:uFillTx/>
              <a:latin typeface="Tahoma" pitchFamily="34" charset="0"/>
              <a:ea typeface="+mn-ea"/>
              <a:cs typeface="Times New Roman" pitchFamily="18" charset="0"/>
            </a:endParaRPr>
          </a:p>
        </p:txBody>
      </p:sp>
      <p:pic>
        <p:nvPicPr>
          <p:cNvPr id="10" name="Picture 9">
            <a:extLst>
              <a:ext uri="{FF2B5EF4-FFF2-40B4-BE49-F238E27FC236}">
                <a16:creationId xmlns:a16="http://schemas.microsoft.com/office/drawing/2014/main" id="{150E1BA5-217A-4338-9DB6-8C402785DE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10401" y="4143526"/>
            <a:ext cx="2179678" cy="2636155"/>
          </a:xfrm>
          <a:prstGeom prst="rect">
            <a:avLst/>
          </a:prstGeom>
          <a:noFill/>
        </p:spPr>
      </p:pic>
      <p:sp>
        <p:nvSpPr>
          <p:cNvPr id="11" name="Text Box 7">
            <a:extLst>
              <a:ext uri="{FF2B5EF4-FFF2-40B4-BE49-F238E27FC236}">
                <a16:creationId xmlns:a16="http://schemas.microsoft.com/office/drawing/2014/main" id="{F30C8AFE-E9E8-481A-937B-AC37A7D3550D}"/>
              </a:ext>
            </a:extLst>
          </p:cNvPr>
          <p:cNvSpPr txBox="1">
            <a:spLocks noChangeArrowheads="1"/>
          </p:cNvSpPr>
          <p:nvPr/>
        </p:nvSpPr>
        <p:spPr bwMode="auto">
          <a:xfrm>
            <a:off x="3055427" y="4925725"/>
            <a:ext cx="4213723"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eaLnBrk="1" hangingPunct="1"/>
            <a:r>
              <a:rPr lang="en-US" sz="2800" dirty="0">
                <a:solidFill>
                  <a:srgbClr val="006600"/>
                </a:solidFill>
                <a:latin typeface="Tahoma" pitchFamily="34" charset="0"/>
                <a:cs typeface="Times New Roman" pitchFamily="18" charset="0"/>
              </a:rPr>
              <a:t>My Purpose in Life is to Serve Others! – </a:t>
            </a:r>
          </a:p>
          <a:p>
            <a:pPr marL="0" lvl="0" indent="0" eaLnBrk="1" hangingPunct="1"/>
            <a:r>
              <a:rPr lang="en-US" sz="2800" dirty="0">
                <a:solidFill>
                  <a:srgbClr val="006600"/>
                </a:solidFill>
                <a:latin typeface="Tahoma" pitchFamily="34" charset="0"/>
                <a:cs typeface="Times New Roman" pitchFamily="18" charset="0"/>
              </a:rPr>
              <a:t>Are you focused on serving others?</a:t>
            </a:r>
            <a:endParaRPr kumimoji="0" lang="en-US" sz="2800" b="1" i="1" u="none" strike="noStrike" kern="1200" cap="none" spc="0" normalizeH="0" baseline="0" noProof="0" dirty="0">
              <a:ln>
                <a:noFill/>
              </a:ln>
              <a:solidFill>
                <a:srgbClr val="006600"/>
              </a:solidFill>
              <a:effectLst/>
              <a:uLnTx/>
              <a:uFillTx/>
              <a:latin typeface="Tahoma" pitchFamily="34" charset="0"/>
              <a:cs typeface="Times New Roman" pitchFamily="18" charset="0"/>
            </a:endParaRPr>
          </a:p>
        </p:txBody>
      </p:sp>
      <p:sp>
        <p:nvSpPr>
          <p:cNvPr id="14" name="Text Box 3">
            <a:extLst>
              <a:ext uri="{FF2B5EF4-FFF2-40B4-BE49-F238E27FC236}">
                <a16:creationId xmlns:a16="http://schemas.microsoft.com/office/drawing/2014/main" id="{0774D142-52B6-40BF-B38B-163DEF759ACB}"/>
              </a:ext>
            </a:extLst>
          </p:cNvPr>
          <p:cNvSpPr txBox="1">
            <a:spLocks noChangeArrowheads="1"/>
          </p:cNvSpPr>
          <p:nvPr/>
        </p:nvSpPr>
        <p:spPr bwMode="auto">
          <a:xfrm>
            <a:off x="3121144" y="533400"/>
            <a:ext cx="5946655" cy="338554"/>
          </a:xfrm>
          <a:prstGeom prst="rect">
            <a:avLst/>
          </a:prstGeom>
          <a:solidFill>
            <a:srgbClr val="B4DCFA">
              <a:lumMod val="90000"/>
            </a:srgbClr>
          </a:solidFill>
          <a:ln w="28575">
            <a:solidFill>
              <a:srgbClr val="B4DCFA">
                <a:lumMod val="50000"/>
              </a:srgbClr>
            </a:solidFill>
          </a:ln>
          <a:effectLst/>
        </p:spPr>
        <p:txBody>
          <a:bodyPr wrap="square">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marR="0" lvl="0" indent="-45720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2060"/>
                </a:solidFill>
                <a:effectLst/>
                <a:uLnTx/>
                <a:uFillTx/>
                <a:latin typeface="Tahoma" pitchFamily="34" charset="0"/>
                <a:ea typeface="+mn-ea"/>
                <a:cs typeface="Times New Roman" pitchFamily="18" charset="0"/>
              </a:rPr>
              <a:t>A Question of Service – to God and Man!</a:t>
            </a:r>
            <a:endParaRPr kumimoji="0" lang="en-US" sz="1600" b="0" i="0" u="none" strike="noStrike" kern="0" cap="none" spc="0" normalizeH="0" baseline="0" noProof="0" dirty="0">
              <a:ln>
                <a:noFill/>
              </a:ln>
              <a:solidFill>
                <a:srgbClr val="00206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9703129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animEffect transition="in" filter="barn(inVertical)">
                                      <p:cBhvr>
                                        <p:cTn id="16" dur="500"/>
                                        <p:tgtEl>
                                          <p:spTgt spid="1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barn(inVertical)">
                                      <p:cBhvr>
                                        <p:cTn id="21" dur="500"/>
                                        <p:tgtEl>
                                          <p:spTgt spid="12">
                                            <p:txEl>
                                              <p:pRg st="2" end="2"/>
                                            </p:txEl>
                                          </p:spTgt>
                                        </p:tgtEl>
                                      </p:cBhvr>
                                    </p:animEffect>
                                  </p:childTnLst>
                                </p:cTn>
                              </p:par>
                            </p:childTnLst>
                          </p:cTn>
                        </p:par>
                        <p:par>
                          <p:cTn id="22" fill="hold">
                            <p:stCondLst>
                              <p:cond delay="500"/>
                            </p:stCondLst>
                            <p:childTnLst>
                              <p:par>
                                <p:cTn id="23" presetID="16" presetClass="entr" presetSubtype="21" fill="hold" nodeType="after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Effect transition="in" filter="barn(inVertical)">
                                      <p:cBhvr>
                                        <p:cTn id="25" dur="500"/>
                                        <p:tgtEl>
                                          <p:spTgt spid="1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2">
                                            <p:txEl>
                                              <p:pRg st="4" end="4"/>
                                            </p:txEl>
                                          </p:spTgt>
                                        </p:tgtEl>
                                        <p:attrNameLst>
                                          <p:attrName>style.visibility</p:attrName>
                                        </p:attrNameLst>
                                      </p:cBhvr>
                                      <p:to>
                                        <p:strVal val="visible"/>
                                      </p:to>
                                    </p:set>
                                    <p:animEffect transition="in" filter="barn(inVertical)">
                                      <p:cBhvr>
                                        <p:cTn id="30" dur="500"/>
                                        <p:tgtEl>
                                          <p:spTgt spid="12">
                                            <p:txEl>
                                              <p:pRg st="4" end="4"/>
                                            </p:txEl>
                                          </p:spTgt>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068825" y="871955"/>
            <a:ext cx="6078145" cy="530024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Eph. 3:14-15; Rom. 8:14-17; I Tim. 3:15: saints are members of God’s family</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914400" lvl="1" indent="-457200" algn="l">
              <a:lnSpc>
                <a:spcPct val="120000"/>
              </a:lnSpc>
              <a:spcBef>
                <a:spcPct val="0"/>
              </a:spcBef>
              <a:spcAft>
                <a:spcPts val="600"/>
              </a:spcAft>
              <a:buClr>
                <a:srgbClr val="B80E0F"/>
              </a:buClr>
              <a:buSzPct val="160000"/>
              <a:buFont typeface="Wingdings" panose="05000000000000000000" pitchFamily="2" charset="2"/>
              <a:buChar char="q"/>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Mk. 10:28-30; Rom. 12:10; Gal. 6:10</a:t>
            </a:r>
          </a:p>
          <a:p>
            <a:pPr marL="914400" lvl="1" indent="-457200" algn="l">
              <a:lnSpc>
                <a:spcPct val="120000"/>
              </a:lnSpc>
              <a:spcBef>
                <a:spcPct val="0"/>
              </a:spcBef>
              <a:spcAft>
                <a:spcPts val="600"/>
              </a:spcAft>
              <a:buClr>
                <a:srgbClr val="B80E0F"/>
              </a:buClr>
              <a:buSzPct val="160000"/>
              <a:buFont typeface="Wingdings" panose="05000000000000000000" pitchFamily="2" charset="2"/>
              <a:buChar char="q"/>
              <a:defRPr/>
            </a:pPr>
            <a:r>
              <a:rPr lang="en-US" altLang="en-US" sz="20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 Cor. 15:33: It is important who we associate with!</a:t>
            </a:r>
            <a:endPar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Rom. 12:5; I Cor. 12:27: Saints are part of the body of Christ (church)</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914400" marR="0" lvl="1" indent="-452438"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q"/>
              <a:tabLst/>
              <a:defRPr/>
            </a:pPr>
            <a:r>
              <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Eph. 5:23; Col. 1:18</a:t>
            </a:r>
          </a:p>
          <a:p>
            <a:pPr marL="461962" marR="0" lvl="1" indent="0" algn="l" defTabSz="914400" rtl="0" eaLnBrk="1" fontAlgn="base" latinLnBrk="0" hangingPunct="1">
              <a:lnSpc>
                <a:spcPct val="120000"/>
              </a:lnSpc>
              <a:spcBef>
                <a:spcPct val="0"/>
              </a:spcBef>
              <a:spcAft>
                <a:spcPts val="600"/>
              </a:spcAft>
              <a:buClr>
                <a:srgbClr val="B80E0F"/>
              </a:buClr>
              <a:buSzPct val="160000"/>
              <a:buNone/>
              <a:tabLst/>
              <a:defRPr/>
            </a:pPr>
            <a:endPar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7"/>
            <a:ext cx="6097404" cy="424543"/>
          </a:xfrm>
        </p:spPr>
        <p:txBody>
          <a:bodyPr vert="horz" lIns="91440" tIns="45720" rIns="91440" bIns="45720" rtlCol="0" anchor="ctr">
            <a:noAutofit/>
          </a:bodyPr>
          <a:lstStyle/>
          <a:p>
            <a:pPr>
              <a:defRPr/>
            </a:pPr>
            <a:r>
              <a:rPr lang="en-US" sz="2800" u="sng" dirty="0">
                <a:solidFill>
                  <a:srgbClr val="0000FF"/>
                </a:solidFill>
                <a:latin typeface="Arial" panose="020B0604020202020204" pitchFamily="34" charset="0"/>
                <a:cs typeface="Arial" panose="020B0604020202020204" pitchFamily="34" charset="0"/>
              </a:rPr>
              <a:t>How Will You Answer?</a:t>
            </a: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2" y="32657"/>
            <a:ext cx="304635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What is the Fellowship of Your Life?</a:t>
            </a:r>
          </a:p>
        </p:txBody>
      </p:sp>
      <p:sp>
        <p:nvSpPr>
          <p:cNvPr id="2" name="Footer Placeholder 1">
            <a:extLst>
              <a:ext uri="{FF2B5EF4-FFF2-40B4-BE49-F238E27FC236}">
                <a16:creationId xmlns:a16="http://schemas.microsoft.com/office/drawing/2014/main" id="{2F2D4AE4-3F33-42BE-8A3C-F0C683D61AE9}"/>
              </a:ext>
            </a:extLst>
          </p:cNvPr>
          <p:cNvSpPr>
            <a:spLocks noGrp="1"/>
          </p:cNvSpPr>
          <p:nvPr>
            <p:ph type="ftr" sz="quarter" idx="11"/>
          </p:nvPr>
        </p:nvSpPr>
        <p:spPr>
          <a:xfrm>
            <a:off x="0" y="6629400"/>
            <a:ext cx="5004649" cy="224414"/>
          </a:xfrm>
        </p:spPr>
        <p:txBody>
          <a:bodyPr/>
          <a:lstStyle/>
          <a:p>
            <a:pPr marL="0" marR="0" lvl="0" indent="0" algn="l" defTabSz="914400" rtl="0" eaLnBrk="1" fontAlgn="base" latinLnBrk="0" hangingPunct="1">
              <a:lnSpc>
                <a:spcPct val="100000"/>
              </a:lnSpc>
              <a:spcBef>
                <a:spcPct val="0"/>
              </a:spcBef>
              <a:spcAft>
                <a:spcPct val="0"/>
              </a:spcAft>
              <a:buClr>
                <a:srgbClr val="6BA9DA"/>
              </a:buClr>
              <a:buSzPct val="115000"/>
              <a:buFont typeface="Wingdings" pitchFamily="2" charset="2"/>
              <a:buNone/>
              <a:tabLst/>
              <a:defRPr/>
            </a:pPr>
            <a:r>
              <a:rPr kumimoji="0" lang="en-US" sz="1000" b="0" i="0" u="none" strike="noStrike" kern="1200" cap="none" spc="0" normalizeH="0" baseline="0" noProof="0" dirty="0">
                <a:ln>
                  <a:noFill/>
                </a:ln>
                <a:solidFill>
                  <a:prstClr val="black">
                    <a:tint val="75000"/>
                  </a:prstClr>
                </a:solidFill>
                <a:effectLst/>
                <a:uLnTx/>
                <a:uFillTx/>
                <a:latin typeface="Tahoma" pitchFamily="34" charset="0"/>
                <a:ea typeface="+mn-ea"/>
                <a:cs typeface="Times New Roman" pitchFamily="18" charset="0"/>
              </a:rPr>
              <a:t>What Kind Of Life?</a:t>
            </a:r>
          </a:p>
        </p:txBody>
      </p:sp>
      <p:sp>
        <p:nvSpPr>
          <p:cNvPr id="9" name="Text Box 8">
            <a:extLst>
              <a:ext uri="{FF2B5EF4-FFF2-40B4-BE49-F238E27FC236}">
                <a16:creationId xmlns:a16="http://schemas.microsoft.com/office/drawing/2014/main" id="{12A886CD-FEAA-4B62-963F-32F90CAF93A7}"/>
              </a:ext>
            </a:extLst>
          </p:cNvPr>
          <p:cNvSpPr txBox="1">
            <a:spLocks noChangeArrowheads="1"/>
          </p:cNvSpPr>
          <p:nvPr/>
        </p:nvSpPr>
        <p:spPr bwMode="auto">
          <a:xfrm>
            <a:off x="67060" y="1915256"/>
            <a:ext cx="2890684" cy="4216539"/>
          </a:xfrm>
          <a:prstGeom prst="rect">
            <a:avLst/>
          </a:prstGeom>
          <a:solidFill>
            <a:srgbClr val="5ECCF3">
              <a:lumMod val="20000"/>
              <a:lumOff val="80000"/>
            </a:srgb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060"/>
                </a:solidFill>
                <a:effectLst/>
                <a:uLnTx/>
                <a:uFillTx/>
                <a:latin typeface="Tahoma" pitchFamily="34" charset="0"/>
                <a:ea typeface="+mn-ea"/>
                <a:cs typeface="Times New Roman" pitchFamily="18" charset="0"/>
              </a:rPr>
              <a:t>Rom. 12:5</a:t>
            </a:r>
          </a:p>
          <a:p>
            <a:pPr lvl="0" algn="l" fontAlgn="auto">
              <a:spcBef>
                <a:spcPts val="0"/>
              </a:spcBef>
              <a:spcAft>
                <a:spcPts val="0"/>
              </a:spcAft>
              <a:buAutoNum type="arabicPeriod" startAt="5"/>
              <a:defRPr/>
            </a:pPr>
            <a:r>
              <a:rPr lang="en-US" sz="2000" b="0" kern="0" dirty="0">
                <a:solidFill>
                  <a:srgbClr val="006600"/>
                </a:solidFill>
                <a:latin typeface="Tahoma" pitchFamily="34" charset="0"/>
              </a:rPr>
              <a:t>so we, who are many, are one body in Christ, and individually members one of another.</a:t>
            </a:r>
          </a:p>
          <a:p>
            <a:pPr marL="0" indent="0" algn="l" fontAlgn="auto">
              <a:spcBef>
                <a:spcPts val="0"/>
              </a:spcBef>
              <a:spcAft>
                <a:spcPts val="0"/>
              </a:spcAft>
              <a:defRPr/>
            </a:pPr>
            <a:endParaRPr lang="en-US" sz="2000" kern="0" dirty="0">
              <a:solidFill>
                <a:srgbClr val="002060"/>
              </a:solidFill>
              <a:latin typeface="Tahoma" pitchFamily="34" charset="0"/>
            </a:endParaRPr>
          </a:p>
          <a:p>
            <a:pPr marL="0" indent="0" algn="l" fontAlgn="auto">
              <a:spcBef>
                <a:spcPts val="0"/>
              </a:spcBef>
              <a:spcAft>
                <a:spcPts val="0"/>
              </a:spcAft>
              <a:defRPr/>
            </a:pPr>
            <a:r>
              <a:rPr lang="en-US" kern="0" dirty="0">
                <a:solidFill>
                  <a:srgbClr val="002060"/>
                </a:solidFill>
                <a:latin typeface="Tahoma" pitchFamily="34" charset="0"/>
              </a:rPr>
              <a:t>I Cor. 12:27</a:t>
            </a:r>
          </a:p>
          <a:p>
            <a:pPr marL="461963" lvl="0" indent="-461963" algn="l" fontAlgn="auto">
              <a:spcBef>
                <a:spcPts val="0"/>
              </a:spcBef>
              <a:spcAft>
                <a:spcPts val="0"/>
              </a:spcAft>
              <a:defRPr/>
            </a:pPr>
            <a:r>
              <a:rPr lang="en-US" sz="2000" b="0" kern="0" dirty="0">
                <a:solidFill>
                  <a:srgbClr val="006600"/>
                </a:solidFill>
                <a:latin typeface="Tahoma" pitchFamily="34" charset="0"/>
              </a:rPr>
              <a:t>27.  Now you are Christ's body, and individually members of it.</a:t>
            </a:r>
            <a:endParaRPr kumimoji="0" lang="en-US" sz="2000" b="0" i="0" u="none" strike="noStrike" kern="0" cap="none" spc="0" normalizeH="0" baseline="0" noProof="0" dirty="0">
              <a:ln>
                <a:noFill/>
              </a:ln>
              <a:solidFill>
                <a:srgbClr val="006600"/>
              </a:solidFill>
              <a:effectLst/>
              <a:uLnTx/>
              <a:uFillTx/>
              <a:latin typeface="Tahoma" pitchFamily="34" charset="0"/>
            </a:endParaRPr>
          </a:p>
        </p:txBody>
      </p:sp>
      <p:pic>
        <p:nvPicPr>
          <p:cNvPr id="10" name="Picture 9">
            <a:extLst>
              <a:ext uri="{FF2B5EF4-FFF2-40B4-BE49-F238E27FC236}">
                <a16:creationId xmlns:a16="http://schemas.microsoft.com/office/drawing/2014/main" id="{150E1BA5-217A-4338-9DB6-8C402785DE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10400" y="3957278"/>
            <a:ext cx="2044747" cy="2822404"/>
          </a:xfrm>
          <a:prstGeom prst="rect">
            <a:avLst/>
          </a:prstGeom>
          <a:noFill/>
        </p:spPr>
      </p:pic>
      <p:sp>
        <p:nvSpPr>
          <p:cNvPr id="11" name="Text Box 7">
            <a:extLst>
              <a:ext uri="{FF2B5EF4-FFF2-40B4-BE49-F238E27FC236}">
                <a16:creationId xmlns:a16="http://schemas.microsoft.com/office/drawing/2014/main" id="{F30C8AFE-E9E8-481A-937B-AC37A7D3550D}"/>
              </a:ext>
            </a:extLst>
          </p:cNvPr>
          <p:cNvSpPr txBox="1">
            <a:spLocks noChangeArrowheads="1"/>
          </p:cNvSpPr>
          <p:nvPr/>
        </p:nvSpPr>
        <p:spPr bwMode="auto">
          <a:xfrm>
            <a:off x="3055427" y="4182377"/>
            <a:ext cx="395497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eaLnBrk="1" hangingPunct="1"/>
            <a:r>
              <a:rPr lang="en-US" sz="2800" dirty="0">
                <a:solidFill>
                  <a:srgbClr val="006600"/>
                </a:solidFill>
                <a:latin typeface="Tahoma" pitchFamily="34" charset="0"/>
                <a:cs typeface="Times New Roman" pitchFamily="18" charset="0"/>
              </a:rPr>
              <a:t>My Purpose in Life is to Be in the Body of Christ! – </a:t>
            </a:r>
          </a:p>
          <a:p>
            <a:pPr marL="0" lvl="0" indent="0" eaLnBrk="1" hangingPunct="1"/>
            <a:r>
              <a:rPr lang="en-US" sz="2800" dirty="0">
                <a:solidFill>
                  <a:srgbClr val="006600"/>
                </a:solidFill>
                <a:latin typeface="Tahoma" pitchFamily="34" charset="0"/>
                <a:cs typeface="Times New Roman" pitchFamily="18" charset="0"/>
              </a:rPr>
              <a:t>Are you focused on the fellowship of God’s people?</a:t>
            </a:r>
            <a:endParaRPr kumimoji="0" lang="en-US" sz="2800" b="1" i="1" u="none" strike="noStrike" kern="1200" cap="none" spc="0" normalizeH="0" baseline="0" noProof="0" dirty="0">
              <a:ln>
                <a:noFill/>
              </a:ln>
              <a:solidFill>
                <a:srgbClr val="006600"/>
              </a:solidFill>
              <a:effectLst/>
              <a:uLnTx/>
              <a:uFillTx/>
              <a:latin typeface="Tahoma" pitchFamily="34" charset="0"/>
              <a:cs typeface="Times New Roman" pitchFamily="18" charset="0"/>
            </a:endParaRPr>
          </a:p>
        </p:txBody>
      </p:sp>
      <p:sp>
        <p:nvSpPr>
          <p:cNvPr id="14" name="Text Box 3">
            <a:extLst>
              <a:ext uri="{FF2B5EF4-FFF2-40B4-BE49-F238E27FC236}">
                <a16:creationId xmlns:a16="http://schemas.microsoft.com/office/drawing/2014/main" id="{0774D142-52B6-40BF-B38B-163DEF759ACB}"/>
              </a:ext>
            </a:extLst>
          </p:cNvPr>
          <p:cNvSpPr txBox="1">
            <a:spLocks noChangeArrowheads="1"/>
          </p:cNvSpPr>
          <p:nvPr/>
        </p:nvSpPr>
        <p:spPr bwMode="auto">
          <a:xfrm>
            <a:off x="3121144" y="533400"/>
            <a:ext cx="5946655" cy="338554"/>
          </a:xfrm>
          <a:prstGeom prst="rect">
            <a:avLst/>
          </a:prstGeom>
          <a:solidFill>
            <a:srgbClr val="B4DCFA">
              <a:lumMod val="90000"/>
            </a:srgbClr>
          </a:solidFill>
          <a:ln w="28575">
            <a:solidFill>
              <a:srgbClr val="B4DCFA">
                <a:lumMod val="50000"/>
              </a:srgbClr>
            </a:solidFill>
          </a:ln>
          <a:effectLst/>
        </p:spPr>
        <p:txBody>
          <a:bodyPr wrap="square">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marR="0" lvl="0" indent="-45720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2060"/>
                </a:solidFill>
                <a:effectLst/>
                <a:uLnTx/>
                <a:uFillTx/>
                <a:latin typeface="Tahoma" pitchFamily="34" charset="0"/>
                <a:ea typeface="+mn-ea"/>
                <a:cs typeface="Times New Roman" pitchFamily="18" charset="0"/>
              </a:rPr>
              <a:t>A Question of Association!</a:t>
            </a:r>
            <a:endParaRPr kumimoji="0" lang="en-US" sz="1600" b="0" i="0" u="none" strike="noStrike" kern="0" cap="none" spc="0" normalizeH="0" baseline="0" noProof="0" dirty="0">
              <a:ln>
                <a:noFill/>
              </a:ln>
              <a:solidFill>
                <a:srgbClr val="00206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9904478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animEffect transition="in" filter="barn(inVertical)">
                                      <p:cBhvr>
                                        <p:cTn id="16" dur="500"/>
                                        <p:tgtEl>
                                          <p:spTgt spid="12">
                                            <p:txEl>
                                              <p:pRg st="1" end="1"/>
                                            </p:txEl>
                                          </p:spTgt>
                                        </p:tgtEl>
                                      </p:cBhvr>
                                    </p:animEffect>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animEffect transition="in" filter="barn(inVertical)">
                                      <p:cBhvr>
                                        <p:cTn id="20" dur="500"/>
                                        <p:tgtEl>
                                          <p:spTgt spid="1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Effect transition="in" filter="barn(inVertical)">
                                      <p:cBhvr>
                                        <p:cTn id="25" dur="500"/>
                                        <p:tgtEl>
                                          <p:spTgt spid="12">
                                            <p:txEl>
                                              <p:pRg st="3" end="3"/>
                                            </p:txEl>
                                          </p:spTgt>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par>
                          <p:cTn id="30" fill="hold">
                            <p:stCondLst>
                              <p:cond delay="1000"/>
                            </p:stCondLst>
                            <p:childTnLst>
                              <p:par>
                                <p:cTn id="31" presetID="16" presetClass="entr" presetSubtype="21" fill="hold" nodeType="afterEffect">
                                  <p:stCondLst>
                                    <p:cond delay="0"/>
                                  </p:stCondLst>
                                  <p:childTnLst>
                                    <p:set>
                                      <p:cBhvr>
                                        <p:cTn id="32" dur="1" fill="hold">
                                          <p:stCondLst>
                                            <p:cond delay="0"/>
                                          </p:stCondLst>
                                        </p:cTn>
                                        <p:tgtEl>
                                          <p:spTgt spid="12">
                                            <p:txEl>
                                              <p:pRg st="4" end="4"/>
                                            </p:txEl>
                                          </p:spTgt>
                                        </p:tgtEl>
                                        <p:attrNameLst>
                                          <p:attrName>style.visibility</p:attrName>
                                        </p:attrNameLst>
                                      </p:cBhvr>
                                      <p:to>
                                        <p:strVal val="visible"/>
                                      </p:to>
                                    </p:set>
                                    <p:animEffect transition="in" filter="barn(inVertical)">
                                      <p:cBhvr>
                                        <p:cTn id="33" dur="500"/>
                                        <p:tgtEl>
                                          <p:spTgt spid="12">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068825" y="871955"/>
            <a:ext cx="6078145" cy="530024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Acts 2:36-41: Baptism leads to the forgiveness of sins</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914400" marR="0" lvl="1" indent="-457200"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q"/>
              <a:tabLst/>
              <a:defRPr/>
            </a:pPr>
            <a:r>
              <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Acts 22:16; </a:t>
            </a:r>
            <a:r>
              <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Joel 2:32; Rom. 10:13</a:t>
            </a:r>
          </a:p>
          <a:p>
            <a:pPr marL="914400" lvl="1" indent="-457200" algn="l">
              <a:lnSpc>
                <a:spcPct val="120000"/>
              </a:lnSpc>
              <a:spcBef>
                <a:spcPct val="0"/>
              </a:spcBef>
              <a:spcAft>
                <a:spcPts val="600"/>
              </a:spcAft>
              <a:buClr>
                <a:srgbClr val="B80E0F"/>
              </a:buClr>
              <a:buSzPct val="160000"/>
              <a:buFont typeface="Wingdings" panose="05000000000000000000" pitchFamily="2" charset="2"/>
              <a:buChar char="q"/>
              <a:defRPr/>
            </a:pPr>
            <a:r>
              <a:rPr lang="en-US" altLang="en-US" sz="20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Baptism is just the beginning! (Rom. 6:4; I Pet. 2:1-3)</a:t>
            </a:r>
            <a:endPar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II Tim. 2:2, 24-26; 4:2: saints are to “preach the word”</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914400" lvl="1" indent="-452438" algn="l">
              <a:lnSpc>
                <a:spcPct val="120000"/>
              </a:lnSpc>
              <a:spcBef>
                <a:spcPct val="0"/>
              </a:spcBef>
              <a:spcAft>
                <a:spcPts val="600"/>
              </a:spcAft>
              <a:buClr>
                <a:srgbClr val="B80E0F"/>
              </a:buClr>
              <a:buSzPct val="160000"/>
              <a:buFont typeface="Wingdings" panose="05000000000000000000" pitchFamily="2" charset="2"/>
              <a:buChar char="q"/>
              <a:defRPr/>
            </a:pPr>
            <a:r>
              <a:rPr lang="en-US" altLang="en-US" sz="20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II Cor. 5:10-11, 18-21</a:t>
            </a:r>
          </a:p>
          <a:p>
            <a:pPr marL="914400" lvl="1" indent="-452438" algn="l">
              <a:lnSpc>
                <a:spcPct val="120000"/>
              </a:lnSpc>
              <a:spcBef>
                <a:spcPct val="0"/>
              </a:spcBef>
              <a:spcAft>
                <a:spcPts val="600"/>
              </a:spcAft>
              <a:buClr>
                <a:srgbClr val="B80E0F"/>
              </a:buClr>
              <a:buSzPct val="160000"/>
              <a:buFont typeface="Wingdings" panose="05000000000000000000" pitchFamily="2" charset="2"/>
              <a:buChar char="q"/>
              <a:defRPr/>
            </a:pPr>
            <a:r>
              <a:rPr lang="en-US" altLang="en-US" sz="20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Rom. 10:14-15; II Tim. 4:6-8</a:t>
            </a: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7"/>
            <a:ext cx="6097404" cy="424543"/>
          </a:xfrm>
        </p:spPr>
        <p:txBody>
          <a:bodyPr vert="horz" lIns="91440" tIns="45720" rIns="91440" bIns="45720" rtlCol="0" anchor="ctr">
            <a:noAutofit/>
          </a:bodyPr>
          <a:lstStyle/>
          <a:p>
            <a:pPr>
              <a:defRPr/>
            </a:pPr>
            <a:r>
              <a:rPr lang="en-US" sz="2800" u="sng" dirty="0">
                <a:solidFill>
                  <a:srgbClr val="0000FF"/>
                </a:solidFill>
                <a:latin typeface="Arial" panose="020B0604020202020204" pitchFamily="34" charset="0"/>
                <a:cs typeface="Arial" panose="020B0604020202020204" pitchFamily="34" charset="0"/>
              </a:rPr>
              <a:t>How Will You Answer?</a:t>
            </a: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2" y="32657"/>
            <a:ext cx="304635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What is the Mission of Your Life?</a:t>
            </a:r>
          </a:p>
        </p:txBody>
      </p:sp>
      <p:sp>
        <p:nvSpPr>
          <p:cNvPr id="2" name="Footer Placeholder 1">
            <a:extLst>
              <a:ext uri="{FF2B5EF4-FFF2-40B4-BE49-F238E27FC236}">
                <a16:creationId xmlns:a16="http://schemas.microsoft.com/office/drawing/2014/main" id="{2F2D4AE4-3F33-42BE-8A3C-F0C683D61AE9}"/>
              </a:ext>
            </a:extLst>
          </p:cNvPr>
          <p:cNvSpPr>
            <a:spLocks noGrp="1"/>
          </p:cNvSpPr>
          <p:nvPr>
            <p:ph type="ftr" sz="quarter" idx="11"/>
          </p:nvPr>
        </p:nvSpPr>
        <p:spPr>
          <a:xfrm>
            <a:off x="0" y="6629400"/>
            <a:ext cx="5004649" cy="224414"/>
          </a:xfrm>
        </p:spPr>
        <p:txBody>
          <a:bodyPr/>
          <a:lstStyle/>
          <a:p>
            <a:pPr marL="0" marR="0" lvl="0" indent="0" algn="l" defTabSz="914400" rtl="0" eaLnBrk="1" fontAlgn="base" latinLnBrk="0" hangingPunct="1">
              <a:lnSpc>
                <a:spcPct val="100000"/>
              </a:lnSpc>
              <a:spcBef>
                <a:spcPct val="0"/>
              </a:spcBef>
              <a:spcAft>
                <a:spcPct val="0"/>
              </a:spcAft>
              <a:buClr>
                <a:srgbClr val="6BA9DA"/>
              </a:buClr>
              <a:buSzPct val="115000"/>
              <a:buFont typeface="Wingdings" pitchFamily="2" charset="2"/>
              <a:buNone/>
              <a:tabLst/>
              <a:defRPr/>
            </a:pPr>
            <a:r>
              <a:rPr kumimoji="0" lang="en-US" sz="1000" b="0" i="0" u="none" strike="noStrike" kern="1200" cap="none" spc="0" normalizeH="0" baseline="0" noProof="0" dirty="0">
                <a:ln>
                  <a:noFill/>
                </a:ln>
                <a:solidFill>
                  <a:prstClr val="black">
                    <a:tint val="75000"/>
                  </a:prstClr>
                </a:solidFill>
                <a:effectLst/>
                <a:uLnTx/>
                <a:uFillTx/>
                <a:latin typeface="Tahoma" pitchFamily="34" charset="0"/>
                <a:ea typeface="+mn-ea"/>
                <a:cs typeface="Times New Roman" pitchFamily="18" charset="0"/>
              </a:rPr>
              <a:t>What Kind Of Life?</a:t>
            </a:r>
          </a:p>
        </p:txBody>
      </p:sp>
      <p:sp>
        <p:nvSpPr>
          <p:cNvPr id="9" name="Text Box 8">
            <a:extLst>
              <a:ext uri="{FF2B5EF4-FFF2-40B4-BE49-F238E27FC236}">
                <a16:creationId xmlns:a16="http://schemas.microsoft.com/office/drawing/2014/main" id="{12A886CD-FEAA-4B62-963F-32F90CAF93A7}"/>
              </a:ext>
            </a:extLst>
          </p:cNvPr>
          <p:cNvSpPr txBox="1">
            <a:spLocks noChangeArrowheads="1"/>
          </p:cNvSpPr>
          <p:nvPr/>
        </p:nvSpPr>
        <p:spPr bwMode="auto">
          <a:xfrm>
            <a:off x="67060" y="1915256"/>
            <a:ext cx="2890684" cy="4154984"/>
          </a:xfrm>
          <a:prstGeom prst="rect">
            <a:avLst/>
          </a:prstGeom>
          <a:solidFill>
            <a:srgbClr val="5ECCF3">
              <a:lumMod val="20000"/>
              <a:lumOff val="80000"/>
            </a:srgb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060"/>
                </a:solidFill>
                <a:effectLst/>
                <a:uLnTx/>
                <a:uFillTx/>
                <a:latin typeface="Tahoma" pitchFamily="34" charset="0"/>
                <a:ea typeface="+mn-ea"/>
                <a:cs typeface="Times New Roman" pitchFamily="18" charset="0"/>
              </a:rPr>
              <a:t>Acts 20:24</a:t>
            </a:r>
          </a:p>
          <a:p>
            <a:pPr marL="461963" lvl="0" indent="-461963" algn="l" fontAlgn="auto">
              <a:spcBef>
                <a:spcPts val="0"/>
              </a:spcBef>
              <a:spcAft>
                <a:spcPts val="0"/>
              </a:spcAft>
              <a:defRPr/>
            </a:pPr>
            <a:r>
              <a:rPr lang="en-US" sz="2000" b="0" kern="0" dirty="0">
                <a:solidFill>
                  <a:srgbClr val="006600"/>
                </a:solidFill>
                <a:latin typeface="Tahoma" pitchFamily="34" charset="0"/>
              </a:rPr>
              <a:t>24.  "But I do not consider my life of any account as dear to myself, so that I may finish my course and the ministry which I received from the Lord Jesus, to testify solemnly of the gospel of the grace of God.</a:t>
            </a:r>
            <a:endParaRPr kumimoji="0" lang="en-US" sz="2000" b="1" i="0" u="none" strike="noStrike" kern="0" cap="none" spc="0" normalizeH="0" baseline="0" noProof="0" dirty="0">
              <a:ln>
                <a:noFill/>
              </a:ln>
              <a:solidFill>
                <a:srgbClr val="002060"/>
              </a:solidFill>
              <a:effectLst/>
              <a:uLnTx/>
              <a:uFillTx/>
              <a:latin typeface="Tahoma" pitchFamily="34" charset="0"/>
              <a:ea typeface="+mn-ea"/>
              <a:cs typeface="Times New Roman" pitchFamily="18" charset="0"/>
            </a:endParaRPr>
          </a:p>
        </p:txBody>
      </p:sp>
      <p:pic>
        <p:nvPicPr>
          <p:cNvPr id="10" name="Picture 9">
            <a:extLst>
              <a:ext uri="{FF2B5EF4-FFF2-40B4-BE49-F238E27FC236}">
                <a16:creationId xmlns:a16="http://schemas.microsoft.com/office/drawing/2014/main" id="{150E1BA5-217A-4338-9DB6-8C402785DE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02223" y="4639427"/>
            <a:ext cx="2044747" cy="2218573"/>
          </a:xfrm>
          <a:prstGeom prst="rect">
            <a:avLst/>
          </a:prstGeom>
          <a:noFill/>
        </p:spPr>
      </p:pic>
      <p:sp>
        <p:nvSpPr>
          <p:cNvPr id="11" name="Text Box 7">
            <a:extLst>
              <a:ext uri="{FF2B5EF4-FFF2-40B4-BE49-F238E27FC236}">
                <a16:creationId xmlns:a16="http://schemas.microsoft.com/office/drawing/2014/main" id="{F30C8AFE-E9E8-481A-937B-AC37A7D3550D}"/>
              </a:ext>
            </a:extLst>
          </p:cNvPr>
          <p:cNvSpPr txBox="1">
            <a:spLocks noChangeArrowheads="1"/>
          </p:cNvSpPr>
          <p:nvPr/>
        </p:nvSpPr>
        <p:spPr bwMode="auto">
          <a:xfrm>
            <a:off x="3055427" y="4572072"/>
            <a:ext cx="3954973"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eaLnBrk="1" hangingPunct="1"/>
            <a:r>
              <a:rPr lang="en-US" sz="2800" dirty="0">
                <a:solidFill>
                  <a:srgbClr val="006600"/>
                </a:solidFill>
                <a:latin typeface="Tahoma" pitchFamily="34" charset="0"/>
                <a:cs typeface="Times New Roman" pitchFamily="18" charset="0"/>
              </a:rPr>
              <a:t>My Purpose in Life is to Teach the Good News! – </a:t>
            </a:r>
          </a:p>
          <a:p>
            <a:pPr marL="0" lvl="0" indent="0" eaLnBrk="1" hangingPunct="1"/>
            <a:r>
              <a:rPr lang="en-US" sz="2800" dirty="0">
                <a:solidFill>
                  <a:srgbClr val="006600"/>
                </a:solidFill>
                <a:latin typeface="Tahoma" pitchFamily="34" charset="0"/>
                <a:cs typeface="Times New Roman" pitchFamily="18" charset="0"/>
              </a:rPr>
              <a:t>Are you focused on teaching the gospel?</a:t>
            </a:r>
            <a:endParaRPr kumimoji="0" lang="en-US" sz="2800" b="1" i="1" u="none" strike="noStrike" kern="1200" cap="none" spc="0" normalizeH="0" baseline="0" noProof="0" dirty="0">
              <a:ln>
                <a:noFill/>
              </a:ln>
              <a:solidFill>
                <a:srgbClr val="006600"/>
              </a:solidFill>
              <a:effectLst/>
              <a:uLnTx/>
              <a:uFillTx/>
              <a:latin typeface="Tahoma" pitchFamily="34" charset="0"/>
              <a:cs typeface="Times New Roman" pitchFamily="18" charset="0"/>
            </a:endParaRPr>
          </a:p>
        </p:txBody>
      </p:sp>
      <p:sp>
        <p:nvSpPr>
          <p:cNvPr id="14" name="Text Box 3">
            <a:extLst>
              <a:ext uri="{FF2B5EF4-FFF2-40B4-BE49-F238E27FC236}">
                <a16:creationId xmlns:a16="http://schemas.microsoft.com/office/drawing/2014/main" id="{0774D142-52B6-40BF-B38B-163DEF759ACB}"/>
              </a:ext>
            </a:extLst>
          </p:cNvPr>
          <p:cNvSpPr txBox="1">
            <a:spLocks noChangeArrowheads="1"/>
          </p:cNvSpPr>
          <p:nvPr/>
        </p:nvSpPr>
        <p:spPr bwMode="auto">
          <a:xfrm>
            <a:off x="3121144" y="533400"/>
            <a:ext cx="5946655" cy="338554"/>
          </a:xfrm>
          <a:prstGeom prst="rect">
            <a:avLst/>
          </a:prstGeom>
          <a:solidFill>
            <a:srgbClr val="B4DCFA">
              <a:lumMod val="90000"/>
            </a:srgbClr>
          </a:solidFill>
          <a:ln w="28575">
            <a:solidFill>
              <a:srgbClr val="B4DCFA">
                <a:lumMod val="50000"/>
              </a:srgbClr>
            </a:solidFill>
          </a:ln>
          <a:effectLst/>
        </p:spPr>
        <p:txBody>
          <a:bodyPr wrap="square">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marR="0" lvl="0" indent="-45720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2060"/>
                </a:solidFill>
                <a:effectLst/>
                <a:uLnTx/>
                <a:uFillTx/>
                <a:latin typeface="Tahoma" pitchFamily="34" charset="0"/>
                <a:ea typeface="+mn-ea"/>
                <a:cs typeface="Times New Roman" pitchFamily="18" charset="0"/>
              </a:rPr>
              <a:t>A Question of Obedience!</a:t>
            </a:r>
            <a:endParaRPr kumimoji="0" lang="en-US" sz="1600" b="0" i="0" u="none" strike="noStrike" kern="0" cap="none" spc="0" normalizeH="0" baseline="0" noProof="0" dirty="0">
              <a:ln>
                <a:noFill/>
              </a:ln>
              <a:solidFill>
                <a:srgbClr val="00206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0319576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animEffect transition="in" filter="barn(inVertical)">
                                      <p:cBhvr>
                                        <p:cTn id="16" dur="500"/>
                                        <p:tgtEl>
                                          <p:spTgt spid="12">
                                            <p:txEl>
                                              <p:pRg st="1" end="1"/>
                                            </p:txEl>
                                          </p:spTgt>
                                        </p:tgtEl>
                                      </p:cBhvr>
                                    </p:animEffect>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animEffect transition="in" filter="barn(inVertical)">
                                      <p:cBhvr>
                                        <p:cTn id="20" dur="500"/>
                                        <p:tgtEl>
                                          <p:spTgt spid="1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Effect transition="in" filter="barn(inVertical)">
                                      <p:cBhvr>
                                        <p:cTn id="25" dur="500"/>
                                        <p:tgtEl>
                                          <p:spTgt spid="12">
                                            <p:txEl>
                                              <p:pRg st="3" end="3"/>
                                            </p:txEl>
                                          </p:spTgt>
                                        </p:tgtEl>
                                      </p:cBhvr>
                                    </p:animEffect>
                                  </p:childTnLst>
                                </p:cTn>
                              </p:par>
                            </p:childTnLst>
                          </p:cTn>
                        </p:par>
                        <p:par>
                          <p:cTn id="26" fill="hold">
                            <p:stCondLst>
                              <p:cond delay="500"/>
                            </p:stCondLst>
                            <p:childTnLst>
                              <p:par>
                                <p:cTn id="27" presetID="16" presetClass="entr" presetSubtype="21" fill="hold" nodeType="afterEffect">
                                  <p:stCondLst>
                                    <p:cond delay="0"/>
                                  </p:stCondLst>
                                  <p:childTnLst>
                                    <p:set>
                                      <p:cBhvr>
                                        <p:cTn id="28" dur="1" fill="hold">
                                          <p:stCondLst>
                                            <p:cond delay="0"/>
                                          </p:stCondLst>
                                        </p:cTn>
                                        <p:tgtEl>
                                          <p:spTgt spid="12">
                                            <p:txEl>
                                              <p:pRg st="4" end="4"/>
                                            </p:txEl>
                                          </p:spTgt>
                                        </p:tgtEl>
                                        <p:attrNameLst>
                                          <p:attrName>style.visibility</p:attrName>
                                        </p:attrNameLst>
                                      </p:cBhvr>
                                      <p:to>
                                        <p:strVal val="visible"/>
                                      </p:to>
                                    </p:set>
                                    <p:animEffect transition="in" filter="barn(inVertical)">
                                      <p:cBhvr>
                                        <p:cTn id="29" dur="500"/>
                                        <p:tgtEl>
                                          <p:spTgt spid="12">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par>
                          <p:cTn id="35" fill="hold">
                            <p:stCondLst>
                              <p:cond delay="500"/>
                            </p:stCondLst>
                            <p:childTnLst>
                              <p:par>
                                <p:cTn id="36" presetID="16" presetClass="entr" presetSubtype="21" fill="hold" nodeType="afterEffect">
                                  <p:stCondLst>
                                    <p:cond delay="0"/>
                                  </p:stCondLst>
                                  <p:childTnLst>
                                    <p:set>
                                      <p:cBhvr>
                                        <p:cTn id="37" dur="1" fill="hold">
                                          <p:stCondLst>
                                            <p:cond delay="0"/>
                                          </p:stCondLst>
                                        </p:cTn>
                                        <p:tgtEl>
                                          <p:spTgt spid="12">
                                            <p:txEl>
                                              <p:pRg st="5" end="5"/>
                                            </p:txEl>
                                          </p:spTgt>
                                        </p:tgtEl>
                                        <p:attrNameLst>
                                          <p:attrName>style.visibility</p:attrName>
                                        </p:attrNameLst>
                                      </p:cBhvr>
                                      <p:to>
                                        <p:strVal val="visible"/>
                                      </p:to>
                                    </p:set>
                                    <p:animEffect transition="in" filter="barn(inVertical)">
                                      <p:cBhvr>
                                        <p:cTn id="38" dur="500"/>
                                        <p:tgtEl>
                                          <p:spTgt spid="12">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lower, clock&#10;&#10;Description automatically generated">
            <a:extLst>
              <a:ext uri="{FF2B5EF4-FFF2-40B4-BE49-F238E27FC236}">
                <a16:creationId xmlns:a16="http://schemas.microsoft.com/office/drawing/2014/main" id="{E2F82BCB-CF10-4319-991B-1BCC36F3454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62991" y="-2286000"/>
            <a:ext cx="10896600" cy="10610565"/>
          </a:xfrm>
          <a:prstGeom prst="rect">
            <a:avLst/>
          </a:prstGeom>
        </p:spPr>
      </p:pic>
      <p:sp>
        <p:nvSpPr>
          <p:cNvPr id="11266" name="Rectangle 2"/>
          <p:cNvSpPr>
            <a:spLocks noGrp="1" noChangeArrowheads="1"/>
          </p:cNvSpPr>
          <p:nvPr>
            <p:ph type="title"/>
          </p:nvPr>
        </p:nvSpPr>
        <p:spPr>
          <a:xfrm>
            <a:off x="0" y="0"/>
            <a:ext cx="9144000" cy="560388"/>
          </a:xfrm>
        </p:spPr>
        <p:txBody>
          <a:bodyPr/>
          <a:lstStyle/>
          <a:p>
            <a:pPr algn="r" eaLnBrk="1" hangingPunct="1"/>
            <a:r>
              <a:rPr lang="en-US" sz="3600" b="1" u="sng" dirty="0">
                <a:solidFill>
                  <a:srgbClr val="FFC000"/>
                </a:solidFill>
                <a:cs typeface="Times New Roman" pitchFamily="18" charset="0"/>
              </a:rPr>
              <a:t>Conclusion</a:t>
            </a:r>
            <a:endParaRPr lang="en-US" sz="3600" b="1" u="sng" dirty="0">
              <a:solidFill>
                <a:srgbClr val="FFC000"/>
              </a:solidFill>
            </a:endParaRPr>
          </a:p>
        </p:txBody>
      </p:sp>
      <p:sp>
        <p:nvSpPr>
          <p:cNvPr id="11267" name="Footer Placeholder 4"/>
          <p:cNvSpPr>
            <a:spLocks noGrp="1"/>
          </p:cNvSpPr>
          <p:nvPr>
            <p:ph type="ftr" sz="quarter" idx="11"/>
          </p:nvPr>
        </p:nvSpPr>
        <p:spPr>
          <a:xfrm>
            <a:off x="1475509" y="6515100"/>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What Kind Of Life?</a:t>
            </a:r>
          </a:p>
        </p:txBody>
      </p:sp>
      <p:sp>
        <p:nvSpPr>
          <p:cNvPr id="12" name="Text Box 3"/>
          <p:cNvSpPr txBox="1">
            <a:spLocks noChangeArrowheads="1"/>
          </p:cNvSpPr>
          <p:nvPr/>
        </p:nvSpPr>
        <p:spPr bwMode="auto">
          <a:xfrm>
            <a:off x="1143000" y="762000"/>
            <a:ext cx="5486400" cy="1508105"/>
          </a:xfrm>
          <a:prstGeom prst="rect">
            <a:avLst/>
          </a:prstGeom>
          <a:noFill/>
          <a:ln w="9525">
            <a:noFill/>
            <a:miter lim="800000"/>
            <a:headEnd/>
            <a:tailEnd/>
          </a:ln>
        </p:spPr>
        <p:txBody>
          <a:bodyPr wrap="square">
            <a:spAutoFit/>
          </a:body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00000C"/>
                </a:solidFill>
                <a:effectLst/>
                <a:uLnTx/>
                <a:uFillTx/>
                <a:latin typeface="Tahoma" pitchFamily="34" charset="0"/>
                <a:ea typeface="+mn-ea"/>
                <a:cs typeface="Times New Roman" pitchFamily="18" charset="0"/>
              </a:rPr>
              <a:t>Your Name Here</a:t>
            </a:r>
          </a:p>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00000C"/>
                </a:solidFill>
                <a:effectLst/>
                <a:uLnTx/>
                <a:uFillTx/>
                <a:latin typeface="Tahoma" pitchFamily="34" charset="0"/>
                <a:ea typeface="+mn-ea"/>
                <a:cs typeface="Times New Roman" pitchFamily="18" charset="0"/>
              </a:rPr>
              <a:t>(Birth – ) </a:t>
            </a:r>
          </a:p>
        </p:txBody>
      </p:sp>
      <p:sp>
        <p:nvSpPr>
          <p:cNvPr id="4" name="TextBox 3">
            <a:extLst>
              <a:ext uri="{FF2B5EF4-FFF2-40B4-BE49-F238E27FC236}">
                <a16:creationId xmlns:a16="http://schemas.microsoft.com/office/drawing/2014/main" id="{03701DE5-532A-49B9-8180-D820C862D15F}"/>
              </a:ext>
            </a:extLst>
          </p:cNvPr>
          <p:cNvSpPr txBox="1"/>
          <p:nvPr/>
        </p:nvSpPr>
        <p:spPr>
          <a:xfrm>
            <a:off x="881925" y="7239000"/>
            <a:ext cx="7042875" cy="2308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hlinkClick r:id="rId3" tooltip="https://www.privateinternetaccess.com/blog/2018/06/dead-an-attack-vector-on-web-services-due-to-e-mails-faults-due-to-dns/"/>
              </a:rPr>
              <a:t>This Photo</a:t>
            </a:r>
            <a:r>
              <a:rPr kumimoji="0" lang="en-US" sz="9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 by Unknown Author is licensed under </a:t>
            </a:r>
            <a:r>
              <a:rPr kumimoji="0" lang="en-US" sz="9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hlinkClick r:id="rId4" tooltip="https://creativecommons.org/licenses/by-sa/3.0/"/>
              </a:rPr>
              <a:t>CC BY-SA</a:t>
            </a:r>
            <a:endParaRPr kumimoji="0" lang="en-US" sz="9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
        <p:nvSpPr>
          <p:cNvPr id="2" name="Oval 1">
            <a:extLst>
              <a:ext uri="{FF2B5EF4-FFF2-40B4-BE49-F238E27FC236}">
                <a16:creationId xmlns:a16="http://schemas.microsoft.com/office/drawing/2014/main" id="{696B7F81-4E9B-4CD0-999C-5B04C2E79727}"/>
              </a:ext>
            </a:extLst>
          </p:cNvPr>
          <p:cNvSpPr/>
          <p:nvPr/>
        </p:nvSpPr>
        <p:spPr>
          <a:xfrm>
            <a:off x="4267200" y="1600200"/>
            <a:ext cx="609600" cy="6699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Arial"/>
              <a:ea typeface="+mn-ea"/>
              <a:cs typeface="+mn-cs"/>
            </a:endParaRPr>
          </a:p>
        </p:txBody>
      </p:sp>
      <p:sp>
        <p:nvSpPr>
          <p:cNvPr id="8" name="Text Box 3">
            <a:extLst>
              <a:ext uri="{FF2B5EF4-FFF2-40B4-BE49-F238E27FC236}">
                <a16:creationId xmlns:a16="http://schemas.microsoft.com/office/drawing/2014/main" id="{24A24BB0-2954-4517-9F2C-56E34C9BE0B0}"/>
              </a:ext>
            </a:extLst>
          </p:cNvPr>
          <p:cNvSpPr txBox="1">
            <a:spLocks noChangeArrowheads="1"/>
          </p:cNvSpPr>
          <p:nvPr/>
        </p:nvSpPr>
        <p:spPr bwMode="auto">
          <a:xfrm>
            <a:off x="1295399" y="4526340"/>
            <a:ext cx="5181601" cy="1569660"/>
          </a:xfrm>
          <a:prstGeom prst="rect">
            <a:avLst/>
          </a:prstGeom>
          <a:noFill/>
          <a:ln w="9525">
            <a:noFill/>
            <a:miter lim="800000"/>
            <a:headEnd/>
            <a:tailEnd/>
          </a:ln>
        </p:spPr>
        <p:txBody>
          <a:bodyPr wrap="square">
            <a:spAutoFit/>
          </a:bodyPr>
          <a:lstStyle/>
          <a:p>
            <a:pPr>
              <a:defRPr/>
            </a:pPr>
            <a:r>
              <a:rPr lang="en-US" dirty="0">
                <a:solidFill>
                  <a:srgbClr val="00000C"/>
                </a:solidFill>
              </a:rPr>
              <a:t>We need to answer these questions now while the dash is still growing (while we are alive to make corrections!)</a:t>
            </a:r>
            <a:endParaRPr lang="en-US" i="1" dirty="0">
              <a:solidFill>
                <a:srgbClr val="00000C"/>
              </a:solidFill>
            </a:endParaRPr>
          </a:p>
        </p:txBody>
      </p:sp>
    </p:spTree>
    <p:extLst>
      <p:ext uri="{BB962C8B-B14F-4D97-AF65-F5344CB8AC3E}">
        <p14:creationId xmlns:p14="http://schemas.microsoft.com/office/powerpoint/2010/main" val="3448114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21" presetClass="entr" presetSubtype="1"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lower, clock&#10;&#10;Description automatically generated">
            <a:extLst>
              <a:ext uri="{FF2B5EF4-FFF2-40B4-BE49-F238E27FC236}">
                <a16:creationId xmlns:a16="http://schemas.microsoft.com/office/drawing/2014/main" id="{E2F82BCB-CF10-4319-991B-1BCC36F3454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62991" y="-2286000"/>
            <a:ext cx="10896600" cy="10610565"/>
          </a:xfrm>
          <a:prstGeom prst="rect">
            <a:avLst/>
          </a:prstGeom>
        </p:spPr>
      </p:pic>
      <p:sp>
        <p:nvSpPr>
          <p:cNvPr id="11266" name="Rectangle 2"/>
          <p:cNvSpPr>
            <a:spLocks noGrp="1" noChangeArrowheads="1"/>
          </p:cNvSpPr>
          <p:nvPr>
            <p:ph type="title"/>
          </p:nvPr>
        </p:nvSpPr>
        <p:spPr>
          <a:xfrm>
            <a:off x="0" y="0"/>
            <a:ext cx="9144000" cy="560388"/>
          </a:xfrm>
        </p:spPr>
        <p:txBody>
          <a:bodyPr/>
          <a:lstStyle/>
          <a:p>
            <a:pPr algn="r" eaLnBrk="1" hangingPunct="1"/>
            <a:r>
              <a:rPr lang="en-US" sz="3600" b="1" u="sng" dirty="0">
                <a:solidFill>
                  <a:srgbClr val="FFC000"/>
                </a:solidFill>
                <a:cs typeface="Times New Roman" pitchFamily="18" charset="0"/>
              </a:rPr>
              <a:t>Conclusion</a:t>
            </a:r>
            <a:endParaRPr lang="en-US" sz="3600" b="1" u="sng" dirty="0">
              <a:solidFill>
                <a:srgbClr val="FFC000"/>
              </a:solidFill>
            </a:endParaRPr>
          </a:p>
        </p:txBody>
      </p:sp>
      <p:sp>
        <p:nvSpPr>
          <p:cNvPr id="11267" name="Footer Placeholder 4"/>
          <p:cNvSpPr>
            <a:spLocks noGrp="1"/>
          </p:cNvSpPr>
          <p:nvPr>
            <p:ph type="ftr" sz="quarter" idx="11"/>
          </p:nvPr>
        </p:nvSpPr>
        <p:spPr>
          <a:xfrm>
            <a:off x="1475509" y="6515100"/>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What Kind Of Life?</a:t>
            </a:r>
          </a:p>
        </p:txBody>
      </p:sp>
      <p:sp>
        <p:nvSpPr>
          <p:cNvPr id="12" name="Text Box 3"/>
          <p:cNvSpPr txBox="1">
            <a:spLocks noChangeArrowheads="1"/>
          </p:cNvSpPr>
          <p:nvPr/>
        </p:nvSpPr>
        <p:spPr bwMode="auto">
          <a:xfrm>
            <a:off x="1143000" y="762000"/>
            <a:ext cx="5486400" cy="1508105"/>
          </a:xfrm>
          <a:prstGeom prst="rect">
            <a:avLst/>
          </a:prstGeom>
          <a:noFill/>
          <a:ln w="9525">
            <a:noFill/>
            <a:miter lim="800000"/>
            <a:headEnd/>
            <a:tailEnd/>
          </a:ln>
        </p:spPr>
        <p:txBody>
          <a:bodyPr wrap="square">
            <a:spAutoFit/>
          </a:body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00000C"/>
                </a:solidFill>
                <a:effectLst/>
                <a:uLnTx/>
                <a:uFillTx/>
                <a:latin typeface="Tahoma" pitchFamily="34" charset="0"/>
                <a:ea typeface="+mn-ea"/>
                <a:cs typeface="Times New Roman" pitchFamily="18" charset="0"/>
              </a:rPr>
              <a:t>Your Name Here</a:t>
            </a:r>
          </a:p>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00000C"/>
                </a:solidFill>
                <a:effectLst/>
                <a:uLnTx/>
                <a:uFillTx/>
                <a:latin typeface="Tahoma" pitchFamily="34" charset="0"/>
                <a:ea typeface="+mn-ea"/>
                <a:cs typeface="Times New Roman" pitchFamily="18" charset="0"/>
              </a:rPr>
              <a:t>(Birth – Death) </a:t>
            </a:r>
          </a:p>
        </p:txBody>
      </p:sp>
      <p:sp>
        <p:nvSpPr>
          <p:cNvPr id="4" name="TextBox 3">
            <a:extLst>
              <a:ext uri="{FF2B5EF4-FFF2-40B4-BE49-F238E27FC236}">
                <a16:creationId xmlns:a16="http://schemas.microsoft.com/office/drawing/2014/main" id="{03701DE5-532A-49B9-8180-D820C862D15F}"/>
              </a:ext>
            </a:extLst>
          </p:cNvPr>
          <p:cNvSpPr txBox="1"/>
          <p:nvPr/>
        </p:nvSpPr>
        <p:spPr>
          <a:xfrm>
            <a:off x="881925" y="7239000"/>
            <a:ext cx="7042875" cy="2308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hlinkClick r:id="rId3" tooltip="https://www.privateinternetaccess.com/blog/2018/06/dead-an-attack-vector-on-web-services-due-to-e-mails-faults-due-to-dns/"/>
              </a:rPr>
              <a:t>This Photo</a:t>
            </a:r>
            <a:r>
              <a:rPr kumimoji="0" lang="en-US" sz="9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 by Unknown Author is licensed under </a:t>
            </a:r>
            <a:r>
              <a:rPr kumimoji="0" lang="en-US" sz="9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hlinkClick r:id="rId4" tooltip="https://creativecommons.org/licenses/by-sa/3.0/"/>
              </a:rPr>
              <a:t>CC BY-SA</a:t>
            </a:r>
            <a:endParaRPr kumimoji="0" lang="en-US" sz="9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
        <p:nvSpPr>
          <p:cNvPr id="2" name="Oval 1">
            <a:extLst>
              <a:ext uri="{FF2B5EF4-FFF2-40B4-BE49-F238E27FC236}">
                <a16:creationId xmlns:a16="http://schemas.microsoft.com/office/drawing/2014/main" id="{696B7F81-4E9B-4CD0-999C-5B04C2E79727}"/>
              </a:ext>
            </a:extLst>
          </p:cNvPr>
          <p:cNvSpPr/>
          <p:nvPr/>
        </p:nvSpPr>
        <p:spPr>
          <a:xfrm>
            <a:off x="3429000" y="1600200"/>
            <a:ext cx="609600" cy="6699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Arial"/>
              <a:ea typeface="+mn-ea"/>
              <a:cs typeface="+mn-cs"/>
            </a:endParaRPr>
          </a:p>
        </p:txBody>
      </p:sp>
      <p:sp>
        <p:nvSpPr>
          <p:cNvPr id="8" name="Text Box 3">
            <a:extLst>
              <a:ext uri="{FF2B5EF4-FFF2-40B4-BE49-F238E27FC236}">
                <a16:creationId xmlns:a16="http://schemas.microsoft.com/office/drawing/2014/main" id="{24A24BB0-2954-4517-9F2C-56E34C9BE0B0}"/>
              </a:ext>
            </a:extLst>
          </p:cNvPr>
          <p:cNvSpPr txBox="1">
            <a:spLocks noChangeArrowheads="1"/>
          </p:cNvSpPr>
          <p:nvPr/>
        </p:nvSpPr>
        <p:spPr bwMode="auto">
          <a:xfrm>
            <a:off x="1295399" y="4472970"/>
            <a:ext cx="5181601" cy="1569660"/>
          </a:xfrm>
          <a:prstGeom prst="rect">
            <a:avLst/>
          </a:prstGeom>
          <a:noFill/>
          <a:ln w="9525">
            <a:noFill/>
            <a:miter lim="800000"/>
            <a:headEnd/>
            <a:tailEnd/>
          </a:ln>
        </p:spPr>
        <p:txBody>
          <a:bodyPr wrap="square">
            <a:spAutoFit/>
          </a:bodyPr>
          <a:lstStyle/>
          <a:p>
            <a:pPr lvl="0">
              <a:defRPr/>
            </a:pPr>
            <a:r>
              <a:rPr lang="en-US" dirty="0">
                <a:solidFill>
                  <a:srgbClr val="00000C"/>
                </a:solidFill>
              </a:rPr>
              <a:t>One day the dash will be fixed and we will give an account of our actions in this life! </a:t>
            </a:r>
          </a:p>
          <a:p>
            <a:pPr lvl="0">
              <a:defRPr/>
            </a:pPr>
            <a:r>
              <a:rPr lang="en-US" dirty="0">
                <a:solidFill>
                  <a:srgbClr val="00000C"/>
                </a:solidFill>
              </a:rPr>
              <a:t>(Rom. 14:12; II Cor. 5:10)</a:t>
            </a:r>
            <a:endParaRPr kumimoji="0" lang="en-US" sz="2400" b="1" i="1" u="none" strike="noStrike" kern="1200" cap="none" spc="0" normalizeH="0" baseline="0" noProof="0" dirty="0">
              <a:ln>
                <a:noFill/>
              </a:ln>
              <a:solidFill>
                <a:srgbClr val="00000C"/>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5023003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21" presetClass="entr" presetSubtype="1"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157E9-050F-4E7D-A423-201E478F61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763791" y="1283985"/>
            <a:ext cx="3999209" cy="3567295"/>
          </a:xfrm>
          <a:prstGeom prst="rect">
            <a:avLst/>
          </a:prstGeom>
        </p:spPr>
      </p:pic>
      <p:sp>
        <p:nvSpPr>
          <p:cNvPr id="71"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148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05826" name="Rectangle 2">
            <a:extLst>
              <a:ext uri="{FF2B5EF4-FFF2-40B4-BE49-F238E27FC236}">
                <a16:creationId xmlns:a16="http://schemas.microsoft.com/office/drawing/2014/main" id="{B5DB6F4E-EF79-49B9-8B43-BDE3CB5B8137}"/>
              </a:ext>
            </a:extLst>
          </p:cNvPr>
          <p:cNvSpPr>
            <a:spLocks noGrp="1" noChangeArrowheads="1"/>
          </p:cNvSpPr>
          <p:nvPr>
            <p:ph type="title"/>
          </p:nvPr>
        </p:nvSpPr>
        <p:spPr>
          <a:xfrm rot="21420000">
            <a:off x="-3895" y="557484"/>
            <a:ext cx="5790272" cy="1151965"/>
          </a:xfrm>
        </p:spPr>
        <p:txBody>
          <a:bodyPr vert="horz" lIns="91440" tIns="45720" rIns="91440" bIns="45720" rtlCol="0" anchor="ctr">
            <a:noAutofit/>
          </a:bodyPr>
          <a:lstStyle/>
          <a:p>
            <a:pPr algn="ctr">
              <a:defRPr/>
            </a:pPr>
            <a:r>
              <a:rPr lang="en-US" sz="3600" b="1" u="sng" dirty="0">
                <a:solidFill>
                  <a:schemeClr val="bg1"/>
                </a:solidFill>
              </a:rPr>
              <a:t>How will you answer “What was the:</a:t>
            </a:r>
          </a:p>
        </p:txBody>
      </p:sp>
      <p:sp>
        <p:nvSpPr>
          <p:cNvPr id="14" name="Text Box 3">
            <a:extLst>
              <a:ext uri="{FF2B5EF4-FFF2-40B4-BE49-F238E27FC236}">
                <a16:creationId xmlns:a16="http://schemas.microsoft.com/office/drawing/2014/main" id="{249F2FEC-10AB-4EB9-A87A-B0E29765305C}"/>
              </a:ext>
            </a:extLst>
          </p:cNvPr>
          <p:cNvSpPr txBox="1">
            <a:spLocks noChangeArrowheads="1"/>
          </p:cNvSpPr>
          <p:nvPr/>
        </p:nvSpPr>
        <p:spPr bwMode="auto">
          <a:xfrm rot="21420000">
            <a:off x="182129" y="1297105"/>
            <a:ext cx="5761740" cy="48821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346075" marR="0" lvl="0" indent="-346075" algn="l" defTabSz="914400" rtl="0" eaLnBrk="1" fontAlgn="auto" latinLnBrk="0" hangingPunct="1">
              <a:lnSpc>
                <a:spcPct val="120000"/>
              </a:lnSpc>
              <a:spcBef>
                <a:spcPct val="0"/>
              </a:spcBef>
              <a:spcAft>
                <a:spcPts val="600"/>
              </a:spcAft>
              <a:buClr>
                <a:srgbClr val="346492">
                  <a:lumMod val="60000"/>
                  <a:lumOff val="40000"/>
                </a:srgbClr>
              </a:buClr>
              <a:buSzPct val="160000"/>
              <a:buFont typeface="Arial" panose="020B0604020202020204" pitchFamily="34" charset="0"/>
              <a:buChar char="•"/>
              <a:tabLst/>
              <a:defRPr/>
            </a:pPr>
            <a:r>
              <a:rPr kumimoji="0" lang="en-US" altLang="en-US" sz="2800" b="1" i="1" u="none" strike="noStrike" kern="1200" cap="all" spc="0" normalizeH="0" baseline="0" noProof="0" dirty="0">
                <a:ln>
                  <a:noFill/>
                </a:ln>
                <a:solidFill>
                  <a:srgbClr val="FFFF00"/>
                </a:solidFill>
                <a:effectLst/>
                <a:uLnTx/>
                <a:uFillTx/>
                <a:latin typeface="Tahoma"/>
                <a:ea typeface="+mn-ea"/>
                <a:cs typeface="Arial" charset="0"/>
              </a:rPr>
              <a:t>Center of your life?”</a:t>
            </a:r>
          </a:p>
          <a:p>
            <a:pPr marL="346075" marR="0" lvl="0" indent="-346075" algn="l" defTabSz="914400" rtl="0" eaLnBrk="1" fontAlgn="auto" latinLnBrk="0" hangingPunct="1">
              <a:lnSpc>
                <a:spcPct val="120000"/>
              </a:lnSpc>
              <a:spcBef>
                <a:spcPct val="0"/>
              </a:spcBef>
              <a:spcAft>
                <a:spcPts val="600"/>
              </a:spcAft>
              <a:buClr>
                <a:srgbClr val="346492">
                  <a:lumMod val="60000"/>
                  <a:lumOff val="40000"/>
                </a:srgbClr>
              </a:buClr>
              <a:buSzPct val="160000"/>
              <a:buFont typeface="Arial" panose="020B0604020202020204" pitchFamily="34" charset="0"/>
              <a:buChar char="•"/>
              <a:tabLst/>
              <a:defRPr/>
            </a:pPr>
            <a:r>
              <a:rPr kumimoji="0" lang="en-US" altLang="en-US" sz="2800" b="1" i="1" u="none" strike="noStrike" kern="1200" cap="all" spc="0" normalizeH="0" baseline="0" noProof="0" dirty="0">
                <a:ln>
                  <a:noFill/>
                </a:ln>
                <a:solidFill>
                  <a:srgbClr val="FFFF00"/>
                </a:solidFill>
                <a:effectLst/>
                <a:uLnTx/>
                <a:uFillTx/>
                <a:latin typeface="Tahoma"/>
                <a:ea typeface="+mn-ea"/>
                <a:cs typeface="Arial" charset="0"/>
              </a:rPr>
              <a:t>Character of your life?”</a:t>
            </a:r>
          </a:p>
          <a:p>
            <a:pPr marL="346075" marR="0" lvl="0" indent="-346075" algn="l" defTabSz="914400" rtl="0" eaLnBrk="1" fontAlgn="auto" latinLnBrk="0" hangingPunct="1">
              <a:lnSpc>
                <a:spcPct val="120000"/>
              </a:lnSpc>
              <a:spcBef>
                <a:spcPct val="0"/>
              </a:spcBef>
              <a:spcAft>
                <a:spcPts val="600"/>
              </a:spcAft>
              <a:buClr>
                <a:srgbClr val="346492">
                  <a:lumMod val="60000"/>
                  <a:lumOff val="40000"/>
                </a:srgbClr>
              </a:buClr>
              <a:buSzPct val="160000"/>
              <a:buFont typeface="Arial" panose="020B0604020202020204" pitchFamily="34" charset="0"/>
              <a:buChar char="•"/>
              <a:tabLst/>
              <a:defRPr/>
            </a:pPr>
            <a:r>
              <a:rPr kumimoji="0" lang="en-US" altLang="en-US" sz="2800" b="1" i="1" u="none" strike="noStrike" kern="1200" cap="all" spc="0" normalizeH="0" baseline="0" noProof="0" dirty="0">
                <a:ln>
                  <a:noFill/>
                </a:ln>
                <a:solidFill>
                  <a:srgbClr val="FFFF00"/>
                </a:solidFill>
                <a:effectLst/>
                <a:uLnTx/>
                <a:uFillTx/>
                <a:latin typeface="Tahoma"/>
                <a:ea typeface="+mn-ea"/>
                <a:cs typeface="Arial" charset="0"/>
              </a:rPr>
              <a:t>Service of your life?”</a:t>
            </a:r>
          </a:p>
          <a:p>
            <a:pPr marL="346075" marR="0" lvl="0" indent="-346075" algn="l" defTabSz="914400" rtl="0" eaLnBrk="1" fontAlgn="auto" latinLnBrk="0" hangingPunct="1">
              <a:lnSpc>
                <a:spcPct val="120000"/>
              </a:lnSpc>
              <a:spcBef>
                <a:spcPct val="0"/>
              </a:spcBef>
              <a:spcAft>
                <a:spcPts val="600"/>
              </a:spcAft>
              <a:buClr>
                <a:srgbClr val="346492">
                  <a:lumMod val="60000"/>
                  <a:lumOff val="40000"/>
                </a:srgbClr>
              </a:buClr>
              <a:buSzPct val="160000"/>
              <a:buFont typeface="Arial" panose="020B0604020202020204" pitchFamily="34" charset="0"/>
              <a:buChar char="•"/>
              <a:tabLst/>
              <a:defRPr/>
            </a:pPr>
            <a:r>
              <a:rPr kumimoji="0" lang="en-US" altLang="en-US" sz="2800" b="1" i="1" u="none" strike="noStrike" kern="1200" cap="all" spc="0" normalizeH="0" baseline="0" noProof="0" dirty="0">
                <a:ln>
                  <a:noFill/>
                </a:ln>
                <a:solidFill>
                  <a:srgbClr val="FFFF00"/>
                </a:solidFill>
                <a:effectLst/>
                <a:uLnTx/>
                <a:uFillTx/>
                <a:latin typeface="Tahoma"/>
                <a:ea typeface="+mn-ea"/>
                <a:cs typeface="Arial" charset="0"/>
              </a:rPr>
              <a:t>Fellowship of your life?”</a:t>
            </a:r>
          </a:p>
          <a:p>
            <a:pPr marL="346075" marR="0" lvl="0" indent="-346075" algn="l" defTabSz="914400" rtl="0" eaLnBrk="1" fontAlgn="auto" latinLnBrk="0" hangingPunct="1">
              <a:lnSpc>
                <a:spcPct val="120000"/>
              </a:lnSpc>
              <a:spcBef>
                <a:spcPct val="0"/>
              </a:spcBef>
              <a:spcAft>
                <a:spcPts val="600"/>
              </a:spcAft>
              <a:buClr>
                <a:srgbClr val="346492">
                  <a:lumMod val="60000"/>
                  <a:lumOff val="40000"/>
                </a:srgbClr>
              </a:buClr>
              <a:buSzPct val="160000"/>
              <a:buFont typeface="Arial" panose="020B0604020202020204" pitchFamily="34" charset="0"/>
              <a:buChar char="•"/>
              <a:tabLst/>
              <a:defRPr/>
            </a:pPr>
            <a:r>
              <a:rPr kumimoji="0" lang="en-US" altLang="en-US" sz="2800" b="1" i="1" u="none" strike="noStrike" kern="1200" cap="all" spc="0" normalizeH="0" baseline="0" noProof="0" dirty="0">
                <a:ln>
                  <a:noFill/>
                </a:ln>
                <a:solidFill>
                  <a:srgbClr val="FFFF00"/>
                </a:solidFill>
                <a:effectLst/>
                <a:uLnTx/>
                <a:uFillTx/>
                <a:latin typeface="Tahoma"/>
                <a:ea typeface="+mn-ea"/>
                <a:cs typeface="Arial" charset="0"/>
              </a:rPr>
              <a:t>Mission of your life?”</a:t>
            </a:r>
            <a:endParaRPr kumimoji="0" lang="en-US" altLang="en-US" sz="2000" b="1" i="0" u="none" strike="noStrike" kern="1200" cap="all" spc="0" normalizeH="0" baseline="0" noProof="0" dirty="0">
              <a:ln>
                <a:noFill/>
              </a:ln>
              <a:solidFill>
                <a:srgbClr val="FFFF00"/>
              </a:solidFill>
              <a:effectLst/>
              <a:uLnTx/>
              <a:uFillTx/>
              <a:latin typeface="Tahoma"/>
              <a:ea typeface="+mn-ea"/>
              <a:cs typeface="Arial" charset="0"/>
            </a:endParaRPr>
          </a:p>
        </p:txBody>
      </p:sp>
      <p:sp>
        <p:nvSpPr>
          <p:cNvPr id="8" name="Footer Placeholder 3">
            <a:extLst>
              <a:ext uri="{FF2B5EF4-FFF2-40B4-BE49-F238E27FC236}">
                <a16:creationId xmlns:a16="http://schemas.microsoft.com/office/drawing/2014/main" id="{6F490FBA-30F9-4DCE-821E-D65DD4930E85}"/>
              </a:ext>
            </a:extLst>
          </p:cNvPr>
          <p:cNvSpPr txBox="1">
            <a:spLocks/>
          </p:cNvSpPr>
          <p:nvPr/>
        </p:nvSpPr>
        <p:spPr>
          <a:xfrm>
            <a:off x="20" y="0"/>
            <a:ext cx="4571980" cy="381000"/>
          </a:xfrm>
          <a:prstGeom prst="rect">
            <a:avLst/>
          </a:prstGeom>
          <a:ln/>
        </p:spPr>
        <p:txBody>
          <a:bodyPr vert="horz" lIns="91440" tIns="45720" rIns="91440" bIns="45720" rtlCol="0" anchor="ctr">
            <a:normAutofit/>
          </a:bodyPr>
          <a:lstStyle>
            <a:defPPr>
              <a:defRPr lang="en-US"/>
            </a:defPPr>
            <a:lvl1pPr marL="0" algn="l" defTabSz="457200" rtl="0" eaLnBrk="1" latinLnBrk="0" hangingPunct="1">
              <a:defRPr sz="2800" kern="1200" cap="all" baseline="0">
                <a:solidFill>
                  <a:schemeClr val="accent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Kind Of Life?</a:t>
            </a:r>
          </a:p>
        </p:txBody>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3124201" y="-19814"/>
            <a:ext cx="5638799" cy="4794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200" b="1" i="0" u="sng" strike="noStrike" kern="1200" cap="all" spc="0" normalizeH="0" baseline="0" noProof="0" dirty="0">
                <a:ln>
                  <a:noFill/>
                </a:ln>
                <a:solidFill>
                  <a:prstClr val="black"/>
                </a:solidFill>
                <a:effectLst/>
                <a:uLnTx/>
                <a:uFillTx/>
                <a:latin typeface="Arial"/>
                <a:ea typeface="+mj-ea"/>
                <a:cs typeface="Times New Roman" pitchFamily="18" charset="0"/>
              </a:rPr>
              <a:t>Conclusion</a:t>
            </a:r>
          </a:p>
        </p:txBody>
      </p:sp>
    </p:spTree>
    <p:extLst>
      <p:ext uri="{BB962C8B-B14F-4D97-AF65-F5344CB8AC3E}">
        <p14:creationId xmlns:p14="http://schemas.microsoft.com/office/powerpoint/2010/main" val="18600081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05826"/>
                                        </p:tgtEl>
                                        <p:attrNameLst>
                                          <p:attrName>style.visibility</p:attrName>
                                        </p:attrNameLst>
                                      </p:cBhvr>
                                      <p:to>
                                        <p:strVal val="visible"/>
                                      </p:to>
                                    </p:set>
                                    <p:anim calcmode="lin" valueType="num">
                                      <p:cBhvr additive="base">
                                        <p:cTn id="7" dur="500" fill="hold"/>
                                        <p:tgtEl>
                                          <p:spTgt spid="205826"/>
                                        </p:tgtEl>
                                        <p:attrNameLst>
                                          <p:attrName>ppt_x</p:attrName>
                                        </p:attrNameLst>
                                      </p:cBhvr>
                                      <p:tavLst>
                                        <p:tav tm="0">
                                          <p:val>
                                            <p:strVal val="#ppt_x"/>
                                          </p:val>
                                        </p:tav>
                                        <p:tav tm="100000">
                                          <p:val>
                                            <p:strVal val="#ppt_x"/>
                                          </p:val>
                                        </p:tav>
                                      </p:tavLst>
                                    </p:anim>
                                    <p:anim calcmode="lin" valueType="num">
                                      <p:cBhvr additive="base">
                                        <p:cTn id="8" dur="500" fill="hold"/>
                                        <p:tgtEl>
                                          <p:spTgt spid="20582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 calcmode="lin" valueType="num">
                                      <p:cBhvr>
                                        <p:cTn id="12"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4">
                                            <p:txEl>
                                              <p:pRg st="0" end="0"/>
                                            </p:txEl>
                                          </p:spTgt>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anim calcmode="lin" valueType="num">
                                      <p:cBhvr>
                                        <p:cTn id="18" dur="5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14">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14">
                                            <p:txEl>
                                              <p:pRg st="1" end="1"/>
                                            </p:txEl>
                                          </p:spTgt>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 calcmode="lin" valueType="num">
                                      <p:cBhvr>
                                        <p:cTn id="24" dur="500" fill="hold"/>
                                        <p:tgtEl>
                                          <p:spTgt spid="14">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14">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14">
                                            <p:txEl>
                                              <p:pRg st="2" end="2"/>
                                            </p:txEl>
                                          </p:spTgt>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14">
                                            <p:txEl>
                                              <p:pRg st="3" end="3"/>
                                            </p:txEl>
                                          </p:spTgt>
                                        </p:tgtEl>
                                        <p:attrNameLst>
                                          <p:attrName>style.visibility</p:attrName>
                                        </p:attrNameLst>
                                      </p:cBhvr>
                                      <p:to>
                                        <p:strVal val="visible"/>
                                      </p:to>
                                    </p:set>
                                    <p:anim calcmode="lin" valueType="num">
                                      <p:cBhvr>
                                        <p:cTn id="30" dur="500" fill="hold"/>
                                        <p:tgtEl>
                                          <p:spTgt spid="14">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14">
                                            <p:txEl>
                                              <p:pRg st="3" end="3"/>
                                            </p:txEl>
                                          </p:spTgt>
                                        </p:tgtEl>
                                        <p:attrNameLst>
                                          <p:attrName>ppt_h</p:attrName>
                                        </p:attrNameLst>
                                      </p:cBhvr>
                                      <p:tavLst>
                                        <p:tav tm="0">
                                          <p:val>
                                            <p:fltVal val="0"/>
                                          </p:val>
                                        </p:tav>
                                        <p:tav tm="100000">
                                          <p:val>
                                            <p:strVal val="#ppt_h"/>
                                          </p:val>
                                        </p:tav>
                                      </p:tavLst>
                                    </p:anim>
                                    <p:animEffect transition="in" filter="fade">
                                      <p:cBhvr>
                                        <p:cTn id="32" dur="500"/>
                                        <p:tgtEl>
                                          <p:spTgt spid="14">
                                            <p:txEl>
                                              <p:pRg st="3" end="3"/>
                                            </p:txEl>
                                          </p:spTgt>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14">
                                            <p:txEl>
                                              <p:pRg st="4" end="4"/>
                                            </p:txEl>
                                          </p:spTgt>
                                        </p:tgtEl>
                                        <p:attrNameLst>
                                          <p:attrName>style.visibility</p:attrName>
                                        </p:attrNameLst>
                                      </p:cBhvr>
                                      <p:to>
                                        <p:strVal val="visible"/>
                                      </p:to>
                                    </p:set>
                                    <p:anim calcmode="lin" valueType="num">
                                      <p:cBhvr>
                                        <p:cTn id="36" dur="500" fill="hold"/>
                                        <p:tgtEl>
                                          <p:spTgt spid="14">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14">
                                            <p:txEl>
                                              <p:pRg st="4" end="4"/>
                                            </p:txEl>
                                          </p:spTgt>
                                        </p:tgtEl>
                                        <p:attrNameLst>
                                          <p:attrName>ppt_h</p:attrName>
                                        </p:attrNameLst>
                                      </p:cBhvr>
                                      <p:tavLst>
                                        <p:tav tm="0">
                                          <p:val>
                                            <p:fltVal val="0"/>
                                          </p:val>
                                        </p:tav>
                                        <p:tav tm="100000">
                                          <p:val>
                                            <p:strVal val="#ppt_h"/>
                                          </p:val>
                                        </p:tav>
                                      </p:tavLst>
                                    </p:anim>
                                    <p:animEffect transition="in" filter="fade">
                                      <p:cBhvr>
                                        <p:cTn id="38"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lower, clock&#10;&#10;Description automatically generated">
            <a:extLst>
              <a:ext uri="{FF2B5EF4-FFF2-40B4-BE49-F238E27FC236}">
                <a16:creationId xmlns:a16="http://schemas.microsoft.com/office/drawing/2014/main" id="{E2F82BCB-CF10-4319-991B-1BCC36F3454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48000" y="-3657600"/>
            <a:ext cx="12573000" cy="12242960"/>
          </a:xfrm>
          <a:prstGeom prst="rect">
            <a:avLst/>
          </a:prstGeom>
        </p:spPr>
      </p:pic>
      <p:sp>
        <p:nvSpPr>
          <p:cNvPr id="11266" name="Rectangle 2"/>
          <p:cNvSpPr>
            <a:spLocks noGrp="1" noChangeArrowheads="1"/>
          </p:cNvSpPr>
          <p:nvPr>
            <p:ph type="title"/>
          </p:nvPr>
        </p:nvSpPr>
        <p:spPr>
          <a:xfrm>
            <a:off x="0" y="0"/>
            <a:ext cx="9144000" cy="560388"/>
          </a:xfrm>
        </p:spPr>
        <p:txBody>
          <a:bodyPr/>
          <a:lstStyle/>
          <a:p>
            <a:pPr algn="r" eaLnBrk="1" hangingPunct="1"/>
            <a:r>
              <a:rPr lang="en-US" sz="3600" b="1" u="sng" dirty="0">
                <a:solidFill>
                  <a:srgbClr val="FFC000"/>
                </a:solidFill>
                <a:cs typeface="Times New Roman" pitchFamily="18" charset="0"/>
              </a:rPr>
              <a:t>Conclusion</a:t>
            </a:r>
            <a:endParaRPr lang="en-US" sz="3600" b="1" u="sng" dirty="0">
              <a:solidFill>
                <a:srgbClr val="FFC000"/>
              </a:solidFill>
            </a:endParaRPr>
          </a:p>
        </p:txBody>
      </p:sp>
      <p:sp>
        <p:nvSpPr>
          <p:cNvPr id="11267" name="Footer Placeholder 4"/>
          <p:cNvSpPr>
            <a:spLocks noGrp="1"/>
          </p:cNvSpPr>
          <p:nvPr>
            <p:ph type="ftr" sz="quarter" idx="11"/>
          </p:nvPr>
        </p:nvSpPr>
        <p:spPr>
          <a:xfrm>
            <a:off x="1295400" y="6515100"/>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What Kind Of Life?</a:t>
            </a:r>
          </a:p>
        </p:txBody>
      </p:sp>
      <p:sp>
        <p:nvSpPr>
          <p:cNvPr id="12" name="Text Box 3"/>
          <p:cNvSpPr txBox="1">
            <a:spLocks noChangeArrowheads="1"/>
          </p:cNvSpPr>
          <p:nvPr/>
        </p:nvSpPr>
        <p:spPr bwMode="auto">
          <a:xfrm>
            <a:off x="609600" y="-98405"/>
            <a:ext cx="5867400" cy="1508105"/>
          </a:xfrm>
          <a:prstGeom prst="rect">
            <a:avLst/>
          </a:prstGeom>
          <a:noFill/>
          <a:ln w="9525">
            <a:noFill/>
            <a:miter lim="800000"/>
            <a:headEnd/>
            <a:tailEnd/>
          </a:ln>
        </p:spPr>
        <p:txBody>
          <a:bodyPr wrap="square">
            <a:spAutoFit/>
          </a:body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00000C"/>
                </a:solidFill>
                <a:effectLst/>
                <a:uLnTx/>
                <a:uFillTx/>
                <a:latin typeface="Tahoma" pitchFamily="34" charset="0"/>
                <a:ea typeface="+mn-ea"/>
                <a:cs typeface="Times New Roman" pitchFamily="18" charset="0"/>
              </a:rPr>
              <a:t>Your Name Here</a:t>
            </a:r>
          </a:p>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00000C"/>
                </a:solidFill>
                <a:effectLst/>
                <a:uLnTx/>
                <a:uFillTx/>
                <a:latin typeface="Tahoma" pitchFamily="34" charset="0"/>
                <a:ea typeface="+mn-ea"/>
                <a:cs typeface="Times New Roman" pitchFamily="18" charset="0"/>
              </a:rPr>
              <a:t>(Birth – Death) </a:t>
            </a:r>
          </a:p>
        </p:txBody>
      </p:sp>
      <p:sp>
        <p:nvSpPr>
          <p:cNvPr id="4" name="TextBox 3">
            <a:extLst>
              <a:ext uri="{FF2B5EF4-FFF2-40B4-BE49-F238E27FC236}">
                <a16:creationId xmlns:a16="http://schemas.microsoft.com/office/drawing/2014/main" id="{03701DE5-532A-49B9-8180-D820C862D15F}"/>
              </a:ext>
            </a:extLst>
          </p:cNvPr>
          <p:cNvSpPr txBox="1"/>
          <p:nvPr/>
        </p:nvSpPr>
        <p:spPr>
          <a:xfrm>
            <a:off x="881925" y="7239000"/>
            <a:ext cx="7042875" cy="2308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hlinkClick r:id="rId3" tooltip="https://www.privateinternetaccess.com/blog/2018/06/dead-an-attack-vector-on-web-services-due-to-e-mails-faults-due-to-dns/"/>
              </a:rPr>
              <a:t>This Photo</a:t>
            </a:r>
            <a:r>
              <a:rPr kumimoji="0" lang="en-US" sz="9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 by Unknown Author is licensed under </a:t>
            </a:r>
            <a:r>
              <a:rPr kumimoji="0" lang="en-US" sz="9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hlinkClick r:id="rId4" tooltip="https://creativecommons.org/licenses/by-sa/3.0/"/>
              </a:rPr>
              <a:t>CC BY-SA</a:t>
            </a:r>
            <a:endParaRPr kumimoji="0" lang="en-US" sz="9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
        <p:nvSpPr>
          <p:cNvPr id="8" name="Text Box 3">
            <a:extLst>
              <a:ext uri="{FF2B5EF4-FFF2-40B4-BE49-F238E27FC236}">
                <a16:creationId xmlns:a16="http://schemas.microsoft.com/office/drawing/2014/main" id="{5FAB2C11-EFC3-427B-85AB-12453DA01535}"/>
              </a:ext>
            </a:extLst>
          </p:cNvPr>
          <p:cNvSpPr txBox="1">
            <a:spLocks noChangeArrowheads="1"/>
          </p:cNvSpPr>
          <p:nvPr/>
        </p:nvSpPr>
        <p:spPr bwMode="auto">
          <a:xfrm>
            <a:off x="533400" y="1951453"/>
            <a:ext cx="5943600" cy="830997"/>
          </a:xfrm>
          <a:prstGeom prst="rect">
            <a:avLst/>
          </a:prstGeom>
          <a:noFill/>
          <a:ln w="9525">
            <a:noFill/>
            <a:miter lim="800000"/>
            <a:headEnd/>
            <a:tailEnd/>
          </a:ln>
        </p:spPr>
        <p:txBody>
          <a:bodyPr wrap="square">
            <a:spAutoFit/>
          </a:body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4800" b="1" i="1" u="none" strike="noStrike" kern="1200" cap="none" spc="0" normalizeH="0" baseline="0" noProof="0" dirty="0">
                <a:ln>
                  <a:noFill/>
                </a:ln>
                <a:solidFill>
                  <a:srgbClr val="00000C"/>
                </a:solidFill>
                <a:effectLst/>
                <a:uLnTx/>
                <a:uFillTx/>
                <a:latin typeface="Mistral" panose="03090702030407020403" pitchFamily="66" charset="0"/>
              </a:rPr>
              <a:t>A Faithful Servant of God</a:t>
            </a:r>
            <a:endParaRPr kumimoji="0" lang="en-US" sz="4400" b="1" i="1" u="none" strike="noStrike" kern="1200" cap="none" spc="0" normalizeH="0" baseline="0" noProof="0" dirty="0">
              <a:ln>
                <a:noFill/>
              </a:ln>
              <a:solidFill>
                <a:srgbClr val="00000C"/>
              </a:solidFill>
              <a:effectLst/>
              <a:uLnTx/>
              <a:uFillTx/>
              <a:latin typeface="Mistral" panose="03090702030407020403" pitchFamily="66" charset="0"/>
            </a:endParaRPr>
          </a:p>
        </p:txBody>
      </p:sp>
      <p:sp>
        <p:nvSpPr>
          <p:cNvPr id="9" name="Text Box 3">
            <a:extLst>
              <a:ext uri="{FF2B5EF4-FFF2-40B4-BE49-F238E27FC236}">
                <a16:creationId xmlns:a16="http://schemas.microsoft.com/office/drawing/2014/main" id="{A44CE58F-2E3F-49E8-ABA2-720AFCD666CA}"/>
              </a:ext>
            </a:extLst>
          </p:cNvPr>
          <p:cNvSpPr txBox="1">
            <a:spLocks noChangeArrowheads="1"/>
          </p:cNvSpPr>
          <p:nvPr/>
        </p:nvSpPr>
        <p:spPr bwMode="auto">
          <a:xfrm>
            <a:off x="571500" y="4452689"/>
            <a:ext cx="5943599" cy="646331"/>
          </a:xfrm>
          <a:prstGeom prst="rect">
            <a:avLst/>
          </a:prstGeom>
          <a:noFill/>
          <a:ln w="9525">
            <a:noFill/>
            <a:miter lim="800000"/>
            <a:headEnd/>
            <a:tailEnd/>
          </a:ln>
        </p:spPr>
        <p:txBody>
          <a:bodyPr wrap="square">
            <a:spAutoFit/>
          </a:bodyPr>
          <a:lstStyle/>
          <a:p>
            <a:pPr lvl="0">
              <a:defRPr/>
            </a:pPr>
            <a:r>
              <a:rPr lang="en-US" sz="3600" dirty="0">
                <a:solidFill>
                  <a:srgbClr val="00000C"/>
                </a:solidFill>
              </a:rPr>
              <a:t>(Matthew 25:21, 23, 34)</a:t>
            </a:r>
            <a:endParaRPr kumimoji="0" lang="en-US" sz="3600" b="1" i="1" u="none" strike="noStrike" kern="1200" cap="none" spc="0" normalizeH="0" baseline="0" noProof="0" dirty="0">
              <a:ln>
                <a:noFill/>
              </a:ln>
              <a:solidFill>
                <a:srgbClr val="00000C"/>
              </a:solidFill>
              <a:effectLst/>
              <a:uLnTx/>
              <a:uFillTx/>
            </a:endParaRPr>
          </a:p>
        </p:txBody>
      </p:sp>
    </p:spTree>
    <p:extLst>
      <p:ext uri="{BB962C8B-B14F-4D97-AF65-F5344CB8AC3E}">
        <p14:creationId xmlns:p14="http://schemas.microsoft.com/office/powerpoint/2010/main" val="402440595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a:xfrm>
            <a:off x="152400" y="0"/>
            <a:ext cx="8991600" cy="560388"/>
          </a:xfrm>
        </p:spPr>
        <p:txBody>
          <a:bodyPr/>
          <a:lstStyle/>
          <a:p>
            <a:pPr eaLnBrk="1" hangingPunct="1"/>
            <a:r>
              <a:rPr lang="en-US" sz="3600" b="1" u="sng" dirty="0">
                <a:solidFill>
                  <a:srgbClr val="FFC000"/>
                </a:solidFill>
                <a:cs typeface="Times New Roman" pitchFamily="18" charset="0"/>
              </a:rPr>
              <a:t>Conclusion </a:t>
            </a:r>
          </a:p>
        </p:txBody>
      </p:sp>
      <p:sp>
        <p:nvSpPr>
          <p:cNvPr id="23555" name="Footer Placeholder 4"/>
          <p:cNvSpPr>
            <a:spLocks noGrp="1"/>
          </p:cNvSpPr>
          <p:nvPr>
            <p:ph type="ftr" sz="quarter" idx="11"/>
          </p:nvPr>
        </p:nvSpPr>
        <p:spPr>
          <a:xfrm>
            <a:off x="2057400" y="6553200"/>
            <a:ext cx="4800600"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What Kind Of Life?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p:blipFill>
        <p:spPr>
          <a:xfrm>
            <a:off x="5486401" y="2727075"/>
            <a:ext cx="3660948" cy="4154082"/>
          </a:xfrm>
          <a:prstGeom prst="rect">
            <a:avLst/>
          </a:prstGeom>
        </p:spPr>
      </p:pic>
      <p:sp>
        <p:nvSpPr>
          <p:cNvPr id="10" name="Text Box 4"/>
          <p:cNvSpPr txBox="1">
            <a:spLocks noChangeArrowheads="1"/>
          </p:cNvSpPr>
          <p:nvPr/>
        </p:nvSpPr>
        <p:spPr bwMode="auto">
          <a:xfrm>
            <a:off x="0" y="1052227"/>
            <a:ext cx="9174144" cy="1384995"/>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I Peter 3:15 (Saints are to be ready to give an answer!)</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15.  but sanctify Christ as Lord in your hearts, always being ready to make a defense to everyone who asks you to give an account for the hope that is in you, yet with gentleness and reverence;</a:t>
            </a:r>
          </a:p>
        </p:txBody>
      </p:sp>
      <p:sp>
        <p:nvSpPr>
          <p:cNvPr id="12" name="Text Box 8"/>
          <p:cNvSpPr txBox="1">
            <a:spLocks noChangeArrowheads="1"/>
          </p:cNvSpPr>
          <p:nvPr/>
        </p:nvSpPr>
        <p:spPr bwMode="auto">
          <a:xfrm>
            <a:off x="152401" y="4142396"/>
            <a:ext cx="5181600" cy="1323439"/>
          </a:xfrm>
          <a:prstGeom prst="rect">
            <a:avLst/>
          </a:prstGeom>
          <a:solidFill>
            <a:srgbClr val="FFCCFF"/>
          </a:solidFill>
          <a:ln/>
        </p:spPr>
        <p:style>
          <a:lnRef idx="0">
            <a:schemeClr val="accent6"/>
          </a:lnRef>
          <a:fillRef idx="1001">
            <a:schemeClr val="dk2"/>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Tahoma" pitchFamily="34" charset="0"/>
                <a:ea typeface="+mn-ea"/>
                <a:cs typeface="Times New Roman" pitchFamily="18" charset="0"/>
              </a:rPr>
              <a:t>What kind of life are you living?</a:t>
            </a:r>
            <a:endParaRPr kumimoji="0" lang="en-US" sz="4000" b="1" i="1" u="none" strike="noStrike" kern="1200" cap="none" spc="0" normalizeH="0" baseline="0" noProof="0" dirty="0">
              <a:ln>
                <a:noFill/>
              </a:ln>
              <a:solidFill>
                <a:srgbClr val="FF00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8710992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a:xfrm>
            <a:off x="152400" y="0"/>
            <a:ext cx="8991600" cy="560388"/>
          </a:xfrm>
        </p:spPr>
        <p:txBody>
          <a:bodyPr/>
          <a:lstStyle/>
          <a:p>
            <a:pPr eaLnBrk="1" hangingPunct="1"/>
            <a:r>
              <a:rPr lang="en-US" sz="3600" b="1" u="sng" dirty="0">
                <a:solidFill>
                  <a:srgbClr val="FFC000"/>
                </a:solidFill>
                <a:cs typeface="Times New Roman" pitchFamily="18" charset="0"/>
              </a:rPr>
              <a:t>Conclusion </a:t>
            </a:r>
          </a:p>
        </p:txBody>
      </p:sp>
      <p:sp>
        <p:nvSpPr>
          <p:cNvPr id="23555" name="Footer Placeholder 4"/>
          <p:cNvSpPr>
            <a:spLocks noGrp="1"/>
          </p:cNvSpPr>
          <p:nvPr>
            <p:ph type="ftr" sz="quarter" idx="11"/>
          </p:nvPr>
        </p:nvSpPr>
        <p:spPr>
          <a:xfrm>
            <a:off x="2057400" y="6553200"/>
            <a:ext cx="4800600"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What Kind Of Life?</a:t>
            </a:r>
            <a:endParaRPr lang="en-US" sz="1400" b="0" dirty="0"/>
          </a:p>
        </p:txBody>
      </p:sp>
      <p:sp>
        <p:nvSpPr>
          <p:cNvPr id="12" name="Text Box 8"/>
          <p:cNvSpPr txBox="1">
            <a:spLocks noChangeArrowheads="1"/>
          </p:cNvSpPr>
          <p:nvPr/>
        </p:nvSpPr>
        <p:spPr bwMode="auto">
          <a:xfrm>
            <a:off x="149051" y="1971744"/>
            <a:ext cx="4910314" cy="3170099"/>
          </a:xfrm>
          <a:prstGeom prst="rect">
            <a:avLst/>
          </a:prstGeom>
          <a:solidFill>
            <a:schemeClr val="bg1">
              <a:lumMod val="50000"/>
            </a:schemeClr>
          </a:solidFill>
          <a:ln/>
        </p:spPr>
        <p:style>
          <a:lnRef idx="0">
            <a:schemeClr val="accent6"/>
          </a:lnRef>
          <a:fillRef idx="1001">
            <a:schemeClr val="dk2"/>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indent="0" eaLnBrk="1" hangingPunct="1"/>
            <a:r>
              <a:rPr lang="en-US" sz="4000" dirty="0">
                <a:solidFill>
                  <a:schemeClr val="tx1"/>
                </a:solidFill>
              </a:rPr>
              <a:t>Have you prepared to give</a:t>
            </a:r>
          </a:p>
          <a:p>
            <a:pPr marL="0" indent="0" eaLnBrk="1" hangingPunct="1"/>
            <a:r>
              <a:rPr lang="en-US" sz="4000" dirty="0">
                <a:solidFill>
                  <a:schemeClr val="tx1"/>
                </a:solidFill>
              </a:rPr>
              <a:t>an account (answer) to God one day?</a:t>
            </a:r>
            <a:endParaRPr lang="en-US" sz="4000" i="1" dirty="0">
              <a:solidFill>
                <a:schemeClr val="tx1"/>
              </a:solidFill>
            </a:endParaRPr>
          </a:p>
        </p:txBody>
      </p:sp>
      <p:pic>
        <p:nvPicPr>
          <p:cNvPr id="11" name="Picture 10">
            <a:extLst>
              <a:ext uri="{FF2B5EF4-FFF2-40B4-BE49-F238E27FC236}">
                <a16:creationId xmlns:a16="http://schemas.microsoft.com/office/drawing/2014/main" id="{B56B19A2-3515-4A8E-A820-8BA4C36C6A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9777" y="1069583"/>
            <a:ext cx="3914224" cy="4724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par>
                                <p:cTn id="11" presetID="3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close up of a beach&#10;&#10;Description automatically generated">
            <a:extLst>
              <a:ext uri="{FF2B5EF4-FFF2-40B4-BE49-F238E27FC236}">
                <a16:creationId xmlns:a16="http://schemas.microsoft.com/office/drawing/2014/main" id="{AA52D535-BBEA-448D-B711-C8272FCA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indent="-571500">
              <a:spcBef>
                <a:spcPct val="20000"/>
              </a:spcBef>
              <a:defRPr/>
            </a:pPr>
            <a:r>
              <a:rPr lang="en-US" sz="3200" b="1" dirty="0">
                <a:solidFill>
                  <a:srgbClr val="0000FF"/>
                </a:solidFill>
                <a:latin typeface="Tahoma" pitchFamily="34" charset="0"/>
                <a:ea typeface="Tahoma" pitchFamily="34" charset="0"/>
                <a:cs typeface="Tahoma" pitchFamily="34" charset="0"/>
              </a:rPr>
              <a:t>Hear The Gospel (Jn. 5:24; Rom. 10:17)</a:t>
            </a:r>
          </a:p>
          <a:p>
            <a:pPr marL="796925" indent="-571500">
              <a:spcBef>
                <a:spcPct val="20000"/>
              </a:spcBef>
              <a:defRPr/>
            </a:pPr>
            <a:r>
              <a:rPr lang="en-US" sz="3200" b="1" dirty="0">
                <a:solidFill>
                  <a:srgbClr val="0000FF"/>
                </a:solidFill>
                <a:latin typeface="Tahoma" pitchFamily="34" charset="0"/>
                <a:ea typeface="Tahoma" pitchFamily="34" charset="0"/>
                <a:cs typeface="Tahoma" pitchFamily="34" charset="0"/>
              </a:rPr>
              <a:t>Believe In Christ (Jn. 3:16-18; Jn. 8:24)</a:t>
            </a:r>
          </a:p>
          <a:p>
            <a:pPr marL="796925" indent="-571500">
              <a:spcBef>
                <a:spcPct val="20000"/>
              </a:spcBef>
              <a:defRPr/>
            </a:pPr>
            <a:r>
              <a:rPr lang="en-US" sz="3200" b="1" dirty="0">
                <a:solidFill>
                  <a:srgbClr val="0000FF"/>
                </a:solidFill>
                <a:latin typeface="Tahoma" pitchFamily="34" charset="0"/>
                <a:ea typeface="Tahoma" pitchFamily="34" charset="0"/>
                <a:cs typeface="Tahoma" pitchFamily="34" charset="0"/>
              </a:rPr>
              <a:t>Repent Of Sins (Lk. 13:3-5; Acts 2:38)</a:t>
            </a:r>
          </a:p>
          <a:p>
            <a:pPr marL="796925" indent="-571500">
              <a:spcBef>
                <a:spcPct val="20000"/>
              </a:spcBef>
              <a:defRPr/>
            </a:pPr>
            <a:r>
              <a:rPr lang="en-US" sz="3200" b="1" dirty="0">
                <a:solidFill>
                  <a:srgbClr val="0000FF"/>
                </a:solidFill>
                <a:latin typeface="Tahoma" pitchFamily="34" charset="0"/>
                <a:ea typeface="Tahoma" pitchFamily="34" charset="0"/>
                <a:cs typeface="Tahoma" pitchFamily="34" charset="0"/>
              </a:rPr>
              <a:t>Confess Christ (Mt. 10:32; Rom. 10:10)</a:t>
            </a:r>
          </a:p>
          <a:p>
            <a:pPr marL="796925" indent="-571500">
              <a:spcBef>
                <a:spcPct val="20000"/>
              </a:spcBef>
              <a:defRPr/>
            </a:pPr>
            <a:r>
              <a:rPr lang="en-US" sz="3200" b="1" dirty="0">
                <a:solidFill>
                  <a:srgbClr val="0000FF"/>
                </a:solidFill>
                <a:latin typeface="Tahoma" pitchFamily="34" charset="0"/>
                <a:ea typeface="Tahoma" pitchFamily="34" charset="0"/>
                <a:cs typeface="Tahoma" pitchFamily="34" charset="0"/>
              </a:rPr>
              <a:t>Be Baptized (Mk. 16:16; Acts 22:16)</a:t>
            </a:r>
          </a:p>
          <a:p>
            <a:pPr marL="796925" indent="-571500">
              <a:spcBef>
                <a:spcPct val="20000"/>
              </a:spcBef>
              <a:defRPr/>
            </a:pPr>
            <a:r>
              <a:rPr lang="en-US" sz="3200" b="1" dirty="0">
                <a:solidFill>
                  <a:srgbClr val="0000FF"/>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algn="ctr" fontAlgn="auto">
              <a:spcBef>
                <a:spcPts val="0"/>
              </a:spcBef>
              <a:spcAft>
                <a:spcPts val="0"/>
              </a:spcAft>
              <a:buNone/>
              <a:defRPr/>
            </a:pPr>
            <a:r>
              <a:rPr lang="en-US" sz="4000" b="1" u="sng" dirty="0">
                <a:solidFill>
                  <a:srgbClr val="0000FF"/>
                </a:solidFill>
                <a:effectLst>
                  <a:outerShdw blurRad="38100" dist="38100" dir="2700000" algn="tl">
                    <a:srgbClr val="FFFFFF"/>
                  </a:outerShdw>
                </a:effectLst>
                <a:latin typeface="Calisto MT" pitchFamily="18" charset="0"/>
              </a:rPr>
              <a:t>For The </a:t>
            </a:r>
            <a:r>
              <a:rPr lang="en-US" sz="4000" b="1" u="sng">
                <a:solidFill>
                  <a:srgbClr val="0000FF"/>
                </a:solidFill>
                <a:effectLst>
                  <a:outerShdw blurRad="38100" dist="38100" dir="2700000" algn="tl">
                    <a:srgbClr val="FFFFFF"/>
                  </a:outerShdw>
                </a:effectLst>
                <a:latin typeface="Calisto MT" pitchFamily="18" charset="0"/>
              </a:rPr>
              <a:t>Erring Saint:</a:t>
            </a:r>
            <a:r>
              <a:rPr lang="en-US" sz="4000" b="1">
                <a:solidFill>
                  <a:srgbClr val="0000FF"/>
                </a:solidFill>
                <a:effectLst>
                  <a:outerShdw blurRad="38100" dist="38100" dir="2700000" algn="tl">
                    <a:srgbClr val="FFFFFF"/>
                  </a:outerShdw>
                </a:effectLst>
                <a:latin typeface="Calisto MT" pitchFamily="18" charset="0"/>
              </a:rPr>
              <a:t> </a:t>
            </a:r>
            <a:endParaRPr lang="en-US" sz="4000" b="1" dirty="0">
              <a:solidFill>
                <a:srgbClr val="0000FF"/>
              </a:solidFill>
              <a:effectLst>
                <a:outerShdw blurRad="38100" dist="38100" dir="2700000" algn="tl">
                  <a:srgbClr val="FFFFFF"/>
                </a:outerShdw>
              </a:effectLst>
              <a:latin typeface="Calisto MT" pitchFamily="18" charset="0"/>
            </a:endParaRPr>
          </a:p>
          <a:p>
            <a:pPr algn="ctr" fontAlgn="auto">
              <a:spcBef>
                <a:spcPts val="0"/>
              </a:spcBef>
              <a:spcAft>
                <a:spcPts val="0"/>
              </a:spcAft>
              <a:buNone/>
              <a:defRPr/>
            </a:pPr>
            <a:r>
              <a:rPr lang="en-US" sz="3200" b="1" dirty="0">
                <a:solidFill>
                  <a:srgbClr val="00000C"/>
                </a:solidFill>
                <a:latin typeface="Arial" pitchFamily="34" charset="0"/>
                <a:cs typeface="Arial" pitchFamily="34" charset="0"/>
              </a:rPr>
              <a:t>Repent (Acts 8:22), Confess (I Jn. 1:9),</a:t>
            </a:r>
          </a:p>
          <a:p>
            <a:pPr algn="ctr" fontAlgn="auto">
              <a:spcBef>
                <a:spcPts val="0"/>
              </a:spcBef>
              <a:spcAft>
                <a:spcPts val="0"/>
              </a:spcAft>
              <a:buNone/>
              <a:defRPr/>
            </a:pPr>
            <a:r>
              <a:rPr lang="en-US" sz="3200" b="1" dirty="0">
                <a:solidFill>
                  <a:srgbClr val="00000C"/>
                </a:solidFill>
                <a:latin typeface="Arial" pitchFamily="34" charset="0"/>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4131124021"/>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lower, clock&#10;&#10;Description automatically generated">
            <a:extLst>
              <a:ext uri="{FF2B5EF4-FFF2-40B4-BE49-F238E27FC236}">
                <a16:creationId xmlns:a16="http://schemas.microsoft.com/office/drawing/2014/main" id="{E2F82BCB-CF10-4319-991B-1BCC36F3454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5800" y="75071"/>
            <a:ext cx="7772400" cy="7568375"/>
          </a:xfrm>
          <a:prstGeom prst="rect">
            <a:avLst/>
          </a:prstGeom>
        </p:spPr>
      </p:pic>
      <p:sp>
        <p:nvSpPr>
          <p:cNvPr id="11266" name="Rectangle 2"/>
          <p:cNvSpPr>
            <a:spLocks noGrp="1" noChangeArrowheads="1"/>
          </p:cNvSpPr>
          <p:nvPr>
            <p:ph type="title"/>
          </p:nvPr>
        </p:nvSpPr>
        <p:spPr>
          <a:xfrm>
            <a:off x="0" y="0"/>
            <a:ext cx="9144000" cy="560388"/>
          </a:xfrm>
        </p:spPr>
        <p:txBody>
          <a:bodyPr/>
          <a:lstStyle/>
          <a:p>
            <a:pPr algn="r" eaLnBrk="1" hangingPunct="1"/>
            <a:r>
              <a:rPr lang="en-US" sz="3600" b="1" u="sng" dirty="0">
                <a:solidFill>
                  <a:srgbClr val="FFC000"/>
                </a:solidFill>
                <a:cs typeface="Times New Roman" pitchFamily="18" charset="0"/>
              </a:rPr>
              <a:t>Intro</a:t>
            </a:r>
            <a:endParaRPr lang="en-US" sz="3600" b="1" u="sng" dirty="0">
              <a:solidFill>
                <a:srgbClr val="FFC000"/>
              </a:solidFill>
            </a:endParaRPr>
          </a:p>
        </p:txBody>
      </p:sp>
      <p:sp>
        <p:nvSpPr>
          <p:cNvPr id="11267" name="Footer Placeholder 4"/>
          <p:cNvSpPr>
            <a:spLocks noGrp="1"/>
          </p:cNvSpPr>
          <p:nvPr>
            <p:ph type="ftr" sz="quarter" idx="11"/>
          </p:nvPr>
        </p:nvSpPr>
        <p:spPr>
          <a:xfrm>
            <a:off x="2362200" y="6515100"/>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00"/>
                </a:solidFill>
                <a:effectLst/>
                <a:uLnTx/>
                <a:uFillTx/>
                <a:latin typeface="Tahoma" pitchFamily="34" charset="0"/>
                <a:ea typeface="+mn-ea"/>
                <a:cs typeface="Times New Roman" pitchFamily="18" charset="0"/>
              </a:rPr>
              <a:t>What Kind Of Life?</a:t>
            </a:r>
            <a:endPar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
        <p:nvSpPr>
          <p:cNvPr id="12" name="Text Box 3"/>
          <p:cNvSpPr txBox="1">
            <a:spLocks noChangeArrowheads="1"/>
          </p:cNvSpPr>
          <p:nvPr/>
        </p:nvSpPr>
        <p:spPr bwMode="auto">
          <a:xfrm>
            <a:off x="2895600" y="2362200"/>
            <a:ext cx="3657600" cy="1015663"/>
          </a:xfrm>
          <a:prstGeom prst="rect">
            <a:avLst/>
          </a:prstGeom>
          <a:noFill/>
          <a:ln w="9525">
            <a:noFill/>
            <a:miter lim="800000"/>
            <a:headEnd/>
            <a:tailEnd/>
          </a:ln>
        </p:spPr>
        <p:txBody>
          <a:bodyPr wrap="square">
            <a:spAutoFit/>
          </a:bodyPr>
          <a:lstStyle/>
          <a:p>
            <a:pPr marL="457200" marR="0" lvl="0" indent="-457200"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C"/>
                </a:solidFill>
                <a:effectLst/>
                <a:uLnTx/>
                <a:uFillTx/>
              </a:rPr>
              <a:t>Your Name Here</a:t>
            </a:r>
          </a:p>
          <a:p>
            <a:pPr marL="457200" marR="0" lvl="0" indent="-457200" defTabSz="914400" rtl="0" eaLnBrk="1" fontAlgn="base" latinLnBrk="0" hangingPunct="1">
              <a:lnSpc>
                <a:spcPct val="100000"/>
              </a:lnSpc>
              <a:spcBef>
                <a:spcPct val="0"/>
              </a:spcBef>
              <a:spcAft>
                <a:spcPct val="0"/>
              </a:spcAft>
              <a:buClrTx/>
              <a:buSzTx/>
              <a:buFontTx/>
              <a:buNone/>
              <a:tabLst/>
              <a:defRPr/>
            </a:pPr>
            <a:r>
              <a:rPr lang="en-US" sz="2800" dirty="0">
                <a:solidFill>
                  <a:srgbClr val="00000C"/>
                </a:solidFill>
              </a:rPr>
              <a:t>(Birth – Death) </a:t>
            </a:r>
            <a:endParaRPr kumimoji="0" lang="en-US" sz="2800" b="1" i="0" u="none" strike="noStrike" kern="1200" cap="none" spc="0" normalizeH="0" baseline="0" noProof="0" dirty="0">
              <a:ln>
                <a:noFill/>
              </a:ln>
              <a:solidFill>
                <a:srgbClr val="00000C"/>
              </a:solidFill>
              <a:effectLst/>
              <a:uLnTx/>
              <a:uFillTx/>
            </a:endParaRPr>
          </a:p>
        </p:txBody>
      </p:sp>
      <p:sp>
        <p:nvSpPr>
          <p:cNvPr id="4" name="TextBox 3">
            <a:extLst>
              <a:ext uri="{FF2B5EF4-FFF2-40B4-BE49-F238E27FC236}">
                <a16:creationId xmlns:a16="http://schemas.microsoft.com/office/drawing/2014/main" id="{03701DE5-532A-49B9-8180-D820C862D15F}"/>
              </a:ext>
            </a:extLst>
          </p:cNvPr>
          <p:cNvSpPr txBox="1"/>
          <p:nvPr/>
        </p:nvSpPr>
        <p:spPr>
          <a:xfrm>
            <a:off x="881925" y="7239000"/>
            <a:ext cx="7042875" cy="230832"/>
          </a:xfrm>
          <a:prstGeom prst="rect">
            <a:avLst/>
          </a:prstGeom>
          <a:noFill/>
        </p:spPr>
        <p:txBody>
          <a:bodyPr wrap="square" rtlCol="0">
            <a:spAutoFit/>
          </a:bodyPr>
          <a:lstStyle/>
          <a:p>
            <a:r>
              <a:rPr lang="en-US" sz="900" dirty="0">
                <a:hlinkClick r:id="rId3" tooltip="https://www.privateinternetaccess.com/blog/2018/06/dead-an-attack-vector-on-web-services-due-to-e-mails-faults-due-to-dns/"/>
              </a:rPr>
              <a:t>This Photo</a:t>
            </a:r>
            <a:r>
              <a:rPr lang="en-US" sz="900" dirty="0"/>
              <a:t> by Unknown Author is licensed under </a:t>
            </a:r>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21048005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lower, clock&#10;&#10;Description automatically generated">
            <a:extLst>
              <a:ext uri="{FF2B5EF4-FFF2-40B4-BE49-F238E27FC236}">
                <a16:creationId xmlns:a16="http://schemas.microsoft.com/office/drawing/2014/main" id="{E2F82BCB-CF10-4319-991B-1BCC36F3454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2000" y="-2362200"/>
            <a:ext cx="10896600" cy="10610565"/>
          </a:xfrm>
          <a:prstGeom prst="rect">
            <a:avLst/>
          </a:prstGeom>
        </p:spPr>
      </p:pic>
      <p:sp>
        <p:nvSpPr>
          <p:cNvPr id="11266" name="Rectangle 2"/>
          <p:cNvSpPr>
            <a:spLocks noGrp="1" noChangeArrowheads="1"/>
          </p:cNvSpPr>
          <p:nvPr>
            <p:ph type="title"/>
          </p:nvPr>
        </p:nvSpPr>
        <p:spPr>
          <a:xfrm>
            <a:off x="0" y="0"/>
            <a:ext cx="9144000" cy="560388"/>
          </a:xfrm>
        </p:spPr>
        <p:txBody>
          <a:bodyPr/>
          <a:lstStyle/>
          <a:p>
            <a:pPr algn="r" eaLnBrk="1" hangingPunct="1"/>
            <a:r>
              <a:rPr lang="en-US" sz="3600" b="1" u="sng" dirty="0">
                <a:solidFill>
                  <a:srgbClr val="FFC000"/>
                </a:solidFill>
                <a:cs typeface="Times New Roman" pitchFamily="18" charset="0"/>
              </a:rPr>
              <a:t>Intro</a:t>
            </a:r>
            <a:endParaRPr lang="en-US" sz="3600" b="1" u="sng" dirty="0">
              <a:solidFill>
                <a:srgbClr val="FFC000"/>
              </a:solidFill>
            </a:endParaRPr>
          </a:p>
        </p:txBody>
      </p:sp>
      <p:sp>
        <p:nvSpPr>
          <p:cNvPr id="11267" name="Footer Placeholder 4"/>
          <p:cNvSpPr>
            <a:spLocks noGrp="1"/>
          </p:cNvSpPr>
          <p:nvPr>
            <p:ph type="ftr" sz="quarter" idx="11"/>
          </p:nvPr>
        </p:nvSpPr>
        <p:spPr>
          <a:xfrm>
            <a:off x="2362200" y="6515100"/>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00"/>
                </a:solidFill>
                <a:effectLst/>
                <a:uLnTx/>
                <a:uFillTx/>
                <a:latin typeface="Tahoma" pitchFamily="34" charset="0"/>
                <a:ea typeface="+mn-ea"/>
                <a:cs typeface="Times New Roman" pitchFamily="18" charset="0"/>
              </a:rPr>
              <a:t>What Kind Of Life?</a:t>
            </a:r>
            <a:endPar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
        <p:nvSpPr>
          <p:cNvPr id="12" name="Text Box 3"/>
          <p:cNvSpPr txBox="1">
            <a:spLocks noChangeArrowheads="1"/>
          </p:cNvSpPr>
          <p:nvPr/>
        </p:nvSpPr>
        <p:spPr bwMode="auto">
          <a:xfrm>
            <a:off x="2133600" y="762000"/>
            <a:ext cx="5486400" cy="1508105"/>
          </a:xfrm>
          <a:prstGeom prst="rect">
            <a:avLst/>
          </a:prstGeom>
          <a:noFill/>
          <a:ln w="9525">
            <a:noFill/>
            <a:miter lim="800000"/>
            <a:headEnd/>
            <a:tailEnd/>
          </a:ln>
        </p:spPr>
        <p:txBody>
          <a:bodyPr wrap="square">
            <a:spAutoFit/>
          </a:bodyPr>
          <a:lstStyle/>
          <a:p>
            <a:pPr marL="457200" marR="0" lvl="0" indent="-457200"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00000C"/>
                </a:solidFill>
                <a:effectLst/>
                <a:uLnTx/>
                <a:uFillTx/>
              </a:rPr>
              <a:t>Your Name Here</a:t>
            </a:r>
          </a:p>
          <a:p>
            <a:pPr marL="457200" marR="0" lvl="0" indent="-457200" defTabSz="914400" rtl="0" eaLnBrk="1" fontAlgn="base" latinLnBrk="0" hangingPunct="1">
              <a:lnSpc>
                <a:spcPct val="100000"/>
              </a:lnSpc>
              <a:spcBef>
                <a:spcPct val="0"/>
              </a:spcBef>
              <a:spcAft>
                <a:spcPct val="0"/>
              </a:spcAft>
              <a:buClrTx/>
              <a:buSzTx/>
              <a:buFontTx/>
              <a:buNone/>
              <a:tabLst/>
              <a:defRPr/>
            </a:pPr>
            <a:r>
              <a:rPr lang="en-US" sz="4400" dirty="0">
                <a:solidFill>
                  <a:srgbClr val="00000C"/>
                </a:solidFill>
              </a:rPr>
              <a:t>(Birth – Death) </a:t>
            </a:r>
            <a:endParaRPr kumimoji="0" lang="en-US" sz="4400" b="1" i="0" u="none" strike="noStrike" kern="1200" cap="none" spc="0" normalizeH="0" baseline="0" noProof="0" dirty="0">
              <a:ln>
                <a:noFill/>
              </a:ln>
              <a:solidFill>
                <a:srgbClr val="00000C"/>
              </a:solidFill>
              <a:effectLst/>
              <a:uLnTx/>
              <a:uFillTx/>
            </a:endParaRPr>
          </a:p>
        </p:txBody>
      </p:sp>
      <p:sp>
        <p:nvSpPr>
          <p:cNvPr id="4" name="TextBox 3">
            <a:extLst>
              <a:ext uri="{FF2B5EF4-FFF2-40B4-BE49-F238E27FC236}">
                <a16:creationId xmlns:a16="http://schemas.microsoft.com/office/drawing/2014/main" id="{03701DE5-532A-49B9-8180-D820C862D15F}"/>
              </a:ext>
            </a:extLst>
          </p:cNvPr>
          <p:cNvSpPr txBox="1"/>
          <p:nvPr/>
        </p:nvSpPr>
        <p:spPr>
          <a:xfrm>
            <a:off x="881925" y="7239000"/>
            <a:ext cx="7042875" cy="230832"/>
          </a:xfrm>
          <a:prstGeom prst="rect">
            <a:avLst/>
          </a:prstGeom>
          <a:noFill/>
        </p:spPr>
        <p:txBody>
          <a:bodyPr wrap="square" rtlCol="0">
            <a:spAutoFit/>
          </a:bodyPr>
          <a:lstStyle/>
          <a:p>
            <a:r>
              <a:rPr lang="en-US" sz="900" dirty="0">
                <a:hlinkClick r:id="rId3" tooltip="https://www.privateinternetaccess.com/blog/2018/06/dead-an-attack-vector-on-web-services-due-to-e-mails-faults-due-to-dns/"/>
              </a:rPr>
              <a:t>This Photo</a:t>
            </a:r>
            <a:r>
              <a:rPr lang="en-US" sz="900" dirty="0"/>
              <a:t> by Unknown Author is licensed under </a:t>
            </a:r>
            <a:r>
              <a:rPr lang="en-US" sz="900" dirty="0">
                <a:hlinkClick r:id="rId4" tooltip="https://creativecommons.org/licenses/by-sa/3.0/"/>
              </a:rPr>
              <a:t>CC BY-SA</a:t>
            </a:r>
            <a:endParaRPr lang="en-US" sz="900" dirty="0"/>
          </a:p>
        </p:txBody>
      </p:sp>
      <p:sp>
        <p:nvSpPr>
          <p:cNvPr id="2" name="Oval 1">
            <a:extLst>
              <a:ext uri="{FF2B5EF4-FFF2-40B4-BE49-F238E27FC236}">
                <a16:creationId xmlns:a16="http://schemas.microsoft.com/office/drawing/2014/main" id="{696B7F81-4E9B-4CD0-999C-5B04C2E79727}"/>
              </a:ext>
            </a:extLst>
          </p:cNvPr>
          <p:cNvSpPr/>
          <p:nvPr/>
        </p:nvSpPr>
        <p:spPr>
          <a:xfrm>
            <a:off x="4419600" y="1600200"/>
            <a:ext cx="609600" cy="6699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27718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lower, clock&#10;&#10;Description automatically generated">
            <a:extLst>
              <a:ext uri="{FF2B5EF4-FFF2-40B4-BE49-F238E27FC236}">
                <a16:creationId xmlns:a16="http://schemas.microsoft.com/office/drawing/2014/main" id="{E2F82BCB-CF10-4319-991B-1BCC36F3454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14500" y="-3657600"/>
            <a:ext cx="12573000" cy="12242960"/>
          </a:xfrm>
          <a:prstGeom prst="rect">
            <a:avLst/>
          </a:prstGeom>
        </p:spPr>
      </p:pic>
      <p:sp>
        <p:nvSpPr>
          <p:cNvPr id="11266" name="Rectangle 2"/>
          <p:cNvSpPr>
            <a:spLocks noGrp="1" noChangeArrowheads="1"/>
          </p:cNvSpPr>
          <p:nvPr>
            <p:ph type="title"/>
          </p:nvPr>
        </p:nvSpPr>
        <p:spPr>
          <a:xfrm>
            <a:off x="0" y="0"/>
            <a:ext cx="9144000" cy="560388"/>
          </a:xfrm>
        </p:spPr>
        <p:txBody>
          <a:bodyPr/>
          <a:lstStyle/>
          <a:p>
            <a:pPr algn="r" eaLnBrk="1" hangingPunct="1"/>
            <a:r>
              <a:rPr lang="en-US" sz="3600" b="1" u="sng" dirty="0">
                <a:solidFill>
                  <a:srgbClr val="FFC000"/>
                </a:solidFill>
                <a:cs typeface="Times New Roman" pitchFamily="18" charset="0"/>
              </a:rPr>
              <a:t>Intro</a:t>
            </a:r>
            <a:endParaRPr lang="en-US" sz="3600" b="1" u="sng" dirty="0">
              <a:solidFill>
                <a:srgbClr val="FFC000"/>
              </a:solidFill>
            </a:endParaRPr>
          </a:p>
        </p:txBody>
      </p:sp>
      <p:sp>
        <p:nvSpPr>
          <p:cNvPr id="11267" name="Footer Placeholder 4"/>
          <p:cNvSpPr>
            <a:spLocks noGrp="1"/>
          </p:cNvSpPr>
          <p:nvPr>
            <p:ph type="ftr" sz="quarter" idx="11"/>
          </p:nvPr>
        </p:nvSpPr>
        <p:spPr>
          <a:xfrm>
            <a:off x="2362200" y="6515100"/>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00"/>
                </a:solidFill>
                <a:effectLst/>
                <a:uLnTx/>
                <a:uFillTx/>
                <a:latin typeface="Tahoma" pitchFamily="34" charset="0"/>
                <a:ea typeface="+mn-ea"/>
                <a:cs typeface="Times New Roman" pitchFamily="18" charset="0"/>
              </a:rPr>
              <a:t>What Kind Of Life?</a:t>
            </a:r>
            <a:endPar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
        <p:nvSpPr>
          <p:cNvPr id="12" name="Text Box 3"/>
          <p:cNvSpPr txBox="1">
            <a:spLocks noChangeArrowheads="1"/>
          </p:cNvSpPr>
          <p:nvPr/>
        </p:nvSpPr>
        <p:spPr bwMode="auto">
          <a:xfrm>
            <a:off x="1905000" y="-98405"/>
            <a:ext cx="5867400" cy="1508105"/>
          </a:xfrm>
          <a:prstGeom prst="rect">
            <a:avLst/>
          </a:prstGeom>
          <a:noFill/>
          <a:ln w="9525">
            <a:noFill/>
            <a:miter lim="800000"/>
            <a:headEnd/>
            <a:tailEnd/>
          </a:ln>
        </p:spPr>
        <p:txBody>
          <a:bodyPr wrap="square">
            <a:spAutoFit/>
          </a:body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00000C"/>
                </a:solidFill>
                <a:effectLst/>
                <a:uLnTx/>
                <a:uFillTx/>
                <a:latin typeface="Tahoma" pitchFamily="34" charset="0"/>
                <a:ea typeface="+mn-ea"/>
                <a:cs typeface="Times New Roman" pitchFamily="18" charset="0"/>
              </a:rPr>
              <a:t>Your Name Here</a:t>
            </a:r>
          </a:p>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00000C"/>
                </a:solidFill>
                <a:effectLst/>
                <a:uLnTx/>
                <a:uFillTx/>
                <a:latin typeface="Tahoma" pitchFamily="34" charset="0"/>
                <a:ea typeface="+mn-ea"/>
                <a:cs typeface="Times New Roman" pitchFamily="18" charset="0"/>
              </a:rPr>
              <a:t>(Birth – Death) </a:t>
            </a:r>
          </a:p>
        </p:txBody>
      </p:sp>
      <p:sp>
        <p:nvSpPr>
          <p:cNvPr id="4" name="TextBox 3">
            <a:extLst>
              <a:ext uri="{FF2B5EF4-FFF2-40B4-BE49-F238E27FC236}">
                <a16:creationId xmlns:a16="http://schemas.microsoft.com/office/drawing/2014/main" id="{03701DE5-532A-49B9-8180-D820C862D15F}"/>
              </a:ext>
            </a:extLst>
          </p:cNvPr>
          <p:cNvSpPr txBox="1"/>
          <p:nvPr/>
        </p:nvSpPr>
        <p:spPr>
          <a:xfrm>
            <a:off x="881925" y="7239000"/>
            <a:ext cx="7042875" cy="2308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hlinkClick r:id="rId3" tooltip="https://www.privateinternetaccess.com/blog/2018/06/dead-an-attack-vector-on-web-services-due-to-e-mails-faults-due-to-dns/"/>
              </a:rPr>
              <a:t>This Photo</a:t>
            </a:r>
            <a:r>
              <a:rPr kumimoji="0" lang="en-US" sz="9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 by Unknown Author is licensed under </a:t>
            </a:r>
            <a:r>
              <a:rPr kumimoji="0" lang="en-US" sz="9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hlinkClick r:id="rId4" tooltip="https://creativecommons.org/licenses/by-sa/3.0/"/>
              </a:rPr>
              <a:t>CC BY-SA</a:t>
            </a:r>
            <a:endParaRPr kumimoji="0" lang="en-US" sz="9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
        <p:nvSpPr>
          <p:cNvPr id="8" name="Text Box 3">
            <a:extLst>
              <a:ext uri="{FF2B5EF4-FFF2-40B4-BE49-F238E27FC236}">
                <a16:creationId xmlns:a16="http://schemas.microsoft.com/office/drawing/2014/main" id="{5FAB2C11-EFC3-427B-85AB-12453DA01535}"/>
              </a:ext>
            </a:extLst>
          </p:cNvPr>
          <p:cNvSpPr txBox="1">
            <a:spLocks noChangeArrowheads="1"/>
          </p:cNvSpPr>
          <p:nvPr/>
        </p:nvSpPr>
        <p:spPr bwMode="auto">
          <a:xfrm>
            <a:off x="1828800" y="2048381"/>
            <a:ext cx="5943600" cy="830997"/>
          </a:xfrm>
          <a:prstGeom prst="rect">
            <a:avLst/>
          </a:prstGeom>
          <a:noFill/>
          <a:ln w="9525">
            <a:noFill/>
            <a:miter lim="800000"/>
            <a:headEnd/>
            <a:tailEnd/>
          </a:ln>
        </p:spPr>
        <p:txBody>
          <a:bodyPr wrap="square">
            <a:spAutoFit/>
          </a:body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4800" b="1" i="1" u="none" strike="noStrike" kern="1200" cap="none" spc="0" normalizeH="0" baseline="0" noProof="0" dirty="0">
                <a:ln>
                  <a:noFill/>
                </a:ln>
                <a:solidFill>
                  <a:srgbClr val="00000C"/>
                </a:solidFill>
                <a:effectLst/>
                <a:uLnTx/>
                <a:uFillTx/>
                <a:latin typeface="Mistral" panose="03090702030407020403" pitchFamily="66" charset="0"/>
              </a:rPr>
              <a:t>A Faithful Servant of God</a:t>
            </a:r>
            <a:endParaRPr kumimoji="0" lang="en-US" sz="4400" b="1" i="1" u="none" strike="noStrike" kern="1200" cap="none" spc="0" normalizeH="0" baseline="0" noProof="0" dirty="0">
              <a:ln>
                <a:noFill/>
              </a:ln>
              <a:solidFill>
                <a:srgbClr val="00000C"/>
              </a:solidFill>
              <a:effectLst/>
              <a:uLnTx/>
              <a:uFillTx/>
              <a:latin typeface="Mistral" panose="03090702030407020403" pitchFamily="66" charset="0"/>
            </a:endParaRPr>
          </a:p>
        </p:txBody>
      </p:sp>
    </p:spTree>
    <p:extLst>
      <p:ext uri="{BB962C8B-B14F-4D97-AF65-F5344CB8AC3E}">
        <p14:creationId xmlns:p14="http://schemas.microsoft.com/office/powerpoint/2010/main" val="16293684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560388"/>
          </a:xfrm>
        </p:spPr>
        <p:txBody>
          <a:bodyPr/>
          <a:lstStyle/>
          <a:p>
            <a:pPr eaLnBrk="1" hangingPunct="1"/>
            <a:r>
              <a:rPr lang="en-US" sz="3600" b="1" u="sng" dirty="0">
                <a:solidFill>
                  <a:srgbClr val="FFC000"/>
                </a:solidFill>
                <a:cs typeface="Times New Roman" pitchFamily="18" charset="0"/>
              </a:rPr>
              <a:t>Intro</a:t>
            </a:r>
            <a:endParaRPr lang="en-US" sz="3600" b="1" u="sng" dirty="0">
              <a:solidFill>
                <a:srgbClr val="FFC000"/>
              </a:solidFill>
            </a:endParaRPr>
          </a:p>
        </p:txBody>
      </p:sp>
      <p:sp>
        <p:nvSpPr>
          <p:cNvPr id="11267" name="Footer Placeholder 4"/>
          <p:cNvSpPr>
            <a:spLocks noGrp="1"/>
          </p:cNvSpPr>
          <p:nvPr>
            <p:ph type="ftr" sz="quarter" idx="11"/>
          </p:nvPr>
        </p:nvSpPr>
        <p:spPr>
          <a:xfrm>
            <a:off x="2362200" y="6515100"/>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What Kind Of Life?</a:t>
            </a:r>
            <a:endParaRPr lang="en-US" sz="1400" b="0" dirty="0"/>
          </a:p>
        </p:txBody>
      </p:sp>
      <p:sp>
        <p:nvSpPr>
          <p:cNvPr id="7" name="Text Box 3"/>
          <p:cNvSpPr txBox="1">
            <a:spLocks noChangeArrowheads="1"/>
          </p:cNvSpPr>
          <p:nvPr/>
        </p:nvSpPr>
        <p:spPr bwMode="auto">
          <a:xfrm>
            <a:off x="837" y="2319160"/>
            <a:ext cx="5465835" cy="1200329"/>
          </a:xfrm>
          <a:prstGeom prst="rect">
            <a:avLst/>
          </a:prstGeom>
          <a:noFill/>
          <a:ln w="9525">
            <a:noFill/>
            <a:miter lim="800000"/>
            <a:headEnd/>
            <a:tailEnd/>
          </a:ln>
        </p:spPr>
        <p:txBody>
          <a:bodyPr wrap="square">
            <a:spAutoFit/>
          </a:bodyPr>
          <a:lstStyle/>
          <a:p>
            <a:pPr marL="457200" indent="-457200">
              <a:defRPr/>
            </a:pPr>
            <a:r>
              <a:rPr lang="en-US" dirty="0">
                <a:solidFill>
                  <a:schemeClr val="tx1"/>
                </a:solidFill>
              </a:rPr>
              <a:t>Saints and all people are warned</a:t>
            </a:r>
          </a:p>
          <a:p>
            <a:pPr marL="457200" indent="-457200">
              <a:defRPr/>
            </a:pPr>
            <a:r>
              <a:rPr lang="en-US" dirty="0">
                <a:solidFill>
                  <a:schemeClr val="tx1"/>
                </a:solidFill>
              </a:rPr>
              <a:t>to prepare to meet God – </a:t>
            </a:r>
          </a:p>
          <a:p>
            <a:pPr marL="457200" indent="-457200">
              <a:defRPr/>
            </a:pPr>
            <a:r>
              <a:rPr lang="en-US" dirty="0">
                <a:solidFill>
                  <a:schemeClr val="tx1"/>
                </a:solidFill>
              </a:rPr>
              <a:t>Rom. 14:12; II Cor. 5:10</a:t>
            </a:r>
          </a:p>
        </p:txBody>
      </p:sp>
      <p:pic>
        <p:nvPicPr>
          <p:cNvPr id="2050" name="Picture 2" descr="http://organicmommytoday.com/wp-content/uploads/2013/09/preparing-your-kids-for-school-exam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1551" y="1531441"/>
            <a:ext cx="3702449" cy="27757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9904" y="2750353"/>
            <a:ext cx="3783761" cy="2616200"/>
          </a:xfrm>
          <a:prstGeom prst="rect">
            <a:avLst/>
          </a:prstGeom>
        </p:spPr>
      </p:pic>
      <p:sp>
        <p:nvSpPr>
          <p:cNvPr id="11266" name="Rectangle 2"/>
          <p:cNvSpPr>
            <a:spLocks noGrp="1" noChangeArrowheads="1"/>
          </p:cNvSpPr>
          <p:nvPr>
            <p:ph type="title"/>
          </p:nvPr>
        </p:nvSpPr>
        <p:spPr>
          <a:xfrm>
            <a:off x="0" y="0"/>
            <a:ext cx="9144000" cy="560388"/>
          </a:xfrm>
        </p:spPr>
        <p:txBody>
          <a:bodyPr/>
          <a:lstStyle/>
          <a:p>
            <a:pPr eaLnBrk="1" hangingPunct="1"/>
            <a:r>
              <a:rPr lang="en-US" sz="3600" b="1" u="sng" dirty="0">
                <a:solidFill>
                  <a:srgbClr val="FFC000"/>
                </a:solidFill>
                <a:cs typeface="Times New Roman" pitchFamily="18" charset="0"/>
              </a:rPr>
              <a:t>Intro</a:t>
            </a:r>
            <a:endParaRPr lang="en-US" sz="3600" b="1" u="sng" dirty="0">
              <a:solidFill>
                <a:srgbClr val="FFC000"/>
              </a:solidFill>
            </a:endParaRPr>
          </a:p>
        </p:txBody>
      </p:sp>
      <p:sp>
        <p:nvSpPr>
          <p:cNvPr id="11267" name="Footer Placeholder 4"/>
          <p:cNvSpPr>
            <a:spLocks noGrp="1"/>
          </p:cNvSpPr>
          <p:nvPr>
            <p:ph type="ftr" sz="quarter" idx="11"/>
          </p:nvPr>
        </p:nvSpPr>
        <p:spPr>
          <a:xfrm>
            <a:off x="2362200" y="6515100"/>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What Kind Of Life?</a:t>
            </a:r>
            <a:endParaRPr lang="en-US" sz="1400" b="0" dirty="0"/>
          </a:p>
        </p:txBody>
      </p:sp>
      <p:sp>
        <p:nvSpPr>
          <p:cNvPr id="13" name="Text Box 4"/>
          <p:cNvSpPr txBox="1">
            <a:spLocks noChangeArrowheads="1"/>
          </p:cNvSpPr>
          <p:nvPr/>
        </p:nvSpPr>
        <p:spPr bwMode="auto">
          <a:xfrm>
            <a:off x="4916" y="1636240"/>
            <a:ext cx="5382362" cy="1384995"/>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rgbClr val="7030A0"/>
                </a:solidFill>
              </a:rPr>
              <a:t>Romans 2:16</a:t>
            </a:r>
          </a:p>
          <a:p>
            <a:pPr algn="l" eaLnBrk="1" hangingPunct="1"/>
            <a:r>
              <a:rPr lang="en-US" sz="2000" b="0" dirty="0">
                <a:solidFill>
                  <a:srgbClr val="002060"/>
                </a:solidFill>
              </a:rPr>
              <a:t>16.  on the day when, according to my gospel, God will judge the secrets of men through Christ Jesus.</a:t>
            </a:r>
          </a:p>
        </p:txBody>
      </p:sp>
      <p:sp>
        <p:nvSpPr>
          <p:cNvPr id="14" name="Text Box 4"/>
          <p:cNvSpPr txBox="1">
            <a:spLocks noChangeArrowheads="1"/>
          </p:cNvSpPr>
          <p:nvPr/>
        </p:nvSpPr>
        <p:spPr bwMode="auto">
          <a:xfrm>
            <a:off x="5753" y="3141036"/>
            <a:ext cx="5382362" cy="1077218"/>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rgbClr val="7030A0"/>
                </a:solidFill>
              </a:rPr>
              <a:t>Romans 14:12</a:t>
            </a:r>
          </a:p>
          <a:p>
            <a:pPr algn="l" eaLnBrk="1" hangingPunct="1"/>
            <a:r>
              <a:rPr lang="en-US" sz="2000" b="0" dirty="0">
                <a:solidFill>
                  <a:srgbClr val="002060"/>
                </a:solidFill>
              </a:rPr>
              <a:t>12.  So then each one of us will give an account of himself to God.</a:t>
            </a:r>
          </a:p>
        </p:txBody>
      </p:sp>
      <p:sp>
        <p:nvSpPr>
          <p:cNvPr id="15" name="Text Box 3"/>
          <p:cNvSpPr txBox="1">
            <a:spLocks noChangeArrowheads="1"/>
          </p:cNvSpPr>
          <p:nvPr/>
        </p:nvSpPr>
        <p:spPr bwMode="auto">
          <a:xfrm>
            <a:off x="-7374" y="685442"/>
            <a:ext cx="9141542" cy="830997"/>
          </a:xfrm>
          <a:prstGeom prst="rect">
            <a:avLst/>
          </a:prstGeom>
          <a:solidFill>
            <a:srgbClr val="FFCCFF"/>
          </a:solidFill>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p>
            <a:pPr marL="457200" indent="-457200">
              <a:defRPr/>
            </a:pPr>
            <a:r>
              <a:rPr lang="en-US" dirty="0">
                <a:solidFill>
                  <a:srgbClr val="FF0000"/>
                </a:solidFill>
                <a:latin typeface="Tahoma" pitchFamily="34" charset="0"/>
                <a:ea typeface="Tahoma" pitchFamily="34" charset="0"/>
                <a:cs typeface="Tahoma" pitchFamily="34" charset="0"/>
              </a:rPr>
              <a:t>We will give an account for that dash and the life it represents: What kind of life did we live?</a:t>
            </a:r>
          </a:p>
        </p:txBody>
      </p:sp>
      <p:sp>
        <p:nvSpPr>
          <p:cNvPr id="8" name="Text Box 4"/>
          <p:cNvSpPr txBox="1">
            <a:spLocks noChangeArrowheads="1"/>
          </p:cNvSpPr>
          <p:nvPr/>
        </p:nvSpPr>
        <p:spPr bwMode="auto">
          <a:xfrm>
            <a:off x="-16585" y="4338055"/>
            <a:ext cx="5384820" cy="2000548"/>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rgbClr val="7030A0"/>
                </a:solidFill>
              </a:rPr>
              <a:t>II Corinthians 5:10</a:t>
            </a:r>
          </a:p>
          <a:p>
            <a:pPr algn="l" eaLnBrk="1" hangingPunct="1"/>
            <a:r>
              <a:rPr lang="en-US" sz="2000" b="0" dirty="0">
                <a:solidFill>
                  <a:srgbClr val="002060"/>
                </a:solidFill>
              </a:rPr>
              <a:t>10.  For we must all appear before the judgment seat of Christ, so that each one may be recompensed for his deeds in the body, according to what he has done, whether good or bad.</a:t>
            </a:r>
          </a:p>
        </p:txBody>
      </p:sp>
    </p:spTree>
    <p:extLst>
      <p:ext uri="{BB962C8B-B14F-4D97-AF65-F5344CB8AC3E}">
        <p14:creationId xmlns:p14="http://schemas.microsoft.com/office/powerpoint/2010/main" val="33257779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560388"/>
          </a:xfrm>
        </p:spPr>
        <p:txBody>
          <a:bodyPr/>
          <a:lstStyle/>
          <a:p>
            <a:pPr eaLnBrk="1" hangingPunct="1"/>
            <a:r>
              <a:rPr lang="en-US" sz="3600" b="1" u="sng" dirty="0">
                <a:solidFill>
                  <a:srgbClr val="FFC000"/>
                </a:solidFill>
                <a:cs typeface="Times New Roman" pitchFamily="18" charset="0"/>
              </a:rPr>
              <a:t>Intro</a:t>
            </a:r>
            <a:endParaRPr lang="en-US" sz="3600" b="1" u="sng" dirty="0">
              <a:solidFill>
                <a:srgbClr val="FFC000"/>
              </a:solidFill>
            </a:endParaRPr>
          </a:p>
        </p:txBody>
      </p:sp>
      <p:sp>
        <p:nvSpPr>
          <p:cNvPr id="11267" name="Footer Placeholder 4"/>
          <p:cNvSpPr>
            <a:spLocks noGrp="1"/>
          </p:cNvSpPr>
          <p:nvPr>
            <p:ph type="ftr" sz="quarter" idx="11"/>
          </p:nvPr>
        </p:nvSpPr>
        <p:spPr>
          <a:xfrm>
            <a:off x="2362200" y="6515100"/>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What Kind Of Life?</a:t>
            </a:r>
            <a:endParaRPr lang="en-US" sz="1400" b="0" dirty="0"/>
          </a:p>
        </p:txBody>
      </p:sp>
      <p:sp>
        <p:nvSpPr>
          <p:cNvPr id="13" name="Text Box 4"/>
          <p:cNvSpPr txBox="1">
            <a:spLocks noChangeArrowheads="1"/>
          </p:cNvSpPr>
          <p:nvPr/>
        </p:nvSpPr>
        <p:spPr bwMode="auto">
          <a:xfrm>
            <a:off x="4916" y="686134"/>
            <a:ext cx="9139084" cy="2616101"/>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rgbClr val="7030A0"/>
                </a:solidFill>
              </a:rPr>
              <a:t>I Peter 4:17-19</a:t>
            </a:r>
          </a:p>
          <a:p>
            <a:pPr algn="l" eaLnBrk="1" hangingPunct="1"/>
            <a:r>
              <a:rPr lang="en-US" sz="2000" b="0" dirty="0">
                <a:solidFill>
                  <a:srgbClr val="002060"/>
                </a:solidFill>
              </a:rPr>
              <a:t>17.  For it is time for judgment to begin with the household of God; and if it begins with us first, what will be the outcome for those who do not obey the gospel of God?</a:t>
            </a:r>
          </a:p>
          <a:p>
            <a:pPr algn="l" eaLnBrk="1" hangingPunct="1"/>
            <a:r>
              <a:rPr lang="en-US" sz="2000" b="0" dirty="0">
                <a:solidFill>
                  <a:srgbClr val="002060"/>
                </a:solidFill>
              </a:rPr>
              <a:t>18.  AND IF IT IS WITH DIFFICULTY THAT THE RIGHTEOUS IS SAVED, WHAT WILL BECOME OF THE GODLESS MAN AND THE SINNER?</a:t>
            </a:r>
          </a:p>
          <a:p>
            <a:pPr algn="l" eaLnBrk="1" hangingPunct="1"/>
            <a:r>
              <a:rPr lang="en-US" sz="2000" b="0" dirty="0">
                <a:solidFill>
                  <a:srgbClr val="002060"/>
                </a:solidFill>
              </a:rPr>
              <a:t>19.  Therefore, those also who suffer according to the will of God shall entrust their souls to a faithful Creator in doing what is right.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3363061"/>
            <a:ext cx="2895601" cy="3494940"/>
          </a:xfrm>
          <a:prstGeom prst="rect">
            <a:avLst/>
          </a:prstGeom>
        </p:spPr>
      </p:pic>
      <p:sp>
        <p:nvSpPr>
          <p:cNvPr id="11" name="Text Box 8"/>
          <p:cNvSpPr txBox="1">
            <a:spLocks noChangeArrowheads="1"/>
          </p:cNvSpPr>
          <p:nvPr/>
        </p:nvSpPr>
        <p:spPr bwMode="auto">
          <a:xfrm>
            <a:off x="140571" y="4123837"/>
            <a:ext cx="5955430" cy="2000548"/>
          </a:xfrm>
          <a:prstGeom prst="rect">
            <a:avLst/>
          </a:prstGeom>
          <a:solidFill>
            <a:srgbClr val="00000C"/>
          </a:solidFill>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indent="0" eaLnBrk="1" hangingPunct="1">
              <a:tabLst>
                <a:tab pos="58738" algn="l"/>
              </a:tabLst>
            </a:pPr>
            <a:r>
              <a:rPr lang="en-US" dirty="0">
                <a:solidFill>
                  <a:schemeClr val="tx1"/>
                </a:solidFill>
              </a:rPr>
              <a:t>When we meet God and stand at the Judgment Seat of Christ (II Cor. 5:10) we will give an account for that dash! </a:t>
            </a:r>
          </a:p>
          <a:p>
            <a:pPr marL="0" indent="0" eaLnBrk="1" hangingPunct="1">
              <a:tabLst>
                <a:tab pos="58738" algn="l"/>
              </a:tabLst>
            </a:pPr>
            <a:r>
              <a:rPr lang="en-US" sz="2800" i="1" u="sng" dirty="0">
                <a:solidFill>
                  <a:schemeClr val="tx1"/>
                </a:solidFill>
              </a:rPr>
              <a:t>What kind of life do you live?</a:t>
            </a:r>
          </a:p>
        </p:txBody>
      </p:sp>
    </p:spTree>
    <p:extLst>
      <p:ext uri="{BB962C8B-B14F-4D97-AF65-F5344CB8AC3E}">
        <p14:creationId xmlns:p14="http://schemas.microsoft.com/office/powerpoint/2010/main" val="14940803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068825" y="871954"/>
            <a:ext cx="6078145" cy="561673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endParaRPr lang="en-US" altLang="en-US" sz="16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endParaRP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endParaRPr lang="en-US" altLang="en-US" sz="16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endParaRP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endParaRPr lang="en-US" altLang="en-US" sz="16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endParaRP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II Chr. 14:4: “seek the LORD God of their fathers, and to observe the law and the commandment.”</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Mt. 6:33: “seek first the kingdom of God and His righteousness.”</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Rom. 14:8: “Whether we live or die, we are the Lord’s.”</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Phil. 1:21: “For to me, to live is Christ, and to die is gain.”</a:t>
            </a:r>
            <a:endPar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7"/>
            <a:ext cx="6097404" cy="424543"/>
          </a:xfrm>
        </p:spPr>
        <p:txBody>
          <a:bodyPr vert="horz" lIns="91440" tIns="45720" rIns="91440" bIns="45720" rtlCol="0" anchor="ctr">
            <a:noAutofit/>
          </a:bodyPr>
          <a:lstStyle/>
          <a:p>
            <a:pPr>
              <a:defRPr/>
            </a:pPr>
            <a:r>
              <a:rPr lang="en-US" sz="2800" u="sng" dirty="0">
                <a:solidFill>
                  <a:srgbClr val="0000FF"/>
                </a:solidFill>
                <a:latin typeface="Arial" panose="020B0604020202020204" pitchFamily="34" charset="0"/>
                <a:cs typeface="Arial" panose="020B0604020202020204" pitchFamily="34" charset="0"/>
              </a:rPr>
              <a:t>How Will You Answer?</a:t>
            </a: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2" y="582067"/>
            <a:ext cx="304635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What is the Center</a:t>
            </a:r>
            <a:r>
              <a:rPr kumimoji="0" lang="en-US" altLang="en-US" sz="2800" b="1" i="0" u="none" strike="noStrike" kern="1200" cap="none" spc="0" normalizeH="0" noProof="0" dirty="0">
                <a:ln>
                  <a:noFill/>
                </a:ln>
                <a:solidFill>
                  <a:srgbClr val="FFFF00"/>
                </a:solidFill>
                <a:effectLst/>
                <a:uLnTx/>
                <a:uFillTx/>
                <a:latin typeface="Tahoma" panose="020B0604030504040204" pitchFamily="34" charset="0"/>
                <a:ea typeface="+mn-ea"/>
                <a:cs typeface="Times New Roman" pitchFamily="18" charset="0"/>
              </a:rPr>
              <a:t> of Your Life?</a:t>
            </a:r>
            <a:endPar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endParaRPr>
          </a:p>
        </p:txBody>
      </p:sp>
      <p:sp>
        <p:nvSpPr>
          <p:cNvPr id="2" name="Footer Placeholder 1">
            <a:extLst>
              <a:ext uri="{FF2B5EF4-FFF2-40B4-BE49-F238E27FC236}">
                <a16:creationId xmlns:a16="http://schemas.microsoft.com/office/drawing/2014/main" id="{2F2D4AE4-3F33-42BE-8A3C-F0C683D61AE9}"/>
              </a:ext>
            </a:extLst>
          </p:cNvPr>
          <p:cNvSpPr>
            <a:spLocks noGrp="1"/>
          </p:cNvSpPr>
          <p:nvPr>
            <p:ph type="ftr" sz="quarter" idx="11"/>
          </p:nvPr>
        </p:nvSpPr>
        <p:spPr>
          <a:xfrm>
            <a:off x="0" y="6488689"/>
            <a:ext cx="5004649" cy="365125"/>
          </a:xfrm>
        </p:spPr>
        <p:txBody>
          <a:bodyPr/>
          <a:lstStyle/>
          <a:p>
            <a:pPr marL="0" marR="0" lvl="0" indent="0" algn="l" defTabSz="914400" rtl="0" eaLnBrk="1" fontAlgn="base" latinLnBrk="0" hangingPunct="1">
              <a:lnSpc>
                <a:spcPct val="100000"/>
              </a:lnSpc>
              <a:spcBef>
                <a:spcPct val="0"/>
              </a:spcBef>
              <a:spcAft>
                <a:spcPct val="0"/>
              </a:spcAft>
              <a:buClr>
                <a:srgbClr val="6BA9DA"/>
              </a:buClr>
              <a:buSzPct val="115000"/>
              <a:buFont typeface="Wingdings" pitchFamily="2" charset="2"/>
              <a:buNone/>
              <a:tabLst/>
              <a:defRPr/>
            </a:pPr>
            <a:r>
              <a:rPr kumimoji="0" lang="en-US" sz="1000" b="0" i="0" u="none" strike="noStrike" kern="1200" cap="none" spc="0" normalizeH="0" baseline="0" noProof="0" dirty="0">
                <a:ln>
                  <a:noFill/>
                </a:ln>
                <a:solidFill>
                  <a:prstClr val="black">
                    <a:tint val="75000"/>
                  </a:prstClr>
                </a:solidFill>
                <a:effectLst/>
                <a:uLnTx/>
                <a:uFillTx/>
                <a:latin typeface="Tahoma" pitchFamily="34" charset="0"/>
                <a:ea typeface="+mn-ea"/>
                <a:cs typeface="Times New Roman" pitchFamily="18" charset="0"/>
              </a:rPr>
              <a:t>What Kind Of Life?</a:t>
            </a:r>
          </a:p>
        </p:txBody>
      </p:sp>
      <p:sp>
        <p:nvSpPr>
          <p:cNvPr id="9" name="Text Box 8">
            <a:extLst>
              <a:ext uri="{FF2B5EF4-FFF2-40B4-BE49-F238E27FC236}">
                <a16:creationId xmlns:a16="http://schemas.microsoft.com/office/drawing/2014/main" id="{12A886CD-FEAA-4B62-963F-32F90CAF93A7}"/>
              </a:ext>
            </a:extLst>
          </p:cNvPr>
          <p:cNvSpPr txBox="1">
            <a:spLocks noChangeArrowheads="1"/>
          </p:cNvSpPr>
          <p:nvPr/>
        </p:nvSpPr>
        <p:spPr bwMode="auto">
          <a:xfrm>
            <a:off x="81116" y="2428726"/>
            <a:ext cx="2890684" cy="3877985"/>
          </a:xfrm>
          <a:prstGeom prst="rect">
            <a:avLst/>
          </a:prstGeom>
          <a:solidFill>
            <a:srgbClr val="5ECCF3">
              <a:lumMod val="20000"/>
              <a:lumOff val="80000"/>
            </a:srgb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060"/>
                </a:solidFill>
                <a:effectLst/>
                <a:uLnTx/>
                <a:uFillTx/>
                <a:latin typeface="Tahoma" pitchFamily="34" charset="0"/>
                <a:ea typeface="+mn-ea"/>
                <a:cs typeface="Times New Roman" pitchFamily="18" charset="0"/>
              </a:rPr>
              <a:t>Eccl. 12:13-14 (NKJ–Mk.</a:t>
            </a:r>
            <a:r>
              <a:rPr kumimoji="0" lang="en-US" sz="2400" b="1" i="0" u="none" strike="noStrike" kern="0" cap="none" spc="0" normalizeH="0" noProof="0" dirty="0">
                <a:ln>
                  <a:noFill/>
                </a:ln>
                <a:solidFill>
                  <a:srgbClr val="002060"/>
                </a:solidFill>
                <a:effectLst/>
                <a:uLnTx/>
                <a:uFillTx/>
                <a:latin typeface="Tahoma" pitchFamily="34" charset="0"/>
                <a:ea typeface="+mn-ea"/>
                <a:cs typeface="Times New Roman" pitchFamily="18" charset="0"/>
              </a:rPr>
              <a:t> 12:30</a:t>
            </a:r>
            <a:r>
              <a:rPr kumimoji="0" lang="en-US" sz="2400" b="1" i="0" u="none" strike="noStrike" kern="0" cap="none" spc="0" normalizeH="0" baseline="0" noProof="0" dirty="0">
                <a:ln>
                  <a:noFill/>
                </a:ln>
                <a:solidFill>
                  <a:srgbClr val="002060"/>
                </a:solidFill>
                <a:effectLst/>
                <a:uLnTx/>
                <a:uFillTx/>
                <a:latin typeface="Tahoma" pitchFamily="34" charset="0"/>
                <a:ea typeface="+mn-ea"/>
                <a:cs typeface="Times New Roman" pitchFamily="18" charset="0"/>
              </a:rPr>
              <a:t>)</a:t>
            </a:r>
          </a:p>
          <a:p>
            <a:pPr lvl="0" algn="l" fontAlgn="auto">
              <a:spcBef>
                <a:spcPts val="0"/>
              </a:spcBef>
              <a:spcAft>
                <a:spcPts val="0"/>
              </a:spcAft>
              <a:defRPr/>
            </a:pPr>
            <a:r>
              <a:rPr lang="en-US" sz="1800" b="0" kern="0" dirty="0">
                <a:solidFill>
                  <a:srgbClr val="006600"/>
                </a:solidFill>
                <a:latin typeface="Tahoma" pitchFamily="34" charset="0"/>
              </a:rPr>
              <a:t>13.  Let us hear the conclusion of the whole matter: Fear God and keep His commandments, For this is man's all.</a:t>
            </a:r>
          </a:p>
          <a:p>
            <a:pPr lvl="0" algn="l" fontAlgn="auto">
              <a:spcBef>
                <a:spcPts val="0"/>
              </a:spcBef>
              <a:spcAft>
                <a:spcPts val="0"/>
              </a:spcAft>
              <a:defRPr/>
            </a:pPr>
            <a:r>
              <a:rPr lang="en-US" sz="1800" b="0" kern="0" dirty="0">
                <a:solidFill>
                  <a:srgbClr val="006600"/>
                </a:solidFill>
                <a:latin typeface="Tahoma" pitchFamily="34" charset="0"/>
              </a:rPr>
              <a:t>14.  For God will bring every work into judgment, Including every secret thing, Whether good or evil.</a:t>
            </a:r>
          </a:p>
        </p:txBody>
      </p:sp>
      <p:pic>
        <p:nvPicPr>
          <p:cNvPr id="10" name="Picture 9">
            <a:extLst>
              <a:ext uri="{FF2B5EF4-FFF2-40B4-BE49-F238E27FC236}">
                <a16:creationId xmlns:a16="http://schemas.microsoft.com/office/drawing/2014/main" id="{150E1BA5-217A-4338-9DB6-8C402785DE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53200" y="4528148"/>
            <a:ext cx="3449853" cy="2297195"/>
          </a:xfrm>
          <a:prstGeom prst="rect">
            <a:avLst/>
          </a:prstGeom>
          <a:noFill/>
        </p:spPr>
      </p:pic>
      <p:sp>
        <p:nvSpPr>
          <p:cNvPr id="11" name="Text Box 7">
            <a:extLst>
              <a:ext uri="{FF2B5EF4-FFF2-40B4-BE49-F238E27FC236}">
                <a16:creationId xmlns:a16="http://schemas.microsoft.com/office/drawing/2014/main" id="{F30C8AFE-E9E8-481A-937B-AC37A7D3550D}"/>
              </a:ext>
            </a:extLst>
          </p:cNvPr>
          <p:cNvSpPr txBox="1">
            <a:spLocks noChangeArrowheads="1"/>
          </p:cNvSpPr>
          <p:nvPr/>
        </p:nvSpPr>
        <p:spPr bwMode="auto">
          <a:xfrm>
            <a:off x="3055427" y="4578574"/>
            <a:ext cx="3509573"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eaLnBrk="1" hangingPunct="1"/>
            <a:r>
              <a:rPr lang="en-US" sz="2800" dirty="0">
                <a:solidFill>
                  <a:srgbClr val="006600"/>
                </a:solidFill>
                <a:latin typeface="Tahoma" pitchFamily="34" charset="0"/>
                <a:cs typeface="Times New Roman" pitchFamily="18" charset="0"/>
              </a:rPr>
              <a:t>My Purpose in Life is to Glorify God! – </a:t>
            </a:r>
          </a:p>
          <a:p>
            <a:pPr marL="0" lvl="0" indent="0" eaLnBrk="1" hangingPunct="1"/>
            <a:r>
              <a:rPr lang="en-US" sz="2800" dirty="0">
                <a:solidFill>
                  <a:srgbClr val="006600"/>
                </a:solidFill>
                <a:latin typeface="Tahoma" pitchFamily="34" charset="0"/>
                <a:cs typeface="Times New Roman" pitchFamily="18" charset="0"/>
              </a:rPr>
              <a:t>Are you focused on glorifying God?</a:t>
            </a:r>
            <a:endParaRPr kumimoji="0" lang="en-US" sz="2800" b="1" i="1" u="none" strike="noStrike" kern="1200" cap="none" spc="0" normalizeH="0" baseline="0" noProof="0" dirty="0">
              <a:ln>
                <a:noFill/>
              </a:ln>
              <a:solidFill>
                <a:srgbClr val="006600"/>
              </a:solidFill>
              <a:effectLst/>
              <a:uLnTx/>
              <a:uFillTx/>
              <a:latin typeface="Tahoma" pitchFamily="34" charset="0"/>
              <a:cs typeface="Times New Roman" pitchFamily="18" charset="0"/>
            </a:endParaRPr>
          </a:p>
        </p:txBody>
      </p:sp>
      <p:sp>
        <p:nvSpPr>
          <p:cNvPr id="14" name="Text Box 3">
            <a:extLst>
              <a:ext uri="{FF2B5EF4-FFF2-40B4-BE49-F238E27FC236}">
                <a16:creationId xmlns:a16="http://schemas.microsoft.com/office/drawing/2014/main" id="{0774D142-52B6-40BF-B38B-163DEF759ACB}"/>
              </a:ext>
            </a:extLst>
          </p:cNvPr>
          <p:cNvSpPr txBox="1">
            <a:spLocks noChangeArrowheads="1"/>
          </p:cNvSpPr>
          <p:nvPr/>
        </p:nvSpPr>
        <p:spPr bwMode="auto">
          <a:xfrm>
            <a:off x="3121144" y="533400"/>
            <a:ext cx="5946655" cy="338554"/>
          </a:xfrm>
          <a:prstGeom prst="rect">
            <a:avLst/>
          </a:prstGeom>
          <a:solidFill>
            <a:srgbClr val="B4DCFA">
              <a:lumMod val="90000"/>
            </a:srgbClr>
          </a:solidFill>
          <a:ln w="28575">
            <a:solidFill>
              <a:srgbClr val="B4DCFA">
                <a:lumMod val="50000"/>
              </a:srgbClr>
            </a:solidFill>
          </a:ln>
          <a:effectLst/>
        </p:spPr>
        <p:txBody>
          <a:bodyPr wrap="square">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marR="0" lvl="0" indent="-45720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2060"/>
                </a:solidFill>
                <a:effectLst/>
                <a:uLnTx/>
                <a:uFillTx/>
                <a:latin typeface="Tahoma" pitchFamily="34" charset="0"/>
                <a:ea typeface="+mn-ea"/>
                <a:cs typeface="Times New Roman" pitchFamily="18" charset="0"/>
              </a:rPr>
              <a:t>A Question of Worship!</a:t>
            </a:r>
            <a:endParaRPr kumimoji="0" lang="en-US" sz="1600" b="0" i="0" u="none" strike="noStrike" kern="0" cap="none" spc="0" normalizeH="0" baseline="0" noProof="0" dirty="0">
              <a:ln>
                <a:noFill/>
              </a:ln>
              <a:solidFill>
                <a:srgbClr val="002060"/>
              </a:solidFill>
              <a:effectLst/>
              <a:uLnTx/>
              <a:uFillTx/>
              <a:latin typeface="Tahoma" pitchFamily="34" charset="0"/>
              <a:ea typeface="+mn-ea"/>
              <a:cs typeface="Times New Roman" pitchFamily="18" charset="0"/>
            </a:endParaRPr>
          </a:p>
        </p:txBody>
      </p:sp>
      <p:sp>
        <p:nvSpPr>
          <p:cNvPr id="15" name="Text Box 3">
            <a:extLst>
              <a:ext uri="{FF2B5EF4-FFF2-40B4-BE49-F238E27FC236}">
                <a16:creationId xmlns:a16="http://schemas.microsoft.com/office/drawing/2014/main" id="{4CB88333-B7C5-46DF-9A5A-8C3C640CAA37}"/>
              </a:ext>
            </a:extLst>
          </p:cNvPr>
          <p:cNvSpPr txBox="1">
            <a:spLocks noChangeArrowheads="1"/>
          </p:cNvSpPr>
          <p:nvPr/>
        </p:nvSpPr>
        <p:spPr bwMode="auto">
          <a:xfrm>
            <a:off x="6456175" y="4555128"/>
            <a:ext cx="2692741" cy="1015663"/>
          </a:xfrm>
          <a:prstGeom prst="rect">
            <a:avLst/>
          </a:prstGeom>
          <a:noFill/>
          <a:ln w="9525">
            <a:noFill/>
            <a:miter lim="800000"/>
            <a:headEnd/>
            <a:tailEnd/>
          </a:ln>
        </p:spPr>
        <p:txBody>
          <a:bodyPr wrap="square">
            <a:spAutoFit/>
          </a:bodyPr>
          <a:lstStyle/>
          <a:p>
            <a:pPr marR="0" lvl="0" defTabSz="91440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a:ln>
                  <a:noFill/>
                </a:ln>
                <a:solidFill>
                  <a:srgbClr val="0000FF"/>
                </a:solidFill>
                <a:effectLst/>
                <a:uLnTx/>
                <a:uFillTx/>
              </a:rPr>
              <a:t>Eph. 3:21: Saints are to glorify Christ in the church!</a:t>
            </a:r>
            <a:endParaRPr kumimoji="0" lang="en-US" sz="2000" i="1" u="none" strike="noStrike" kern="0" cap="none" spc="0" normalizeH="0" baseline="0" noProof="0" dirty="0">
              <a:ln>
                <a:noFill/>
              </a:ln>
              <a:solidFill>
                <a:srgbClr val="0000FF"/>
              </a:solidFill>
              <a:effectLst/>
              <a:uLnTx/>
              <a:uFillTx/>
            </a:endParaRPr>
          </a:p>
        </p:txBody>
      </p:sp>
    </p:spTree>
    <p:extLst>
      <p:ext uri="{BB962C8B-B14F-4D97-AF65-F5344CB8AC3E}">
        <p14:creationId xmlns:p14="http://schemas.microsoft.com/office/powerpoint/2010/main" val="28202970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barn(inVertical)">
                                      <p:cBhvr>
                                        <p:cTn id="17" dur="500"/>
                                        <p:tgtEl>
                                          <p:spTgt spid="12">
                                            <p:txEl>
                                              <p:pRg st="3" end="3"/>
                                            </p:txEl>
                                          </p:spTgt>
                                        </p:tgtEl>
                                      </p:cBhvr>
                                    </p:animEffect>
                                  </p:childTnLst>
                                </p:cTn>
                              </p:par>
                            </p:childTnLst>
                          </p:cTn>
                        </p:par>
                        <p:par>
                          <p:cTn id="18" fill="hold">
                            <p:stCondLst>
                              <p:cond delay="500"/>
                            </p:stCondLst>
                            <p:childTnLst>
                              <p:par>
                                <p:cTn id="19" presetID="16" presetClass="entr" presetSubtype="21" fill="hold" nodeType="after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animEffect transition="in" filter="barn(inVertical)">
                                      <p:cBhvr>
                                        <p:cTn id="21" dur="500"/>
                                        <p:tgtEl>
                                          <p:spTgt spid="12">
                                            <p:txEl>
                                              <p:pRg st="4" end="4"/>
                                            </p:txEl>
                                          </p:spTgt>
                                        </p:tgtEl>
                                      </p:cBhvr>
                                    </p:animEffect>
                                  </p:childTnLst>
                                </p:cTn>
                              </p:par>
                            </p:childTnLst>
                          </p:cTn>
                        </p:par>
                        <p:par>
                          <p:cTn id="22" fill="hold">
                            <p:stCondLst>
                              <p:cond delay="1000"/>
                            </p:stCondLst>
                            <p:childTnLst>
                              <p:par>
                                <p:cTn id="23" presetID="16" presetClass="entr" presetSubtype="21" fill="hold" nodeType="afterEffect">
                                  <p:stCondLst>
                                    <p:cond delay="0"/>
                                  </p:stCondLst>
                                  <p:childTnLst>
                                    <p:set>
                                      <p:cBhvr>
                                        <p:cTn id="24" dur="1" fill="hold">
                                          <p:stCondLst>
                                            <p:cond delay="0"/>
                                          </p:stCondLst>
                                        </p:cTn>
                                        <p:tgtEl>
                                          <p:spTgt spid="12">
                                            <p:txEl>
                                              <p:pRg st="5" end="5"/>
                                            </p:txEl>
                                          </p:spTgt>
                                        </p:tgtEl>
                                        <p:attrNameLst>
                                          <p:attrName>style.visibility</p:attrName>
                                        </p:attrNameLst>
                                      </p:cBhvr>
                                      <p:to>
                                        <p:strVal val="visible"/>
                                      </p:to>
                                    </p:set>
                                    <p:animEffect transition="in" filter="barn(inVertical)">
                                      <p:cBhvr>
                                        <p:cTn id="25" dur="500"/>
                                        <p:tgtEl>
                                          <p:spTgt spid="12">
                                            <p:txEl>
                                              <p:pRg st="5" end="5"/>
                                            </p:txEl>
                                          </p:spTgt>
                                        </p:tgtEl>
                                      </p:cBhvr>
                                    </p:animEffect>
                                  </p:childTnLst>
                                </p:cTn>
                              </p:par>
                            </p:childTnLst>
                          </p:cTn>
                        </p:par>
                        <p:par>
                          <p:cTn id="26" fill="hold">
                            <p:stCondLst>
                              <p:cond delay="1500"/>
                            </p:stCondLst>
                            <p:childTnLst>
                              <p:par>
                                <p:cTn id="27" presetID="16" presetClass="entr" presetSubtype="21" fill="hold" nodeType="afterEffect">
                                  <p:stCondLst>
                                    <p:cond delay="0"/>
                                  </p:stCondLst>
                                  <p:childTnLst>
                                    <p:set>
                                      <p:cBhvr>
                                        <p:cTn id="28" dur="1" fill="hold">
                                          <p:stCondLst>
                                            <p:cond delay="0"/>
                                          </p:stCondLst>
                                        </p:cTn>
                                        <p:tgtEl>
                                          <p:spTgt spid="12">
                                            <p:txEl>
                                              <p:pRg st="6" end="6"/>
                                            </p:txEl>
                                          </p:spTgt>
                                        </p:tgtEl>
                                        <p:attrNameLst>
                                          <p:attrName>style.visibility</p:attrName>
                                        </p:attrNameLst>
                                      </p:cBhvr>
                                      <p:to>
                                        <p:strVal val="visible"/>
                                      </p:to>
                                    </p:set>
                                    <p:animEffect transition="in" filter="barn(inVertical)">
                                      <p:cBhvr>
                                        <p:cTn id="29" dur="500"/>
                                        <p:tgtEl>
                                          <p:spTgt spid="12">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068825" y="871955"/>
            <a:ext cx="6078145" cy="530024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Eccl. 12:13-14 (NKJ): fear God and keep His commandments is man’s all! </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Eph. 2:10; Titus 2:11-14: “Zealous for good deeds”</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 Cor. 11:1: We are to imitate Christ! (Eph. 5:1; I Pet. 2:21)</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Phil. 2:15-16; Titus 2:11-14; II Pet. 3:10-12: Saints to be holy and godly </a:t>
            </a: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7"/>
            <a:ext cx="6097404" cy="424543"/>
          </a:xfrm>
        </p:spPr>
        <p:txBody>
          <a:bodyPr vert="horz" lIns="91440" tIns="45720" rIns="91440" bIns="45720" rtlCol="0" anchor="ctr">
            <a:noAutofit/>
          </a:bodyPr>
          <a:lstStyle/>
          <a:p>
            <a:pPr>
              <a:defRPr/>
            </a:pPr>
            <a:r>
              <a:rPr lang="en-US" sz="2800" u="sng" dirty="0">
                <a:solidFill>
                  <a:srgbClr val="0000FF"/>
                </a:solidFill>
                <a:latin typeface="Arial" panose="020B0604020202020204" pitchFamily="34" charset="0"/>
                <a:cs typeface="Arial" panose="020B0604020202020204" pitchFamily="34" charset="0"/>
              </a:rPr>
              <a:t>How Will You Answer?</a:t>
            </a: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2" y="32657"/>
            <a:ext cx="304635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What is the Character of Your Life?</a:t>
            </a:r>
          </a:p>
        </p:txBody>
      </p:sp>
      <p:sp>
        <p:nvSpPr>
          <p:cNvPr id="2" name="Footer Placeholder 1">
            <a:extLst>
              <a:ext uri="{FF2B5EF4-FFF2-40B4-BE49-F238E27FC236}">
                <a16:creationId xmlns:a16="http://schemas.microsoft.com/office/drawing/2014/main" id="{2F2D4AE4-3F33-42BE-8A3C-F0C683D61AE9}"/>
              </a:ext>
            </a:extLst>
          </p:cNvPr>
          <p:cNvSpPr>
            <a:spLocks noGrp="1"/>
          </p:cNvSpPr>
          <p:nvPr>
            <p:ph type="ftr" sz="quarter" idx="11"/>
          </p:nvPr>
        </p:nvSpPr>
        <p:spPr>
          <a:xfrm>
            <a:off x="0" y="6629400"/>
            <a:ext cx="5004649" cy="224414"/>
          </a:xfrm>
        </p:spPr>
        <p:txBody>
          <a:bodyPr/>
          <a:lstStyle/>
          <a:p>
            <a:pPr marL="0" marR="0" lvl="0" indent="0" algn="l" defTabSz="914400" rtl="0" eaLnBrk="1" fontAlgn="base" latinLnBrk="0" hangingPunct="1">
              <a:lnSpc>
                <a:spcPct val="100000"/>
              </a:lnSpc>
              <a:spcBef>
                <a:spcPct val="0"/>
              </a:spcBef>
              <a:spcAft>
                <a:spcPct val="0"/>
              </a:spcAft>
              <a:buClr>
                <a:srgbClr val="6BA9DA"/>
              </a:buClr>
              <a:buSzPct val="115000"/>
              <a:buFont typeface="Wingdings" pitchFamily="2" charset="2"/>
              <a:buNone/>
              <a:tabLst/>
              <a:defRPr/>
            </a:pPr>
            <a:r>
              <a:rPr kumimoji="0" lang="en-US" sz="1000" b="0" i="0" u="none" strike="noStrike" kern="1200" cap="none" spc="0" normalizeH="0" baseline="0" noProof="0" dirty="0">
                <a:ln>
                  <a:noFill/>
                </a:ln>
                <a:solidFill>
                  <a:prstClr val="black">
                    <a:tint val="75000"/>
                  </a:prstClr>
                </a:solidFill>
                <a:effectLst/>
                <a:uLnTx/>
                <a:uFillTx/>
                <a:latin typeface="Tahoma" pitchFamily="34" charset="0"/>
                <a:ea typeface="+mn-ea"/>
                <a:cs typeface="Times New Roman" pitchFamily="18" charset="0"/>
              </a:rPr>
              <a:t>What Kind Of Life?</a:t>
            </a:r>
          </a:p>
        </p:txBody>
      </p:sp>
      <p:sp>
        <p:nvSpPr>
          <p:cNvPr id="9" name="Text Box 8">
            <a:extLst>
              <a:ext uri="{FF2B5EF4-FFF2-40B4-BE49-F238E27FC236}">
                <a16:creationId xmlns:a16="http://schemas.microsoft.com/office/drawing/2014/main" id="{12A886CD-FEAA-4B62-963F-32F90CAF93A7}"/>
              </a:ext>
            </a:extLst>
          </p:cNvPr>
          <p:cNvSpPr txBox="1">
            <a:spLocks noChangeArrowheads="1"/>
          </p:cNvSpPr>
          <p:nvPr/>
        </p:nvSpPr>
        <p:spPr bwMode="auto">
          <a:xfrm>
            <a:off x="81116" y="1458754"/>
            <a:ext cx="2890684" cy="5170646"/>
          </a:xfrm>
          <a:prstGeom prst="rect">
            <a:avLst/>
          </a:prstGeom>
          <a:solidFill>
            <a:srgbClr val="5ECCF3">
              <a:lumMod val="20000"/>
              <a:lumOff val="80000"/>
            </a:srgb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060"/>
                </a:solidFill>
                <a:effectLst/>
                <a:uLnTx/>
                <a:uFillTx/>
                <a:latin typeface="Tahoma" pitchFamily="34" charset="0"/>
                <a:ea typeface="+mn-ea"/>
                <a:cs typeface="Times New Roman" pitchFamily="18" charset="0"/>
              </a:rPr>
              <a:t>Phil. 2:15-16</a:t>
            </a:r>
          </a:p>
          <a:p>
            <a:pPr lvl="0" algn="l" fontAlgn="auto">
              <a:spcBef>
                <a:spcPts val="0"/>
              </a:spcBef>
              <a:spcAft>
                <a:spcPts val="0"/>
              </a:spcAft>
              <a:defRPr/>
            </a:pPr>
            <a:r>
              <a:rPr lang="en-US" sz="1800" b="0" kern="0" dirty="0">
                <a:solidFill>
                  <a:srgbClr val="006600"/>
                </a:solidFill>
                <a:latin typeface="Tahoma" pitchFamily="34" charset="0"/>
              </a:rPr>
              <a:t>15.  so that you will prove yourselves to be blameless and innocent, children of God above reproach in the midst of a crooked and perverse generation, among whom you appear as lights in the world,</a:t>
            </a:r>
          </a:p>
          <a:p>
            <a:pPr lvl="0" algn="l" fontAlgn="auto">
              <a:spcBef>
                <a:spcPts val="0"/>
              </a:spcBef>
              <a:spcAft>
                <a:spcPts val="0"/>
              </a:spcAft>
              <a:defRPr/>
            </a:pPr>
            <a:r>
              <a:rPr lang="en-US" sz="1800" b="0" kern="0" dirty="0">
                <a:solidFill>
                  <a:srgbClr val="006600"/>
                </a:solidFill>
                <a:latin typeface="Tahoma" pitchFamily="34" charset="0"/>
              </a:rPr>
              <a:t>16.  holding fast the word of life, so that in the day of Christ I will have reason to glory because I did not run in vain nor toil in vain.</a:t>
            </a:r>
            <a:endParaRPr kumimoji="0" lang="en-US" sz="1800" b="0" i="0" u="none" strike="noStrike" kern="0" cap="none" spc="0" normalizeH="0" baseline="0" noProof="0" dirty="0">
              <a:ln>
                <a:noFill/>
              </a:ln>
              <a:solidFill>
                <a:srgbClr val="006600"/>
              </a:solidFill>
              <a:effectLst/>
              <a:uLnTx/>
              <a:uFillTx/>
              <a:latin typeface="Tahoma" pitchFamily="34" charset="0"/>
              <a:ea typeface="+mn-ea"/>
              <a:cs typeface="Times New Roman" pitchFamily="18" charset="0"/>
            </a:endParaRPr>
          </a:p>
        </p:txBody>
      </p:sp>
      <p:pic>
        <p:nvPicPr>
          <p:cNvPr id="10" name="Picture 9">
            <a:extLst>
              <a:ext uri="{FF2B5EF4-FFF2-40B4-BE49-F238E27FC236}">
                <a16:creationId xmlns:a16="http://schemas.microsoft.com/office/drawing/2014/main" id="{150E1BA5-217A-4338-9DB6-8C402785DE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66175" y="4528148"/>
            <a:ext cx="1823903" cy="2297195"/>
          </a:xfrm>
          <a:prstGeom prst="rect">
            <a:avLst/>
          </a:prstGeom>
          <a:noFill/>
        </p:spPr>
      </p:pic>
      <p:sp>
        <p:nvSpPr>
          <p:cNvPr id="11" name="Text Box 7">
            <a:extLst>
              <a:ext uri="{FF2B5EF4-FFF2-40B4-BE49-F238E27FC236}">
                <a16:creationId xmlns:a16="http://schemas.microsoft.com/office/drawing/2014/main" id="{F30C8AFE-E9E8-481A-937B-AC37A7D3550D}"/>
              </a:ext>
            </a:extLst>
          </p:cNvPr>
          <p:cNvSpPr txBox="1">
            <a:spLocks noChangeArrowheads="1"/>
          </p:cNvSpPr>
          <p:nvPr/>
        </p:nvSpPr>
        <p:spPr bwMode="auto">
          <a:xfrm>
            <a:off x="3055427" y="4578574"/>
            <a:ext cx="4107373"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eaLnBrk="1" hangingPunct="1"/>
            <a:r>
              <a:rPr lang="en-US" sz="2800" dirty="0">
                <a:solidFill>
                  <a:srgbClr val="006600"/>
                </a:solidFill>
                <a:latin typeface="Tahoma" pitchFamily="34" charset="0"/>
                <a:cs typeface="Times New Roman" pitchFamily="18" charset="0"/>
              </a:rPr>
              <a:t>My Purpose in Life is to Become Like Christ! – </a:t>
            </a:r>
          </a:p>
          <a:p>
            <a:pPr marL="0" lvl="0" indent="0" eaLnBrk="1" hangingPunct="1"/>
            <a:r>
              <a:rPr lang="en-US" sz="2800" dirty="0">
                <a:solidFill>
                  <a:srgbClr val="006600"/>
                </a:solidFill>
                <a:latin typeface="Tahoma" pitchFamily="34" charset="0"/>
                <a:cs typeface="Times New Roman" pitchFamily="18" charset="0"/>
              </a:rPr>
              <a:t>Are you focused on becoming Christ-like?</a:t>
            </a:r>
            <a:endParaRPr kumimoji="0" lang="en-US" sz="2800" b="1" i="1" u="none" strike="noStrike" kern="1200" cap="none" spc="0" normalizeH="0" baseline="0" noProof="0" dirty="0">
              <a:ln>
                <a:noFill/>
              </a:ln>
              <a:solidFill>
                <a:srgbClr val="006600"/>
              </a:solidFill>
              <a:effectLst/>
              <a:uLnTx/>
              <a:uFillTx/>
              <a:latin typeface="Tahoma" pitchFamily="34" charset="0"/>
              <a:cs typeface="Times New Roman" pitchFamily="18" charset="0"/>
            </a:endParaRPr>
          </a:p>
        </p:txBody>
      </p:sp>
      <p:sp>
        <p:nvSpPr>
          <p:cNvPr id="14" name="Text Box 3">
            <a:extLst>
              <a:ext uri="{FF2B5EF4-FFF2-40B4-BE49-F238E27FC236}">
                <a16:creationId xmlns:a16="http://schemas.microsoft.com/office/drawing/2014/main" id="{0774D142-52B6-40BF-B38B-163DEF759ACB}"/>
              </a:ext>
            </a:extLst>
          </p:cNvPr>
          <p:cNvSpPr txBox="1">
            <a:spLocks noChangeArrowheads="1"/>
          </p:cNvSpPr>
          <p:nvPr/>
        </p:nvSpPr>
        <p:spPr bwMode="auto">
          <a:xfrm>
            <a:off x="3121144" y="533400"/>
            <a:ext cx="5946655" cy="338554"/>
          </a:xfrm>
          <a:prstGeom prst="rect">
            <a:avLst/>
          </a:prstGeom>
          <a:solidFill>
            <a:srgbClr val="B4DCFA">
              <a:lumMod val="90000"/>
            </a:srgbClr>
          </a:solidFill>
          <a:ln w="28575">
            <a:solidFill>
              <a:srgbClr val="B4DCFA">
                <a:lumMod val="50000"/>
              </a:srgbClr>
            </a:solidFill>
          </a:ln>
          <a:effectLst/>
        </p:spPr>
        <p:txBody>
          <a:bodyPr wrap="square">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marR="0" lvl="0" indent="-45720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2060"/>
                </a:solidFill>
                <a:effectLst/>
                <a:uLnTx/>
                <a:uFillTx/>
                <a:latin typeface="Tahoma" pitchFamily="34" charset="0"/>
                <a:ea typeface="+mn-ea"/>
                <a:cs typeface="Times New Roman" pitchFamily="18" charset="0"/>
              </a:rPr>
              <a:t>A Question of Discipleship!</a:t>
            </a:r>
            <a:endParaRPr kumimoji="0" lang="en-US" sz="1600" b="0" i="0" u="none" strike="noStrike" kern="0" cap="none" spc="0" normalizeH="0" baseline="0" noProof="0" dirty="0">
              <a:ln>
                <a:noFill/>
              </a:ln>
              <a:solidFill>
                <a:srgbClr val="00206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4441711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animEffect transition="in" filter="barn(inVertical)">
                                      <p:cBhvr>
                                        <p:cTn id="16" dur="500"/>
                                        <p:tgtEl>
                                          <p:spTgt spid="1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barn(inVertical)">
                                      <p:cBhvr>
                                        <p:cTn id="21" dur="500"/>
                                        <p:tgtEl>
                                          <p:spTgt spid="12">
                                            <p:txEl>
                                              <p:pRg st="2" end="2"/>
                                            </p:txEl>
                                          </p:spTgt>
                                        </p:tgtEl>
                                      </p:cBhvr>
                                    </p:animEffect>
                                  </p:childTnLst>
                                </p:cTn>
                              </p:par>
                            </p:childTnLst>
                          </p:cTn>
                        </p:par>
                        <p:par>
                          <p:cTn id="22" fill="hold">
                            <p:stCondLst>
                              <p:cond delay="500"/>
                            </p:stCondLst>
                            <p:childTnLst>
                              <p:par>
                                <p:cTn id="23" presetID="16" presetClass="entr" presetSubtype="21" fill="hold" nodeType="after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Effect transition="in" filter="barn(inVertical)">
                                      <p:cBhvr>
                                        <p:cTn id="25" dur="500"/>
                                        <p:tgtEl>
                                          <p:spTgt spid="12">
                                            <p:txEl>
                                              <p:pRg st="3" end="3"/>
                                            </p:txEl>
                                          </p:spTgt>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theme/_rels/theme10.xml.rels><?xml version="1.0" encoding="UTF-8" standalone="yes"?>
<Relationships xmlns="http://schemas.openxmlformats.org/package/2006/relationships"><Relationship Id="rId1" Type="http://schemas.openxmlformats.org/officeDocument/2006/relationships/image" Target="../media/image10.jpeg"/></Relationships>
</file>

<file path=ppt/theme/_rels/them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theme/theme1.xml><?xml version="1.0" encoding="utf-8"?>
<a:theme xmlns:a="http://schemas.openxmlformats.org/drawingml/2006/main" name="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11.xml><?xml version="1.0" encoding="utf-8"?>
<a:theme xmlns:a="http://schemas.openxmlformats.org/drawingml/2006/main" name="1_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Custom 1">
      <a:majorFont>
        <a:latin typeface="Arial"/>
        <a:ea typeface=""/>
        <a:cs typeface=""/>
      </a:majorFont>
      <a:minorFont>
        <a:latin typeface="Tahoma"/>
        <a:ea typeface=""/>
        <a:cs typeface=""/>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
      <a:dk1>
        <a:srgbClr val="C0C0C0"/>
      </a:dk1>
      <a:lt1>
        <a:srgbClr val="FFFFFF"/>
      </a:lt1>
      <a:dk2>
        <a:srgbClr val="006699"/>
      </a:dk2>
      <a:lt2>
        <a:srgbClr val="CCECFF"/>
      </a:lt2>
      <a:accent1>
        <a:srgbClr val="29A329"/>
      </a:accent1>
      <a:accent2>
        <a:srgbClr val="00FFFF"/>
      </a:accent2>
      <a:accent3>
        <a:srgbClr val="AAB8CA"/>
      </a:accent3>
      <a:accent4>
        <a:srgbClr val="DADADA"/>
      </a:accent4>
      <a:accent5>
        <a:srgbClr val="ACCEAC"/>
      </a:accent5>
      <a:accent6>
        <a:srgbClr val="00E7E7"/>
      </a:accent6>
      <a:hlink>
        <a:srgbClr val="3B6AFF"/>
      </a:hlink>
      <a:folHlink>
        <a:srgbClr val="FF99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57</TotalTime>
  <Words>1696</Words>
  <Application>Microsoft Office PowerPoint</Application>
  <PresentationFormat>On-screen Show (4:3)</PresentationFormat>
  <Paragraphs>207</Paragraphs>
  <Slides>19</Slides>
  <Notes>10</Notes>
  <HiddenSlides>0</HiddenSlides>
  <MMClips>0</MMClips>
  <ScaleCrop>false</ScaleCrop>
  <HeadingPairs>
    <vt:vector size="6" baseType="variant">
      <vt:variant>
        <vt:lpstr>Fonts Used</vt:lpstr>
      </vt:variant>
      <vt:variant>
        <vt:i4>9</vt:i4>
      </vt:variant>
      <vt:variant>
        <vt:lpstr>Theme</vt:lpstr>
      </vt:variant>
      <vt:variant>
        <vt:i4>11</vt:i4>
      </vt:variant>
      <vt:variant>
        <vt:lpstr>Slide Titles</vt:lpstr>
      </vt:variant>
      <vt:variant>
        <vt:i4>19</vt:i4>
      </vt:variant>
    </vt:vector>
  </HeadingPairs>
  <TitlesOfParts>
    <vt:vector size="39" baseType="lpstr">
      <vt:lpstr>Ameretto</vt:lpstr>
      <vt:lpstr>Arial</vt:lpstr>
      <vt:lpstr>Bookman Old Style</vt:lpstr>
      <vt:lpstr>Calisto MT</vt:lpstr>
      <vt:lpstr>Mistral</vt:lpstr>
      <vt:lpstr>Rockwell</vt:lpstr>
      <vt:lpstr>Tahoma</vt:lpstr>
      <vt:lpstr>Times New Roman</vt:lpstr>
      <vt:lpstr>Wingdings</vt:lpstr>
      <vt:lpstr>eye</vt:lpstr>
      <vt:lpstr>1_colormaster</vt:lpstr>
      <vt:lpstr>2_colormaster</vt:lpstr>
      <vt:lpstr>3_colormaster</vt:lpstr>
      <vt:lpstr>4_colormaster</vt:lpstr>
      <vt:lpstr>5_colormaster</vt:lpstr>
      <vt:lpstr>6_colormaster</vt:lpstr>
      <vt:lpstr>7_colormaster</vt:lpstr>
      <vt:lpstr>8_colormaster</vt:lpstr>
      <vt:lpstr>3_Damask</vt:lpstr>
      <vt:lpstr>1_Main Event</vt:lpstr>
      <vt:lpstr>What Kind Of Life?</vt:lpstr>
      <vt:lpstr>Intro</vt:lpstr>
      <vt:lpstr>Intro</vt:lpstr>
      <vt:lpstr>Intro</vt:lpstr>
      <vt:lpstr>Intro</vt:lpstr>
      <vt:lpstr>Intro</vt:lpstr>
      <vt:lpstr>Intro</vt:lpstr>
      <vt:lpstr>How Will You Answer?</vt:lpstr>
      <vt:lpstr>How Will You Answer?</vt:lpstr>
      <vt:lpstr>How Will You Answer?</vt:lpstr>
      <vt:lpstr>How Will You Answer?</vt:lpstr>
      <vt:lpstr>How Will You Answer?</vt:lpstr>
      <vt:lpstr>Conclusion</vt:lpstr>
      <vt:lpstr>Conclusion</vt:lpstr>
      <vt:lpstr>How will you answer “What was the:</vt:lpstr>
      <vt:lpstr>Conclusion</vt:lpstr>
      <vt:lpstr>Conclusion </vt:lpstr>
      <vt:lpstr>Conclusion </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Life?</dc:title>
  <dc:subject>01/19/2020</dc:subject>
  <dc:creator>Nathan Morrison</dc:creator>
  <dc:description>Adapted from a lesson by Ken Weliever</dc:description>
  <cp:lastModifiedBy>DarkWolf</cp:lastModifiedBy>
  <cp:revision>4</cp:revision>
  <dcterms:created xsi:type="dcterms:W3CDTF">2020-01-08T20:47:25Z</dcterms:created>
  <dcterms:modified xsi:type="dcterms:W3CDTF">2020-01-20T03:32:43Z</dcterms:modified>
</cp:coreProperties>
</file>