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562" r:id="rId2"/>
    <p:sldId id="563" r:id="rId3"/>
    <p:sldId id="564" r:id="rId4"/>
    <p:sldId id="565" r:id="rId5"/>
    <p:sldId id="566" r:id="rId6"/>
    <p:sldId id="567" r:id="rId7"/>
    <p:sldId id="568" r:id="rId8"/>
    <p:sldId id="569" r:id="rId9"/>
    <p:sldId id="570" r:id="rId10"/>
    <p:sldId id="571" r:id="rId11"/>
    <p:sldId id="572" r:id="rId12"/>
    <p:sldId id="573" r:id="rId13"/>
    <p:sldId id="574" r:id="rId14"/>
    <p:sldId id="575" r:id="rId15"/>
    <p:sldId id="576" r:id="rId16"/>
    <p:sldId id="577" r:id="rId17"/>
    <p:sldId id="578" r:id="rId18"/>
    <p:sldId id="579" r:id="rId19"/>
    <p:sldId id="580" r:id="rId20"/>
    <p:sldId id="581" r:id="rId21"/>
    <p:sldId id="582" r:id="rId22"/>
    <p:sldId id="583" r:id="rId23"/>
    <p:sldId id="584" r:id="rId24"/>
    <p:sldId id="5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806" autoAdjust="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2B69D-6E3B-4EAB-AE20-119E822A16F1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2F458-FB06-4707-B433-2C01587B7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3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Sunday AM 12/22/2019 by </a:t>
            </a:r>
            <a:r>
              <a:rPr lang="en-US"/>
              <a:t>Grant Corley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2F458-FB06-4707-B433-2C01587B77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1" y="802300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6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1" y="329309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5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08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82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5"/>
            <a:ext cx="161574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3" y="798975"/>
            <a:ext cx="7828831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39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30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5" cy="1887950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7"/>
            <a:ext cx="8630447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87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91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9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37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2" y="804165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51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1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3" y="2023005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3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47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07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2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2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1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2" y="3205493"/>
            <a:ext cx="3275013" cy="2248181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25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8" y="482172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7" y="1129513"/>
            <a:ext cx="5532328" cy="183058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4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30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3" y="5469858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3" y="318642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3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6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8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80" y="804521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80" y="2015734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9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1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7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43A9-FB8F-6441-BE06-85D0252DF4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Kingdom citizen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4EEB3-9840-DC4B-A1B0-B17284A55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CH. 5-7</a:t>
            </a:r>
          </a:p>
        </p:txBody>
      </p:sp>
    </p:spTree>
    <p:extLst>
      <p:ext uri="{BB962C8B-B14F-4D97-AF65-F5344CB8AC3E}">
        <p14:creationId xmlns:p14="http://schemas.microsoft.com/office/powerpoint/2010/main" val="1107345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r>
              <a:rPr lang="en-US" sz="1950" dirty="0"/>
              <a:t>Meek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7262EF-281E-F740-B31E-BD6133E3FE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9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r>
              <a:rPr lang="en-US" sz="1950" dirty="0"/>
              <a:t>Meek</a:t>
            </a:r>
          </a:p>
          <a:p>
            <a:r>
              <a:rPr lang="en-US" sz="1950" dirty="0"/>
              <a:t>Hunger and Thirst for Righteousness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7625F4-143D-634B-959C-59E11F0DB3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r>
              <a:rPr lang="en-US" sz="1950" dirty="0"/>
              <a:t>Meek</a:t>
            </a:r>
          </a:p>
          <a:p>
            <a:r>
              <a:rPr lang="en-US" sz="1950" dirty="0"/>
              <a:t>Hunger and Thirst for Righteousness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74E9D-FD5D-C34D-A455-3486C3840B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Merciful</a:t>
            </a: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155265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r>
              <a:rPr lang="en-US" sz="1950" dirty="0"/>
              <a:t>Meek</a:t>
            </a:r>
          </a:p>
          <a:p>
            <a:r>
              <a:rPr lang="en-US" sz="1950" dirty="0"/>
              <a:t>Hunger and Thirst for Righteousness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74E9D-FD5D-C34D-A455-3486C3840B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Merciful</a:t>
            </a:r>
          </a:p>
          <a:p>
            <a:r>
              <a:rPr lang="en-US" sz="1950" dirty="0"/>
              <a:t>Pure in Heart</a:t>
            </a: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218330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r>
              <a:rPr lang="en-US" sz="1950" dirty="0"/>
              <a:t>Meek</a:t>
            </a:r>
          </a:p>
          <a:p>
            <a:r>
              <a:rPr lang="en-US" sz="1950" dirty="0"/>
              <a:t>Hunger and Thirst for Righteousness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74E9D-FD5D-C34D-A455-3486C3840B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Merciful</a:t>
            </a:r>
          </a:p>
          <a:p>
            <a:r>
              <a:rPr lang="en-US" sz="1950" dirty="0"/>
              <a:t>Pure in Heart</a:t>
            </a:r>
          </a:p>
          <a:p>
            <a:r>
              <a:rPr lang="en-US" sz="1950" dirty="0"/>
              <a:t>Peacemakers</a:t>
            </a:r>
          </a:p>
        </p:txBody>
      </p:sp>
    </p:spTree>
    <p:extLst>
      <p:ext uri="{BB962C8B-B14F-4D97-AF65-F5344CB8AC3E}">
        <p14:creationId xmlns:p14="http://schemas.microsoft.com/office/powerpoint/2010/main" val="2568236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r>
              <a:rPr lang="en-US" sz="1950" dirty="0"/>
              <a:t>Meek</a:t>
            </a:r>
          </a:p>
          <a:p>
            <a:r>
              <a:rPr lang="en-US" sz="1950" dirty="0"/>
              <a:t>Hunger and Thirst for Righteousness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74E9D-FD5D-C34D-A455-3486C3840B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Merciful</a:t>
            </a:r>
          </a:p>
          <a:p>
            <a:r>
              <a:rPr lang="en-US" sz="1950" dirty="0"/>
              <a:t>Pure in Heart</a:t>
            </a:r>
          </a:p>
          <a:p>
            <a:r>
              <a:rPr lang="en-US" sz="1950" dirty="0"/>
              <a:t>Peacemakers</a:t>
            </a:r>
          </a:p>
          <a:p>
            <a:r>
              <a:rPr lang="en-US" sz="1950" dirty="0"/>
              <a:t>Persecuted for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33323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D93B-19A8-E049-86D5-6983095D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COnduct</a:t>
            </a:r>
            <a:r>
              <a:rPr lang="en-US" dirty="0"/>
              <a:t> of a Kingdom citizen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ACEB4-ECED-4044-9E87-BB97C303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725" dirty="0"/>
          </a:p>
        </p:txBody>
      </p:sp>
    </p:spTree>
    <p:extLst>
      <p:ext uri="{BB962C8B-B14F-4D97-AF65-F5344CB8AC3E}">
        <p14:creationId xmlns:p14="http://schemas.microsoft.com/office/powerpoint/2010/main" val="2369205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D93B-19A8-E049-86D5-6983095D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COnduct</a:t>
            </a:r>
            <a:r>
              <a:rPr lang="en-US" dirty="0"/>
              <a:t> of a Kingdom citizen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ACEB4-ECED-4044-9E87-BB97C303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SALT of the earth </a:t>
            </a:r>
          </a:p>
          <a:p>
            <a:endParaRPr lang="en-US" sz="1950" dirty="0"/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44181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D93B-19A8-E049-86D5-6983095D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COnduct</a:t>
            </a:r>
            <a:r>
              <a:rPr lang="en-US" dirty="0"/>
              <a:t> of a Kingdom citizen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ACEB4-ECED-4044-9E87-BB97C303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SALT of the earth </a:t>
            </a:r>
          </a:p>
          <a:p>
            <a:endParaRPr lang="en-US" sz="1950" dirty="0"/>
          </a:p>
          <a:p>
            <a:r>
              <a:rPr lang="en-US" sz="1950" dirty="0"/>
              <a:t>LIGHT of the world</a:t>
            </a: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1872964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D93B-19A8-E049-86D5-6983095D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COnduct</a:t>
            </a:r>
            <a:r>
              <a:rPr lang="en-US" dirty="0"/>
              <a:t> of a Kingdom citizen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ACEB4-ECED-4044-9E87-BB97C303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SALT of the earth </a:t>
            </a:r>
          </a:p>
          <a:p>
            <a:endParaRPr lang="en-US" sz="1950" dirty="0"/>
          </a:p>
          <a:p>
            <a:r>
              <a:rPr lang="en-US" sz="1950" dirty="0"/>
              <a:t>LIGHT of the world</a:t>
            </a:r>
          </a:p>
          <a:p>
            <a:endParaRPr lang="en-US" sz="1950" dirty="0"/>
          </a:p>
          <a:p>
            <a:r>
              <a:rPr lang="en-US" sz="1950" dirty="0"/>
              <a:t>LOVE for all</a:t>
            </a:r>
          </a:p>
        </p:txBody>
      </p:sp>
    </p:spTree>
    <p:extLst>
      <p:ext uri="{BB962C8B-B14F-4D97-AF65-F5344CB8AC3E}">
        <p14:creationId xmlns:p14="http://schemas.microsoft.com/office/powerpoint/2010/main" val="63125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B480-C86C-A54F-B4D2-FF780BB6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The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E6F11-EB4B-2145-862C-CC9AF2C0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3497" y="2247566"/>
            <a:ext cx="7202456" cy="2587960"/>
          </a:xfrm>
        </p:spPr>
        <p:txBody>
          <a:bodyPr>
            <a:noAutofit/>
          </a:bodyPr>
          <a:lstStyle/>
          <a:p>
            <a:endParaRPr lang="en-US" sz="1725" dirty="0"/>
          </a:p>
        </p:txBody>
      </p:sp>
    </p:spTree>
    <p:extLst>
      <p:ext uri="{BB962C8B-B14F-4D97-AF65-F5344CB8AC3E}">
        <p14:creationId xmlns:p14="http://schemas.microsoft.com/office/powerpoint/2010/main" val="1196158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4F1C-CDEF-5A4F-80A4-DDB28982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AsPiraTIONS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F5D7D-D1DA-F546-8A09-EF5919B4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725" dirty="0"/>
          </a:p>
        </p:txBody>
      </p:sp>
    </p:spTree>
    <p:extLst>
      <p:ext uri="{BB962C8B-B14F-4D97-AF65-F5344CB8AC3E}">
        <p14:creationId xmlns:p14="http://schemas.microsoft.com/office/powerpoint/2010/main" val="252401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4F1C-CDEF-5A4F-80A4-DDB28982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AsPiraTIONS</a:t>
            </a:r>
            <a:r>
              <a:rPr lang="en-US" dirty="0"/>
              <a:t> </a:t>
            </a:r>
            <a:r>
              <a:rPr lang="en-US" sz="2700" dirty="0"/>
              <a:t>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F5D7D-D1DA-F546-8A09-EF5919B4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Life built on BEDROCK</a:t>
            </a: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1458159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4F1C-CDEF-5A4F-80A4-DDB28982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AsPiraTIONS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F5D7D-D1DA-F546-8A09-EF5919B4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Life built on BEDROCK</a:t>
            </a:r>
          </a:p>
          <a:p>
            <a:endParaRPr lang="en-US" sz="1950" dirty="0"/>
          </a:p>
          <a:p>
            <a:r>
              <a:rPr lang="en-US" sz="1950" dirty="0"/>
              <a:t>Treasure in HEAVEN</a:t>
            </a:r>
          </a:p>
        </p:txBody>
      </p:sp>
    </p:spTree>
    <p:extLst>
      <p:ext uri="{BB962C8B-B14F-4D97-AF65-F5344CB8AC3E}">
        <p14:creationId xmlns:p14="http://schemas.microsoft.com/office/powerpoint/2010/main" val="811442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3D02-E2DB-474B-9E50-0EFF083D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10FC4-5A3B-8F44-A632-F6A2C0A9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025" dirty="0"/>
          </a:p>
        </p:txBody>
      </p:sp>
    </p:spTree>
    <p:extLst>
      <p:ext uri="{BB962C8B-B14F-4D97-AF65-F5344CB8AC3E}">
        <p14:creationId xmlns:p14="http://schemas.microsoft.com/office/powerpoint/2010/main" val="3367908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3D02-E2DB-474B-9E50-0EFF083D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10FC4-5A3B-8F44-A632-F6A2C0A9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950" dirty="0"/>
              <a:t>“For where your treasure is, there your heart will be also.”</a:t>
            </a:r>
          </a:p>
          <a:p>
            <a:pPr algn="ctr">
              <a:buFont typeface="Wingdings" pitchFamily="2" charset="2"/>
              <a:buChar char="v"/>
            </a:pPr>
            <a:r>
              <a:rPr lang="en-US" sz="1950" dirty="0"/>
              <a:t>Matthew 6:21</a:t>
            </a:r>
          </a:p>
        </p:txBody>
      </p:sp>
    </p:spTree>
    <p:extLst>
      <p:ext uri="{BB962C8B-B14F-4D97-AF65-F5344CB8AC3E}">
        <p14:creationId xmlns:p14="http://schemas.microsoft.com/office/powerpoint/2010/main" val="429434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B480-C86C-A54F-B4D2-FF780BB6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The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E6F11-EB4B-2145-862C-CC9AF2C0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3497" y="2247566"/>
            <a:ext cx="7202456" cy="2587960"/>
          </a:xfrm>
        </p:spPr>
        <p:txBody>
          <a:bodyPr>
            <a:noAutofit/>
          </a:bodyPr>
          <a:lstStyle/>
          <a:p>
            <a:r>
              <a:rPr lang="en-US" sz="1950" dirty="0"/>
              <a:t>Characteristics of a Kingdom Citizen</a:t>
            </a:r>
          </a:p>
          <a:p>
            <a:endParaRPr lang="en-US" sz="1725" dirty="0"/>
          </a:p>
          <a:p>
            <a:endParaRPr lang="en-US" sz="1725" dirty="0"/>
          </a:p>
        </p:txBody>
      </p:sp>
    </p:spTree>
    <p:extLst>
      <p:ext uri="{BB962C8B-B14F-4D97-AF65-F5344CB8AC3E}">
        <p14:creationId xmlns:p14="http://schemas.microsoft.com/office/powerpoint/2010/main" val="164701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B480-C86C-A54F-B4D2-FF780BB6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The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E6F11-EB4B-2145-862C-CC9AF2C0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3497" y="2247566"/>
            <a:ext cx="7202456" cy="2587960"/>
          </a:xfrm>
        </p:spPr>
        <p:txBody>
          <a:bodyPr>
            <a:noAutofit/>
          </a:bodyPr>
          <a:lstStyle/>
          <a:p>
            <a:r>
              <a:rPr lang="en-US" sz="1950" dirty="0"/>
              <a:t>Characteristics of a Kingdom Citizen</a:t>
            </a:r>
          </a:p>
          <a:p>
            <a:endParaRPr lang="en-US" sz="1950" dirty="0"/>
          </a:p>
          <a:p>
            <a:r>
              <a:rPr lang="en-US" sz="1950" dirty="0"/>
              <a:t>Conduct of a Kingdom Citizen</a:t>
            </a:r>
          </a:p>
          <a:p>
            <a:endParaRPr lang="en-US" sz="1950" dirty="0"/>
          </a:p>
        </p:txBody>
      </p:sp>
    </p:spTree>
    <p:extLst>
      <p:ext uri="{BB962C8B-B14F-4D97-AF65-F5344CB8AC3E}">
        <p14:creationId xmlns:p14="http://schemas.microsoft.com/office/powerpoint/2010/main" val="304905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B480-C86C-A54F-B4D2-FF780BB6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The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E6F11-EB4B-2145-862C-CC9AF2C04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3497" y="2247566"/>
            <a:ext cx="7202456" cy="2587960"/>
          </a:xfrm>
        </p:spPr>
        <p:txBody>
          <a:bodyPr>
            <a:noAutofit/>
          </a:bodyPr>
          <a:lstStyle/>
          <a:p>
            <a:r>
              <a:rPr lang="en-US" sz="1950" dirty="0"/>
              <a:t>Characteristics of a Kingdom Citizen</a:t>
            </a:r>
          </a:p>
          <a:p>
            <a:endParaRPr lang="en-US" sz="1950" dirty="0"/>
          </a:p>
          <a:p>
            <a:r>
              <a:rPr lang="en-US" sz="1950" dirty="0"/>
              <a:t>Conduct of a Kingdom Citizen</a:t>
            </a:r>
          </a:p>
          <a:p>
            <a:endParaRPr lang="en-US" sz="1950" dirty="0"/>
          </a:p>
          <a:p>
            <a:r>
              <a:rPr lang="en-US" sz="1950" dirty="0"/>
              <a:t>Aspirations of a Kingdom Citizen</a:t>
            </a:r>
          </a:p>
        </p:txBody>
      </p:sp>
    </p:spTree>
    <p:extLst>
      <p:ext uri="{BB962C8B-B14F-4D97-AF65-F5344CB8AC3E}">
        <p14:creationId xmlns:p14="http://schemas.microsoft.com/office/powerpoint/2010/main" val="3848976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B92ADA4-5E86-2C4C-8995-3783A5C7B7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324B8B3-9188-E14F-A88A-9C392B6C8D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7E95BE4-2CB2-144D-ABC3-DA08176F1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EBE06C5-1290-0340-BFDD-E9F6E743E5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53D0A53-0671-B943-BBEF-8894B46C403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2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Poor in Spirit </a:t>
            </a:r>
          </a:p>
          <a:p>
            <a:endParaRPr lang="en-US" sz="195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50A99F3-DCC9-1449-A260-91B4A09AB2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C51C9-B14C-C447-B52B-02C5CC85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Characteristics of a Kingdom Citizen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930-F188-204B-8729-0647D85BF5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950" dirty="0"/>
              <a:t>Poor in Spirit </a:t>
            </a:r>
          </a:p>
          <a:p>
            <a:r>
              <a:rPr lang="en-US" sz="1950" dirty="0"/>
              <a:t>Mourn</a:t>
            </a:r>
          </a:p>
          <a:p>
            <a:endParaRPr lang="en-US" sz="195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F7FCA-08E3-FD4F-B982-D0BBD8F81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9394" y="2374504"/>
            <a:ext cx="7207742" cy="467123"/>
          </a:xfrm>
        </p:spPr>
        <p:txBody>
          <a:bodyPr>
            <a:normAutofit/>
          </a:bodyPr>
          <a:lstStyle/>
          <a:p>
            <a:r>
              <a:rPr lang="en-US" sz="2100" dirty="0"/>
              <a:t>The Beatitudes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B9E5178-F402-964C-8A3E-A1F848A800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6002"/>
      </p:ext>
    </p:extLst>
  </p:cSld>
  <p:clrMapOvr>
    <a:masterClrMapping/>
  </p:clrMapOvr>
</p:sld>
</file>

<file path=ppt/theme/theme1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Widescreen</PresentationFormat>
  <Paragraphs>96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Gill Sans MT</vt:lpstr>
      <vt:lpstr>Wingdings</vt:lpstr>
      <vt:lpstr>1_Gallery</vt:lpstr>
      <vt:lpstr>The Kingdom citizen</vt:lpstr>
      <vt:lpstr>The Kingdom Citizen</vt:lpstr>
      <vt:lpstr>The Kingdom Citizen</vt:lpstr>
      <vt:lpstr>The Kingdom Citizen</vt:lpstr>
      <vt:lpstr>The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Characteristics of a Kingdom Citizen</vt:lpstr>
      <vt:lpstr>COnduct of a Kingdom citizen</vt:lpstr>
      <vt:lpstr>COnduct of a Kingdom citizen</vt:lpstr>
      <vt:lpstr>COnduct of a Kingdom citizen</vt:lpstr>
      <vt:lpstr>COnduct of a Kingdom citizen</vt:lpstr>
      <vt:lpstr>AsPiraTIONS OF A KINGDOM CITIZEN</vt:lpstr>
      <vt:lpstr>AsPiraTIONS OF A KINGDOM CITIZEN</vt:lpstr>
      <vt:lpstr>AsPiraTIONS OF A KINGDOM CITIZEN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citizen</dc:title>
  <dc:creator>DarkWolf</dc:creator>
  <cp:lastModifiedBy>DarkWolf</cp:lastModifiedBy>
  <cp:revision>1</cp:revision>
  <dcterms:created xsi:type="dcterms:W3CDTF">2019-12-31T23:34:57Z</dcterms:created>
  <dcterms:modified xsi:type="dcterms:W3CDTF">2019-12-31T23:36:17Z</dcterms:modified>
</cp:coreProperties>
</file>