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1"/>
    <p:sldMasterId id="2147483723" r:id="rId2"/>
    <p:sldMasterId id="2147483742" r:id="rId3"/>
    <p:sldMasterId id="2147483796" r:id="rId4"/>
  </p:sldMasterIdLst>
  <p:notesMasterIdLst>
    <p:notesMasterId r:id="rId21"/>
  </p:notesMasterIdLst>
  <p:handoutMasterIdLst>
    <p:handoutMasterId r:id="rId22"/>
  </p:handoutMasterIdLst>
  <p:sldIdLst>
    <p:sldId id="435" r:id="rId5"/>
    <p:sldId id="618" r:id="rId6"/>
    <p:sldId id="620" r:id="rId7"/>
    <p:sldId id="622" r:id="rId8"/>
    <p:sldId id="624" r:id="rId9"/>
    <p:sldId id="626" r:id="rId10"/>
    <p:sldId id="628" r:id="rId11"/>
    <p:sldId id="582" r:id="rId12"/>
    <p:sldId id="630" r:id="rId13"/>
    <p:sldId id="632" r:id="rId14"/>
    <p:sldId id="634" r:id="rId15"/>
    <p:sldId id="636" r:id="rId16"/>
    <p:sldId id="638" r:id="rId17"/>
    <p:sldId id="640" r:id="rId18"/>
    <p:sldId id="494" r:id="rId19"/>
    <p:sldId id="260" r:id="rId20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buClr>
        <a:schemeClr val="hlink"/>
      </a:buClr>
      <a:buSzPct val="115000"/>
      <a:buFont typeface="Wingdings" pitchFamily="2" charset="2"/>
      <a:buChar char="Ø"/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buClr>
        <a:schemeClr val="hlink"/>
      </a:buClr>
      <a:buSzPct val="115000"/>
      <a:buFont typeface="Wingdings" pitchFamily="2" charset="2"/>
      <a:buChar char="Ø"/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buClr>
        <a:schemeClr val="hlink"/>
      </a:buClr>
      <a:buSzPct val="115000"/>
      <a:buFont typeface="Wingdings" pitchFamily="2" charset="2"/>
      <a:buChar char="Ø"/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buClr>
        <a:schemeClr val="hlink"/>
      </a:buClr>
      <a:buSzPct val="115000"/>
      <a:buFont typeface="Wingdings" pitchFamily="2" charset="2"/>
      <a:buChar char="Ø"/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buClr>
        <a:schemeClr val="hlink"/>
      </a:buClr>
      <a:buSzPct val="115000"/>
      <a:buFont typeface="Wingdings" pitchFamily="2" charset="2"/>
      <a:buChar char="Ø"/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000" kern="1200">
        <a:solidFill>
          <a:schemeClr val="folHlink"/>
        </a:solidFill>
        <a:latin typeface="Tahom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6600"/>
    <a:srgbClr val="0000FF"/>
    <a:srgbClr val="000000"/>
    <a:srgbClr val="CCFF33"/>
    <a:srgbClr val="FF0066"/>
    <a:srgbClr val="FFFFFF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3B89FC-E3C4-47AD-B39E-B7D169A835C8}" v="23" dt="2019-10-25T18:33:22.9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94" autoAdjust="0"/>
    <p:restoredTop sz="86409" autoAdjust="0"/>
  </p:normalViewPr>
  <p:slideViewPr>
    <p:cSldViewPr snapToObjects="1">
      <p:cViewPr varScale="1">
        <p:scale>
          <a:sx n="74" d="100"/>
          <a:sy n="74" d="100"/>
        </p:scale>
        <p:origin x="1133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876" y="108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Morrison" userId="a8088875ec538e5b" providerId="LiveId" clId="{FEA7CF58-142F-4B47-BE23-FB5147330373}"/>
    <pc:docChg chg="custSel modSld">
      <pc:chgData name="Nathan Morrison" userId="a8088875ec538e5b" providerId="LiveId" clId="{FEA7CF58-142F-4B47-BE23-FB5147330373}" dt="2019-10-19T02:30:51.675" v="22" actId="404"/>
      <pc:docMkLst>
        <pc:docMk/>
      </pc:docMkLst>
      <pc:sldChg chg="modSp">
        <pc:chgData name="Nathan Morrison" userId="a8088875ec538e5b" providerId="LiveId" clId="{FEA7CF58-142F-4B47-BE23-FB5147330373}" dt="2019-10-19T02:27:41.073" v="10" actId="27636"/>
        <pc:sldMkLst>
          <pc:docMk/>
          <pc:sldMk cId="2312254828" sldId="589"/>
        </pc:sldMkLst>
        <pc:spChg chg="mod">
          <ac:chgData name="Nathan Morrison" userId="a8088875ec538e5b" providerId="LiveId" clId="{FEA7CF58-142F-4B47-BE23-FB5147330373}" dt="2019-10-19T02:27:41.073" v="10" actId="27636"/>
          <ac:spMkLst>
            <pc:docMk/>
            <pc:sldMk cId="2312254828" sldId="589"/>
            <ac:spMk id="12" creationId="{964F9313-E2A2-49D9-AA7A-0754C8014751}"/>
          </ac:spMkLst>
        </pc:spChg>
      </pc:sldChg>
      <pc:sldChg chg="modSp">
        <pc:chgData name="Nathan Morrison" userId="a8088875ec538e5b" providerId="LiveId" clId="{FEA7CF58-142F-4B47-BE23-FB5147330373}" dt="2019-10-19T02:30:51.675" v="22" actId="404"/>
        <pc:sldMkLst>
          <pc:docMk/>
          <pc:sldMk cId="921533603" sldId="594"/>
        </pc:sldMkLst>
        <pc:spChg chg="mod">
          <ac:chgData name="Nathan Morrison" userId="a8088875ec538e5b" providerId="LiveId" clId="{FEA7CF58-142F-4B47-BE23-FB5147330373}" dt="2019-10-19T02:30:51.675" v="22" actId="404"/>
          <ac:spMkLst>
            <pc:docMk/>
            <pc:sldMk cId="921533603" sldId="594"/>
            <ac:spMk id="12" creationId="{964F9313-E2A2-49D9-AA7A-0754C8014751}"/>
          </ac:spMkLst>
        </pc:spChg>
      </pc:sldChg>
      <pc:sldChg chg="modSp">
        <pc:chgData name="Nathan Morrison" userId="a8088875ec538e5b" providerId="LiveId" clId="{FEA7CF58-142F-4B47-BE23-FB5147330373}" dt="2019-10-19T02:25:12.227" v="7" actId="207"/>
        <pc:sldMkLst>
          <pc:docMk/>
          <pc:sldMk cId="570990260" sldId="599"/>
        </pc:sldMkLst>
        <pc:spChg chg="mod">
          <ac:chgData name="Nathan Morrison" userId="a8088875ec538e5b" providerId="LiveId" clId="{FEA7CF58-142F-4B47-BE23-FB5147330373}" dt="2019-10-19T02:25:12.227" v="7" actId="207"/>
          <ac:spMkLst>
            <pc:docMk/>
            <pc:sldMk cId="570990260" sldId="599"/>
            <ac:spMk id="13" creationId="{1C78350D-A724-4CEC-8CE8-8C4F28D8EBFA}"/>
          </ac:spMkLst>
        </pc:spChg>
      </pc:sldChg>
      <pc:sldChg chg="modSp">
        <pc:chgData name="Nathan Morrison" userId="a8088875ec538e5b" providerId="LiveId" clId="{FEA7CF58-142F-4B47-BE23-FB5147330373}" dt="2019-10-19T02:28:07.242" v="19" actId="27636"/>
        <pc:sldMkLst>
          <pc:docMk/>
          <pc:sldMk cId="3109118845" sldId="606"/>
        </pc:sldMkLst>
        <pc:spChg chg="mod">
          <ac:chgData name="Nathan Morrison" userId="a8088875ec538e5b" providerId="LiveId" clId="{FEA7CF58-142F-4B47-BE23-FB5147330373}" dt="2019-10-19T02:28:07.242" v="19" actId="27636"/>
          <ac:spMkLst>
            <pc:docMk/>
            <pc:sldMk cId="3109118845" sldId="606"/>
            <ac:spMk id="12" creationId="{964F9313-E2A2-49D9-AA7A-0754C8014751}"/>
          </ac:spMkLst>
        </pc:spChg>
        <pc:spChg chg="mod">
          <ac:chgData name="Nathan Morrison" userId="a8088875ec538e5b" providerId="LiveId" clId="{FEA7CF58-142F-4B47-BE23-FB5147330373}" dt="2019-10-19T02:25:49.265" v="8" actId="207"/>
          <ac:spMkLst>
            <pc:docMk/>
            <pc:sldMk cId="3109118845" sldId="606"/>
            <ac:spMk id="13" creationId="{65E916CC-5B88-4EDF-A172-65FC403E5E23}"/>
          </ac:spMkLst>
        </pc:spChg>
      </pc:sldChg>
      <pc:sldChg chg="modSp">
        <pc:chgData name="Nathan Morrison" userId="a8088875ec538e5b" providerId="LiveId" clId="{FEA7CF58-142F-4B47-BE23-FB5147330373}" dt="2019-10-19T02:20:53.046" v="2" actId="20577"/>
        <pc:sldMkLst>
          <pc:docMk/>
          <pc:sldMk cId="4271013619" sldId="607"/>
        </pc:sldMkLst>
        <pc:spChg chg="mod">
          <ac:chgData name="Nathan Morrison" userId="a8088875ec538e5b" providerId="LiveId" clId="{FEA7CF58-142F-4B47-BE23-FB5147330373}" dt="2019-10-19T02:20:53.046" v="2" actId="20577"/>
          <ac:spMkLst>
            <pc:docMk/>
            <pc:sldMk cId="4271013619" sldId="607"/>
            <ac:spMk id="12" creationId="{964F9313-E2A2-49D9-AA7A-0754C8014751}"/>
          </ac:spMkLst>
        </pc:spChg>
      </pc:sldChg>
    </pc:docChg>
  </pc:docChgLst>
  <pc:docChgLst>
    <pc:chgData name="Nathan Morrison" userId="a8088875ec538e5b" providerId="LiveId" clId="{5A3B89FC-E3C4-47AD-B39E-B7D169A835C8}"/>
    <pc:docChg chg="custSel modSld">
      <pc:chgData name="Nathan Morrison" userId="a8088875ec538e5b" providerId="LiveId" clId="{5A3B89FC-E3C4-47AD-B39E-B7D169A835C8}" dt="2019-10-25T18:34:08.851" v="36" actId="478"/>
      <pc:docMkLst>
        <pc:docMk/>
      </pc:docMkLst>
      <pc:sldChg chg="modSp">
        <pc:chgData name="Nathan Morrison" userId="a8088875ec538e5b" providerId="LiveId" clId="{5A3B89FC-E3C4-47AD-B39E-B7D169A835C8}" dt="2019-10-25T18:25:28.800" v="9" actId="20577"/>
        <pc:sldMkLst>
          <pc:docMk/>
          <pc:sldMk cId="1721840199" sldId="435"/>
        </pc:sldMkLst>
        <pc:spChg chg="mod">
          <ac:chgData name="Nathan Morrison" userId="a8088875ec538e5b" providerId="LiveId" clId="{5A3B89FC-E3C4-47AD-B39E-B7D169A835C8}" dt="2019-10-25T18:25:28.800" v="9" actId="20577"/>
          <ac:spMkLst>
            <pc:docMk/>
            <pc:sldMk cId="1721840199" sldId="435"/>
            <ac:spMk id="2" creationId="{94881BD8-5E22-47CB-9B59-7AE5E1FEE903}"/>
          </ac:spMkLst>
        </pc:spChg>
      </pc:sldChg>
      <pc:sldChg chg="modSp">
        <pc:chgData name="Nathan Morrison" userId="a8088875ec538e5b" providerId="LiveId" clId="{5A3B89FC-E3C4-47AD-B39E-B7D169A835C8}" dt="2019-10-25T02:32:58.931" v="1" actId="1076"/>
        <pc:sldMkLst>
          <pc:docMk/>
          <pc:sldMk cId="3033510275" sldId="582"/>
        </pc:sldMkLst>
        <pc:spChg chg="mod">
          <ac:chgData name="Nathan Morrison" userId="a8088875ec538e5b" providerId="LiveId" clId="{5A3B89FC-E3C4-47AD-B39E-B7D169A835C8}" dt="2019-10-25T02:32:58.931" v="1" actId="1076"/>
          <ac:spMkLst>
            <pc:docMk/>
            <pc:sldMk cId="3033510275" sldId="582"/>
            <ac:spMk id="13" creationId="{10079562-A264-48D6-BAA2-A9FAACB1AC0D}"/>
          </ac:spMkLst>
        </pc:spChg>
      </pc:sldChg>
      <pc:sldChg chg="modSp">
        <pc:chgData name="Nathan Morrison" userId="a8088875ec538e5b" providerId="LiveId" clId="{5A3B89FC-E3C4-47AD-B39E-B7D169A835C8}" dt="2019-10-25T02:31:41.689" v="0" actId="6549"/>
        <pc:sldMkLst>
          <pc:docMk/>
          <pc:sldMk cId="3731524004" sldId="624"/>
        </pc:sldMkLst>
        <pc:spChg chg="mod">
          <ac:chgData name="Nathan Morrison" userId="a8088875ec538e5b" providerId="LiveId" clId="{5A3B89FC-E3C4-47AD-B39E-B7D169A835C8}" dt="2019-10-25T02:31:41.689" v="0" actId="6549"/>
          <ac:spMkLst>
            <pc:docMk/>
            <pc:sldMk cId="3731524004" sldId="624"/>
            <ac:spMk id="12" creationId="{964F9313-E2A2-49D9-AA7A-0754C8014751}"/>
          </ac:spMkLst>
        </pc:spChg>
      </pc:sldChg>
      <pc:sldChg chg="addSp delSp modSp">
        <pc:chgData name="Nathan Morrison" userId="a8088875ec538e5b" providerId="LiveId" clId="{5A3B89FC-E3C4-47AD-B39E-B7D169A835C8}" dt="2019-10-25T18:34:08.851" v="36" actId="478"/>
        <pc:sldMkLst>
          <pc:docMk/>
          <pc:sldMk cId="3833054522" sldId="634"/>
        </pc:sldMkLst>
        <pc:spChg chg="mod">
          <ac:chgData name="Nathan Morrison" userId="a8088875ec538e5b" providerId="LiveId" clId="{5A3B89FC-E3C4-47AD-B39E-B7D169A835C8}" dt="2019-10-25T18:32:01.808" v="19" actId="20577"/>
          <ac:spMkLst>
            <pc:docMk/>
            <pc:sldMk cId="3833054522" sldId="634"/>
            <ac:spMk id="12" creationId="{964F9313-E2A2-49D9-AA7A-0754C8014751}"/>
          </ac:spMkLst>
        </pc:spChg>
        <pc:picChg chg="add del mod">
          <ac:chgData name="Nathan Morrison" userId="a8088875ec538e5b" providerId="LiveId" clId="{5A3B89FC-E3C4-47AD-B39E-B7D169A835C8}" dt="2019-10-25T18:34:08.851" v="36" actId="478"/>
          <ac:picMkLst>
            <pc:docMk/>
            <pc:sldMk cId="3833054522" sldId="634"/>
            <ac:picMk id="4" creationId="{51202725-0EAA-44A5-B764-FC20BADF53C1}"/>
          </ac:picMkLst>
        </pc:picChg>
      </pc:sldChg>
      <pc:sldChg chg="modSp">
        <pc:chgData name="Nathan Morrison" userId="a8088875ec538e5b" providerId="LiveId" clId="{5A3B89FC-E3C4-47AD-B39E-B7D169A835C8}" dt="2019-10-25T18:32:33.477" v="29" actId="20577"/>
        <pc:sldMkLst>
          <pc:docMk/>
          <pc:sldMk cId="357007061" sldId="638"/>
        </pc:sldMkLst>
        <pc:spChg chg="mod">
          <ac:chgData name="Nathan Morrison" userId="a8088875ec538e5b" providerId="LiveId" clId="{5A3B89FC-E3C4-47AD-B39E-B7D169A835C8}" dt="2019-10-25T18:32:33.477" v="29" actId="20577"/>
          <ac:spMkLst>
            <pc:docMk/>
            <pc:sldMk cId="357007061" sldId="638"/>
            <ac:spMk id="12" creationId="{964F9313-E2A2-49D9-AA7A-0754C801475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17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17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684193B-D52E-41C5-9260-D7FC6217C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899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24085"/>
            <a:ext cx="50292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817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4817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7C4651E-481A-4E66-B281-BD855B4752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7803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eaLnBrk="1" hangingPunct="1"/>
            <a:fld id="{80EAC457-5960-4724-B8C1-64322E65DE97}" type="slidenum">
              <a:rPr lang="en-US" alt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alt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By Nathan L Morrison</a:t>
            </a:r>
          </a:p>
          <a:p>
            <a:pPr eaLnBrk="1" hangingPunct="1"/>
            <a:r>
              <a:rPr lang="en-US" altLang="en-US" dirty="0"/>
              <a:t>All Scripture given is from NASB unless otherwise stated</a:t>
            </a:r>
          </a:p>
          <a:p>
            <a:pPr eaLnBrk="1" hangingPunct="1"/>
            <a:endParaRPr lang="en-US" altLang="en-US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For further study, or if questions, please Call: 804-277-1983 or Visit www.courthousechurchofchrist.com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053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C4651E-481A-4E66-B281-BD855B4752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22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155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35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336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653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C4651E-481A-4E66-B281-BD855B4752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906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A56929-04EA-4D56-B721-08B52E09F4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C4651E-481A-4E66-B281-BD855B4752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038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C4651E-481A-4E66-B281-BD855B4752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293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669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004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481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596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C4651E-481A-4E66-B281-BD855B47521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1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B41ACCD1-E27A-4661-89F2-C44C5A4350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A Specific Request</a:t>
            </a:r>
          </a:p>
        </p:txBody>
      </p:sp>
      <p:sp>
        <p:nvSpPr>
          <p:cNvPr id="20483" name="Rectangle 6">
            <a:extLst>
              <a:ext uri="{FF2B5EF4-FFF2-40B4-BE49-F238E27FC236}">
                <a16:creationId xmlns:a16="http://schemas.microsoft.com/office/drawing/2014/main" id="{7CBA211B-9A1B-4203-994E-639930042BF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t>Prepared by Nathan L Morrison / 05-14-06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9886DD5D-CD77-43E9-8D9A-E2577C8310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BDCCA-C1A4-40AA-AA75-2E7DBFD366B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485" name="Rectangle 2">
            <a:extLst>
              <a:ext uri="{FF2B5EF4-FFF2-40B4-BE49-F238E27FC236}">
                <a16:creationId xmlns:a16="http://schemas.microsoft.com/office/drawing/2014/main" id="{C68090C3-BC04-4BE1-96E1-B00407DFA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7826DFE0-5543-4AE8-8DF5-AD8D91DAF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1479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Paid In Full!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C7386-BA94-4533-8B3F-FCEE07E81B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3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Paid In Full!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3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Paid In Full!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53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Paid In Full!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3050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Paid In Full!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34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Paid In Full!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2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Paid In Full!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76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Paid In Full!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28EE4-3EFC-44AD-AE13-0EF691095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154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Paid In Full!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3ED48-8A38-413E-82A0-29D6A62AF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766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Paid In Full!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62E93-A84C-463A-BEEF-0284513B430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65987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Paid In Full!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6561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Paid In Full!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96338-5A31-431E-8E9E-E52125E4EB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19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Paid In Full!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6132-69FA-4ABA-A90B-C62144DD61AB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500599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Paid In Full!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8427304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Paid In Full!</a:t>
            </a:r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554750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Paid In Full!</a:t>
            </a:r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8A7B4-26B2-40D4-A0CA-85A06D5832D0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46250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Paid In Full!</a:t>
            </a:r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4B5A7-FA39-44A7-950F-C591C7B33EAD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6647092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Paid In Full!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870537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Paid In Full!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D884A-C63E-4410-A20F-BD6B78B9A287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09522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Paid In Full!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210200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Paid In Full!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850406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Paid In Full!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495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Paid In Full!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ABB5E-D84D-4C6C-B92F-A1B275F611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278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Paid In Full!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55293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Paid In Full!</a:t>
            </a:r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72261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Paid In Full!</a:t>
            </a:r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400153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Paid In Full!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598072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Paid In Full!</a:t>
            </a:r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29F12-5A8C-47E8-973D-300A044A93A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76981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Paid In Full!</a:t>
            </a:r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23AF2-EAF7-4C4A-A39F-A2CEBE496200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0564444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>
              <a:defRPr/>
            </a:pPr>
            <a:r>
              <a:rPr lang="en-US"/>
              <a:t>Paid In Full!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CD47E-C6C7-484B-8583-F43594A126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92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Paid In Full!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00C62-2C2B-4D12-B07E-F442F969E1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11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Paid In Full!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AC935-0BD2-4B8B-A8EB-15CB30845F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716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Paid In Full!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C0622D-3EDD-4E58-A8FC-C288619F7A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17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Paid In Full!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BCEED-9084-453E-B4BF-70DB880868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483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Paid In Full!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2769AE-8EE1-4C1C-9FA3-D813BE57AB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773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Paid In Full!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AB52CD-AE32-452F-91A6-1461AB08A8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365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Paid In Full!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1465C5-37D5-4B5C-8792-E54C60D66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1567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Paid In Full!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BE82F-4E4A-4D13-9BE4-ACB0EF71AD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781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Paid In Full!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EF0932-8C1D-41FF-949E-A9D5E9CB29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74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Paid In Full!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7353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Paid In Full!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356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Paid In Full!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26810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Paid In Full!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130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Paid In Full!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7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Paid In Full!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F8BA0-3309-4B68-8ABE-1CA37D3202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9771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Paid In Full!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12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Paid In Full!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20C181-17AB-4D1D-B1B2-493CA01C32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895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Paid In Full!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41EDE4-9DF3-40C7-8CBC-9BA84B70A2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073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C7386-BA94-4533-8B3F-FCEE07E81B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552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96338-5A31-431E-8E9E-E52125E4EB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831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ABB5E-D84D-4C6C-B92F-A1B275F611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758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ABCEED-9084-453E-B4BF-70DB880868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212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8F8BA0-3309-4B68-8ABE-1CA37D3202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630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29B27-6AEA-44EC-BE72-21BDFC13EF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608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B2AF3-5EEC-49CE-B1C2-754D8F9F85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1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Paid In Full!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629B27-6AEA-44EC-BE72-21BDFC13EF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910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30D6C-E66E-4342-B0E8-BD0163077E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535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856CA-7A17-4002-90EA-22E52A9F0F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715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740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161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7633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0793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213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548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A28EE4-3EFC-44AD-AE13-0EF69109523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69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43ED48-8A38-413E-82A0-29D6A62AF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3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Paid In Full!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B2AF3-5EEC-49CE-B1C2-754D8F9F85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3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Paid In Full!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30D6C-E66E-4342-B0E8-BD0163077E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7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Paid In Full!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856CA-7A17-4002-90EA-22E52A9F0F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Paid In Full!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349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Paid In Full!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0B4E987-F788-4255-AAFE-018AACF3D3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99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Paid In Full!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FCDCDF-E3ED-42EB-B20C-D7041F3831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981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Prayer Part 5: Does Prayer Save?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9885B80-9CCB-4D1A-B0DA-FE750F78D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11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2" name="Rectangle 80">
            <a:extLst>
              <a:ext uri="{FF2B5EF4-FFF2-40B4-BE49-F238E27FC236}">
                <a16:creationId xmlns:a16="http://schemas.microsoft.com/office/drawing/2014/main" id="{7037383D-B3BD-4659-8716-9FDBE7608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CBB79A-B241-457A-B231-C7B8D2C658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643467"/>
            <a:ext cx="9144000" cy="3830560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fontAlgn="auto">
              <a:spcAft>
                <a:spcPts val="0"/>
              </a:spcAft>
              <a:buClrTx/>
              <a:buSzTx/>
              <a:tabLst/>
              <a:defRPr/>
            </a:pPr>
            <a:br>
              <a:rPr lang="en-US" sz="6300" dirty="0"/>
            </a:br>
            <a:endParaRPr lang="en-US" sz="6300" dirty="0"/>
          </a:p>
        </p:txBody>
      </p:sp>
      <p:sp>
        <p:nvSpPr>
          <p:cNvPr id="143" name="Rectangle 82">
            <a:extLst>
              <a:ext uri="{FF2B5EF4-FFF2-40B4-BE49-F238E27FC236}">
                <a16:creationId xmlns:a16="http://schemas.microsoft.com/office/drawing/2014/main" id="{5E80338A-C5B0-4D0A-B4E6-37A03FD13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93732"/>
            <a:ext cx="9144000" cy="1964268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94881BD8-5E22-47CB-9B59-7AE5E1FEE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4875587"/>
            <a:ext cx="9144000" cy="198241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000" b="1" dirty="0">
                <a:solidFill>
                  <a:srgbClr val="0000FF"/>
                </a:solidFill>
                <a:effectLst/>
              </a:rPr>
              <a:t>Text: </a:t>
            </a:r>
          </a:p>
          <a:p>
            <a:pPr>
              <a:lnSpc>
                <a:spcPct val="110000"/>
              </a:lnSpc>
            </a:pPr>
            <a:r>
              <a:rPr lang="en-US" sz="4000" b="1">
                <a:solidFill>
                  <a:srgbClr val="0000FF"/>
                </a:solidFill>
                <a:effectLst/>
              </a:rPr>
              <a:t>Paul’s Letter </a:t>
            </a:r>
            <a:r>
              <a:rPr lang="en-US" sz="4000" b="1" dirty="0">
                <a:solidFill>
                  <a:srgbClr val="0000FF"/>
                </a:solidFill>
                <a:effectLst/>
              </a:rPr>
              <a:t>to Philemon</a:t>
            </a:r>
            <a:endParaRPr lang="en-US" sz="4000" dirty="0">
              <a:solidFill>
                <a:srgbClr val="0000FF"/>
              </a:solidFill>
              <a:effectLst/>
            </a:endParaRP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CBAC0D41-047F-452C-8882-766AFD7E0B71}"/>
              </a:ext>
            </a:extLst>
          </p:cNvPr>
          <p:cNvSpPr txBox="1">
            <a:spLocks/>
          </p:cNvSpPr>
          <p:nvPr/>
        </p:nvSpPr>
        <p:spPr>
          <a:xfrm>
            <a:off x="-1" y="638443"/>
            <a:ext cx="9144000" cy="38355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 fontAlgn="auto">
              <a:spcAft>
                <a:spcPts val="0"/>
              </a:spcAft>
              <a:buClrTx/>
              <a:buSzTx/>
              <a:buFontTx/>
              <a:defRPr/>
            </a:pPr>
            <a:br>
              <a:rPr lang="en-US" sz="6300" dirty="0"/>
            </a:br>
            <a:endParaRPr lang="en-US" sz="63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3327DC-F9D7-4A7A-9AE2-C75E3C2E5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342" y="-18641"/>
            <a:ext cx="7345315" cy="491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840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000" u="sng" dirty="0">
                <a:ln>
                  <a:solidFill>
                    <a:srgbClr val="0000FF"/>
                  </a:solidFill>
                </a:ln>
              </a:rPr>
              <a:t>Conclusion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9305F9-9DFF-440F-B7FC-E359C2D1F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27903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Paid In Full!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841117B9-E7C9-46F6-A2AF-EC1355B97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1863789"/>
            <a:ext cx="9144000" cy="31304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lnSpcReduction="10000"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  <a:defRPr/>
            </a:pPr>
            <a:r>
              <a:rPr lang="en-US" altLang="en-US" sz="4400" b="1" cap="all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Tahoma"/>
              </a:rPr>
              <a:t>This is a story of our lives and has three parts to it: Onesimus, Philemon, and Paul!</a:t>
            </a:r>
            <a:endParaRPr kumimoji="0" lang="en-US" altLang="en-US" sz="3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88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825" y="505715"/>
            <a:ext cx="6078145" cy="63522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itchFamily="2" charset="2"/>
              <a:buNone/>
              <a:tabLst/>
              <a:defRPr/>
            </a:pPr>
            <a:r>
              <a:rPr kumimoji="0" lang="en-US" altLang="en-US" sz="1800" b="1" i="1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Sometimes we are like Onesimus…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itchFamily="2" charset="2"/>
              <a:buNone/>
              <a:tabLst/>
              <a:defRPr/>
            </a:pPr>
            <a:endParaRPr kumimoji="0" lang="en-US" altLang="en-US" sz="1800" b="1" i="1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3088" lvl="0" indent="-573088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slave to our sins.</a:t>
            </a:r>
          </a:p>
          <a:p>
            <a:pPr marL="573088" lvl="0" indent="-573088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Fugitive from God.</a:t>
            </a:r>
          </a:p>
          <a:p>
            <a:pPr marL="573088" lvl="0" indent="-573088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Often hurt the ones we love.</a:t>
            </a:r>
          </a:p>
          <a:p>
            <a:pPr marL="573088" lvl="0" indent="-573088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to take courage to go and be confronted by our sins (Repent!).</a:t>
            </a:r>
          </a:p>
          <a:p>
            <a:pPr marL="573088" lvl="0" indent="-573088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Right the wrongs we have committed.</a:t>
            </a:r>
          </a:p>
          <a:p>
            <a:pPr marL="573088" lvl="0" indent="-573088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4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Ask for forgiveness.</a:t>
            </a:r>
            <a:endParaRPr kumimoji="0" lang="en-US" altLang="en-US" sz="28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6596" y="32657"/>
            <a:ext cx="6097404" cy="4245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Onesimus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D4AE4-3F33-42BE-8A3C-F0C683D6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8689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Paid In Full!</a:t>
            </a:r>
          </a:p>
        </p:txBody>
      </p:sp>
    </p:spTree>
    <p:extLst>
      <p:ext uri="{BB962C8B-B14F-4D97-AF65-F5344CB8AC3E}">
        <p14:creationId xmlns:p14="http://schemas.microsoft.com/office/powerpoint/2010/main" val="3833054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825" y="505715"/>
            <a:ext cx="6078145" cy="63522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r>
              <a:rPr lang="en-US" altLang="en-US" sz="1800" b="1" i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Sometimes we are like Philemon…</a:t>
            </a:r>
            <a:endParaRPr kumimoji="0" lang="en-US" altLang="en-US" sz="1800" b="1" i="1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itchFamily="2" charset="2"/>
              <a:buNone/>
              <a:tabLst/>
              <a:defRPr/>
            </a:pPr>
            <a:endParaRPr kumimoji="0" lang="en-US" altLang="en-US" sz="18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3088" lvl="0" indent="-573088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wronged it is a natural tendency to get angry and stay mad, hard to forgive. </a:t>
            </a:r>
          </a:p>
          <a:p>
            <a:pPr marL="573088" lvl="0" indent="-573088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need to forgive when asked, to grant mercy.</a:t>
            </a:r>
          </a:p>
          <a:p>
            <a:pPr marL="573088" lvl="0" indent="-573088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need to see and treat them as a “beloved brother,” or “beloved sister.”</a:t>
            </a:r>
          </a:p>
          <a:p>
            <a:pPr marL="573088" lvl="0" indent="-573088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also need to remember that we are debtors to God.</a:t>
            </a:r>
          </a:p>
          <a:p>
            <a:pPr marL="573088" lvl="0" indent="-573088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 paid our debt, so we are to forgive one another </a:t>
            </a:r>
            <a:r>
              <a:rPr lang="en-US" altLang="en-US" sz="2000" b="1" i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(Eph. 4:32; Col. 3:13).</a:t>
            </a:r>
            <a:endParaRPr kumimoji="0" lang="en-US" altLang="en-US" sz="2000" b="1" i="1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itchFamily="2" charset="2"/>
              <a:buNone/>
              <a:tabLst/>
              <a:defRPr/>
            </a:pPr>
            <a:endParaRPr kumimoji="0" lang="en-US" altLang="en-US" sz="18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6596" y="32657"/>
            <a:ext cx="6097404" cy="4245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Philemon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D4AE4-3F33-42BE-8A3C-F0C683D6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8689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Paid In Full!</a:t>
            </a:r>
          </a:p>
        </p:txBody>
      </p:sp>
    </p:spTree>
    <p:extLst>
      <p:ext uri="{BB962C8B-B14F-4D97-AF65-F5344CB8AC3E}">
        <p14:creationId xmlns:p14="http://schemas.microsoft.com/office/powerpoint/2010/main" val="2211134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825" y="505715"/>
            <a:ext cx="6078145" cy="63522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r>
              <a:rPr lang="en-US" altLang="en-US" sz="18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Sometimes we are like Paul…</a:t>
            </a:r>
            <a:endParaRPr kumimoji="0" lang="en-US" altLang="en-US" sz="1800" b="1" i="1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itchFamily="2" charset="2"/>
              <a:buNone/>
              <a:tabLst/>
              <a:defRPr/>
            </a:pPr>
            <a:endParaRPr kumimoji="0" lang="en-US" altLang="en-US" sz="18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3088" lvl="0" indent="-573088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may need to remind someone who has hurt another to take courage and do the right thing: confront the person they sinned against and ask for forgiveness, and make amends (Repent!). </a:t>
            </a:r>
          </a:p>
          <a:p>
            <a:pPr marL="573088" lvl="0" indent="-573088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may need to remind someone who has been hurt by another  to forgive as Christ forgave them.</a:t>
            </a:r>
          </a:p>
          <a:p>
            <a:pPr marL="573088" lvl="0" indent="-573088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may need to help someone out when they need it. (Paul paid the slave’s debt – I Cor. 11:1; Luke 14:13-14)</a:t>
            </a:r>
            <a:endParaRPr kumimoji="0" lang="en-US" altLang="en-US" sz="28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6596" y="32657"/>
            <a:ext cx="6097404" cy="4245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Paul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D4AE4-3F33-42BE-8A3C-F0C683D6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8689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Paid In Full!</a:t>
            </a:r>
          </a:p>
        </p:txBody>
      </p:sp>
    </p:spTree>
    <p:extLst>
      <p:ext uri="{BB962C8B-B14F-4D97-AF65-F5344CB8AC3E}">
        <p14:creationId xmlns:p14="http://schemas.microsoft.com/office/powerpoint/2010/main" val="357007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825" y="505715"/>
            <a:ext cx="6078145" cy="63522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r>
              <a:rPr lang="en-US" altLang="en-US" sz="18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4</a:t>
            </a:r>
            <a:r>
              <a:rPr lang="en-US" altLang="en-US" sz="1800" b="1" cap="all" baseline="30000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altLang="en-US" sz="18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part in all this is Jesus…</a:t>
            </a:r>
            <a:endParaRPr kumimoji="0" lang="en-US" altLang="en-US" sz="1800" b="1" i="1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itchFamily="2" charset="2"/>
              <a:buNone/>
              <a:tabLst/>
              <a:defRPr/>
            </a:pPr>
            <a:endParaRPr kumimoji="0" lang="en-US" altLang="en-US" sz="18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3088" lvl="0" indent="-573088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were obedient to Him in that Paul was seeing to it that the wrath spoken of in that parable </a:t>
            </a:r>
            <a:r>
              <a:rPr lang="en-US" altLang="en-US" sz="2000" b="1" i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(Matthew 18:23-35) </a:t>
            </a: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would not fall on these two men whom he loved as brothers</a:t>
            </a:r>
          </a:p>
          <a:p>
            <a:pPr marL="573088" lvl="0" indent="-573088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was glorified!</a:t>
            </a:r>
            <a:endParaRPr kumimoji="0" lang="en-US" altLang="en-US" sz="28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6596" y="32657"/>
            <a:ext cx="6097404" cy="4245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Jesus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D4AE4-3F33-42BE-8A3C-F0C683D6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8689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Paid In Full!</a:t>
            </a:r>
          </a:p>
        </p:txBody>
      </p:sp>
      <p:pic>
        <p:nvPicPr>
          <p:cNvPr id="4" name="Picture 3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67AA45C1-9772-4917-8DB8-87A073E9D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48" y="225310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843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0CE1B1-2C8A-4B35-A520-5252F7D554D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"/>
          <a:stretch/>
        </p:blipFill>
        <p:spPr>
          <a:xfrm>
            <a:off x="20" y="-2030"/>
            <a:ext cx="9143980" cy="685597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BD1CAB03-F6A4-4736-85F6-261056424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E2321B3-5D47-422E-8DD6-192DA485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35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6451" y="2030"/>
            <a:ext cx="6751097" cy="83617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4800" b="1" i="0" u="sng" kern="1200" cap="all" dirty="0">
                <a:ln>
                  <a:solidFill>
                    <a:srgbClr val="0000FF"/>
                  </a:solidFill>
                </a:ln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84A92A-E954-4CF7-BF04-3FF3C829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" y="6490845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buNone/>
              <a:defRPr/>
            </a:pPr>
            <a:r>
              <a:rPr lang="en-US" sz="10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Paid In Full!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CCA21744-4830-4819-8753-479A1373AF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45" y="5411597"/>
            <a:ext cx="8991600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buClrTx/>
              <a:buSzTx/>
              <a:buNone/>
              <a:defRPr/>
            </a:pPr>
            <a:r>
              <a:rPr lang="en-US" sz="3200" b="1" dirty="0">
                <a:solidFill>
                  <a:srgbClr val="006600"/>
                </a:solidFill>
              </a:rPr>
              <a:t>This letter is a story of Christian living: repenting and forgiving!</a:t>
            </a:r>
          </a:p>
        </p:txBody>
      </p:sp>
    </p:spTree>
    <p:extLst>
      <p:ext uri="{BB962C8B-B14F-4D97-AF65-F5344CB8AC3E}">
        <p14:creationId xmlns:p14="http://schemas.microsoft.com/office/powerpoint/2010/main" val="121689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-14235" y="4699819"/>
            <a:ext cx="9144000" cy="6096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66FFFF"/>
          </a:solidFill>
        </p:spPr>
        <p:txBody>
          <a:bodyPr/>
          <a:lstStyle/>
          <a:p>
            <a:pPr eaLnBrk="1" hangingPunct="1"/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8382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52400" y="4676564"/>
            <a:ext cx="8915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Arial" charset="0"/>
              </a:rPr>
              <a:t>For The Erring Saint: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Calisto MT" pitchFamily="18" charset="0"/>
                <a:ea typeface="+mn-ea"/>
                <a:cs typeface="Arial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 pitchFamily="18" charset="0"/>
                <a:ea typeface="+mn-ea"/>
                <a:cs typeface="Arial" charset="0"/>
              </a:rPr>
              <a:t>Repent (Acts 8:22), Confess (I Jn. 1:9),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sto MT" pitchFamily="18" charset="0"/>
                <a:ea typeface="+mn-ea"/>
                <a:cs typeface="Arial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61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drawing of a person&#10;&#10;Description automatically generated">
            <a:extLst>
              <a:ext uri="{FF2B5EF4-FFF2-40B4-BE49-F238E27FC236}">
                <a16:creationId xmlns:a16="http://schemas.microsoft.com/office/drawing/2014/main" id="{8C88B1D2-082D-474B-BF81-FC94FE4A73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324" y="5328244"/>
            <a:ext cx="2730148" cy="1593724"/>
          </a:xfrm>
          <a:prstGeom prst="rect">
            <a:avLst/>
          </a:prstGeom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000" u="sng" dirty="0">
                <a:ln>
                  <a:solidFill>
                    <a:srgbClr val="0000FF"/>
                  </a:solidFill>
                </a:ln>
              </a:rPr>
              <a:t>Intro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9305F9-9DFF-440F-B7FC-E359C2D1F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27903"/>
            <a:ext cx="5004649" cy="365125"/>
          </a:xfrm>
        </p:spPr>
        <p:txBody>
          <a:bodyPr/>
          <a:lstStyle/>
          <a:p>
            <a:pPr>
              <a:buNone/>
              <a:defRPr/>
            </a:pPr>
            <a:r>
              <a:rPr lang="en-US" dirty="0"/>
              <a:t>Paid In Full!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841117B9-E7C9-46F6-A2AF-EC1355B97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831978"/>
            <a:ext cx="9144000" cy="24267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  <a:defRPr/>
            </a:pPr>
            <a:r>
              <a:rPr lang="en-US" altLang="en-US" sz="4400" b="1" cap="all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Tahoma"/>
              </a:rPr>
              <a:t>When we think of the phrase, “Paid in Full,” what do we think of?</a:t>
            </a:r>
            <a:endParaRPr kumimoji="0" lang="en-US" altLang="en-US" sz="3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pic>
        <p:nvPicPr>
          <p:cNvPr id="4" name="Picture 3" descr="A close up of a calculator&#10;&#10;Description automatically generated">
            <a:extLst>
              <a:ext uri="{FF2B5EF4-FFF2-40B4-BE49-F238E27FC236}">
                <a16:creationId xmlns:a16="http://schemas.microsoft.com/office/drawing/2014/main" id="{D04344FA-A709-4135-995A-5CC6BC1617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8670">
            <a:off x="0" y="3764292"/>
            <a:ext cx="3886200" cy="194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FFA4D0-CA0A-48F8-A0CD-C13AB542C1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208" y="3346578"/>
            <a:ext cx="4167792" cy="277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0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000" u="sng" dirty="0">
                <a:ln>
                  <a:solidFill>
                    <a:srgbClr val="0000FF"/>
                  </a:solidFill>
                </a:ln>
              </a:rPr>
              <a:t>Intro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9305F9-9DFF-440F-B7FC-E359C2D1F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27903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Paid In Full!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841117B9-E7C9-46F6-A2AF-EC1355B97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831978"/>
            <a:ext cx="9144000" cy="313042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 fontScale="85000" lnSpcReduction="20000"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  <a:defRPr/>
            </a:pPr>
            <a:r>
              <a:rPr lang="en-US" altLang="en-US" sz="4400" b="1" cap="all" dirty="0">
                <a:solidFill>
                  <a:prstClr val="white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Tahoma"/>
              </a:rPr>
              <a:t>This is the story of a man who committed crimes worthy of death who came into contact with another man who paid his debt and set him free!</a:t>
            </a:r>
            <a:endParaRPr kumimoji="0" lang="en-US" altLang="en-US" sz="32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Tahoma"/>
              <a:ea typeface="+mn-ea"/>
              <a:cs typeface="Times New Roman" pitchFamily="18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B125C87F-1DA1-4F0F-9B76-B91CDD13C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4038207"/>
            <a:ext cx="9144000" cy="8406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  <a:defRPr/>
            </a:pPr>
            <a:r>
              <a:rPr lang="en-US" altLang="en-US" sz="2000" b="1" i="1" cap="all" dirty="0">
                <a:solidFill>
                  <a:srgbClr val="66FFFF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Tahoma"/>
              </a:rPr>
              <a:t>The letter to Philemon is one of the most personal of Paul’s writing, if not the most personal!</a:t>
            </a:r>
            <a:endParaRPr kumimoji="0" lang="en-US" altLang="en-US" sz="1600" b="1" i="1" u="none" strike="noStrike" kern="1200" cap="all" spc="0" normalizeH="0" baseline="0" noProof="0" dirty="0">
              <a:ln>
                <a:noFill/>
              </a:ln>
              <a:solidFill>
                <a:srgbClr val="66FFFF"/>
              </a:solidFill>
              <a:effectLst>
                <a:outerShdw blurRad="50800" dist="38100" dir="2700000" algn="tl" rotWithShape="0">
                  <a:srgbClr val="000000">
                    <a:alpha val="48000"/>
                  </a:srgbClr>
                </a:outerShdw>
              </a:effectLst>
              <a:uLnTx/>
              <a:uFillTx/>
              <a:latin typeface="Tahoma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677F49FC-FF84-41B5-9AF4-0F5FF351A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81" y="5314854"/>
            <a:ext cx="4610520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buClrTx/>
              <a:buSzTx/>
              <a:buNone/>
              <a:defRPr/>
            </a:pPr>
            <a:r>
              <a:rPr lang="en-US" sz="3200" b="1" dirty="0">
                <a:solidFill>
                  <a:srgbClr val="006600"/>
                </a:solidFill>
              </a:rPr>
              <a:t>How we love to hear those three words…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4CD5CBD7-C371-48CD-9741-7E5E38387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55" y="5134754"/>
            <a:ext cx="4359284" cy="142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9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825" y="505715"/>
            <a:ext cx="6078145" cy="63522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r>
              <a:rPr lang="en-US" altLang="en-US" sz="18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Philemon </a:t>
            </a:r>
            <a:r>
              <a:rPr lang="en-US" altLang="en-US" sz="1800" b="1" i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(Str. G5371: “Friendly”)</a:t>
            </a:r>
          </a:p>
          <a:p>
            <a:pPr marL="0" lvl="0" inden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endParaRPr lang="en-US" altLang="en-US" sz="1800" b="1" cap="all" dirty="0">
              <a:solidFill>
                <a:prstClr val="black">
                  <a:lumMod val="95000"/>
                  <a:lumOff val="5000"/>
                </a:prst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3088" lvl="0" indent="-573088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8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“beloved brother &amp; fellow worker” with Paul – vs. 1 (vss. 23-24)</a:t>
            </a:r>
          </a:p>
          <a:p>
            <a:pPr marL="573088" lvl="0" indent="-573088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8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hosts the church in his house – vss. 1-3</a:t>
            </a:r>
          </a:p>
          <a:p>
            <a:pPr marL="573088" lvl="0" indent="-573088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8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praised for his love &amp; faith – vss. 4-7</a:t>
            </a:r>
          </a:p>
          <a:p>
            <a:pPr marL="0" lvl="0" inden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endParaRPr kumimoji="0" lang="en-US" altLang="en-US" sz="18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r>
              <a:rPr lang="en-US" altLang="en-US" sz="2000" b="1" cap="all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Philemon was a faithful saint and Paul calls upon him in faith &amp; love to do the right thing!</a:t>
            </a:r>
            <a:endParaRPr kumimoji="0" lang="en-US" altLang="en-US" sz="2000" b="1" i="0" u="none" strike="noStrike" kern="1200" cap="all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6596" y="32657"/>
            <a:ext cx="6097404" cy="4245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Paul’s Letter to Philemon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Philemon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D4AE4-3F33-42BE-8A3C-F0C683D6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8689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Paid In Full!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22839B2D-5849-453F-9094-E8049A2B8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69" y="1734885"/>
            <a:ext cx="3046351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sz="2800" b="1" kern="0" dirty="0">
                <a:solidFill>
                  <a:srgbClr val="66FFFF"/>
                </a:solidFill>
              </a:rPr>
              <a:t>Philemon 1:1-2</a:t>
            </a:r>
          </a:p>
          <a:p>
            <a:pPr marL="682625" lvl="0" indent="-6826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9EC544">
                  <a:lumMod val="40000"/>
                  <a:lumOff val="60000"/>
                </a:srgbClr>
              </a:buClr>
              <a:buSzTx/>
              <a:buNone/>
              <a:defRPr/>
            </a:pPr>
            <a:r>
              <a:rPr lang="en-US" sz="1800" b="1" kern="0" dirty="0">
                <a:solidFill>
                  <a:prstClr val="white"/>
                </a:solidFill>
              </a:rPr>
              <a:t>1.  Paul, a prisoner of Christ Jesus, and Timothy our brother, To Philemon our beloved brother and fellow worker,</a:t>
            </a:r>
          </a:p>
          <a:p>
            <a:pPr marL="682625" lvl="0" indent="-6826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9EC544">
                  <a:lumMod val="40000"/>
                  <a:lumOff val="60000"/>
                </a:srgbClr>
              </a:buClr>
              <a:buSzTx/>
              <a:buNone/>
              <a:defRPr/>
            </a:pPr>
            <a:r>
              <a:rPr lang="en-US" sz="1800" b="1" kern="0" dirty="0">
                <a:solidFill>
                  <a:prstClr val="white"/>
                </a:solidFill>
              </a:rPr>
              <a:t>2.  and to </a:t>
            </a:r>
            <a:r>
              <a:rPr lang="en-US" sz="1800" b="1" kern="0" dirty="0" err="1">
                <a:solidFill>
                  <a:prstClr val="white"/>
                </a:solidFill>
              </a:rPr>
              <a:t>Apphia</a:t>
            </a:r>
            <a:r>
              <a:rPr lang="en-US" sz="1800" b="1" kern="0" dirty="0">
                <a:solidFill>
                  <a:prstClr val="white"/>
                </a:solidFill>
              </a:rPr>
              <a:t> our sister, and to </a:t>
            </a:r>
            <a:r>
              <a:rPr lang="en-US" sz="1800" b="1" kern="0" dirty="0" err="1">
                <a:solidFill>
                  <a:prstClr val="white"/>
                </a:solidFill>
              </a:rPr>
              <a:t>Archippus</a:t>
            </a:r>
            <a:r>
              <a:rPr lang="en-US" sz="1800" b="1" kern="0" dirty="0">
                <a:solidFill>
                  <a:prstClr val="white"/>
                </a:solidFill>
              </a:rPr>
              <a:t> our fellow soldier, and to the church in your house:</a:t>
            </a:r>
          </a:p>
        </p:txBody>
      </p:sp>
    </p:spTree>
    <p:extLst>
      <p:ext uri="{BB962C8B-B14F-4D97-AF65-F5344CB8AC3E}">
        <p14:creationId xmlns:p14="http://schemas.microsoft.com/office/powerpoint/2010/main" val="731444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825" y="505715"/>
            <a:ext cx="6078145" cy="63522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r>
              <a:rPr kumimoji="0" lang="en-US" altLang="en-US" sz="18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Onesimus </a:t>
            </a:r>
            <a:r>
              <a:rPr lang="en-US" altLang="en-US" sz="1800" b="1" i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(Str. G3682: “Useful”)</a:t>
            </a:r>
            <a:endParaRPr kumimoji="0" lang="en-US" altLang="en-US" sz="1800" b="1" i="1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itchFamily="2" charset="2"/>
              <a:buNone/>
              <a:tabLst/>
              <a:defRPr/>
            </a:pPr>
            <a:endParaRPr kumimoji="0" lang="en-US" altLang="en-US" sz="18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3088" lvl="0" indent="-573088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8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Philemon’s runaway slave – vss. 8-16</a:t>
            </a:r>
            <a:endParaRPr kumimoji="0" lang="en-US" altLang="en-US" sz="28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3088" lvl="0" indent="-573088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8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once a useless slave, but now is useful! – vs. 11</a:t>
            </a:r>
            <a:endParaRPr kumimoji="0" lang="en-US" altLang="en-US" sz="28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3088" marR="0" lvl="0" indent="-573088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none" strike="noStrike" kern="1200" cap="all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 wants Philemon to free him – vss. 12-14</a:t>
            </a:r>
          </a:p>
          <a:p>
            <a:pPr marL="573088" lvl="0" indent="-573088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8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returns as a “beloved brother” – vss. 15-17</a:t>
            </a:r>
            <a:endParaRPr kumimoji="0" lang="en-US" altLang="en-US" sz="28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r>
              <a:rPr lang="en-US" altLang="en-US" sz="2000" b="1" cap="all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Onesimus ran away, came to Paul, and returns home a fellow brother in Christ and a free man! </a:t>
            </a:r>
            <a:r>
              <a:rPr lang="en-US" altLang="en-US" sz="2000" b="1" i="1" u="sng" cap="all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(HOW?)</a:t>
            </a:r>
            <a:endParaRPr kumimoji="0" lang="en-US" altLang="en-US" sz="2000" b="1" i="1" u="sng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6596" y="32657"/>
            <a:ext cx="6097404" cy="4245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Paul’s Letter to Philemon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Onesimus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D4AE4-3F33-42BE-8A3C-F0C683D6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8689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Paid In Full!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22839B2D-5849-453F-9094-E8049A2B8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70" y="1627163"/>
            <a:ext cx="3046351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Philemon 1:10-12</a:t>
            </a:r>
          </a:p>
          <a:p>
            <a:pPr marL="682625" lvl="0" indent="-6826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9EC544">
                  <a:lumMod val="40000"/>
                  <a:lumOff val="60000"/>
                </a:srgbClr>
              </a:buClr>
              <a:buSzTx/>
              <a:buNone/>
              <a:defRPr/>
            </a:pPr>
            <a:r>
              <a:rPr lang="en-US" sz="1800" b="1" kern="0" dirty="0">
                <a:solidFill>
                  <a:prstClr val="white"/>
                </a:solidFill>
              </a:rPr>
              <a:t>10.  I appeal to you for my child Onesimus, whom I have begotten in my imprisonment,</a:t>
            </a:r>
          </a:p>
          <a:p>
            <a:pPr marL="682625" lvl="0" indent="-6826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9EC544">
                  <a:lumMod val="40000"/>
                  <a:lumOff val="60000"/>
                </a:srgbClr>
              </a:buClr>
              <a:buSzTx/>
              <a:buNone/>
              <a:defRPr/>
            </a:pPr>
            <a:r>
              <a:rPr lang="en-US" sz="1800" b="1" kern="0" dirty="0">
                <a:solidFill>
                  <a:prstClr val="white"/>
                </a:solidFill>
              </a:rPr>
              <a:t>11.  who formerly was useless to you, but now is useful both to you and to me.</a:t>
            </a:r>
          </a:p>
          <a:p>
            <a:pPr marL="682625" lvl="0" indent="-6826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9EC544">
                  <a:lumMod val="40000"/>
                  <a:lumOff val="60000"/>
                </a:srgbClr>
              </a:buClr>
              <a:buSzTx/>
              <a:buNone/>
              <a:defRPr/>
            </a:pPr>
            <a:r>
              <a:rPr lang="en-US" sz="1800" b="1" kern="0" dirty="0">
                <a:solidFill>
                  <a:prstClr val="white"/>
                </a:solidFill>
              </a:rPr>
              <a:t>12.  I have sent him back to you in person, that is, sending my very heart,</a:t>
            </a:r>
          </a:p>
        </p:txBody>
      </p:sp>
    </p:spTree>
    <p:extLst>
      <p:ext uri="{BB962C8B-B14F-4D97-AF65-F5344CB8AC3E}">
        <p14:creationId xmlns:p14="http://schemas.microsoft.com/office/powerpoint/2010/main" val="3731524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825" y="505715"/>
            <a:ext cx="6078145" cy="63522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r>
              <a:rPr lang="en-US" altLang="en-US" sz="18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 appeals to Philemon to accept Onesimus not just as a brother, but as he would Paul himself – vs. 17</a:t>
            </a:r>
            <a:endParaRPr kumimoji="0" lang="en-US" altLang="en-US" sz="1800" b="1" i="1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itchFamily="2" charset="2"/>
              <a:buNone/>
              <a:tabLst/>
              <a:defRPr/>
            </a:pPr>
            <a:endParaRPr kumimoji="0" lang="en-US" altLang="en-US" sz="18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3088" lvl="0" indent="-573088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8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takes the debt of Onesimus on himself – vss. 18-19</a:t>
            </a:r>
            <a:endParaRPr kumimoji="0" lang="en-US" altLang="en-US" sz="28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73088" lvl="0" indent="-573088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8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 confidence in Philemon’s faith and love – vs. 20-21</a:t>
            </a:r>
            <a:endParaRPr kumimoji="0" lang="en-US" altLang="en-US" sz="2800" b="1" i="0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r>
              <a:rPr lang="en-US" altLang="en-US" sz="2000" b="1" cap="all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 sends back a formerly useless runaway slave to his master bearing a note saying, “Paid in full!” </a:t>
            </a:r>
            <a:endParaRPr kumimoji="0" lang="en-US" altLang="en-US" sz="2000" b="1" i="1" u="sng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6596" y="32657"/>
            <a:ext cx="6097404" cy="4245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Paul’s Letter to Philemon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Paul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D4AE4-3F33-42BE-8A3C-F0C683D6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8689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Paid In Full!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22839B2D-5849-453F-9094-E8049A2B8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70" y="1105287"/>
            <a:ext cx="3046351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Philemon 1:17-19</a:t>
            </a:r>
          </a:p>
          <a:p>
            <a:pPr marL="682625" lvl="0" indent="-6826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9EC544">
                  <a:lumMod val="40000"/>
                  <a:lumOff val="60000"/>
                </a:srgbClr>
              </a:buClr>
              <a:buSzTx/>
              <a:buNone/>
              <a:defRPr/>
            </a:pPr>
            <a:r>
              <a:rPr lang="en-US" sz="1800" b="1" kern="0" dirty="0">
                <a:solidFill>
                  <a:prstClr val="white"/>
                </a:solidFill>
              </a:rPr>
              <a:t>17.  If then you regard me a partner, accept him as you would me.</a:t>
            </a:r>
          </a:p>
          <a:p>
            <a:pPr marL="682625" lvl="0" indent="-6826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9EC544">
                  <a:lumMod val="40000"/>
                  <a:lumOff val="60000"/>
                </a:srgbClr>
              </a:buClr>
              <a:buSzTx/>
              <a:buNone/>
              <a:defRPr/>
            </a:pPr>
            <a:r>
              <a:rPr lang="en-US" sz="1800" b="1" kern="0" dirty="0">
                <a:solidFill>
                  <a:prstClr val="white"/>
                </a:solidFill>
              </a:rPr>
              <a:t>18.  But if he has wronged you in any way or owes you anything, charge that to my account;</a:t>
            </a:r>
          </a:p>
          <a:p>
            <a:pPr marL="682625" lvl="0" indent="-6826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9EC544">
                  <a:lumMod val="40000"/>
                  <a:lumOff val="60000"/>
                </a:srgbClr>
              </a:buClr>
              <a:buSzTx/>
              <a:buNone/>
              <a:defRPr/>
            </a:pPr>
            <a:r>
              <a:rPr lang="en-US" sz="1800" b="1" kern="0" dirty="0">
                <a:solidFill>
                  <a:prstClr val="white"/>
                </a:solidFill>
              </a:rPr>
              <a:t>19.  I, Paul, am writing this with my own hand, I will repay it (not to mention to you that you owe to me even your own self as well).</a:t>
            </a:r>
          </a:p>
        </p:txBody>
      </p:sp>
    </p:spTree>
    <p:extLst>
      <p:ext uri="{BB962C8B-B14F-4D97-AF65-F5344CB8AC3E}">
        <p14:creationId xmlns:p14="http://schemas.microsoft.com/office/powerpoint/2010/main" val="2763401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825" y="505715"/>
            <a:ext cx="6078145" cy="63522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3088" lvl="0" indent="-573088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8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told the Parable of the slave who was forgiven a large debt, then went out and showed no mercy to a fellow slave who owed him far less – </a:t>
            </a:r>
            <a:r>
              <a:rPr lang="en-US" altLang="en-US" sz="2800" b="1" i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Matthew 18:23-35</a:t>
            </a:r>
          </a:p>
          <a:p>
            <a:pPr marL="0" lvl="0" indent="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endParaRPr kumimoji="0" lang="en-US" altLang="en-US" sz="2800" b="1" i="1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r>
              <a:rPr lang="en-US" altLang="en-US" sz="2000" b="1" cap="all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 learned from the slave in this story who did not forgive his fellow slave!</a:t>
            </a:r>
            <a:endParaRPr kumimoji="0" lang="en-US" altLang="en-US" sz="2000" b="1" i="1" u="sng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6596" y="32657"/>
            <a:ext cx="6097404" cy="4245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Paul’s Letter to Philemon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Paid In Full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D4AE4-3F33-42BE-8A3C-F0C683D6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8689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Paid In Full!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22839B2D-5849-453F-9094-E8049A2B8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70" y="2598014"/>
            <a:ext cx="3046351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I Corinthians 11:1</a:t>
            </a:r>
          </a:p>
          <a:p>
            <a:pPr marL="682625" lvl="0" indent="-6826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9EC544">
                  <a:lumMod val="40000"/>
                  <a:lumOff val="60000"/>
                </a:srgbClr>
              </a:buClr>
              <a:buSzTx/>
              <a:buNone/>
              <a:defRPr/>
            </a:pPr>
            <a:r>
              <a:rPr lang="en-US" sz="1800" b="1" kern="0" dirty="0">
                <a:solidFill>
                  <a:prstClr val="white"/>
                </a:solidFill>
              </a:rPr>
              <a:t>1.  Be imitators of me, just as I also am of Christ.</a:t>
            </a:r>
          </a:p>
        </p:txBody>
      </p:sp>
    </p:spTree>
    <p:extLst>
      <p:ext uri="{BB962C8B-B14F-4D97-AF65-F5344CB8AC3E}">
        <p14:creationId xmlns:p14="http://schemas.microsoft.com/office/powerpoint/2010/main" val="2114594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4" y="6699"/>
            <a:ext cx="4419573" cy="8315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000" b="1" i="0" u="sng" kern="1200" cap="all" dirty="0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rPr>
              <a:t>Paid In full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0DCF65E-F84E-483D-83D7-A1616D569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992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ED477C-3B1E-476C-BAC6-20A3C5364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920" y="6497855"/>
            <a:ext cx="5004649" cy="365125"/>
          </a:xfrm>
        </p:spPr>
        <p:txBody>
          <a:bodyPr/>
          <a:lstStyle/>
          <a:p>
            <a:pPr>
              <a:buNone/>
              <a:defRPr/>
            </a:pPr>
            <a:r>
              <a:rPr lang="en-US" dirty="0"/>
              <a:t>Paid In Full!</a:t>
            </a: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B08F3139-8271-4DDD-B46B-905ACF5AD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3950"/>
            <a:ext cx="4474871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eaLnBrk="1" hangingPunct="1">
              <a:buClrTx/>
              <a:buSzTx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We are all debtors to God and slaves to sin…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lvl="0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prstClr val="white"/>
                </a:solidFill>
              </a:rPr>
              <a:t>Jn. 8:34: Those who practice sin are slaves to sin.</a:t>
            </a:r>
          </a:p>
          <a:p>
            <a:pPr lvl="0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prstClr val="white"/>
                </a:solidFill>
              </a:rPr>
              <a:t>Rom. 3:21-26: We have all sinned and fallen short of the glory of God</a:t>
            </a:r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id="{10079562-A264-48D6-BAA2-A9FAACB1A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4" y="1105286"/>
            <a:ext cx="4419597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eaLnBrk="1" hangingPunct="1">
              <a:buClrTx/>
              <a:buSzTx/>
              <a:buNone/>
              <a:defRPr/>
            </a:pPr>
            <a:r>
              <a:rPr lang="en-US" sz="2800" b="1" dirty="0">
                <a:solidFill>
                  <a:srgbClr val="FFFF00"/>
                </a:solidFill>
              </a:rPr>
              <a:t>…but in Jesus, our debt is: Paid In Full!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lvl="0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prstClr val="white"/>
                </a:solidFill>
              </a:rPr>
              <a:t>I Cor. 6:19-20: We are not our own, we were bought!</a:t>
            </a:r>
          </a:p>
          <a:p>
            <a:pPr lvl="0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prstClr val="white"/>
                </a:solidFill>
              </a:rPr>
              <a:t>I Pet. 1:18-19: The price was Christ’s blood. Paid in full with His own blood!</a:t>
            </a:r>
          </a:p>
          <a:p>
            <a:pPr lvl="0" eaLnBrk="1" hangingPunct="1">
              <a:buClr>
                <a:srgbClr val="9EC544">
                  <a:lumMod val="40000"/>
                  <a:lumOff val="60000"/>
                </a:srgbClr>
              </a:buClr>
              <a:buSzTx/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prstClr val="white"/>
                </a:solidFill>
              </a:rPr>
              <a:t>I Pet. 2:21-25: He bore our sins for us that we might live. </a:t>
            </a:r>
            <a:r>
              <a:rPr lang="en-US" sz="2400" b="1" i="1" dirty="0">
                <a:solidFill>
                  <a:prstClr val="white"/>
                </a:solidFill>
              </a:rPr>
              <a:t>Paid in full!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0847D3C5-A84E-48DA-8140-D21349E85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2320">
            <a:off x="70815" y="1853315"/>
            <a:ext cx="4632383" cy="346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1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B996A54-0CDD-4A46-B3D2-02F43219A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6F0BB8C-8C08-44AD-9EBB-B43BE66A5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596" y="0"/>
            <a:ext cx="609740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964F9313-E2A2-49D9-AA7A-0754C8014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8825" y="505715"/>
            <a:ext cx="6078145" cy="63522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73088" lvl="0" indent="-573088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000" b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 practiced what he preached, “Be imitators of me as I am of Christ</a:t>
            </a:r>
            <a:r>
              <a:rPr lang="en-US" altLang="en-US" sz="2000" b="1" i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 (I Cor. 11:1)</a:t>
            </a:r>
          </a:p>
          <a:p>
            <a:pPr marL="573088" lvl="0" indent="-573088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000" b="1" i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 took on our debt of sin, freed us from the wrath of God, and through His blood purchased us</a:t>
            </a:r>
          </a:p>
          <a:p>
            <a:pPr marL="573088" lvl="0" indent="-573088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anose="05000000000000000000" pitchFamily="2" charset="2"/>
              <a:buChar char="ü"/>
            </a:pPr>
            <a:r>
              <a:rPr lang="en-US" altLang="en-US" sz="2000" b="1" i="1" cap="all" dirty="0">
                <a:solidFill>
                  <a:prstClr val="black">
                    <a:lumMod val="95000"/>
                    <a:lumOff val="5000"/>
                  </a:prst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 had compassion on a fugitive slave, taught him the gospel, and bought his freedom by offering up himself as security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Font typeface="Wingdings" pitchFamily="2" charset="2"/>
              <a:buNone/>
              <a:tabLst/>
              <a:defRPr/>
            </a:pPr>
            <a:endParaRPr kumimoji="0" lang="en-US" altLang="en-US" sz="2800" b="1" i="1" u="none" strike="noStrike" kern="1200" cap="all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 algn="ctr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B80E0F"/>
              </a:buClr>
              <a:buSzPct val="160000"/>
              <a:buNone/>
            </a:pPr>
            <a:r>
              <a:rPr lang="en-US" altLang="en-US" sz="2000" b="1" cap="all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What a thought we 			can all rejoice over!</a:t>
            </a:r>
            <a:endParaRPr kumimoji="0" lang="en-US" altLang="en-US" sz="2000" b="1" i="1" u="sng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0CEAEEFF-C77E-40CB-B635-D9F54CF61D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6596" y="32657"/>
            <a:ext cx="6097404" cy="424543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8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Paul’s Letter to Philemon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CA5AB941-EB60-4984-9037-5AD99921C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582067"/>
            <a:ext cx="304635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itchFamily="18" charset="0"/>
              </a:rPr>
              <a:t>Paid In Full</a:t>
            </a:r>
          </a:p>
          <a:p>
            <a:pPr lvl="0" defTabSz="457200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</a:rPr>
              <a:t>Jesus paid the ransom and set us free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F2D4AE4-3F33-42BE-8A3C-F0C683D6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8689"/>
            <a:ext cx="5004649" cy="365125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6BA9DA"/>
              </a:buClr>
              <a:buSzPct val="115000"/>
              <a:buFont typeface="Wingdings" pitchFamily="2" charset="2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Paid In Full!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22839B2D-5849-453F-9094-E8049A2B87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870" y="3366090"/>
            <a:ext cx="3046351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115000"/>
              <a:buFont typeface="Wingdings" pitchFamily="2" charset="2"/>
              <a:buChar char="Ø"/>
              <a:defRPr sz="2000">
                <a:solidFill>
                  <a:schemeClr val="folHlink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Colossians 3:13</a:t>
            </a:r>
          </a:p>
          <a:p>
            <a:pPr marL="682625" lvl="0" indent="-682625" eaLnBrk="1" fontAlgn="auto" hangingPunct="1">
              <a:spcBef>
                <a:spcPts val="0"/>
              </a:spcBef>
              <a:spcAft>
                <a:spcPts val="0"/>
              </a:spcAft>
              <a:buClr>
                <a:srgbClr val="9EC544">
                  <a:lumMod val="40000"/>
                  <a:lumOff val="60000"/>
                </a:srgbClr>
              </a:buClr>
              <a:buSzTx/>
              <a:buNone/>
              <a:defRPr/>
            </a:pPr>
            <a:r>
              <a:rPr lang="en-US" sz="1800" b="1" kern="0" dirty="0">
                <a:solidFill>
                  <a:prstClr val="white"/>
                </a:solidFill>
              </a:rPr>
              <a:t>13.  bearing with one another, and forgiving each other, whoever has a complaint against anyone; just as the Lord forgave you, so also should you.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79B9812C-4611-49FC-A822-309DDB810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96" y="5153096"/>
            <a:ext cx="2438400" cy="17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2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Custom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Custom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4.xml><?xml version="1.0" encoding="utf-8"?>
<a:theme xmlns:a="http://schemas.openxmlformats.org/drawingml/2006/main" name="4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1404</Words>
  <Application>Microsoft Office PowerPoint</Application>
  <PresentationFormat>On-screen Show (4:3)</PresentationFormat>
  <Paragraphs>169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Ameretto</vt:lpstr>
      <vt:lpstr>Arial</vt:lpstr>
      <vt:lpstr>Bookman Old Style</vt:lpstr>
      <vt:lpstr>Calibri</vt:lpstr>
      <vt:lpstr>Calisto MT</vt:lpstr>
      <vt:lpstr>Rockwell</vt:lpstr>
      <vt:lpstr>Tahoma</vt:lpstr>
      <vt:lpstr>Times New Roman</vt:lpstr>
      <vt:lpstr>Tw Cen MT</vt:lpstr>
      <vt:lpstr>Wingdings</vt:lpstr>
      <vt:lpstr>Damask</vt:lpstr>
      <vt:lpstr>Droplet</vt:lpstr>
      <vt:lpstr>1_Damask</vt:lpstr>
      <vt:lpstr>4_Damask</vt:lpstr>
      <vt:lpstr> </vt:lpstr>
      <vt:lpstr>Intro</vt:lpstr>
      <vt:lpstr>Intro</vt:lpstr>
      <vt:lpstr>Paul’s Letter to Philemon</vt:lpstr>
      <vt:lpstr>Paul’s Letter to Philemon</vt:lpstr>
      <vt:lpstr>Paul’s Letter to Philemon</vt:lpstr>
      <vt:lpstr>Paul’s Letter to Philemon</vt:lpstr>
      <vt:lpstr>Paid In full </vt:lpstr>
      <vt:lpstr>Paul’s Letter to Philemon</vt:lpstr>
      <vt:lpstr>Conclusion</vt:lpstr>
      <vt:lpstr>Conclusion</vt:lpstr>
      <vt:lpstr>Conclusion</vt:lpstr>
      <vt:lpstr>Conclusion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Paid In Full!</dc:title>
  <dc:subject>10/27/2019</dc:subject>
  <dc:creator>DarkWolf</dc:creator>
  <cp:lastModifiedBy>DarkWolf</cp:lastModifiedBy>
  <cp:revision>9</cp:revision>
  <dcterms:created xsi:type="dcterms:W3CDTF">2019-10-24T21:00:17Z</dcterms:created>
  <dcterms:modified xsi:type="dcterms:W3CDTF">2019-10-25T18:34:17Z</dcterms:modified>
</cp:coreProperties>
</file>