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9"/>
  </p:notesMasterIdLst>
  <p:sldIdLst>
    <p:sldId id="283" r:id="rId2"/>
    <p:sldId id="284" r:id="rId3"/>
    <p:sldId id="285" r:id="rId4"/>
    <p:sldId id="331" r:id="rId5"/>
    <p:sldId id="335" r:id="rId6"/>
    <p:sldId id="286" r:id="rId7"/>
    <p:sldId id="287" r:id="rId8"/>
    <p:sldId id="320" r:id="rId9"/>
    <p:sldId id="288" r:id="rId10"/>
    <p:sldId id="289" r:id="rId11"/>
    <p:sldId id="290" r:id="rId12"/>
    <p:sldId id="291" r:id="rId13"/>
    <p:sldId id="294" r:id="rId14"/>
    <p:sldId id="299" r:id="rId15"/>
    <p:sldId id="300" r:id="rId16"/>
    <p:sldId id="293" r:id="rId17"/>
    <p:sldId id="301" r:id="rId18"/>
    <p:sldId id="302" r:id="rId19"/>
    <p:sldId id="279" r:id="rId20"/>
    <p:sldId id="303" r:id="rId21"/>
    <p:sldId id="304" r:id="rId22"/>
    <p:sldId id="264" r:id="rId23"/>
    <p:sldId id="307" r:id="rId24"/>
    <p:sldId id="308" r:id="rId25"/>
    <p:sldId id="309" r:id="rId26"/>
    <p:sldId id="282" r:id="rId27"/>
    <p:sldId id="310" r:id="rId28"/>
    <p:sldId id="311" r:id="rId29"/>
    <p:sldId id="267" r:id="rId30"/>
    <p:sldId id="315" r:id="rId31"/>
    <p:sldId id="270" r:id="rId32"/>
    <p:sldId id="316" r:id="rId33"/>
    <p:sldId id="278" r:id="rId34"/>
    <p:sldId id="317" r:id="rId35"/>
    <p:sldId id="318" r:id="rId36"/>
    <p:sldId id="322" r:id="rId37"/>
    <p:sldId id="330" r:id="rId38"/>
  </p:sldIdLst>
  <p:sldSz cx="9144000" cy="6858000" type="screen4x3"/>
  <p:notesSz cx="6858000" cy="9144000"/>
  <p:defaultTextStyle>
    <a:defPPr>
      <a:defRPr lang="en-US"/>
    </a:defPPr>
    <a:lvl1pPr algn="l" rtl="0" eaLnBrk="0" fontAlgn="base" hangingPunct="0">
      <a:spcBef>
        <a:spcPct val="0"/>
      </a:spcBef>
      <a:spcAft>
        <a:spcPct val="0"/>
      </a:spcAft>
      <a:defRPr sz="4000" b="1" kern="1200">
        <a:solidFill>
          <a:schemeClr val="tx2"/>
        </a:solidFill>
        <a:latin typeface="Times New Roman" panose="02020603050405020304" pitchFamily="18" charset="0"/>
        <a:ea typeface="+mn-ea"/>
        <a:cs typeface="+mn-cs"/>
      </a:defRPr>
    </a:lvl1pPr>
    <a:lvl2pPr marL="457200" algn="l" rtl="0" eaLnBrk="0" fontAlgn="base" hangingPunct="0">
      <a:spcBef>
        <a:spcPct val="0"/>
      </a:spcBef>
      <a:spcAft>
        <a:spcPct val="0"/>
      </a:spcAft>
      <a:defRPr sz="4000" b="1" kern="1200">
        <a:solidFill>
          <a:schemeClr val="tx2"/>
        </a:solidFill>
        <a:latin typeface="Times New Roman" panose="02020603050405020304" pitchFamily="18" charset="0"/>
        <a:ea typeface="+mn-ea"/>
        <a:cs typeface="+mn-cs"/>
      </a:defRPr>
    </a:lvl2pPr>
    <a:lvl3pPr marL="914400" algn="l" rtl="0" eaLnBrk="0" fontAlgn="base" hangingPunct="0">
      <a:spcBef>
        <a:spcPct val="0"/>
      </a:spcBef>
      <a:spcAft>
        <a:spcPct val="0"/>
      </a:spcAft>
      <a:defRPr sz="4000" b="1" kern="1200">
        <a:solidFill>
          <a:schemeClr val="tx2"/>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4000" b="1" kern="1200">
        <a:solidFill>
          <a:schemeClr val="tx2"/>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4000" b="1" kern="1200">
        <a:solidFill>
          <a:schemeClr val="tx2"/>
        </a:solidFill>
        <a:latin typeface="Times New Roman" panose="02020603050405020304" pitchFamily="18" charset="0"/>
        <a:ea typeface="+mn-ea"/>
        <a:cs typeface="+mn-cs"/>
      </a:defRPr>
    </a:lvl5pPr>
    <a:lvl6pPr marL="2286000" algn="l" defTabSz="914400" rtl="0" eaLnBrk="1" latinLnBrk="0" hangingPunct="1">
      <a:defRPr sz="4000" b="1" kern="1200">
        <a:solidFill>
          <a:schemeClr val="tx2"/>
        </a:solidFill>
        <a:latin typeface="Times New Roman" panose="02020603050405020304" pitchFamily="18" charset="0"/>
        <a:ea typeface="+mn-ea"/>
        <a:cs typeface="+mn-cs"/>
      </a:defRPr>
    </a:lvl6pPr>
    <a:lvl7pPr marL="2743200" algn="l" defTabSz="914400" rtl="0" eaLnBrk="1" latinLnBrk="0" hangingPunct="1">
      <a:defRPr sz="4000" b="1" kern="1200">
        <a:solidFill>
          <a:schemeClr val="tx2"/>
        </a:solidFill>
        <a:latin typeface="Times New Roman" panose="02020603050405020304" pitchFamily="18" charset="0"/>
        <a:ea typeface="+mn-ea"/>
        <a:cs typeface="+mn-cs"/>
      </a:defRPr>
    </a:lvl7pPr>
    <a:lvl8pPr marL="3200400" algn="l" defTabSz="914400" rtl="0" eaLnBrk="1" latinLnBrk="0" hangingPunct="1">
      <a:defRPr sz="4000" b="1" kern="1200">
        <a:solidFill>
          <a:schemeClr val="tx2"/>
        </a:solidFill>
        <a:latin typeface="Times New Roman" panose="02020603050405020304" pitchFamily="18" charset="0"/>
        <a:ea typeface="+mn-ea"/>
        <a:cs typeface="+mn-cs"/>
      </a:defRPr>
    </a:lvl8pPr>
    <a:lvl9pPr marL="3657600" algn="l" defTabSz="914400" rtl="0" eaLnBrk="1" latinLnBrk="0" hangingPunct="1">
      <a:defRPr sz="4000" b="1" kern="1200">
        <a:solidFill>
          <a:schemeClr val="tx2"/>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3300"/>
    <a:srgbClr val="3333CC"/>
    <a:srgbClr val="6633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439" autoAdjust="0"/>
    <p:restoredTop sz="78642" autoAdjust="0"/>
  </p:normalViewPr>
  <p:slideViewPr>
    <p:cSldViewPr>
      <p:cViewPr varScale="1">
        <p:scale>
          <a:sx n="53" d="100"/>
          <a:sy n="53" d="100"/>
        </p:scale>
        <p:origin x="1152" y="66"/>
      </p:cViewPr>
      <p:guideLst>
        <p:guide orient="horz" pos="2160"/>
        <p:guide pos="2880"/>
      </p:guideLst>
    </p:cSldViewPr>
  </p:slideViewPr>
  <p:outlineViewPr>
    <p:cViewPr>
      <p:scale>
        <a:sx n="33" d="100"/>
        <a:sy n="33" d="100"/>
      </p:scale>
      <p:origin x="0" y="6964"/>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slide" Target="slides/slide15.xml"/><Relationship Id="rId1" Type="http://schemas.openxmlformats.org/officeDocument/2006/relationships/slide" Target="slides/slide2.xml"/><Relationship Id="rId6" Type="http://schemas.openxmlformats.org/officeDocument/2006/relationships/slide" Target="slides/slide34.xml"/><Relationship Id="rId5" Type="http://schemas.openxmlformats.org/officeDocument/2006/relationships/slide" Target="slides/slide29.xml"/><Relationship Id="rId4"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1026">
            <a:extLst>
              <a:ext uri="{FF2B5EF4-FFF2-40B4-BE49-F238E27FC236}">
                <a16:creationId xmlns:a16="http://schemas.microsoft.com/office/drawing/2014/main" id="{ECE78FBE-8093-4730-98EE-7E24C3510FD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80899" name="Rectangle 1027">
            <a:extLst>
              <a:ext uri="{FF2B5EF4-FFF2-40B4-BE49-F238E27FC236}">
                <a16:creationId xmlns:a16="http://schemas.microsoft.com/office/drawing/2014/main" id="{DE35F1FC-A8D5-4648-9601-00F5576B34DA}"/>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6" name="Rectangle 1028">
            <a:extLst>
              <a:ext uri="{FF2B5EF4-FFF2-40B4-BE49-F238E27FC236}">
                <a16:creationId xmlns:a16="http://schemas.microsoft.com/office/drawing/2014/main" id="{49C0F8F8-1241-4586-8CD5-0A5FC3FB46C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1" name="Rectangle 1029">
            <a:extLst>
              <a:ext uri="{FF2B5EF4-FFF2-40B4-BE49-F238E27FC236}">
                <a16:creationId xmlns:a16="http://schemas.microsoft.com/office/drawing/2014/main" id="{D4F50D4E-DD26-404B-A4A5-39F60B13B3CA}"/>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0902" name="Rectangle 1030">
            <a:extLst>
              <a:ext uri="{FF2B5EF4-FFF2-40B4-BE49-F238E27FC236}">
                <a16:creationId xmlns:a16="http://schemas.microsoft.com/office/drawing/2014/main" id="{DAAA2760-8CF8-4CB4-8855-2C59B9902548}"/>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80903" name="Rectangle 1031">
            <a:extLst>
              <a:ext uri="{FF2B5EF4-FFF2-40B4-BE49-F238E27FC236}">
                <a16:creationId xmlns:a16="http://schemas.microsoft.com/office/drawing/2014/main" id="{0AB170E2-F4C4-47F9-94AA-1E58F327CB08}"/>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E3633AE-9E47-43A7-8DD4-6E846D23CDD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31">
            <a:extLst>
              <a:ext uri="{FF2B5EF4-FFF2-40B4-BE49-F238E27FC236}">
                <a16:creationId xmlns:a16="http://schemas.microsoft.com/office/drawing/2014/main" id="{2923367E-56E7-43F7-B8FE-871A2FD5F4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D192A515-1555-4A9D-A905-F854709958F5}" type="slidenum">
              <a:rPr lang="en-US" altLang="en-US" sz="1200" smtClean="0"/>
              <a:pPr/>
              <a:t>1</a:t>
            </a:fld>
            <a:endParaRPr lang="en-US" altLang="en-US" sz="1200"/>
          </a:p>
        </p:txBody>
      </p:sp>
      <p:sp>
        <p:nvSpPr>
          <p:cNvPr id="7171" name="Rectangle 2">
            <a:extLst>
              <a:ext uri="{FF2B5EF4-FFF2-40B4-BE49-F238E27FC236}">
                <a16:creationId xmlns:a16="http://schemas.microsoft.com/office/drawing/2014/main" id="{235C1360-CFAB-4513-B2D9-04FD91FBFF3B}"/>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B5B236D8-406D-4205-A640-7566300EAD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a:t>Goals of this lesson:</a:t>
            </a:r>
          </a:p>
          <a:p>
            <a:pPr marL="685800" lvl="1" indent="-228600">
              <a:buFontTx/>
              <a:buAutoNum type="arabicPeriod"/>
            </a:pPr>
            <a:r>
              <a:rPr lang="en-US" altLang="en-US"/>
              <a:t> Demonstrate the bible is not just an English book but refers to their history as well.  It applies to them.</a:t>
            </a:r>
          </a:p>
          <a:p>
            <a:pPr marL="685800" lvl="1" indent="-228600">
              <a:buFontTx/>
              <a:buAutoNum type="arabicPeriod"/>
            </a:pPr>
            <a:r>
              <a:rPr lang="en-US" altLang="en-US"/>
              <a:t> Tie the two languages together.</a:t>
            </a:r>
          </a:p>
          <a:p>
            <a:pPr marL="685800" lvl="1" indent="-228600">
              <a:buFontTx/>
              <a:buAutoNum type="arabicPeriod"/>
            </a:pPr>
            <a:r>
              <a:rPr lang="en-US" altLang="en-US"/>
              <a:t> Give them a foundation of understanding and build their faith</a:t>
            </a:r>
          </a:p>
          <a:p>
            <a:pPr marL="685800" lvl="1" indent="-228600">
              <a:buFontTx/>
              <a:buAutoNum type="arabicPeriod"/>
            </a:pPr>
            <a:r>
              <a:rPr lang="en-US" altLang="en-US"/>
              <a:t> Build their faith in the Bible as God’s word</a:t>
            </a:r>
          </a:p>
          <a:p>
            <a:pPr marL="685800" lvl="1" indent="-228600">
              <a:buFontTx/>
              <a:buAutoNum type="arabicPeriod"/>
            </a:pPr>
            <a:endParaRPr lang="en-US" altLang="en-US"/>
          </a:p>
          <a:p>
            <a:pPr marL="228600" indent="-228600"/>
            <a:endParaRPr lang="en-US" altLang="en-US"/>
          </a:p>
          <a:p>
            <a:pPr marL="685800" lvl="1" indent="-228600">
              <a:buFontTx/>
              <a:buChar char="•"/>
            </a:pPr>
            <a:r>
              <a:rPr lang="en-US" altLang="en-US"/>
              <a:t>Ensure the Chinese people read the bible in their language and work with them on the English as appropriate</a:t>
            </a:r>
          </a:p>
          <a:p>
            <a:pPr marL="228600" indent="-228600"/>
            <a:endParaRPr lang="en-US" altLang="en-US"/>
          </a:p>
          <a:p>
            <a:pPr marL="685800" lvl="1" indent="-228600"/>
            <a:endParaRPr lang="en-US" altLang="en-US"/>
          </a:p>
          <a:p>
            <a:pPr marL="228600" indent="-228600"/>
            <a:endParaRPr lang="en-US" altLang="en-US"/>
          </a:p>
          <a:p>
            <a:pPr marL="228600" indent="-228600"/>
            <a:r>
              <a:rPr lang="en-US" altLang="en-US"/>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a:extLst>
              <a:ext uri="{FF2B5EF4-FFF2-40B4-BE49-F238E27FC236}">
                <a16:creationId xmlns:a16="http://schemas.microsoft.com/office/drawing/2014/main" id="{ABF0B90F-43FF-443A-B6CC-6A838A8B2C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155849E9-5ED8-4A52-892C-C00ABEFFDBE6}" type="slidenum">
              <a:rPr lang="en-US" altLang="en-US" sz="1200" smtClean="0"/>
              <a:pPr/>
              <a:t>10</a:t>
            </a:fld>
            <a:endParaRPr lang="en-US" altLang="en-US" sz="1200"/>
          </a:p>
        </p:txBody>
      </p:sp>
      <p:sp>
        <p:nvSpPr>
          <p:cNvPr id="25603" name="Rectangle 2">
            <a:extLst>
              <a:ext uri="{FF2B5EF4-FFF2-40B4-BE49-F238E27FC236}">
                <a16:creationId xmlns:a16="http://schemas.microsoft.com/office/drawing/2014/main" id="{480D038C-E21A-45F7-B58E-6899F111D2BB}"/>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035B9017-F0C9-4638-80BE-F5841AFAC8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purpose of this slide is to demonstrate that Jehova/Shang Di/I am has been God in China much longer than Buddha.  And Buddha is a fairly recent god.</a:t>
            </a:r>
          </a:p>
          <a:p>
            <a:r>
              <a:rPr lang="en-US" altLang="en-US"/>
              <a:t>Many people have forgotten this ancient God and the stories about him… </a:t>
            </a:r>
          </a:p>
          <a:p>
            <a:r>
              <a:rPr lang="en-US" altLang="en-US"/>
              <a:t>So….  [think the Bible is a western book ]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00E2C3B9-2677-44D1-8B39-59C391FA810F}"/>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6CA52CF4-42E9-4F1C-A632-2308D86F56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is the point of these first 10 slides </a:t>
            </a:r>
          </a:p>
          <a:p>
            <a:pPr>
              <a:buClr>
                <a:schemeClr val="tx1"/>
              </a:buClr>
              <a:buFont typeface="Wingdings" panose="05000000000000000000" pitchFamily="2" charset="2"/>
              <a:buChar char="q"/>
            </a:pPr>
            <a:r>
              <a:rPr lang="en-US" altLang="en-US"/>
              <a:t>They believe it is simply myth and fable written by western men</a:t>
            </a:r>
          </a:p>
          <a:p>
            <a:pPr>
              <a:buClr>
                <a:schemeClr val="tx1"/>
              </a:buClr>
              <a:buFont typeface="Wingdings" panose="05000000000000000000" pitchFamily="2" charset="2"/>
              <a:buChar char="q"/>
            </a:pPr>
            <a:r>
              <a:rPr lang="en-US" altLang="en-US"/>
              <a:t>They think of it as an English book</a:t>
            </a:r>
          </a:p>
          <a:p>
            <a:r>
              <a:rPr lang="en-US" altLang="en-US"/>
              <a:t>--  </a:t>
            </a:r>
          </a:p>
          <a:p>
            <a:r>
              <a:rPr lang="en-US" altLang="en-US"/>
              <a:t>HOWEVER!   </a:t>
            </a:r>
            <a:r>
              <a:rPr lang="en-US" altLang="en-US">
                <a:sym typeface="Wingdings" panose="05000000000000000000" pitchFamily="2" charset="2"/>
              </a:rPr>
              <a:t></a:t>
            </a:r>
            <a:endParaRPr lang="en-US" altLang="en-US"/>
          </a:p>
        </p:txBody>
      </p:sp>
      <p:sp>
        <p:nvSpPr>
          <p:cNvPr id="27652" name="Slide Number Placeholder 3">
            <a:extLst>
              <a:ext uri="{FF2B5EF4-FFF2-40B4-BE49-F238E27FC236}">
                <a16:creationId xmlns:a16="http://schemas.microsoft.com/office/drawing/2014/main" id="{1A39134A-C149-422B-958E-173D4BADED6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045D845A-B02F-4F65-BDE4-62F94A0940F1}" type="slidenum">
              <a:rPr lang="en-US" altLang="en-US" sz="1200" smtClean="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F34ACA4-7A5D-407B-8AD1-B75FB7B2D8BE}"/>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CB28DCF8-CD1A-4C35-945D-207FF50BEFCC}"/>
              </a:ext>
            </a:extLst>
          </p:cNvPr>
          <p:cNvSpPr>
            <a:spLocks noGrp="1"/>
          </p:cNvSpPr>
          <p:nvPr>
            <p:ph type="body" idx="1"/>
          </p:nvPr>
        </p:nvSpPr>
        <p:spPr/>
        <p:txBody>
          <a:bodyPr>
            <a:normAutofit fontScale="85000" lnSpcReduction="20000"/>
          </a:bodyPr>
          <a:lstStyle/>
          <a:p>
            <a:pPr>
              <a:buClr>
                <a:schemeClr val="bg1"/>
              </a:buClr>
              <a:buFont typeface="Wingdings" pitchFamily="2" charset="2"/>
              <a:buChar char="q"/>
              <a:defRPr/>
            </a:pPr>
            <a:r>
              <a:rPr lang="en-US" sz="2800" dirty="0">
                <a:solidFill>
                  <a:schemeClr val="bg2"/>
                </a:solidFill>
              </a:rPr>
              <a:t>The Bible was not written in English but in Hebrew and Greek</a:t>
            </a:r>
          </a:p>
          <a:p>
            <a:pPr>
              <a:buClr>
                <a:schemeClr val="bg1"/>
              </a:buClr>
              <a:buFont typeface="Wingdings" pitchFamily="2" charset="2"/>
              <a:buChar char="q"/>
              <a:defRPr/>
            </a:pPr>
            <a:r>
              <a:rPr lang="en-US" sz="2800" dirty="0">
                <a:solidFill>
                  <a:schemeClr val="bg2"/>
                </a:solidFill>
              </a:rPr>
              <a:t>It’s first writers were from Egypt &amp; Babylon (Iraq)</a:t>
            </a:r>
          </a:p>
          <a:p>
            <a:pPr>
              <a:buClr>
                <a:schemeClr val="bg1"/>
              </a:buClr>
              <a:buFont typeface="Wingdings" pitchFamily="2" charset="2"/>
              <a:buChar char="q"/>
              <a:defRPr/>
            </a:pPr>
            <a:r>
              <a:rPr lang="en-US" sz="2800" dirty="0">
                <a:solidFill>
                  <a:schemeClr val="bg2"/>
                </a:solidFill>
              </a:rPr>
              <a:t>The first five books were written by Moses, an adopted son of the king of Egypt (1400 B.C.)</a:t>
            </a:r>
          </a:p>
          <a:p>
            <a:pPr>
              <a:buClr>
                <a:schemeClr val="bg1"/>
              </a:buClr>
              <a:buFont typeface="Wingdings" pitchFamily="2" charset="2"/>
              <a:buChar char="q"/>
              <a:defRPr/>
            </a:pPr>
            <a:r>
              <a:rPr lang="en-US" sz="2800" dirty="0">
                <a:solidFill>
                  <a:schemeClr val="bg2"/>
                </a:solidFill>
              </a:rPr>
              <a:t>These five books focus on the beginning of the nation of Israel; but the first 11 chapters of the Bible records the history that all nations have in common</a:t>
            </a:r>
          </a:p>
          <a:p>
            <a:pPr lvl="1">
              <a:defRPr/>
            </a:pPr>
            <a:endParaRPr lang="en-US" sz="2400" dirty="0">
              <a:solidFill>
                <a:schemeClr val="bg2"/>
              </a:solidFill>
            </a:endParaRPr>
          </a:p>
          <a:p>
            <a:pPr>
              <a:defRPr/>
            </a:pPr>
            <a:endParaRPr lang="en-US" dirty="0"/>
          </a:p>
        </p:txBody>
      </p:sp>
      <p:sp>
        <p:nvSpPr>
          <p:cNvPr id="29700" name="Slide Number Placeholder 3">
            <a:extLst>
              <a:ext uri="{FF2B5EF4-FFF2-40B4-BE49-F238E27FC236}">
                <a16:creationId xmlns:a16="http://schemas.microsoft.com/office/drawing/2014/main" id="{C206FF88-DF65-4993-84DF-5DA4DC7FEB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CAF9DCC9-1199-4D50-8755-C8F11298213F}" type="slidenum">
              <a:rPr lang="en-US" altLang="en-US" sz="1200" smtClean="0"/>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a:extLst>
              <a:ext uri="{FF2B5EF4-FFF2-40B4-BE49-F238E27FC236}">
                <a16:creationId xmlns:a16="http://schemas.microsoft.com/office/drawing/2014/main" id="{18BD7611-C854-41CF-8111-FFA64D8270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189C4A7F-B03D-4ADC-8CE3-BD676CEA274F}" type="slidenum">
              <a:rPr lang="en-US" altLang="en-US" sz="1200" smtClean="0"/>
              <a:pPr/>
              <a:t>13</a:t>
            </a:fld>
            <a:endParaRPr lang="en-US" altLang="en-US" sz="1200"/>
          </a:p>
        </p:txBody>
      </p:sp>
      <p:sp>
        <p:nvSpPr>
          <p:cNvPr id="31747" name="Rectangle 2">
            <a:extLst>
              <a:ext uri="{FF2B5EF4-FFF2-40B4-BE49-F238E27FC236}">
                <a16:creationId xmlns:a16="http://schemas.microsoft.com/office/drawing/2014/main" id="{51F4AD43-C960-45B6-AF4E-DF40631DB788}"/>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DA2DFC7E-5AD6-41BB-91B4-4E21E1BAC5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Emphasize that it is the stories not the bible that the ancient chinese knew</a:t>
            </a:r>
          </a:p>
          <a:p>
            <a:endParaRPr lang="en-US" altLang="en-US"/>
          </a:p>
          <a:p>
            <a:r>
              <a:rPr lang="en-US" altLang="en-US"/>
              <a:t>Will read (slides 13 – 14) the bibles stories.. And show that the words in Chinese language show that the chinese knew these STORIES.. That the stories were used to make  some of the words they used.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02DCB8E0-7C37-41EC-A523-402B5F3252F9}"/>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0EC033E2-A70B-4396-AB4A-655A4102806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Simply shows the migration from the west TO THE EAST</a:t>
            </a:r>
          </a:p>
          <a:p>
            <a:endParaRPr lang="en-US" altLang="en-US"/>
          </a:p>
          <a:p>
            <a:r>
              <a:rPr lang="en-US" altLang="en-US"/>
              <a:t>We can learn this from the Chinese Language .. </a:t>
            </a:r>
          </a:p>
          <a:p>
            <a:r>
              <a:rPr lang="en-US" altLang="en-US"/>
              <a:t>[next slide illustrate word for ‘migrate’..  From this story ]</a:t>
            </a:r>
          </a:p>
        </p:txBody>
      </p:sp>
      <p:sp>
        <p:nvSpPr>
          <p:cNvPr id="33796" name="Slide Number Placeholder 3">
            <a:extLst>
              <a:ext uri="{FF2B5EF4-FFF2-40B4-BE49-F238E27FC236}">
                <a16:creationId xmlns:a16="http://schemas.microsoft.com/office/drawing/2014/main" id="{FE71B33E-F0EB-424E-80D8-8BD35BD531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2F4B9221-8690-46FB-A2C5-EDDF5FE20D58}" type="slidenum">
              <a:rPr lang="en-US" altLang="en-US" sz="1200" smtClean="0"/>
              <a:pPr/>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a:extLst>
              <a:ext uri="{FF2B5EF4-FFF2-40B4-BE49-F238E27FC236}">
                <a16:creationId xmlns:a16="http://schemas.microsoft.com/office/drawing/2014/main" id="{B41F4A19-47D4-4F10-A695-5426021D91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572F6EFB-DA7F-44A7-B524-35D12819AA6A}" type="slidenum">
              <a:rPr lang="en-US" altLang="en-US" sz="1200" smtClean="0"/>
              <a:pPr/>
              <a:t>15</a:t>
            </a:fld>
            <a:endParaRPr lang="en-US" altLang="en-US" sz="1200"/>
          </a:p>
        </p:txBody>
      </p:sp>
      <p:sp>
        <p:nvSpPr>
          <p:cNvPr id="35843" name="Rectangle 2">
            <a:extLst>
              <a:ext uri="{FF2B5EF4-FFF2-40B4-BE49-F238E27FC236}">
                <a16:creationId xmlns:a16="http://schemas.microsoft.com/office/drawing/2014/main" id="{5D683892-C0E9-4C0F-8E36-56016E82312C}"/>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81ED587F-B5F9-4901-8E61-42C5785A71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NOTICE: the character above for migrate is quite ancient.  Some people will not recognize it, but they will not deny it typically.</a:t>
            </a:r>
          </a:p>
          <a:p>
            <a:endParaRPr lang="en-US" altLang="en-US"/>
          </a:p>
          <a:p>
            <a:r>
              <a:rPr lang="en-US" altLang="en-US"/>
              <a:t>You might want to ask if they recognize it – </a:t>
            </a:r>
          </a:p>
          <a:p>
            <a:endParaRPr lang="en-US" altLang="en-US"/>
          </a:p>
          <a:p>
            <a:r>
              <a:rPr lang="en-US" altLang="en-US"/>
              <a:t>Mention it may be coincidence.  But you let me know when you no longer believe it is a coincidence.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7025608-8C35-4E93-B8C9-54A4A4A6C786}"/>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78731EDB-6169-426B-B21C-B61D95DA94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Another story that will be seen in the Chinese characters</a:t>
            </a:r>
          </a:p>
          <a:p>
            <a:endParaRPr lang="en-US" altLang="en-US"/>
          </a:p>
          <a:p>
            <a:r>
              <a:rPr lang="en-US" altLang="en-US"/>
              <a:t>{Page 3 Chin. Bible]</a:t>
            </a:r>
          </a:p>
        </p:txBody>
      </p:sp>
      <p:sp>
        <p:nvSpPr>
          <p:cNvPr id="37892" name="Slide Number Placeholder 3">
            <a:extLst>
              <a:ext uri="{FF2B5EF4-FFF2-40B4-BE49-F238E27FC236}">
                <a16:creationId xmlns:a16="http://schemas.microsoft.com/office/drawing/2014/main" id="{664E1879-BCE0-42E6-9E21-2B033F4BC7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137CC5B1-B6C8-4B62-8BCC-7493F1BAA325}" type="slidenum">
              <a:rPr lang="en-US" altLang="en-US" sz="1200" smtClean="0"/>
              <a:pPr/>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a:extLst>
              <a:ext uri="{FF2B5EF4-FFF2-40B4-BE49-F238E27FC236}">
                <a16:creationId xmlns:a16="http://schemas.microsoft.com/office/drawing/2014/main" id="{FBD39334-892A-4EF2-959A-7E0BBEE3AE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ACA825B3-96BD-4330-9F7F-F97FC1D0402C}" type="slidenum">
              <a:rPr lang="en-US" altLang="en-US" sz="1200" smtClean="0"/>
              <a:pPr/>
              <a:t>17</a:t>
            </a:fld>
            <a:endParaRPr lang="en-US" altLang="en-US" sz="1200"/>
          </a:p>
        </p:txBody>
      </p:sp>
      <p:sp>
        <p:nvSpPr>
          <p:cNvPr id="39939" name="Rectangle 2">
            <a:extLst>
              <a:ext uri="{FF2B5EF4-FFF2-40B4-BE49-F238E27FC236}">
                <a16:creationId xmlns:a16="http://schemas.microsoft.com/office/drawing/2014/main" id="{36FAF574-E9BF-45C6-B395-639231403059}"/>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2DFC2C06-E5D7-41B4-88EB-D1153AB5B8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Bring up the fact that the word mouth over time came to represent the whole body or the whole person – a “man”.</a:t>
            </a:r>
          </a:p>
          <a:p>
            <a:r>
              <a:rPr lang="en-US" altLang="en-US"/>
              <a:t>   FIRST -  to talk + walking  = Create</a:t>
            </a:r>
          </a:p>
          <a:p>
            <a:r>
              <a:rPr lang="en-US" altLang="en-US"/>
              <a:t>   BUT the word for TALK – adds more details from Gen. 2:7</a:t>
            </a:r>
          </a:p>
          <a:p>
            <a:r>
              <a:rPr lang="en-US" altLang="en-US"/>
              <a:t>   DUST + Breath/mouth + alive  = to talk</a:t>
            </a:r>
          </a:p>
          <a:p>
            <a:r>
              <a:rPr lang="en-US" altLang="en-US"/>
              <a:t>Thus this is a “Dust Man”.  He did breath.  Thus a “Living Dust Man”</a:t>
            </a:r>
          </a:p>
          <a:p>
            <a:r>
              <a:rPr lang="en-US" altLang="en-US"/>
              <a:t>Note that the slash for alive is also ancient and is seldom used by itself.  You may need to explain this to the younger kids.</a:t>
            </a:r>
          </a:p>
          <a:p>
            <a:r>
              <a:rPr lang="en-US" altLang="en-US"/>
              <a:t>Many of these ancient characters where dropped when the Chinese language was simplified over time.  The latest simplification occurred under “Mau – See – Tongue”  (Mauste Tung) in approx 1971.</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D8D1CA77-F06E-48F9-9FB5-70C9E68F5C15}"/>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2C59FDD2-4E1D-4CFA-B578-8817B8E01E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Shows they knew the story of creation -- </a:t>
            </a:r>
          </a:p>
        </p:txBody>
      </p:sp>
      <p:sp>
        <p:nvSpPr>
          <p:cNvPr id="41988" name="Slide Number Placeholder 3">
            <a:extLst>
              <a:ext uri="{FF2B5EF4-FFF2-40B4-BE49-F238E27FC236}">
                <a16:creationId xmlns:a16="http://schemas.microsoft.com/office/drawing/2014/main" id="{1FCD875E-9BDE-40E6-9FBE-CB164557ED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4928311C-3E04-43AC-9682-984071C2BEE4}" type="slidenum">
              <a:rPr lang="en-US" altLang="en-US" sz="1200" smtClean="0"/>
              <a:pPr/>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a:extLst>
              <a:ext uri="{FF2B5EF4-FFF2-40B4-BE49-F238E27FC236}">
                <a16:creationId xmlns:a16="http://schemas.microsoft.com/office/drawing/2014/main" id="{E982836D-A6D1-4AC0-8152-FB39B22075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2415906C-2408-4DC3-9722-662AE15CFFDA}" type="slidenum">
              <a:rPr lang="en-US" altLang="en-US" sz="1200" smtClean="0"/>
              <a:pPr/>
              <a:t>19</a:t>
            </a:fld>
            <a:endParaRPr lang="en-US" altLang="en-US" sz="1200"/>
          </a:p>
        </p:txBody>
      </p:sp>
      <p:sp>
        <p:nvSpPr>
          <p:cNvPr id="44035" name="Rectangle 2">
            <a:extLst>
              <a:ext uri="{FF2B5EF4-FFF2-40B4-BE49-F238E27FC236}">
                <a16:creationId xmlns:a16="http://schemas.microsoft.com/office/drawing/2014/main" id="{E32A6C4D-EABB-40EA-9A30-D1825F8C1C87}"/>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13D4E0A3-FFF8-4247-818F-D2B59660A2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Nice word.  It has the word Shan-Di.  (from earlier slide – the name of the ancient God of China – worshiped by animal sacrifice) …  For example, necklaces have this word on them.</a:t>
            </a:r>
          </a:p>
          <a:p>
            <a:endParaRPr lang="en-US" altLang="en-US"/>
          </a:p>
          <a:p>
            <a:r>
              <a:rPr lang="en-US" altLang="en-US"/>
              <a:t>‘happy’ – one man + garden + God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31">
            <a:extLst>
              <a:ext uri="{FF2B5EF4-FFF2-40B4-BE49-F238E27FC236}">
                <a16:creationId xmlns:a16="http://schemas.microsoft.com/office/drawing/2014/main" id="{4384E3CE-8BD0-4BC7-8A8A-0159296E5C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9745C8E8-769F-416B-963D-771BF5886E20}" type="slidenum">
              <a:rPr lang="en-US" altLang="en-US" sz="1200" smtClean="0"/>
              <a:pPr/>
              <a:t>2</a:t>
            </a:fld>
            <a:endParaRPr lang="en-US" altLang="en-US" sz="1200"/>
          </a:p>
        </p:txBody>
      </p:sp>
      <p:sp>
        <p:nvSpPr>
          <p:cNvPr id="9219" name="Rectangle 2">
            <a:extLst>
              <a:ext uri="{FF2B5EF4-FFF2-40B4-BE49-F238E27FC236}">
                <a16:creationId xmlns:a16="http://schemas.microsoft.com/office/drawing/2014/main" id="{41353BE5-B971-4FF6-A1BC-5454AD2037DD}"/>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6158F2BC-3A14-4D96-B0E0-DEAF1FE347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Building blocks    MOUTH  +  MAN  =  Older Brother</a:t>
            </a:r>
          </a:p>
          <a:p>
            <a:endParaRPr lang="en-US" altLang="en-US"/>
          </a:p>
          <a:p>
            <a:r>
              <a:rPr lang="en-US" altLang="en-US"/>
              <a:t>Why did they choose these two words to mean this?</a:t>
            </a:r>
          </a:p>
          <a:p>
            <a:endParaRPr lang="en-US" altLang="en-US"/>
          </a:p>
          <a:p>
            <a:r>
              <a:rPr lang="en-US" altLang="en-US"/>
              <a:t>I’m going to give a guess, you’re free to give your own.  The older brother or the oldest is the spokes person.</a:t>
            </a:r>
          </a:p>
          <a:p>
            <a:endParaRPr lang="en-US" altLang="en-US"/>
          </a:p>
          <a:p>
            <a:r>
              <a:rPr lang="en-US" altLang="en-US"/>
              <a:t>A book was written by a chinese man named C.H. Kang called “The Discovery of Genesis” (Concordia publishing.  Kang/Nelson)  </a:t>
            </a:r>
          </a:p>
          <a:p>
            <a:endParaRPr lang="en-US" altLang="en-US"/>
          </a:p>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a:extLst>
              <a:ext uri="{FF2B5EF4-FFF2-40B4-BE49-F238E27FC236}">
                <a16:creationId xmlns:a16="http://schemas.microsoft.com/office/drawing/2014/main" id="{D076349A-CF91-4153-852F-7BD8A7A3D7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33412C34-2E64-477C-A173-1774FC17F41E}" type="slidenum">
              <a:rPr lang="en-US" altLang="en-US" sz="1200" smtClean="0"/>
              <a:pPr/>
              <a:t>20</a:t>
            </a:fld>
            <a:endParaRPr lang="en-US" altLang="en-US" sz="1200"/>
          </a:p>
        </p:txBody>
      </p:sp>
      <p:sp>
        <p:nvSpPr>
          <p:cNvPr id="46083" name="Rectangle 2">
            <a:extLst>
              <a:ext uri="{FF2B5EF4-FFF2-40B4-BE49-F238E27FC236}">
                <a16:creationId xmlns:a16="http://schemas.microsoft.com/office/drawing/2014/main" id="{4844188B-B0C0-479A-ACE5-97172F0D972D}"/>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B6C22263-B6FE-47FA-8750-23A08B7712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What you want to show the Chinese with this slide is that the people in China who came from the tower of babel would get asked by their kids where they came from they would say </a:t>
            </a:r>
            <a:r>
              <a:rPr lang="en-US" altLang="en-US" b="1"/>
              <a:t>WEST</a:t>
            </a:r>
            <a:r>
              <a:rPr lang="en-US" altLang="en-US"/>
              <a:t> and point toward the tower of babel.</a:t>
            </a:r>
          </a:p>
          <a:p>
            <a:endParaRPr lang="en-US" altLang="en-US"/>
          </a:p>
          <a:p>
            <a:r>
              <a:rPr lang="en-US" altLang="en-US">
                <a:sym typeface="Wingdings" panose="05000000000000000000" pitchFamily="2" charset="2"/>
              </a:rPr>
              <a:t>  West = one/first  + person + enclosure/garden !</a:t>
            </a:r>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a:extLst>
              <a:ext uri="{FF2B5EF4-FFF2-40B4-BE49-F238E27FC236}">
                <a16:creationId xmlns:a16="http://schemas.microsoft.com/office/drawing/2014/main" id="{31951C04-03E2-4E92-B4D8-254B06F97F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EE630F68-201F-459C-A02E-7B6C6F3A423B}" type="slidenum">
              <a:rPr lang="en-US" altLang="en-US" sz="1200" smtClean="0"/>
              <a:pPr/>
              <a:t>21</a:t>
            </a:fld>
            <a:endParaRPr lang="en-US" altLang="en-US" sz="1200"/>
          </a:p>
        </p:txBody>
      </p:sp>
      <p:sp>
        <p:nvSpPr>
          <p:cNvPr id="48131" name="Rectangle 2">
            <a:extLst>
              <a:ext uri="{FF2B5EF4-FFF2-40B4-BE49-F238E27FC236}">
                <a16:creationId xmlns:a16="http://schemas.microsoft.com/office/drawing/2014/main" id="{FB186B03-1F46-47E3-8A19-1DAB232031C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D0A93DBF-1B72-4257-BD8F-DB7602FD04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Genesis 2:8</a:t>
            </a:r>
          </a:p>
          <a:p>
            <a:endParaRPr lang="en-US" altLang="en-US"/>
          </a:p>
          <a:p>
            <a:r>
              <a:rPr lang="en-US" altLang="en-US"/>
              <a:t>‘west’ = one / first + person + garden …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a:extLst>
              <a:ext uri="{FF2B5EF4-FFF2-40B4-BE49-F238E27FC236}">
                <a16:creationId xmlns:a16="http://schemas.microsoft.com/office/drawing/2014/main" id="{28E04EC0-32B5-4D53-973B-D07C2D1D1A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67DF8A31-9269-46E0-8F00-351FFF574FEA}" type="slidenum">
              <a:rPr lang="en-US" altLang="en-US" sz="1200" smtClean="0"/>
              <a:pPr/>
              <a:t>22</a:t>
            </a:fld>
            <a:endParaRPr lang="en-US" altLang="en-US" sz="1200"/>
          </a:p>
        </p:txBody>
      </p:sp>
      <p:sp>
        <p:nvSpPr>
          <p:cNvPr id="50179" name="Rectangle 2">
            <a:extLst>
              <a:ext uri="{FF2B5EF4-FFF2-40B4-BE49-F238E27FC236}">
                <a16:creationId xmlns:a16="http://schemas.microsoft.com/office/drawing/2014/main" id="{65139A86-59F7-4E7E-9477-80CE224F3A52}"/>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48F64AA2-40C7-4F1D-859D-FA80B1BCB1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is real important when you set this up.  Try to get them to read it out of their chinese bible.  </a:t>
            </a:r>
          </a:p>
          <a:p>
            <a:endParaRPr lang="en-US" altLang="en-US"/>
          </a:p>
          <a:p>
            <a:r>
              <a:rPr lang="en-US" altLang="en-US"/>
              <a:t>ASK THE QUESTION:  how many special trees ?</a:t>
            </a:r>
          </a:p>
          <a:p>
            <a:endParaRPr lang="en-US" altLang="en-US"/>
          </a:p>
          <a:p>
            <a:r>
              <a:rPr lang="en-US" altLang="en-US"/>
              <a:t>You’ve got to establish that God made all the trees but emphasize that god mad two special trees in the middle of the garden.</a:t>
            </a:r>
          </a:p>
          <a:p>
            <a:endParaRPr lang="en-US" altLang="en-US"/>
          </a:p>
          <a:p>
            <a:r>
              <a:rPr lang="en-US" altLang="en-US">
                <a:sym typeface="Wingdings" panose="05000000000000000000" pitchFamily="2" charset="2"/>
              </a:rPr>
              <a:t> These two trees used in interesting words such as ‘forbidden’</a:t>
            </a:r>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a:extLst>
              <a:ext uri="{FF2B5EF4-FFF2-40B4-BE49-F238E27FC236}">
                <a16:creationId xmlns:a16="http://schemas.microsoft.com/office/drawing/2014/main" id="{C1984F08-350F-4D13-9B0F-1545A3E867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0149D84D-7C1C-48C2-AB9A-D7B406C2DC26}" type="slidenum">
              <a:rPr lang="en-US" altLang="en-US" sz="1200" smtClean="0"/>
              <a:pPr/>
              <a:t>23</a:t>
            </a:fld>
            <a:endParaRPr lang="en-US" altLang="en-US" sz="1200"/>
          </a:p>
        </p:txBody>
      </p:sp>
      <p:sp>
        <p:nvSpPr>
          <p:cNvPr id="52227" name="Rectangle 2">
            <a:extLst>
              <a:ext uri="{FF2B5EF4-FFF2-40B4-BE49-F238E27FC236}">
                <a16:creationId xmlns:a16="http://schemas.microsoft.com/office/drawing/2014/main" id="{CAFC1279-201C-4295-BE99-A2868E5E3AB7}"/>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64ED9236-55AA-4977-8DB8-F2F654F0A5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‘forbidden’ =  two trees + command</a:t>
            </a:r>
          </a:p>
          <a:p>
            <a:endParaRPr lang="en-US" altLang="en-US"/>
          </a:p>
          <a:p>
            <a:r>
              <a:rPr lang="en-US" altLang="en-US"/>
              <a:t>From time to time go back and re-iterate the time line and the fact that these characters where written before the bible, and many years after these stories but not so long after that the stories were forgotten.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a:extLst>
              <a:ext uri="{FF2B5EF4-FFF2-40B4-BE49-F238E27FC236}">
                <a16:creationId xmlns:a16="http://schemas.microsoft.com/office/drawing/2014/main" id="{3E0B517C-0F06-4307-AD36-D9FFFD1B4A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273CA5E9-8C27-474C-837F-0AC683BC9715}" type="slidenum">
              <a:rPr lang="en-US" altLang="en-US" sz="1200" smtClean="0"/>
              <a:pPr/>
              <a:t>24</a:t>
            </a:fld>
            <a:endParaRPr lang="en-US" altLang="en-US" sz="1200"/>
          </a:p>
        </p:txBody>
      </p:sp>
      <p:sp>
        <p:nvSpPr>
          <p:cNvPr id="54275" name="Rectangle 2">
            <a:extLst>
              <a:ext uri="{FF2B5EF4-FFF2-40B4-BE49-F238E27FC236}">
                <a16:creationId xmlns:a16="http://schemas.microsoft.com/office/drawing/2014/main" id="{4F12BD4E-3AE1-4BDC-BCBA-BE0C48F1FA38}"/>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87A4D402-675C-4D0B-BC77-757C5E1BBE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Get them to read through verse 11 in their bible then come back and read in English.</a:t>
            </a:r>
          </a:p>
          <a:p>
            <a:endParaRPr lang="en-US" altLang="en-US"/>
          </a:p>
          <a:p>
            <a:r>
              <a:rPr lang="en-US" altLang="en-US"/>
              <a:t>GOING to ‘covet / desire’ – and shows this story of EVE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a:extLst>
              <a:ext uri="{FF2B5EF4-FFF2-40B4-BE49-F238E27FC236}">
                <a16:creationId xmlns:a16="http://schemas.microsoft.com/office/drawing/2014/main" id="{3D4BBD9B-17B4-40DC-8532-7C0D0FB2E3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A43C3CD6-6746-4CFB-A2A1-A156AF8F6321}" type="slidenum">
              <a:rPr lang="en-US" altLang="en-US" sz="1200" smtClean="0"/>
              <a:pPr/>
              <a:t>25</a:t>
            </a:fld>
            <a:endParaRPr lang="en-US" altLang="en-US" sz="1200"/>
          </a:p>
        </p:txBody>
      </p:sp>
      <p:sp>
        <p:nvSpPr>
          <p:cNvPr id="56323" name="Rectangle 2">
            <a:extLst>
              <a:ext uri="{FF2B5EF4-FFF2-40B4-BE49-F238E27FC236}">
                <a16:creationId xmlns:a16="http://schemas.microsoft.com/office/drawing/2014/main" id="{661887B5-F35D-4F3B-B3B4-3B25FB5ED3FE}"/>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B3DF38C6-5591-47A7-BC8E-81BEBE6038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2 trees  + woman  =  to covet / desire</a:t>
            </a:r>
          </a:p>
          <a:p>
            <a:endParaRPr lang="en-US" altLang="en-US"/>
          </a:p>
          <a:p>
            <a:r>
              <a:rPr lang="en-US" altLang="en-US"/>
              <a:t>Emphasize the </a:t>
            </a:r>
            <a:r>
              <a:rPr lang="en-US" altLang="en-US" b="1"/>
              <a:t>red</a:t>
            </a:r>
            <a:r>
              <a:rPr lang="en-US" altLang="en-US"/>
              <a:t> points above.  Make it fun.  She looked up and saw that tree and Uummmmmm.  It looked good.   This character also is one used with sexual connotations of lust and desire.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a:extLst>
              <a:ext uri="{FF2B5EF4-FFF2-40B4-BE49-F238E27FC236}">
                <a16:creationId xmlns:a16="http://schemas.microsoft.com/office/drawing/2014/main" id="{97F4511F-FC73-47DD-9017-7016307F80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D75DCA70-BC0B-4990-BFF6-6956D8D22859}" type="slidenum">
              <a:rPr lang="en-US" altLang="en-US" sz="1200" smtClean="0"/>
              <a:pPr/>
              <a:t>26</a:t>
            </a:fld>
            <a:endParaRPr lang="en-US" altLang="en-US" sz="1200"/>
          </a:p>
        </p:txBody>
      </p:sp>
      <p:sp>
        <p:nvSpPr>
          <p:cNvPr id="58371" name="Rectangle 2">
            <a:extLst>
              <a:ext uri="{FF2B5EF4-FFF2-40B4-BE49-F238E27FC236}">
                <a16:creationId xmlns:a16="http://schemas.microsoft.com/office/drawing/2014/main" id="{AF79B230-DFC2-4C74-9094-FE7A925016FC}"/>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80E32DD2-DE46-47CF-9DBA-A73CCC257A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BOTTOM:  Tempter made up of 3 words put together – </a:t>
            </a:r>
          </a:p>
          <a:p>
            <a:r>
              <a:rPr lang="en-US" altLang="en-US"/>
              <a:t>     Devil + two trees + cover  =  tempter</a:t>
            </a:r>
          </a:p>
          <a:p>
            <a:r>
              <a:rPr lang="en-US" altLang="en-US"/>
              <a:t>The word DEVIL – made up of 4 words …  </a:t>
            </a:r>
          </a:p>
          <a:p>
            <a:r>
              <a:rPr lang="en-US" altLang="en-US"/>
              <a:t>    Life or Motion + Secret, private + garden + man = devil, satan</a:t>
            </a:r>
          </a:p>
          <a:p>
            <a:endParaRPr lang="en-US" altLang="en-US"/>
          </a:p>
          <a:p>
            <a:endParaRPr lang="en-US" altLang="en-US"/>
          </a:p>
          <a:p>
            <a:r>
              <a:rPr lang="en-US" altLang="en-US"/>
              <a:t>Note without mentioning that the chinese call white western people the word devil/satan </a:t>
            </a:r>
          </a:p>
          <a:p>
            <a:endParaRPr lang="en-US" altLang="en-US"/>
          </a:p>
          <a:p>
            <a:r>
              <a:rPr lang="en-US" altLang="en-US"/>
              <a:t>NOTE: the first two characters above are ancient and more modern chinese people may not be familiar with them.</a:t>
            </a:r>
          </a:p>
          <a:p>
            <a:endParaRPr lang="en-US" altLang="en-US"/>
          </a:p>
          <a:p>
            <a:r>
              <a:rPr lang="en-US" altLang="en-US"/>
              <a:t>IMPORTANT:  Emphasize before going to the next slide “ Now what did the man and woman realize once they ate from the forbidden tree” .  Make them say the word “Naked”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a:extLst>
              <a:ext uri="{FF2B5EF4-FFF2-40B4-BE49-F238E27FC236}">
                <a16:creationId xmlns:a16="http://schemas.microsoft.com/office/drawing/2014/main" id="{FAB22C96-A351-4FE1-B6DB-5A1B852E9E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5572D639-EF4F-42A4-BF37-BE830FACA2DF}" type="slidenum">
              <a:rPr lang="en-US" altLang="en-US" sz="1200" smtClean="0"/>
              <a:pPr/>
              <a:t>27</a:t>
            </a:fld>
            <a:endParaRPr lang="en-US" altLang="en-US" sz="1200"/>
          </a:p>
        </p:txBody>
      </p:sp>
      <p:sp>
        <p:nvSpPr>
          <p:cNvPr id="60419" name="Rectangle 2">
            <a:extLst>
              <a:ext uri="{FF2B5EF4-FFF2-40B4-BE49-F238E27FC236}">
                <a16:creationId xmlns:a16="http://schemas.microsoft.com/office/drawing/2014/main" id="{68DC692E-7602-46EB-B175-F90A641A8446}"/>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A7D90343-9876-457D-A8AA-3B9207F0A9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Isn’t it interesting that in the bible the word fruit and the word naked are connected.  Can you think of any other reason or explanation for why your ancestors would connect fruit and man/clothing into the word naked.</a:t>
            </a:r>
          </a:p>
          <a:p>
            <a:endParaRPr lang="en-US" altLang="en-US"/>
          </a:p>
          <a:p>
            <a:r>
              <a:rPr lang="en-US" altLang="en-US"/>
              <a:t>Notice these two Chinese words for ‘naked’ --  how were they ‘combined’  </a:t>
            </a:r>
          </a:p>
          <a:p>
            <a:r>
              <a:rPr lang="en-US" altLang="en-US" b="1">
                <a:sym typeface="Wingdings" panose="05000000000000000000" pitchFamily="2" charset="2"/>
              </a:rPr>
              <a:t> </a:t>
            </a:r>
            <a:r>
              <a:rPr lang="en-US" altLang="en-US" b="1"/>
              <a:t>NEXT SLIDE shows the combined characters….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a:extLst>
              <a:ext uri="{FF2B5EF4-FFF2-40B4-BE49-F238E27FC236}">
                <a16:creationId xmlns:a16="http://schemas.microsoft.com/office/drawing/2014/main" id="{E19D30C5-3FA1-45C1-B23F-3BF045A78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E91DB364-15F2-4927-A373-8CF5AC617026}" type="slidenum">
              <a:rPr lang="en-US" altLang="en-US" sz="1200" smtClean="0"/>
              <a:pPr/>
              <a:t>28</a:t>
            </a:fld>
            <a:endParaRPr lang="en-US" altLang="en-US" sz="1200"/>
          </a:p>
        </p:txBody>
      </p:sp>
      <p:sp>
        <p:nvSpPr>
          <p:cNvPr id="62467" name="Rectangle 2">
            <a:extLst>
              <a:ext uri="{FF2B5EF4-FFF2-40B4-BE49-F238E27FC236}">
                <a16:creationId xmlns:a16="http://schemas.microsoft.com/office/drawing/2014/main" id="{1BB1F5DB-619A-400F-9FA5-4614E07583B3}"/>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DF712DDB-DA22-422F-A3D1-9974AE776F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‘man’ + ‘fruit’ = NAKED</a:t>
            </a:r>
          </a:p>
          <a:p>
            <a:r>
              <a:rPr lang="en-US" altLang="en-US"/>
              <a:t>‘clothing’ + ‘fruit’ = NAKED</a:t>
            </a:r>
          </a:p>
          <a:p>
            <a:endParaRPr lang="en-US" altLang="en-US"/>
          </a:p>
          <a:p>
            <a:r>
              <a:rPr lang="en-US" altLang="en-US"/>
              <a:t>Isn’t it interesting that in the bible the word fruit and the word naked are connected.  Can you think of any other reason or explanation for why your ancestors would connect fruit and man/clothing into the word naked.</a:t>
            </a:r>
          </a:p>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216ABAB9-9DFF-4EA5-9710-7621C4285FF4}"/>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0741514B-E9EC-4DE0-84CA-832D23904E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Mikey indicated there is some problem about the word ‘a piece’ – </a:t>
            </a:r>
          </a:p>
          <a:p>
            <a:r>
              <a:rPr lang="en-US" altLang="en-US"/>
              <a:t>    may be unused Ancient word ..  </a:t>
            </a:r>
          </a:p>
          <a:p>
            <a:endParaRPr lang="en-US" altLang="en-US"/>
          </a:p>
          <a:p>
            <a:r>
              <a:rPr lang="en-US" altLang="en-US"/>
              <a:t>READ out of Chinese..   [pg 4, and top of pg 5]</a:t>
            </a:r>
          </a:p>
          <a:p>
            <a:r>
              <a:rPr lang="en-US" altLang="en-US"/>
              <a:t>Curse on woman – greatly increased pain…</a:t>
            </a:r>
          </a:p>
          <a:p>
            <a:r>
              <a:rPr lang="en-US" altLang="en-US"/>
              <a:t>Chinese word includes again the ‘2 trees’ .. </a:t>
            </a:r>
          </a:p>
          <a:p>
            <a:endParaRPr lang="en-US" altLang="en-US"/>
          </a:p>
          <a:p>
            <a:r>
              <a:rPr lang="en-US" altLang="en-US">
                <a:sym typeface="Wingdings" panose="05000000000000000000" pitchFamily="2" charset="2"/>
              </a:rPr>
              <a:t>  The first murder</a:t>
            </a:r>
            <a:endParaRPr lang="en-US" altLang="en-US"/>
          </a:p>
        </p:txBody>
      </p:sp>
      <p:sp>
        <p:nvSpPr>
          <p:cNvPr id="64516" name="Slide Number Placeholder 3">
            <a:extLst>
              <a:ext uri="{FF2B5EF4-FFF2-40B4-BE49-F238E27FC236}">
                <a16:creationId xmlns:a16="http://schemas.microsoft.com/office/drawing/2014/main" id="{0E39031E-01E5-4103-A850-715411DDA3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EB8DDCA4-87FC-4839-971E-834C6BD82040}" type="slidenum">
              <a:rPr lang="en-US" altLang="en-US" sz="1200" smtClean="0"/>
              <a:pPr/>
              <a:t>29</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a:extLst>
              <a:ext uri="{FF2B5EF4-FFF2-40B4-BE49-F238E27FC236}">
                <a16:creationId xmlns:a16="http://schemas.microsoft.com/office/drawing/2014/main" id="{16DC4DA2-C544-4D43-8EE7-A691DB30E9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BCCDBFC9-BC2D-481D-B012-81B8E6450844}" type="slidenum">
              <a:rPr lang="en-US" altLang="en-US" sz="1200" smtClean="0"/>
              <a:pPr/>
              <a:t>3</a:t>
            </a:fld>
            <a:endParaRPr lang="en-US" altLang="en-US" sz="1200"/>
          </a:p>
        </p:txBody>
      </p:sp>
      <p:sp>
        <p:nvSpPr>
          <p:cNvPr id="11267" name="Rectangle 2">
            <a:extLst>
              <a:ext uri="{FF2B5EF4-FFF2-40B4-BE49-F238E27FC236}">
                <a16:creationId xmlns:a16="http://schemas.microsoft.com/office/drawing/2014/main" id="{97D97EA8-D4E9-4FD8-9D5F-074F5877F635}"/>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40A399A-1402-475D-890D-88D79AEB13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In building the Chinese language originally, they would select items and pictures which everyone understood and were common in their era.</a:t>
            </a:r>
          </a:p>
          <a:p>
            <a:endParaRPr lang="en-US" altLang="en-US"/>
          </a:p>
          <a:p>
            <a:r>
              <a:rPr lang="en-US" altLang="en-US"/>
              <a:t>The “mouth man” or “spokes person” for the family was usually the oldest son or brother</a:t>
            </a:r>
          </a:p>
          <a:p>
            <a:endParaRPr lang="en-US" altLang="en-US"/>
          </a:p>
          <a:p>
            <a:r>
              <a:rPr lang="en-US" altLang="en-US"/>
              <a:t>Some words are simple – rock, house ..  Just a picture</a:t>
            </a:r>
          </a:p>
          <a:p>
            <a:r>
              <a:rPr lang="en-US" altLang="en-US"/>
              <a:t>Some words are ‘ideas’ – harder to ‘picture’ -  anger, hatred,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a:extLst>
              <a:ext uri="{FF2B5EF4-FFF2-40B4-BE49-F238E27FC236}">
                <a16:creationId xmlns:a16="http://schemas.microsoft.com/office/drawing/2014/main" id="{4B724B78-F418-43D1-B0F4-9F4C4DCDAC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C668A864-AD70-46BC-BFA2-B373FB049E77}" type="slidenum">
              <a:rPr lang="en-US" altLang="en-US" sz="1200" smtClean="0"/>
              <a:pPr/>
              <a:t>30</a:t>
            </a:fld>
            <a:endParaRPr lang="en-US" altLang="en-US" sz="1200"/>
          </a:p>
        </p:txBody>
      </p:sp>
      <p:sp>
        <p:nvSpPr>
          <p:cNvPr id="66563" name="Rectangle 2">
            <a:extLst>
              <a:ext uri="{FF2B5EF4-FFF2-40B4-BE49-F238E27FC236}">
                <a16:creationId xmlns:a16="http://schemas.microsoft.com/office/drawing/2014/main" id="{F9F4E657-736A-4779-AA6C-2402BDE75DCD}"/>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D71249B1-7AE1-4771-9698-67876122C8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story of the FIRST murder .. Gen. 4:1-8  [pg. 5 and 6]</a:t>
            </a:r>
          </a:p>
          <a:p>
            <a:endParaRPr lang="en-US" altLang="en-US"/>
          </a:p>
          <a:p>
            <a:r>
              <a:rPr lang="en-US" altLang="en-US"/>
              <a:t>Have them read through v 15 in their own bible.   Ask probing questions and clarifying questions to make sure they understand including who was the murderer and the fact that he was the OLDER brother.  Emphasize that God put a mark on Cain to keep people from killing Cain.  Note that one of the chinese translations mentions that the mark was on the forehead.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a:extLst>
              <a:ext uri="{FF2B5EF4-FFF2-40B4-BE49-F238E27FC236}">
                <a16:creationId xmlns:a16="http://schemas.microsoft.com/office/drawing/2014/main" id="{A7C0547A-9E7C-4026-BF1B-0441D9B4B3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27F4BD97-0DA6-4111-80AF-4AD2116EF8C7}" type="slidenum">
              <a:rPr lang="en-US" altLang="en-US" sz="1200" smtClean="0"/>
              <a:pPr/>
              <a:t>31</a:t>
            </a:fld>
            <a:endParaRPr lang="en-US" altLang="en-US" sz="1200"/>
          </a:p>
        </p:txBody>
      </p:sp>
      <p:sp>
        <p:nvSpPr>
          <p:cNvPr id="68611" name="Rectangle 2">
            <a:extLst>
              <a:ext uri="{FF2B5EF4-FFF2-40B4-BE49-F238E27FC236}">
                <a16:creationId xmlns:a16="http://schemas.microsoft.com/office/drawing/2014/main" id="{FC838DFC-C570-49A3-9EA8-F14AAE3BF98A}"/>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04E7A36E-235D-4DB2-A6E4-31C9E6A060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Mouth  +  man  =  eldest son  </a:t>
            </a:r>
          </a:p>
          <a:p>
            <a:endParaRPr lang="en-US" altLang="en-US"/>
          </a:p>
          <a:p>
            <a:r>
              <a:rPr lang="en-US" altLang="en-US"/>
              <a:t>cruel / violent = a word that is pronounced the same..  </a:t>
            </a:r>
          </a:p>
          <a:p>
            <a:endParaRPr lang="en-US" altLang="en-US"/>
          </a:p>
          <a:p>
            <a:r>
              <a:rPr lang="en-US" altLang="en-US"/>
              <a:t>Note the mark.  Further note that the </a:t>
            </a:r>
            <a:r>
              <a:rPr lang="en-US" altLang="en-US" b="1" i="1" u="sng"/>
              <a:t>pronunciation</a:t>
            </a:r>
            <a:r>
              <a:rPr lang="en-US" altLang="en-US"/>
              <a:t> of older brother and violent is PRONOUNCED the same “Shun”.   It apparently is not spelled the same. …  </a:t>
            </a:r>
          </a:p>
          <a:p>
            <a:endParaRPr lang="en-US" altLang="en-US"/>
          </a:p>
          <a:p>
            <a:r>
              <a:rPr lang="en-US" altLang="en-US"/>
              <a:t>You may want them to say both.</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31">
            <a:extLst>
              <a:ext uri="{FF2B5EF4-FFF2-40B4-BE49-F238E27FC236}">
                <a16:creationId xmlns:a16="http://schemas.microsoft.com/office/drawing/2014/main" id="{7240FFC6-9410-4FC4-83EF-45C138D586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6FD96598-E98A-4AE7-A484-699AAB2E0FED}" type="slidenum">
              <a:rPr lang="en-US" altLang="en-US" sz="1200" smtClean="0"/>
              <a:pPr/>
              <a:t>32</a:t>
            </a:fld>
            <a:endParaRPr lang="en-US" altLang="en-US" sz="1200"/>
          </a:p>
        </p:txBody>
      </p:sp>
      <p:sp>
        <p:nvSpPr>
          <p:cNvPr id="70659" name="Rectangle 2">
            <a:extLst>
              <a:ext uri="{FF2B5EF4-FFF2-40B4-BE49-F238E27FC236}">
                <a16:creationId xmlns:a16="http://schemas.microsoft.com/office/drawing/2014/main" id="{33C382B5-976D-4A6C-A804-94380540858B}"/>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C51ADA9D-DE4D-49AC-B961-C1AFC93F2E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Genesis 6:11-18  Noah and 8 souls in a boat  [pg. 9]</a:t>
            </a:r>
          </a:p>
          <a:p>
            <a:r>
              <a:rPr lang="en-US" altLang="en-US"/>
              <a:t>Tell the story and make sure they understand it.  </a:t>
            </a:r>
          </a:p>
          <a:p>
            <a:r>
              <a:rPr lang="en-US" altLang="en-US"/>
              <a:t>  Wilson emphasized the design of the boat and modern agreement –  (maybe too much detail)</a:t>
            </a:r>
          </a:p>
          <a:p>
            <a:r>
              <a:rPr lang="en-US" altLang="en-US"/>
              <a:t>   and that God was merciful in his wrath – </a:t>
            </a:r>
          </a:p>
          <a:p>
            <a:r>
              <a:rPr lang="en-US" altLang="en-US"/>
              <a:t>    time to repent . Time to build the boat ..  120 years..  </a:t>
            </a:r>
          </a:p>
          <a:p>
            <a:endParaRPr lang="en-US" altLang="en-US" b="1"/>
          </a:p>
          <a:p>
            <a:r>
              <a:rPr lang="en-US" altLang="en-US" b="1"/>
              <a:t>Ask them how many were on the boat –   </a:t>
            </a:r>
          </a:p>
          <a:p>
            <a:r>
              <a:rPr lang="en-US" altLang="en-US"/>
              <a:t>THEN show next ‘bubble’ -  ‘Eight people on the boat’</a:t>
            </a:r>
          </a:p>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31">
            <a:extLst>
              <a:ext uri="{FF2B5EF4-FFF2-40B4-BE49-F238E27FC236}">
                <a16:creationId xmlns:a16="http://schemas.microsoft.com/office/drawing/2014/main" id="{35714570-6E1D-4452-ACF7-7EC698F56B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65427B9E-FE39-46DF-BA06-FCB6E39B0FC2}" type="slidenum">
              <a:rPr lang="en-US" altLang="en-US" sz="1200" smtClean="0"/>
              <a:pPr/>
              <a:t>33</a:t>
            </a:fld>
            <a:endParaRPr lang="en-US" altLang="en-US" sz="1200"/>
          </a:p>
        </p:txBody>
      </p:sp>
      <p:sp>
        <p:nvSpPr>
          <p:cNvPr id="72707" name="Rectangle 2">
            <a:extLst>
              <a:ext uri="{FF2B5EF4-FFF2-40B4-BE49-F238E27FC236}">
                <a16:creationId xmlns:a16="http://schemas.microsoft.com/office/drawing/2014/main" id="{D6312405-BE62-488D-815D-DE36E375F09F}"/>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BF21A545-F7AD-4EE4-A3C5-FD921E5A7E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Eight person boat = large ship</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21F5DE1D-CC5F-4C8C-B729-AC47D4005A89}"/>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id="{21F4D9AC-832E-4114-ADA4-2608C5948F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HOW did the ancient people of China know these THINGS ?  </a:t>
            </a:r>
          </a:p>
          <a:p>
            <a:r>
              <a:rPr lang="en-US" altLang="en-US"/>
              <a:t>They did not have a Bible </a:t>
            </a:r>
          </a:p>
          <a:p>
            <a:r>
              <a:rPr lang="en-US" altLang="en-US"/>
              <a:t>(it was written after they had left and migrated to China …  )   </a:t>
            </a:r>
          </a:p>
          <a:p>
            <a:r>
              <a:rPr lang="en-US" altLang="en-US"/>
              <a:t>THEY knew the stories…  </a:t>
            </a:r>
          </a:p>
          <a:p>
            <a:r>
              <a:rPr lang="en-US" altLang="en-US"/>
              <a:t>they were in fact part of the early history that we now read in the Bible. </a:t>
            </a:r>
          </a:p>
          <a:p>
            <a:r>
              <a:rPr lang="en-US" altLang="en-US"/>
              <a:t>These stories are part of the history of Chinese…   </a:t>
            </a:r>
          </a:p>
        </p:txBody>
      </p:sp>
      <p:sp>
        <p:nvSpPr>
          <p:cNvPr id="74756" name="Slide Number Placeholder 3">
            <a:extLst>
              <a:ext uri="{FF2B5EF4-FFF2-40B4-BE49-F238E27FC236}">
                <a16:creationId xmlns:a16="http://schemas.microsoft.com/office/drawing/2014/main" id="{C477BC64-A851-44F7-B387-14A2F81087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F55B6298-5D09-42DF-826A-0012B23080D6}" type="slidenum">
              <a:rPr lang="en-US" altLang="en-US" sz="1200" smtClean="0"/>
              <a:pPr/>
              <a:t>34</a:t>
            </a:fld>
            <a:endParaRPr lang="en-US"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31">
            <a:extLst>
              <a:ext uri="{FF2B5EF4-FFF2-40B4-BE49-F238E27FC236}">
                <a16:creationId xmlns:a16="http://schemas.microsoft.com/office/drawing/2014/main" id="{E58F6823-6BF8-4894-BF06-21039CEE07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2A48C89A-B56C-4A10-834D-B98BE4D4FCDB}" type="slidenum">
              <a:rPr lang="en-US" altLang="en-US" sz="1200" smtClean="0"/>
              <a:pPr/>
              <a:t>35</a:t>
            </a:fld>
            <a:endParaRPr lang="en-US" altLang="en-US" sz="1200"/>
          </a:p>
        </p:txBody>
      </p:sp>
      <p:sp>
        <p:nvSpPr>
          <p:cNvPr id="76803" name="Rectangle 2">
            <a:extLst>
              <a:ext uri="{FF2B5EF4-FFF2-40B4-BE49-F238E27FC236}">
                <a16:creationId xmlns:a16="http://schemas.microsoft.com/office/drawing/2014/main" id="{543AB54E-9CE8-432D-83AB-D1571CD9C71D}"/>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2488C84E-0200-4FF2-9260-12FA44323A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TOTAL -  </a:t>
            </a:r>
          </a:p>
          <a:p>
            <a:r>
              <a:rPr lang="en-US" altLang="en-US"/>
              <a:t>Before showing this slide ask them the total population of the earth if the flood actually occurred. </a:t>
            </a:r>
          </a:p>
          <a:p>
            <a:endParaRPr lang="en-US" altLang="en-US"/>
          </a:p>
          <a:p>
            <a:r>
              <a:rPr lang="en-US" altLang="en-US"/>
              <a:t>Eight + united + earth = total</a:t>
            </a:r>
          </a:p>
          <a:p>
            <a:r>
              <a:rPr lang="en-US" altLang="en-US"/>
              <a:t>Total + water = flood</a:t>
            </a:r>
          </a:p>
          <a:p>
            <a:r>
              <a:rPr lang="en-US" altLang="en-US"/>
              <a:t>Mouth + eight + water  =  to hand down, to continue</a:t>
            </a:r>
          </a:p>
          <a:p>
            <a:r>
              <a:rPr lang="en-US" altLang="en-US"/>
              <a:t>    Note the bible was handed down by eight people in a boat/water.</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2969425A-CA22-4CAF-816C-86C69BBBD017}"/>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663B8BFE-FD6F-43BE-A4E0-D9A4E99F78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Recap </a:t>
            </a:r>
          </a:p>
          <a:p>
            <a:r>
              <a:rPr lang="en-US" altLang="en-US"/>
              <a:t> the tower of Babel – and scattering</a:t>
            </a:r>
          </a:p>
          <a:p>
            <a:r>
              <a:rPr lang="en-US" altLang="en-US"/>
              <a:t>People took their earlier history stories – passed them down.</a:t>
            </a:r>
          </a:p>
          <a:p>
            <a:r>
              <a:rPr lang="en-US" altLang="en-US"/>
              <a:t>Chinese took these stories and are included in their language</a:t>
            </a:r>
          </a:p>
          <a:p>
            <a:r>
              <a:rPr lang="en-US" altLang="en-US"/>
              <a:t>Many Chinese words are simply combinations of various elements within these stories.</a:t>
            </a:r>
          </a:p>
          <a:p>
            <a:endParaRPr lang="en-US" altLang="en-US"/>
          </a:p>
          <a:p>
            <a:r>
              <a:rPr lang="en-US" altLang="en-US"/>
              <a:t>If these stories in the Chinese language are true – then the BIBLE is true.</a:t>
            </a:r>
          </a:p>
          <a:p>
            <a:r>
              <a:rPr lang="en-US" altLang="en-US"/>
              <a:t>The bible then is the story of the Chinese people’s beginning and their relationship with God.</a:t>
            </a:r>
          </a:p>
          <a:p>
            <a:r>
              <a:rPr lang="en-US" altLang="en-US"/>
              <a:t>Chinese need to study and investigate the story of the Bible and the GOD that was involved in them.  The God of the Bible (these stories) was the God of the Chinese people.  </a:t>
            </a:r>
          </a:p>
        </p:txBody>
      </p:sp>
      <p:sp>
        <p:nvSpPr>
          <p:cNvPr id="78852" name="Slide Number Placeholder 3">
            <a:extLst>
              <a:ext uri="{FF2B5EF4-FFF2-40B4-BE49-F238E27FC236}">
                <a16:creationId xmlns:a16="http://schemas.microsoft.com/office/drawing/2014/main" id="{9A6C50F6-D194-4FC5-B6BD-82FA701187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EEF44DEE-80CB-47CE-A481-81F34D8669C7}" type="slidenum">
              <a:rPr lang="en-US" altLang="en-US" sz="1200" smtClean="0"/>
              <a:pPr/>
              <a:t>36</a:t>
            </a:fld>
            <a:endParaRPr lang="en-US"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5E6389E0-C80F-460C-85D0-FA718E475C5E}"/>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EF22ADFF-04B5-48B8-B207-A56AB7CE25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Recap </a:t>
            </a:r>
          </a:p>
          <a:p>
            <a:r>
              <a:rPr lang="en-US" altLang="en-US"/>
              <a:t> the tower of Babel – and scattering</a:t>
            </a:r>
          </a:p>
          <a:p>
            <a:r>
              <a:rPr lang="en-US" altLang="en-US"/>
              <a:t>People took their earlier history stories – passed them down.</a:t>
            </a:r>
          </a:p>
          <a:p>
            <a:r>
              <a:rPr lang="en-US" altLang="en-US"/>
              <a:t>Chinese took these stories and are included in their language</a:t>
            </a:r>
          </a:p>
          <a:p>
            <a:r>
              <a:rPr lang="en-US" altLang="en-US"/>
              <a:t>Many Chinese words are simply combinations of various elements within these stories.</a:t>
            </a:r>
          </a:p>
          <a:p>
            <a:endParaRPr lang="en-US" altLang="en-US"/>
          </a:p>
          <a:p>
            <a:r>
              <a:rPr lang="en-US" altLang="en-US"/>
              <a:t>If these stories in the Chinese language are true – then the BIBLE is true.</a:t>
            </a:r>
          </a:p>
          <a:p>
            <a:r>
              <a:rPr lang="en-US" altLang="en-US"/>
              <a:t>The bible then is the story of the Chinese people’s beginning and their relationship with God.</a:t>
            </a:r>
          </a:p>
          <a:p>
            <a:r>
              <a:rPr lang="en-US" altLang="en-US"/>
              <a:t>Chinese need to study and investigate the story of the Bible and the GOD that was involved in them.  The God of the Bible (these stories) was the God of the Chinese people.  </a:t>
            </a:r>
          </a:p>
        </p:txBody>
      </p:sp>
      <p:sp>
        <p:nvSpPr>
          <p:cNvPr id="80900" name="Slide Number Placeholder 3">
            <a:extLst>
              <a:ext uri="{FF2B5EF4-FFF2-40B4-BE49-F238E27FC236}">
                <a16:creationId xmlns:a16="http://schemas.microsoft.com/office/drawing/2014/main" id="{563C42C5-6CDE-45EA-8023-24565ED995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BCF90DE4-B318-42ED-993E-5AB71B382136}" type="slidenum">
              <a:rPr lang="en-US" altLang="en-US" sz="1200" smtClean="0"/>
              <a:pPr/>
              <a:t>37</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4B0998BE-96D8-4BB9-8373-03E5D02C9523}"/>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3F187C82-7EFE-4F22-ACC0-12B725C19329}"/>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The source of this study – from people who were fluent in Chinese and who had studied the Bible… </a:t>
            </a:r>
          </a:p>
          <a:p>
            <a:pPr>
              <a:defRPr/>
            </a:pPr>
            <a:r>
              <a:rPr lang="en-US" altLang="en-US" dirty="0"/>
              <a:t>The Discovery of Genesis  C.H. Kang</a:t>
            </a:r>
          </a:p>
          <a:p>
            <a:pPr>
              <a:defRPr/>
            </a:pPr>
            <a:endParaRPr lang="en-US" altLang="en-US" dirty="0"/>
          </a:p>
          <a:p>
            <a:pPr marL="171450" indent="-171450">
              <a:buFont typeface="Wingdings" panose="05000000000000000000" pitchFamily="2" charset="2"/>
              <a:buChar char="à"/>
              <a:defRPr/>
            </a:pPr>
            <a:r>
              <a:rPr lang="en-US" altLang="en-US" dirty="0">
                <a:sym typeface="Wingdings" panose="05000000000000000000" pitchFamily="2" charset="2"/>
              </a:rPr>
              <a:t>Before Buddha – Chinese worshipped the same God as described in the Bible… </a:t>
            </a:r>
          </a:p>
          <a:p>
            <a:pPr marL="171450" indent="-171450">
              <a:buFont typeface="Wingdings" panose="05000000000000000000" pitchFamily="2" charset="2"/>
              <a:buChar char="à"/>
              <a:defRPr/>
            </a:pPr>
            <a:endParaRPr lang="en-US" altLang="en-US" dirty="0">
              <a:sym typeface="Wingdings" panose="05000000000000000000" pitchFamily="2" charset="2"/>
            </a:endParaRPr>
          </a:p>
          <a:p>
            <a:pPr marL="171450" indent="-171450">
              <a:buFont typeface="Wingdings" panose="05000000000000000000" pitchFamily="2" charset="2"/>
              <a:buChar char="à"/>
              <a:defRPr/>
            </a:pPr>
            <a:r>
              <a:rPr lang="en-US" altLang="en-US" dirty="0">
                <a:sym typeface="Wingdings" panose="05000000000000000000" pitchFamily="2" charset="2"/>
              </a:rPr>
              <a:t>FOOTNOTE: There have been reviews/rebuttals – so it has gone thru several editions / changes!</a:t>
            </a:r>
          </a:p>
          <a:p>
            <a:pPr marL="171450" indent="-171450">
              <a:buFont typeface="Wingdings" panose="05000000000000000000" pitchFamily="2" charset="2"/>
              <a:buChar char="à"/>
              <a:defRPr/>
            </a:pPr>
            <a:r>
              <a:rPr lang="en-US" altLang="en-US" dirty="0">
                <a:sym typeface="Wingdings" panose="05000000000000000000" pitchFamily="2" charset="2"/>
              </a:rPr>
              <a:t>There may STILL be some obscurity to all of this, but it seems likely, and we use it to create interest in learning the bible stories.</a:t>
            </a:r>
          </a:p>
          <a:p>
            <a:pPr marL="171450" indent="-171450">
              <a:buFont typeface="Wingdings" panose="05000000000000000000" pitchFamily="2" charset="2"/>
              <a:buChar char="à"/>
              <a:defRPr/>
            </a:pPr>
            <a:endParaRPr lang="en-US" altLang="en-US" dirty="0"/>
          </a:p>
        </p:txBody>
      </p:sp>
      <p:sp>
        <p:nvSpPr>
          <p:cNvPr id="13316" name="Slide Number Placeholder 3">
            <a:extLst>
              <a:ext uri="{FF2B5EF4-FFF2-40B4-BE49-F238E27FC236}">
                <a16:creationId xmlns:a16="http://schemas.microsoft.com/office/drawing/2014/main" id="{43FB621A-4E75-4DD9-82C9-78CDFFAD6E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46396402-A1E6-4105-B77F-2BE19F1F314D}" type="slidenum">
              <a:rPr lang="en-US" altLang="en-US" sz="1200" smtClean="0"/>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A94646F-88FB-4277-9CD1-F266E7837F59}"/>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61CE53AD-D04E-4F5A-8741-7F97142AEF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364" name="Slide Number Placeholder 3">
            <a:extLst>
              <a:ext uri="{FF2B5EF4-FFF2-40B4-BE49-F238E27FC236}">
                <a16:creationId xmlns:a16="http://schemas.microsoft.com/office/drawing/2014/main" id="{3ADF760B-8454-44D1-8E53-849465CD87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1B31FB77-D3C8-4AA1-A90B-1467376B92FD}" type="slidenum">
              <a:rPr lang="en-US" altLang="en-US" sz="1200" smtClean="0"/>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40DF16F-01A1-4DDC-B76B-A3DE7127F787}"/>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3742F53D-21B5-46A3-B581-523456603B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 Time when there was ONE God – ONE people – </a:t>
            </a:r>
          </a:p>
          <a:p>
            <a:r>
              <a:rPr lang="en-US" altLang="en-US"/>
              <a:t>They all had the same ‘stories’ about their history .. </a:t>
            </a:r>
          </a:p>
          <a:p>
            <a:r>
              <a:rPr lang="en-US" altLang="en-US"/>
              <a:t>The proof of this is in the Ancient Chinese Characters</a:t>
            </a:r>
          </a:p>
        </p:txBody>
      </p:sp>
      <p:sp>
        <p:nvSpPr>
          <p:cNvPr id="17412" name="Slide Number Placeholder 3">
            <a:extLst>
              <a:ext uri="{FF2B5EF4-FFF2-40B4-BE49-F238E27FC236}">
                <a16:creationId xmlns:a16="http://schemas.microsoft.com/office/drawing/2014/main" id="{4423EB2A-3C18-43EF-9FCB-30BF8312510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040BAA50-0208-4EDB-8144-55477B17D756}" type="slidenum">
              <a:rPr lang="en-US" altLang="en-US" sz="1200" smtClean="0"/>
              <a:pPr/>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a:extLst>
              <a:ext uri="{FF2B5EF4-FFF2-40B4-BE49-F238E27FC236}">
                <a16:creationId xmlns:a16="http://schemas.microsoft.com/office/drawing/2014/main" id="{D8199335-6481-4680-BCD0-94343D81EC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F546E553-E46C-49CF-9F51-BDB5511FCBF8}" type="slidenum">
              <a:rPr lang="en-US" altLang="en-US" sz="1200" smtClean="0"/>
              <a:pPr/>
              <a:t>7</a:t>
            </a:fld>
            <a:endParaRPr lang="en-US" altLang="en-US" sz="1200"/>
          </a:p>
        </p:txBody>
      </p:sp>
      <p:sp>
        <p:nvSpPr>
          <p:cNvPr id="19459" name="Rectangle 2">
            <a:extLst>
              <a:ext uri="{FF2B5EF4-FFF2-40B4-BE49-F238E27FC236}">
                <a16:creationId xmlns:a16="http://schemas.microsoft.com/office/drawing/2014/main" id="{45E597E6-1987-43EE-9E88-B8B96A4CFFC3}"/>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15AA11BF-8B2E-4750-A393-0536182E6D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Approx 1500 years after the flood</a:t>
            </a:r>
          </a:p>
          <a:p>
            <a:r>
              <a:rPr lang="en-US" altLang="en-US"/>
              <a:t>Chinese Language developed BEFORE – the Bible written, Buddha lived, Jesus lived</a:t>
            </a:r>
          </a:p>
          <a:p>
            <a:r>
              <a:rPr lang="en-US" altLang="en-US"/>
              <a:t>BUT the Bible tells stories about the time long before – </a:t>
            </a:r>
          </a:p>
          <a:p>
            <a:r>
              <a:rPr lang="en-US" altLang="en-US"/>
              <a:t>Before the Chinese language --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8398B76-BD87-4009-9BE9-CC81BA270786}"/>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53D4621C-7057-4BDE-A5D8-22542E4E9B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Early Chinese God -  a Creator God who was worshipped by animal Sacrifice … </a:t>
            </a:r>
          </a:p>
          <a:p>
            <a:endParaRPr lang="en-US" altLang="en-US"/>
          </a:p>
          <a:p>
            <a:r>
              <a:rPr lang="en-US" altLang="en-US"/>
              <a:t>Pronounced   ‘Shung Dee’ .. </a:t>
            </a:r>
          </a:p>
        </p:txBody>
      </p:sp>
      <p:sp>
        <p:nvSpPr>
          <p:cNvPr id="21508" name="Slide Number Placeholder 3">
            <a:extLst>
              <a:ext uri="{FF2B5EF4-FFF2-40B4-BE49-F238E27FC236}">
                <a16:creationId xmlns:a16="http://schemas.microsoft.com/office/drawing/2014/main" id="{1A1F8E8D-4C3B-497C-87FE-486C5FF85CE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7BB7DBED-F24A-44D5-8579-F3B49F173D8D}" type="slidenum">
              <a:rPr lang="en-US" altLang="en-US" sz="1200" smtClean="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a:extLst>
              <a:ext uri="{FF2B5EF4-FFF2-40B4-BE49-F238E27FC236}">
                <a16:creationId xmlns:a16="http://schemas.microsoft.com/office/drawing/2014/main" id="{CE44BF71-6198-421F-BF92-0D6E279707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b="1">
                <a:solidFill>
                  <a:schemeClr val="tx2"/>
                </a:solidFill>
                <a:latin typeface="Times New Roman" panose="02020603050405020304" pitchFamily="18" charset="0"/>
              </a:defRPr>
            </a:lvl9pPr>
          </a:lstStyle>
          <a:p>
            <a:fld id="{C0C69A04-5D69-45AD-A6F6-E06323C0E32A}" type="slidenum">
              <a:rPr lang="en-US" altLang="en-US" sz="1200" smtClean="0"/>
              <a:pPr/>
              <a:t>9</a:t>
            </a:fld>
            <a:endParaRPr lang="en-US" altLang="en-US" sz="1200"/>
          </a:p>
        </p:txBody>
      </p:sp>
      <p:sp>
        <p:nvSpPr>
          <p:cNvPr id="23555" name="Rectangle 2">
            <a:extLst>
              <a:ext uri="{FF2B5EF4-FFF2-40B4-BE49-F238E27FC236}">
                <a16:creationId xmlns:a16="http://schemas.microsoft.com/office/drawing/2014/main" id="{DAAC3013-B2B4-45B4-A2D4-321DC21880DA}"/>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6960685D-7D1D-4474-A84D-78E561DABD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Shaw, Shung, Chou are the phonetic pronunciations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1939E65C-B241-4938-B2AB-45AD00AC018A}"/>
              </a:ext>
            </a:extLst>
          </p:cNvPr>
          <p:cNvGrpSpPr>
            <a:grpSpLocks/>
          </p:cNvGrpSpPr>
          <p:nvPr/>
        </p:nvGrpSpPr>
        <p:grpSpPr bwMode="auto">
          <a:xfrm>
            <a:off x="377825" y="1676400"/>
            <a:ext cx="8389938" cy="4421188"/>
            <a:chOff x="238" y="1056"/>
            <a:chExt cx="5285" cy="2785"/>
          </a:xfrm>
        </p:grpSpPr>
        <p:grpSp>
          <p:nvGrpSpPr>
            <p:cNvPr id="5" name="Group 3">
              <a:extLst>
                <a:ext uri="{FF2B5EF4-FFF2-40B4-BE49-F238E27FC236}">
                  <a16:creationId xmlns:a16="http://schemas.microsoft.com/office/drawing/2014/main" id="{04129596-9A38-49AD-A224-175B7DCC9166}"/>
                </a:ext>
              </a:extLst>
            </p:cNvPr>
            <p:cNvGrpSpPr>
              <a:grpSpLocks/>
            </p:cNvGrpSpPr>
            <p:nvPr/>
          </p:nvGrpSpPr>
          <p:grpSpPr bwMode="auto">
            <a:xfrm>
              <a:off x="238" y="1056"/>
              <a:ext cx="5285" cy="1393"/>
              <a:chOff x="238" y="1056"/>
              <a:chExt cx="5285" cy="1393"/>
            </a:xfrm>
          </p:grpSpPr>
          <p:sp>
            <p:nvSpPr>
              <p:cNvPr id="14" name="Rectangle 4">
                <a:extLst>
                  <a:ext uri="{FF2B5EF4-FFF2-40B4-BE49-F238E27FC236}">
                    <a16:creationId xmlns:a16="http://schemas.microsoft.com/office/drawing/2014/main" id="{72151CD9-51CE-4554-91E6-3528F532EAC0}"/>
                  </a:ext>
                </a:extLst>
              </p:cNvPr>
              <p:cNvSpPr>
                <a:spLocks noChangeArrowheads="1"/>
              </p:cNvSpPr>
              <p:nvPr/>
            </p:nvSpPr>
            <p:spPr bwMode="auto">
              <a:xfrm>
                <a:off x="243" y="1057"/>
                <a:ext cx="5272" cy="1391"/>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4000" b="1">
                    <a:solidFill>
                      <a:schemeClr val="tx2"/>
                    </a:solidFill>
                    <a:latin typeface="Times New Roman" panose="02020603050405020304" pitchFamily="18" charset="0"/>
                  </a:defRPr>
                </a:lvl9pPr>
              </a:lstStyle>
              <a:p>
                <a:pPr algn="ctr">
                  <a:defRPr/>
                </a:pPr>
                <a:endParaRPr lang="en-US" altLang="en-US"/>
              </a:p>
            </p:txBody>
          </p:sp>
          <p:sp>
            <p:nvSpPr>
              <p:cNvPr id="15" name="Freeform 5">
                <a:extLst>
                  <a:ext uri="{FF2B5EF4-FFF2-40B4-BE49-F238E27FC236}">
                    <a16:creationId xmlns:a16="http://schemas.microsoft.com/office/drawing/2014/main" id="{19B52660-D10F-4C16-AEFA-F8E0A16F4F8E}"/>
                  </a:ext>
                </a:extLst>
              </p:cNvPr>
              <p:cNvSpPr>
                <a:spLocks/>
              </p:cNvSpPr>
              <p:nvPr/>
            </p:nvSpPr>
            <p:spPr bwMode="auto">
              <a:xfrm>
                <a:off x="238" y="1056"/>
                <a:ext cx="5273" cy="1393"/>
              </a:xfrm>
              <a:custGeom>
                <a:avLst/>
                <a:gdLst>
                  <a:gd name="T0" fmla="*/ 5272 w 5273"/>
                  <a:gd name="T1" fmla="*/ 0 h 1393"/>
                  <a:gd name="T2" fmla="*/ 0 w 5273"/>
                  <a:gd name="T3" fmla="*/ 0 h 1393"/>
                  <a:gd name="T4" fmla="*/ 0 w 5273"/>
                  <a:gd name="T5" fmla="*/ 1392 h 1393"/>
                  <a:gd name="T6" fmla="*/ 0 60000 65536"/>
                  <a:gd name="T7" fmla="*/ 0 60000 65536"/>
                  <a:gd name="T8" fmla="*/ 0 60000 65536"/>
                </a:gdLst>
                <a:ahLst/>
                <a:cxnLst>
                  <a:cxn ang="T6">
                    <a:pos x="T0" y="T1"/>
                  </a:cxn>
                  <a:cxn ang="T7">
                    <a:pos x="T2" y="T3"/>
                  </a:cxn>
                  <a:cxn ang="T8">
                    <a:pos x="T4" y="T5"/>
                  </a:cxn>
                </a:cxnLst>
                <a:rect l="0" t="0" r="r" b="b"/>
                <a:pathLst>
                  <a:path w="5273" h="1393">
                    <a:moveTo>
                      <a:pt x="5272" y="0"/>
                    </a:moveTo>
                    <a:lnTo>
                      <a:pt x="0" y="0"/>
                    </a:lnTo>
                    <a:lnTo>
                      <a:pt x="0" y="1392"/>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6">
                <a:extLst>
                  <a:ext uri="{FF2B5EF4-FFF2-40B4-BE49-F238E27FC236}">
                    <a16:creationId xmlns:a16="http://schemas.microsoft.com/office/drawing/2014/main" id="{FE18F529-A7C2-491E-A01D-F16ADAF12352}"/>
                  </a:ext>
                </a:extLst>
              </p:cNvPr>
              <p:cNvSpPr>
                <a:spLocks/>
              </p:cNvSpPr>
              <p:nvPr/>
            </p:nvSpPr>
            <p:spPr bwMode="auto">
              <a:xfrm>
                <a:off x="250" y="1056"/>
                <a:ext cx="5273" cy="1393"/>
              </a:xfrm>
              <a:custGeom>
                <a:avLst/>
                <a:gdLst>
                  <a:gd name="T0" fmla="*/ 5272 w 5273"/>
                  <a:gd name="T1" fmla="*/ 0 h 1393"/>
                  <a:gd name="T2" fmla="*/ 5272 w 5273"/>
                  <a:gd name="T3" fmla="*/ 1392 h 1393"/>
                  <a:gd name="T4" fmla="*/ 0 w 5273"/>
                  <a:gd name="T5" fmla="*/ 1392 h 1393"/>
                  <a:gd name="T6" fmla="*/ 0 60000 65536"/>
                  <a:gd name="T7" fmla="*/ 0 60000 65536"/>
                  <a:gd name="T8" fmla="*/ 0 60000 65536"/>
                </a:gdLst>
                <a:ahLst/>
                <a:cxnLst>
                  <a:cxn ang="T6">
                    <a:pos x="T0" y="T1"/>
                  </a:cxn>
                  <a:cxn ang="T7">
                    <a:pos x="T2" y="T3"/>
                  </a:cxn>
                  <a:cxn ang="T8">
                    <a:pos x="T4" y="T5"/>
                  </a:cxn>
                </a:cxnLst>
                <a:rect l="0" t="0" r="r" b="b"/>
                <a:pathLst>
                  <a:path w="5273" h="1393">
                    <a:moveTo>
                      <a:pt x="5272" y="0"/>
                    </a:moveTo>
                    <a:lnTo>
                      <a:pt x="5272" y="1392"/>
                    </a:lnTo>
                    <a:lnTo>
                      <a:pt x="0" y="1392"/>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 name="Group 7">
              <a:extLst>
                <a:ext uri="{FF2B5EF4-FFF2-40B4-BE49-F238E27FC236}">
                  <a16:creationId xmlns:a16="http://schemas.microsoft.com/office/drawing/2014/main" id="{9F928508-09BB-4EAC-B2E5-43F9A0382089}"/>
                </a:ext>
              </a:extLst>
            </p:cNvPr>
            <p:cNvGrpSpPr>
              <a:grpSpLocks/>
            </p:cNvGrpSpPr>
            <p:nvPr/>
          </p:nvGrpSpPr>
          <p:grpSpPr bwMode="auto">
            <a:xfrm>
              <a:off x="240" y="3744"/>
              <a:ext cx="5281" cy="97"/>
              <a:chOff x="240" y="3744"/>
              <a:chExt cx="5281" cy="97"/>
            </a:xfrm>
          </p:grpSpPr>
          <p:sp>
            <p:nvSpPr>
              <p:cNvPr id="11" name="Rectangle 8">
                <a:extLst>
                  <a:ext uri="{FF2B5EF4-FFF2-40B4-BE49-F238E27FC236}">
                    <a16:creationId xmlns:a16="http://schemas.microsoft.com/office/drawing/2014/main" id="{090E4B23-FE98-43FC-9E79-5B7C09815B78}"/>
                  </a:ext>
                </a:extLst>
              </p:cNvPr>
              <p:cNvSpPr>
                <a:spLocks noChangeArrowheads="1"/>
              </p:cNvSpPr>
              <p:nvPr/>
            </p:nvSpPr>
            <p:spPr bwMode="auto">
              <a:xfrm>
                <a:off x="240" y="3744"/>
                <a:ext cx="5280" cy="96"/>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4000" b="1">
                    <a:solidFill>
                      <a:schemeClr val="tx2"/>
                    </a:solidFill>
                    <a:latin typeface="Times New Roman" panose="02020603050405020304" pitchFamily="18" charset="0"/>
                  </a:defRPr>
                </a:lvl9pPr>
              </a:lstStyle>
              <a:p>
                <a:pPr algn="ctr">
                  <a:defRPr/>
                </a:pPr>
                <a:endParaRPr lang="en-US" altLang="en-US"/>
              </a:p>
            </p:txBody>
          </p:sp>
          <p:sp>
            <p:nvSpPr>
              <p:cNvPr id="12" name="Freeform 9">
                <a:extLst>
                  <a:ext uri="{FF2B5EF4-FFF2-40B4-BE49-F238E27FC236}">
                    <a16:creationId xmlns:a16="http://schemas.microsoft.com/office/drawing/2014/main" id="{9C0D58CF-72B0-4151-969B-B1706C940CFD}"/>
                  </a:ext>
                </a:extLst>
              </p:cNvPr>
              <p:cNvSpPr>
                <a:spLocks/>
              </p:cNvSpPr>
              <p:nvPr/>
            </p:nvSpPr>
            <p:spPr bwMode="auto">
              <a:xfrm>
                <a:off x="240" y="3744"/>
                <a:ext cx="5281" cy="97"/>
              </a:xfrm>
              <a:custGeom>
                <a:avLst/>
                <a:gdLst>
                  <a:gd name="T0" fmla="*/ 5280 w 5281"/>
                  <a:gd name="T1" fmla="*/ 0 h 97"/>
                  <a:gd name="T2" fmla="*/ 0 w 5281"/>
                  <a:gd name="T3" fmla="*/ 0 h 97"/>
                  <a:gd name="T4" fmla="*/ 0 w 5281"/>
                  <a:gd name="T5" fmla="*/ 96 h 97"/>
                  <a:gd name="T6" fmla="*/ 0 60000 65536"/>
                  <a:gd name="T7" fmla="*/ 0 60000 65536"/>
                  <a:gd name="T8" fmla="*/ 0 60000 65536"/>
                </a:gdLst>
                <a:ahLst/>
                <a:cxnLst>
                  <a:cxn ang="T6">
                    <a:pos x="T0" y="T1"/>
                  </a:cxn>
                  <a:cxn ang="T7">
                    <a:pos x="T2" y="T3"/>
                  </a:cxn>
                  <a:cxn ang="T8">
                    <a:pos x="T4" y="T5"/>
                  </a:cxn>
                </a:cxnLst>
                <a:rect l="0" t="0" r="r" b="b"/>
                <a:pathLst>
                  <a:path w="5281" h="97">
                    <a:moveTo>
                      <a:pt x="5280" y="0"/>
                    </a:moveTo>
                    <a:lnTo>
                      <a:pt x="0" y="0"/>
                    </a:lnTo>
                    <a:lnTo>
                      <a:pt x="0" y="96"/>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10">
                <a:extLst>
                  <a:ext uri="{FF2B5EF4-FFF2-40B4-BE49-F238E27FC236}">
                    <a16:creationId xmlns:a16="http://schemas.microsoft.com/office/drawing/2014/main" id="{F6712BF3-6689-49A7-BC4B-B571A0423BD3}"/>
                  </a:ext>
                </a:extLst>
              </p:cNvPr>
              <p:cNvSpPr>
                <a:spLocks/>
              </p:cNvSpPr>
              <p:nvPr/>
            </p:nvSpPr>
            <p:spPr bwMode="auto">
              <a:xfrm>
                <a:off x="240" y="3744"/>
                <a:ext cx="5281" cy="97"/>
              </a:xfrm>
              <a:custGeom>
                <a:avLst/>
                <a:gdLst>
                  <a:gd name="T0" fmla="*/ 5280 w 5281"/>
                  <a:gd name="T1" fmla="*/ 0 h 97"/>
                  <a:gd name="T2" fmla="*/ 5280 w 5281"/>
                  <a:gd name="T3" fmla="*/ 96 h 97"/>
                  <a:gd name="T4" fmla="*/ 0 w 5281"/>
                  <a:gd name="T5" fmla="*/ 96 h 97"/>
                  <a:gd name="T6" fmla="*/ 0 60000 65536"/>
                  <a:gd name="T7" fmla="*/ 0 60000 65536"/>
                  <a:gd name="T8" fmla="*/ 0 60000 65536"/>
                </a:gdLst>
                <a:ahLst/>
                <a:cxnLst>
                  <a:cxn ang="T6">
                    <a:pos x="T0" y="T1"/>
                  </a:cxn>
                  <a:cxn ang="T7">
                    <a:pos x="T2" y="T3"/>
                  </a:cxn>
                  <a:cxn ang="T8">
                    <a:pos x="T4" y="T5"/>
                  </a:cxn>
                </a:cxnLst>
                <a:rect l="0" t="0" r="r" b="b"/>
                <a:pathLst>
                  <a:path w="5281" h="97">
                    <a:moveTo>
                      <a:pt x="5280" y="0"/>
                    </a:moveTo>
                    <a:lnTo>
                      <a:pt x="5280" y="96"/>
                    </a:lnTo>
                    <a:lnTo>
                      <a:pt x="0" y="96"/>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 name="Group 11">
              <a:extLst>
                <a:ext uri="{FF2B5EF4-FFF2-40B4-BE49-F238E27FC236}">
                  <a16:creationId xmlns:a16="http://schemas.microsoft.com/office/drawing/2014/main" id="{3B4CD765-840D-4F79-9EA9-A167DDFD4F3F}"/>
                </a:ext>
              </a:extLst>
            </p:cNvPr>
            <p:cNvGrpSpPr>
              <a:grpSpLocks/>
            </p:cNvGrpSpPr>
            <p:nvPr/>
          </p:nvGrpSpPr>
          <p:grpSpPr bwMode="auto">
            <a:xfrm>
              <a:off x="338" y="1200"/>
              <a:ext cx="97" cy="1104"/>
              <a:chOff x="338" y="1200"/>
              <a:chExt cx="97" cy="1104"/>
            </a:xfrm>
          </p:grpSpPr>
          <p:sp useBgFill="1">
            <p:nvSpPr>
              <p:cNvPr id="8" name="Rectangle 12">
                <a:extLst>
                  <a:ext uri="{FF2B5EF4-FFF2-40B4-BE49-F238E27FC236}">
                    <a16:creationId xmlns:a16="http://schemas.microsoft.com/office/drawing/2014/main" id="{CD470A3E-E960-451F-965A-EF9D741589C3}"/>
                  </a:ext>
                </a:extLst>
              </p:cNvPr>
              <p:cNvSpPr>
                <a:spLocks noChangeArrowheads="1"/>
              </p:cNvSpPr>
              <p:nvPr/>
            </p:nvSpPr>
            <p:spPr bwMode="auto">
              <a:xfrm>
                <a:off x="338" y="1201"/>
                <a:ext cx="96" cy="110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4000" b="1">
                    <a:solidFill>
                      <a:schemeClr val="tx2"/>
                    </a:solidFill>
                    <a:latin typeface="Times New Roman" panose="02020603050405020304" pitchFamily="18" charset="0"/>
                  </a:defRPr>
                </a:lvl9pPr>
              </a:lstStyle>
              <a:p>
                <a:pPr algn="ctr">
                  <a:defRPr/>
                </a:pPr>
                <a:endParaRPr lang="en-US" altLang="en-US"/>
              </a:p>
            </p:txBody>
          </p:sp>
          <p:sp>
            <p:nvSpPr>
              <p:cNvPr id="9" name="Freeform 13">
                <a:extLst>
                  <a:ext uri="{FF2B5EF4-FFF2-40B4-BE49-F238E27FC236}">
                    <a16:creationId xmlns:a16="http://schemas.microsoft.com/office/drawing/2014/main" id="{7ED7B12B-1230-4E80-8EAC-27559E17F590}"/>
                  </a:ext>
                </a:extLst>
              </p:cNvPr>
              <p:cNvSpPr>
                <a:spLocks/>
              </p:cNvSpPr>
              <p:nvPr/>
            </p:nvSpPr>
            <p:spPr bwMode="auto">
              <a:xfrm>
                <a:off x="338" y="1200"/>
                <a:ext cx="97" cy="1104"/>
              </a:xfrm>
              <a:custGeom>
                <a:avLst/>
                <a:gdLst>
                  <a:gd name="T0" fmla="*/ 0 w 97"/>
                  <a:gd name="T1" fmla="*/ 1103 h 1104"/>
                  <a:gd name="T2" fmla="*/ 96 w 97"/>
                  <a:gd name="T3" fmla="*/ 1103 h 1104"/>
                  <a:gd name="T4" fmla="*/ 96 w 97"/>
                  <a:gd name="T5" fmla="*/ 0 h 1104"/>
                  <a:gd name="T6" fmla="*/ 0 60000 65536"/>
                  <a:gd name="T7" fmla="*/ 0 60000 65536"/>
                  <a:gd name="T8" fmla="*/ 0 60000 65536"/>
                </a:gdLst>
                <a:ahLst/>
                <a:cxnLst>
                  <a:cxn ang="T6">
                    <a:pos x="T0" y="T1"/>
                  </a:cxn>
                  <a:cxn ang="T7">
                    <a:pos x="T2" y="T3"/>
                  </a:cxn>
                  <a:cxn ang="T8">
                    <a:pos x="T4" y="T5"/>
                  </a:cxn>
                </a:cxnLst>
                <a:rect l="0" t="0" r="r" b="b"/>
                <a:pathLst>
                  <a:path w="97" h="1104">
                    <a:moveTo>
                      <a:pt x="0" y="1103"/>
                    </a:moveTo>
                    <a:lnTo>
                      <a:pt x="96" y="1103"/>
                    </a:lnTo>
                    <a:lnTo>
                      <a:pt x="96" y="0"/>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14">
                <a:extLst>
                  <a:ext uri="{FF2B5EF4-FFF2-40B4-BE49-F238E27FC236}">
                    <a16:creationId xmlns:a16="http://schemas.microsoft.com/office/drawing/2014/main" id="{44E62F48-9077-4C92-A2B7-761EDB3F2DA3}"/>
                  </a:ext>
                </a:extLst>
              </p:cNvPr>
              <p:cNvSpPr>
                <a:spLocks/>
              </p:cNvSpPr>
              <p:nvPr/>
            </p:nvSpPr>
            <p:spPr bwMode="auto">
              <a:xfrm>
                <a:off x="338" y="1200"/>
                <a:ext cx="97" cy="1104"/>
              </a:xfrm>
              <a:custGeom>
                <a:avLst/>
                <a:gdLst>
                  <a:gd name="T0" fmla="*/ 0 w 97"/>
                  <a:gd name="T1" fmla="*/ 1103 h 1104"/>
                  <a:gd name="T2" fmla="*/ 0 w 97"/>
                  <a:gd name="T3" fmla="*/ 0 h 1104"/>
                  <a:gd name="T4" fmla="*/ 96 w 97"/>
                  <a:gd name="T5" fmla="*/ 0 h 1104"/>
                  <a:gd name="T6" fmla="*/ 0 60000 65536"/>
                  <a:gd name="T7" fmla="*/ 0 60000 65536"/>
                  <a:gd name="T8" fmla="*/ 0 60000 65536"/>
                </a:gdLst>
                <a:ahLst/>
                <a:cxnLst>
                  <a:cxn ang="T6">
                    <a:pos x="T0" y="T1"/>
                  </a:cxn>
                  <a:cxn ang="T7">
                    <a:pos x="T2" y="T3"/>
                  </a:cxn>
                  <a:cxn ang="T8">
                    <a:pos x="T4" y="T5"/>
                  </a:cxn>
                </a:cxnLst>
                <a:rect l="0" t="0" r="r" b="b"/>
                <a:pathLst>
                  <a:path w="97" h="1104">
                    <a:moveTo>
                      <a:pt x="0" y="1103"/>
                    </a:moveTo>
                    <a:lnTo>
                      <a:pt x="0" y="0"/>
                    </a:lnTo>
                    <a:lnTo>
                      <a:pt x="96" y="0"/>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0255" name="Rectangle 15"/>
          <p:cNvSpPr>
            <a:spLocks noGrp="1" noChangeArrowheads="1"/>
          </p:cNvSpPr>
          <p:nvPr>
            <p:ph type="ctrTitle" sz="quarter"/>
          </p:nvPr>
        </p:nvSpPr>
        <p:spPr>
          <a:xfrm>
            <a:off x="836613" y="2133600"/>
            <a:ext cx="7772400" cy="1143000"/>
          </a:xfrm>
        </p:spPr>
        <p:txBody>
          <a:bodyPr/>
          <a:lstStyle>
            <a:lvl1pPr>
              <a:defRPr/>
            </a:lvl1pPr>
          </a:lstStyle>
          <a:p>
            <a:r>
              <a:rPr lang="en-US"/>
              <a:t>Click to edit Master title style</a:t>
            </a:r>
          </a:p>
        </p:txBody>
      </p:sp>
      <p:sp>
        <p:nvSpPr>
          <p:cNvPr id="10256" name="Rectangle 16"/>
          <p:cNvSpPr>
            <a:spLocks noGrp="1" noChangeArrowheads="1"/>
          </p:cNvSpPr>
          <p:nvPr>
            <p:ph type="subTitle" sz="quarter" idx="1"/>
          </p:nvPr>
        </p:nvSpPr>
        <p:spPr>
          <a:xfrm>
            <a:off x="1371600" y="4038600"/>
            <a:ext cx="6400800" cy="1752600"/>
          </a:xfrm>
        </p:spPr>
        <p:txBody>
          <a:bodyPr anchor="ctr"/>
          <a:lstStyle>
            <a:lvl1pPr marL="0" indent="0" algn="ctr">
              <a:buFont typeface="Monotype Sorts" pitchFamily="2" charset="2"/>
              <a:buNone/>
              <a:defRPr/>
            </a:lvl1pPr>
          </a:lstStyle>
          <a:p>
            <a:r>
              <a:rPr lang="en-US"/>
              <a:t>Click to edit Master subtitle style</a:t>
            </a:r>
          </a:p>
        </p:txBody>
      </p:sp>
      <p:sp>
        <p:nvSpPr>
          <p:cNvPr id="17" name="Rectangle 17">
            <a:extLst>
              <a:ext uri="{FF2B5EF4-FFF2-40B4-BE49-F238E27FC236}">
                <a16:creationId xmlns:a16="http://schemas.microsoft.com/office/drawing/2014/main" id="{6EF14595-8490-4ECC-805B-5C75AAA15E54}"/>
              </a:ext>
            </a:extLst>
          </p:cNvPr>
          <p:cNvSpPr>
            <a:spLocks noGrp="1" noChangeArrowheads="1"/>
          </p:cNvSpPr>
          <p:nvPr>
            <p:ph type="dt" sz="quarter" idx="10"/>
          </p:nvPr>
        </p:nvSpPr>
        <p:spPr>
          <a:xfrm>
            <a:off x="381000" y="6324600"/>
            <a:ext cx="1905000" cy="457200"/>
          </a:xfrm>
        </p:spPr>
        <p:txBody>
          <a:bodyPr/>
          <a:lstStyle>
            <a:lvl1pPr>
              <a:defRPr/>
            </a:lvl1pPr>
          </a:lstStyle>
          <a:p>
            <a:pPr>
              <a:defRPr/>
            </a:pPr>
            <a:endParaRPr lang="en-US"/>
          </a:p>
        </p:txBody>
      </p:sp>
      <p:sp>
        <p:nvSpPr>
          <p:cNvPr id="18" name="Rectangle 18">
            <a:extLst>
              <a:ext uri="{FF2B5EF4-FFF2-40B4-BE49-F238E27FC236}">
                <a16:creationId xmlns:a16="http://schemas.microsoft.com/office/drawing/2014/main" id="{CA187670-D9F4-4EB9-98FD-4277B0D5D2A2}"/>
              </a:ext>
            </a:extLst>
          </p:cNvPr>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19" name="Rectangle 19">
            <a:extLst>
              <a:ext uri="{FF2B5EF4-FFF2-40B4-BE49-F238E27FC236}">
                <a16:creationId xmlns:a16="http://schemas.microsoft.com/office/drawing/2014/main" id="{345F0557-5F4C-45CC-A4B2-1EAB62CAC252}"/>
              </a:ext>
            </a:extLst>
          </p:cNvPr>
          <p:cNvSpPr>
            <a:spLocks noGrp="1" noChangeArrowheads="1"/>
          </p:cNvSpPr>
          <p:nvPr>
            <p:ph type="sldNum" sz="quarter" idx="12"/>
          </p:nvPr>
        </p:nvSpPr>
        <p:spPr>
          <a:xfrm>
            <a:off x="6858000" y="6324600"/>
            <a:ext cx="1905000" cy="457200"/>
          </a:xfrm>
        </p:spPr>
        <p:txBody>
          <a:bodyPr/>
          <a:lstStyle>
            <a:lvl1pPr>
              <a:defRPr/>
            </a:lvl1pPr>
          </a:lstStyle>
          <a:p>
            <a:pPr>
              <a:defRPr/>
            </a:pPr>
            <a:fld id="{47C5F90D-613A-4CFD-B55F-11D1DE0573C1}" type="slidenum">
              <a:rPr lang="en-US" altLang="en-US"/>
              <a:pPr>
                <a:defRPr/>
              </a:pPr>
              <a:t>‹#›</a:t>
            </a:fld>
            <a:endParaRPr lang="en-US" altLang="en-US"/>
          </a:p>
        </p:txBody>
      </p:sp>
    </p:spTree>
    <p:extLst>
      <p:ext uri="{BB962C8B-B14F-4D97-AF65-F5344CB8AC3E}">
        <p14:creationId xmlns:p14="http://schemas.microsoft.com/office/powerpoint/2010/main" val="89650887"/>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41">
            <a:extLst>
              <a:ext uri="{FF2B5EF4-FFF2-40B4-BE49-F238E27FC236}">
                <a16:creationId xmlns:a16="http://schemas.microsoft.com/office/drawing/2014/main" id="{693FDAE8-E743-4FEB-975C-003FD46743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42">
            <a:extLst>
              <a:ext uri="{FF2B5EF4-FFF2-40B4-BE49-F238E27FC236}">
                <a16:creationId xmlns:a16="http://schemas.microsoft.com/office/drawing/2014/main" id="{045AE63C-6A9C-4081-AC46-86F98B4744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43">
            <a:extLst>
              <a:ext uri="{FF2B5EF4-FFF2-40B4-BE49-F238E27FC236}">
                <a16:creationId xmlns:a16="http://schemas.microsoft.com/office/drawing/2014/main" id="{9DD2955C-DE8B-4214-8449-6811751FA68C}"/>
              </a:ext>
            </a:extLst>
          </p:cNvPr>
          <p:cNvSpPr>
            <a:spLocks noGrp="1" noChangeArrowheads="1"/>
          </p:cNvSpPr>
          <p:nvPr>
            <p:ph type="sldNum" sz="quarter" idx="12"/>
          </p:nvPr>
        </p:nvSpPr>
        <p:spPr>
          <a:ln/>
        </p:spPr>
        <p:txBody>
          <a:bodyPr/>
          <a:lstStyle>
            <a:lvl1pPr>
              <a:defRPr/>
            </a:lvl1pPr>
          </a:lstStyle>
          <a:p>
            <a:pPr>
              <a:defRPr/>
            </a:pPr>
            <a:fld id="{7DE9C113-BC02-40CA-929F-29435692699C}" type="slidenum">
              <a:rPr lang="en-US" altLang="en-US"/>
              <a:pPr>
                <a:defRPr/>
              </a:pPr>
              <a:t>‹#›</a:t>
            </a:fld>
            <a:endParaRPr lang="en-US" altLang="en-US"/>
          </a:p>
        </p:txBody>
      </p:sp>
    </p:spTree>
    <p:extLst>
      <p:ext uri="{BB962C8B-B14F-4D97-AF65-F5344CB8AC3E}">
        <p14:creationId xmlns:p14="http://schemas.microsoft.com/office/powerpoint/2010/main" val="2475645482"/>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42900"/>
            <a:ext cx="1943100" cy="5524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42900"/>
            <a:ext cx="5676900" cy="5524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41">
            <a:extLst>
              <a:ext uri="{FF2B5EF4-FFF2-40B4-BE49-F238E27FC236}">
                <a16:creationId xmlns:a16="http://schemas.microsoft.com/office/drawing/2014/main" id="{A7E77DBB-1E0A-436E-8E07-F9AF1415E53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42">
            <a:extLst>
              <a:ext uri="{FF2B5EF4-FFF2-40B4-BE49-F238E27FC236}">
                <a16:creationId xmlns:a16="http://schemas.microsoft.com/office/drawing/2014/main" id="{8B8DF1D6-6CB0-498E-B9DD-C81E8DF6A4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43">
            <a:extLst>
              <a:ext uri="{FF2B5EF4-FFF2-40B4-BE49-F238E27FC236}">
                <a16:creationId xmlns:a16="http://schemas.microsoft.com/office/drawing/2014/main" id="{7BC9AA10-C87E-4761-99A3-725DB724CC9A}"/>
              </a:ext>
            </a:extLst>
          </p:cNvPr>
          <p:cNvSpPr>
            <a:spLocks noGrp="1" noChangeArrowheads="1"/>
          </p:cNvSpPr>
          <p:nvPr>
            <p:ph type="sldNum" sz="quarter" idx="12"/>
          </p:nvPr>
        </p:nvSpPr>
        <p:spPr>
          <a:ln/>
        </p:spPr>
        <p:txBody>
          <a:bodyPr/>
          <a:lstStyle>
            <a:lvl1pPr>
              <a:defRPr/>
            </a:lvl1pPr>
          </a:lstStyle>
          <a:p>
            <a:pPr>
              <a:defRPr/>
            </a:pPr>
            <a:fld id="{F3D10673-8C37-4690-89F3-1827EEFBE895}" type="slidenum">
              <a:rPr lang="en-US" altLang="en-US"/>
              <a:pPr>
                <a:defRPr/>
              </a:pPr>
              <a:t>‹#›</a:t>
            </a:fld>
            <a:endParaRPr lang="en-US" altLang="en-US"/>
          </a:p>
        </p:txBody>
      </p:sp>
    </p:spTree>
    <p:extLst>
      <p:ext uri="{BB962C8B-B14F-4D97-AF65-F5344CB8AC3E}">
        <p14:creationId xmlns:p14="http://schemas.microsoft.com/office/powerpoint/2010/main" val="3371795586"/>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a:t>Click to edit Master title style</a:t>
            </a:r>
          </a:p>
        </p:txBody>
      </p:sp>
      <p:sp>
        <p:nvSpPr>
          <p:cNvPr id="3" name="ClipArt Placeholder 2"/>
          <p:cNvSpPr>
            <a:spLocks noGrp="1"/>
          </p:cNvSpPr>
          <p:nvPr>
            <p:ph type="clipArt" sz="half" idx="1"/>
          </p:nvPr>
        </p:nvSpPr>
        <p:spPr>
          <a:xfrm>
            <a:off x="838200" y="1752600"/>
            <a:ext cx="3810000" cy="4114800"/>
          </a:xfrm>
        </p:spPr>
        <p:txBody>
          <a:bodyPr/>
          <a:lstStyle/>
          <a:p>
            <a:pPr lvl="0"/>
            <a:endParaRPr lang="en-US" noProof="0"/>
          </a:p>
        </p:txBody>
      </p:sp>
      <p:sp>
        <p:nvSpPr>
          <p:cNvPr id="4" name="Text Placeholder 3"/>
          <p:cNvSpPr>
            <a:spLocks noGrp="1"/>
          </p:cNvSpPr>
          <p:nvPr>
            <p:ph type="body" sz="half" idx="2"/>
          </p:nvPr>
        </p:nvSpPr>
        <p:spPr>
          <a:xfrm>
            <a:off x="4800600" y="1752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41">
            <a:extLst>
              <a:ext uri="{FF2B5EF4-FFF2-40B4-BE49-F238E27FC236}">
                <a16:creationId xmlns:a16="http://schemas.microsoft.com/office/drawing/2014/main" id="{66D90999-FE5E-44F1-82A5-54909C0D515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42">
            <a:extLst>
              <a:ext uri="{FF2B5EF4-FFF2-40B4-BE49-F238E27FC236}">
                <a16:creationId xmlns:a16="http://schemas.microsoft.com/office/drawing/2014/main" id="{1231E7F2-4CCD-4217-881A-B80D884482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43">
            <a:extLst>
              <a:ext uri="{FF2B5EF4-FFF2-40B4-BE49-F238E27FC236}">
                <a16:creationId xmlns:a16="http://schemas.microsoft.com/office/drawing/2014/main" id="{436E970C-848E-49B8-B778-0386BFDA34A4}"/>
              </a:ext>
            </a:extLst>
          </p:cNvPr>
          <p:cNvSpPr>
            <a:spLocks noGrp="1" noChangeArrowheads="1"/>
          </p:cNvSpPr>
          <p:nvPr>
            <p:ph type="sldNum" sz="quarter" idx="12"/>
          </p:nvPr>
        </p:nvSpPr>
        <p:spPr>
          <a:ln/>
        </p:spPr>
        <p:txBody>
          <a:bodyPr/>
          <a:lstStyle>
            <a:lvl1pPr>
              <a:defRPr/>
            </a:lvl1pPr>
          </a:lstStyle>
          <a:p>
            <a:pPr>
              <a:defRPr/>
            </a:pPr>
            <a:fld id="{068D4535-A576-4D77-ACC3-184F2BDBBB23}" type="slidenum">
              <a:rPr lang="en-US" altLang="en-US"/>
              <a:pPr>
                <a:defRPr/>
              </a:pPr>
              <a:t>‹#›</a:t>
            </a:fld>
            <a:endParaRPr lang="en-US" altLang="en-US"/>
          </a:p>
        </p:txBody>
      </p:sp>
    </p:spTree>
    <p:extLst>
      <p:ext uri="{BB962C8B-B14F-4D97-AF65-F5344CB8AC3E}">
        <p14:creationId xmlns:p14="http://schemas.microsoft.com/office/powerpoint/2010/main" val="3760622770"/>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41">
            <a:extLst>
              <a:ext uri="{FF2B5EF4-FFF2-40B4-BE49-F238E27FC236}">
                <a16:creationId xmlns:a16="http://schemas.microsoft.com/office/drawing/2014/main" id="{FD54BF2D-AF41-4E68-A593-06E048E868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42">
            <a:extLst>
              <a:ext uri="{FF2B5EF4-FFF2-40B4-BE49-F238E27FC236}">
                <a16:creationId xmlns:a16="http://schemas.microsoft.com/office/drawing/2014/main" id="{83014B67-7FC2-48ED-BCFE-7AC04F516B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43">
            <a:extLst>
              <a:ext uri="{FF2B5EF4-FFF2-40B4-BE49-F238E27FC236}">
                <a16:creationId xmlns:a16="http://schemas.microsoft.com/office/drawing/2014/main" id="{78092628-8FB2-4825-B19C-BFA24EBD329F}"/>
              </a:ext>
            </a:extLst>
          </p:cNvPr>
          <p:cNvSpPr>
            <a:spLocks noGrp="1" noChangeArrowheads="1"/>
          </p:cNvSpPr>
          <p:nvPr>
            <p:ph type="sldNum" sz="quarter" idx="12"/>
          </p:nvPr>
        </p:nvSpPr>
        <p:spPr>
          <a:ln/>
        </p:spPr>
        <p:txBody>
          <a:bodyPr/>
          <a:lstStyle>
            <a:lvl1pPr>
              <a:defRPr/>
            </a:lvl1pPr>
          </a:lstStyle>
          <a:p>
            <a:pPr>
              <a:defRPr/>
            </a:pPr>
            <a:fld id="{994FF2AF-870C-4354-9395-526479192FAC}" type="slidenum">
              <a:rPr lang="en-US" altLang="en-US"/>
              <a:pPr>
                <a:defRPr/>
              </a:pPr>
              <a:t>‹#›</a:t>
            </a:fld>
            <a:endParaRPr lang="en-US" altLang="en-US"/>
          </a:p>
        </p:txBody>
      </p:sp>
    </p:spTree>
    <p:extLst>
      <p:ext uri="{BB962C8B-B14F-4D97-AF65-F5344CB8AC3E}">
        <p14:creationId xmlns:p14="http://schemas.microsoft.com/office/powerpoint/2010/main" val="150043546"/>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41">
            <a:extLst>
              <a:ext uri="{FF2B5EF4-FFF2-40B4-BE49-F238E27FC236}">
                <a16:creationId xmlns:a16="http://schemas.microsoft.com/office/drawing/2014/main" id="{555E6E0F-09B5-4BBC-9C83-1C21FC2763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42">
            <a:extLst>
              <a:ext uri="{FF2B5EF4-FFF2-40B4-BE49-F238E27FC236}">
                <a16:creationId xmlns:a16="http://schemas.microsoft.com/office/drawing/2014/main" id="{1EF6F075-1DA3-403B-AFA5-B5587E5F05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43">
            <a:extLst>
              <a:ext uri="{FF2B5EF4-FFF2-40B4-BE49-F238E27FC236}">
                <a16:creationId xmlns:a16="http://schemas.microsoft.com/office/drawing/2014/main" id="{0EC58888-DE31-4E30-94C7-C4250B3DC879}"/>
              </a:ext>
            </a:extLst>
          </p:cNvPr>
          <p:cNvSpPr>
            <a:spLocks noGrp="1" noChangeArrowheads="1"/>
          </p:cNvSpPr>
          <p:nvPr>
            <p:ph type="sldNum" sz="quarter" idx="12"/>
          </p:nvPr>
        </p:nvSpPr>
        <p:spPr>
          <a:ln/>
        </p:spPr>
        <p:txBody>
          <a:bodyPr/>
          <a:lstStyle>
            <a:lvl1pPr>
              <a:defRPr/>
            </a:lvl1pPr>
          </a:lstStyle>
          <a:p>
            <a:pPr>
              <a:defRPr/>
            </a:pPr>
            <a:fld id="{8154F873-30E6-4630-B5B6-E2FF4B923102}" type="slidenum">
              <a:rPr lang="en-US" altLang="en-US"/>
              <a:pPr>
                <a:defRPr/>
              </a:pPr>
              <a:t>‹#›</a:t>
            </a:fld>
            <a:endParaRPr lang="en-US" altLang="en-US"/>
          </a:p>
        </p:txBody>
      </p:sp>
    </p:spTree>
    <p:extLst>
      <p:ext uri="{BB962C8B-B14F-4D97-AF65-F5344CB8AC3E}">
        <p14:creationId xmlns:p14="http://schemas.microsoft.com/office/powerpoint/2010/main" val="299451116"/>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41">
            <a:extLst>
              <a:ext uri="{FF2B5EF4-FFF2-40B4-BE49-F238E27FC236}">
                <a16:creationId xmlns:a16="http://schemas.microsoft.com/office/drawing/2014/main" id="{5338A79C-0667-4A7D-ADE8-17A662F8874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42">
            <a:extLst>
              <a:ext uri="{FF2B5EF4-FFF2-40B4-BE49-F238E27FC236}">
                <a16:creationId xmlns:a16="http://schemas.microsoft.com/office/drawing/2014/main" id="{6FC64AD7-978F-457E-A4FB-356273FBF9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43">
            <a:extLst>
              <a:ext uri="{FF2B5EF4-FFF2-40B4-BE49-F238E27FC236}">
                <a16:creationId xmlns:a16="http://schemas.microsoft.com/office/drawing/2014/main" id="{3B9026B2-F351-4962-BFC8-CEFAD497EE03}"/>
              </a:ext>
            </a:extLst>
          </p:cNvPr>
          <p:cNvSpPr>
            <a:spLocks noGrp="1" noChangeArrowheads="1"/>
          </p:cNvSpPr>
          <p:nvPr>
            <p:ph type="sldNum" sz="quarter" idx="12"/>
          </p:nvPr>
        </p:nvSpPr>
        <p:spPr>
          <a:ln/>
        </p:spPr>
        <p:txBody>
          <a:bodyPr/>
          <a:lstStyle>
            <a:lvl1pPr>
              <a:defRPr/>
            </a:lvl1pPr>
          </a:lstStyle>
          <a:p>
            <a:pPr>
              <a:defRPr/>
            </a:pPr>
            <a:fld id="{69C71268-87FD-4EA6-8DA5-C44433DC9384}" type="slidenum">
              <a:rPr lang="en-US" altLang="en-US"/>
              <a:pPr>
                <a:defRPr/>
              </a:pPr>
              <a:t>‹#›</a:t>
            </a:fld>
            <a:endParaRPr lang="en-US" altLang="en-US"/>
          </a:p>
        </p:txBody>
      </p:sp>
    </p:spTree>
    <p:extLst>
      <p:ext uri="{BB962C8B-B14F-4D97-AF65-F5344CB8AC3E}">
        <p14:creationId xmlns:p14="http://schemas.microsoft.com/office/powerpoint/2010/main" val="3040086778"/>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41">
            <a:extLst>
              <a:ext uri="{FF2B5EF4-FFF2-40B4-BE49-F238E27FC236}">
                <a16:creationId xmlns:a16="http://schemas.microsoft.com/office/drawing/2014/main" id="{9CC16B5F-E9B4-48E9-ABDA-B0CBE85FD76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42">
            <a:extLst>
              <a:ext uri="{FF2B5EF4-FFF2-40B4-BE49-F238E27FC236}">
                <a16:creationId xmlns:a16="http://schemas.microsoft.com/office/drawing/2014/main" id="{4314733E-67BE-4F89-AF32-F869FA348B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43">
            <a:extLst>
              <a:ext uri="{FF2B5EF4-FFF2-40B4-BE49-F238E27FC236}">
                <a16:creationId xmlns:a16="http://schemas.microsoft.com/office/drawing/2014/main" id="{28E0025D-476F-45CF-86EC-72230A149A6C}"/>
              </a:ext>
            </a:extLst>
          </p:cNvPr>
          <p:cNvSpPr>
            <a:spLocks noGrp="1" noChangeArrowheads="1"/>
          </p:cNvSpPr>
          <p:nvPr>
            <p:ph type="sldNum" sz="quarter" idx="12"/>
          </p:nvPr>
        </p:nvSpPr>
        <p:spPr>
          <a:ln/>
        </p:spPr>
        <p:txBody>
          <a:bodyPr/>
          <a:lstStyle>
            <a:lvl1pPr>
              <a:defRPr/>
            </a:lvl1pPr>
          </a:lstStyle>
          <a:p>
            <a:pPr>
              <a:defRPr/>
            </a:pPr>
            <a:fld id="{1B0F131C-30E7-4547-9785-A0D75AE0722B}" type="slidenum">
              <a:rPr lang="en-US" altLang="en-US"/>
              <a:pPr>
                <a:defRPr/>
              </a:pPr>
              <a:t>‹#›</a:t>
            </a:fld>
            <a:endParaRPr lang="en-US" altLang="en-US"/>
          </a:p>
        </p:txBody>
      </p:sp>
    </p:spTree>
    <p:extLst>
      <p:ext uri="{BB962C8B-B14F-4D97-AF65-F5344CB8AC3E}">
        <p14:creationId xmlns:p14="http://schemas.microsoft.com/office/powerpoint/2010/main" val="1637595550"/>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41">
            <a:extLst>
              <a:ext uri="{FF2B5EF4-FFF2-40B4-BE49-F238E27FC236}">
                <a16:creationId xmlns:a16="http://schemas.microsoft.com/office/drawing/2014/main" id="{935F5B7C-FEEF-45A5-B23C-D8BBDE8EF40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42">
            <a:extLst>
              <a:ext uri="{FF2B5EF4-FFF2-40B4-BE49-F238E27FC236}">
                <a16:creationId xmlns:a16="http://schemas.microsoft.com/office/drawing/2014/main" id="{22466DE4-65DC-4AFA-894B-471C45A20B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43">
            <a:extLst>
              <a:ext uri="{FF2B5EF4-FFF2-40B4-BE49-F238E27FC236}">
                <a16:creationId xmlns:a16="http://schemas.microsoft.com/office/drawing/2014/main" id="{09206ABC-F9E2-4272-A37D-B38CA629A633}"/>
              </a:ext>
            </a:extLst>
          </p:cNvPr>
          <p:cNvSpPr>
            <a:spLocks noGrp="1" noChangeArrowheads="1"/>
          </p:cNvSpPr>
          <p:nvPr>
            <p:ph type="sldNum" sz="quarter" idx="12"/>
          </p:nvPr>
        </p:nvSpPr>
        <p:spPr>
          <a:ln/>
        </p:spPr>
        <p:txBody>
          <a:bodyPr/>
          <a:lstStyle>
            <a:lvl1pPr>
              <a:defRPr/>
            </a:lvl1pPr>
          </a:lstStyle>
          <a:p>
            <a:pPr>
              <a:defRPr/>
            </a:pPr>
            <a:fld id="{38EC33A8-5014-49FA-B5F4-747ED5751E83}" type="slidenum">
              <a:rPr lang="en-US" altLang="en-US"/>
              <a:pPr>
                <a:defRPr/>
              </a:pPr>
              <a:t>‹#›</a:t>
            </a:fld>
            <a:endParaRPr lang="en-US" altLang="en-US"/>
          </a:p>
        </p:txBody>
      </p:sp>
    </p:spTree>
    <p:extLst>
      <p:ext uri="{BB962C8B-B14F-4D97-AF65-F5344CB8AC3E}">
        <p14:creationId xmlns:p14="http://schemas.microsoft.com/office/powerpoint/2010/main" val="3804701918"/>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41">
            <a:extLst>
              <a:ext uri="{FF2B5EF4-FFF2-40B4-BE49-F238E27FC236}">
                <a16:creationId xmlns:a16="http://schemas.microsoft.com/office/drawing/2014/main" id="{5F47194F-F6E5-45EE-97CA-AFEE8EB2606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42">
            <a:extLst>
              <a:ext uri="{FF2B5EF4-FFF2-40B4-BE49-F238E27FC236}">
                <a16:creationId xmlns:a16="http://schemas.microsoft.com/office/drawing/2014/main" id="{E6E679D5-6137-445F-9620-16F2BD8F54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43">
            <a:extLst>
              <a:ext uri="{FF2B5EF4-FFF2-40B4-BE49-F238E27FC236}">
                <a16:creationId xmlns:a16="http://schemas.microsoft.com/office/drawing/2014/main" id="{9C47F4E4-05DF-474B-AA11-5C7201E01700}"/>
              </a:ext>
            </a:extLst>
          </p:cNvPr>
          <p:cNvSpPr>
            <a:spLocks noGrp="1" noChangeArrowheads="1"/>
          </p:cNvSpPr>
          <p:nvPr>
            <p:ph type="sldNum" sz="quarter" idx="12"/>
          </p:nvPr>
        </p:nvSpPr>
        <p:spPr>
          <a:ln/>
        </p:spPr>
        <p:txBody>
          <a:bodyPr/>
          <a:lstStyle>
            <a:lvl1pPr>
              <a:defRPr/>
            </a:lvl1pPr>
          </a:lstStyle>
          <a:p>
            <a:pPr>
              <a:defRPr/>
            </a:pPr>
            <a:fld id="{E5242207-6330-41EB-93D7-278CB1195C1B}" type="slidenum">
              <a:rPr lang="en-US" altLang="en-US"/>
              <a:pPr>
                <a:defRPr/>
              </a:pPr>
              <a:t>‹#›</a:t>
            </a:fld>
            <a:endParaRPr lang="en-US" altLang="en-US"/>
          </a:p>
        </p:txBody>
      </p:sp>
    </p:spTree>
    <p:extLst>
      <p:ext uri="{BB962C8B-B14F-4D97-AF65-F5344CB8AC3E}">
        <p14:creationId xmlns:p14="http://schemas.microsoft.com/office/powerpoint/2010/main" val="3777036841"/>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41">
            <a:extLst>
              <a:ext uri="{FF2B5EF4-FFF2-40B4-BE49-F238E27FC236}">
                <a16:creationId xmlns:a16="http://schemas.microsoft.com/office/drawing/2014/main" id="{87C6CBF0-48EC-4F6A-95F2-745BE8D08D7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42">
            <a:extLst>
              <a:ext uri="{FF2B5EF4-FFF2-40B4-BE49-F238E27FC236}">
                <a16:creationId xmlns:a16="http://schemas.microsoft.com/office/drawing/2014/main" id="{7B4572B8-2F2E-497E-B767-2673D7B1D4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43">
            <a:extLst>
              <a:ext uri="{FF2B5EF4-FFF2-40B4-BE49-F238E27FC236}">
                <a16:creationId xmlns:a16="http://schemas.microsoft.com/office/drawing/2014/main" id="{ECDEDF48-8549-4BE0-BBDC-70E2FC2BA3D9}"/>
              </a:ext>
            </a:extLst>
          </p:cNvPr>
          <p:cNvSpPr>
            <a:spLocks noGrp="1" noChangeArrowheads="1"/>
          </p:cNvSpPr>
          <p:nvPr>
            <p:ph type="sldNum" sz="quarter" idx="12"/>
          </p:nvPr>
        </p:nvSpPr>
        <p:spPr>
          <a:ln/>
        </p:spPr>
        <p:txBody>
          <a:bodyPr/>
          <a:lstStyle>
            <a:lvl1pPr>
              <a:defRPr/>
            </a:lvl1pPr>
          </a:lstStyle>
          <a:p>
            <a:pPr>
              <a:defRPr/>
            </a:pPr>
            <a:fld id="{010F5C9F-4E31-49F1-9830-DBD5014A6A60}" type="slidenum">
              <a:rPr lang="en-US" altLang="en-US"/>
              <a:pPr>
                <a:defRPr/>
              </a:pPr>
              <a:t>‹#›</a:t>
            </a:fld>
            <a:endParaRPr lang="en-US" altLang="en-US"/>
          </a:p>
        </p:txBody>
      </p:sp>
    </p:spTree>
    <p:extLst>
      <p:ext uri="{BB962C8B-B14F-4D97-AF65-F5344CB8AC3E}">
        <p14:creationId xmlns:p14="http://schemas.microsoft.com/office/powerpoint/2010/main" val="2896413481"/>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41">
            <a:extLst>
              <a:ext uri="{FF2B5EF4-FFF2-40B4-BE49-F238E27FC236}">
                <a16:creationId xmlns:a16="http://schemas.microsoft.com/office/drawing/2014/main" id="{74723698-C591-4105-A80B-6B64A7D575F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42">
            <a:extLst>
              <a:ext uri="{FF2B5EF4-FFF2-40B4-BE49-F238E27FC236}">
                <a16:creationId xmlns:a16="http://schemas.microsoft.com/office/drawing/2014/main" id="{72AB4005-EF18-4254-AAC3-0F2348043E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43">
            <a:extLst>
              <a:ext uri="{FF2B5EF4-FFF2-40B4-BE49-F238E27FC236}">
                <a16:creationId xmlns:a16="http://schemas.microsoft.com/office/drawing/2014/main" id="{EBD4AC6E-18E4-4406-8BBD-769E6965D3CB}"/>
              </a:ext>
            </a:extLst>
          </p:cNvPr>
          <p:cNvSpPr>
            <a:spLocks noGrp="1" noChangeArrowheads="1"/>
          </p:cNvSpPr>
          <p:nvPr>
            <p:ph type="sldNum" sz="quarter" idx="12"/>
          </p:nvPr>
        </p:nvSpPr>
        <p:spPr>
          <a:ln/>
        </p:spPr>
        <p:txBody>
          <a:bodyPr/>
          <a:lstStyle>
            <a:lvl1pPr>
              <a:defRPr/>
            </a:lvl1pPr>
          </a:lstStyle>
          <a:p>
            <a:pPr>
              <a:defRPr/>
            </a:pPr>
            <a:fld id="{39D87CB6-002A-4389-9D45-6DCE5EFCE147}" type="slidenum">
              <a:rPr lang="en-US" altLang="en-US"/>
              <a:pPr>
                <a:defRPr/>
              </a:pPr>
              <a:t>‹#›</a:t>
            </a:fld>
            <a:endParaRPr lang="en-US" altLang="en-US"/>
          </a:p>
        </p:txBody>
      </p:sp>
    </p:spTree>
    <p:extLst>
      <p:ext uri="{BB962C8B-B14F-4D97-AF65-F5344CB8AC3E}">
        <p14:creationId xmlns:p14="http://schemas.microsoft.com/office/powerpoint/2010/main" val="1351615927"/>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grpSp>
        <p:nvGrpSpPr>
          <p:cNvPr id="1026" name="Group 1026">
            <a:extLst>
              <a:ext uri="{FF2B5EF4-FFF2-40B4-BE49-F238E27FC236}">
                <a16:creationId xmlns:a16="http://schemas.microsoft.com/office/drawing/2014/main" id="{6C2446FF-92DA-40A7-A996-61376C368A19}"/>
              </a:ext>
            </a:extLst>
          </p:cNvPr>
          <p:cNvGrpSpPr>
            <a:grpSpLocks/>
          </p:cNvGrpSpPr>
          <p:nvPr/>
        </p:nvGrpSpPr>
        <p:grpSpPr bwMode="auto">
          <a:xfrm>
            <a:off x="381000" y="304800"/>
            <a:ext cx="8383588" cy="6022975"/>
            <a:chOff x="240" y="192"/>
            <a:chExt cx="5281" cy="3794"/>
          </a:xfrm>
        </p:grpSpPr>
        <p:grpSp>
          <p:nvGrpSpPr>
            <p:cNvPr id="1032" name="Group 1027">
              <a:extLst>
                <a:ext uri="{FF2B5EF4-FFF2-40B4-BE49-F238E27FC236}">
                  <a16:creationId xmlns:a16="http://schemas.microsoft.com/office/drawing/2014/main" id="{1E8CA959-1603-4B4F-95F4-C2D34DAB84D9}"/>
                </a:ext>
              </a:extLst>
            </p:cNvPr>
            <p:cNvGrpSpPr>
              <a:grpSpLocks/>
            </p:cNvGrpSpPr>
            <p:nvPr/>
          </p:nvGrpSpPr>
          <p:grpSpPr bwMode="auto">
            <a:xfrm>
              <a:off x="240" y="1008"/>
              <a:ext cx="5281" cy="2978"/>
              <a:chOff x="240" y="1008"/>
              <a:chExt cx="5281" cy="2978"/>
            </a:xfrm>
          </p:grpSpPr>
          <p:sp>
            <p:nvSpPr>
              <p:cNvPr id="1041" name="Rectangle 1028">
                <a:extLst>
                  <a:ext uri="{FF2B5EF4-FFF2-40B4-BE49-F238E27FC236}">
                    <a16:creationId xmlns:a16="http://schemas.microsoft.com/office/drawing/2014/main" id="{5B53BF92-317F-443E-AAC5-40D61C023945}"/>
                  </a:ext>
                </a:extLst>
              </p:cNvPr>
              <p:cNvSpPr>
                <a:spLocks noChangeArrowheads="1"/>
              </p:cNvSpPr>
              <p:nvPr/>
            </p:nvSpPr>
            <p:spPr bwMode="auto">
              <a:xfrm>
                <a:off x="245" y="1010"/>
                <a:ext cx="5269" cy="2976"/>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4000" b="1">
                    <a:solidFill>
                      <a:schemeClr val="tx2"/>
                    </a:solidFill>
                    <a:latin typeface="Times New Roman" panose="02020603050405020304" pitchFamily="18" charset="0"/>
                  </a:defRPr>
                </a:lvl9pPr>
              </a:lstStyle>
              <a:p>
                <a:pPr algn="ctr">
                  <a:defRPr/>
                </a:pPr>
                <a:endParaRPr lang="en-US" altLang="en-US"/>
              </a:p>
            </p:txBody>
          </p:sp>
          <p:sp>
            <p:nvSpPr>
              <p:cNvPr id="1042" name="Freeform 1029">
                <a:extLst>
                  <a:ext uri="{FF2B5EF4-FFF2-40B4-BE49-F238E27FC236}">
                    <a16:creationId xmlns:a16="http://schemas.microsoft.com/office/drawing/2014/main" id="{8F849CC1-571E-424B-9CE9-F9AF3BC01DB3}"/>
                  </a:ext>
                </a:extLst>
              </p:cNvPr>
              <p:cNvSpPr>
                <a:spLocks/>
              </p:cNvSpPr>
              <p:nvPr/>
            </p:nvSpPr>
            <p:spPr bwMode="auto">
              <a:xfrm>
                <a:off x="240" y="1008"/>
                <a:ext cx="5269" cy="2977"/>
              </a:xfrm>
              <a:custGeom>
                <a:avLst/>
                <a:gdLst>
                  <a:gd name="T0" fmla="*/ 5268 w 5269"/>
                  <a:gd name="T1" fmla="*/ 0 h 2977"/>
                  <a:gd name="T2" fmla="*/ 0 w 5269"/>
                  <a:gd name="T3" fmla="*/ 0 h 2977"/>
                  <a:gd name="T4" fmla="*/ 0 w 5269"/>
                  <a:gd name="T5" fmla="*/ 2976 h 2977"/>
                  <a:gd name="T6" fmla="*/ 0 60000 65536"/>
                  <a:gd name="T7" fmla="*/ 0 60000 65536"/>
                  <a:gd name="T8" fmla="*/ 0 60000 65536"/>
                </a:gdLst>
                <a:ahLst/>
                <a:cxnLst>
                  <a:cxn ang="T6">
                    <a:pos x="T0" y="T1"/>
                  </a:cxn>
                  <a:cxn ang="T7">
                    <a:pos x="T2" y="T3"/>
                  </a:cxn>
                  <a:cxn ang="T8">
                    <a:pos x="T4" y="T5"/>
                  </a:cxn>
                </a:cxnLst>
                <a:rect l="0" t="0" r="r" b="b"/>
                <a:pathLst>
                  <a:path w="5269" h="2977">
                    <a:moveTo>
                      <a:pt x="5268" y="0"/>
                    </a:moveTo>
                    <a:lnTo>
                      <a:pt x="0" y="0"/>
                    </a:lnTo>
                    <a:lnTo>
                      <a:pt x="0" y="2976"/>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3" name="Freeform 1030">
                <a:extLst>
                  <a:ext uri="{FF2B5EF4-FFF2-40B4-BE49-F238E27FC236}">
                    <a16:creationId xmlns:a16="http://schemas.microsoft.com/office/drawing/2014/main" id="{5D9F7A5D-482E-409A-8D1F-024B2D6834A7}"/>
                  </a:ext>
                </a:extLst>
              </p:cNvPr>
              <p:cNvSpPr>
                <a:spLocks/>
              </p:cNvSpPr>
              <p:nvPr/>
            </p:nvSpPr>
            <p:spPr bwMode="auto">
              <a:xfrm>
                <a:off x="252" y="1008"/>
                <a:ext cx="5269" cy="2977"/>
              </a:xfrm>
              <a:custGeom>
                <a:avLst/>
                <a:gdLst>
                  <a:gd name="T0" fmla="*/ 5268 w 5269"/>
                  <a:gd name="T1" fmla="*/ 0 h 2977"/>
                  <a:gd name="T2" fmla="*/ 5268 w 5269"/>
                  <a:gd name="T3" fmla="*/ 2976 h 2977"/>
                  <a:gd name="T4" fmla="*/ 0 w 5269"/>
                  <a:gd name="T5" fmla="*/ 2976 h 2977"/>
                  <a:gd name="T6" fmla="*/ 0 60000 65536"/>
                  <a:gd name="T7" fmla="*/ 0 60000 65536"/>
                  <a:gd name="T8" fmla="*/ 0 60000 65536"/>
                </a:gdLst>
                <a:ahLst/>
                <a:cxnLst>
                  <a:cxn ang="T6">
                    <a:pos x="T0" y="T1"/>
                  </a:cxn>
                  <a:cxn ang="T7">
                    <a:pos x="T2" y="T3"/>
                  </a:cxn>
                  <a:cxn ang="T8">
                    <a:pos x="T4" y="T5"/>
                  </a:cxn>
                </a:cxnLst>
                <a:rect l="0" t="0" r="r" b="b"/>
                <a:pathLst>
                  <a:path w="5269" h="2977">
                    <a:moveTo>
                      <a:pt x="5268" y="0"/>
                    </a:moveTo>
                    <a:lnTo>
                      <a:pt x="5268" y="2976"/>
                    </a:lnTo>
                    <a:lnTo>
                      <a:pt x="0" y="2976"/>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33" name="Group 1031">
              <a:extLst>
                <a:ext uri="{FF2B5EF4-FFF2-40B4-BE49-F238E27FC236}">
                  <a16:creationId xmlns:a16="http://schemas.microsoft.com/office/drawing/2014/main" id="{3E23D644-711C-442E-89BB-BE2C3C3E366B}"/>
                </a:ext>
              </a:extLst>
            </p:cNvPr>
            <p:cNvGrpSpPr>
              <a:grpSpLocks/>
            </p:cNvGrpSpPr>
            <p:nvPr/>
          </p:nvGrpSpPr>
          <p:grpSpPr bwMode="auto">
            <a:xfrm>
              <a:off x="336" y="1103"/>
              <a:ext cx="97" cy="2785"/>
              <a:chOff x="336" y="1103"/>
              <a:chExt cx="97" cy="2785"/>
            </a:xfrm>
          </p:grpSpPr>
          <p:sp useBgFill="1">
            <p:nvSpPr>
              <p:cNvPr id="1038" name="Rectangle 1032">
                <a:extLst>
                  <a:ext uri="{FF2B5EF4-FFF2-40B4-BE49-F238E27FC236}">
                    <a16:creationId xmlns:a16="http://schemas.microsoft.com/office/drawing/2014/main" id="{632B9E21-9874-4F23-8583-211DC7935389}"/>
                  </a:ext>
                </a:extLst>
              </p:cNvPr>
              <p:cNvSpPr>
                <a:spLocks noChangeArrowheads="1"/>
              </p:cNvSpPr>
              <p:nvPr/>
            </p:nvSpPr>
            <p:spPr bwMode="auto">
              <a:xfrm>
                <a:off x="336" y="1104"/>
                <a:ext cx="96" cy="2784"/>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4000" b="1">
                    <a:solidFill>
                      <a:schemeClr val="tx2"/>
                    </a:solidFill>
                    <a:latin typeface="Times New Roman" panose="02020603050405020304" pitchFamily="18" charset="0"/>
                  </a:defRPr>
                </a:lvl9pPr>
              </a:lstStyle>
              <a:p>
                <a:pPr algn="ctr">
                  <a:defRPr/>
                </a:pPr>
                <a:endParaRPr lang="en-US" altLang="en-US"/>
              </a:p>
            </p:txBody>
          </p:sp>
          <p:sp>
            <p:nvSpPr>
              <p:cNvPr id="1039" name="Freeform 1033">
                <a:extLst>
                  <a:ext uri="{FF2B5EF4-FFF2-40B4-BE49-F238E27FC236}">
                    <a16:creationId xmlns:a16="http://schemas.microsoft.com/office/drawing/2014/main" id="{9850252C-5321-474C-8DB1-27A08CB4418D}"/>
                  </a:ext>
                </a:extLst>
              </p:cNvPr>
              <p:cNvSpPr>
                <a:spLocks/>
              </p:cNvSpPr>
              <p:nvPr/>
            </p:nvSpPr>
            <p:spPr bwMode="auto">
              <a:xfrm>
                <a:off x="336" y="1103"/>
                <a:ext cx="97" cy="2785"/>
              </a:xfrm>
              <a:custGeom>
                <a:avLst/>
                <a:gdLst>
                  <a:gd name="T0" fmla="*/ 0 w 97"/>
                  <a:gd name="T1" fmla="*/ 2784 h 2785"/>
                  <a:gd name="T2" fmla="*/ 96 w 97"/>
                  <a:gd name="T3" fmla="*/ 2784 h 2785"/>
                  <a:gd name="T4" fmla="*/ 96 w 97"/>
                  <a:gd name="T5" fmla="*/ 0 h 2785"/>
                  <a:gd name="T6" fmla="*/ 0 60000 65536"/>
                  <a:gd name="T7" fmla="*/ 0 60000 65536"/>
                  <a:gd name="T8" fmla="*/ 0 60000 65536"/>
                </a:gdLst>
                <a:ahLst/>
                <a:cxnLst>
                  <a:cxn ang="T6">
                    <a:pos x="T0" y="T1"/>
                  </a:cxn>
                  <a:cxn ang="T7">
                    <a:pos x="T2" y="T3"/>
                  </a:cxn>
                  <a:cxn ang="T8">
                    <a:pos x="T4" y="T5"/>
                  </a:cxn>
                </a:cxnLst>
                <a:rect l="0" t="0" r="r" b="b"/>
                <a:pathLst>
                  <a:path w="97" h="2785">
                    <a:moveTo>
                      <a:pt x="0" y="2784"/>
                    </a:moveTo>
                    <a:lnTo>
                      <a:pt x="96" y="2784"/>
                    </a:lnTo>
                    <a:lnTo>
                      <a:pt x="96" y="0"/>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0" name="Freeform 1034">
                <a:extLst>
                  <a:ext uri="{FF2B5EF4-FFF2-40B4-BE49-F238E27FC236}">
                    <a16:creationId xmlns:a16="http://schemas.microsoft.com/office/drawing/2014/main" id="{7C3A27AE-55E3-4B40-A696-82D541F1D04C}"/>
                  </a:ext>
                </a:extLst>
              </p:cNvPr>
              <p:cNvSpPr>
                <a:spLocks/>
              </p:cNvSpPr>
              <p:nvPr/>
            </p:nvSpPr>
            <p:spPr bwMode="auto">
              <a:xfrm>
                <a:off x="336" y="1103"/>
                <a:ext cx="97" cy="2785"/>
              </a:xfrm>
              <a:custGeom>
                <a:avLst/>
                <a:gdLst>
                  <a:gd name="T0" fmla="*/ 0 w 97"/>
                  <a:gd name="T1" fmla="*/ 2784 h 2785"/>
                  <a:gd name="T2" fmla="*/ 0 w 97"/>
                  <a:gd name="T3" fmla="*/ 0 h 2785"/>
                  <a:gd name="T4" fmla="*/ 96 w 97"/>
                  <a:gd name="T5" fmla="*/ 0 h 2785"/>
                  <a:gd name="T6" fmla="*/ 0 60000 65536"/>
                  <a:gd name="T7" fmla="*/ 0 60000 65536"/>
                  <a:gd name="T8" fmla="*/ 0 60000 65536"/>
                </a:gdLst>
                <a:ahLst/>
                <a:cxnLst>
                  <a:cxn ang="T6">
                    <a:pos x="T0" y="T1"/>
                  </a:cxn>
                  <a:cxn ang="T7">
                    <a:pos x="T2" y="T3"/>
                  </a:cxn>
                  <a:cxn ang="T8">
                    <a:pos x="T4" y="T5"/>
                  </a:cxn>
                </a:cxnLst>
                <a:rect l="0" t="0" r="r" b="b"/>
                <a:pathLst>
                  <a:path w="97" h="2785">
                    <a:moveTo>
                      <a:pt x="0" y="2784"/>
                    </a:moveTo>
                    <a:lnTo>
                      <a:pt x="0" y="0"/>
                    </a:lnTo>
                    <a:lnTo>
                      <a:pt x="96" y="0"/>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34" name="Group 1035">
              <a:extLst>
                <a:ext uri="{FF2B5EF4-FFF2-40B4-BE49-F238E27FC236}">
                  <a16:creationId xmlns:a16="http://schemas.microsoft.com/office/drawing/2014/main" id="{470627DE-0205-4180-90F6-9214D71E76E9}"/>
                </a:ext>
              </a:extLst>
            </p:cNvPr>
            <p:cNvGrpSpPr>
              <a:grpSpLocks/>
            </p:cNvGrpSpPr>
            <p:nvPr/>
          </p:nvGrpSpPr>
          <p:grpSpPr bwMode="auto">
            <a:xfrm>
              <a:off x="240" y="192"/>
              <a:ext cx="193" cy="721"/>
              <a:chOff x="240" y="192"/>
              <a:chExt cx="193" cy="721"/>
            </a:xfrm>
          </p:grpSpPr>
          <p:sp>
            <p:nvSpPr>
              <p:cNvPr id="1035" name="Rectangle 1036">
                <a:extLst>
                  <a:ext uri="{FF2B5EF4-FFF2-40B4-BE49-F238E27FC236}">
                    <a16:creationId xmlns:a16="http://schemas.microsoft.com/office/drawing/2014/main" id="{E051F012-A5A3-47D4-8227-6D0747DF8876}"/>
                  </a:ext>
                </a:extLst>
              </p:cNvPr>
              <p:cNvSpPr>
                <a:spLocks noChangeArrowheads="1"/>
              </p:cNvSpPr>
              <p:nvPr/>
            </p:nvSpPr>
            <p:spPr bwMode="auto">
              <a:xfrm>
                <a:off x="240" y="192"/>
                <a:ext cx="192" cy="720"/>
              </a:xfrm>
              <a:prstGeom prst="rect">
                <a:avLst/>
              </a:prstGeom>
              <a:solidFill>
                <a:srgbClr val="EAEAE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b="1">
                    <a:solidFill>
                      <a:schemeClr val="tx2"/>
                    </a:solidFill>
                    <a:latin typeface="Times New Roman" panose="02020603050405020304" pitchFamily="18" charset="0"/>
                  </a:defRPr>
                </a:lvl1pPr>
                <a:lvl2pPr marL="742950" indent="-285750">
                  <a:defRPr sz="4000" b="1">
                    <a:solidFill>
                      <a:schemeClr val="tx2"/>
                    </a:solidFill>
                    <a:latin typeface="Times New Roman" panose="02020603050405020304" pitchFamily="18" charset="0"/>
                  </a:defRPr>
                </a:lvl2pPr>
                <a:lvl3pPr marL="1143000" indent="-228600">
                  <a:defRPr sz="4000" b="1">
                    <a:solidFill>
                      <a:schemeClr val="tx2"/>
                    </a:solidFill>
                    <a:latin typeface="Times New Roman" panose="02020603050405020304" pitchFamily="18" charset="0"/>
                  </a:defRPr>
                </a:lvl3pPr>
                <a:lvl4pPr marL="1600200" indent="-228600">
                  <a:defRPr sz="4000" b="1">
                    <a:solidFill>
                      <a:schemeClr val="tx2"/>
                    </a:solidFill>
                    <a:latin typeface="Times New Roman" panose="02020603050405020304" pitchFamily="18" charset="0"/>
                  </a:defRPr>
                </a:lvl4pPr>
                <a:lvl5pPr marL="2057400" indent="-228600">
                  <a:defRPr sz="4000" b="1">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4000" b="1">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4000" b="1">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4000" b="1">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4000" b="1">
                    <a:solidFill>
                      <a:schemeClr val="tx2"/>
                    </a:solidFill>
                    <a:latin typeface="Times New Roman" panose="02020603050405020304" pitchFamily="18" charset="0"/>
                  </a:defRPr>
                </a:lvl9pPr>
              </a:lstStyle>
              <a:p>
                <a:pPr algn="ctr">
                  <a:defRPr/>
                </a:pPr>
                <a:endParaRPr lang="en-US" altLang="en-US"/>
              </a:p>
            </p:txBody>
          </p:sp>
          <p:sp>
            <p:nvSpPr>
              <p:cNvPr id="1036" name="Freeform 1037">
                <a:extLst>
                  <a:ext uri="{FF2B5EF4-FFF2-40B4-BE49-F238E27FC236}">
                    <a16:creationId xmlns:a16="http://schemas.microsoft.com/office/drawing/2014/main" id="{026B17C7-BD63-409D-ABDC-16EE1978FAAD}"/>
                  </a:ext>
                </a:extLst>
              </p:cNvPr>
              <p:cNvSpPr>
                <a:spLocks/>
              </p:cNvSpPr>
              <p:nvPr/>
            </p:nvSpPr>
            <p:spPr bwMode="auto">
              <a:xfrm>
                <a:off x="240" y="192"/>
                <a:ext cx="193" cy="721"/>
              </a:xfrm>
              <a:custGeom>
                <a:avLst/>
                <a:gdLst>
                  <a:gd name="T0" fmla="*/ 192 w 193"/>
                  <a:gd name="T1" fmla="*/ 0 h 721"/>
                  <a:gd name="T2" fmla="*/ 0 w 193"/>
                  <a:gd name="T3" fmla="*/ 0 h 721"/>
                  <a:gd name="T4" fmla="*/ 0 w 193"/>
                  <a:gd name="T5" fmla="*/ 720 h 721"/>
                  <a:gd name="T6" fmla="*/ 0 60000 65536"/>
                  <a:gd name="T7" fmla="*/ 0 60000 65536"/>
                  <a:gd name="T8" fmla="*/ 0 60000 65536"/>
                </a:gdLst>
                <a:ahLst/>
                <a:cxnLst>
                  <a:cxn ang="T6">
                    <a:pos x="T0" y="T1"/>
                  </a:cxn>
                  <a:cxn ang="T7">
                    <a:pos x="T2" y="T3"/>
                  </a:cxn>
                  <a:cxn ang="T8">
                    <a:pos x="T4" y="T5"/>
                  </a:cxn>
                </a:cxnLst>
                <a:rect l="0" t="0" r="r" b="b"/>
                <a:pathLst>
                  <a:path w="193" h="721">
                    <a:moveTo>
                      <a:pt x="192" y="0"/>
                    </a:moveTo>
                    <a:lnTo>
                      <a:pt x="0" y="0"/>
                    </a:lnTo>
                    <a:lnTo>
                      <a:pt x="0" y="720"/>
                    </a:lnTo>
                  </a:path>
                </a:pathLst>
              </a:custGeom>
              <a:noFill/>
              <a:ln w="12700" cap="rnd" cmpd="sng">
                <a:solidFill>
                  <a:srgbClr val="B2B2B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7" name="Freeform 1038">
                <a:extLst>
                  <a:ext uri="{FF2B5EF4-FFF2-40B4-BE49-F238E27FC236}">
                    <a16:creationId xmlns:a16="http://schemas.microsoft.com/office/drawing/2014/main" id="{B9873B64-98D6-41E4-A343-9887E3F28072}"/>
                  </a:ext>
                </a:extLst>
              </p:cNvPr>
              <p:cNvSpPr>
                <a:spLocks/>
              </p:cNvSpPr>
              <p:nvPr/>
            </p:nvSpPr>
            <p:spPr bwMode="auto">
              <a:xfrm>
                <a:off x="240" y="192"/>
                <a:ext cx="193" cy="721"/>
              </a:xfrm>
              <a:custGeom>
                <a:avLst/>
                <a:gdLst>
                  <a:gd name="T0" fmla="*/ 192 w 193"/>
                  <a:gd name="T1" fmla="*/ 0 h 721"/>
                  <a:gd name="T2" fmla="*/ 192 w 193"/>
                  <a:gd name="T3" fmla="*/ 720 h 721"/>
                  <a:gd name="T4" fmla="*/ 0 w 193"/>
                  <a:gd name="T5" fmla="*/ 720 h 721"/>
                  <a:gd name="T6" fmla="*/ 0 60000 65536"/>
                  <a:gd name="T7" fmla="*/ 0 60000 65536"/>
                  <a:gd name="T8" fmla="*/ 0 60000 65536"/>
                </a:gdLst>
                <a:ahLst/>
                <a:cxnLst>
                  <a:cxn ang="T6">
                    <a:pos x="T0" y="T1"/>
                  </a:cxn>
                  <a:cxn ang="T7">
                    <a:pos x="T2" y="T3"/>
                  </a:cxn>
                  <a:cxn ang="T8">
                    <a:pos x="T4" y="T5"/>
                  </a:cxn>
                </a:cxnLst>
                <a:rect l="0" t="0" r="r" b="b"/>
                <a:pathLst>
                  <a:path w="193" h="721">
                    <a:moveTo>
                      <a:pt x="192" y="0"/>
                    </a:moveTo>
                    <a:lnTo>
                      <a:pt x="192" y="720"/>
                    </a:lnTo>
                    <a:lnTo>
                      <a:pt x="0" y="720"/>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027" name="Rectangle 1039">
            <a:extLst>
              <a:ext uri="{FF2B5EF4-FFF2-40B4-BE49-F238E27FC236}">
                <a16:creationId xmlns:a16="http://schemas.microsoft.com/office/drawing/2014/main" id="{1AD87534-9FF3-4A43-B9FE-D1A16881B5C7}"/>
              </a:ext>
            </a:extLst>
          </p:cNvPr>
          <p:cNvSpPr>
            <a:spLocks noGrp="1" noChangeArrowheads="1"/>
          </p:cNvSpPr>
          <p:nvPr>
            <p:ph type="title"/>
          </p:nvPr>
        </p:nvSpPr>
        <p:spPr bwMode="auto">
          <a:xfrm>
            <a:off x="838200" y="3429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1040">
            <a:extLst>
              <a:ext uri="{FF2B5EF4-FFF2-40B4-BE49-F238E27FC236}">
                <a16:creationId xmlns:a16="http://schemas.microsoft.com/office/drawing/2014/main" id="{F4E159DA-9ECA-4D70-9300-D563E2C67001}"/>
              </a:ext>
            </a:extLst>
          </p:cNvPr>
          <p:cNvSpPr>
            <a:spLocks noGrp="1" noChangeArrowheads="1"/>
          </p:cNvSpPr>
          <p:nvPr>
            <p:ph type="body" idx="1"/>
          </p:nvPr>
        </p:nvSpPr>
        <p:spPr bwMode="auto">
          <a:xfrm>
            <a:off x="8382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33" name="Rectangle 1041">
            <a:extLst>
              <a:ext uri="{FF2B5EF4-FFF2-40B4-BE49-F238E27FC236}">
                <a16:creationId xmlns:a16="http://schemas.microsoft.com/office/drawing/2014/main" id="{2ACB754D-68BF-4018-BB8A-625F7A4B6D5A}"/>
              </a:ext>
            </a:extLst>
          </p:cNvPr>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defRPr>
            </a:lvl1pPr>
          </a:lstStyle>
          <a:p>
            <a:pPr>
              <a:defRPr/>
            </a:pPr>
            <a:endParaRPr lang="en-US"/>
          </a:p>
        </p:txBody>
      </p:sp>
      <p:sp>
        <p:nvSpPr>
          <p:cNvPr id="9234" name="Rectangle 1042">
            <a:extLst>
              <a:ext uri="{FF2B5EF4-FFF2-40B4-BE49-F238E27FC236}">
                <a16:creationId xmlns:a16="http://schemas.microsoft.com/office/drawing/2014/main" id="{8DFB847B-E015-4F61-803A-AD0BCDEB55D8}"/>
              </a:ext>
            </a:extLst>
          </p:cNvPr>
          <p:cNvSpPr>
            <a:spLocks noGrp="1" noChangeArrowheads="1"/>
          </p:cNvSpPr>
          <p:nvPr>
            <p:ph type="ftr" sz="quarter" idx="3"/>
          </p:nvPr>
        </p:nvSpPr>
        <p:spPr bwMode="auto">
          <a:xfrm>
            <a:off x="3124200" y="6323013"/>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0">
                <a:solidFill>
                  <a:schemeClr val="tx1"/>
                </a:solidFill>
              </a:defRPr>
            </a:lvl1pPr>
          </a:lstStyle>
          <a:p>
            <a:pPr>
              <a:defRPr/>
            </a:pPr>
            <a:endParaRPr lang="en-US"/>
          </a:p>
        </p:txBody>
      </p:sp>
      <p:sp>
        <p:nvSpPr>
          <p:cNvPr id="9235" name="Rectangle 1043">
            <a:extLst>
              <a:ext uri="{FF2B5EF4-FFF2-40B4-BE49-F238E27FC236}">
                <a16:creationId xmlns:a16="http://schemas.microsoft.com/office/drawing/2014/main" id="{70E37724-8A80-4ED6-A9EB-2867BF336634}"/>
              </a:ext>
            </a:extLst>
          </p:cNvPr>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defRPr>
            </a:lvl1pPr>
          </a:lstStyle>
          <a:p>
            <a:pPr>
              <a:defRPr/>
            </a:pPr>
            <a:fld id="{B03C7D40-4936-499E-BA6F-0CC98698976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30"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Monotype Sort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5000"/>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75000"/>
        <a:buFont typeface="Monotype Sort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bg2"/>
        </a:buClr>
        <a:buSzPct val="75000"/>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75000"/>
        <a:buChar char="•"/>
        <a:defRPr sz="2000">
          <a:solidFill>
            <a:schemeClr val="tx1"/>
          </a:solidFill>
          <a:latin typeface="+mn-lt"/>
        </a:defRPr>
      </a:lvl5pPr>
      <a:lvl6pPr marL="2514600" indent="-228600" algn="l" rtl="0" eaLnBrk="0" fontAlgn="base" hangingPunct="0">
        <a:spcBef>
          <a:spcPct val="20000"/>
        </a:spcBef>
        <a:spcAft>
          <a:spcPct val="0"/>
        </a:spcAft>
        <a:buClr>
          <a:schemeClr val="bg2"/>
        </a:buClr>
        <a:buSzPct val="75000"/>
        <a:buChar char="•"/>
        <a:defRPr sz="2000">
          <a:solidFill>
            <a:schemeClr val="tx1"/>
          </a:solidFill>
          <a:latin typeface="+mn-lt"/>
        </a:defRPr>
      </a:lvl6pPr>
      <a:lvl7pPr marL="2971800" indent="-228600" algn="l" rtl="0" eaLnBrk="0" fontAlgn="base" hangingPunct="0">
        <a:spcBef>
          <a:spcPct val="20000"/>
        </a:spcBef>
        <a:spcAft>
          <a:spcPct val="0"/>
        </a:spcAft>
        <a:buClr>
          <a:schemeClr val="bg2"/>
        </a:buClr>
        <a:buSzPct val="75000"/>
        <a:buChar char="•"/>
        <a:defRPr sz="2000">
          <a:solidFill>
            <a:schemeClr val="tx1"/>
          </a:solidFill>
          <a:latin typeface="+mn-lt"/>
        </a:defRPr>
      </a:lvl7pPr>
      <a:lvl8pPr marL="3429000" indent="-228600" algn="l" rtl="0" eaLnBrk="0" fontAlgn="base" hangingPunct="0">
        <a:spcBef>
          <a:spcPct val="20000"/>
        </a:spcBef>
        <a:spcAft>
          <a:spcPct val="0"/>
        </a:spcAft>
        <a:buClr>
          <a:schemeClr val="bg2"/>
        </a:buClr>
        <a:buSzPct val="75000"/>
        <a:buChar char="•"/>
        <a:defRPr sz="2000">
          <a:solidFill>
            <a:schemeClr val="tx1"/>
          </a:solidFill>
          <a:latin typeface="+mn-lt"/>
        </a:defRPr>
      </a:lvl8pPr>
      <a:lvl9pPr marL="3886200" indent="-228600" algn="l" rtl="0" eaLnBrk="0" fontAlgn="base" hangingPunct="0">
        <a:spcBef>
          <a:spcPct val="20000"/>
        </a:spcBef>
        <a:spcAft>
          <a:spcPct val="0"/>
        </a:spcAft>
        <a:buClr>
          <a:schemeClr val="bg2"/>
        </a:buClr>
        <a:buSzPct val="7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jpeg"/><Relationship Id="rId7" Type="http://schemas.openxmlformats.org/officeDocument/2006/relationships/image" Target="../media/image12.w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 Id="rId9" Type="http://schemas.openxmlformats.org/officeDocument/2006/relationships/image" Target="../media/image20.wmf"/></Relationships>
</file>

<file path=ppt/slides/_rels/slide1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28.wm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0.wmf"/></Relationships>
</file>

<file path=ppt/slides/_rels/slide2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0.wmf"/><Relationship Id="rId5" Type="http://schemas.openxmlformats.org/officeDocument/2006/relationships/image" Target="../media/image33.wmf"/><Relationship Id="rId4" Type="http://schemas.openxmlformats.org/officeDocument/2006/relationships/image" Target="../media/image32.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6.wmf"/><Relationship Id="rId4" Type="http://schemas.openxmlformats.org/officeDocument/2006/relationships/image" Target="../media/image35.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39.wmf"/><Relationship Id="rId4" Type="http://schemas.openxmlformats.org/officeDocument/2006/relationships/image" Target="../media/image38.wmf"/></Relationships>
</file>

<file path=ppt/slides/_rels/slide26.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40.wmf"/><Relationship Id="rId7" Type="http://schemas.openxmlformats.org/officeDocument/2006/relationships/image" Target="../media/image44.wmf"/><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3.wmf"/><Relationship Id="rId11" Type="http://schemas.openxmlformats.org/officeDocument/2006/relationships/image" Target="../media/image48.wmf"/><Relationship Id="rId5" Type="http://schemas.openxmlformats.org/officeDocument/2006/relationships/image" Target="../media/image42.wmf"/><Relationship Id="rId10" Type="http://schemas.openxmlformats.org/officeDocument/2006/relationships/image" Target="../media/image47.wmf"/><Relationship Id="rId4" Type="http://schemas.openxmlformats.org/officeDocument/2006/relationships/image" Target="../media/image41.wmf"/><Relationship Id="rId9" Type="http://schemas.openxmlformats.org/officeDocument/2006/relationships/image" Target="../media/image46.wmf"/></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52.wmf"/><Relationship Id="rId4" Type="http://schemas.openxmlformats.org/officeDocument/2006/relationships/image" Target="../media/image51.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53.wmf"/><Relationship Id="rId5" Type="http://schemas.openxmlformats.org/officeDocument/2006/relationships/image" Target="../media/image4.wmf"/><Relationship Id="rId4" Type="http://schemas.openxmlformats.org/officeDocument/2006/relationships/image" Target="../media/image3.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slides/_rels/slide34.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wmf"/><Relationship Id="rId7"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slides/_rels/slide35.xml.rels><?xml version="1.0" encoding="UTF-8" standalone="yes"?>
<Relationships xmlns="http://schemas.openxmlformats.org/package/2006/relationships"><Relationship Id="rId3" Type="http://schemas.openxmlformats.org/officeDocument/2006/relationships/image" Target="../media/image54.wmf"/><Relationship Id="rId7"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8564B3ED-D692-4488-A1DB-1DC675E73489}"/>
              </a:ext>
            </a:extLst>
          </p:cNvPr>
          <p:cNvSpPr txBox="1">
            <a:spLocks noChangeArrowheads="1"/>
          </p:cNvSpPr>
          <p:nvPr/>
        </p:nvSpPr>
        <p:spPr bwMode="auto">
          <a:xfrm>
            <a:off x="1066800" y="304800"/>
            <a:ext cx="7239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4400" b="0"/>
              <a:t>The Chinese Language</a:t>
            </a:r>
          </a:p>
        </p:txBody>
      </p:sp>
      <p:sp>
        <p:nvSpPr>
          <p:cNvPr id="34820" name="Rectangle 4">
            <a:extLst>
              <a:ext uri="{FF2B5EF4-FFF2-40B4-BE49-F238E27FC236}">
                <a16:creationId xmlns:a16="http://schemas.microsoft.com/office/drawing/2014/main" id="{D6150EF5-35B9-48BA-B4E5-D1033F7CAD04}"/>
              </a:ext>
            </a:extLst>
          </p:cNvPr>
          <p:cNvSpPr>
            <a:spLocks noGrp="1" noChangeArrowheads="1"/>
          </p:cNvSpPr>
          <p:nvPr>
            <p:ph type="body" idx="1"/>
          </p:nvPr>
        </p:nvSpPr>
        <p:spPr/>
        <p:txBody>
          <a:bodyPr/>
          <a:lstStyle/>
          <a:p>
            <a:pPr>
              <a:buClr>
                <a:schemeClr val="tx1"/>
              </a:buClr>
              <a:buFont typeface="Wingdings" panose="05000000000000000000" pitchFamily="2" charset="2"/>
              <a:buChar char="q"/>
            </a:pPr>
            <a:r>
              <a:rPr lang="en-US" altLang="en-US"/>
              <a:t>Is the oldest, continuous written language in the World</a:t>
            </a:r>
          </a:p>
          <a:p>
            <a:pPr>
              <a:buClr>
                <a:schemeClr val="tx1"/>
              </a:buClr>
              <a:buFont typeface="Wingdings" panose="05000000000000000000" pitchFamily="2" charset="2"/>
              <a:buChar char="q"/>
            </a:pPr>
            <a:r>
              <a:rPr lang="en-US" altLang="en-US"/>
              <a:t>First written over 4,500 years ago</a:t>
            </a:r>
          </a:p>
          <a:p>
            <a:pPr>
              <a:buClr>
                <a:schemeClr val="tx1"/>
              </a:buClr>
              <a:buFont typeface="Wingdings" panose="05000000000000000000" pitchFamily="2" charset="2"/>
              <a:buChar char="q"/>
            </a:pPr>
            <a:r>
              <a:rPr lang="en-US" altLang="en-US"/>
              <a:t>The inventors of the written language drew pictures to express words or ideas</a:t>
            </a:r>
          </a:p>
          <a:p>
            <a:pPr>
              <a:buClr>
                <a:schemeClr val="tx1"/>
              </a:buClr>
              <a:buFont typeface="Wingdings" panose="05000000000000000000" pitchFamily="2" charset="2"/>
              <a:buChar char="q"/>
            </a:pPr>
            <a:r>
              <a:rPr lang="en-US" altLang="en-US"/>
              <a:t>Simple pictures were combined to make more complex thoughts</a:t>
            </a:r>
          </a:p>
          <a:p>
            <a:endParaRPr lang="en-US" altLang="en-US"/>
          </a:p>
        </p:txBody>
      </p:sp>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linds(horizontal)">
                                      <p:cBhvr>
                                        <p:cTn id="7" dur="500"/>
                                        <p:tgtEl>
                                          <p:spTgt spid="34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820">
                                            <p:txEl>
                                              <p:pRg st="0" end="0"/>
                                            </p:txEl>
                                          </p:spTgt>
                                        </p:tgtEl>
                                        <p:attrNameLst>
                                          <p:attrName>style.visibility</p:attrName>
                                        </p:attrNameLst>
                                      </p:cBhvr>
                                      <p:to>
                                        <p:strVal val="visible"/>
                                      </p:to>
                                    </p:set>
                                    <p:animEffect transition="in" filter="checkerboard(across)">
                                      <p:cBhvr>
                                        <p:cTn id="12" dur="500"/>
                                        <p:tgtEl>
                                          <p:spTgt spid="3482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4820">
                                            <p:txEl>
                                              <p:pRg st="1" end="1"/>
                                            </p:txEl>
                                          </p:spTgt>
                                        </p:tgtEl>
                                        <p:attrNameLst>
                                          <p:attrName>style.visibility</p:attrName>
                                        </p:attrNameLst>
                                      </p:cBhvr>
                                      <p:to>
                                        <p:strVal val="visible"/>
                                      </p:to>
                                    </p:set>
                                    <p:animEffect transition="in" filter="checkerboard(across)">
                                      <p:cBhvr>
                                        <p:cTn id="17" dur="500"/>
                                        <p:tgtEl>
                                          <p:spTgt spid="3482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4820">
                                            <p:txEl>
                                              <p:pRg st="2" end="2"/>
                                            </p:txEl>
                                          </p:spTgt>
                                        </p:tgtEl>
                                        <p:attrNameLst>
                                          <p:attrName>style.visibility</p:attrName>
                                        </p:attrNameLst>
                                      </p:cBhvr>
                                      <p:to>
                                        <p:strVal val="visible"/>
                                      </p:to>
                                    </p:set>
                                    <p:animEffect transition="in" filter="checkerboard(across)">
                                      <p:cBhvr>
                                        <p:cTn id="22" dur="500"/>
                                        <p:tgtEl>
                                          <p:spTgt spid="34820">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4820">
                                            <p:txEl>
                                              <p:pRg st="3" end="3"/>
                                            </p:txEl>
                                          </p:spTgt>
                                        </p:tgtEl>
                                        <p:attrNameLst>
                                          <p:attrName>style.visibility</p:attrName>
                                        </p:attrNameLst>
                                      </p:cBhvr>
                                      <p:to>
                                        <p:strVal val="visible"/>
                                      </p:to>
                                    </p:set>
                                    <p:animEffect transition="in" filter="checkerboard(across)">
                                      <p:cBhvr>
                                        <p:cTn id="27" dur="500"/>
                                        <p:tgtEl>
                                          <p:spTgt spid="348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20"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C3F742E-A92E-476A-8C2C-076D7205980F}"/>
              </a:ext>
            </a:extLst>
          </p:cNvPr>
          <p:cNvSpPr>
            <a:spLocks noGrp="1" noChangeArrowheads="1"/>
          </p:cNvSpPr>
          <p:nvPr>
            <p:ph type="title"/>
          </p:nvPr>
        </p:nvSpPr>
        <p:spPr>
          <a:xfrm>
            <a:off x="838200" y="152400"/>
            <a:ext cx="7772400" cy="1295400"/>
          </a:xfrm>
          <a:noFill/>
        </p:spPr>
        <p:txBody>
          <a:bodyPr/>
          <a:lstStyle/>
          <a:p>
            <a:pPr algn="ctr"/>
            <a:r>
              <a:rPr lang="en-US" altLang="en-US" sz="3600">
                <a:solidFill>
                  <a:srgbClr val="CC3300"/>
                </a:solidFill>
              </a:rPr>
              <a:t>Long before Buddha, the Chinese people worshiped the same God described in the Bible!!!!</a:t>
            </a:r>
          </a:p>
        </p:txBody>
      </p:sp>
      <p:sp>
        <p:nvSpPr>
          <p:cNvPr id="24579" name="Text Box 3">
            <a:extLst>
              <a:ext uri="{FF2B5EF4-FFF2-40B4-BE49-F238E27FC236}">
                <a16:creationId xmlns:a16="http://schemas.microsoft.com/office/drawing/2014/main" id="{FBE545E7-8C8F-45B9-AB14-8B7F4988BD64}"/>
              </a:ext>
            </a:extLst>
          </p:cNvPr>
          <p:cNvSpPr txBox="1">
            <a:spLocks noChangeArrowheads="1"/>
          </p:cNvSpPr>
          <p:nvPr/>
        </p:nvSpPr>
        <p:spPr bwMode="auto">
          <a:xfrm>
            <a:off x="2057400" y="4495800"/>
            <a:ext cx="6858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800">
                <a:solidFill>
                  <a:srgbClr val="3333CC"/>
                </a:solidFill>
                <a:latin typeface="Arial Black" panose="020B0A04020102020204" pitchFamily="34" charset="0"/>
              </a:rPr>
              <a:t>Worship of Buddha came to China from India in about 50 B.C.</a:t>
            </a:r>
          </a:p>
        </p:txBody>
      </p:sp>
      <p:sp>
        <p:nvSpPr>
          <p:cNvPr id="24580" name="Line 4">
            <a:extLst>
              <a:ext uri="{FF2B5EF4-FFF2-40B4-BE49-F238E27FC236}">
                <a16:creationId xmlns:a16="http://schemas.microsoft.com/office/drawing/2014/main" id="{4B0CF026-08D0-47A3-96BE-CAD5DBEFAFD8}"/>
              </a:ext>
            </a:extLst>
          </p:cNvPr>
          <p:cNvSpPr>
            <a:spLocks noChangeShapeType="1"/>
          </p:cNvSpPr>
          <p:nvPr/>
        </p:nvSpPr>
        <p:spPr bwMode="auto">
          <a:xfrm>
            <a:off x="1066800" y="3505200"/>
            <a:ext cx="7239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1" name="Text Box 5">
            <a:extLst>
              <a:ext uri="{FF2B5EF4-FFF2-40B4-BE49-F238E27FC236}">
                <a16:creationId xmlns:a16="http://schemas.microsoft.com/office/drawing/2014/main" id="{50F72EE3-80A9-435F-BE0F-CE1550724873}"/>
              </a:ext>
            </a:extLst>
          </p:cNvPr>
          <p:cNvSpPr txBox="1">
            <a:spLocks noChangeArrowheads="1"/>
          </p:cNvSpPr>
          <p:nvPr/>
        </p:nvSpPr>
        <p:spPr bwMode="auto">
          <a:xfrm>
            <a:off x="7543800" y="2819400"/>
            <a:ext cx="990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latin typeface="Impact" panose="020B0806030902050204" pitchFamily="34" charset="0"/>
              </a:rPr>
              <a:t>2000 A.D.</a:t>
            </a:r>
          </a:p>
        </p:txBody>
      </p:sp>
      <p:sp>
        <p:nvSpPr>
          <p:cNvPr id="24582" name="Line 6">
            <a:extLst>
              <a:ext uri="{FF2B5EF4-FFF2-40B4-BE49-F238E27FC236}">
                <a16:creationId xmlns:a16="http://schemas.microsoft.com/office/drawing/2014/main" id="{8EA50F4E-2187-4E88-B403-C81F3B09A7C7}"/>
              </a:ext>
            </a:extLst>
          </p:cNvPr>
          <p:cNvSpPr>
            <a:spLocks noChangeShapeType="1"/>
          </p:cNvSpPr>
          <p:nvPr/>
        </p:nvSpPr>
        <p:spPr bwMode="auto">
          <a:xfrm>
            <a:off x="8229600" y="3505200"/>
            <a:ext cx="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3" name="Line 7">
            <a:extLst>
              <a:ext uri="{FF2B5EF4-FFF2-40B4-BE49-F238E27FC236}">
                <a16:creationId xmlns:a16="http://schemas.microsoft.com/office/drawing/2014/main" id="{643A6B57-941D-40EC-B657-46C75A61A183}"/>
              </a:ext>
            </a:extLst>
          </p:cNvPr>
          <p:cNvSpPr>
            <a:spLocks noChangeShapeType="1"/>
          </p:cNvSpPr>
          <p:nvPr/>
        </p:nvSpPr>
        <p:spPr bwMode="auto">
          <a:xfrm>
            <a:off x="6172200" y="3505200"/>
            <a:ext cx="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4" name="Text Box 8">
            <a:extLst>
              <a:ext uri="{FF2B5EF4-FFF2-40B4-BE49-F238E27FC236}">
                <a16:creationId xmlns:a16="http://schemas.microsoft.com/office/drawing/2014/main" id="{86AF91BD-2F1E-451E-80E7-EDD41F3DEA3E}"/>
              </a:ext>
            </a:extLst>
          </p:cNvPr>
          <p:cNvSpPr txBox="1">
            <a:spLocks noChangeArrowheads="1"/>
          </p:cNvSpPr>
          <p:nvPr/>
        </p:nvSpPr>
        <p:spPr bwMode="auto">
          <a:xfrm>
            <a:off x="5715000" y="29718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latin typeface="Impact" panose="020B0806030902050204" pitchFamily="34" charset="0"/>
              </a:rPr>
              <a:t>30 A.D.</a:t>
            </a:r>
          </a:p>
        </p:txBody>
      </p:sp>
      <p:sp>
        <p:nvSpPr>
          <p:cNvPr id="24585" name="Text Box 9">
            <a:extLst>
              <a:ext uri="{FF2B5EF4-FFF2-40B4-BE49-F238E27FC236}">
                <a16:creationId xmlns:a16="http://schemas.microsoft.com/office/drawing/2014/main" id="{2C31BC0C-291D-4113-9827-EDCE7596FB18}"/>
              </a:ext>
            </a:extLst>
          </p:cNvPr>
          <p:cNvSpPr txBox="1">
            <a:spLocks noChangeArrowheads="1"/>
          </p:cNvSpPr>
          <p:nvPr/>
        </p:nvSpPr>
        <p:spPr bwMode="auto">
          <a:xfrm>
            <a:off x="7848600" y="373380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latin typeface="Impact" panose="020B0806030902050204" pitchFamily="34" charset="0"/>
              </a:rPr>
              <a:t>Today</a:t>
            </a:r>
          </a:p>
        </p:txBody>
      </p:sp>
      <p:sp>
        <p:nvSpPr>
          <p:cNvPr id="24586" name="Text Box 10">
            <a:extLst>
              <a:ext uri="{FF2B5EF4-FFF2-40B4-BE49-F238E27FC236}">
                <a16:creationId xmlns:a16="http://schemas.microsoft.com/office/drawing/2014/main" id="{CEA20F92-330F-4EAF-A42D-3D876AED0BF1}"/>
              </a:ext>
            </a:extLst>
          </p:cNvPr>
          <p:cNvSpPr txBox="1">
            <a:spLocks noChangeArrowheads="1"/>
          </p:cNvSpPr>
          <p:nvPr/>
        </p:nvSpPr>
        <p:spPr bwMode="auto">
          <a:xfrm>
            <a:off x="5562600" y="3657600"/>
            <a:ext cx="160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latin typeface="Impact" panose="020B0806030902050204" pitchFamily="34" charset="0"/>
              </a:rPr>
              <a:t>Death of Jesus</a:t>
            </a:r>
          </a:p>
        </p:txBody>
      </p:sp>
      <p:sp>
        <p:nvSpPr>
          <p:cNvPr id="24587" name="Line 11">
            <a:extLst>
              <a:ext uri="{FF2B5EF4-FFF2-40B4-BE49-F238E27FC236}">
                <a16:creationId xmlns:a16="http://schemas.microsoft.com/office/drawing/2014/main" id="{CF31A356-5912-4ED6-AB2F-500820CD9346}"/>
              </a:ext>
            </a:extLst>
          </p:cNvPr>
          <p:cNvSpPr>
            <a:spLocks noChangeShapeType="1"/>
          </p:cNvSpPr>
          <p:nvPr/>
        </p:nvSpPr>
        <p:spPr bwMode="auto">
          <a:xfrm>
            <a:off x="5181600" y="3505200"/>
            <a:ext cx="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8" name="Text Box 12">
            <a:extLst>
              <a:ext uri="{FF2B5EF4-FFF2-40B4-BE49-F238E27FC236}">
                <a16:creationId xmlns:a16="http://schemas.microsoft.com/office/drawing/2014/main" id="{DE143254-4088-4C41-9898-B46E2EDBCB1D}"/>
              </a:ext>
            </a:extLst>
          </p:cNvPr>
          <p:cNvSpPr txBox="1">
            <a:spLocks noChangeArrowheads="1"/>
          </p:cNvSpPr>
          <p:nvPr/>
        </p:nvSpPr>
        <p:spPr bwMode="auto">
          <a:xfrm>
            <a:off x="4495800" y="36576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latin typeface="Impact" panose="020B0806030902050204" pitchFamily="34" charset="0"/>
              </a:rPr>
              <a:t>Buddha</a:t>
            </a:r>
          </a:p>
        </p:txBody>
      </p:sp>
      <p:sp>
        <p:nvSpPr>
          <p:cNvPr id="24589" name="Text Box 13">
            <a:extLst>
              <a:ext uri="{FF2B5EF4-FFF2-40B4-BE49-F238E27FC236}">
                <a16:creationId xmlns:a16="http://schemas.microsoft.com/office/drawing/2014/main" id="{3E470FBB-277F-4CF5-BD9B-62EAE5C2F980}"/>
              </a:ext>
            </a:extLst>
          </p:cNvPr>
          <p:cNvSpPr txBox="1">
            <a:spLocks noChangeArrowheads="1"/>
          </p:cNvSpPr>
          <p:nvPr/>
        </p:nvSpPr>
        <p:spPr bwMode="auto">
          <a:xfrm>
            <a:off x="4495800" y="2971800"/>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latin typeface="Impact" panose="020B0806030902050204" pitchFamily="34" charset="0"/>
              </a:rPr>
              <a:t>600 B.C.</a:t>
            </a:r>
          </a:p>
        </p:txBody>
      </p:sp>
      <p:sp>
        <p:nvSpPr>
          <p:cNvPr id="24590" name="Line 14">
            <a:extLst>
              <a:ext uri="{FF2B5EF4-FFF2-40B4-BE49-F238E27FC236}">
                <a16:creationId xmlns:a16="http://schemas.microsoft.com/office/drawing/2014/main" id="{12FEEE30-135D-4F83-BE0C-A0E1B7A980F3}"/>
              </a:ext>
            </a:extLst>
          </p:cNvPr>
          <p:cNvSpPr>
            <a:spLocks noChangeShapeType="1"/>
          </p:cNvSpPr>
          <p:nvPr/>
        </p:nvSpPr>
        <p:spPr bwMode="auto">
          <a:xfrm>
            <a:off x="1524000" y="3505200"/>
            <a:ext cx="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1" name="Text Box 15">
            <a:extLst>
              <a:ext uri="{FF2B5EF4-FFF2-40B4-BE49-F238E27FC236}">
                <a16:creationId xmlns:a16="http://schemas.microsoft.com/office/drawing/2014/main" id="{1D861062-6CE7-49AA-8DD4-164361B56DF3}"/>
              </a:ext>
            </a:extLst>
          </p:cNvPr>
          <p:cNvSpPr txBox="1">
            <a:spLocks noChangeArrowheads="1"/>
          </p:cNvSpPr>
          <p:nvPr/>
        </p:nvSpPr>
        <p:spPr bwMode="auto">
          <a:xfrm>
            <a:off x="1143000" y="30480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latin typeface="Impact" panose="020B0806030902050204" pitchFamily="34" charset="0"/>
              </a:rPr>
              <a:t>2500 B.C.</a:t>
            </a:r>
          </a:p>
        </p:txBody>
      </p:sp>
      <p:sp>
        <p:nvSpPr>
          <p:cNvPr id="24592" name="Text Box 16">
            <a:extLst>
              <a:ext uri="{FF2B5EF4-FFF2-40B4-BE49-F238E27FC236}">
                <a16:creationId xmlns:a16="http://schemas.microsoft.com/office/drawing/2014/main" id="{8A5E5E77-8BCD-410D-BC86-989676B98C35}"/>
              </a:ext>
            </a:extLst>
          </p:cNvPr>
          <p:cNvSpPr txBox="1">
            <a:spLocks noChangeArrowheads="1"/>
          </p:cNvSpPr>
          <p:nvPr/>
        </p:nvSpPr>
        <p:spPr bwMode="auto">
          <a:xfrm>
            <a:off x="838200" y="3657600"/>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latin typeface="Impact" panose="020B0806030902050204" pitchFamily="34" charset="0"/>
              </a:rPr>
              <a:t>Chinese language first written</a:t>
            </a:r>
          </a:p>
        </p:txBody>
      </p:sp>
      <p:pic>
        <p:nvPicPr>
          <p:cNvPr id="24593" name="Picture 17">
            <a:extLst>
              <a:ext uri="{FF2B5EF4-FFF2-40B4-BE49-F238E27FC236}">
                <a16:creationId xmlns:a16="http://schemas.microsoft.com/office/drawing/2014/main" id="{241BCAC9-D225-4E13-8ACE-C20A6CB773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724400"/>
            <a:ext cx="1052512" cy="17716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4594" name="Line 18">
            <a:extLst>
              <a:ext uri="{FF2B5EF4-FFF2-40B4-BE49-F238E27FC236}">
                <a16:creationId xmlns:a16="http://schemas.microsoft.com/office/drawing/2014/main" id="{B6E56948-16BC-4186-87D5-F4176A607DF7}"/>
              </a:ext>
            </a:extLst>
          </p:cNvPr>
          <p:cNvSpPr>
            <a:spLocks noChangeShapeType="1"/>
          </p:cNvSpPr>
          <p:nvPr/>
        </p:nvSpPr>
        <p:spPr bwMode="auto">
          <a:xfrm>
            <a:off x="990600" y="2590800"/>
            <a:ext cx="4953000" cy="0"/>
          </a:xfrm>
          <a:prstGeom prst="line">
            <a:avLst/>
          </a:prstGeom>
          <a:noFill/>
          <a:ln w="1047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5" name="Text Box 19">
            <a:extLst>
              <a:ext uri="{FF2B5EF4-FFF2-40B4-BE49-F238E27FC236}">
                <a16:creationId xmlns:a16="http://schemas.microsoft.com/office/drawing/2014/main" id="{C2765D8A-227F-4D75-8282-B78E99E03F98}"/>
              </a:ext>
            </a:extLst>
          </p:cNvPr>
          <p:cNvSpPr txBox="1">
            <a:spLocks noChangeArrowheads="1"/>
          </p:cNvSpPr>
          <p:nvPr/>
        </p:nvSpPr>
        <p:spPr bwMode="auto">
          <a:xfrm>
            <a:off x="2286000" y="20574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800">
                <a:latin typeface="Impact" panose="020B0806030902050204" pitchFamily="34" charset="0"/>
              </a:rPr>
              <a:t>Shang Di</a:t>
            </a:r>
          </a:p>
        </p:txBody>
      </p:sp>
      <p:sp>
        <p:nvSpPr>
          <p:cNvPr id="24596" name="Line 20">
            <a:extLst>
              <a:ext uri="{FF2B5EF4-FFF2-40B4-BE49-F238E27FC236}">
                <a16:creationId xmlns:a16="http://schemas.microsoft.com/office/drawing/2014/main" id="{D4FE08C2-85EA-4DF1-906E-6DDD34C4C1C6}"/>
              </a:ext>
            </a:extLst>
          </p:cNvPr>
          <p:cNvSpPr>
            <a:spLocks noChangeShapeType="1"/>
          </p:cNvSpPr>
          <p:nvPr/>
        </p:nvSpPr>
        <p:spPr bwMode="auto">
          <a:xfrm>
            <a:off x="5791200" y="2286000"/>
            <a:ext cx="2362200" cy="0"/>
          </a:xfrm>
          <a:prstGeom prst="line">
            <a:avLst/>
          </a:prstGeom>
          <a:noFill/>
          <a:ln w="920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7" name="Text Box 21">
            <a:extLst>
              <a:ext uri="{FF2B5EF4-FFF2-40B4-BE49-F238E27FC236}">
                <a16:creationId xmlns:a16="http://schemas.microsoft.com/office/drawing/2014/main" id="{1111DEEC-CE8E-4F05-9065-4EDD3EED44B5}"/>
              </a:ext>
            </a:extLst>
          </p:cNvPr>
          <p:cNvSpPr txBox="1">
            <a:spLocks noChangeArrowheads="1"/>
          </p:cNvSpPr>
          <p:nvPr/>
        </p:nvSpPr>
        <p:spPr bwMode="auto">
          <a:xfrm>
            <a:off x="6172200" y="1752600"/>
            <a:ext cx="167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800">
                <a:latin typeface="Impact" panose="020B0806030902050204" pitchFamily="34" charset="0"/>
              </a:rPr>
              <a:t>Buddha</a:t>
            </a:r>
          </a:p>
        </p:txBody>
      </p:sp>
      <p:sp>
        <p:nvSpPr>
          <p:cNvPr id="42006" name="Line 22">
            <a:extLst>
              <a:ext uri="{FF2B5EF4-FFF2-40B4-BE49-F238E27FC236}">
                <a16:creationId xmlns:a16="http://schemas.microsoft.com/office/drawing/2014/main" id="{3F36C3AD-74CD-4AE5-9E88-C1DA2D08B289}"/>
              </a:ext>
            </a:extLst>
          </p:cNvPr>
          <p:cNvSpPr>
            <a:spLocks noChangeShapeType="1"/>
          </p:cNvSpPr>
          <p:nvPr/>
        </p:nvSpPr>
        <p:spPr bwMode="auto">
          <a:xfrm>
            <a:off x="7467600" y="2590800"/>
            <a:ext cx="685800" cy="0"/>
          </a:xfrm>
          <a:prstGeom prst="line">
            <a:avLst/>
          </a:prstGeom>
          <a:noFill/>
          <a:ln w="920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7" name="Text Box 23">
            <a:extLst>
              <a:ext uri="{FF2B5EF4-FFF2-40B4-BE49-F238E27FC236}">
                <a16:creationId xmlns:a16="http://schemas.microsoft.com/office/drawing/2014/main" id="{4D29DE5E-DC4A-419F-ADDD-55433A6C3EBB}"/>
              </a:ext>
            </a:extLst>
          </p:cNvPr>
          <p:cNvSpPr txBox="1">
            <a:spLocks noChangeArrowheads="1"/>
          </p:cNvSpPr>
          <p:nvPr/>
        </p:nvSpPr>
        <p:spPr bwMode="auto">
          <a:xfrm>
            <a:off x="2057400" y="5410200"/>
            <a:ext cx="6858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800">
                <a:solidFill>
                  <a:srgbClr val="FF3300"/>
                </a:solidFill>
                <a:latin typeface="Arial Black" panose="020B0A04020102020204" pitchFamily="34" charset="0"/>
              </a:rPr>
              <a:t>The God of the Bible was re-introduced to China when foreigners came from Europe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2007"/>
                                        </p:tgtEl>
                                        <p:attrNameLst>
                                          <p:attrName>style.visibility</p:attrName>
                                        </p:attrNameLst>
                                      </p:cBhvr>
                                      <p:to>
                                        <p:strVal val="visible"/>
                                      </p:to>
                                    </p:set>
                                    <p:anim calcmode="lin" valueType="num">
                                      <p:cBhvr>
                                        <p:cTn id="7" dur="500" fill="hold"/>
                                        <p:tgtEl>
                                          <p:spTgt spid="42007"/>
                                        </p:tgtEl>
                                        <p:attrNameLst>
                                          <p:attrName>ppt_w</p:attrName>
                                        </p:attrNameLst>
                                      </p:cBhvr>
                                      <p:tavLst>
                                        <p:tav tm="0">
                                          <p:val>
                                            <p:fltVal val="0"/>
                                          </p:val>
                                        </p:tav>
                                        <p:tav tm="100000">
                                          <p:val>
                                            <p:strVal val="#ppt_w"/>
                                          </p:val>
                                        </p:tav>
                                      </p:tavLst>
                                    </p:anim>
                                    <p:anim calcmode="lin" valueType="num">
                                      <p:cBhvr>
                                        <p:cTn id="8" dur="500" fill="hold"/>
                                        <p:tgtEl>
                                          <p:spTgt spid="42007"/>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7" presetClass="entr" presetSubtype="8" fill="hold" nodeType="afterEffect">
                                  <p:stCondLst>
                                    <p:cond delay="0"/>
                                  </p:stCondLst>
                                  <p:childTnLst>
                                    <p:set>
                                      <p:cBhvr>
                                        <p:cTn id="11" dur="1" fill="hold">
                                          <p:stCondLst>
                                            <p:cond delay="0"/>
                                          </p:stCondLst>
                                        </p:cTn>
                                        <p:tgtEl>
                                          <p:spTgt spid="42006"/>
                                        </p:tgtEl>
                                        <p:attrNameLst>
                                          <p:attrName>style.visibility</p:attrName>
                                        </p:attrNameLst>
                                      </p:cBhvr>
                                      <p:to>
                                        <p:strVal val="visible"/>
                                      </p:to>
                                    </p:set>
                                    <p:anim calcmode="lin" valueType="num">
                                      <p:cBhvr additive="base">
                                        <p:cTn id="12" dur="5000" fill="hold"/>
                                        <p:tgtEl>
                                          <p:spTgt spid="42006"/>
                                        </p:tgtEl>
                                        <p:attrNameLst>
                                          <p:attrName>ppt_x</p:attrName>
                                        </p:attrNameLst>
                                      </p:cBhvr>
                                      <p:tavLst>
                                        <p:tav tm="0">
                                          <p:val>
                                            <p:strVal val="0-#ppt_w/2"/>
                                          </p:val>
                                        </p:tav>
                                        <p:tav tm="100000">
                                          <p:val>
                                            <p:strVal val="#ppt_x"/>
                                          </p:val>
                                        </p:tav>
                                      </p:tavLst>
                                    </p:anim>
                                    <p:anim calcmode="lin" valueType="num">
                                      <p:cBhvr additive="base">
                                        <p:cTn id="13" dur="5000" fill="hold"/>
                                        <p:tgtEl>
                                          <p:spTgt spid="420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1D7F4F4-5B07-4F5E-8BEE-42A10C443C1B}"/>
              </a:ext>
            </a:extLst>
          </p:cNvPr>
          <p:cNvSpPr>
            <a:spLocks noGrp="1" noChangeArrowheads="1"/>
          </p:cNvSpPr>
          <p:nvPr>
            <p:ph type="title"/>
          </p:nvPr>
        </p:nvSpPr>
        <p:spPr/>
        <p:txBody>
          <a:bodyPr/>
          <a:lstStyle/>
          <a:p>
            <a:r>
              <a:rPr lang="en-US" altLang="en-US"/>
              <a:t>Many in China Today believe that the Bible is a Western book</a:t>
            </a:r>
          </a:p>
        </p:txBody>
      </p:sp>
      <p:sp>
        <p:nvSpPr>
          <p:cNvPr id="43011" name="Rectangle 3">
            <a:extLst>
              <a:ext uri="{FF2B5EF4-FFF2-40B4-BE49-F238E27FC236}">
                <a16:creationId xmlns:a16="http://schemas.microsoft.com/office/drawing/2014/main" id="{5365AC91-E349-4D8B-90DB-DAF61907E1C5}"/>
              </a:ext>
            </a:extLst>
          </p:cNvPr>
          <p:cNvSpPr>
            <a:spLocks noGrp="1" noChangeArrowheads="1"/>
          </p:cNvSpPr>
          <p:nvPr>
            <p:ph type="body" idx="1"/>
          </p:nvPr>
        </p:nvSpPr>
        <p:spPr/>
        <p:txBody>
          <a:bodyPr/>
          <a:lstStyle/>
          <a:p>
            <a:pPr>
              <a:buClr>
                <a:schemeClr val="tx1"/>
              </a:buClr>
              <a:buFont typeface="Wingdings" panose="05000000000000000000" pitchFamily="2" charset="2"/>
              <a:buChar char="q"/>
            </a:pPr>
            <a:r>
              <a:rPr lang="en-US" altLang="en-US"/>
              <a:t>They believe it is simply myth and fable written by western men</a:t>
            </a:r>
          </a:p>
          <a:p>
            <a:pPr>
              <a:buClr>
                <a:schemeClr val="tx1"/>
              </a:buClr>
              <a:buFont typeface="Wingdings" panose="05000000000000000000" pitchFamily="2" charset="2"/>
              <a:buChar char="q"/>
            </a:pPr>
            <a:r>
              <a:rPr lang="en-US" altLang="en-US"/>
              <a:t>They think of it as an English book</a:t>
            </a:r>
          </a:p>
          <a:p>
            <a:pPr>
              <a:buClr>
                <a:schemeClr val="tx1"/>
              </a:buClr>
              <a:buFont typeface="Wingdings" panose="05000000000000000000" pitchFamily="2" charset="2"/>
              <a:buChar char="q"/>
            </a:pPr>
            <a:endParaRPr lang="en-US" altLang="en-US"/>
          </a:p>
          <a:p>
            <a:pPr lvl="1"/>
            <a:endParaRPr lang="en-US" altLang="en-US"/>
          </a:p>
        </p:txBody>
      </p:sp>
      <p:sp>
        <p:nvSpPr>
          <p:cNvPr id="43014" name="Text Box 6">
            <a:extLst>
              <a:ext uri="{FF2B5EF4-FFF2-40B4-BE49-F238E27FC236}">
                <a16:creationId xmlns:a16="http://schemas.microsoft.com/office/drawing/2014/main" id="{B0E8C60F-08F6-4AD1-8715-DF7A54CA059D}"/>
              </a:ext>
            </a:extLst>
          </p:cNvPr>
          <p:cNvSpPr txBox="1">
            <a:spLocks noChangeArrowheads="1"/>
          </p:cNvSpPr>
          <p:nvPr/>
        </p:nvSpPr>
        <p:spPr bwMode="auto">
          <a:xfrm>
            <a:off x="1447800" y="4038600"/>
            <a:ext cx="5943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4800">
                <a:solidFill>
                  <a:srgbClr val="FF3300"/>
                </a:solidFill>
                <a:latin typeface="Arial Black" panose="020B0A04020102020204" pitchFamily="34" charset="0"/>
              </a:rPr>
              <a:t>HOWEVER!</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linds(horizontal)">
                                      <p:cBhvr>
                                        <p:cTn id="7" dur="500"/>
                                        <p:tgtEl>
                                          <p:spTgt spid="43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Effect transition="in" filter="checkerboard(across)">
                                      <p:cBhvr>
                                        <p:cTn id="12" dur="500"/>
                                        <p:tgtEl>
                                          <p:spTgt spid="430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3011">
                                            <p:txEl>
                                              <p:pRg st="1" end="1"/>
                                            </p:txEl>
                                          </p:spTgt>
                                        </p:tgtEl>
                                        <p:attrNameLst>
                                          <p:attrName>style.visibility</p:attrName>
                                        </p:attrNameLst>
                                      </p:cBhvr>
                                      <p:to>
                                        <p:strVal val="visible"/>
                                      </p:to>
                                    </p:set>
                                    <p:animEffect transition="in" filter="checkerboard(across)">
                                      <p:cBhvr>
                                        <p:cTn id="17" dur="500"/>
                                        <p:tgtEl>
                                          <p:spTgt spid="430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3014"/>
                                        </p:tgtEl>
                                        <p:attrNameLst>
                                          <p:attrName>style.visibility</p:attrName>
                                        </p:attrNameLst>
                                      </p:cBhvr>
                                      <p:to>
                                        <p:strVal val="visible"/>
                                      </p:to>
                                    </p:set>
                                    <p:animEffect transition="in" filter="slide(fromBottom)">
                                      <p:cBhvr>
                                        <p:cTn id="22" dur="5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P spid="43011" grpId="0" build="p" autoUpdateAnimBg="0"/>
      <p:bldP spid="4301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CBFBE05-4997-4FA2-A426-7BBC894D3ECF}"/>
              </a:ext>
            </a:extLst>
          </p:cNvPr>
          <p:cNvSpPr>
            <a:spLocks noGrp="1" noChangeArrowheads="1"/>
          </p:cNvSpPr>
          <p:nvPr>
            <p:ph type="title"/>
          </p:nvPr>
        </p:nvSpPr>
        <p:spPr/>
        <p:txBody>
          <a:bodyPr/>
          <a:lstStyle/>
          <a:p>
            <a:r>
              <a:rPr lang="en-US" altLang="en-US"/>
              <a:t>The Bible is not a Western Book</a:t>
            </a:r>
          </a:p>
        </p:txBody>
      </p:sp>
      <p:sp>
        <p:nvSpPr>
          <p:cNvPr id="45059" name="Rectangle 3">
            <a:extLst>
              <a:ext uri="{FF2B5EF4-FFF2-40B4-BE49-F238E27FC236}">
                <a16:creationId xmlns:a16="http://schemas.microsoft.com/office/drawing/2014/main" id="{FC83C19B-3BBC-4F6D-AE0F-1FA4B20098DF}"/>
              </a:ext>
            </a:extLst>
          </p:cNvPr>
          <p:cNvSpPr>
            <a:spLocks noGrp="1" noChangeArrowheads="1"/>
          </p:cNvSpPr>
          <p:nvPr>
            <p:ph type="body" idx="1"/>
          </p:nvPr>
        </p:nvSpPr>
        <p:spPr>
          <a:xfrm>
            <a:off x="838200" y="1524000"/>
            <a:ext cx="8077200" cy="5181600"/>
          </a:xfrm>
          <a:solidFill>
            <a:schemeClr val="tx1"/>
          </a:solidFill>
        </p:spPr>
        <p:txBody>
          <a:bodyPr/>
          <a:lstStyle/>
          <a:p>
            <a:pPr>
              <a:buClr>
                <a:schemeClr val="bg1"/>
              </a:buClr>
              <a:buFont typeface="Wingdings" panose="05000000000000000000" pitchFamily="2" charset="2"/>
              <a:buChar char="q"/>
            </a:pPr>
            <a:r>
              <a:rPr lang="en-US" altLang="en-US" sz="3000">
                <a:solidFill>
                  <a:schemeClr val="bg2"/>
                </a:solidFill>
              </a:rPr>
              <a:t>The Bible was not written in English but in Hebrew and Greek</a:t>
            </a:r>
          </a:p>
          <a:p>
            <a:pPr>
              <a:buClr>
                <a:schemeClr val="bg1"/>
              </a:buClr>
              <a:buFont typeface="Wingdings" panose="05000000000000000000" pitchFamily="2" charset="2"/>
              <a:buChar char="q"/>
            </a:pPr>
            <a:r>
              <a:rPr lang="en-US" altLang="en-US" sz="3000">
                <a:solidFill>
                  <a:schemeClr val="bg2"/>
                </a:solidFill>
              </a:rPr>
              <a:t>It’s first writers were from Egypt &amp; Babylon (Iraq)</a:t>
            </a:r>
          </a:p>
          <a:p>
            <a:pPr>
              <a:buClr>
                <a:schemeClr val="bg1"/>
              </a:buClr>
              <a:buFont typeface="Wingdings" panose="05000000000000000000" pitchFamily="2" charset="2"/>
              <a:buChar char="q"/>
            </a:pPr>
            <a:r>
              <a:rPr lang="en-US" altLang="en-US" sz="3000">
                <a:solidFill>
                  <a:schemeClr val="bg2"/>
                </a:solidFill>
              </a:rPr>
              <a:t>The first five books were written by Moses, an adopted son of the king of Egypt (1400 B.C.)</a:t>
            </a:r>
          </a:p>
          <a:p>
            <a:pPr>
              <a:buClr>
                <a:schemeClr val="bg1"/>
              </a:buClr>
              <a:buFont typeface="Wingdings" panose="05000000000000000000" pitchFamily="2" charset="2"/>
              <a:buChar char="q"/>
            </a:pPr>
            <a:r>
              <a:rPr lang="en-US" altLang="en-US" sz="3000">
                <a:solidFill>
                  <a:schemeClr val="bg2"/>
                </a:solidFill>
              </a:rPr>
              <a:t>These five books focus on the beginning of the nation of Israel; but the first 11 chapters of the Bible records the history that all nations have in common.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blinds(horizontal)">
                                      <p:cBhvr>
                                        <p:cTn id="7" dur="5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Effect transition="in" filter="checkerboard(across)">
                                      <p:cBhvr>
                                        <p:cTn id="12" dur="500"/>
                                        <p:tgtEl>
                                          <p:spTgt spid="450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5059">
                                            <p:txEl>
                                              <p:pRg st="1" end="1"/>
                                            </p:txEl>
                                          </p:spTgt>
                                        </p:tgtEl>
                                        <p:attrNameLst>
                                          <p:attrName>style.visibility</p:attrName>
                                        </p:attrNameLst>
                                      </p:cBhvr>
                                      <p:to>
                                        <p:strVal val="visible"/>
                                      </p:to>
                                    </p:set>
                                    <p:animEffect transition="in" filter="checkerboard(across)">
                                      <p:cBhvr>
                                        <p:cTn id="17" dur="500"/>
                                        <p:tgtEl>
                                          <p:spTgt spid="4505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5059">
                                            <p:txEl>
                                              <p:pRg st="2" end="2"/>
                                            </p:txEl>
                                          </p:spTgt>
                                        </p:tgtEl>
                                        <p:attrNameLst>
                                          <p:attrName>style.visibility</p:attrName>
                                        </p:attrNameLst>
                                      </p:cBhvr>
                                      <p:to>
                                        <p:strVal val="visible"/>
                                      </p:to>
                                    </p:set>
                                    <p:animEffect transition="in" filter="checkerboard(across)">
                                      <p:cBhvr>
                                        <p:cTn id="22" dur="500"/>
                                        <p:tgtEl>
                                          <p:spTgt spid="4505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5059">
                                            <p:txEl>
                                              <p:pRg st="3" end="3"/>
                                            </p:txEl>
                                          </p:spTgt>
                                        </p:tgtEl>
                                        <p:attrNameLst>
                                          <p:attrName>style.visibility</p:attrName>
                                        </p:attrNameLst>
                                      </p:cBhvr>
                                      <p:to>
                                        <p:strVal val="visible"/>
                                      </p:to>
                                    </p:set>
                                    <p:animEffect transition="in" filter="checkerboard(across)">
                                      <p:cBhvr>
                                        <p:cTn id="27" dur="500"/>
                                        <p:tgtEl>
                                          <p:spTgt spid="45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E83648E6-4062-44F8-91C7-94C5ADCB1332}"/>
              </a:ext>
            </a:extLst>
          </p:cNvPr>
          <p:cNvSpPr txBox="1">
            <a:spLocks noChangeArrowheads="1"/>
          </p:cNvSpPr>
          <p:nvPr/>
        </p:nvSpPr>
        <p:spPr bwMode="auto">
          <a:xfrm>
            <a:off x="1295400" y="1752600"/>
            <a:ext cx="662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endParaRPr lang="en-US" altLang="en-US" sz="2400">
              <a:latin typeface="Impact" panose="020B0806030902050204" pitchFamily="34" charset="0"/>
            </a:endParaRPr>
          </a:p>
        </p:txBody>
      </p:sp>
      <p:sp>
        <p:nvSpPr>
          <p:cNvPr id="30723" name="Text Box 3">
            <a:extLst>
              <a:ext uri="{FF2B5EF4-FFF2-40B4-BE49-F238E27FC236}">
                <a16:creationId xmlns:a16="http://schemas.microsoft.com/office/drawing/2014/main" id="{DB504C6E-8B67-4141-BAE6-05F43034E82B}"/>
              </a:ext>
            </a:extLst>
          </p:cNvPr>
          <p:cNvSpPr txBox="1">
            <a:spLocks noChangeArrowheads="1"/>
          </p:cNvSpPr>
          <p:nvPr/>
        </p:nvSpPr>
        <p:spPr bwMode="auto">
          <a:xfrm>
            <a:off x="1143000" y="1828800"/>
            <a:ext cx="7239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a:latin typeface="Arial Black" panose="020B0A04020102020204" pitchFamily="34" charset="0"/>
              </a:rPr>
              <a:t>We will now examine some stories in the Bible</a:t>
            </a:r>
          </a:p>
        </p:txBody>
      </p:sp>
      <p:sp>
        <p:nvSpPr>
          <p:cNvPr id="30724" name="Text Box 4">
            <a:extLst>
              <a:ext uri="{FF2B5EF4-FFF2-40B4-BE49-F238E27FC236}">
                <a16:creationId xmlns:a16="http://schemas.microsoft.com/office/drawing/2014/main" id="{8FFC6212-6CB4-48CB-AD14-63B532FCA5EF}"/>
              </a:ext>
            </a:extLst>
          </p:cNvPr>
          <p:cNvSpPr txBox="1">
            <a:spLocks noChangeArrowheads="1"/>
          </p:cNvSpPr>
          <p:nvPr/>
        </p:nvSpPr>
        <p:spPr bwMode="auto">
          <a:xfrm>
            <a:off x="3810000" y="3352800"/>
            <a:ext cx="198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u="sng">
                <a:latin typeface="Arial Black" panose="020B0A04020102020204" pitchFamily="34" charset="0"/>
              </a:rPr>
              <a:t>Then</a:t>
            </a:r>
          </a:p>
        </p:txBody>
      </p:sp>
      <p:sp>
        <p:nvSpPr>
          <p:cNvPr id="48133" name="Text Box 5">
            <a:extLst>
              <a:ext uri="{FF2B5EF4-FFF2-40B4-BE49-F238E27FC236}">
                <a16:creationId xmlns:a16="http://schemas.microsoft.com/office/drawing/2014/main" id="{93ACFDE4-0ABE-4EB8-910F-865E95A621A7}"/>
              </a:ext>
            </a:extLst>
          </p:cNvPr>
          <p:cNvSpPr txBox="1">
            <a:spLocks noChangeArrowheads="1"/>
          </p:cNvSpPr>
          <p:nvPr/>
        </p:nvSpPr>
        <p:spPr bwMode="auto">
          <a:xfrm>
            <a:off x="1600200" y="4267200"/>
            <a:ext cx="6172200" cy="15541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a:solidFill>
                  <a:schemeClr val="hlink"/>
                </a:solidFill>
                <a:latin typeface="Arial Black" panose="020B0A04020102020204" pitchFamily="34" charset="0"/>
              </a:rPr>
              <a:t>Show Chinese Characters which demonstrate the same story</a:t>
            </a:r>
          </a:p>
        </p:txBody>
      </p:sp>
      <p:sp>
        <p:nvSpPr>
          <p:cNvPr id="48134" name="Oval 6">
            <a:extLst>
              <a:ext uri="{FF2B5EF4-FFF2-40B4-BE49-F238E27FC236}">
                <a16:creationId xmlns:a16="http://schemas.microsoft.com/office/drawing/2014/main" id="{7D19F5BA-6759-4EC7-B7C8-B3EEFE7F4AE3}"/>
              </a:ext>
            </a:extLst>
          </p:cNvPr>
          <p:cNvSpPr>
            <a:spLocks noChangeArrowheads="1"/>
          </p:cNvSpPr>
          <p:nvPr/>
        </p:nvSpPr>
        <p:spPr bwMode="auto">
          <a:xfrm>
            <a:off x="1257300" y="-304800"/>
            <a:ext cx="6629400" cy="5638800"/>
          </a:xfrm>
          <a:prstGeom prst="ellipse">
            <a:avLst/>
          </a:prstGeom>
          <a:solidFill>
            <a:srgbClr val="66FFFF"/>
          </a:solidFill>
          <a:ln w="57150">
            <a:solidFill>
              <a:schemeClr val="tx1"/>
            </a:solidFill>
            <a:round/>
            <a:headEnd/>
            <a:tailEnd/>
          </a:ln>
        </p:spPr>
        <p:txBody>
          <a:bodyPr wrap="none" lIns="92075" tIns="46038" rIns="92075" bIns="46038" anchor="ct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a:solidFill>
                  <a:schemeClr val="tx2"/>
                </a:solidFill>
              </a:rPr>
              <a:t>We will see that the </a:t>
            </a:r>
          </a:p>
          <a:p>
            <a:pPr algn="ctr">
              <a:spcBef>
                <a:spcPct val="0"/>
              </a:spcBef>
              <a:buClrTx/>
              <a:buSzTx/>
              <a:buFontTx/>
              <a:buNone/>
            </a:pPr>
            <a:r>
              <a:rPr lang="en-US" altLang="en-US">
                <a:solidFill>
                  <a:schemeClr val="tx2"/>
                </a:solidFill>
              </a:rPr>
              <a:t>Ancestors of the modern Chinese </a:t>
            </a:r>
          </a:p>
          <a:p>
            <a:pPr algn="ctr">
              <a:spcBef>
                <a:spcPct val="0"/>
              </a:spcBef>
              <a:buClrTx/>
              <a:buSzTx/>
              <a:buFontTx/>
              <a:buNone/>
            </a:pPr>
            <a:r>
              <a:rPr lang="en-US" altLang="en-US">
                <a:solidFill>
                  <a:schemeClr val="tx2"/>
                </a:solidFill>
              </a:rPr>
              <a:t>knew the same stories that are </a:t>
            </a:r>
          </a:p>
          <a:p>
            <a:pPr algn="ctr">
              <a:spcBef>
                <a:spcPct val="0"/>
              </a:spcBef>
              <a:buClrTx/>
              <a:buSzTx/>
              <a:buFontTx/>
              <a:buNone/>
            </a:pPr>
            <a:r>
              <a:rPr lang="en-US" altLang="en-US">
                <a:solidFill>
                  <a:schemeClr val="tx2"/>
                </a:solidFill>
              </a:rPr>
              <a:t>in the first part of the Bible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box(in)">
                                      <p:cBhvr>
                                        <p:cTn id="7" dur="500"/>
                                        <p:tgtEl>
                                          <p:spTgt spid="481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134"/>
                                        </p:tgtEl>
                                        <p:attrNameLst>
                                          <p:attrName>style.visibility</p:attrName>
                                        </p:attrNameLst>
                                      </p:cBhvr>
                                      <p:to>
                                        <p:strVal val="visible"/>
                                      </p:to>
                                    </p:set>
                                    <p:animEffect transition="in" filter="dissolve">
                                      <p:cBhvr>
                                        <p:cTn id="12" dur="500"/>
                                        <p:tgtEl>
                                          <p:spTgt spid="48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animBg="1" autoUpdateAnimBg="0"/>
      <p:bldP spid="48134"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5095AD33-6A5F-4303-B7F7-159B603F16CC}"/>
              </a:ext>
            </a:extLst>
          </p:cNvPr>
          <p:cNvSpPr>
            <a:spLocks noGrp="1" noChangeArrowheads="1"/>
          </p:cNvSpPr>
          <p:nvPr>
            <p:ph type="ctrTitle"/>
          </p:nvPr>
        </p:nvSpPr>
        <p:spPr>
          <a:xfrm>
            <a:off x="0" y="-76200"/>
            <a:ext cx="3048000" cy="6934200"/>
          </a:xfrm>
          <a:solidFill>
            <a:schemeClr val="hlink"/>
          </a:solidFill>
        </p:spPr>
        <p:txBody>
          <a:bodyPr/>
          <a:lstStyle/>
          <a:p>
            <a:pPr algn="ctr"/>
            <a:r>
              <a:rPr lang="en-US" altLang="en-US" b="1">
                <a:solidFill>
                  <a:schemeClr val="tx1"/>
                </a:solidFill>
              </a:rPr>
              <a:t>Tower of Babel</a:t>
            </a:r>
            <a:br>
              <a:rPr lang="en-US" altLang="en-US" sz="3600" b="1">
                <a:solidFill>
                  <a:srgbClr val="CC3300"/>
                </a:solidFill>
              </a:rPr>
            </a:br>
            <a:br>
              <a:rPr lang="en-US" altLang="en-US" sz="3600" b="1">
                <a:solidFill>
                  <a:srgbClr val="CC3300"/>
                </a:solidFill>
              </a:rPr>
            </a:br>
            <a:r>
              <a:rPr lang="en-US" altLang="en-US" sz="3600" b="1">
                <a:solidFill>
                  <a:srgbClr val="CC3300"/>
                </a:solidFill>
              </a:rPr>
              <a:t>The Chinese would have migrated or </a:t>
            </a:r>
            <a:r>
              <a:rPr lang="en-US" altLang="en-US" sz="3600" b="1" u="sng">
                <a:solidFill>
                  <a:srgbClr val="CC3300"/>
                </a:solidFill>
              </a:rPr>
              <a:t>walked</a:t>
            </a:r>
            <a:r>
              <a:rPr lang="en-US" altLang="en-US" sz="3600" b="1">
                <a:solidFill>
                  <a:srgbClr val="CC3300"/>
                </a:solidFill>
              </a:rPr>
              <a:t> from the </a:t>
            </a:r>
            <a:r>
              <a:rPr lang="en-US" altLang="en-US" sz="3600" b="1" u="sng">
                <a:solidFill>
                  <a:srgbClr val="CC3300"/>
                </a:solidFill>
              </a:rPr>
              <a:t>west</a:t>
            </a:r>
            <a:r>
              <a:rPr lang="en-US" altLang="en-US" sz="3600" b="1">
                <a:solidFill>
                  <a:srgbClr val="CC3300"/>
                </a:solidFill>
              </a:rPr>
              <a:t> to China</a:t>
            </a:r>
          </a:p>
        </p:txBody>
      </p:sp>
      <p:pic>
        <p:nvPicPr>
          <p:cNvPr id="32771" name="Picture 3">
            <a:extLst>
              <a:ext uri="{FF2B5EF4-FFF2-40B4-BE49-F238E27FC236}">
                <a16:creationId xmlns:a16="http://schemas.microsoft.com/office/drawing/2014/main" id="{66442726-1DBA-47BD-BD3F-8838A6759CB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0"/>
            <a:ext cx="61722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Line 4">
            <a:extLst>
              <a:ext uri="{FF2B5EF4-FFF2-40B4-BE49-F238E27FC236}">
                <a16:creationId xmlns:a16="http://schemas.microsoft.com/office/drawing/2014/main" id="{EAB5CF4E-FB78-4661-8908-297E94A16276}"/>
              </a:ext>
            </a:extLst>
          </p:cNvPr>
          <p:cNvSpPr>
            <a:spLocks noChangeShapeType="1"/>
          </p:cNvSpPr>
          <p:nvPr/>
        </p:nvSpPr>
        <p:spPr bwMode="auto">
          <a:xfrm>
            <a:off x="6172200" y="5562600"/>
            <a:ext cx="0" cy="7620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73" name="Line 5">
            <a:extLst>
              <a:ext uri="{FF2B5EF4-FFF2-40B4-BE49-F238E27FC236}">
                <a16:creationId xmlns:a16="http://schemas.microsoft.com/office/drawing/2014/main" id="{6272DC39-1CE9-4B00-AA7E-A102BCB1E525}"/>
              </a:ext>
            </a:extLst>
          </p:cNvPr>
          <p:cNvSpPr>
            <a:spLocks noChangeShapeType="1"/>
          </p:cNvSpPr>
          <p:nvPr/>
        </p:nvSpPr>
        <p:spPr bwMode="auto">
          <a:xfrm>
            <a:off x="5791200" y="5943600"/>
            <a:ext cx="7620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74" name="Text Box 6">
            <a:extLst>
              <a:ext uri="{FF2B5EF4-FFF2-40B4-BE49-F238E27FC236}">
                <a16:creationId xmlns:a16="http://schemas.microsoft.com/office/drawing/2014/main" id="{6B6CD738-13EE-44BA-8B74-A8BC3F649DCA}"/>
              </a:ext>
            </a:extLst>
          </p:cNvPr>
          <p:cNvSpPr txBox="1">
            <a:spLocks noChangeArrowheads="1"/>
          </p:cNvSpPr>
          <p:nvPr/>
        </p:nvSpPr>
        <p:spPr bwMode="auto">
          <a:xfrm>
            <a:off x="6019800" y="5181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400"/>
              <a:t>N</a:t>
            </a:r>
          </a:p>
        </p:txBody>
      </p:sp>
      <p:sp>
        <p:nvSpPr>
          <p:cNvPr id="32775" name="Text Box 7">
            <a:extLst>
              <a:ext uri="{FF2B5EF4-FFF2-40B4-BE49-F238E27FC236}">
                <a16:creationId xmlns:a16="http://schemas.microsoft.com/office/drawing/2014/main" id="{40504970-1A45-4D7A-9D18-8B69AC7BC91C}"/>
              </a:ext>
            </a:extLst>
          </p:cNvPr>
          <p:cNvSpPr txBox="1">
            <a:spLocks noChangeArrowheads="1"/>
          </p:cNvSpPr>
          <p:nvPr/>
        </p:nvSpPr>
        <p:spPr bwMode="auto">
          <a:xfrm>
            <a:off x="6019800" y="62484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400"/>
              <a:t>S</a:t>
            </a:r>
          </a:p>
        </p:txBody>
      </p:sp>
      <p:sp>
        <p:nvSpPr>
          <p:cNvPr id="32776" name="Text Box 8">
            <a:extLst>
              <a:ext uri="{FF2B5EF4-FFF2-40B4-BE49-F238E27FC236}">
                <a16:creationId xmlns:a16="http://schemas.microsoft.com/office/drawing/2014/main" id="{7A5EC733-68CA-4098-A076-B54F83C49423}"/>
              </a:ext>
            </a:extLst>
          </p:cNvPr>
          <p:cNvSpPr txBox="1">
            <a:spLocks noChangeArrowheads="1"/>
          </p:cNvSpPr>
          <p:nvPr/>
        </p:nvSpPr>
        <p:spPr bwMode="auto">
          <a:xfrm>
            <a:off x="6477000" y="57150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400"/>
              <a:t>E</a:t>
            </a:r>
          </a:p>
        </p:txBody>
      </p:sp>
      <p:sp>
        <p:nvSpPr>
          <p:cNvPr id="32777" name="Text Box 9">
            <a:extLst>
              <a:ext uri="{FF2B5EF4-FFF2-40B4-BE49-F238E27FC236}">
                <a16:creationId xmlns:a16="http://schemas.microsoft.com/office/drawing/2014/main" id="{A1D140E8-8226-4F82-9292-6703DA14DD0F}"/>
              </a:ext>
            </a:extLst>
          </p:cNvPr>
          <p:cNvSpPr txBox="1">
            <a:spLocks noChangeArrowheads="1"/>
          </p:cNvSpPr>
          <p:nvPr/>
        </p:nvSpPr>
        <p:spPr bwMode="auto">
          <a:xfrm>
            <a:off x="5410200" y="5715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400"/>
              <a:t>W</a:t>
            </a:r>
          </a:p>
        </p:txBody>
      </p:sp>
      <p:sp>
        <p:nvSpPr>
          <p:cNvPr id="54282" name="Freeform 10">
            <a:extLst>
              <a:ext uri="{FF2B5EF4-FFF2-40B4-BE49-F238E27FC236}">
                <a16:creationId xmlns:a16="http://schemas.microsoft.com/office/drawing/2014/main" id="{F5850162-26D1-4F0A-B85C-1619CED4DB44}"/>
              </a:ext>
            </a:extLst>
          </p:cNvPr>
          <p:cNvSpPr>
            <a:spLocks/>
          </p:cNvSpPr>
          <p:nvPr/>
        </p:nvSpPr>
        <p:spPr bwMode="auto">
          <a:xfrm>
            <a:off x="4419600" y="1739900"/>
            <a:ext cx="2514600" cy="469900"/>
          </a:xfrm>
          <a:custGeom>
            <a:avLst/>
            <a:gdLst>
              <a:gd name="T0" fmla="*/ 0 w 1536"/>
              <a:gd name="T1" fmla="*/ 2147483646 h 488"/>
              <a:gd name="T2" fmla="*/ 2147483646 w 1536"/>
              <a:gd name="T3" fmla="*/ 2147483646 h 488"/>
              <a:gd name="T4" fmla="*/ 2147483646 w 1536"/>
              <a:gd name="T5" fmla="*/ 2147483646 h 488"/>
              <a:gd name="T6" fmla="*/ 0 60000 65536"/>
              <a:gd name="T7" fmla="*/ 0 60000 65536"/>
              <a:gd name="T8" fmla="*/ 0 60000 65536"/>
              <a:gd name="T9" fmla="*/ 0 w 1536"/>
              <a:gd name="T10" fmla="*/ 0 h 488"/>
              <a:gd name="T11" fmla="*/ 1536 w 1536"/>
              <a:gd name="T12" fmla="*/ 488 h 488"/>
            </a:gdLst>
            <a:ahLst/>
            <a:cxnLst>
              <a:cxn ang="T6">
                <a:pos x="T0" y="T1"/>
              </a:cxn>
              <a:cxn ang="T7">
                <a:pos x="T2" y="T3"/>
              </a:cxn>
              <a:cxn ang="T8">
                <a:pos x="T4" y="T5"/>
              </a:cxn>
            </a:cxnLst>
            <a:rect l="T9" t="T10" r="T11" b="T12"/>
            <a:pathLst>
              <a:path w="1536" h="488">
                <a:moveTo>
                  <a:pt x="0" y="488"/>
                </a:moveTo>
                <a:cubicBezTo>
                  <a:pt x="280" y="252"/>
                  <a:pt x="560" y="16"/>
                  <a:pt x="816" y="8"/>
                </a:cubicBezTo>
                <a:cubicBezTo>
                  <a:pt x="1072" y="0"/>
                  <a:pt x="1416" y="368"/>
                  <a:pt x="1536" y="44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2075" tIns="46038" rIns="92075" bIns="46038" anchor="ctr"/>
          <a:lstStyle/>
          <a:p>
            <a:endParaRPr lang="en-US"/>
          </a:p>
        </p:txBody>
      </p:sp>
      <p:sp>
        <p:nvSpPr>
          <p:cNvPr id="2" name="Oval 1">
            <a:extLst>
              <a:ext uri="{FF2B5EF4-FFF2-40B4-BE49-F238E27FC236}">
                <a16:creationId xmlns:a16="http://schemas.microsoft.com/office/drawing/2014/main" id="{F4278D2E-96F7-452A-B6FB-48033DC6BC00}"/>
              </a:ext>
            </a:extLst>
          </p:cNvPr>
          <p:cNvSpPr>
            <a:spLocks noChangeArrowheads="1"/>
          </p:cNvSpPr>
          <p:nvPr/>
        </p:nvSpPr>
        <p:spPr bwMode="auto">
          <a:xfrm>
            <a:off x="4068763" y="1981200"/>
            <a:ext cx="427037" cy="469900"/>
          </a:xfrm>
          <a:prstGeom prst="ellipse">
            <a:avLst/>
          </a:prstGeom>
          <a:noFill/>
          <a:ln w="762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4000">
              <a:solidFill>
                <a:schemeClr val="tx2"/>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checkerboard(across)">
                                      <p:cBhvr>
                                        <p:cTn id="7" dur="500"/>
                                        <p:tgtEl>
                                          <p:spTgt spid="54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54282"/>
                                        </p:tgtEl>
                                        <p:attrNameLst>
                                          <p:attrName>style.visibility</p:attrName>
                                        </p:attrNameLst>
                                      </p:cBhvr>
                                      <p:to>
                                        <p:strVal val="visible"/>
                                      </p:to>
                                    </p:set>
                                    <p:animEffect transition="in" filter="wipe(left)">
                                      <p:cBhvr>
                                        <p:cTn id="16" dur="500"/>
                                        <p:tgtEl>
                                          <p:spTgt spid="54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nimBg="1" autoUpdateAnimBg="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0">
            <a:extLst>
              <a:ext uri="{FF2B5EF4-FFF2-40B4-BE49-F238E27FC236}">
                <a16:creationId xmlns:a16="http://schemas.microsoft.com/office/drawing/2014/main" id="{FC81A464-3668-48B4-8039-5B5814E80538}"/>
              </a:ext>
            </a:extLst>
          </p:cNvPr>
          <p:cNvSpPr>
            <a:spLocks noChangeArrowheads="1"/>
          </p:cNvSpPr>
          <p:nvPr/>
        </p:nvSpPr>
        <p:spPr bwMode="auto">
          <a:xfrm>
            <a:off x="0" y="4343400"/>
            <a:ext cx="9144000" cy="25146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4000">
              <a:solidFill>
                <a:schemeClr val="tx2"/>
              </a:solidFill>
            </a:endParaRPr>
          </a:p>
        </p:txBody>
      </p:sp>
      <p:pic>
        <p:nvPicPr>
          <p:cNvPr id="34819" name="Picture 3">
            <a:extLst>
              <a:ext uri="{FF2B5EF4-FFF2-40B4-BE49-F238E27FC236}">
                <a16:creationId xmlns:a16="http://schemas.microsoft.com/office/drawing/2014/main" id="{CA4E1896-3E60-448F-B73D-FC1DCD7C34A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6" name="Freeform 10">
            <a:extLst>
              <a:ext uri="{FF2B5EF4-FFF2-40B4-BE49-F238E27FC236}">
                <a16:creationId xmlns:a16="http://schemas.microsoft.com/office/drawing/2014/main" id="{56C8D575-E317-4A6C-B576-9797D50C7933}"/>
              </a:ext>
            </a:extLst>
          </p:cNvPr>
          <p:cNvSpPr>
            <a:spLocks/>
          </p:cNvSpPr>
          <p:nvPr/>
        </p:nvSpPr>
        <p:spPr bwMode="auto">
          <a:xfrm>
            <a:off x="2209800" y="838200"/>
            <a:ext cx="3200400" cy="698500"/>
          </a:xfrm>
          <a:custGeom>
            <a:avLst/>
            <a:gdLst>
              <a:gd name="T0" fmla="*/ 0 w 1536"/>
              <a:gd name="T1" fmla="*/ 2147483646 h 488"/>
              <a:gd name="T2" fmla="*/ 2147483646 w 1536"/>
              <a:gd name="T3" fmla="*/ 2147483646 h 488"/>
              <a:gd name="T4" fmla="*/ 2147483646 w 1536"/>
              <a:gd name="T5" fmla="*/ 2147483646 h 488"/>
              <a:gd name="T6" fmla="*/ 0 60000 65536"/>
              <a:gd name="T7" fmla="*/ 0 60000 65536"/>
              <a:gd name="T8" fmla="*/ 0 60000 65536"/>
              <a:gd name="T9" fmla="*/ 0 w 1536"/>
              <a:gd name="T10" fmla="*/ 0 h 488"/>
              <a:gd name="T11" fmla="*/ 1536 w 1536"/>
              <a:gd name="T12" fmla="*/ 488 h 488"/>
            </a:gdLst>
            <a:ahLst/>
            <a:cxnLst>
              <a:cxn ang="T6">
                <a:pos x="T0" y="T1"/>
              </a:cxn>
              <a:cxn ang="T7">
                <a:pos x="T2" y="T3"/>
              </a:cxn>
              <a:cxn ang="T8">
                <a:pos x="T4" y="T5"/>
              </a:cxn>
            </a:cxnLst>
            <a:rect l="T9" t="T10" r="T11" b="T12"/>
            <a:pathLst>
              <a:path w="1536" h="488">
                <a:moveTo>
                  <a:pt x="0" y="488"/>
                </a:moveTo>
                <a:cubicBezTo>
                  <a:pt x="280" y="252"/>
                  <a:pt x="560" y="16"/>
                  <a:pt x="816" y="8"/>
                </a:cubicBezTo>
                <a:cubicBezTo>
                  <a:pt x="1072" y="0"/>
                  <a:pt x="1416" y="368"/>
                  <a:pt x="1536" y="440"/>
                </a:cubicBez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2075" tIns="46038" rIns="92075" bIns="46038" anchor="ctr"/>
          <a:lstStyle/>
          <a:p>
            <a:endParaRPr lang="en-US"/>
          </a:p>
        </p:txBody>
      </p:sp>
      <p:pic>
        <p:nvPicPr>
          <p:cNvPr id="55307" name="Picture 11">
            <a:extLst>
              <a:ext uri="{FF2B5EF4-FFF2-40B4-BE49-F238E27FC236}">
                <a16:creationId xmlns:a16="http://schemas.microsoft.com/office/drawing/2014/main" id="{D8881061-FE74-40B2-806C-0E6511F67A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572000"/>
            <a:ext cx="91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8" name="Picture 12">
            <a:extLst>
              <a:ext uri="{FF2B5EF4-FFF2-40B4-BE49-F238E27FC236}">
                <a16:creationId xmlns:a16="http://schemas.microsoft.com/office/drawing/2014/main" id="{B4330688-45FE-4546-85C2-6ED4EE8EB9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724400"/>
            <a:ext cx="8572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9" name="Picture 13">
            <a:extLst>
              <a:ext uri="{FF2B5EF4-FFF2-40B4-BE49-F238E27FC236}">
                <a16:creationId xmlns:a16="http://schemas.microsoft.com/office/drawing/2014/main" id="{3707DC22-847C-46BF-99BA-F50B593539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572000"/>
            <a:ext cx="117157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0" name="Picture 14">
            <a:extLst>
              <a:ext uri="{FF2B5EF4-FFF2-40B4-BE49-F238E27FC236}">
                <a16:creationId xmlns:a16="http://schemas.microsoft.com/office/drawing/2014/main" id="{A6161E4C-D0EB-4294-AF4D-114B7F5CCF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4572000"/>
            <a:ext cx="11239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1" name="Picture 15">
            <a:extLst>
              <a:ext uri="{FF2B5EF4-FFF2-40B4-BE49-F238E27FC236}">
                <a16:creationId xmlns:a16="http://schemas.microsoft.com/office/drawing/2014/main" id="{004111C7-775E-478B-AFC5-095CF71BF2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4419600"/>
            <a:ext cx="145732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2" name="Text Box 16">
            <a:extLst>
              <a:ext uri="{FF2B5EF4-FFF2-40B4-BE49-F238E27FC236}">
                <a16:creationId xmlns:a16="http://schemas.microsoft.com/office/drawing/2014/main" id="{E573D8D2-BCE9-4B86-8210-85726F9B91E3}"/>
              </a:ext>
            </a:extLst>
          </p:cNvPr>
          <p:cNvSpPr txBox="1">
            <a:spLocks noChangeArrowheads="1"/>
          </p:cNvSpPr>
          <p:nvPr/>
        </p:nvSpPr>
        <p:spPr bwMode="auto">
          <a:xfrm>
            <a:off x="1524000" y="4572000"/>
            <a:ext cx="45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55317" name="Text Box 21">
            <a:extLst>
              <a:ext uri="{FF2B5EF4-FFF2-40B4-BE49-F238E27FC236}">
                <a16:creationId xmlns:a16="http://schemas.microsoft.com/office/drawing/2014/main" id="{8EBBB9F1-4ED1-4AD4-AAC8-B87DB64DE92D}"/>
              </a:ext>
            </a:extLst>
          </p:cNvPr>
          <p:cNvSpPr txBox="1">
            <a:spLocks noChangeArrowheads="1"/>
          </p:cNvSpPr>
          <p:nvPr/>
        </p:nvSpPr>
        <p:spPr bwMode="auto">
          <a:xfrm>
            <a:off x="3124200" y="4572000"/>
            <a:ext cx="45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55318" name="Text Box 22">
            <a:extLst>
              <a:ext uri="{FF2B5EF4-FFF2-40B4-BE49-F238E27FC236}">
                <a16:creationId xmlns:a16="http://schemas.microsoft.com/office/drawing/2014/main" id="{A6546D77-A556-4AB2-8A85-4E6BA3813B3C}"/>
              </a:ext>
            </a:extLst>
          </p:cNvPr>
          <p:cNvSpPr txBox="1">
            <a:spLocks noChangeArrowheads="1"/>
          </p:cNvSpPr>
          <p:nvPr/>
        </p:nvSpPr>
        <p:spPr bwMode="auto">
          <a:xfrm>
            <a:off x="5029200" y="4648200"/>
            <a:ext cx="45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55319" name="Text Box 23">
            <a:extLst>
              <a:ext uri="{FF2B5EF4-FFF2-40B4-BE49-F238E27FC236}">
                <a16:creationId xmlns:a16="http://schemas.microsoft.com/office/drawing/2014/main" id="{BD620740-1150-4A5A-99B7-AA3AE483809E}"/>
              </a:ext>
            </a:extLst>
          </p:cNvPr>
          <p:cNvSpPr txBox="1">
            <a:spLocks noChangeArrowheads="1"/>
          </p:cNvSpPr>
          <p:nvPr/>
        </p:nvSpPr>
        <p:spPr bwMode="auto">
          <a:xfrm>
            <a:off x="6629400" y="4495800"/>
            <a:ext cx="609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6000">
                <a:solidFill>
                  <a:schemeClr val="tx2"/>
                </a:solidFill>
              </a:rPr>
              <a:t>=</a:t>
            </a:r>
          </a:p>
        </p:txBody>
      </p:sp>
      <p:sp>
        <p:nvSpPr>
          <p:cNvPr id="55320" name="Text Box 24">
            <a:extLst>
              <a:ext uri="{FF2B5EF4-FFF2-40B4-BE49-F238E27FC236}">
                <a16:creationId xmlns:a16="http://schemas.microsoft.com/office/drawing/2014/main" id="{360F130E-5AD8-4508-8DE1-72EFD43220AE}"/>
              </a:ext>
            </a:extLst>
          </p:cNvPr>
          <p:cNvSpPr txBox="1">
            <a:spLocks noChangeArrowheads="1"/>
          </p:cNvSpPr>
          <p:nvPr/>
        </p:nvSpPr>
        <p:spPr bwMode="auto">
          <a:xfrm>
            <a:off x="3276600" y="2667000"/>
            <a:ext cx="3048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4000">
                <a:solidFill>
                  <a:schemeClr val="tx2"/>
                </a:solidFill>
              </a:rPr>
              <a:t>To Migrate, to Move</a:t>
            </a:r>
          </a:p>
        </p:txBody>
      </p:sp>
      <p:sp>
        <p:nvSpPr>
          <p:cNvPr id="55321" name="Text Box 25">
            <a:extLst>
              <a:ext uri="{FF2B5EF4-FFF2-40B4-BE49-F238E27FC236}">
                <a16:creationId xmlns:a16="http://schemas.microsoft.com/office/drawing/2014/main" id="{00B04413-8B73-4717-AF71-7DBE694232A8}"/>
              </a:ext>
            </a:extLst>
          </p:cNvPr>
          <p:cNvSpPr txBox="1">
            <a:spLocks noChangeArrowheads="1"/>
          </p:cNvSpPr>
          <p:nvPr/>
        </p:nvSpPr>
        <p:spPr bwMode="auto">
          <a:xfrm>
            <a:off x="304800" y="5791200"/>
            <a:ext cx="152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a:solidFill>
                  <a:srgbClr val="CC3300"/>
                </a:solidFill>
              </a:rPr>
              <a:t>Great</a:t>
            </a:r>
          </a:p>
        </p:txBody>
      </p:sp>
      <p:sp>
        <p:nvSpPr>
          <p:cNvPr id="55322" name="Text Box 26">
            <a:extLst>
              <a:ext uri="{FF2B5EF4-FFF2-40B4-BE49-F238E27FC236}">
                <a16:creationId xmlns:a16="http://schemas.microsoft.com/office/drawing/2014/main" id="{D4D8A26D-F603-4496-991B-931CE0C976DB}"/>
              </a:ext>
            </a:extLst>
          </p:cNvPr>
          <p:cNvSpPr txBox="1">
            <a:spLocks noChangeArrowheads="1"/>
          </p:cNvSpPr>
          <p:nvPr/>
        </p:nvSpPr>
        <p:spPr bwMode="auto">
          <a:xfrm>
            <a:off x="1676400" y="5791200"/>
            <a:ext cx="1752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a:solidFill>
                  <a:schemeClr val="accent2"/>
                </a:solidFill>
              </a:rPr>
              <a:t>Division</a:t>
            </a:r>
          </a:p>
        </p:txBody>
      </p:sp>
      <p:sp>
        <p:nvSpPr>
          <p:cNvPr id="55323" name="Text Box 27">
            <a:extLst>
              <a:ext uri="{FF2B5EF4-FFF2-40B4-BE49-F238E27FC236}">
                <a16:creationId xmlns:a16="http://schemas.microsoft.com/office/drawing/2014/main" id="{DA84AEB6-D4DD-415A-BECF-E468E0758923}"/>
              </a:ext>
            </a:extLst>
          </p:cNvPr>
          <p:cNvSpPr txBox="1">
            <a:spLocks noChangeArrowheads="1"/>
          </p:cNvSpPr>
          <p:nvPr/>
        </p:nvSpPr>
        <p:spPr bwMode="auto">
          <a:xfrm>
            <a:off x="3733800" y="5791200"/>
            <a:ext cx="129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a:solidFill>
                  <a:srgbClr val="3333CC"/>
                </a:solidFill>
              </a:rPr>
              <a:t>West</a:t>
            </a:r>
          </a:p>
        </p:txBody>
      </p:sp>
      <p:sp>
        <p:nvSpPr>
          <p:cNvPr id="55324" name="Text Box 28">
            <a:extLst>
              <a:ext uri="{FF2B5EF4-FFF2-40B4-BE49-F238E27FC236}">
                <a16:creationId xmlns:a16="http://schemas.microsoft.com/office/drawing/2014/main" id="{0FBD8BCC-77BE-46FE-B1E2-866F63529DE4}"/>
              </a:ext>
            </a:extLst>
          </p:cNvPr>
          <p:cNvSpPr txBox="1">
            <a:spLocks noChangeArrowheads="1"/>
          </p:cNvSpPr>
          <p:nvPr/>
        </p:nvSpPr>
        <p:spPr bwMode="auto">
          <a:xfrm>
            <a:off x="5334000" y="5791200"/>
            <a:ext cx="1447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a:solidFill>
                  <a:schemeClr val="tx2"/>
                </a:solidFill>
              </a:rPr>
              <a:t>Walk</a:t>
            </a:r>
          </a:p>
        </p:txBody>
      </p:sp>
      <p:sp>
        <p:nvSpPr>
          <p:cNvPr id="55325" name="Text Box 29">
            <a:extLst>
              <a:ext uri="{FF2B5EF4-FFF2-40B4-BE49-F238E27FC236}">
                <a16:creationId xmlns:a16="http://schemas.microsoft.com/office/drawing/2014/main" id="{1F54C578-11FE-48D5-925C-B01B05435CC6}"/>
              </a:ext>
            </a:extLst>
          </p:cNvPr>
          <p:cNvSpPr txBox="1">
            <a:spLocks noChangeArrowheads="1"/>
          </p:cNvSpPr>
          <p:nvPr/>
        </p:nvSpPr>
        <p:spPr bwMode="auto">
          <a:xfrm>
            <a:off x="6781800" y="5715000"/>
            <a:ext cx="198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4000">
                <a:solidFill>
                  <a:srgbClr val="CC3300"/>
                </a:solidFill>
              </a:rPr>
              <a:t>Migrate</a:t>
            </a:r>
          </a:p>
        </p:txBody>
      </p:sp>
      <p:sp>
        <p:nvSpPr>
          <p:cNvPr id="34836" name="Rectangle 31">
            <a:extLst>
              <a:ext uri="{FF2B5EF4-FFF2-40B4-BE49-F238E27FC236}">
                <a16:creationId xmlns:a16="http://schemas.microsoft.com/office/drawing/2014/main" id="{75B56401-7A3C-44FB-A8AE-E0B25685D90F}"/>
              </a:ext>
            </a:extLst>
          </p:cNvPr>
          <p:cNvSpPr>
            <a:spLocks noChangeArrowheads="1"/>
          </p:cNvSpPr>
          <p:nvPr/>
        </p:nvSpPr>
        <p:spPr bwMode="auto">
          <a:xfrm>
            <a:off x="152400" y="4343400"/>
            <a:ext cx="8686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4000">
              <a:solidFill>
                <a:schemeClr val="tx2"/>
              </a:solidFill>
            </a:endParaRPr>
          </a:p>
        </p:txBody>
      </p:sp>
      <p:sp>
        <p:nvSpPr>
          <p:cNvPr id="55328" name="Oval 32">
            <a:extLst>
              <a:ext uri="{FF2B5EF4-FFF2-40B4-BE49-F238E27FC236}">
                <a16:creationId xmlns:a16="http://schemas.microsoft.com/office/drawing/2014/main" id="{096CBF17-A282-4B09-826C-B439197293F8}"/>
              </a:ext>
            </a:extLst>
          </p:cNvPr>
          <p:cNvSpPr>
            <a:spLocks noChangeArrowheads="1"/>
          </p:cNvSpPr>
          <p:nvPr/>
        </p:nvSpPr>
        <p:spPr bwMode="auto">
          <a:xfrm>
            <a:off x="5715000" y="152400"/>
            <a:ext cx="3200400" cy="3581400"/>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a:solidFill>
                  <a:schemeClr val="tx2"/>
                </a:solidFill>
              </a:rPr>
              <a:t>The Chinese</a:t>
            </a:r>
          </a:p>
          <a:p>
            <a:pPr algn="ctr">
              <a:spcBef>
                <a:spcPct val="0"/>
              </a:spcBef>
              <a:buClrTx/>
              <a:buSzTx/>
              <a:buFontTx/>
              <a:buNone/>
            </a:pPr>
            <a:r>
              <a:rPr lang="en-US" altLang="en-US" u="sng">
                <a:solidFill>
                  <a:schemeClr val="tx2"/>
                </a:solidFill>
              </a:rPr>
              <a:t>walked</a:t>
            </a:r>
            <a:r>
              <a:rPr lang="en-US" altLang="en-US">
                <a:solidFill>
                  <a:schemeClr val="tx2"/>
                </a:solidFill>
              </a:rPr>
              <a:t> from the</a:t>
            </a:r>
          </a:p>
          <a:p>
            <a:pPr algn="ctr">
              <a:spcBef>
                <a:spcPct val="0"/>
              </a:spcBef>
              <a:buClrTx/>
              <a:buSzTx/>
              <a:buFontTx/>
              <a:buNone/>
            </a:pPr>
            <a:r>
              <a:rPr lang="en-US" altLang="en-US" u="sng">
                <a:solidFill>
                  <a:schemeClr val="tx2"/>
                </a:solidFill>
              </a:rPr>
              <a:t>west</a:t>
            </a:r>
            <a:r>
              <a:rPr lang="en-US" altLang="en-US">
                <a:solidFill>
                  <a:schemeClr val="tx2"/>
                </a:solidFill>
              </a:rPr>
              <a:t> after a</a:t>
            </a:r>
          </a:p>
          <a:p>
            <a:pPr algn="ctr">
              <a:spcBef>
                <a:spcPct val="0"/>
              </a:spcBef>
              <a:buClrTx/>
              <a:buSzTx/>
              <a:buFontTx/>
              <a:buNone/>
            </a:pPr>
            <a:r>
              <a:rPr lang="en-US" altLang="en-US" u="sng">
                <a:solidFill>
                  <a:schemeClr val="tx2"/>
                </a:solidFill>
              </a:rPr>
              <a:t>great</a:t>
            </a:r>
            <a:r>
              <a:rPr lang="en-US" altLang="en-US">
                <a:solidFill>
                  <a:schemeClr val="tx2"/>
                </a:solidFill>
              </a:rPr>
              <a:t> </a:t>
            </a:r>
            <a:r>
              <a:rPr lang="en-US" altLang="en-US" u="sng">
                <a:solidFill>
                  <a:schemeClr val="tx2"/>
                </a:solidFill>
              </a:rPr>
              <a:t>division</a:t>
            </a:r>
          </a:p>
        </p:txBody>
      </p:sp>
      <p:sp>
        <p:nvSpPr>
          <p:cNvPr id="34838" name="Oval 33">
            <a:extLst>
              <a:ext uri="{FF2B5EF4-FFF2-40B4-BE49-F238E27FC236}">
                <a16:creationId xmlns:a16="http://schemas.microsoft.com/office/drawing/2014/main" id="{E198DF3F-B92B-4DB9-B1E6-DCDDF6B92A37}"/>
              </a:ext>
            </a:extLst>
          </p:cNvPr>
          <p:cNvSpPr>
            <a:spLocks noChangeArrowheads="1"/>
          </p:cNvSpPr>
          <p:nvPr/>
        </p:nvSpPr>
        <p:spPr bwMode="auto">
          <a:xfrm>
            <a:off x="5638800" y="381000"/>
            <a:ext cx="2971800" cy="2590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4000">
              <a:solidFill>
                <a:schemeClr val="tx2"/>
              </a:solidFill>
            </a:endParaRPr>
          </a:p>
        </p:txBody>
      </p:sp>
      <p:sp>
        <p:nvSpPr>
          <p:cNvPr id="34839" name="Oval 22">
            <a:extLst>
              <a:ext uri="{FF2B5EF4-FFF2-40B4-BE49-F238E27FC236}">
                <a16:creationId xmlns:a16="http://schemas.microsoft.com/office/drawing/2014/main" id="{0DE10530-0682-4DD7-BD5A-C07AA24C509C}"/>
              </a:ext>
            </a:extLst>
          </p:cNvPr>
          <p:cNvSpPr>
            <a:spLocks noChangeArrowheads="1"/>
          </p:cNvSpPr>
          <p:nvPr/>
        </p:nvSpPr>
        <p:spPr bwMode="auto">
          <a:xfrm>
            <a:off x="1825625" y="1301750"/>
            <a:ext cx="427038" cy="469900"/>
          </a:xfrm>
          <a:prstGeom prst="ellipse">
            <a:avLst/>
          </a:prstGeom>
          <a:noFill/>
          <a:ln w="762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4000">
              <a:solidFill>
                <a:schemeClr val="tx2"/>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5306"/>
                                        </p:tgtEl>
                                        <p:attrNameLst>
                                          <p:attrName>style.visibility</p:attrName>
                                        </p:attrNameLst>
                                      </p:cBhvr>
                                      <p:to>
                                        <p:strVal val="visible"/>
                                      </p:to>
                                    </p:set>
                                    <p:animEffect transition="in" filter="wipe(left)">
                                      <p:cBhvr>
                                        <p:cTn id="7" dur="500"/>
                                        <p:tgtEl>
                                          <p:spTgt spid="55306"/>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5320"/>
                                        </p:tgtEl>
                                        <p:attrNameLst>
                                          <p:attrName>style.visibility</p:attrName>
                                        </p:attrNameLst>
                                      </p:cBhvr>
                                      <p:to>
                                        <p:strVal val="visible"/>
                                      </p:to>
                                    </p:set>
                                    <p:animEffect transition="in" filter="blinds(horizontal)">
                                      <p:cBhvr>
                                        <p:cTn id="11" dur="500"/>
                                        <p:tgtEl>
                                          <p:spTgt spid="5532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55311"/>
                                        </p:tgtEl>
                                        <p:attrNameLst>
                                          <p:attrName>style.visibility</p:attrName>
                                        </p:attrNameLst>
                                      </p:cBhvr>
                                      <p:to>
                                        <p:strVal val="visible"/>
                                      </p:to>
                                    </p:set>
                                    <p:animEffect transition="in" filter="dissolve">
                                      <p:cBhvr>
                                        <p:cTn id="16" dur="500"/>
                                        <p:tgtEl>
                                          <p:spTgt spid="55311"/>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55325"/>
                                        </p:tgtEl>
                                        <p:attrNameLst>
                                          <p:attrName>style.visibility</p:attrName>
                                        </p:attrNameLst>
                                      </p:cBhvr>
                                      <p:to>
                                        <p:strVal val="visible"/>
                                      </p:to>
                                    </p:set>
                                    <p:animEffect transition="in" filter="dissolve">
                                      <p:cBhvr>
                                        <p:cTn id="20" dur="500"/>
                                        <p:tgtEl>
                                          <p:spTgt spid="55325"/>
                                        </p:tgtEl>
                                      </p:cBhvr>
                                    </p:animEffect>
                                  </p:childTnLst>
                                </p:cTn>
                              </p:par>
                            </p:childTnLst>
                          </p:cTn>
                        </p:par>
                        <p:par>
                          <p:cTn id="21" fill="hold" nodeType="afterGroup">
                            <p:stCondLst>
                              <p:cond delay="1000"/>
                            </p:stCondLst>
                            <p:childTnLst>
                              <p:par>
                                <p:cTn id="22" presetID="2" presetClass="entr" presetSubtype="8" fill="hold" grpId="0" nodeType="afterEffect">
                                  <p:stCondLst>
                                    <p:cond delay="0"/>
                                  </p:stCondLst>
                                  <p:childTnLst>
                                    <p:set>
                                      <p:cBhvr>
                                        <p:cTn id="23" dur="1" fill="hold">
                                          <p:stCondLst>
                                            <p:cond delay="0"/>
                                          </p:stCondLst>
                                        </p:cTn>
                                        <p:tgtEl>
                                          <p:spTgt spid="55319"/>
                                        </p:tgtEl>
                                        <p:attrNameLst>
                                          <p:attrName>style.visibility</p:attrName>
                                        </p:attrNameLst>
                                      </p:cBhvr>
                                      <p:to>
                                        <p:strVal val="visible"/>
                                      </p:to>
                                    </p:set>
                                    <p:anim calcmode="lin" valueType="num">
                                      <p:cBhvr additive="base">
                                        <p:cTn id="24" dur="500" fill="hold"/>
                                        <p:tgtEl>
                                          <p:spTgt spid="55319"/>
                                        </p:tgtEl>
                                        <p:attrNameLst>
                                          <p:attrName>ppt_x</p:attrName>
                                        </p:attrNameLst>
                                      </p:cBhvr>
                                      <p:tavLst>
                                        <p:tav tm="0">
                                          <p:val>
                                            <p:strVal val="0-#ppt_w/2"/>
                                          </p:val>
                                        </p:tav>
                                        <p:tav tm="100000">
                                          <p:val>
                                            <p:strVal val="#ppt_x"/>
                                          </p:val>
                                        </p:tav>
                                      </p:tavLst>
                                    </p:anim>
                                    <p:anim calcmode="lin" valueType="num">
                                      <p:cBhvr additive="base">
                                        <p:cTn id="25" dur="500" fill="hold"/>
                                        <p:tgtEl>
                                          <p:spTgt spid="55319"/>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1500"/>
                            </p:stCondLst>
                            <p:childTnLst>
                              <p:par>
                                <p:cTn id="27" presetID="1" presetClass="entr" presetSubtype="0" fill="hold" nodeType="afterEffect">
                                  <p:stCondLst>
                                    <p:cond delay="0"/>
                                  </p:stCondLst>
                                  <p:childTnLst>
                                    <p:set>
                                      <p:cBhvr>
                                        <p:cTn id="28" dur="1" fill="hold">
                                          <p:stCondLst>
                                            <p:cond delay="499"/>
                                          </p:stCondLst>
                                        </p:cTn>
                                        <p:tgtEl>
                                          <p:spTgt spid="55307"/>
                                        </p:tgtEl>
                                        <p:attrNameLst>
                                          <p:attrName>style.visibility</p:attrName>
                                        </p:attrNameLst>
                                      </p:cBhvr>
                                      <p:to>
                                        <p:strVal val="visible"/>
                                      </p:to>
                                    </p:set>
                                  </p:childTnLst>
                                </p:cTn>
                              </p:par>
                            </p:childTnLst>
                          </p:cTn>
                        </p:par>
                        <p:par>
                          <p:cTn id="29" fill="hold" nodeType="afterGroup">
                            <p:stCondLst>
                              <p:cond delay="2000"/>
                            </p:stCondLst>
                            <p:childTnLst>
                              <p:par>
                                <p:cTn id="30" presetID="2" presetClass="entr" presetSubtype="8" fill="hold" grpId="0" nodeType="afterEffect">
                                  <p:stCondLst>
                                    <p:cond delay="0"/>
                                  </p:stCondLst>
                                  <p:childTnLst>
                                    <p:set>
                                      <p:cBhvr>
                                        <p:cTn id="31" dur="1" fill="hold">
                                          <p:stCondLst>
                                            <p:cond delay="0"/>
                                          </p:stCondLst>
                                        </p:cTn>
                                        <p:tgtEl>
                                          <p:spTgt spid="55321"/>
                                        </p:tgtEl>
                                        <p:attrNameLst>
                                          <p:attrName>style.visibility</p:attrName>
                                        </p:attrNameLst>
                                      </p:cBhvr>
                                      <p:to>
                                        <p:strVal val="visible"/>
                                      </p:to>
                                    </p:set>
                                    <p:anim calcmode="lin" valueType="num">
                                      <p:cBhvr additive="base">
                                        <p:cTn id="32" dur="500" fill="hold"/>
                                        <p:tgtEl>
                                          <p:spTgt spid="55321"/>
                                        </p:tgtEl>
                                        <p:attrNameLst>
                                          <p:attrName>ppt_x</p:attrName>
                                        </p:attrNameLst>
                                      </p:cBhvr>
                                      <p:tavLst>
                                        <p:tav tm="0">
                                          <p:val>
                                            <p:strVal val="0-#ppt_w/2"/>
                                          </p:val>
                                        </p:tav>
                                        <p:tav tm="100000">
                                          <p:val>
                                            <p:strVal val="#ppt_x"/>
                                          </p:val>
                                        </p:tav>
                                      </p:tavLst>
                                    </p:anim>
                                    <p:anim calcmode="lin" valueType="num">
                                      <p:cBhvr additive="base">
                                        <p:cTn id="33" dur="500" fill="hold"/>
                                        <p:tgtEl>
                                          <p:spTgt spid="55321"/>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55312"/>
                                        </p:tgtEl>
                                        <p:attrNameLst>
                                          <p:attrName>style.visibility</p:attrName>
                                        </p:attrNameLst>
                                      </p:cBhvr>
                                      <p:to>
                                        <p:strVal val="visible"/>
                                      </p:to>
                                    </p:set>
                                    <p:anim calcmode="lin" valueType="num">
                                      <p:cBhvr additive="base">
                                        <p:cTn id="37" dur="500" fill="hold"/>
                                        <p:tgtEl>
                                          <p:spTgt spid="55312"/>
                                        </p:tgtEl>
                                        <p:attrNameLst>
                                          <p:attrName>ppt_x</p:attrName>
                                        </p:attrNameLst>
                                      </p:cBhvr>
                                      <p:tavLst>
                                        <p:tav tm="0">
                                          <p:val>
                                            <p:strVal val="0-#ppt_w/2"/>
                                          </p:val>
                                        </p:tav>
                                        <p:tav tm="100000">
                                          <p:val>
                                            <p:strVal val="#ppt_x"/>
                                          </p:val>
                                        </p:tav>
                                      </p:tavLst>
                                    </p:anim>
                                    <p:anim calcmode="lin" valueType="num">
                                      <p:cBhvr additive="base">
                                        <p:cTn id="38" dur="500" fill="hold"/>
                                        <p:tgtEl>
                                          <p:spTgt spid="55312"/>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000"/>
                            </p:stCondLst>
                            <p:childTnLst>
                              <p:par>
                                <p:cTn id="40" presetID="9" presetClass="entr" presetSubtype="0" fill="hold" nodeType="afterEffect">
                                  <p:stCondLst>
                                    <p:cond delay="0"/>
                                  </p:stCondLst>
                                  <p:childTnLst>
                                    <p:set>
                                      <p:cBhvr>
                                        <p:cTn id="41" dur="1" fill="hold">
                                          <p:stCondLst>
                                            <p:cond delay="0"/>
                                          </p:stCondLst>
                                        </p:cTn>
                                        <p:tgtEl>
                                          <p:spTgt spid="55308"/>
                                        </p:tgtEl>
                                        <p:attrNameLst>
                                          <p:attrName>style.visibility</p:attrName>
                                        </p:attrNameLst>
                                      </p:cBhvr>
                                      <p:to>
                                        <p:strVal val="visible"/>
                                      </p:to>
                                    </p:set>
                                    <p:animEffect transition="in" filter="dissolve">
                                      <p:cBhvr>
                                        <p:cTn id="42" dur="500"/>
                                        <p:tgtEl>
                                          <p:spTgt spid="55308"/>
                                        </p:tgtEl>
                                      </p:cBhvr>
                                    </p:animEffect>
                                  </p:childTnLst>
                                </p:cTn>
                              </p:par>
                            </p:childTnLst>
                          </p:cTn>
                        </p:par>
                        <p:par>
                          <p:cTn id="43" fill="hold" nodeType="afterGroup">
                            <p:stCondLst>
                              <p:cond delay="3500"/>
                            </p:stCondLst>
                            <p:childTnLst>
                              <p:par>
                                <p:cTn id="44" presetID="2" presetClass="entr" presetSubtype="8" fill="hold" grpId="0" nodeType="afterEffect">
                                  <p:stCondLst>
                                    <p:cond delay="0"/>
                                  </p:stCondLst>
                                  <p:childTnLst>
                                    <p:set>
                                      <p:cBhvr>
                                        <p:cTn id="45" dur="1" fill="hold">
                                          <p:stCondLst>
                                            <p:cond delay="0"/>
                                          </p:stCondLst>
                                        </p:cTn>
                                        <p:tgtEl>
                                          <p:spTgt spid="55322"/>
                                        </p:tgtEl>
                                        <p:attrNameLst>
                                          <p:attrName>style.visibility</p:attrName>
                                        </p:attrNameLst>
                                      </p:cBhvr>
                                      <p:to>
                                        <p:strVal val="visible"/>
                                      </p:to>
                                    </p:set>
                                    <p:anim calcmode="lin" valueType="num">
                                      <p:cBhvr additive="base">
                                        <p:cTn id="46" dur="500" fill="hold"/>
                                        <p:tgtEl>
                                          <p:spTgt spid="55322"/>
                                        </p:tgtEl>
                                        <p:attrNameLst>
                                          <p:attrName>ppt_x</p:attrName>
                                        </p:attrNameLst>
                                      </p:cBhvr>
                                      <p:tavLst>
                                        <p:tav tm="0">
                                          <p:val>
                                            <p:strVal val="0-#ppt_w/2"/>
                                          </p:val>
                                        </p:tav>
                                        <p:tav tm="100000">
                                          <p:val>
                                            <p:strVal val="#ppt_x"/>
                                          </p:val>
                                        </p:tav>
                                      </p:tavLst>
                                    </p:anim>
                                    <p:anim calcmode="lin" valueType="num">
                                      <p:cBhvr additive="base">
                                        <p:cTn id="47" dur="500" fill="hold"/>
                                        <p:tgtEl>
                                          <p:spTgt spid="55322"/>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4000"/>
                            </p:stCondLst>
                            <p:childTnLst>
                              <p:par>
                                <p:cTn id="49" presetID="2" presetClass="entr" presetSubtype="8" fill="hold" grpId="0" nodeType="afterEffect">
                                  <p:stCondLst>
                                    <p:cond delay="0"/>
                                  </p:stCondLst>
                                  <p:childTnLst>
                                    <p:set>
                                      <p:cBhvr>
                                        <p:cTn id="50" dur="1" fill="hold">
                                          <p:stCondLst>
                                            <p:cond delay="0"/>
                                          </p:stCondLst>
                                        </p:cTn>
                                        <p:tgtEl>
                                          <p:spTgt spid="55317"/>
                                        </p:tgtEl>
                                        <p:attrNameLst>
                                          <p:attrName>style.visibility</p:attrName>
                                        </p:attrNameLst>
                                      </p:cBhvr>
                                      <p:to>
                                        <p:strVal val="visible"/>
                                      </p:to>
                                    </p:set>
                                    <p:anim calcmode="lin" valueType="num">
                                      <p:cBhvr additive="base">
                                        <p:cTn id="51" dur="500" fill="hold"/>
                                        <p:tgtEl>
                                          <p:spTgt spid="55317"/>
                                        </p:tgtEl>
                                        <p:attrNameLst>
                                          <p:attrName>ppt_x</p:attrName>
                                        </p:attrNameLst>
                                      </p:cBhvr>
                                      <p:tavLst>
                                        <p:tav tm="0">
                                          <p:val>
                                            <p:strVal val="0-#ppt_w/2"/>
                                          </p:val>
                                        </p:tav>
                                        <p:tav tm="100000">
                                          <p:val>
                                            <p:strVal val="#ppt_x"/>
                                          </p:val>
                                        </p:tav>
                                      </p:tavLst>
                                    </p:anim>
                                    <p:anim calcmode="lin" valueType="num">
                                      <p:cBhvr additive="base">
                                        <p:cTn id="52" dur="500" fill="hold"/>
                                        <p:tgtEl>
                                          <p:spTgt spid="55317"/>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4500"/>
                            </p:stCondLst>
                            <p:childTnLst>
                              <p:par>
                                <p:cTn id="54" presetID="2" presetClass="entr" presetSubtype="8" fill="hold" nodeType="afterEffect">
                                  <p:stCondLst>
                                    <p:cond delay="0"/>
                                  </p:stCondLst>
                                  <p:childTnLst>
                                    <p:set>
                                      <p:cBhvr>
                                        <p:cTn id="55" dur="1" fill="hold">
                                          <p:stCondLst>
                                            <p:cond delay="0"/>
                                          </p:stCondLst>
                                        </p:cTn>
                                        <p:tgtEl>
                                          <p:spTgt spid="55309"/>
                                        </p:tgtEl>
                                        <p:attrNameLst>
                                          <p:attrName>style.visibility</p:attrName>
                                        </p:attrNameLst>
                                      </p:cBhvr>
                                      <p:to>
                                        <p:strVal val="visible"/>
                                      </p:to>
                                    </p:set>
                                    <p:anim calcmode="lin" valueType="num">
                                      <p:cBhvr additive="base">
                                        <p:cTn id="56" dur="500" fill="hold"/>
                                        <p:tgtEl>
                                          <p:spTgt spid="55309"/>
                                        </p:tgtEl>
                                        <p:attrNameLst>
                                          <p:attrName>ppt_x</p:attrName>
                                        </p:attrNameLst>
                                      </p:cBhvr>
                                      <p:tavLst>
                                        <p:tav tm="0">
                                          <p:val>
                                            <p:strVal val="0-#ppt_w/2"/>
                                          </p:val>
                                        </p:tav>
                                        <p:tav tm="100000">
                                          <p:val>
                                            <p:strVal val="#ppt_x"/>
                                          </p:val>
                                        </p:tav>
                                      </p:tavLst>
                                    </p:anim>
                                    <p:anim calcmode="lin" valueType="num">
                                      <p:cBhvr additive="base">
                                        <p:cTn id="57" dur="500" fill="hold"/>
                                        <p:tgtEl>
                                          <p:spTgt spid="55309"/>
                                        </p:tgtEl>
                                        <p:attrNameLst>
                                          <p:attrName>ppt_y</p:attrName>
                                        </p:attrNameLst>
                                      </p:cBhvr>
                                      <p:tavLst>
                                        <p:tav tm="0">
                                          <p:val>
                                            <p:strVal val="#ppt_y"/>
                                          </p:val>
                                        </p:tav>
                                        <p:tav tm="100000">
                                          <p:val>
                                            <p:strVal val="#ppt_y"/>
                                          </p:val>
                                        </p:tav>
                                      </p:tavLst>
                                    </p:anim>
                                  </p:childTnLst>
                                </p:cTn>
                              </p:par>
                            </p:childTnLst>
                          </p:cTn>
                        </p:par>
                        <p:par>
                          <p:cTn id="58" fill="hold" nodeType="afterGroup">
                            <p:stCondLst>
                              <p:cond delay="5000"/>
                            </p:stCondLst>
                            <p:childTnLst>
                              <p:par>
                                <p:cTn id="59" presetID="2" presetClass="entr" presetSubtype="8" fill="hold" grpId="0" nodeType="afterEffect">
                                  <p:stCondLst>
                                    <p:cond delay="0"/>
                                  </p:stCondLst>
                                  <p:childTnLst>
                                    <p:set>
                                      <p:cBhvr>
                                        <p:cTn id="60" dur="1" fill="hold">
                                          <p:stCondLst>
                                            <p:cond delay="0"/>
                                          </p:stCondLst>
                                        </p:cTn>
                                        <p:tgtEl>
                                          <p:spTgt spid="55323"/>
                                        </p:tgtEl>
                                        <p:attrNameLst>
                                          <p:attrName>style.visibility</p:attrName>
                                        </p:attrNameLst>
                                      </p:cBhvr>
                                      <p:to>
                                        <p:strVal val="visible"/>
                                      </p:to>
                                    </p:set>
                                    <p:anim calcmode="lin" valueType="num">
                                      <p:cBhvr additive="base">
                                        <p:cTn id="61" dur="500" fill="hold"/>
                                        <p:tgtEl>
                                          <p:spTgt spid="55323"/>
                                        </p:tgtEl>
                                        <p:attrNameLst>
                                          <p:attrName>ppt_x</p:attrName>
                                        </p:attrNameLst>
                                      </p:cBhvr>
                                      <p:tavLst>
                                        <p:tav tm="0">
                                          <p:val>
                                            <p:strVal val="0-#ppt_w/2"/>
                                          </p:val>
                                        </p:tav>
                                        <p:tav tm="100000">
                                          <p:val>
                                            <p:strVal val="#ppt_x"/>
                                          </p:val>
                                        </p:tav>
                                      </p:tavLst>
                                    </p:anim>
                                    <p:anim calcmode="lin" valueType="num">
                                      <p:cBhvr additive="base">
                                        <p:cTn id="62" dur="500" fill="hold"/>
                                        <p:tgtEl>
                                          <p:spTgt spid="55323"/>
                                        </p:tgtEl>
                                        <p:attrNameLst>
                                          <p:attrName>ppt_y</p:attrName>
                                        </p:attrNameLst>
                                      </p:cBhvr>
                                      <p:tavLst>
                                        <p:tav tm="0">
                                          <p:val>
                                            <p:strVal val="#ppt_y"/>
                                          </p:val>
                                        </p:tav>
                                        <p:tav tm="100000">
                                          <p:val>
                                            <p:strVal val="#ppt_y"/>
                                          </p:val>
                                        </p:tav>
                                      </p:tavLst>
                                    </p:anim>
                                  </p:childTnLst>
                                </p:cTn>
                              </p:par>
                            </p:childTnLst>
                          </p:cTn>
                        </p:par>
                        <p:par>
                          <p:cTn id="63" fill="hold" nodeType="afterGroup">
                            <p:stCondLst>
                              <p:cond delay="5500"/>
                            </p:stCondLst>
                            <p:childTnLst>
                              <p:par>
                                <p:cTn id="64" presetID="2" presetClass="entr" presetSubtype="8" fill="hold" grpId="0" nodeType="afterEffect">
                                  <p:stCondLst>
                                    <p:cond delay="0"/>
                                  </p:stCondLst>
                                  <p:childTnLst>
                                    <p:set>
                                      <p:cBhvr>
                                        <p:cTn id="65" dur="1" fill="hold">
                                          <p:stCondLst>
                                            <p:cond delay="0"/>
                                          </p:stCondLst>
                                        </p:cTn>
                                        <p:tgtEl>
                                          <p:spTgt spid="55318"/>
                                        </p:tgtEl>
                                        <p:attrNameLst>
                                          <p:attrName>style.visibility</p:attrName>
                                        </p:attrNameLst>
                                      </p:cBhvr>
                                      <p:to>
                                        <p:strVal val="visible"/>
                                      </p:to>
                                    </p:set>
                                    <p:anim calcmode="lin" valueType="num">
                                      <p:cBhvr additive="base">
                                        <p:cTn id="66" dur="500" fill="hold"/>
                                        <p:tgtEl>
                                          <p:spTgt spid="55318"/>
                                        </p:tgtEl>
                                        <p:attrNameLst>
                                          <p:attrName>ppt_x</p:attrName>
                                        </p:attrNameLst>
                                      </p:cBhvr>
                                      <p:tavLst>
                                        <p:tav tm="0">
                                          <p:val>
                                            <p:strVal val="0-#ppt_w/2"/>
                                          </p:val>
                                        </p:tav>
                                        <p:tav tm="100000">
                                          <p:val>
                                            <p:strVal val="#ppt_x"/>
                                          </p:val>
                                        </p:tav>
                                      </p:tavLst>
                                    </p:anim>
                                    <p:anim calcmode="lin" valueType="num">
                                      <p:cBhvr additive="base">
                                        <p:cTn id="67" dur="500" fill="hold"/>
                                        <p:tgtEl>
                                          <p:spTgt spid="55318"/>
                                        </p:tgtEl>
                                        <p:attrNameLst>
                                          <p:attrName>ppt_y</p:attrName>
                                        </p:attrNameLst>
                                      </p:cBhvr>
                                      <p:tavLst>
                                        <p:tav tm="0">
                                          <p:val>
                                            <p:strVal val="#ppt_y"/>
                                          </p:val>
                                        </p:tav>
                                        <p:tav tm="100000">
                                          <p:val>
                                            <p:strVal val="#ppt_y"/>
                                          </p:val>
                                        </p:tav>
                                      </p:tavLst>
                                    </p:anim>
                                  </p:childTnLst>
                                </p:cTn>
                              </p:par>
                            </p:childTnLst>
                          </p:cTn>
                        </p:par>
                        <p:par>
                          <p:cTn id="68" fill="hold" nodeType="afterGroup">
                            <p:stCondLst>
                              <p:cond delay="6000"/>
                            </p:stCondLst>
                            <p:childTnLst>
                              <p:par>
                                <p:cTn id="69" presetID="2" presetClass="entr" presetSubtype="8" fill="hold" nodeType="afterEffect">
                                  <p:stCondLst>
                                    <p:cond delay="0"/>
                                  </p:stCondLst>
                                  <p:childTnLst>
                                    <p:set>
                                      <p:cBhvr>
                                        <p:cTn id="70" dur="1" fill="hold">
                                          <p:stCondLst>
                                            <p:cond delay="0"/>
                                          </p:stCondLst>
                                        </p:cTn>
                                        <p:tgtEl>
                                          <p:spTgt spid="55310"/>
                                        </p:tgtEl>
                                        <p:attrNameLst>
                                          <p:attrName>style.visibility</p:attrName>
                                        </p:attrNameLst>
                                      </p:cBhvr>
                                      <p:to>
                                        <p:strVal val="visible"/>
                                      </p:to>
                                    </p:set>
                                    <p:anim calcmode="lin" valueType="num">
                                      <p:cBhvr additive="base">
                                        <p:cTn id="71" dur="500" fill="hold"/>
                                        <p:tgtEl>
                                          <p:spTgt spid="55310"/>
                                        </p:tgtEl>
                                        <p:attrNameLst>
                                          <p:attrName>ppt_x</p:attrName>
                                        </p:attrNameLst>
                                      </p:cBhvr>
                                      <p:tavLst>
                                        <p:tav tm="0">
                                          <p:val>
                                            <p:strVal val="0-#ppt_w/2"/>
                                          </p:val>
                                        </p:tav>
                                        <p:tav tm="100000">
                                          <p:val>
                                            <p:strVal val="#ppt_x"/>
                                          </p:val>
                                        </p:tav>
                                      </p:tavLst>
                                    </p:anim>
                                    <p:anim calcmode="lin" valueType="num">
                                      <p:cBhvr additive="base">
                                        <p:cTn id="72" dur="500" fill="hold"/>
                                        <p:tgtEl>
                                          <p:spTgt spid="55310"/>
                                        </p:tgtEl>
                                        <p:attrNameLst>
                                          <p:attrName>ppt_y</p:attrName>
                                        </p:attrNameLst>
                                      </p:cBhvr>
                                      <p:tavLst>
                                        <p:tav tm="0">
                                          <p:val>
                                            <p:strVal val="#ppt_y"/>
                                          </p:val>
                                        </p:tav>
                                        <p:tav tm="100000">
                                          <p:val>
                                            <p:strVal val="#ppt_y"/>
                                          </p:val>
                                        </p:tav>
                                      </p:tavLst>
                                    </p:anim>
                                  </p:childTnLst>
                                </p:cTn>
                              </p:par>
                            </p:childTnLst>
                          </p:cTn>
                        </p:par>
                        <p:par>
                          <p:cTn id="73" fill="hold" nodeType="afterGroup">
                            <p:stCondLst>
                              <p:cond delay="6500"/>
                            </p:stCondLst>
                            <p:childTnLst>
                              <p:par>
                                <p:cTn id="74" presetID="2" presetClass="entr" presetSubtype="8" fill="hold" grpId="0" nodeType="afterEffect">
                                  <p:stCondLst>
                                    <p:cond delay="0"/>
                                  </p:stCondLst>
                                  <p:childTnLst>
                                    <p:set>
                                      <p:cBhvr>
                                        <p:cTn id="75" dur="1" fill="hold">
                                          <p:stCondLst>
                                            <p:cond delay="0"/>
                                          </p:stCondLst>
                                        </p:cTn>
                                        <p:tgtEl>
                                          <p:spTgt spid="55324"/>
                                        </p:tgtEl>
                                        <p:attrNameLst>
                                          <p:attrName>style.visibility</p:attrName>
                                        </p:attrNameLst>
                                      </p:cBhvr>
                                      <p:to>
                                        <p:strVal val="visible"/>
                                      </p:to>
                                    </p:set>
                                    <p:anim calcmode="lin" valueType="num">
                                      <p:cBhvr additive="base">
                                        <p:cTn id="76" dur="500" fill="hold"/>
                                        <p:tgtEl>
                                          <p:spTgt spid="55324"/>
                                        </p:tgtEl>
                                        <p:attrNameLst>
                                          <p:attrName>ppt_x</p:attrName>
                                        </p:attrNameLst>
                                      </p:cBhvr>
                                      <p:tavLst>
                                        <p:tav tm="0">
                                          <p:val>
                                            <p:strVal val="0-#ppt_w/2"/>
                                          </p:val>
                                        </p:tav>
                                        <p:tav tm="100000">
                                          <p:val>
                                            <p:strVal val="#ppt_x"/>
                                          </p:val>
                                        </p:tav>
                                      </p:tavLst>
                                    </p:anim>
                                    <p:anim calcmode="lin" valueType="num">
                                      <p:cBhvr additive="base">
                                        <p:cTn id="77" dur="500" fill="hold"/>
                                        <p:tgtEl>
                                          <p:spTgt spid="55324"/>
                                        </p:tgtEl>
                                        <p:attrNameLst>
                                          <p:attrName>ppt_y</p:attrName>
                                        </p:attrNameLst>
                                      </p:cBhvr>
                                      <p:tavLst>
                                        <p:tav tm="0">
                                          <p:val>
                                            <p:strVal val="#ppt_y"/>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17" presetClass="entr" presetSubtype="10" fill="hold" grpId="0" nodeType="clickEffect">
                                  <p:stCondLst>
                                    <p:cond delay="0"/>
                                  </p:stCondLst>
                                  <p:childTnLst>
                                    <p:set>
                                      <p:cBhvr>
                                        <p:cTn id="81" dur="1" fill="hold">
                                          <p:stCondLst>
                                            <p:cond delay="0"/>
                                          </p:stCondLst>
                                        </p:cTn>
                                        <p:tgtEl>
                                          <p:spTgt spid="55328"/>
                                        </p:tgtEl>
                                        <p:attrNameLst>
                                          <p:attrName>style.visibility</p:attrName>
                                        </p:attrNameLst>
                                      </p:cBhvr>
                                      <p:to>
                                        <p:strVal val="visible"/>
                                      </p:to>
                                    </p:set>
                                    <p:anim calcmode="lin" valueType="num">
                                      <p:cBhvr>
                                        <p:cTn id="82" dur="500" fill="hold"/>
                                        <p:tgtEl>
                                          <p:spTgt spid="55328"/>
                                        </p:tgtEl>
                                        <p:attrNameLst>
                                          <p:attrName>ppt_w</p:attrName>
                                        </p:attrNameLst>
                                      </p:cBhvr>
                                      <p:tavLst>
                                        <p:tav tm="0">
                                          <p:val>
                                            <p:fltVal val="0"/>
                                          </p:val>
                                        </p:tav>
                                        <p:tav tm="100000">
                                          <p:val>
                                            <p:strVal val="#ppt_w"/>
                                          </p:val>
                                        </p:tav>
                                      </p:tavLst>
                                    </p:anim>
                                    <p:anim calcmode="lin" valueType="num">
                                      <p:cBhvr>
                                        <p:cTn id="83" dur="500" fill="hold"/>
                                        <p:tgtEl>
                                          <p:spTgt spid="553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2" grpId="0" autoUpdateAnimBg="0"/>
      <p:bldP spid="55317" grpId="0" autoUpdateAnimBg="0"/>
      <p:bldP spid="55318" grpId="0" autoUpdateAnimBg="0"/>
      <p:bldP spid="55319" grpId="0" autoUpdateAnimBg="0"/>
      <p:bldP spid="55320" grpId="0" autoUpdateAnimBg="0"/>
      <p:bldP spid="55321" grpId="0" autoUpdateAnimBg="0"/>
      <p:bldP spid="55322" grpId="0" autoUpdateAnimBg="0"/>
      <p:bldP spid="55323" grpId="0" autoUpdateAnimBg="0"/>
      <p:bldP spid="55324" grpId="0" autoUpdateAnimBg="0"/>
      <p:bldP spid="55325" grpId="0" autoUpdateAnimBg="0"/>
      <p:bldP spid="55328"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64B7A44-0D83-47B4-9370-8F704690C80A}"/>
              </a:ext>
            </a:extLst>
          </p:cNvPr>
          <p:cNvSpPr>
            <a:spLocks noGrp="1" noChangeArrowheads="1"/>
          </p:cNvSpPr>
          <p:nvPr>
            <p:ph type="title"/>
          </p:nvPr>
        </p:nvSpPr>
        <p:spPr/>
        <p:txBody>
          <a:bodyPr/>
          <a:lstStyle/>
          <a:p>
            <a:pPr algn="ctr"/>
            <a:r>
              <a:rPr lang="en-US" altLang="en-US"/>
              <a:t>GOD CREATED</a:t>
            </a:r>
          </a:p>
        </p:txBody>
      </p:sp>
      <p:sp>
        <p:nvSpPr>
          <p:cNvPr id="36867" name="Text Box 3">
            <a:extLst>
              <a:ext uri="{FF2B5EF4-FFF2-40B4-BE49-F238E27FC236}">
                <a16:creationId xmlns:a16="http://schemas.microsoft.com/office/drawing/2014/main" id="{ED359FFB-CA98-40D7-B348-112FC885A675}"/>
              </a:ext>
            </a:extLst>
          </p:cNvPr>
          <p:cNvSpPr txBox="1">
            <a:spLocks noChangeArrowheads="1"/>
          </p:cNvSpPr>
          <p:nvPr/>
        </p:nvSpPr>
        <p:spPr bwMode="auto">
          <a:xfrm>
            <a:off x="990600" y="18288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endParaRPr lang="en-US" altLang="en-US" sz="2400">
              <a:latin typeface="Impact" panose="020B0806030902050204" pitchFamily="34" charset="0"/>
            </a:endParaRPr>
          </a:p>
        </p:txBody>
      </p:sp>
      <p:sp>
        <p:nvSpPr>
          <p:cNvPr id="36868" name="Text Box 4">
            <a:extLst>
              <a:ext uri="{FF2B5EF4-FFF2-40B4-BE49-F238E27FC236}">
                <a16:creationId xmlns:a16="http://schemas.microsoft.com/office/drawing/2014/main" id="{D0758A61-0FDE-4512-8789-02AA710359E9}"/>
              </a:ext>
            </a:extLst>
          </p:cNvPr>
          <p:cNvSpPr txBox="1">
            <a:spLocks noChangeArrowheads="1"/>
          </p:cNvSpPr>
          <p:nvPr/>
        </p:nvSpPr>
        <p:spPr bwMode="auto">
          <a:xfrm>
            <a:off x="1143000" y="2057400"/>
            <a:ext cx="71628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4000" b="0">
                <a:solidFill>
                  <a:schemeClr val="tx2"/>
                </a:solidFill>
              </a:rPr>
              <a:t>Then the LORD God formed man of </a:t>
            </a:r>
            <a:r>
              <a:rPr lang="en-US" altLang="en-US" sz="4000" u="sng">
                <a:solidFill>
                  <a:srgbClr val="3333CC"/>
                </a:solidFill>
              </a:rPr>
              <a:t>dust</a:t>
            </a:r>
            <a:r>
              <a:rPr lang="en-US" altLang="en-US" sz="4000" b="0">
                <a:solidFill>
                  <a:schemeClr val="tx2"/>
                </a:solidFill>
              </a:rPr>
              <a:t> from the ground, and </a:t>
            </a:r>
            <a:r>
              <a:rPr lang="en-US" altLang="en-US" sz="4000" u="sng">
                <a:solidFill>
                  <a:srgbClr val="3333CC"/>
                </a:solidFill>
              </a:rPr>
              <a:t>breathed</a:t>
            </a:r>
            <a:r>
              <a:rPr lang="en-US" altLang="en-US" sz="4000" b="0">
                <a:solidFill>
                  <a:srgbClr val="3333CC"/>
                </a:solidFill>
              </a:rPr>
              <a:t> </a:t>
            </a:r>
            <a:r>
              <a:rPr lang="en-US" altLang="en-US" sz="4000" b="0">
                <a:solidFill>
                  <a:schemeClr val="tx2"/>
                </a:solidFill>
              </a:rPr>
              <a:t>into his nostrils the breath of life; and man became a </a:t>
            </a:r>
            <a:r>
              <a:rPr lang="en-US" altLang="en-US" sz="4000" u="sng">
                <a:solidFill>
                  <a:srgbClr val="3333CC"/>
                </a:solidFill>
              </a:rPr>
              <a:t>living</a:t>
            </a:r>
            <a:r>
              <a:rPr lang="en-US" altLang="en-US" sz="4000" b="0">
                <a:solidFill>
                  <a:schemeClr val="tx2"/>
                </a:solidFill>
              </a:rPr>
              <a:t> being. (Genesis 2:7) </a:t>
            </a:r>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a:extLst>
              <a:ext uri="{FF2B5EF4-FFF2-40B4-BE49-F238E27FC236}">
                <a16:creationId xmlns:a16="http://schemas.microsoft.com/office/drawing/2014/main" id="{8F3A7C1F-CC9E-4BC3-B783-695BA6BB1A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05000"/>
            <a:ext cx="13811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3">
            <a:extLst>
              <a:ext uri="{FF2B5EF4-FFF2-40B4-BE49-F238E27FC236}">
                <a16:creationId xmlns:a16="http://schemas.microsoft.com/office/drawing/2014/main" id="{E380DE1E-FA24-4C41-A600-FCC51E3835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981200"/>
            <a:ext cx="14382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a:extLst>
              <a:ext uri="{FF2B5EF4-FFF2-40B4-BE49-F238E27FC236}">
                <a16:creationId xmlns:a16="http://schemas.microsoft.com/office/drawing/2014/main" id="{99E9973A-3339-4CF2-8F18-1797E56422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981200"/>
            <a:ext cx="111442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5">
            <a:extLst>
              <a:ext uri="{FF2B5EF4-FFF2-40B4-BE49-F238E27FC236}">
                <a16:creationId xmlns:a16="http://schemas.microsoft.com/office/drawing/2014/main" id="{98825CD3-9084-4BDA-ADDB-E33B28B294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1676400"/>
            <a:ext cx="18478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0" name="Text Box 10">
            <a:extLst>
              <a:ext uri="{FF2B5EF4-FFF2-40B4-BE49-F238E27FC236}">
                <a16:creationId xmlns:a16="http://schemas.microsoft.com/office/drawing/2014/main" id="{20EC4291-F6E5-4CEE-B224-F23879B54767}"/>
              </a:ext>
            </a:extLst>
          </p:cNvPr>
          <p:cNvSpPr txBox="1">
            <a:spLocks noChangeArrowheads="1"/>
          </p:cNvSpPr>
          <p:nvPr/>
        </p:nvSpPr>
        <p:spPr bwMode="auto">
          <a:xfrm>
            <a:off x="609600" y="3200400"/>
            <a:ext cx="82296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3600"/>
              <a:t>DUST     BREATH   ALIVE   TO TALK</a:t>
            </a:r>
          </a:p>
          <a:p>
            <a:pPr>
              <a:lnSpc>
                <a:spcPct val="25000"/>
              </a:lnSpc>
              <a:spcBef>
                <a:spcPct val="50000"/>
              </a:spcBef>
              <a:buClrTx/>
              <a:buSzTx/>
              <a:buFontTx/>
              <a:buNone/>
            </a:pPr>
            <a:r>
              <a:rPr lang="en-US" altLang="en-US" sz="3600"/>
              <a:t>                MOUTH</a:t>
            </a:r>
          </a:p>
        </p:txBody>
      </p:sp>
      <p:sp>
        <p:nvSpPr>
          <p:cNvPr id="56332" name="Text Box 12">
            <a:extLst>
              <a:ext uri="{FF2B5EF4-FFF2-40B4-BE49-F238E27FC236}">
                <a16:creationId xmlns:a16="http://schemas.microsoft.com/office/drawing/2014/main" id="{72325551-2547-4513-B60D-74D01C1DB358}"/>
              </a:ext>
            </a:extLst>
          </p:cNvPr>
          <p:cNvSpPr txBox="1">
            <a:spLocks noChangeArrowheads="1"/>
          </p:cNvSpPr>
          <p:nvPr/>
        </p:nvSpPr>
        <p:spPr bwMode="auto">
          <a:xfrm>
            <a:off x="2133600" y="2057400"/>
            <a:ext cx="45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38920" name="Text Box 13">
            <a:extLst>
              <a:ext uri="{FF2B5EF4-FFF2-40B4-BE49-F238E27FC236}">
                <a16:creationId xmlns:a16="http://schemas.microsoft.com/office/drawing/2014/main" id="{0C6BECF9-36F1-4A07-9690-3E0E0B7C9737}"/>
              </a:ext>
            </a:extLst>
          </p:cNvPr>
          <p:cNvSpPr txBox="1">
            <a:spLocks noChangeArrowheads="1"/>
          </p:cNvSpPr>
          <p:nvPr/>
        </p:nvSpPr>
        <p:spPr bwMode="auto">
          <a:xfrm>
            <a:off x="4419600" y="129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endParaRPr lang="en-US" altLang="en-US" sz="2400" b="0"/>
          </a:p>
        </p:txBody>
      </p:sp>
      <p:sp>
        <p:nvSpPr>
          <p:cNvPr id="56334" name="Text Box 14">
            <a:extLst>
              <a:ext uri="{FF2B5EF4-FFF2-40B4-BE49-F238E27FC236}">
                <a16:creationId xmlns:a16="http://schemas.microsoft.com/office/drawing/2014/main" id="{DBA9953E-3164-4D5B-8C8D-6F5559C3F2D6}"/>
              </a:ext>
            </a:extLst>
          </p:cNvPr>
          <p:cNvSpPr txBox="1">
            <a:spLocks noChangeArrowheads="1"/>
          </p:cNvSpPr>
          <p:nvPr/>
        </p:nvSpPr>
        <p:spPr bwMode="auto">
          <a:xfrm>
            <a:off x="4419600" y="2057400"/>
            <a:ext cx="45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38922" name="Text Box 15">
            <a:extLst>
              <a:ext uri="{FF2B5EF4-FFF2-40B4-BE49-F238E27FC236}">
                <a16:creationId xmlns:a16="http://schemas.microsoft.com/office/drawing/2014/main" id="{A464C284-F9BD-4DF7-BF98-71DDEC164446}"/>
              </a:ext>
            </a:extLst>
          </p:cNvPr>
          <p:cNvSpPr txBox="1">
            <a:spLocks noChangeArrowheads="1"/>
          </p:cNvSpPr>
          <p:nvPr/>
        </p:nvSpPr>
        <p:spPr bwMode="auto">
          <a:xfrm>
            <a:off x="1828800" y="32766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endParaRPr lang="en-US" altLang="en-US" sz="2400" b="0"/>
          </a:p>
        </p:txBody>
      </p:sp>
      <p:sp>
        <p:nvSpPr>
          <p:cNvPr id="56338" name="Text Box 18">
            <a:extLst>
              <a:ext uri="{FF2B5EF4-FFF2-40B4-BE49-F238E27FC236}">
                <a16:creationId xmlns:a16="http://schemas.microsoft.com/office/drawing/2014/main" id="{1880E18D-1DA8-4EDF-90CF-D1EA9B5428FB}"/>
              </a:ext>
            </a:extLst>
          </p:cNvPr>
          <p:cNvSpPr txBox="1">
            <a:spLocks noChangeArrowheads="1"/>
          </p:cNvSpPr>
          <p:nvPr/>
        </p:nvSpPr>
        <p:spPr bwMode="auto">
          <a:xfrm>
            <a:off x="6248400" y="1981200"/>
            <a:ext cx="53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38924" name="Text Box 19">
            <a:extLst>
              <a:ext uri="{FF2B5EF4-FFF2-40B4-BE49-F238E27FC236}">
                <a16:creationId xmlns:a16="http://schemas.microsoft.com/office/drawing/2014/main" id="{04BB51B2-0068-4588-8EBF-E1D2722C13EB}"/>
              </a:ext>
            </a:extLst>
          </p:cNvPr>
          <p:cNvSpPr txBox="1">
            <a:spLocks noChangeArrowheads="1"/>
          </p:cNvSpPr>
          <p:nvPr/>
        </p:nvSpPr>
        <p:spPr bwMode="auto">
          <a:xfrm>
            <a:off x="5867400" y="3048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endParaRPr lang="en-US" altLang="en-US" sz="2400" b="0"/>
          </a:p>
        </p:txBody>
      </p:sp>
      <p:sp>
        <p:nvSpPr>
          <p:cNvPr id="38925" name="Text Box 21">
            <a:extLst>
              <a:ext uri="{FF2B5EF4-FFF2-40B4-BE49-F238E27FC236}">
                <a16:creationId xmlns:a16="http://schemas.microsoft.com/office/drawing/2014/main" id="{6C89F3DD-1A0B-44EF-9D0A-1FD0EA9950E3}"/>
              </a:ext>
            </a:extLst>
          </p:cNvPr>
          <p:cNvSpPr txBox="1">
            <a:spLocks noChangeArrowheads="1"/>
          </p:cNvSpPr>
          <p:nvPr/>
        </p:nvSpPr>
        <p:spPr bwMode="auto">
          <a:xfrm>
            <a:off x="152400" y="152400"/>
            <a:ext cx="8839200" cy="155416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800"/>
              <a:t>Then the LORD God </a:t>
            </a:r>
            <a:r>
              <a:rPr lang="en-US" altLang="en-US" u="sng"/>
              <a:t>CREATED</a:t>
            </a:r>
            <a:r>
              <a:rPr lang="en-US" altLang="en-US" sz="2800"/>
              <a:t> man of </a:t>
            </a:r>
            <a:r>
              <a:rPr lang="en-US" altLang="en-US" u="sng"/>
              <a:t>dust</a:t>
            </a:r>
            <a:r>
              <a:rPr lang="en-US" altLang="en-US" sz="2800"/>
              <a:t> from the ground, and </a:t>
            </a:r>
            <a:r>
              <a:rPr lang="en-US" altLang="en-US" u="sng"/>
              <a:t>breathed</a:t>
            </a:r>
            <a:r>
              <a:rPr lang="en-US" altLang="en-US" sz="2800"/>
              <a:t> into his nostrils the </a:t>
            </a:r>
            <a:r>
              <a:rPr lang="en-US" altLang="en-US" u="sng"/>
              <a:t>breath</a:t>
            </a:r>
            <a:r>
              <a:rPr lang="en-US" altLang="en-US" sz="2800"/>
              <a:t> of life; and man became a </a:t>
            </a:r>
            <a:r>
              <a:rPr lang="en-US" altLang="en-US" u="sng"/>
              <a:t>living</a:t>
            </a:r>
            <a:r>
              <a:rPr lang="en-US" altLang="en-US" sz="2800"/>
              <a:t> being.       (Genesis 2:7) </a:t>
            </a:r>
          </a:p>
        </p:txBody>
      </p:sp>
      <p:pic>
        <p:nvPicPr>
          <p:cNvPr id="56342" name="Picture 22">
            <a:extLst>
              <a:ext uri="{FF2B5EF4-FFF2-40B4-BE49-F238E27FC236}">
                <a16:creationId xmlns:a16="http://schemas.microsoft.com/office/drawing/2014/main" id="{92EEC90A-6344-4AE9-B6EA-871DD8B6BD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4495800"/>
            <a:ext cx="17526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3" name="Picture 23">
            <a:extLst>
              <a:ext uri="{FF2B5EF4-FFF2-40B4-BE49-F238E27FC236}">
                <a16:creationId xmlns:a16="http://schemas.microsoft.com/office/drawing/2014/main" id="{386DB3F7-4F1D-4820-AC4D-8960063B38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4495800"/>
            <a:ext cx="191452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4" name="Picture 24">
            <a:extLst>
              <a:ext uri="{FF2B5EF4-FFF2-40B4-BE49-F238E27FC236}">
                <a16:creationId xmlns:a16="http://schemas.microsoft.com/office/drawing/2014/main" id="{2A09A948-7175-47FA-BA12-3A198B93148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8400" y="4419600"/>
            <a:ext cx="18383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5" name="Text Box 25">
            <a:extLst>
              <a:ext uri="{FF2B5EF4-FFF2-40B4-BE49-F238E27FC236}">
                <a16:creationId xmlns:a16="http://schemas.microsoft.com/office/drawing/2014/main" id="{1C295D43-8CB3-48F2-947E-2B324FA1179F}"/>
              </a:ext>
            </a:extLst>
          </p:cNvPr>
          <p:cNvSpPr txBox="1">
            <a:spLocks noChangeArrowheads="1"/>
          </p:cNvSpPr>
          <p:nvPr/>
        </p:nvSpPr>
        <p:spPr bwMode="auto">
          <a:xfrm>
            <a:off x="2514600" y="4724400"/>
            <a:ext cx="45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38930" name="Text Box 26">
            <a:extLst>
              <a:ext uri="{FF2B5EF4-FFF2-40B4-BE49-F238E27FC236}">
                <a16:creationId xmlns:a16="http://schemas.microsoft.com/office/drawing/2014/main" id="{B18527E5-6B25-4A29-AFFF-B3022D36DACB}"/>
              </a:ext>
            </a:extLst>
          </p:cNvPr>
          <p:cNvSpPr txBox="1">
            <a:spLocks noChangeArrowheads="1"/>
          </p:cNvSpPr>
          <p:nvPr/>
        </p:nvSpPr>
        <p:spPr bwMode="auto">
          <a:xfrm>
            <a:off x="5334000" y="4800600"/>
            <a:ext cx="53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56347" name="Text Box 27">
            <a:extLst>
              <a:ext uri="{FF2B5EF4-FFF2-40B4-BE49-F238E27FC236}">
                <a16:creationId xmlns:a16="http://schemas.microsoft.com/office/drawing/2014/main" id="{5ECC6D2E-0CA2-4E0C-B711-8F270274FF84}"/>
              </a:ext>
            </a:extLst>
          </p:cNvPr>
          <p:cNvSpPr txBox="1">
            <a:spLocks noChangeArrowheads="1"/>
          </p:cNvSpPr>
          <p:nvPr/>
        </p:nvSpPr>
        <p:spPr bwMode="auto">
          <a:xfrm>
            <a:off x="304800" y="6019800"/>
            <a:ext cx="853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3600"/>
              <a:t>TO TALK     WALKING     TO CREATE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56344"/>
                                        </p:tgtEl>
                                        <p:attrNameLst>
                                          <p:attrName>style.visibility</p:attrName>
                                        </p:attrNameLst>
                                      </p:cBhvr>
                                      <p:to>
                                        <p:strVal val="visible"/>
                                      </p:to>
                                    </p:set>
                                    <p:animEffect transition="in" filter="checkerboard(across)">
                                      <p:cBhvr>
                                        <p:cTn id="7" dur="500"/>
                                        <p:tgtEl>
                                          <p:spTgt spid="563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iterate type="lt">
                                    <p:tmPct val="100000"/>
                                  </p:iterate>
                                  <p:childTnLst>
                                    <p:set>
                                      <p:cBhvr>
                                        <p:cTn id="11" dur="1" fill="hold">
                                          <p:stCondLst>
                                            <p:cond delay="0"/>
                                          </p:stCondLst>
                                        </p:cTn>
                                        <p:tgtEl>
                                          <p:spTgt spid="56347"/>
                                        </p:tgtEl>
                                        <p:attrNameLst>
                                          <p:attrName>style.visibility</p:attrName>
                                        </p:attrNameLst>
                                      </p:cBhvr>
                                      <p:to>
                                        <p:strVal val="visible"/>
                                      </p:to>
                                    </p:set>
                                    <p:anim calcmode="lin" valueType="num">
                                      <p:cBhvr additive="base">
                                        <p:cTn id="12" dur="75" fill="hold"/>
                                        <p:tgtEl>
                                          <p:spTgt spid="56347"/>
                                        </p:tgtEl>
                                        <p:attrNameLst>
                                          <p:attrName>ppt_x</p:attrName>
                                        </p:attrNameLst>
                                      </p:cBhvr>
                                      <p:tavLst>
                                        <p:tav tm="0">
                                          <p:val>
                                            <p:strVal val="#ppt_x"/>
                                          </p:val>
                                        </p:tav>
                                        <p:tav tm="100000">
                                          <p:val>
                                            <p:strVal val="#ppt_x"/>
                                          </p:val>
                                        </p:tav>
                                      </p:tavLst>
                                    </p:anim>
                                    <p:anim calcmode="lin" valueType="num">
                                      <p:cBhvr additive="base">
                                        <p:cTn id="13" dur="75" fill="hold"/>
                                        <p:tgtEl>
                                          <p:spTgt spid="56347"/>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575"/>
                            </p:stCondLst>
                            <p:childTnLst>
                              <p:par>
                                <p:cTn id="15" presetID="5" presetClass="entr" presetSubtype="10" fill="hold" nodeType="afterEffect">
                                  <p:stCondLst>
                                    <p:cond delay="0"/>
                                  </p:stCondLst>
                                  <p:childTnLst>
                                    <p:set>
                                      <p:cBhvr>
                                        <p:cTn id="16" dur="1" fill="hold">
                                          <p:stCondLst>
                                            <p:cond delay="0"/>
                                          </p:stCondLst>
                                        </p:cTn>
                                        <p:tgtEl>
                                          <p:spTgt spid="56342"/>
                                        </p:tgtEl>
                                        <p:attrNameLst>
                                          <p:attrName>style.visibility</p:attrName>
                                        </p:attrNameLst>
                                      </p:cBhvr>
                                      <p:to>
                                        <p:strVal val="visible"/>
                                      </p:to>
                                    </p:set>
                                    <p:animEffect transition="in" filter="checkerboard(across)">
                                      <p:cBhvr>
                                        <p:cTn id="17" dur="500"/>
                                        <p:tgtEl>
                                          <p:spTgt spid="56342"/>
                                        </p:tgtEl>
                                      </p:cBhvr>
                                    </p:animEffect>
                                  </p:childTnLst>
                                </p:cTn>
                              </p:par>
                            </p:childTnLst>
                          </p:cTn>
                        </p:par>
                        <p:par>
                          <p:cTn id="18" fill="hold" nodeType="afterGroup">
                            <p:stCondLst>
                              <p:cond delay="2075"/>
                            </p:stCondLst>
                            <p:childTnLst>
                              <p:par>
                                <p:cTn id="19" presetID="5" presetClass="entr" presetSubtype="10" fill="hold" grpId="0" nodeType="afterEffect">
                                  <p:stCondLst>
                                    <p:cond delay="0"/>
                                  </p:stCondLst>
                                  <p:childTnLst>
                                    <p:set>
                                      <p:cBhvr>
                                        <p:cTn id="20" dur="1" fill="hold">
                                          <p:stCondLst>
                                            <p:cond delay="0"/>
                                          </p:stCondLst>
                                        </p:cTn>
                                        <p:tgtEl>
                                          <p:spTgt spid="56345"/>
                                        </p:tgtEl>
                                        <p:attrNameLst>
                                          <p:attrName>style.visibility</p:attrName>
                                        </p:attrNameLst>
                                      </p:cBhvr>
                                      <p:to>
                                        <p:strVal val="visible"/>
                                      </p:to>
                                    </p:set>
                                    <p:animEffect transition="in" filter="checkerboard(across)">
                                      <p:cBhvr>
                                        <p:cTn id="21" dur="500"/>
                                        <p:tgtEl>
                                          <p:spTgt spid="56345"/>
                                        </p:tgtEl>
                                      </p:cBhvr>
                                    </p:animEffect>
                                  </p:childTnLst>
                                </p:cTn>
                              </p:par>
                            </p:childTnLst>
                          </p:cTn>
                        </p:par>
                        <p:par>
                          <p:cTn id="22" fill="hold" nodeType="afterGroup">
                            <p:stCondLst>
                              <p:cond delay="2575"/>
                            </p:stCondLst>
                            <p:childTnLst>
                              <p:par>
                                <p:cTn id="23" presetID="3" presetClass="entr" presetSubtype="10" fill="hold" nodeType="afterEffect">
                                  <p:stCondLst>
                                    <p:cond delay="0"/>
                                  </p:stCondLst>
                                  <p:childTnLst>
                                    <p:set>
                                      <p:cBhvr>
                                        <p:cTn id="24" dur="1" fill="hold">
                                          <p:stCondLst>
                                            <p:cond delay="0"/>
                                          </p:stCondLst>
                                        </p:cTn>
                                        <p:tgtEl>
                                          <p:spTgt spid="56343"/>
                                        </p:tgtEl>
                                        <p:attrNameLst>
                                          <p:attrName>style.visibility</p:attrName>
                                        </p:attrNameLst>
                                      </p:cBhvr>
                                      <p:to>
                                        <p:strVal val="visible"/>
                                      </p:to>
                                    </p:set>
                                    <p:animEffect transition="in" filter="blinds(horizontal)">
                                      <p:cBhvr>
                                        <p:cTn id="25" dur="500"/>
                                        <p:tgtEl>
                                          <p:spTgt spid="5634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56325"/>
                                        </p:tgtEl>
                                        <p:attrNameLst>
                                          <p:attrName>style.visibility</p:attrName>
                                        </p:attrNameLst>
                                      </p:cBhvr>
                                      <p:to>
                                        <p:strVal val="visible"/>
                                      </p:to>
                                    </p:set>
                                    <p:animEffect transition="in" filter="checkerboard(across)">
                                      <p:cBhvr>
                                        <p:cTn id="30" dur="500"/>
                                        <p:tgtEl>
                                          <p:spTgt spid="5632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6330"/>
                                        </p:tgtEl>
                                        <p:attrNameLst>
                                          <p:attrName>style.visibility</p:attrName>
                                        </p:attrNameLst>
                                      </p:cBhvr>
                                      <p:to>
                                        <p:strVal val="visible"/>
                                      </p:to>
                                    </p:set>
                                    <p:animEffect transition="in" filter="dissolve">
                                      <p:cBhvr>
                                        <p:cTn id="35" dur="500"/>
                                        <p:tgtEl>
                                          <p:spTgt spid="56330"/>
                                        </p:tgtEl>
                                      </p:cBhvr>
                                    </p:animEffect>
                                  </p:childTnLst>
                                </p:cTn>
                              </p:par>
                            </p:childTnLst>
                          </p:cTn>
                        </p:par>
                        <p:par>
                          <p:cTn id="36" fill="hold" nodeType="afterGroup">
                            <p:stCondLst>
                              <p:cond delay="500"/>
                            </p:stCondLst>
                            <p:childTnLst>
                              <p:par>
                                <p:cTn id="37" presetID="5" presetClass="entr" presetSubtype="10" fill="hold" nodeType="afterEffect">
                                  <p:stCondLst>
                                    <p:cond delay="0"/>
                                  </p:stCondLst>
                                  <p:childTnLst>
                                    <p:set>
                                      <p:cBhvr>
                                        <p:cTn id="38" dur="1" fill="hold">
                                          <p:stCondLst>
                                            <p:cond delay="0"/>
                                          </p:stCondLst>
                                        </p:cTn>
                                        <p:tgtEl>
                                          <p:spTgt spid="56322"/>
                                        </p:tgtEl>
                                        <p:attrNameLst>
                                          <p:attrName>style.visibility</p:attrName>
                                        </p:attrNameLst>
                                      </p:cBhvr>
                                      <p:to>
                                        <p:strVal val="visible"/>
                                      </p:to>
                                    </p:set>
                                    <p:animEffect transition="in" filter="checkerboard(across)">
                                      <p:cBhvr>
                                        <p:cTn id="39" dur="500"/>
                                        <p:tgtEl>
                                          <p:spTgt spid="56322"/>
                                        </p:tgtEl>
                                      </p:cBhvr>
                                    </p:animEffect>
                                  </p:childTnLst>
                                </p:cTn>
                              </p:par>
                            </p:childTnLst>
                          </p:cTn>
                        </p:par>
                        <p:par>
                          <p:cTn id="40" fill="hold" nodeType="afterGroup">
                            <p:stCondLst>
                              <p:cond delay="1000"/>
                            </p:stCondLst>
                            <p:childTnLst>
                              <p:par>
                                <p:cTn id="41" presetID="5" presetClass="entr" presetSubtype="10" fill="hold" grpId="0" nodeType="afterEffect">
                                  <p:stCondLst>
                                    <p:cond delay="0"/>
                                  </p:stCondLst>
                                  <p:childTnLst>
                                    <p:set>
                                      <p:cBhvr>
                                        <p:cTn id="42" dur="1" fill="hold">
                                          <p:stCondLst>
                                            <p:cond delay="0"/>
                                          </p:stCondLst>
                                        </p:cTn>
                                        <p:tgtEl>
                                          <p:spTgt spid="56332"/>
                                        </p:tgtEl>
                                        <p:attrNameLst>
                                          <p:attrName>style.visibility</p:attrName>
                                        </p:attrNameLst>
                                      </p:cBhvr>
                                      <p:to>
                                        <p:strVal val="visible"/>
                                      </p:to>
                                    </p:set>
                                    <p:animEffect transition="in" filter="checkerboard(across)">
                                      <p:cBhvr>
                                        <p:cTn id="43" dur="500"/>
                                        <p:tgtEl>
                                          <p:spTgt spid="56332"/>
                                        </p:tgtEl>
                                      </p:cBhvr>
                                    </p:animEffect>
                                  </p:childTnLst>
                                </p:cTn>
                              </p:par>
                            </p:childTnLst>
                          </p:cTn>
                        </p:par>
                        <p:par>
                          <p:cTn id="44" fill="hold" nodeType="afterGroup">
                            <p:stCondLst>
                              <p:cond delay="1500"/>
                            </p:stCondLst>
                            <p:childTnLst>
                              <p:par>
                                <p:cTn id="45" presetID="5" presetClass="entr" presetSubtype="10" fill="hold" nodeType="afterEffect">
                                  <p:stCondLst>
                                    <p:cond delay="0"/>
                                  </p:stCondLst>
                                  <p:childTnLst>
                                    <p:set>
                                      <p:cBhvr>
                                        <p:cTn id="46" dur="1" fill="hold">
                                          <p:stCondLst>
                                            <p:cond delay="0"/>
                                          </p:stCondLst>
                                        </p:cTn>
                                        <p:tgtEl>
                                          <p:spTgt spid="56323"/>
                                        </p:tgtEl>
                                        <p:attrNameLst>
                                          <p:attrName>style.visibility</p:attrName>
                                        </p:attrNameLst>
                                      </p:cBhvr>
                                      <p:to>
                                        <p:strVal val="visible"/>
                                      </p:to>
                                    </p:set>
                                    <p:animEffect transition="in" filter="checkerboard(across)">
                                      <p:cBhvr>
                                        <p:cTn id="47" dur="500"/>
                                        <p:tgtEl>
                                          <p:spTgt spid="56323"/>
                                        </p:tgtEl>
                                      </p:cBhvr>
                                    </p:animEffect>
                                  </p:childTnLst>
                                </p:cTn>
                              </p:par>
                            </p:childTnLst>
                          </p:cTn>
                        </p:par>
                        <p:par>
                          <p:cTn id="48" fill="hold" nodeType="afterGroup">
                            <p:stCondLst>
                              <p:cond delay="2000"/>
                            </p:stCondLst>
                            <p:childTnLst>
                              <p:par>
                                <p:cTn id="49" presetID="5" presetClass="entr" presetSubtype="10" fill="hold" grpId="0" nodeType="afterEffect">
                                  <p:stCondLst>
                                    <p:cond delay="0"/>
                                  </p:stCondLst>
                                  <p:childTnLst>
                                    <p:set>
                                      <p:cBhvr>
                                        <p:cTn id="50" dur="1" fill="hold">
                                          <p:stCondLst>
                                            <p:cond delay="0"/>
                                          </p:stCondLst>
                                        </p:cTn>
                                        <p:tgtEl>
                                          <p:spTgt spid="56334"/>
                                        </p:tgtEl>
                                        <p:attrNameLst>
                                          <p:attrName>style.visibility</p:attrName>
                                        </p:attrNameLst>
                                      </p:cBhvr>
                                      <p:to>
                                        <p:strVal val="visible"/>
                                      </p:to>
                                    </p:set>
                                    <p:animEffect transition="in" filter="checkerboard(across)">
                                      <p:cBhvr>
                                        <p:cTn id="51" dur="500"/>
                                        <p:tgtEl>
                                          <p:spTgt spid="56334"/>
                                        </p:tgtEl>
                                      </p:cBhvr>
                                    </p:animEffect>
                                  </p:childTnLst>
                                </p:cTn>
                              </p:par>
                            </p:childTnLst>
                          </p:cTn>
                        </p:par>
                        <p:par>
                          <p:cTn id="52" fill="hold" nodeType="afterGroup">
                            <p:stCondLst>
                              <p:cond delay="2500"/>
                            </p:stCondLst>
                            <p:childTnLst>
                              <p:par>
                                <p:cTn id="53" presetID="5" presetClass="entr" presetSubtype="10" fill="hold" nodeType="afterEffect">
                                  <p:stCondLst>
                                    <p:cond delay="0"/>
                                  </p:stCondLst>
                                  <p:childTnLst>
                                    <p:set>
                                      <p:cBhvr>
                                        <p:cTn id="54" dur="1" fill="hold">
                                          <p:stCondLst>
                                            <p:cond delay="0"/>
                                          </p:stCondLst>
                                        </p:cTn>
                                        <p:tgtEl>
                                          <p:spTgt spid="56324"/>
                                        </p:tgtEl>
                                        <p:attrNameLst>
                                          <p:attrName>style.visibility</p:attrName>
                                        </p:attrNameLst>
                                      </p:cBhvr>
                                      <p:to>
                                        <p:strVal val="visible"/>
                                      </p:to>
                                    </p:set>
                                    <p:animEffect transition="in" filter="checkerboard(across)">
                                      <p:cBhvr>
                                        <p:cTn id="55" dur="500"/>
                                        <p:tgtEl>
                                          <p:spTgt spid="56324"/>
                                        </p:tgtEl>
                                      </p:cBhvr>
                                    </p:animEffect>
                                  </p:childTnLst>
                                </p:cTn>
                              </p:par>
                            </p:childTnLst>
                          </p:cTn>
                        </p:par>
                        <p:par>
                          <p:cTn id="56" fill="hold" nodeType="afterGroup">
                            <p:stCondLst>
                              <p:cond delay="3000"/>
                            </p:stCondLst>
                            <p:childTnLst>
                              <p:par>
                                <p:cTn id="57" presetID="5" presetClass="entr" presetSubtype="10" fill="hold" grpId="0" nodeType="afterEffect">
                                  <p:stCondLst>
                                    <p:cond delay="0"/>
                                  </p:stCondLst>
                                  <p:childTnLst>
                                    <p:set>
                                      <p:cBhvr>
                                        <p:cTn id="58" dur="1" fill="hold">
                                          <p:stCondLst>
                                            <p:cond delay="0"/>
                                          </p:stCondLst>
                                        </p:cTn>
                                        <p:tgtEl>
                                          <p:spTgt spid="56338"/>
                                        </p:tgtEl>
                                        <p:attrNameLst>
                                          <p:attrName>style.visibility</p:attrName>
                                        </p:attrNameLst>
                                      </p:cBhvr>
                                      <p:to>
                                        <p:strVal val="visible"/>
                                      </p:to>
                                    </p:set>
                                    <p:animEffect transition="in" filter="checkerboard(across)">
                                      <p:cBhvr>
                                        <p:cTn id="59" dur="500"/>
                                        <p:tgtEl>
                                          <p:spTgt spid="56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0" grpId="0" autoUpdateAnimBg="0"/>
      <p:bldP spid="56332" grpId="0" autoUpdateAnimBg="0"/>
      <p:bldP spid="56334" grpId="0" autoUpdateAnimBg="0"/>
      <p:bldP spid="56338" grpId="0" autoUpdateAnimBg="0"/>
      <p:bldP spid="56345" grpId="0" autoUpdateAnimBg="0"/>
      <p:bldP spid="5634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0" name="Picture 6">
            <a:extLst>
              <a:ext uri="{FF2B5EF4-FFF2-40B4-BE49-F238E27FC236}">
                <a16:creationId xmlns:a16="http://schemas.microsoft.com/office/drawing/2014/main" id="{CDF44B1A-D8E9-47D6-A0ED-C49B00051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438400"/>
            <a:ext cx="9810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7">
            <a:extLst>
              <a:ext uri="{FF2B5EF4-FFF2-40B4-BE49-F238E27FC236}">
                <a16:creationId xmlns:a16="http://schemas.microsoft.com/office/drawing/2014/main" id="{57F807AD-868E-4955-9D77-03ACF648B0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514600"/>
            <a:ext cx="12763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8">
            <a:extLst>
              <a:ext uri="{FF2B5EF4-FFF2-40B4-BE49-F238E27FC236}">
                <a16:creationId xmlns:a16="http://schemas.microsoft.com/office/drawing/2014/main" id="{5C49C507-0182-4C7C-BC05-EF536505E3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514600"/>
            <a:ext cx="12763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9">
            <a:extLst>
              <a:ext uri="{FF2B5EF4-FFF2-40B4-BE49-F238E27FC236}">
                <a16:creationId xmlns:a16="http://schemas.microsoft.com/office/drawing/2014/main" id="{4C298C6B-05E5-4871-9CF2-176F579C27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2286000"/>
            <a:ext cx="14001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5" name="Text Box 11">
            <a:extLst>
              <a:ext uri="{FF2B5EF4-FFF2-40B4-BE49-F238E27FC236}">
                <a16:creationId xmlns:a16="http://schemas.microsoft.com/office/drawing/2014/main" id="{358807C4-FC1B-4EBE-AA1B-DD1DEB0EE8B3}"/>
              </a:ext>
            </a:extLst>
          </p:cNvPr>
          <p:cNvSpPr txBox="1">
            <a:spLocks noChangeArrowheads="1"/>
          </p:cNvSpPr>
          <p:nvPr/>
        </p:nvSpPr>
        <p:spPr bwMode="auto">
          <a:xfrm>
            <a:off x="457200" y="38862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3600"/>
              <a:t>ALIVE</a:t>
            </a:r>
          </a:p>
        </p:txBody>
      </p:sp>
      <p:sp>
        <p:nvSpPr>
          <p:cNvPr id="40967" name="Text Box 13">
            <a:extLst>
              <a:ext uri="{FF2B5EF4-FFF2-40B4-BE49-F238E27FC236}">
                <a16:creationId xmlns:a16="http://schemas.microsoft.com/office/drawing/2014/main" id="{8CA9CD1A-66F4-4B07-AC55-0A30AA2FDA14}"/>
              </a:ext>
            </a:extLst>
          </p:cNvPr>
          <p:cNvSpPr txBox="1">
            <a:spLocks noChangeArrowheads="1"/>
          </p:cNvSpPr>
          <p:nvPr/>
        </p:nvSpPr>
        <p:spPr bwMode="auto">
          <a:xfrm>
            <a:off x="4419600" y="129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endParaRPr lang="en-US" altLang="en-US" sz="2400" b="0"/>
          </a:p>
        </p:txBody>
      </p:sp>
      <p:sp>
        <p:nvSpPr>
          <p:cNvPr id="40968" name="Text Box 15">
            <a:extLst>
              <a:ext uri="{FF2B5EF4-FFF2-40B4-BE49-F238E27FC236}">
                <a16:creationId xmlns:a16="http://schemas.microsoft.com/office/drawing/2014/main" id="{CB99EEC1-D27A-4913-B8B1-7654D7B7C271}"/>
              </a:ext>
            </a:extLst>
          </p:cNvPr>
          <p:cNvSpPr txBox="1">
            <a:spLocks noChangeArrowheads="1"/>
          </p:cNvSpPr>
          <p:nvPr/>
        </p:nvSpPr>
        <p:spPr bwMode="auto">
          <a:xfrm>
            <a:off x="1828800" y="32766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endParaRPr lang="en-US" altLang="en-US" sz="2400" b="0"/>
          </a:p>
        </p:txBody>
      </p:sp>
      <p:sp>
        <p:nvSpPr>
          <p:cNvPr id="40969" name="Text Box 16">
            <a:extLst>
              <a:ext uri="{FF2B5EF4-FFF2-40B4-BE49-F238E27FC236}">
                <a16:creationId xmlns:a16="http://schemas.microsoft.com/office/drawing/2014/main" id="{7413195F-0F4A-4494-B49F-FDE92B0416BD}"/>
              </a:ext>
            </a:extLst>
          </p:cNvPr>
          <p:cNvSpPr txBox="1">
            <a:spLocks noChangeArrowheads="1"/>
          </p:cNvSpPr>
          <p:nvPr/>
        </p:nvSpPr>
        <p:spPr bwMode="auto">
          <a:xfrm>
            <a:off x="3810000" y="2514600"/>
            <a:ext cx="45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40970" name="Text Box 17">
            <a:extLst>
              <a:ext uri="{FF2B5EF4-FFF2-40B4-BE49-F238E27FC236}">
                <a16:creationId xmlns:a16="http://schemas.microsoft.com/office/drawing/2014/main" id="{5D7B804B-8E14-42AA-AD6F-C8426391DF8C}"/>
              </a:ext>
            </a:extLst>
          </p:cNvPr>
          <p:cNvSpPr txBox="1">
            <a:spLocks noChangeArrowheads="1"/>
          </p:cNvSpPr>
          <p:nvPr/>
        </p:nvSpPr>
        <p:spPr bwMode="auto">
          <a:xfrm>
            <a:off x="1828800" y="2514600"/>
            <a:ext cx="609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40971" name="Text Box 19">
            <a:extLst>
              <a:ext uri="{FF2B5EF4-FFF2-40B4-BE49-F238E27FC236}">
                <a16:creationId xmlns:a16="http://schemas.microsoft.com/office/drawing/2014/main" id="{6DA376DB-6778-45AF-872A-0DD0D8336C1F}"/>
              </a:ext>
            </a:extLst>
          </p:cNvPr>
          <p:cNvSpPr txBox="1">
            <a:spLocks noChangeArrowheads="1"/>
          </p:cNvSpPr>
          <p:nvPr/>
        </p:nvSpPr>
        <p:spPr bwMode="auto">
          <a:xfrm>
            <a:off x="5867400" y="3048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endParaRPr lang="en-US" altLang="en-US" sz="2400" b="0"/>
          </a:p>
        </p:txBody>
      </p:sp>
      <p:sp>
        <p:nvSpPr>
          <p:cNvPr id="40972" name="Text Box 20">
            <a:extLst>
              <a:ext uri="{FF2B5EF4-FFF2-40B4-BE49-F238E27FC236}">
                <a16:creationId xmlns:a16="http://schemas.microsoft.com/office/drawing/2014/main" id="{DB9E847A-0891-40DF-873F-99B54CA3450A}"/>
              </a:ext>
            </a:extLst>
          </p:cNvPr>
          <p:cNvSpPr txBox="1">
            <a:spLocks noChangeArrowheads="1"/>
          </p:cNvSpPr>
          <p:nvPr/>
        </p:nvSpPr>
        <p:spPr bwMode="auto">
          <a:xfrm>
            <a:off x="6096000" y="2514600"/>
            <a:ext cx="53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57373" name="Text Box 29">
            <a:extLst>
              <a:ext uri="{FF2B5EF4-FFF2-40B4-BE49-F238E27FC236}">
                <a16:creationId xmlns:a16="http://schemas.microsoft.com/office/drawing/2014/main" id="{71F44CB3-7FF1-4400-B639-39F1F846393C}"/>
              </a:ext>
            </a:extLst>
          </p:cNvPr>
          <p:cNvSpPr txBox="1">
            <a:spLocks noChangeArrowheads="1"/>
          </p:cNvSpPr>
          <p:nvPr/>
        </p:nvSpPr>
        <p:spPr bwMode="auto">
          <a:xfrm>
            <a:off x="2514600" y="38862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3600">
                <a:solidFill>
                  <a:schemeClr val="tx2"/>
                </a:solidFill>
              </a:rPr>
              <a:t>DUST</a:t>
            </a:r>
          </a:p>
        </p:txBody>
      </p:sp>
      <p:sp>
        <p:nvSpPr>
          <p:cNvPr id="57374" name="Text Box 30">
            <a:extLst>
              <a:ext uri="{FF2B5EF4-FFF2-40B4-BE49-F238E27FC236}">
                <a16:creationId xmlns:a16="http://schemas.microsoft.com/office/drawing/2014/main" id="{F95C67A5-AEBB-4CCC-B604-67EAA1D7B8EA}"/>
              </a:ext>
            </a:extLst>
          </p:cNvPr>
          <p:cNvSpPr txBox="1">
            <a:spLocks noChangeArrowheads="1"/>
          </p:cNvSpPr>
          <p:nvPr/>
        </p:nvSpPr>
        <p:spPr bwMode="auto">
          <a:xfrm>
            <a:off x="4343400" y="38862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3600">
                <a:solidFill>
                  <a:schemeClr val="tx2"/>
                </a:solidFill>
              </a:rPr>
              <a:t>MAN</a:t>
            </a:r>
          </a:p>
        </p:txBody>
      </p:sp>
      <p:sp>
        <p:nvSpPr>
          <p:cNvPr id="57375" name="Text Box 31">
            <a:extLst>
              <a:ext uri="{FF2B5EF4-FFF2-40B4-BE49-F238E27FC236}">
                <a16:creationId xmlns:a16="http://schemas.microsoft.com/office/drawing/2014/main" id="{B90E1097-03BB-45B7-B583-57755CF1D7F5}"/>
              </a:ext>
            </a:extLst>
          </p:cNvPr>
          <p:cNvSpPr txBox="1">
            <a:spLocks noChangeArrowheads="1"/>
          </p:cNvSpPr>
          <p:nvPr/>
        </p:nvSpPr>
        <p:spPr bwMode="auto">
          <a:xfrm>
            <a:off x="6934200" y="388620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3600">
                <a:solidFill>
                  <a:srgbClr val="CC3300"/>
                </a:solidFill>
              </a:rPr>
              <a:t>FIRST</a:t>
            </a:r>
          </a:p>
        </p:txBody>
      </p:sp>
      <p:sp>
        <p:nvSpPr>
          <p:cNvPr id="40976" name="Text Box 32">
            <a:extLst>
              <a:ext uri="{FF2B5EF4-FFF2-40B4-BE49-F238E27FC236}">
                <a16:creationId xmlns:a16="http://schemas.microsoft.com/office/drawing/2014/main" id="{C4C5B4AD-3F40-4D64-ACCB-9C8485B24530}"/>
              </a:ext>
            </a:extLst>
          </p:cNvPr>
          <p:cNvSpPr txBox="1">
            <a:spLocks noChangeArrowheads="1"/>
          </p:cNvSpPr>
          <p:nvPr/>
        </p:nvSpPr>
        <p:spPr bwMode="auto">
          <a:xfrm>
            <a:off x="0" y="-9525"/>
            <a:ext cx="9144000" cy="180022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4000">
                <a:solidFill>
                  <a:schemeClr val="tx2"/>
                </a:solidFill>
              </a:rPr>
              <a:t>According to the Bible</a:t>
            </a:r>
          </a:p>
          <a:p>
            <a:pPr algn="ctr">
              <a:spcBef>
                <a:spcPct val="50000"/>
              </a:spcBef>
              <a:buClrTx/>
              <a:buSzTx/>
              <a:buFontTx/>
              <a:buNone/>
            </a:pPr>
            <a:r>
              <a:rPr lang="en-US" altLang="en-US" sz="4000">
                <a:solidFill>
                  <a:schemeClr val="tx2"/>
                </a:solidFill>
              </a:rPr>
              <a:t>The </a:t>
            </a:r>
            <a:r>
              <a:rPr lang="en-US" altLang="en-US" sz="4800">
                <a:solidFill>
                  <a:srgbClr val="CC3300"/>
                </a:solidFill>
              </a:rPr>
              <a:t>First</a:t>
            </a:r>
            <a:r>
              <a:rPr lang="en-US" altLang="en-US" sz="4000">
                <a:solidFill>
                  <a:schemeClr val="tx2"/>
                </a:solidFill>
              </a:rPr>
              <a:t> Man was a Living Dust Man</a:t>
            </a:r>
          </a:p>
        </p:txBody>
      </p:sp>
      <p:sp>
        <p:nvSpPr>
          <p:cNvPr id="57377" name="Text Box 33">
            <a:extLst>
              <a:ext uri="{FF2B5EF4-FFF2-40B4-BE49-F238E27FC236}">
                <a16:creationId xmlns:a16="http://schemas.microsoft.com/office/drawing/2014/main" id="{8FF9C53C-7919-4591-8488-62A87ACAED92}"/>
              </a:ext>
            </a:extLst>
          </p:cNvPr>
          <p:cNvSpPr txBox="1">
            <a:spLocks noChangeArrowheads="1"/>
          </p:cNvSpPr>
          <p:nvPr/>
        </p:nvSpPr>
        <p:spPr bwMode="auto">
          <a:xfrm>
            <a:off x="0" y="5029200"/>
            <a:ext cx="9144000" cy="192087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4000">
                <a:solidFill>
                  <a:schemeClr val="tx2"/>
                </a:solidFill>
              </a:rPr>
              <a:t>According to the Chinese Language, 4500 years ago this was also believed in China</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57353"/>
                                        </p:tgtEl>
                                        <p:attrNameLst>
                                          <p:attrName>style.visibility</p:attrName>
                                        </p:attrNameLst>
                                      </p:cBhvr>
                                      <p:to>
                                        <p:strVal val="visible"/>
                                      </p:to>
                                    </p:set>
                                    <p:animEffect transition="in" filter="slide(fromBottom)">
                                      <p:cBhvr>
                                        <p:cTn id="7" dur="500"/>
                                        <p:tgtEl>
                                          <p:spTgt spid="57353"/>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57375"/>
                                        </p:tgtEl>
                                        <p:attrNameLst>
                                          <p:attrName>style.visibility</p:attrName>
                                        </p:attrNameLst>
                                      </p:cBhvr>
                                      <p:to>
                                        <p:strVal val="visible"/>
                                      </p:to>
                                    </p:set>
                                    <p:animEffect transition="in" filter="slide(fromBottom)">
                                      <p:cBhvr>
                                        <p:cTn id="11" dur="500"/>
                                        <p:tgtEl>
                                          <p:spTgt spid="5737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nodeType="clickEffect">
                                  <p:stCondLst>
                                    <p:cond delay="0"/>
                                  </p:stCondLst>
                                  <p:childTnLst>
                                    <p:set>
                                      <p:cBhvr>
                                        <p:cTn id="15" dur="1" fill="hold">
                                          <p:stCondLst>
                                            <p:cond delay="0"/>
                                          </p:stCondLst>
                                        </p:cTn>
                                        <p:tgtEl>
                                          <p:spTgt spid="57350"/>
                                        </p:tgtEl>
                                        <p:attrNameLst>
                                          <p:attrName>style.visibility</p:attrName>
                                        </p:attrNameLst>
                                      </p:cBhvr>
                                      <p:to>
                                        <p:strVal val="visible"/>
                                      </p:to>
                                    </p:set>
                                    <p:anim calcmode="lin" valueType="num">
                                      <p:cBhvr additive="base">
                                        <p:cTn id="16" dur="500" fill="hold"/>
                                        <p:tgtEl>
                                          <p:spTgt spid="57350"/>
                                        </p:tgtEl>
                                        <p:attrNameLst>
                                          <p:attrName>ppt_x</p:attrName>
                                        </p:attrNameLst>
                                      </p:cBhvr>
                                      <p:tavLst>
                                        <p:tav tm="0">
                                          <p:val>
                                            <p:strVal val="0-#ppt_w/2"/>
                                          </p:val>
                                        </p:tav>
                                        <p:tav tm="100000">
                                          <p:val>
                                            <p:strVal val="#ppt_x"/>
                                          </p:val>
                                        </p:tav>
                                      </p:tavLst>
                                    </p:anim>
                                    <p:anim calcmode="lin" valueType="num">
                                      <p:cBhvr additive="base">
                                        <p:cTn id="17" dur="500" fill="hold"/>
                                        <p:tgtEl>
                                          <p:spTgt spid="57350"/>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57355"/>
                                        </p:tgtEl>
                                        <p:attrNameLst>
                                          <p:attrName>style.visibility</p:attrName>
                                        </p:attrNameLst>
                                      </p:cBhvr>
                                      <p:to>
                                        <p:strVal val="visible"/>
                                      </p:to>
                                    </p:set>
                                    <p:animEffect transition="in" filter="slide(fromBottom)">
                                      <p:cBhvr>
                                        <p:cTn id="21" dur="500"/>
                                        <p:tgtEl>
                                          <p:spTgt spid="5735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nodeType="clickEffect">
                                  <p:stCondLst>
                                    <p:cond delay="0"/>
                                  </p:stCondLst>
                                  <p:childTnLst>
                                    <p:set>
                                      <p:cBhvr>
                                        <p:cTn id="25" dur="1" fill="hold">
                                          <p:stCondLst>
                                            <p:cond delay="0"/>
                                          </p:stCondLst>
                                        </p:cTn>
                                        <p:tgtEl>
                                          <p:spTgt spid="57351"/>
                                        </p:tgtEl>
                                        <p:attrNameLst>
                                          <p:attrName>style.visibility</p:attrName>
                                        </p:attrNameLst>
                                      </p:cBhvr>
                                      <p:to>
                                        <p:strVal val="visible"/>
                                      </p:to>
                                    </p:set>
                                    <p:animEffect transition="in" filter="slide(fromBottom)">
                                      <p:cBhvr>
                                        <p:cTn id="26" dur="500"/>
                                        <p:tgtEl>
                                          <p:spTgt spid="57351"/>
                                        </p:tgtEl>
                                      </p:cBhvr>
                                    </p:animEffect>
                                  </p:childTnLst>
                                </p:cTn>
                              </p:par>
                            </p:childTnLst>
                          </p:cTn>
                        </p:par>
                        <p:par>
                          <p:cTn id="27" fill="hold" nodeType="afterGroup">
                            <p:stCondLst>
                              <p:cond delay="500"/>
                            </p:stCondLst>
                            <p:childTnLst>
                              <p:par>
                                <p:cTn id="28" presetID="12" presetClass="entr" presetSubtype="4" fill="hold" grpId="0" nodeType="afterEffect">
                                  <p:stCondLst>
                                    <p:cond delay="0"/>
                                  </p:stCondLst>
                                  <p:childTnLst>
                                    <p:set>
                                      <p:cBhvr>
                                        <p:cTn id="29" dur="1" fill="hold">
                                          <p:stCondLst>
                                            <p:cond delay="0"/>
                                          </p:stCondLst>
                                        </p:cTn>
                                        <p:tgtEl>
                                          <p:spTgt spid="57373"/>
                                        </p:tgtEl>
                                        <p:attrNameLst>
                                          <p:attrName>style.visibility</p:attrName>
                                        </p:attrNameLst>
                                      </p:cBhvr>
                                      <p:to>
                                        <p:strVal val="visible"/>
                                      </p:to>
                                    </p:set>
                                    <p:animEffect transition="in" filter="slide(fromBottom)">
                                      <p:cBhvr>
                                        <p:cTn id="30" dur="500"/>
                                        <p:tgtEl>
                                          <p:spTgt spid="5737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nodeType="clickEffect">
                                  <p:stCondLst>
                                    <p:cond delay="0"/>
                                  </p:stCondLst>
                                  <p:childTnLst>
                                    <p:set>
                                      <p:cBhvr>
                                        <p:cTn id="34" dur="1" fill="hold">
                                          <p:stCondLst>
                                            <p:cond delay="0"/>
                                          </p:stCondLst>
                                        </p:cTn>
                                        <p:tgtEl>
                                          <p:spTgt spid="57352"/>
                                        </p:tgtEl>
                                        <p:attrNameLst>
                                          <p:attrName>style.visibility</p:attrName>
                                        </p:attrNameLst>
                                      </p:cBhvr>
                                      <p:to>
                                        <p:strVal val="visible"/>
                                      </p:to>
                                    </p:set>
                                    <p:animEffect transition="in" filter="slide(fromBottom)">
                                      <p:cBhvr>
                                        <p:cTn id="35" dur="500"/>
                                        <p:tgtEl>
                                          <p:spTgt spid="57352"/>
                                        </p:tgtEl>
                                      </p:cBhvr>
                                    </p:animEffect>
                                  </p:childTnLst>
                                </p:cTn>
                              </p:par>
                            </p:childTnLst>
                          </p:cTn>
                        </p:par>
                        <p:par>
                          <p:cTn id="36" fill="hold" nodeType="afterGroup">
                            <p:stCondLst>
                              <p:cond delay="500"/>
                            </p:stCondLst>
                            <p:childTnLst>
                              <p:par>
                                <p:cTn id="37" presetID="12" presetClass="entr" presetSubtype="4" fill="hold" grpId="0" nodeType="afterEffect">
                                  <p:stCondLst>
                                    <p:cond delay="0"/>
                                  </p:stCondLst>
                                  <p:childTnLst>
                                    <p:set>
                                      <p:cBhvr>
                                        <p:cTn id="38" dur="1" fill="hold">
                                          <p:stCondLst>
                                            <p:cond delay="0"/>
                                          </p:stCondLst>
                                        </p:cTn>
                                        <p:tgtEl>
                                          <p:spTgt spid="57374"/>
                                        </p:tgtEl>
                                        <p:attrNameLst>
                                          <p:attrName>style.visibility</p:attrName>
                                        </p:attrNameLst>
                                      </p:cBhvr>
                                      <p:to>
                                        <p:strVal val="visible"/>
                                      </p:to>
                                    </p:set>
                                    <p:animEffect transition="in" filter="slide(fromBottom)">
                                      <p:cBhvr>
                                        <p:cTn id="39" dur="500"/>
                                        <p:tgtEl>
                                          <p:spTgt spid="5737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57377"/>
                                        </p:tgtEl>
                                        <p:attrNameLst>
                                          <p:attrName>style.visibility</p:attrName>
                                        </p:attrNameLst>
                                      </p:cBhvr>
                                      <p:to>
                                        <p:strVal val="visible"/>
                                      </p:to>
                                    </p:set>
                                    <p:animEffect transition="in" filter="dissolve">
                                      <p:cBhvr>
                                        <p:cTn id="44" dur="500"/>
                                        <p:tgtEl>
                                          <p:spTgt spid="57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5" grpId="0" autoUpdateAnimBg="0"/>
      <p:bldP spid="57373" grpId="0" autoUpdateAnimBg="0"/>
      <p:bldP spid="57374" grpId="0" autoUpdateAnimBg="0"/>
      <p:bldP spid="57375" grpId="0" autoUpdateAnimBg="0"/>
      <p:bldP spid="57377"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a:extLst>
              <a:ext uri="{FF2B5EF4-FFF2-40B4-BE49-F238E27FC236}">
                <a16:creationId xmlns:a16="http://schemas.microsoft.com/office/drawing/2014/main" id="{0F3B8DFE-E3A9-4ACB-AC24-DA08FED0A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828800"/>
            <a:ext cx="7810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a:extLst>
              <a:ext uri="{FF2B5EF4-FFF2-40B4-BE49-F238E27FC236}">
                <a16:creationId xmlns:a16="http://schemas.microsoft.com/office/drawing/2014/main" id="{DB1FA150-95E6-4655-9DBA-8ED01851B6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362200"/>
            <a:ext cx="12668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a:extLst>
              <a:ext uri="{FF2B5EF4-FFF2-40B4-BE49-F238E27FC236}">
                <a16:creationId xmlns:a16="http://schemas.microsoft.com/office/drawing/2014/main" id="{958D66D5-3EFE-4627-8545-D23E10AC5E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209800"/>
            <a:ext cx="1295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a:extLst>
              <a:ext uri="{FF2B5EF4-FFF2-40B4-BE49-F238E27FC236}">
                <a16:creationId xmlns:a16="http://schemas.microsoft.com/office/drawing/2014/main" id="{AC4FBB92-BC36-4572-AC65-83D1FEF212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2286000"/>
            <a:ext cx="1152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8">
            <a:extLst>
              <a:ext uri="{FF2B5EF4-FFF2-40B4-BE49-F238E27FC236}">
                <a16:creationId xmlns:a16="http://schemas.microsoft.com/office/drawing/2014/main" id="{85A51782-C398-428D-9B78-3BFECE4CD8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304800"/>
            <a:ext cx="13811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 Box 10">
            <a:extLst>
              <a:ext uri="{FF2B5EF4-FFF2-40B4-BE49-F238E27FC236}">
                <a16:creationId xmlns:a16="http://schemas.microsoft.com/office/drawing/2014/main" id="{2677B572-3BDB-46F2-95E5-949D85AC95E8}"/>
              </a:ext>
            </a:extLst>
          </p:cNvPr>
          <p:cNvSpPr txBox="1">
            <a:spLocks noChangeArrowheads="1"/>
          </p:cNvSpPr>
          <p:nvPr/>
        </p:nvSpPr>
        <p:spPr bwMode="auto">
          <a:xfrm>
            <a:off x="2057400" y="2133600"/>
            <a:ext cx="304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43016" name="Text Box 11">
            <a:extLst>
              <a:ext uri="{FF2B5EF4-FFF2-40B4-BE49-F238E27FC236}">
                <a16:creationId xmlns:a16="http://schemas.microsoft.com/office/drawing/2014/main" id="{C2D6564B-60D2-45A0-8597-4F965C544DBB}"/>
              </a:ext>
            </a:extLst>
          </p:cNvPr>
          <p:cNvSpPr txBox="1">
            <a:spLocks noChangeArrowheads="1"/>
          </p:cNvSpPr>
          <p:nvPr/>
        </p:nvSpPr>
        <p:spPr bwMode="auto">
          <a:xfrm>
            <a:off x="4191000" y="2133600"/>
            <a:ext cx="304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43017" name="Text Box 12">
            <a:extLst>
              <a:ext uri="{FF2B5EF4-FFF2-40B4-BE49-F238E27FC236}">
                <a16:creationId xmlns:a16="http://schemas.microsoft.com/office/drawing/2014/main" id="{56737A68-2888-4BB0-B7C0-70D6A99204A8}"/>
              </a:ext>
            </a:extLst>
          </p:cNvPr>
          <p:cNvSpPr txBox="1">
            <a:spLocks noChangeArrowheads="1"/>
          </p:cNvSpPr>
          <p:nvPr/>
        </p:nvSpPr>
        <p:spPr bwMode="auto">
          <a:xfrm>
            <a:off x="6324600" y="2133600"/>
            <a:ext cx="304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43018" name="Text Box 14">
            <a:extLst>
              <a:ext uri="{FF2B5EF4-FFF2-40B4-BE49-F238E27FC236}">
                <a16:creationId xmlns:a16="http://schemas.microsoft.com/office/drawing/2014/main" id="{F3806DBD-3FFA-4AAB-822C-36CC6052748D}"/>
              </a:ext>
            </a:extLst>
          </p:cNvPr>
          <p:cNvSpPr txBox="1">
            <a:spLocks noChangeArrowheads="1"/>
          </p:cNvSpPr>
          <p:nvPr/>
        </p:nvSpPr>
        <p:spPr bwMode="auto">
          <a:xfrm>
            <a:off x="3810000" y="304800"/>
            <a:ext cx="4191000" cy="1190625"/>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3600">
                <a:solidFill>
                  <a:schemeClr val="hlink"/>
                </a:solidFill>
              </a:rPr>
              <a:t>Happiness or Blessing</a:t>
            </a:r>
          </a:p>
        </p:txBody>
      </p:sp>
      <p:sp>
        <p:nvSpPr>
          <p:cNvPr id="29711" name="Text Box 15">
            <a:extLst>
              <a:ext uri="{FF2B5EF4-FFF2-40B4-BE49-F238E27FC236}">
                <a16:creationId xmlns:a16="http://schemas.microsoft.com/office/drawing/2014/main" id="{4435B602-6EFC-408C-AAD6-2B152631E42E}"/>
              </a:ext>
            </a:extLst>
          </p:cNvPr>
          <p:cNvSpPr txBox="1">
            <a:spLocks noChangeArrowheads="1"/>
          </p:cNvSpPr>
          <p:nvPr/>
        </p:nvSpPr>
        <p:spPr bwMode="auto">
          <a:xfrm>
            <a:off x="838200" y="327660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3600">
                <a:solidFill>
                  <a:schemeClr val="tx2"/>
                </a:solidFill>
              </a:rPr>
              <a:t>God</a:t>
            </a:r>
          </a:p>
        </p:txBody>
      </p:sp>
      <p:sp>
        <p:nvSpPr>
          <p:cNvPr id="29713" name="Text Box 17">
            <a:extLst>
              <a:ext uri="{FF2B5EF4-FFF2-40B4-BE49-F238E27FC236}">
                <a16:creationId xmlns:a16="http://schemas.microsoft.com/office/drawing/2014/main" id="{788AF35D-2D65-4F45-A7F3-CAAA7DCB596C}"/>
              </a:ext>
            </a:extLst>
          </p:cNvPr>
          <p:cNvSpPr txBox="1">
            <a:spLocks noChangeArrowheads="1"/>
          </p:cNvSpPr>
          <p:nvPr/>
        </p:nvSpPr>
        <p:spPr bwMode="auto">
          <a:xfrm>
            <a:off x="2667000" y="32766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3600">
                <a:solidFill>
                  <a:schemeClr val="tx2"/>
                </a:solidFill>
              </a:rPr>
              <a:t>One</a:t>
            </a:r>
          </a:p>
        </p:txBody>
      </p:sp>
      <p:sp>
        <p:nvSpPr>
          <p:cNvPr id="29714" name="Text Box 18">
            <a:extLst>
              <a:ext uri="{FF2B5EF4-FFF2-40B4-BE49-F238E27FC236}">
                <a16:creationId xmlns:a16="http://schemas.microsoft.com/office/drawing/2014/main" id="{ECD9576A-AFE5-4BBD-9F9D-06E4B60C1B27}"/>
              </a:ext>
            </a:extLst>
          </p:cNvPr>
          <p:cNvSpPr txBox="1">
            <a:spLocks noChangeArrowheads="1"/>
          </p:cNvSpPr>
          <p:nvPr/>
        </p:nvSpPr>
        <p:spPr bwMode="auto">
          <a:xfrm>
            <a:off x="4876800" y="32766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3600">
                <a:solidFill>
                  <a:schemeClr val="tx2"/>
                </a:solidFill>
              </a:rPr>
              <a:t>Man</a:t>
            </a:r>
          </a:p>
        </p:txBody>
      </p:sp>
      <p:sp>
        <p:nvSpPr>
          <p:cNvPr id="29715" name="Text Box 19">
            <a:extLst>
              <a:ext uri="{FF2B5EF4-FFF2-40B4-BE49-F238E27FC236}">
                <a16:creationId xmlns:a16="http://schemas.microsoft.com/office/drawing/2014/main" id="{EA3D9712-393D-40DE-822B-04849CDDF8B7}"/>
              </a:ext>
            </a:extLst>
          </p:cNvPr>
          <p:cNvSpPr txBox="1">
            <a:spLocks noChangeArrowheads="1"/>
          </p:cNvSpPr>
          <p:nvPr/>
        </p:nvSpPr>
        <p:spPr bwMode="auto">
          <a:xfrm>
            <a:off x="6629400" y="327660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3600">
                <a:solidFill>
                  <a:schemeClr val="tx2"/>
                </a:solidFill>
              </a:rPr>
              <a:t>Garden</a:t>
            </a:r>
          </a:p>
        </p:txBody>
      </p:sp>
      <p:sp>
        <p:nvSpPr>
          <p:cNvPr id="29716" name="Text Box 20">
            <a:extLst>
              <a:ext uri="{FF2B5EF4-FFF2-40B4-BE49-F238E27FC236}">
                <a16:creationId xmlns:a16="http://schemas.microsoft.com/office/drawing/2014/main" id="{AEB5FD53-49DF-4B3E-B4EC-E3F4D1D8C766}"/>
              </a:ext>
            </a:extLst>
          </p:cNvPr>
          <p:cNvSpPr txBox="1">
            <a:spLocks noChangeArrowheads="1"/>
          </p:cNvSpPr>
          <p:nvPr/>
        </p:nvSpPr>
        <p:spPr bwMode="auto">
          <a:xfrm>
            <a:off x="762000" y="4419600"/>
            <a:ext cx="7772400" cy="1920875"/>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4000">
                <a:solidFill>
                  <a:schemeClr val="hlink"/>
                </a:solidFill>
              </a:rPr>
              <a:t>In the beginning God and the man had close fellowship, this leads to  true happiness!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box(in)">
                                      <p:cBhvr>
                                        <p:cTn id="7" dur="500"/>
                                        <p:tgtEl>
                                          <p:spTgt spid="29700"/>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9711"/>
                                        </p:tgtEl>
                                        <p:attrNameLst>
                                          <p:attrName>style.visibility</p:attrName>
                                        </p:attrNameLst>
                                      </p:cBhvr>
                                      <p:to>
                                        <p:strVal val="visible"/>
                                      </p:to>
                                    </p:set>
                                    <p:animEffect transition="in" filter="box(in)">
                                      <p:cBhvr>
                                        <p:cTn id="11" dur="500"/>
                                        <p:tgtEl>
                                          <p:spTgt spid="297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29701"/>
                                        </p:tgtEl>
                                        <p:attrNameLst>
                                          <p:attrName>style.visibility</p:attrName>
                                        </p:attrNameLst>
                                      </p:cBhvr>
                                      <p:to>
                                        <p:strVal val="visible"/>
                                      </p:to>
                                    </p:set>
                                    <p:animEffect transition="in" filter="box(in)">
                                      <p:cBhvr>
                                        <p:cTn id="16" dur="500"/>
                                        <p:tgtEl>
                                          <p:spTgt spid="29701"/>
                                        </p:tgtEl>
                                      </p:cBhvr>
                                    </p:animEffect>
                                  </p:childTnLst>
                                </p:cTn>
                              </p:par>
                            </p:childTnLst>
                          </p:cTn>
                        </p:par>
                        <p:par>
                          <p:cTn id="17" fill="hold" nodeType="afterGroup">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29713"/>
                                        </p:tgtEl>
                                        <p:attrNameLst>
                                          <p:attrName>style.visibility</p:attrName>
                                        </p:attrNameLst>
                                      </p:cBhvr>
                                      <p:to>
                                        <p:strVal val="visible"/>
                                      </p:to>
                                    </p:set>
                                    <p:animEffect transition="in" filter="box(in)">
                                      <p:cBhvr>
                                        <p:cTn id="20" dur="500"/>
                                        <p:tgtEl>
                                          <p:spTgt spid="2971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29702"/>
                                        </p:tgtEl>
                                        <p:attrNameLst>
                                          <p:attrName>style.visibility</p:attrName>
                                        </p:attrNameLst>
                                      </p:cBhvr>
                                      <p:to>
                                        <p:strVal val="visible"/>
                                      </p:to>
                                    </p:set>
                                    <p:animEffect transition="in" filter="box(in)">
                                      <p:cBhvr>
                                        <p:cTn id="25" dur="500"/>
                                        <p:tgtEl>
                                          <p:spTgt spid="29702"/>
                                        </p:tgtEl>
                                      </p:cBhvr>
                                    </p:animEffect>
                                  </p:childTnLst>
                                </p:cTn>
                              </p:par>
                            </p:childTnLst>
                          </p:cTn>
                        </p:par>
                        <p:par>
                          <p:cTn id="26" fill="hold" nodeType="afterGroup">
                            <p:stCondLst>
                              <p:cond delay="500"/>
                            </p:stCondLst>
                            <p:childTnLst>
                              <p:par>
                                <p:cTn id="27" presetID="4" presetClass="entr" presetSubtype="16" fill="hold" grpId="0" nodeType="afterEffect">
                                  <p:stCondLst>
                                    <p:cond delay="0"/>
                                  </p:stCondLst>
                                  <p:childTnLst>
                                    <p:set>
                                      <p:cBhvr>
                                        <p:cTn id="28" dur="1" fill="hold">
                                          <p:stCondLst>
                                            <p:cond delay="0"/>
                                          </p:stCondLst>
                                        </p:cTn>
                                        <p:tgtEl>
                                          <p:spTgt spid="29714"/>
                                        </p:tgtEl>
                                        <p:attrNameLst>
                                          <p:attrName>style.visibility</p:attrName>
                                        </p:attrNameLst>
                                      </p:cBhvr>
                                      <p:to>
                                        <p:strVal val="visible"/>
                                      </p:to>
                                    </p:set>
                                    <p:animEffect transition="in" filter="box(in)">
                                      <p:cBhvr>
                                        <p:cTn id="29" dur="500"/>
                                        <p:tgtEl>
                                          <p:spTgt spid="2971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29703"/>
                                        </p:tgtEl>
                                        <p:attrNameLst>
                                          <p:attrName>style.visibility</p:attrName>
                                        </p:attrNameLst>
                                      </p:cBhvr>
                                      <p:to>
                                        <p:strVal val="visible"/>
                                      </p:to>
                                    </p:set>
                                    <p:animEffect transition="in" filter="box(in)">
                                      <p:cBhvr>
                                        <p:cTn id="34" dur="500"/>
                                        <p:tgtEl>
                                          <p:spTgt spid="29703"/>
                                        </p:tgtEl>
                                      </p:cBhvr>
                                    </p:animEffect>
                                  </p:childTnLst>
                                </p:cTn>
                              </p:par>
                            </p:childTnLst>
                          </p:cTn>
                        </p:par>
                        <p:par>
                          <p:cTn id="35" fill="hold" nodeType="afterGroup">
                            <p:stCondLst>
                              <p:cond delay="500"/>
                            </p:stCondLst>
                            <p:childTnLst>
                              <p:par>
                                <p:cTn id="36" presetID="4" presetClass="entr" presetSubtype="16" fill="hold" grpId="0" nodeType="afterEffect">
                                  <p:stCondLst>
                                    <p:cond delay="0"/>
                                  </p:stCondLst>
                                  <p:childTnLst>
                                    <p:set>
                                      <p:cBhvr>
                                        <p:cTn id="37" dur="1" fill="hold">
                                          <p:stCondLst>
                                            <p:cond delay="0"/>
                                          </p:stCondLst>
                                        </p:cTn>
                                        <p:tgtEl>
                                          <p:spTgt spid="29715"/>
                                        </p:tgtEl>
                                        <p:attrNameLst>
                                          <p:attrName>style.visibility</p:attrName>
                                        </p:attrNameLst>
                                      </p:cBhvr>
                                      <p:to>
                                        <p:strVal val="visible"/>
                                      </p:to>
                                    </p:set>
                                    <p:animEffect transition="in" filter="box(in)">
                                      <p:cBhvr>
                                        <p:cTn id="38" dur="500"/>
                                        <p:tgtEl>
                                          <p:spTgt spid="2971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29716"/>
                                        </p:tgtEl>
                                        <p:attrNameLst>
                                          <p:attrName>style.visibility</p:attrName>
                                        </p:attrNameLst>
                                      </p:cBhvr>
                                      <p:to>
                                        <p:strVal val="visible"/>
                                      </p:to>
                                    </p:set>
                                    <p:animEffect transition="in" filter="checkerboard(across)">
                                      <p:cBhvr>
                                        <p:cTn id="43" dur="500"/>
                                        <p:tgtEl>
                                          <p:spTgt spid="29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1" grpId="0" autoUpdateAnimBg="0"/>
      <p:bldP spid="29713" grpId="0" autoUpdateAnimBg="0"/>
      <p:bldP spid="29714" grpId="0" autoUpdateAnimBg="0"/>
      <p:bldP spid="29715" grpId="0" autoUpdateAnimBg="0"/>
      <p:bldP spid="29716"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026">
            <a:extLst>
              <a:ext uri="{FF2B5EF4-FFF2-40B4-BE49-F238E27FC236}">
                <a16:creationId xmlns:a16="http://schemas.microsoft.com/office/drawing/2014/main" id="{15226431-74DF-4412-BED1-655DD2977426}"/>
              </a:ext>
            </a:extLst>
          </p:cNvPr>
          <p:cNvSpPr txBox="1">
            <a:spLocks noChangeArrowheads="1"/>
          </p:cNvSpPr>
          <p:nvPr/>
        </p:nvSpPr>
        <p:spPr bwMode="auto">
          <a:xfrm>
            <a:off x="381000" y="304800"/>
            <a:ext cx="8610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3600" b="0">
                <a:solidFill>
                  <a:schemeClr val="folHlink"/>
                </a:solidFill>
                <a:latin typeface="Arial Black" panose="020B0A04020102020204" pitchFamily="34" charset="0"/>
              </a:rPr>
              <a:t>Simple pictures were combined to make more complex thoughts</a:t>
            </a:r>
          </a:p>
        </p:txBody>
      </p:sp>
      <p:pic>
        <p:nvPicPr>
          <p:cNvPr id="36868" name="Picture 1028">
            <a:extLst>
              <a:ext uri="{FF2B5EF4-FFF2-40B4-BE49-F238E27FC236}">
                <a16:creationId xmlns:a16="http://schemas.microsoft.com/office/drawing/2014/main" id="{2FA0F086-747D-48DF-807C-45C9B82576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754313"/>
            <a:ext cx="1447800"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Text Box 1032">
            <a:extLst>
              <a:ext uri="{FF2B5EF4-FFF2-40B4-BE49-F238E27FC236}">
                <a16:creationId xmlns:a16="http://schemas.microsoft.com/office/drawing/2014/main" id="{A1F92B38-5CB3-4A93-A15D-22057BEEA2BA}"/>
              </a:ext>
            </a:extLst>
          </p:cNvPr>
          <p:cNvSpPr txBox="1">
            <a:spLocks noChangeArrowheads="1"/>
          </p:cNvSpPr>
          <p:nvPr/>
        </p:nvSpPr>
        <p:spPr bwMode="auto">
          <a:xfrm>
            <a:off x="2590800" y="2743200"/>
            <a:ext cx="4572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a:p>
            <a:pPr>
              <a:spcBef>
                <a:spcPct val="50000"/>
              </a:spcBef>
              <a:buClrTx/>
              <a:buSzTx/>
              <a:buFontTx/>
              <a:buNone/>
            </a:pPr>
            <a:endParaRPr lang="en-US" altLang="en-US" sz="6000"/>
          </a:p>
        </p:txBody>
      </p:sp>
      <p:pic>
        <p:nvPicPr>
          <p:cNvPr id="36873" name="Picture 1033">
            <a:extLst>
              <a:ext uri="{FF2B5EF4-FFF2-40B4-BE49-F238E27FC236}">
                <a16:creationId xmlns:a16="http://schemas.microsoft.com/office/drawing/2014/main" id="{9E295B85-30FA-4823-8754-5544B1C258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667000"/>
            <a:ext cx="13239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Text Box 1034">
            <a:extLst>
              <a:ext uri="{FF2B5EF4-FFF2-40B4-BE49-F238E27FC236}">
                <a16:creationId xmlns:a16="http://schemas.microsoft.com/office/drawing/2014/main" id="{082A6E08-6CB6-4901-B592-5A6F7C229FDE}"/>
              </a:ext>
            </a:extLst>
          </p:cNvPr>
          <p:cNvSpPr txBox="1">
            <a:spLocks noChangeArrowheads="1"/>
          </p:cNvSpPr>
          <p:nvPr/>
        </p:nvSpPr>
        <p:spPr bwMode="auto">
          <a:xfrm>
            <a:off x="4724400" y="2667000"/>
            <a:ext cx="53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pic>
        <p:nvPicPr>
          <p:cNvPr id="36875" name="Picture 1035">
            <a:extLst>
              <a:ext uri="{FF2B5EF4-FFF2-40B4-BE49-F238E27FC236}">
                <a16:creationId xmlns:a16="http://schemas.microsoft.com/office/drawing/2014/main" id="{63574F47-3D3E-41A3-93C4-58E3E7A898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2590800"/>
            <a:ext cx="12192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6" name="Text Box 1036">
            <a:extLst>
              <a:ext uri="{FF2B5EF4-FFF2-40B4-BE49-F238E27FC236}">
                <a16:creationId xmlns:a16="http://schemas.microsoft.com/office/drawing/2014/main" id="{FB5A31EE-FDB2-4A23-8328-ABF0C052EFB5}"/>
              </a:ext>
            </a:extLst>
          </p:cNvPr>
          <p:cNvSpPr txBox="1">
            <a:spLocks noChangeArrowheads="1"/>
          </p:cNvSpPr>
          <p:nvPr/>
        </p:nvSpPr>
        <p:spPr bwMode="auto">
          <a:xfrm>
            <a:off x="1066800" y="3810000"/>
            <a:ext cx="160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a:solidFill>
                  <a:schemeClr val="folHlink"/>
                </a:solidFill>
                <a:latin typeface="Arial Black" panose="020B0A04020102020204" pitchFamily="34" charset="0"/>
              </a:rPr>
              <a:t>Mouth</a:t>
            </a:r>
          </a:p>
        </p:txBody>
      </p:sp>
      <p:sp>
        <p:nvSpPr>
          <p:cNvPr id="36877" name="Text Box 1037">
            <a:extLst>
              <a:ext uri="{FF2B5EF4-FFF2-40B4-BE49-F238E27FC236}">
                <a16:creationId xmlns:a16="http://schemas.microsoft.com/office/drawing/2014/main" id="{33B2B466-5E62-46EB-9A6E-E91313F61C8E}"/>
              </a:ext>
            </a:extLst>
          </p:cNvPr>
          <p:cNvSpPr txBox="1">
            <a:spLocks noChangeArrowheads="1"/>
          </p:cNvSpPr>
          <p:nvPr/>
        </p:nvSpPr>
        <p:spPr bwMode="auto">
          <a:xfrm>
            <a:off x="3124200" y="3810000"/>
            <a:ext cx="16002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a:solidFill>
                  <a:schemeClr val="folHlink"/>
                </a:solidFill>
                <a:latin typeface="Arial Black" panose="020B0A04020102020204" pitchFamily="34" charset="0"/>
              </a:rPr>
              <a:t>Man</a:t>
            </a:r>
            <a:r>
              <a:rPr lang="en-US" altLang="en-US">
                <a:solidFill>
                  <a:srgbClr val="CC3300"/>
                </a:solidFill>
                <a:latin typeface="Arial Black" panose="020B0A04020102020204" pitchFamily="34" charset="0"/>
              </a:rPr>
              <a:t> </a:t>
            </a:r>
            <a:r>
              <a:rPr lang="en-US" altLang="en-US" sz="2400">
                <a:latin typeface="Arial Black" panose="020B0A04020102020204" pitchFamily="34" charset="0"/>
              </a:rPr>
              <a:t>(legs)</a:t>
            </a:r>
          </a:p>
        </p:txBody>
      </p:sp>
      <p:sp>
        <p:nvSpPr>
          <p:cNvPr id="36878" name="Text Box 1038">
            <a:extLst>
              <a:ext uri="{FF2B5EF4-FFF2-40B4-BE49-F238E27FC236}">
                <a16:creationId xmlns:a16="http://schemas.microsoft.com/office/drawing/2014/main" id="{82CBC38D-8A3E-4341-BA12-BB462903D0E4}"/>
              </a:ext>
            </a:extLst>
          </p:cNvPr>
          <p:cNvSpPr txBox="1">
            <a:spLocks noChangeArrowheads="1"/>
          </p:cNvSpPr>
          <p:nvPr/>
        </p:nvSpPr>
        <p:spPr bwMode="auto">
          <a:xfrm>
            <a:off x="5334000" y="3810000"/>
            <a:ext cx="259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a:solidFill>
                  <a:schemeClr val="folHlink"/>
                </a:solidFill>
                <a:latin typeface="Impact" panose="020B0806030902050204" pitchFamily="34" charset="0"/>
              </a:rPr>
              <a:t>Older Brother</a:t>
            </a:r>
          </a:p>
        </p:txBody>
      </p:sp>
      <p:sp>
        <p:nvSpPr>
          <p:cNvPr id="36879" name="Text Box 1039">
            <a:extLst>
              <a:ext uri="{FF2B5EF4-FFF2-40B4-BE49-F238E27FC236}">
                <a16:creationId xmlns:a16="http://schemas.microsoft.com/office/drawing/2014/main" id="{1F6B557A-ADD5-49A9-BD7D-CD90E267F022}"/>
              </a:ext>
            </a:extLst>
          </p:cNvPr>
          <p:cNvSpPr txBox="1">
            <a:spLocks noChangeArrowheads="1"/>
          </p:cNvSpPr>
          <p:nvPr/>
        </p:nvSpPr>
        <p:spPr bwMode="auto">
          <a:xfrm>
            <a:off x="1981200" y="1828800"/>
            <a:ext cx="541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a:solidFill>
                  <a:schemeClr val="accent2"/>
                </a:solidFill>
                <a:latin typeface="Arial Black" panose="020B0A04020102020204" pitchFamily="34" charset="0"/>
              </a:rPr>
              <a:t>For Example…..</a:t>
            </a:r>
          </a:p>
        </p:txBody>
      </p:sp>
      <p:sp>
        <p:nvSpPr>
          <p:cNvPr id="36881" name="Text Box 1041">
            <a:extLst>
              <a:ext uri="{FF2B5EF4-FFF2-40B4-BE49-F238E27FC236}">
                <a16:creationId xmlns:a16="http://schemas.microsoft.com/office/drawing/2014/main" id="{E1233592-9242-4361-A50F-A1343F8CA000}"/>
              </a:ext>
            </a:extLst>
          </p:cNvPr>
          <p:cNvSpPr txBox="1">
            <a:spLocks noChangeArrowheads="1"/>
          </p:cNvSpPr>
          <p:nvPr/>
        </p:nvSpPr>
        <p:spPr bwMode="auto">
          <a:xfrm>
            <a:off x="1295400" y="4953000"/>
            <a:ext cx="6781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400"/>
              <a:t>The “mouth man” or “spokes person” for the family was usually the oldest son or brother</a:t>
            </a:r>
          </a:p>
        </p:txBody>
      </p:sp>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linds(horizontal)">
                                      <p:cBhvr>
                                        <p:cTn id="7" dur="500"/>
                                        <p:tgtEl>
                                          <p:spTgt spid="36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879"/>
                                        </p:tgtEl>
                                        <p:attrNameLst>
                                          <p:attrName>style.visibility</p:attrName>
                                        </p:attrNameLst>
                                      </p:cBhvr>
                                      <p:to>
                                        <p:strVal val="visible"/>
                                      </p:to>
                                    </p:set>
                                    <p:animEffect transition="in" filter="blinds(horizontal)">
                                      <p:cBhvr>
                                        <p:cTn id="12" dur="500"/>
                                        <p:tgtEl>
                                          <p:spTgt spid="368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6868"/>
                                        </p:tgtEl>
                                        <p:attrNameLst>
                                          <p:attrName>style.visibility</p:attrName>
                                        </p:attrNameLst>
                                      </p:cBhvr>
                                      <p:to>
                                        <p:strVal val="visible"/>
                                      </p:to>
                                    </p:set>
                                    <p:animEffect transition="in" filter="box(in)">
                                      <p:cBhvr>
                                        <p:cTn id="17" dur="500"/>
                                        <p:tgtEl>
                                          <p:spTgt spid="368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6876"/>
                                        </p:tgtEl>
                                        <p:attrNameLst>
                                          <p:attrName>style.visibility</p:attrName>
                                        </p:attrNameLst>
                                      </p:cBhvr>
                                      <p:to>
                                        <p:strVal val="visible"/>
                                      </p:to>
                                    </p:set>
                                    <p:animEffect transition="in" filter="blinds(horizontal)">
                                      <p:cBhvr>
                                        <p:cTn id="22" dur="500"/>
                                        <p:tgtEl>
                                          <p:spTgt spid="3687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36873"/>
                                        </p:tgtEl>
                                        <p:attrNameLst>
                                          <p:attrName>style.visibility</p:attrName>
                                        </p:attrNameLst>
                                      </p:cBhvr>
                                      <p:to>
                                        <p:strVal val="visible"/>
                                      </p:to>
                                    </p:set>
                                    <p:animEffect transition="in" filter="box(in)">
                                      <p:cBhvr>
                                        <p:cTn id="27" dur="500"/>
                                        <p:tgtEl>
                                          <p:spTgt spid="368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6877"/>
                                        </p:tgtEl>
                                        <p:attrNameLst>
                                          <p:attrName>style.visibility</p:attrName>
                                        </p:attrNameLst>
                                      </p:cBhvr>
                                      <p:to>
                                        <p:strVal val="visible"/>
                                      </p:to>
                                    </p:set>
                                    <p:animEffect transition="in" filter="blinds(horizontal)">
                                      <p:cBhvr>
                                        <p:cTn id="32" dur="500"/>
                                        <p:tgtEl>
                                          <p:spTgt spid="3687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6872"/>
                                        </p:tgtEl>
                                        <p:attrNameLst>
                                          <p:attrName>style.visibility</p:attrName>
                                        </p:attrNameLst>
                                      </p:cBhvr>
                                      <p:to>
                                        <p:strVal val="visible"/>
                                      </p:to>
                                    </p:set>
                                    <p:anim calcmode="lin" valueType="num">
                                      <p:cBhvr additive="base">
                                        <p:cTn id="37" dur="500" fill="hold"/>
                                        <p:tgtEl>
                                          <p:spTgt spid="36872"/>
                                        </p:tgtEl>
                                        <p:attrNameLst>
                                          <p:attrName>ppt_x</p:attrName>
                                        </p:attrNameLst>
                                      </p:cBhvr>
                                      <p:tavLst>
                                        <p:tav tm="0">
                                          <p:val>
                                            <p:strVal val="0-#ppt_w/2"/>
                                          </p:val>
                                        </p:tav>
                                        <p:tav tm="100000">
                                          <p:val>
                                            <p:strVal val="#ppt_x"/>
                                          </p:val>
                                        </p:tav>
                                      </p:tavLst>
                                    </p:anim>
                                    <p:anim calcmode="lin" valueType="num">
                                      <p:cBhvr additive="base">
                                        <p:cTn id="38" dur="500" fill="hold"/>
                                        <p:tgtEl>
                                          <p:spTgt spid="3687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6874"/>
                                        </p:tgtEl>
                                        <p:attrNameLst>
                                          <p:attrName>style.visibility</p:attrName>
                                        </p:attrNameLst>
                                      </p:cBhvr>
                                      <p:to>
                                        <p:strVal val="visible"/>
                                      </p:to>
                                    </p:set>
                                    <p:anim calcmode="lin" valueType="num">
                                      <p:cBhvr additive="base">
                                        <p:cTn id="43" dur="500" fill="hold"/>
                                        <p:tgtEl>
                                          <p:spTgt spid="36874"/>
                                        </p:tgtEl>
                                        <p:attrNameLst>
                                          <p:attrName>ppt_x</p:attrName>
                                        </p:attrNameLst>
                                      </p:cBhvr>
                                      <p:tavLst>
                                        <p:tav tm="0">
                                          <p:val>
                                            <p:strVal val="0-#ppt_w/2"/>
                                          </p:val>
                                        </p:tav>
                                        <p:tav tm="100000">
                                          <p:val>
                                            <p:strVal val="#ppt_x"/>
                                          </p:val>
                                        </p:tav>
                                      </p:tavLst>
                                    </p:anim>
                                    <p:anim calcmode="lin" valueType="num">
                                      <p:cBhvr additive="base">
                                        <p:cTn id="44" dur="500" fill="hold"/>
                                        <p:tgtEl>
                                          <p:spTgt spid="36874"/>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500"/>
                            </p:stCondLst>
                            <p:childTnLst>
                              <p:par>
                                <p:cTn id="46" presetID="4" presetClass="entr" presetSubtype="16" fill="hold" nodeType="afterEffect">
                                  <p:stCondLst>
                                    <p:cond delay="0"/>
                                  </p:stCondLst>
                                  <p:childTnLst>
                                    <p:set>
                                      <p:cBhvr>
                                        <p:cTn id="47" dur="1" fill="hold">
                                          <p:stCondLst>
                                            <p:cond delay="0"/>
                                          </p:stCondLst>
                                        </p:cTn>
                                        <p:tgtEl>
                                          <p:spTgt spid="36875"/>
                                        </p:tgtEl>
                                        <p:attrNameLst>
                                          <p:attrName>style.visibility</p:attrName>
                                        </p:attrNameLst>
                                      </p:cBhvr>
                                      <p:to>
                                        <p:strVal val="visible"/>
                                      </p:to>
                                    </p:set>
                                    <p:animEffect transition="in" filter="box(in)">
                                      <p:cBhvr>
                                        <p:cTn id="48" dur="500"/>
                                        <p:tgtEl>
                                          <p:spTgt spid="36875"/>
                                        </p:tgtEl>
                                      </p:cBhvr>
                                    </p:animEffect>
                                  </p:childTnLst>
                                </p:cTn>
                              </p:par>
                            </p:childTnLst>
                          </p:cTn>
                        </p:par>
                        <p:par>
                          <p:cTn id="49" fill="hold" nodeType="afterGroup">
                            <p:stCondLst>
                              <p:cond delay="1000"/>
                            </p:stCondLst>
                            <p:childTnLst>
                              <p:par>
                                <p:cTn id="50" presetID="3" presetClass="entr" presetSubtype="10" fill="hold" grpId="0" nodeType="afterEffect">
                                  <p:stCondLst>
                                    <p:cond delay="0"/>
                                  </p:stCondLst>
                                  <p:childTnLst>
                                    <p:set>
                                      <p:cBhvr>
                                        <p:cTn id="51" dur="1" fill="hold">
                                          <p:stCondLst>
                                            <p:cond delay="0"/>
                                          </p:stCondLst>
                                        </p:cTn>
                                        <p:tgtEl>
                                          <p:spTgt spid="36878"/>
                                        </p:tgtEl>
                                        <p:attrNameLst>
                                          <p:attrName>style.visibility</p:attrName>
                                        </p:attrNameLst>
                                      </p:cBhvr>
                                      <p:to>
                                        <p:strVal val="visible"/>
                                      </p:to>
                                    </p:set>
                                    <p:animEffect transition="in" filter="blinds(horizontal)">
                                      <p:cBhvr>
                                        <p:cTn id="52" dur="500"/>
                                        <p:tgtEl>
                                          <p:spTgt spid="3687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6881"/>
                                        </p:tgtEl>
                                        <p:attrNameLst>
                                          <p:attrName>style.visibility</p:attrName>
                                        </p:attrNameLst>
                                      </p:cBhvr>
                                      <p:to>
                                        <p:strVal val="visible"/>
                                      </p:to>
                                    </p:set>
                                    <p:anim calcmode="lin" valueType="num">
                                      <p:cBhvr additive="base">
                                        <p:cTn id="57" dur="500" fill="hold"/>
                                        <p:tgtEl>
                                          <p:spTgt spid="36881"/>
                                        </p:tgtEl>
                                        <p:attrNameLst>
                                          <p:attrName>ppt_x</p:attrName>
                                        </p:attrNameLst>
                                      </p:cBhvr>
                                      <p:tavLst>
                                        <p:tav tm="0">
                                          <p:val>
                                            <p:strVal val="0-#ppt_w/2"/>
                                          </p:val>
                                        </p:tav>
                                        <p:tav tm="100000">
                                          <p:val>
                                            <p:strVal val="#ppt_x"/>
                                          </p:val>
                                        </p:tav>
                                      </p:tavLst>
                                    </p:anim>
                                    <p:anim calcmode="lin" valueType="num">
                                      <p:cBhvr additive="base">
                                        <p:cTn id="58" dur="500" fill="hold"/>
                                        <p:tgtEl>
                                          <p:spTgt spid="368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72" grpId="0" autoUpdateAnimBg="0"/>
      <p:bldP spid="36874" grpId="0" autoUpdateAnimBg="0"/>
      <p:bldP spid="36876" grpId="0" autoUpdateAnimBg="0"/>
      <p:bldP spid="36877" grpId="0" autoUpdateAnimBg="0"/>
      <p:bldP spid="36878" grpId="0" autoUpdateAnimBg="0"/>
      <p:bldP spid="36879" grpId="0" autoUpdateAnimBg="0"/>
      <p:bldP spid="36881"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a:extLst>
              <a:ext uri="{FF2B5EF4-FFF2-40B4-BE49-F238E27FC236}">
                <a16:creationId xmlns:a16="http://schemas.microsoft.com/office/drawing/2014/main" id="{FA691FF3-F45E-4751-8364-3D3529DE262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Line 4">
            <a:extLst>
              <a:ext uri="{FF2B5EF4-FFF2-40B4-BE49-F238E27FC236}">
                <a16:creationId xmlns:a16="http://schemas.microsoft.com/office/drawing/2014/main" id="{820240B6-02F0-4154-A03D-64485D7AA260}"/>
              </a:ext>
            </a:extLst>
          </p:cNvPr>
          <p:cNvSpPr>
            <a:spLocks noChangeShapeType="1"/>
          </p:cNvSpPr>
          <p:nvPr/>
        </p:nvSpPr>
        <p:spPr bwMode="auto">
          <a:xfrm>
            <a:off x="6172200" y="5562600"/>
            <a:ext cx="0" cy="7620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60" name="Line 5">
            <a:extLst>
              <a:ext uri="{FF2B5EF4-FFF2-40B4-BE49-F238E27FC236}">
                <a16:creationId xmlns:a16="http://schemas.microsoft.com/office/drawing/2014/main" id="{91C3947F-D723-45CF-8011-0C397A2F4531}"/>
              </a:ext>
            </a:extLst>
          </p:cNvPr>
          <p:cNvSpPr>
            <a:spLocks noChangeShapeType="1"/>
          </p:cNvSpPr>
          <p:nvPr/>
        </p:nvSpPr>
        <p:spPr bwMode="auto">
          <a:xfrm>
            <a:off x="5791200" y="5943600"/>
            <a:ext cx="7620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61" name="Text Box 6">
            <a:extLst>
              <a:ext uri="{FF2B5EF4-FFF2-40B4-BE49-F238E27FC236}">
                <a16:creationId xmlns:a16="http://schemas.microsoft.com/office/drawing/2014/main" id="{4ADD961A-5219-4AA4-9A12-6FC3BC55241F}"/>
              </a:ext>
            </a:extLst>
          </p:cNvPr>
          <p:cNvSpPr txBox="1">
            <a:spLocks noChangeArrowheads="1"/>
          </p:cNvSpPr>
          <p:nvPr/>
        </p:nvSpPr>
        <p:spPr bwMode="auto">
          <a:xfrm>
            <a:off x="6019800" y="5181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400"/>
              <a:t>N</a:t>
            </a:r>
          </a:p>
        </p:txBody>
      </p:sp>
      <p:sp>
        <p:nvSpPr>
          <p:cNvPr id="45062" name="Text Box 7">
            <a:extLst>
              <a:ext uri="{FF2B5EF4-FFF2-40B4-BE49-F238E27FC236}">
                <a16:creationId xmlns:a16="http://schemas.microsoft.com/office/drawing/2014/main" id="{B2B34C12-B144-440D-929F-961664F71AB5}"/>
              </a:ext>
            </a:extLst>
          </p:cNvPr>
          <p:cNvSpPr txBox="1">
            <a:spLocks noChangeArrowheads="1"/>
          </p:cNvSpPr>
          <p:nvPr/>
        </p:nvSpPr>
        <p:spPr bwMode="auto">
          <a:xfrm>
            <a:off x="6019800" y="62484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400"/>
              <a:t>S</a:t>
            </a:r>
          </a:p>
        </p:txBody>
      </p:sp>
      <p:sp>
        <p:nvSpPr>
          <p:cNvPr id="45063" name="Text Box 8">
            <a:extLst>
              <a:ext uri="{FF2B5EF4-FFF2-40B4-BE49-F238E27FC236}">
                <a16:creationId xmlns:a16="http://schemas.microsoft.com/office/drawing/2014/main" id="{59AB1573-78CF-4B9B-8002-8C87666641F1}"/>
              </a:ext>
            </a:extLst>
          </p:cNvPr>
          <p:cNvSpPr txBox="1">
            <a:spLocks noChangeArrowheads="1"/>
          </p:cNvSpPr>
          <p:nvPr/>
        </p:nvSpPr>
        <p:spPr bwMode="auto">
          <a:xfrm>
            <a:off x="6477000" y="57150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400"/>
              <a:t>E</a:t>
            </a:r>
          </a:p>
        </p:txBody>
      </p:sp>
      <p:sp>
        <p:nvSpPr>
          <p:cNvPr id="45064" name="Text Box 9">
            <a:extLst>
              <a:ext uri="{FF2B5EF4-FFF2-40B4-BE49-F238E27FC236}">
                <a16:creationId xmlns:a16="http://schemas.microsoft.com/office/drawing/2014/main" id="{AB01BB3B-856F-492D-8D33-337CA882C6AF}"/>
              </a:ext>
            </a:extLst>
          </p:cNvPr>
          <p:cNvSpPr txBox="1">
            <a:spLocks noChangeArrowheads="1"/>
          </p:cNvSpPr>
          <p:nvPr/>
        </p:nvSpPr>
        <p:spPr bwMode="auto">
          <a:xfrm>
            <a:off x="5410200" y="5715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400"/>
              <a:t>W</a:t>
            </a:r>
          </a:p>
        </p:txBody>
      </p:sp>
      <p:sp>
        <p:nvSpPr>
          <p:cNvPr id="58378" name="Text Box 10">
            <a:extLst>
              <a:ext uri="{FF2B5EF4-FFF2-40B4-BE49-F238E27FC236}">
                <a16:creationId xmlns:a16="http://schemas.microsoft.com/office/drawing/2014/main" id="{36065166-3051-4F3A-80E5-6E12B7B08094}"/>
              </a:ext>
            </a:extLst>
          </p:cNvPr>
          <p:cNvSpPr txBox="1">
            <a:spLocks noChangeArrowheads="1"/>
          </p:cNvSpPr>
          <p:nvPr/>
        </p:nvSpPr>
        <p:spPr bwMode="auto">
          <a:xfrm>
            <a:off x="914400" y="762000"/>
            <a:ext cx="2514600" cy="4572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400">
                <a:solidFill>
                  <a:schemeClr val="tx2"/>
                </a:solidFill>
              </a:rPr>
              <a:t>Garden of Eden</a:t>
            </a:r>
          </a:p>
        </p:txBody>
      </p:sp>
      <p:sp>
        <p:nvSpPr>
          <p:cNvPr id="58379" name="Line 11">
            <a:extLst>
              <a:ext uri="{FF2B5EF4-FFF2-40B4-BE49-F238E27FC236}">
                <a16:creationId xmlns:a16="http://schemas.microsoft.com/office/drawing/2014/main" id="{005D30B1-0C68-4150-A2D5-BDDE34F95C23}"/>
              </a:ext>
            </a:extLst>
          </p:cNvPr>
          <p:cNvSpPr>
            <a:spLocks noChangeShapeType="1"/>
          </p:cNvSpPr>
          <p:nvPr/>
        </p:nvSpPr>
        <p:spPr bwMode="auto">
          <a:xfrm>
            <a:off x="1295400" y="1219200"/>
            <a:ext cx="685800" cy="1219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nchor="ctr"/>
          <a:lstStyle/>
          <a:p>
            <a:endParaRPr lang="en-US"/>
          </a:p>
        </p:txBody>
      </p:sp>
      <p:sp>
        <p:nvSpPr>
          <p:cNvPr id="58380" name="Freeform 12">
            <a:extLst>
              <a:ext uri="{FF2B5EF4-FFF2-40B4-BE49-F238E27FC236}">
                <a16:creationId xmlns:a16="http://schemas.microsoft.com/office/drawing/2014/main" id="{3EB1EDF3-8728-45DA-89DA-ED8E439762A9}"/>
              </a:ext>
            </a:extLst>
          </p:cNvPr>
          <p:cNvSpPr>
            <a:spLocks/>
          </p:cNvSpPr>
          <p:nvPr/>
        </p:nvSpPr>
        <p:spPr bwMode="auto">
          <a:xfrm>
            <a:off x="2133600" y="1600200"/>
            <a:ext cx="3810000" cy="685800"/>
          </a:xfrm>
          <a:custGeom>
            <a:avLst/>
            <a:gdLst>
              <a:gd name="T0" fmla="*/ 2147483646 w 2400"/>
              <a:gd name="T1" fmla="*/ 2147483646 h 432"/>
              <a:gd name="T2" fmla="*/ 2147483646 w 2400"/>
              <a:gd name="T3" fmla="*/ 0 h 432"/>
              <a:gd name="T4" fmla="*/ 0 w 2400"/>
              <a:gd name="T5" fmla="*/ 2147483646 h 432"/>
              <a:gd name="T6" fmla="*/ 0 60000 65536"/>
              <a:gd name="T7" fmla="*/ 0 60000 65536"/>
              <a:gd name="T8" fmla="*/ 0 60000 65536"/>
              <a:gd name="T9" fmla="*/ 0 w 2400"/>
              <a:gd name="T10" fmla="*/ 0 h 432"/>
              <a:gd name="T11" fmla="*/ 2400 w 2400"/>
              <a:gd name="T12" fmla="*/ 432 h 432"/>
            </a:gdLst>
            <a:ahLst/>
            <a:cxnLst>
              <a:cxn ang="T6">
                <a:pos x="T0" y="T1"/>
              </a:cxn>
              <a:cxn ang="T7">
                <a:pos x="T2" y="T3"/>
              </a:cxn>
              <a:cxn ang="T8">
                <a:pos x="T4" y="T5"/>
              </a:cxn>
            </a:cxnLst>
            <a:rect l="T9" t="T10" r="T11" b="T12"/>
            <a:pathLst>
              <a:path w="2400" h="432">
                <a:moveTo>
                  <a:pt x="2400" y="432"/>
                </a:moveTo>
                <a:cubicBezTo>
                  <a:pt x="1976" y="216"/>
                  <a:pt x="1552" y="0"/>
                  <a:pt x="1152" y="0"/>
                </a:cubicBezTo>
                <a:cubicBezTo>
                  <a:pt x="752" y="0"/>
                  <a:pt x="192" y="360"/>
                  <a:pt x="0" y="432"/>
                </a:cubicBezTo>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92075" tIns="46038" rIns="92075" bIns="46038" anchor="ctr"/>
          <a:lstStyle/>
          <a:p>
            <a:endParaRPr lang="en-US"/>
          </a:p>
        </p:txBody>
      </p:sp>
      <p:pic>
        <p:nvPicPr>
          <p:cNvPr id="58381" name="Picture 13">
            <a:extLst>
              <a:ext uri="{FF2B5EF4-FFF2-40B4-BE49-F238E27FC236}">
                <a16:creationId xmlns:a16="http://schemas.microsoft.com/office/drawing/2014/main" id="{32CC27FD-CD52-4543-AF0C-9033BC2A31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371600"/>
            <a:ext cx="13335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2" name="Text Box 14">
            <a:extLst>
              <a:ext uri="{FF2B5EF4-FFF2-40B4-BE49-F238E27FC236}">
                <a16:creationId xmlns:a16="http://schemas.microsoft.com/office/drawing/2014/main" id="{40B9F9C5-6E83-41BF-B37E-575CCB1F927A}"/>
              </a:ext>
            </a:extLst>
          </p:cNvPr>
          <p:cNvSpPr txBox="1">
            <a:spLocks noChangeArrowheads="1"/>
          </p:cNvSpPr>
          <p:nvPr/>
        </p:nvSpPr>
        <p:spPr bwMode="auto">
          <a:xfrm>
            <a:off x="7315200" y="2895600"/>
            <a:ext cx="152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a:solidFill>
                  <a:schemeClr val="tx2"/>
                </a:solidFill>
              </a:rPr>
              <a:t>West</a:t>
            </a:r>
          </a:p>
        </p:txBody>
      </p:sp>
      <p:sp>
        <p:nvSpPr>
          <p:cNvPr id="58383" name="Line 15">
            <a:extLst>
              <a:ext uri="{FF2B5EF4-FFF2-40B4-BE49-F238E27FC236}">
                <a16:creationId xmlns:a16="http://schemas.microsoft.com/office/drawing/2014/main" id="{C6078AE3-837D-410B-BD50-A5B19C71FDF1}"/>
              </a:ext>
            </a:extLst>
          </p:cNvPr>
          <p:cNvSpPr>
            <a:spLocks noChangeShapeType="1"/>
          </p:cNvSpPr>
          <p:nvPr/>
        </p:nvSpPr>
        <p:spPr bwMode="auto">
          <a:xfrm flipV="1">
            <a:off x="1447800" y="2362200"/>
            <a:ext cx="609600" cy="762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nchor="ctr"/>
          <a:lstStyle/>
          <a:p>
            <a:endParaRPr lang="en-US"/>
          </a:p>
        </p:txBody>
      </p:sp>
      <p:sp>
        <p:nvSpPr>
          <p:cNvPr id="58384" name="Text Box 16">
            <a:extLst>
              <a:ext uri="{FF2B5EF4-FFF2-40B4-BE49-F238E27FC236}">
                <a16:creationId xmlns:a16="http://schemas.microsoft.com/office/drawing/2014/main" id="{A6D5055A-7065-4EEC-8074-FA9922363568}"/>
              </a:ext>
            </a:extLst>
          </p:cNvPr>
          <p:cNvSpPr txBox="1">
            <a:spLocks noChangeArrowheads="1"/>
          </p:cNvSpPr>
          <p:nvPr/>
        </p:nvSpPr>
        <p:spPr bwMode="auto">
          <a:xfrm>
            <a:off x="838200" y="2743200"/>
            <a:ext cx="1600200" cy="180022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800">
                <a:solidFill>
                  <a:schemeClr val="tx2"/>
                </a:solidFill>
              </a:rPr>
              <a:t>Eden was east for Moses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8378"/>
                                        </p:tgtEl>
                                        <p:attrNameLst>
                                          <p:attrName>style.visibility</p:attrName>
                                        </p:attrNameLst>
                                      </p:cBhvr>
                                      <p:to>
                                        <p:strVal val="visible"/>
                                      </p:to>
                                    </p:set>
                                    <p:animEffect transition="in" filter="blinds(horizontal)">
                                      <p:cBhvr>
                                        <p:cTn id="7" dur="500"/>
                                        <p:tgtEl>
                                          <p:spTgt spid="5837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58379"/>
                                        </p:tgtEl>
                                        <p:attrNameLst>
                                          <p:attrName>style.visibility</p:attrName>
                                        </p:attrNameLst>
                                      </p:cBhvr>
                                      <p:to>
                                        <p:strVal val="visible"/>
                                      </p:to>
                                    </p:set>
                                    <p:animEffect transition="in" filter="wipe(up)">
                                      <p:cBhvr>
                                        <p:cTn id="11" dur="500"/>
                                        <p:tgtEl>
                                          <p:spTgt spid="5837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58380"/>
                                        </p:tgtEl>
                                        <p:attrNameLst>
                                          <p:attrName>style.visibility</p:attrName>
                                        </p:attrNameLst>
                                      </p:cBhvr>
                                      <p:to>
                                        <p:strVal val="visible"/>
                                      </p:to>
                                    </p:set>
                                    <p:animEffect transition="in" filter="wipe(right)">
                                      <p:cBhvr>
                                        <p:cTn id="16" dur="500"/>
                                        <p:tgtEl>
                                          <p:spTgt spid="5838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58381"/>
                                        </p:tgtEl>
                                        <p:attrNameLst>
                                          <p:attrName>style.visibility</p:attrName>
                                        </p:attrNameLst>
                                      </p:cBhvr>
                                      <p:to>
                                        <p:strVal val="visible"/>
                                      </p:to>
                                    </p:set>
                                    <p:animEffect transition="in" filter="checkerboard(across)">
                                      <p:cBhvr>
                                        <p:cTn id="21" dur="500"/>
                                        <p:tgtEl>
                                          <p:spTgt spid="58381"/>
                                        </p:tgtEl>
                                      </p:cBhvr>
                                    </p:animEffect>
                                  </p:childTnLst>
                                </p:cTn>
                              </p:par>
                            </p:childTnLst>
                          </p:cTn>
                        </p:par>
                        <p:par>
                          <p:cTn id="22" fill="hold" nodeType="afterGroup">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58382"/>
                                        </p:tgtEl>
                                        <p:attrNameLst>
                                          <p:attrName>style.visibility</p:attrName>
                                        </p:attrNameLst>
                                      </p:cBhvr>
                                      <p:to>
                                        <p:strVal val="visible"/>
                                      </p:to>
                                    </p:set>
                                    <p:animEffect transition="in" filter="blinds(horizontal)">
                                      <p:cBhvr>
                                        <p:cTn id="25" dur="500"/>
                                        <p:tgtEl>
                                          <p:spTgt spid="5838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58383"/>
                                        </p:tgtEl>
                                        <p:attrNameLst>
                                          <p:attrName>style.visibility</p:attrName>
                                        </p:attrNameLst>
                                      </p:cBhvr>
                                      <p:to>
                                        <p:strVal val="visible"/>
                                      </p:to>
                                    </p:set>
                                    <p:animEffect transition="in" filter="wipe(left)">
                                      <p:cBhvr>
                                        <p:cTn id="30" dur="500"/>
                                        <p:tgtEl>
                                          <p:spTgt spid="58383"/>
                                        </p:tgtEl>
                                      </p:cBhvr>
                                    </p:animEffect>
                                  </p:childTnLst>
                                </p:cTn>
                              </p:par>
                            </p:childTnLst>
                          </p:cTn>
                        </p:par>
                        <p:par>
                          <p:cTn id="31" fill="hold" nodeType="afterGroup">
                            <p:stCondLst>
                              <p:cond delay="500"/>
                            </p:stCondLst>
                            <p:childTnLst>
                              <p:par>
                                <p:cTn id="32" presetID="3" presetClass="entr" presetSubtype="10" fill="hold" grpId="0" nodeType="afterEffect">
                                  <p:stCondLst>
                                    <p:cond delay="0"/>
                                  </p:stCondLst>
                                  <p:childTnLst>
                                    <p:set>
                                      <p:cBhvr>
                                        <p:cTn id="33" dur="1" fill="hold">
                                          <p:stCondLst>
                                            <p:cond delay="0"/>
                                          </p:stCondLst>
                                        </p:cTn>
                                        <p:tgtEl>
                                          <p:spTgt spid="58384"/>
                                        </p:tgtEl>
                                        <p:attrNameLst>
                                          <p:attrName>style.visibility</p:attrName>
                                        </p:attrNameLst>
                                      </p:cBhvr>
                                      <p:to>
                                        <p:strVal val="visible"/>
                                      </p:to>
                                    </p:set>
                                    <p:animEffect transition="in" filter="blinds(horizontal)">
                                      <p:cBhvr>
                                        <p:cTn id="34" dur="500"/>
                                        <p:tgtEl>
                                          <p:spTgt spid="58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8" grpId="0" animBg="1" autoUpdateAnimBg="0"/>
      <p:bldP spid="58382" grpId="0" autoUpdateAnimBg="0"/>
      <p:bldP spid="58384"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F6BCC0E5-98F9-4C53-B639-7B98602341A5}"/>
              </a:ext>
            </a:extLst>
          </p:cNvPr>
          <p:cNvSpPr>
            <a:spLocks noGrp="1" noChangeArrowheads="1"/>
          </p:cNvSpPr>
          <p:nvPr>
            <p:ph type="ctrTitle"/>
          </p:nvPr>
        </p:nvSpPr>
        <p:spPr>
          <a:xfrm>
            <a:off x="381000" y="914400"/>
            <a:ext cx="8382000" cy="1143000"/>
          </a:xfrm>
        </p:spPr>
        <p:txBody>
          <a:bodyPr/>
          <a:lstStyle/>
          <a:p>
            <a:pPr algn="ctr"/>
            <a:r>
              <a:rPr lang="en-US" altLang="en-US" b="1">
                <a:solidFill>
                  <a:schemeClr val="tx1"/>
                </a:solidFill>
              </a:rPr>
              <a:t>And God planted a </a:t>
            </a:r>
            <a:r>
              <a:rPr lang="en-US" altLang="en-US" b="1">
                <a:solidFill>
                  <a:schemeClr val="accent1"/>
                </a:solidFill>
              </a:rPr>
              <a:t>garden</a:t>
            </a:r>
            <a:r>
              <a:rPr lang="en-US" altLang="en-US" b="1">
                <a:solidFill>
                  <a:schemeClr val="tx1"/>
                </a:solidFill>
              </a:rPr>
              <a:t> eastward, in Eden; and there he put the </a:t>
            </a:r>
            <a:r>
              <a:rPr lang="en-US" altLang="en-US" b="1">
                <a:solidFill>
                  <a:srgbClr val="CC3300"/>
                </a:solidFill>
              </a:rPr>
              <a:t>man</a:t>
            </a:r>
            <a:r>
              <a:rPr lang="en-US" altLang="en-US" b="1">
                <a:solidFill>
                  <a:schemeClr val="tx1"/>
                </a:solidFill>
              </a:rPr>
              <a:t> whom he had formed.</a:t>
            </a:r>
            <a:endParaRPr lang="en-US" altLang="en-US" b="1"/>
          </a:p>
        </p:txBody>
      </p:sp>
      <p:pic>
        <p:nvPicPr>
          <p:cNvPr id="59395" name="Picture 3">
            <a:extLst>
              <a:ext uri="{FF2B5EF4-FFF2-40B4-BE49-F238E27FC236}">
                <a16:creationId xmlns:a16="http://schemas.microsoft.com/office/drawing/2014/main" id="{340AA444-E0BA-4304-A9BE-0F51F36F69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76600"/>
            <a:ext cx="1457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4">
            <a:extLst>
              <a:ext uri="{FF2B5EF4-FFF2-40B4-BE49-F238E27FC236}">
                <a16:creationId xmlns:a16="http://schemas.microsoft.com/office/drawing/2014/main" id="{2B44F6DF-9D91-4FA7-9606-BBB6428C83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895600"/>
            <a:ext cx="120015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5">
            <a:extLst>
              <a:ext uri="{FF2B5EF4-FFF2-40B4-BE49-F238E27FC236}">
                <a16:creationId xmlns:a16="http://schemas.microsoft.com/office/drawing/2014/main" id="{9BB4EF6F-454D-4694-8F28-1B73CB8E97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667000"/>
            <a:ext cx="17716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6">
            <a:extLst>
              <a:ext uri="{FF2B5EF4-FFF2-40B4-BE49-F238E27FC236}">
                <a16:creationId xmlns:a16="http://schemas.microsoft.com/office/drawing/2014/main" id="{5AD0190F-382A-463F-BA4A-0FD66FEC5D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2819400"/>
            <a:ext cx="13335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 Box 8">
            <a:extLst>
              <a:ext uri="{FF2B5EF4-FFF2-40B4-BE49-F238E27FC236}">
                <a16:creationId xmlns:a16="http://schemas.microsoft.com/office/drawing/2014/main" id="{E527481D-4F92-4910-95AD-1A64B5B790CE}"/>
              </a:ext>
            </a:extLst>
          </p:cNvPr>
          <p:cNvSpPr txBox="1">
            <a:spLocks noChangeArrowheads="1"/>
          </p:cNvSpPr>
          <p:nvPr/>
        </p:nvSpPr>
        <p:spPr bwMode="auto">
          <a:xfrm>
            <a:off x="1828800" y="2971800"/>
            <a:ext cx="45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47112" name="Text Box 9">
            <a:extLst>
              <a:ext uri="{FF2B5EF4-FFF2-40B4-BE49-F238E27FC236}">
                <a16:creationId xmlns:a16="http://schemas.microsoft.com/office/drawing/2014/main" id="{6E09C677-4ACB-412B-A00E-6D7FB98AE129}"/>
              </a:ext>
            </a:extLst>
          </p:cNvPr>
          <p:cNvSpPr txBox="1">
            <a:spLocks noChangeArrowheads="1"/>
          </p:cNvSpPr>
          <p:nvPr/>
        </p:nvSpPr>
        <p:spPr bwMode="auto">
          <a:xfrm>
            <a:off x="3657600" y="2971800"/>
            <a:ext cx="45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47113" name="Text Box 10">
            <a:extLst>
              <a:ext uri="{FF2B5EF4-FFF2-40B4-BE49-F238E27FC236}">
                <a16:creationId xmlns:a16="http://schemas.microsoft.com/office/drawing/2014/main" id="{640E02B5-6E4A-4311-81D8-CD46FFD7BCC0}"/>
              </a:ext>
            </a:extLst>
          </p:cNvPr>
          <p:cNvSpPr txBox="1">
            <a:spLocks noChangeArrowheads="1"/>
          </p:cNvSpPr>
          <p:nvPr/>
        </p:nvSpPr>
        <p:spPr bwMode="auto">
          <a:xfrm>
            <a:off x="6324600" y="2971800"/>
            <a:ext cx="53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59403" name="Text Box 11">
            <a:extLst>
              <a:ext uri="{FF2B5EF4-FFF2-40B4-BE49-F238E27FC236}">
                <a16:creationId xmlns:a16="http://schemas.microsoft.com/office/drawing/2014/main" id="{8AD395E7-D61B-4EC9-9307-91B26A76F0BD}"/>
              </a:ext>
            </a:extLst>
          </p:cNvPr>
          <p:cNvSpPr txBox="1">
            <a:spLocks noChangeArrowheads="1"/>
          </p:cNvSpPr>
          <p:nvPr/>
        </p:nvSpPr>
        <p:spPr bwMode="auto">
          <a:xfrm>
            <a:off x="7086600" y="4267200"/>
            <a:ext cx="160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4000">
                <a:solidFill>
                  <a:schemeClr val="tx2"/>
                </a:solidFill>
              </a:rPr>
              <a:t>West</a:t>
            </a:r>
          </a:p>
        </p:txBody>
      </p:sp>
      <p:sp>
        <p:nvSpPr>
          <p:cNvPr id="59405" name="Text Box 13">
            <a:extLst>
              <a:ext uri="{FF2B5EF4-FFF2-40B4-BE49-F238E27FC236}">
                <a16:creationId xmlns:a16="http://schemas.microsoft.com/office/drawing/2014/main" id="{1D6E6710-BD24-4376-99D5-75CB07B5F549}"/>
              </a:ext>
            </a:extLst>
          </p:cNvPr>
          <p:cNvSpPr txBox="1">
            <a:spLocks noChangeArrowheads="1"/>
          </p:cNvSpPr>
          <p:nvPr/>
        </p:nvSpPr>
        <p:spPr bwMode="auto">
          <a:xfrm>
            <a:off x="457200" y="4267200"/>
            <a:ext cx="1295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4000">
                <a:solidFill>
                  <a:schemeClr val="tx2"/>
                </a:solidFill>
              </a:rPr>
              <a:t>One, First</a:t>
            </a:r>
          </a:p>
        </p:txBody>
      </p:sp>
      <p:sp>
        <p:nvSpPr>
          <p:cNvPr id="59406" name="Text Box 14">
            <a:extLst>
              <a:ext uri="{FF2B5EF4-FFF2-40B4-BE49-F238E27FC236}">
                <a16:creationId xmlns:a16="http://schemas.microsoft.com/office/drawing/2014/main" id="{8D0297A0-E367-45F5-A5D6-230C4D2D7A4C}"/>
              </a:ext>
            </a:extLst>
          </p:cNvPr>
          <p:cNvSpPr txBox="1">
            <a:spLocks noChangeArrowheads="1"/>
          </p:cNvSpPr>
          <p:nvPr/>
        </p:nvSpPr>
        <p:spPr bwMode="auto">
          <a:xfrm>
            <a:off x="2133600" y="4267200"/>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4000">
                <a:solidFill>
                  <a:schemeClr val="tx2"/>
                </a:solidFill>
              </a:rPr>
              <a:t>Person</a:t>
            </a:r>
          </a:p>
        </p:txBody>
      </p:sp>
      <p:sp>
        <p:nvSpPr>
          <p:cNvPr id="59407" name="Text Box 15">
            <a:extLst>
              <a:ext uri="{FF2B5EF4-FFF2-40B4-BE49-F238E27FC236}">
                <a16:creationId xmlns:a16="http://schemas.microsoft.com/office/drawing/2014/main" id="{72CEEA34-1C6F-42E3-9B05-76CA14DB4EB9}"/>
              </a:ext>
            </a:extLst>
          </p:cNvPr>
          <p:cNvSpPr txBox="1">
            <a:spLocks noChangeArrowheads="1"/>
          </p:cNvSpPr>
          <p:nvPr/>
        </p:nvSpPr>
        <p:spPr bwMode="auto">
          <a:xfrm>
            <a:off x="4343400" y="4267200"/>
            <a:ext cx="2514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4000">
                <a:solidFill>
                  <a:schemeClr val="tx2"/>
                </a:solidFill>
              </a:rPr>
              <a:t>Enclosure Garden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dissolve">
                                      <p:cBhvr>
                                        <p:cTn id="7" dur="500"/>
                                        <p:tgtEl>
                                          <p:spTgt spid="59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59398"/>
                                        </p:tgtEl>
                                        <p:attrNameLst>
                                          <p:attrName>style.visibility</p:attrName>
                                        </p:attrNameLst>
                                      </p:cBhvr>
                                      <p:to>
                                        <p:strVal val="visible"/>
                                      </p:to>
                                    </p:set>
                                    <p:animEffect transition="in" filter="barn(inHorizontal)">
                                      <p:cBhvr>
                                        <p:cTn id="12" dur="500"/>
                                        <p:tgtEl>
                                          <p:spTgt spid="59398"/>
                                        </p:tgtEl>
                                      </p:cBhvr>
                                    </p:animEffect>
                                  </p:childTnLst>
                                </p:cTn>
                              </p:par>
                            </p:childTnLst>
                          </p:cTn>
                        </p:par>
                        <p:par>
                          <p:cTn id="13" fill="hold" nodeType="afterGroup">
                            <p:stCondLst>
                              <p:cond delay="500"/>
                            </p:stCondLst>
                            <p:childTnLst>
                              <p:par>
                                <p:cTn id="14" presetID="16" presetClass="entr" presetSubtype="26" fill="hold" grpId="0" nodeType="afterEffect">
                                  <p:stCondLst>
                                    <p:cond delay="0"/>
                                  </p:stCondLst>
                                  <p:childTnLst>
                                    <p:set>
                                      <p:cBhvr>
                                        <p:cTn id="15" dur="1" fill="hold">
                                          <p:stCondLst>
                                            <p:cond delay="0"/>
                                          </p:stCondLst>
                                        </p:cTn>
                                        <p:tgtEl>
                                          <p:spTgt spid="59403"/>
                                        </p:tgtEl>
                                        <p:attrNameLst>
                                          <p:attrName>style.visibility</p:attrName>
                                        </p:attrNameLst>
                                      </p:cBhvr>
                                      <p:to>
                                        <p:strVal val="visible"/>
                                      </p:to>
                                    </p:set>
                                    <p:animEffect transition="in" filter="barn(inHorizontal)">
                                      <p:cBhvr>
                                        <p:cTn id="16" dur="500"/>
                                        <p:tgtEl>
                                          <p:spTgt spid="5940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6" fill="hold" nodeType="clickEffect">
                                  <p:stCondLst>
                                    <p:cond delay="0"/>
                                  </p:stCondLst>
                                  <p:childTnLst>
                                    <p:set>
                                      <p:cBhvr>
                                        <p:cTn id="20" dur="1" fill="hold">
                                          <p:stCondLst>
                                            <p:cond delay="0"/>
                                          </p:stCondLst>
                                        </p:cTn>
                                        <p:tgtEl>
                                          <p:spTgt spid="59395"/>
                                        </p:tgtEl>
                                        <p:attrNameLst>
                                          <p:attrName>style.visibility</p:attrName>
                                        </p:attrNameLst>
                                      </p:cBhvr>
                                      <p:to>
                                        <p:strVal val="visible"/>
                                      </p:to>
                                    </p:set>
                                    <p:animEffect transition="in" filter="barn(inHorizontal)">
                                      <p:cBhvr>
                                        <p:cTn id="21" dur="500"/>
                                        <p:tgtEl>
                                          <p:spTgt spid="59395"/>
                                        </p:tgtEl>
                                      </p:cBhvr>
                                    </p:animEffect>
                                  </p:childTnLst>
                                </p:cTn>
                              </p:par>
                            </p:childTnLst>
                          </p:cTn>
                        </p:par>
                        <p:par>
                          <p:cTn id="22" fill="hold" nodeType="afterGroup">
                            <p:stCondLst>
                              <p:cond delay="500"/>
                            </p:stCondLst>
                            <p:childTnLst>
                              <p:par>
                                <p:cTn id="23" presetID="16" presetClass="entr" presetSubtype="26" fill="hold" grpId="0" nodeType="afterEffect">
                                  <p:stCondLst>
                                    <p:cond delay="0"/>
                                  </p:stCondLst>
                                  <p:childTnLst>
                                    <p:set>
                                      <p:cBhvr>
                                        <p:cTn id="24" dur="1" fill="hold">
                                          <p:stCondLst>
                                            <p:cond delay="0"/>
                                          </p:stCondLst>
                                        </p:cTn>
                                        <p:tgtEl>
                                          <p:spTgt spid="59405"/>
                                        </p:tgtEl>
                                        <p:attrNameLst>
                                          <p:attrName>style.visibility</p:attrName>
                                        </p:attrNameLst>
                                      </p:cBhvr>
                                      <p:to>
                                        <p:strVal val="visible"/>
                                      </p:to>
                                    </p:set>
                                    <p:animEffect transition="in" filter="barn(inHorizontal)">
                                      <p:cBhvr>
                                        <p:cTn id="25" dur="500"/>
                                        <p:tgtEl>
                                          <p:spTgt spid="5940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6" fill="hold" nodeType="clickEffect">
                                  <p:stCondLst>
                                    <p:cond delay="0"/>
                                  </p:stCondLst>
                                  <p:childTnLst>
                                    <p:set>
                                      <p:cBhvr>
                                        <p:cTn id="29" dur="1" fill="hold">
                                          <p:stCondLst>
                                            <p:cond delay="0"/>
                                          </p:stCondLst>
                                        </p:cTn>
                                        <p:tgtEl>
                                          <p:spTgt spid="59396"/>
                                        </p:tgtEl>
                                        <p:attrNameLst>
                                          <p:attrName>style.visibility</p:attrName>
                                        </p:attrNameLst>
                                      </p:cBhvr>
                                      <p:to>
                                        <p:strVal val="visible"/>
                                      </p:to>
                                    </p:set>
                                    <p:animEffect transition="in" filter="barn(inHorizontal)">
                                      <p:cBhvr>
                                        <p:cTn id="30" dur="500"/>
                                        <p:tgtEl>
                                          <p:spTgt spid="59396"/>
                                        </p:tgtEl>
                                      </p:cBhvr>
                                    </p:animEffect>
                                  </p:childTnLst>
                                </p:cTn>
                              </p:par>
                            </p:childTnLst>
                          </p:cTn>
                        </p:par>
                        <p:par>
                          <p:cTn id="31" fill="hold" nodeType="afterGroup">
                            <p:stCondLst>
                              <p:cond delay="500"/>
                            </p:stCondLst>
                            <p:childTnLst>
                              <p:par>
                                <p:cTn id="32" presetID="16" presetClass="entr" presetSubtype="26" fill="hold" grpId="0" nodeType="afterEffect">
                                  <p:stCondLst>
                                    <p:cond delay="0"/>
                                  </p:stCondLst>
                                  <p:childTnLst>
                                    <p:set>
                                      <p:cBhvr>
                                        <p:cTn id="33" dur="1" fill="hold">
                                          <p:stCondLst>
                                            <p:cond delay="0"/>
                                          </p:stCondLst>
                                        </p:cTn>
                                        <p:tgtEl>
                                          <p:spTgt spid="59406"/>
                                        </p:tgtEl>
                                        <p:attrNameLst>
                                          <p:attrName>style.visibility</p:attrName>
                                        </p:attrNameLst>
                                      </p:cBhvr>
                                      <p:to>
                                        <p:strVal val="visible"/>
                                      </p:to>
                                    </p:set>
                                    <p:animEffect transition="in" filter="barn(inHorizontal)">
                                      <p:cBhvr>
                                        <p:cTn id="34" dur="500"/>
                                        <p:tgtEl>
                                          <p:spTgt spid="5940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6" fill="hold" nodeType="clickEffect">
                                  <p:stCondLst>
                                    <p:cond delay="0"/>
                                  </p:stCondLst>
                                  <p:childTnLst>
                                    <p:set>
                                      <p:cBhvr>
                                        <p:cTn id="38" dur="1" fill="hold">
                                          <p:stCondLst>
                                            <p:cond delay="0"/>
                                          </p:stCondLst>
                                        </p:cTn>
                                        <p:tgtEl>
                                          <p:spTgt spid="59397"/>
                                        </p:tgtEl>
                                        <p:attrNameLst>
                                          <p:attrName>style.visibility</p:attrName>
                                        </p:attrNameLst>
                                      </p:cBhvr>
                                      <p:to>
                                        <p:strVal val="visible"/>
                                      </p:to>
                                    </p:set>
                                    <p:animEffect transition="in" filter="barn(inHorizontal)">
                                      <p:cBhvr>
                                        <p:cTn id="39" dur="500"/>
                                        <p:tgtEl>
                                          <p:spTgt spid="59397"/>
                                        </p:tgtEl>
                                      </p:cBhvr>
                                    </p:animEffect>
                                  </p:childTnLst>
                                </p:cTn>
                              </p:par>
                            </p:childTnLst>
                          </p:cTn>
                        </p:par>
                        <p:par>
                          <p:cTn id="40" fill="hold" nodeType="afterGroup">
                            <p:stCondLst>
                              <p:cond delay="500"/>
                            </p:stCondLst>
                            <p:childTnLst>
                              <p:par>
                                <p:cTn id="41" presetID="18" presetClass="entr" presetSubtype="12" fill="hold" grpId="0" nodeType="afterEffect">
                                  <p:stCondLst>
                                    <p:cond delay="0"/>
                                  </p:stCondLst>
                                  <p:childTnLst>
                                    <p:set>
                                      <p:cBhvr>
                                        <p:cTn id="42" dur="1" fill="hold">
                                          <p:stCondLst>
                                            <p:cond delay="0"/>
                                          </p:stCondLst>
                                        </p:cTn>
                                        <p:tgtEl>
                                          <p:spTgt spid="59407"/>
                                        </p:tgtEl>
                                        <p:attrNameLst>
                                          <p:attrName>style.visibility</p:attrName>
                                        </p:attrNameLst>
                                      </p:cBhvr>
                                      <p:to>
                                        <p:strVal val="visible"/>
                                      </p:to>
                                    </p:set>
                                    <p:animEffect transition="in" filter="strips(downLeft)">
                                      <p:cBhvr>
                                        <p:cTn id="43" dur="500"/>
                                        <p:tgtEl>
                                          <p:spTgt spid="59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utoUpdateAnimBg="0"/>
      <p:bldP spid="59403" grpId="0" autoUpdateAnimBg="0"/>
      <p:bldP spid="59405" grpId="0" autoUpdateAnimBg="0"/>
      <p:bldP spid="59406" grpId="0" autoUpdateAnimBg="0"/>
      <p:bldP spid="5940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BF0EF7A-72CF-4F89-9B15-BA9EAC4EA9AC}"/>
              </a:ext>
            </a:extLst>
          </p:cNvPr>
          <p:cNvSpPr>
            <a:spLocks noGrp="1" noChangeArrowheads="1"/>
          </p:cNvSpPr>
          <p:nvPr>
            <p:ph type="ctrTitle"/>
          </p:nvPr>
        </p:nvSpPr>
        <p:spPr>
          <a:xfrm>
            <a:off x="381000" y="381000"/>
            <a:ext cx="8534400" cy="2590800"/>
          </a:xfrm>
          <a:solidFill>
            <a:srgbClr val="3333CC"/>
          </a:solidFill>
        </p:spPr>
        <p:txBody>
          <a:bodyPr/>
          <a:lstStyle/>
          <a:p>
            <a:r>
              <a:rPr lang="en-US" altLang="en-US" sz="2800" b="1">
                <a:solidFill>
                  <a:schemeClr val="bg1"/>
                </a:solidFill>
              </a:rPr>
              <a:t>And the Lord God made a garden in the east, in Eden; and there he put the man whom he had made. And out of the earth the Lord made every tree to come, delighting the eye and good for food; and in the </a:t>
            </a:r>
            <a:r>
              <a:rPr lang="en-US" altLang="en-US" sz="2800" b="1" u="sng">
                <a:solidFill>
                  <a:schemeClr val="bg1"/>
                </a:solidFill>
              </a:rPr>
              <a:t>middle of the garden</a:t>
            </a:r>
            <a:r>
              <a:rPr lang="en-US" altLang="en-US" sz="2800" b="1">
                <a:solidFill>
                  <a:schemeClr val="bg1"/>
                </a:solidFill>
              </a:rPr>
              <a:t>, the </a:t>
            </a:r>
            <a:r>
              <a:rPr lang="en-US" altLang="en-US" sz="2800" b="1" u="sng">
                <a:solidFill>
                  <a:schemeClr val="bg1"/>
                </a:solidFill>
              </a:rPr>
              <a:t>tree of life</a:t>
            </a:r>
            <a:r>
              <a:rPr lang="en-US" altLang="en-US" sz="2800" b="1">
                <a:solidFill>
                  <a:schemeClr val="bg1"/>
                </a:solidFill>
              </a:rPr>
              <a:t> and the </a:t>
            </a:r>
            <a:r>
              <a:rPr lang="en-US" altLang="en-US" sz="2800" b="1" u="sng">
                <a:solidFill>
                  <a:schemeClr val="bg1"/>
                </a:solidFill>
              </a:rPr>
              <a:t>tree of the knowledge of good and evil</a:t>
            </a:r>
            <a:r>
              <a:rPr lang="en-US" altLang="en-US" sz="2800" b="1">
                <a:solidFill>
                  <a:schemeClr val="bg1"/>
                </a:solidFill>
              </a:rPr>
              <a:t>. (Genesis 2:8-9 BBE)</a:t>
            </a:r>
            <a:r>
              <a:rPr lang="en-US" altLang="en-US" sz="2800" b="1"/>
              <a:t> </a:t>
            </a:r>
          </a:p>
        </p:txBody>
      </p:sp>
      <p:sp>
        <p:nvSpPr>
          <p:cNvPr id="12298" name="Text Box 10">
            <a:extLst>
              <a:ext uri="{FF2B5EF4-FFF2-40B4-BE49-F238E27FC236}">
                <a16:creationId xmlns:a16="http://schemas.microsoft.com/office/drawing/2014/main" id="{07840DD2-D37C-4196-BE54-454E8CC34518}"/>
              </a:ext>
            </a:extLst>
          </p:cNvPr>
          <p:cNvSpPr txBox="1">
            <a:spLocks noChangeArrowheads="1"/>
          </p:cNvSpPr>
          <p:nvPr/>
        </p:nvSpPr>
        <p:spPr bwMode="auto">
          <a:xfrm>
            <a:off x="1371600" y="3581400"/>
            <a:ext cx="6629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4000">
                <a:solidFill>
                  <a:srgbClr val="CC3300"/>
                </a:solidFill>
              </a:rPr>
              <a:t>How many special trees were in the middle of the garden?</a:t>
            </a:r>
          </a:p>
        </p:txBody>
      </p:sp>
      <p:sp>
        <p:nvSpPr>
          <p:cNvPr id="12299" name="Text Box 11">
            <a:extLst>
              <a:ext uri="{FF2B5EF4-FFF2-40B4-BE49-F238E27FC236}">
                <a16:creationId xmlns:a16="http://schemas.microsoft.com/office/drawing/2014/main" id="{FB6707ED-2C31-4A5C-A41C-BD5539008A18}"/>
              </a:ext>
            </a:extLst>
          </p:cNvPr>
          <p:cNvSpPr txBox="1">
            <a:spLocks noChangeArrowheads="1"/>
          </p:cNvSpPr>
          <p:nvPr/>
        </p:nvSpPr>
        <p:spPr bwMode="auto">
          <a:xfrm>
            <a:off x="2133600" y="5257800"/>
            <a:ext cx="518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4000">
                <a:solidFill>
                  <a:schemeClr val="tx2"/>
                </a:solidFill>
              </a:rPr>
              <a:t>TWO TREES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298"/>
                                        </p:tgtEl>
                                        <p:attrNameLst>
                                          <p:attrName>style.visibility</p:attrName>
                                        </p:attrNameLst>
                                      </p:cBhvr>
                                      <p:to>
                                        <p:strVal val="visible"/>
                                      </p:to>
                                    </p:set>
                                    <p:animEffect transition="in" filter="wipe(up)">
                                      <p:cBhvr>
                                        <p:cTn id="7" dur="500"/>
                                        <p:tgtEl>
                                          <p:spTgt spid="12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299"/>
                                        </p:tgtEl>
                                        <p:attrNameLst>
                                          <p:attrName>style.visibility</p:attrName>
                                        </p:attrNameLst>
                                      </p:cBhvr>
                                      <p:to>
                                        <p:strVal val="visible"/>
                                      </p:to>
                                    </p:set>
                                    <p:anim calcmode="lin" valueType="num">
                                      <p:cBhvr additive="base">
                                        <p:cTn id="12" dur="500" fill="hold"/>
                                        <p:tgtEl>
                                          <p:spTgt spid="12299"/>
                                        </p:tgtEl>
                                        <p:attrNameLst>
                                          <p:attrName>ppt_x</p:attrName>
                                        </p:attrNameLst>
                                      </p:cBhvr>
                                      <p:tavLst>
                                        <p:tav tm="0">
                                          <p:val>
                                            <p:strVal val="0-#ppt_w/2"/>
                                          </p:val>
                                        </p:tav>
                                        <p:tav tm="100000">
                                          <p:val>
                                            <p:strVal val="#ppt_x"/>
                                          </p:val>
                                        </p:tav>
                                      </p:tavLst>
                                    </p:anim>
                                    <p:anim calcmode="lin" valueType="num">
                                      <p:cBhvr additive="base">
                                        <p:cTn id="13" dur="500" fill="hold"/>
                                        <p:tgtEl>
                                          <p:spTgt spid="122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autoUpdateAnimBg="0"/>
      <p:bldP spid="1229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2A6B0E7C-EB29-4A2A-941F-21C3C7C5E07F}"/>
              </a:ext>
            </a:extLst>
          </p:cNvPr>
          <p:cNvSpPr>
            <a:spLocks noGrp="1" noChangeArrowheads="1"/>
          </p:cNvSpPr>
          <p:nvPr>
            <p:ph type="ctrTitle"/>
          </p:nvPr>
        </p:nvSpPr>
        <p:spPr>
          <a:xfrm>
            <a:off x="0" y="0"/>
            <a:ext cx="9144000" cy="2590800"/>
          </a:xfrm>
        </p:spPr>
        <p:txBody>
          <a:bodyPr/>
          <a:lstStyle/>
          <a:p>
            <a:r>
              <a:rPr lang="en-US" altLang="en-US" sz="2800" b="1"/>
              <a:t>And the Lord God gave the man orders, saying, You may freely take of the fruit of every tree of the garden: But of the fruit of the tree of the knowledge of good and evil you may not take; for on the day when you take of it, death will certainly come to you. (Genesis 2:16-17 BBE) </a:t>
            </a:r>
          </a:p>
        </p:txBody>
      </p:sp>
      <p:pic>
        <p:nvPicPr>
          <p:cNvPr id="62467" name="Picture 3">
            <a:extLst>
              <a:ext uri="{FF2B5EF4-FFF2-40B4-BE49-F238E27FC236}">
                <a16:creationId xmlns:a16="http://schemas.microsoft.com/office/drawing/2014/main" id="{A0AB38DC-1A33-4F63-BD8E-C74613EDE2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495800"/>
            <a:ext cx="24669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4">
            <a:extLst>
              <a:ext uri="{FF2B5EF4-FFF2-40B4-BE49-F238E27FC236}">
                <a16:creationId xmlns:a16="http://schemas.microsoft.com/office/drawing/2014/main" id="{4CA90FDD-F4B3-4425-85E1-00EF17E6DA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495800"/>
            <a:ext cx="16954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5">
            <a:extLst>
              <a:ext uri="{FF2B5EF4-FFF2-40B4-BE49-F238E27FC236}">
                <a16:creationId xmlns:a16="http://schemas.microsoft.com/office/drawing/2014/main" id="{9BB734A5-F634-40BA-8BB2-C00ACB93E4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4419600"/>
            <a:ext cx="16192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 Box 6">
            <a:extLst>
              <a:ext uri="{FF2B5EF4-FFF2-40B4-BE49-F238E27FC236}">
                <a16:creationId xmlns:a16="http://schemas.microsoft.com/office/drawing/2014/main" id="{F92AA4CA-0EE7-4959-AE85-71A84EED9A87}"/>
              </a:ext>
            </a:extLst>
          </p:cNvPr>
          <p:cNvSpPr txBox="1">
            <a:spLocks noChangeArrowheads="1"/>
          </p:cNvSpPr>
          <p:nvPr/>
        </p:nvSpPr>
        <p:spPr bwMode="auto">
          <a:xfrm>
            <a:off x="2971800" y="4724400"/>
            <a:ext cx="45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51207" name="Text Box 7">
            <a:extLst>
              <a:ext uri="{FF2B5EF4-FFF2-40B4-BE49-F238E27FC236}">
                <a16:creationId xmlns:a16="http://schemas.microsoft.com/office/drawing/2014/main" id="{37DE8F3C-D390-41AD-A7C0-20291B3E7C36}"/>
              </a:ext>
            </a:extLst>
          </p:cNvPr>
          <p:cNvSpPr txBox="1">
            <a:spLocks noChangeArrowheads="1"/>
          </p:cNvSpPr>
          <p:nvPr/>
        </p:nvSpPr>
        <p:spPr bwMode="auto">
          <a:xfrm>
            <a:off x="5791200" y="4800600"/>
            <a:ext cx="53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62473" name="Text Box 9">
            <a:extLst>
              <a:ext uri="{FF2B5EF4-FFF2-40B4-BE49-F238E27FC236}">
                <a16:creationId xmlns:a16="http://schemas.microsoft.com/office/drawing/2014/main" id="{4A568A1F-0EA3-493E-BB18-7355D86E335E}"/>
              </a:ext>
            </a:extLst>
          </p:cNvPr>
          <p:cNvSpPr txBox="1">
            <a:spLocks noChangeArrowheads="1"/>
          </p:cNvSpPr>
          <p:nvPr/>
        </p:nvSpPr>
        <p:spPr bwMode="auto">
          <a:xfrm>
            <a:off x="609600" y="2514600"/>
            <a:ext cx="8077200" cy="1554163"/>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a:solidFill>
                  <a:schemeClr val="tx2"/>
                </a:solidFill>
              </a:rPr>
              <a:t> </a:t>
            </a:r>
            <a:r>
              <a:rPr lang="en-US" altLang="en-US">
                <a:solidFill>
                  <a:schemeClr val="bg1"/>
                </a:solidFill>
              </a:rPr>
              <a:t>Man was forbidden to eat one of the two trees  -- if he ate the forbidden tree the other would be taken from him also.</a:t>
            </a:r>
          </a:p>
        </p:txBody>
      </p:sp>
      <p:sp>
        <p:nvSpPr>
          <p:cNvPr id="62474" name="Text Box 10">
            <a:extLst>
              <a:ext uri="{FF2B5EF4-FFF2-40B4-BE49-F238E27FC236}">
                <a16:creationId xmlns:a16="http://schemas.microsoft.com/office/drawing/2014/main" id="{AC15D3DD-7428-4119-82B6-E0D570B6769D}"/>
              </a:ext>
            </a:extLst>
          </p:cNvPr>
          <p:cNvSpPr txBox="1">
            <a:spLocks noChangeArrowheads="1"/>
          </p:cNvSpPr>
          <p:nvPr/>
        </p:nvSpPr>
        <p:spPr bwMode="auto">
          <a:xfrm>
            <a:off x="6477000" y="6019800"/>
            <a:ext cx="2209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a:solidFill>
                  <a:schemeClr val="tx2"/>
                </a:solidFill>
              </a:rPr>
              <a:t>Forbidden</a:t>
            </a:r>
          </a:p>
        </p:txBody>
      </p:sp>
      <p:sp>
        <p:nvSpPr>
          <p:cNvPr id="62475" name="Text Box 11">
            <a:extLst>
              <a:ext uri="{FF2B5EF4-FFF2-40B4-BE49-F238E27FC236}">
                <a16:creationId xmlns:a16="http://schemas.microsoft.com/office/drawing/2014/main" id="{C365A587-E6A2-44C6-8D44-D11E4DBCFEDA}"/>
              </a:ext>
            </a:extLst>
          </p:cNvPr>
          <p:cNvSpPr txBox="1">
            <a:spLocks noChangeArrowheads="1"/>
          </p:cNvSpPr>
          <p:nvPr/>
        </p:nvSpPr>
        <p:spPr bwMode="auto">
          <a:xfrm>
            <a:off x="304800" y="6019800"/>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a:solidFill>
                  <a:schemeClr val="tx2"/>
                </a:solidFill>
              </a:rPr>
              <a:t>Two Trees</a:t>
            </a:r>
          </a:p>
        </p:txBody>
      </p:sp>
      <p:sp>
        <p:nvSpPr>
          <p:cNvPr id="62476" name="Text Box 12">
            <a:extLst>
              <a:ext uri="{FF2B5EF4-FFF2-40B4-BE49-F238E27FC236}">
                <a16:creationId xmlns:a16="http://schemas.microsoft.com/office/drawing/2014/main" id="{712067C6-31E8-4B57-B467-5B368474C4E0}"/>
              </a:ext>
            </a:extLst>
          </p:cNvPr>
          <p:cNvSpPr txBox="1">
            <a:spLocks noChangeArrowheads="1"/>
          </p:cNvSpPr>
          <p:nvPr/>
        </p:nvSpPr>
        <p:spPr bwMode="auto">
          <a:xfrm>
            <a:off x="3581400" y="6019800"/>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a:solidFill>
                  <a:schemeClr val="tx2"/>
                </a:solidFill>
              </a:rPr>
              <a:t>Command</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473"/>
                                        </p:tgtEl>
                                        <p:attrNameLst>
                                          <p:attrName>style.visibility</p:attrName>
                                        </p:attrNameLst>
                                      </p:cBhvr>
                                      <p:to>
                                        <p:strVal val="visible"/>
                                      </p:to>
                                    </p:set>
                                    <p:animEffect transition="in" filter="blinds(horizontal)">
                                      <p:cBhvr>
                                        <p:cTn id="7" dur="500"/>
                                        <p:tgtEl>
                                          <p:spTgt spid="624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2469"/>
                                        </p:tgtEl>
                                        <p:attrNameLst>
                                          <p:attrName>style.visibility</p:attrName>
                                        </p:attrNameLst>
                                      </p:cBhvr>
                                      <p:to>
                                        <p:strVal val="visible"/>
                                      </p:to>
                                    </p:set>
                                    <p:animEffect transition="in" filter="blinds(horizontal)">
                                      <p:cBhvr>
                                        <p:cTn id="12" dur="500"/>
                                        <p:tgtEl>
                                          <p:spTgt spid="62469"/>
                                        </p:tgtEl>
                                      </p:cBhvr>
                                    </p:animEffect>
                                  </p:childTnLst>
                                </p:cTn>
                              </p:par>
                            </p:childTnLst>
                          </p:cTn>
                        </p:par>
                        <p:par>
                          <p:cTn id="13" fill="hold" nodeType="afterGroup">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62474"/>
                                        </p:tgtEl>
                                        <p:attrNameLst>
                                          <p:attrName>style.visibility</p:attrName>
                                        </p:attrNameLst>
                                      </p:cBhvr>
                                      <p:to>
                                        <p:strVal val="visible"/>
                                      </p:to>
                                    </p:set>
                                    <p:anim calcmode="lin" valueType="num">
                                      <p:cBhvr additive="base">
                                        <p:cTn id="16" dur="500" fill="hold"/>
                                        <p:tgtEl>
                                          <p:spTgt spid="62474"/>
                                        </p:tgtEl>
                                        <p:attrNameLst>
                                          <p:attrName>ppt_x</p:attrName>
                                        </p:attrNameLst>
                                      </p:cBhvr>
                                      <p:tavLst>
                                        <p:tav tm="0">
                                          <p:val>
                                            <p:strVal val="1+#ppt_w/2"/>
                                          </p:val>
                                        </p:tav>
                                        <p:tav tm="100000">
                                          <p:val>
                                            <p:strVal val="#ppt_x"/>
                                          </p:val>
                                        </p:tav>
                                      </p:tavLst>
                                    </p:anim>
                                    <p:anim calcmode="lin" valueType="num">
                                      <p:cBhvr additive="base">
                                        <p:cTn id="17" dur="500" fill="hold"/>
                                        <p:tgtEl>
                                          <p:spTgt spid="62474"/>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2467"/>
                                        </p:tgtEl>
                                        <p:attrNameLst>
                                          <p:attrName>style.visibility</p:attrName>
                                        </p:attrNameLst>
                                      </p:cBhvr>
                                      <p:to>
                                        <p:strVal val="visible"/>
                                      </p:to>
                                    </p:set>
                                    <p:animEffect transition="in" filter="blinds(horizontal)">
                                      <p:cBhvr>
                                        <p:cTn id="22" dur="500"/>
                                        <p:tgtEl>
                                          <p:spTgt spid="62467"/>
                                        </p:tgtEl>
                                      </p:cBhvr>
                                    </p:animEffect>
                                  </p:childTnLst>
                                </p:cTn>
                              </p:par>
                            </p:childTnLst>
                          </p:cTn>
                        </p:par>
                        <p:par>
                          <p:cTn id="23" fill="hold" nodeType="afterGroup">
                            <p:stCondLst>
                              <p:cond delay="500"/>
                            </p:stCondLst>
                            <p:childTnLst>
                              <p:par>
                                <p:cTn id="24" presetID="3" presetClass="entr" presetSubtype="10" fill="hold" grpId="0" nodeType="afterEffect">
                                  <p:stCondLst>
                                    <p:cond delay="0"/>
                                  </p:stCondLst>
                                  <p:childTnLst>
                                    <p:set>
                                      <p:cBhvr>
                                        <p:cTn id="25" dur="1" fill="hold">
                                          <p:stCondLst>
                                            <p:cond delay="0"/>
                                          </p:stCondLst>
                                        </p:cTn>
                                        <p:tgtEl>
                                          <p:spTgt spid="62475"/>
                                        </p:tgtEl>
                                        <p:attrNameLst>
                                          <p:attrName>style.visibility</p:attrName>
                                        </p:attrNameLst>
                                      </p:cBhvr>
                                      <p:to>
                                        <p:strVal val="visible"/>
                                      </p:to>
                                    </p:set>
                                    <p:animEffect transition="in" filter="blinds(horizontal)">
                                      <p:cBhvr>
                                        <p:cTn id="26" dur="500"/>
                                        <p:tgtEl>
                                          <p:spTgt spid="6247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62468"/>
                                        </p:tgtEl>
                                        <p:attrNameLst>
                                          <p:attrName>style.visibility</p:attrName>
                                        </p:attrNameLst>
                                      </p:cBhvr>
                                      <p:to>
                                        <p:strVal val="visible"/>
                                      </p:to>
                                    </p:set>
                                    <p:animEffect transition="in" filter="blinds(horizontal)">
                                      <p:cBhvr>
                                        <p:cTn id="31" dur="500"/>
                                        <p:tgtEl>
                                          <p:spTgt spid="62468"/>
                                        </p:tgtEl>
                                      </p:cBhvr>
                                    </p:animEffect>
                                  </p:childTnLst>
                                </p:cTn>
                              </p:par>
                            </p:childTnLst>
                          </p:cTn>
                        </p:par>
                        <p:par>
                          <p:cTn id="32" fill="hold" nodeType="afterGroup">
                            <p:stCondLst>
                              <p:cond delay="500"/>
                            </p:stCondLst>
                            <p:childTnLst>
                              <p:par>
                                <p:cTn id="33" presetID="3" presetClass="entr" presetSubtype="10" fill="hold" grpId="0" nodeType="afterEffect">
                                  <p:stCondLst>
                                    <p:cond delay="0"/>
                                  </p:stCondLst>
                                  <p:childTnLst>
                                    <p:set>
                                      <p:cBhvr>
                                        <p:cTn id="34" dur="1" fill="hold">
                                          <p:stCondLst>
                                            <p:cond delay="0"/>
                                          </p:stCondLst>
                                        </p:cTn>
                                        <p:tgtEl>
                                          <p:spTgt spid="62476"/>
                                        </p:tgtEl>
                                        <p:attrNameLst>
                                          <p:attrName>style.visibility</p:attrName>
                                        </p:attrNameLst>
                                      </p:cBhvr>
                                      <p:to>
                                        <p:strVal val="visible"/>
                                      </p:to>
                                    </p:set>
                                    <p:animEffect transition="in" filter="blinds(horizontal)">
                                      <p:cBhvr>
                                        <p:cTn id="35" dur="500"/>
                                        <p:tgtEl>
                                          <p:spTgt spid="62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3" grpId="0" animBg="1" autoUpdateAnimBg="0"/>
      <p:bldP spid="62474" grpId="0" autoUpdateAnimBg="0"/>
      <p:bldP spid="62475" grpId="0" autoUpdateAnimBg="0"/>
      <p:bldP spid="6247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9F5F639-AED7-4A35-BFFC-0D1AA3E7B287}"/>
              </a:ext>
            </a:extLst>
          </p:cNvPr>
          <p:cNvSpPr>
            <a:spLocks noGrp="1" noChangeArrowheads="1"/>
          </p:cNvSpPr>
          <p:nvPr>
            <p:ph type="title"/>
          </p:nvPr>
        </p:nvSpPr>
        <p:spPr>
          <a:xfrm>
            <a:off x="838200" y="228600"/>
            <a:ext cx="7772400" cy="685800"/>
          </a:xfrm>
          <a:solidFill>
            <a:srgbClr val="3333CC"/>
          </a:solidFill>
        </p:spPr>
        <p:txBody>
          <a:bodyPr/>
          <a:lstStyle/>
          <a:p>
            <a:pPr algn="ctr"/>
            <a:r>
              <a:rPr lang="en-US" altLang="en-US" sz="3600">
                <a:solidFill>
                  <a:schemeClr val="hlink"/>
                </a:solidFill>
              </a:rPr>
              <a:t>The Woman and the Forbidden Fruit</a:t>
            </a:r>
          </a:p>
        </p:txBody>
      </p:sp>
      <p:sp>
        <p:nvSpPr>
          <p:cNvPr id="53251" name="Text Box 3">
            <a:extLst>
              <a:ext uri="{FF2B5EF4-FFF2-40B4-BE49-F238E27FC236}">
                <a16:creationId xmlns:a16="http://schemas.microsoft.com/office/drawing/2014/main" id="{565A928E-099A-44C1-81B8-FBADF72CA995}"/>
              </a:ext>
            </a:extLst>
          </p:cNvPr>
          <p:cNvSpPr txBox="1">
            <a:spLocks noChangeArrowheads="1"/>
          </p:cNvSpPr>
          <p:nvPr/>
        </p:nvSpPr>
        <p:spPr bwMode="auto">
          <a:xfrm>
            <a:off x="685800" y="1219200"/>
            <a:ext cx="81534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800">
                <a:solidFill>
                  <a:schemeClr val="tx2"/>
                </a:solidFill>
              </a:rPr>
              <a:t>Now the snake was wiser than any beast of the field which the Lord God had made. And he said to the woman, Has God truly said that you may not take of the fruit of any tree in the garden? And the woman said, We may take of the fruit of the trees in the garden: But of the fruit of the tree in the middle of the garden, God has said, If you take of it or put your hands on it, death will come to you. And the snake said, Death will not certainly come to you: For God sees that on the day when you take of its fruit, your eyes will be open, and you will be as gods, having knowledge of good and evil. (Genesis 3:1-5) </a:t>
            </a: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4ECD25EB-2A75-44BA-8D37-ED3217B049C5}"/>
              </a:ext>
            </a:extLst>
          </p:cNvPr>
          <p:cNvSpPr>
            <a:spLocks noGrp="1" noChangeArrowheads="1"/>
          </p:cNvSpPr>
          <p:nvPr>
            <p:ph type="title"/>
          </p:nvPr>
        </p:nvSpPr>
        <p:spPr>
          <a:xfrm>
            <a:off x="838200" y="228600"/>
            <a:ext cx="7772400" cy="685800"/>
          </a:xfrm>
          <a:solidFill>
            <a:srgbClr val="3333CC"/>
          </a:solidFill>
        </p:spPr>
        <p:txBody>
          <a:bodyPr/>
          <a:lstStyle/>
          <a:p>
            <a:pPr algn="ctr"/>
            <a:r>
              <a:rPr lang="en-US" altLang="en-US" sz="3600">
                <a:solidFill>
                  <a:schemeClr val="hlink"/>
                </a:solidFill>
              </a:rPr>
              <a:t>The Woman and the Forbidden Fruit</a:t>
            </a:r>
          </a:p>
        </p:txBody>
      </p:sp>
      <p:sp>
        <p:nvSpPr>
          <p:cNvPr id="55299" name="Text Box 3">
            <a:extLst>
              <a:ext uri="{FF2B5EF4-FFF2-40B4-BE49-F238E27FC236}">
                <a16:creationId xmlns:a16="http://schemas.microsoft.com/office/drawing/2014/main" id="{1364B2A8-7737-473E-A712-780CB74163F1}"/>
              </a:ext>
            </a:extLst>
          </p:cNvPr>
          <p:cNvSpPr txBox="1">
            <a:spLocks noChangeArrowheads="1"/>
          </p:cNvSpPr>
          <p:nvPr/>
        </p:nvSpPr>
        <p:spPr bwMode="auto">
          <a:xfrm>
            <a:off x="838200" y="1066800"/>
            <a:ext cx="81534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800">
                <a:solidFill>
                  <a:schemeClr val="tx2"/>
                </a:solidFill>
              </a:rPr>
              <a:t>When the woman saw that the tree was </a:t>
            </a:r>
            <a:r>
              <a:rPr lang="en-US" altLang="en-US" sz="2800" i="1" u="sng">
                <a:solidFill>
                  <a:srgbClr val="CC3300"/>
                </a:solidFill>
              </a:rPr>
              <a:t>good for food</a:t>
            </a:r>
            <a:r>
              <a:rPr lang="en-US" altLang="en-US" sz="2800">
                <a:solidFill>
                  <a:schemeClr val="tx2"/>
                </a:solidFill>
              </a:rPr>
              <a:t>, and that it was a delight to the eyes, and that the tree was </a:t>
            </a:r>
            <a:r>
              <a:rPr lang="en-US" altLang="en-US" sz="2800" i="1" u="sng">
                <a:solidFill>
                  <a:srgbClr val="CC3300"/>
                </a:solidFill>
              </a:rPr>
              <a:t>desirable</a:t>
            </a:r>
            <a:r>
              <a:rPr lang="en-US" altLang="en-US" sz="2800">
                <a:solidFill>
                  <a:schemeClr val="tx2"/>
                </a:solidFill>
              </a:rPr>
              <a:t> to make one wise, she took from its fruit and ate; and she gave also to her husband with her, and he ate. Then the eyes of both of them were opened, and </a:t>
            </a:r>
            <a:r>
              <a:rPr lang="en-US" altLang="en-US" sz="2800" i="1" u="sng">
                <a:solidFill>
                  <a:srgbClr val="CC3300"/>
                </a:solidFill>
              </a:rPr>
              <a:t>they knew that they were naked</a:t>
            </a:r>
            <a:r>
              <a:rPr lang="en-US" altLang="en-US" sz="2800">
                <a:solidFill>
                  <a:schemeClr val="tx2"/>
                </a:solidFill>
              </a:rPr>
              <a:t>; and they sewed fig leaves together and made themselves loin coverings. (Genesis 3:6-8 NASB) </a:t>
            </a:r>
          </a:p>
        </p:txBody>
      </p:sp>
      <p:pic>
        <p:nvPicPr>
          <p:cNvPr id="64516" name="Picture 4">
            <a:extLst>
              <a:ext uri="{FF2B5EF4-FFF2-40B4-BE49-F238E27FC236}">
                <a16:creationId xmlns:a16="http://schemas.microsoft.com/office/drawing/2014/main" id="{4548690F-A2B6-48BB-B7A1-E0481D7C3E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343400"/>
            <a:ext cx="17907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Text Box 5">
            <a:extLst>
              <a:ext uri="{FF2B5EF4-FFF2-40B4-BE49-F238E27FC236}">
                <a16:creationId xmlns:a16="http://schemas.microsoft.com/office/drawing/2014/main" id="{5CE38D50-088D-4577-A349-6324DB14F4E2}"/>
              </a:ext>
            </a:extLst>
          </p:cNvPr>
          <p:cNvSpPr txBox="1">
            <a:spLocks noChangeArrowheads="1"/>
          </p:cNvSpPr>
          <p:nvPr/>
        </p:nvSpPr>
        <p:spPr bwMode="auto">
          <a:xfrm>
            <a:off x="6248400" y="5943600"/>
            <a:ext cx="274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800">
                <a:solidFill>
                  <a:schemeClr val="tx2"/>
                </a:solidFill>
              </a:rPr>
              <a:t>To Covet, desire</a:t>
            </a:r>
          </a:p>
        </p:txBody>
      </p:sp>
      <p:pic>
        <p:nvPicPr>
          <p:cNvPr id="64518" name="Picture 6">
            <a:extLst>
              <a:ext uri="{FF2B5EF4-FFF2-40B4-BE49-F238E27FC236}">
                <a16:creationId xmlns:a16="http://schemas.microsoft.com/office/drawing/2014/main" id="{2ED246FB-A214-447C-B72C-1DB7A7C78B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495800"/>
            <a:ext cx="25146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Text Box 7">
            <a:extLst>
              <a:ext uri="{FF2B5EF4-FFF2-40B4-BE49-F238E27FC236}">
                <a16:creationId xmlns:a16="http://schemas.microsoft.com/office/drawing/2014/main" id="{F4D3E324-B692-49D0-857C-4FAFDF56E18E}"/>
              </a:ext>
            </a:extLst>
          </p:cNvPr>
          <p:cNvSpPr txBox="1">
            <a:spLocks noChangeArrowheads="1"/>
          </p:cNvSpPr>
          <p:nvPr/>
        </p:nvSpPr>
        <p:spPr bwMode="auto">
          <a:xfrm>
            <a:off x="685800" y="59436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800">
                <a:solidFill>
                  <a:schemeClr val="tx2"/>
                </a:solidFill>
              </a:rPr>
              <a:t>Two Trees</a:t>
            </a:r>
          </a:p>
        </p:txBody>
      </p:sp>
      <p:pic>
        <p:nvPicPr>
          <p:cNvPr id="64520" name="Picture 8">
            <a:extLst>
              <a:ext uri="{FF2B5EF4-FFF2-40B4-BE49-F238E27FC236}">
                <a16:creationId xmlns:a16="http://schemas.microsoft.com/office/drawing/2014/main" id="{21BDAE76-1F93-4993-BE33-7E3ABA31AC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495800"/>
            <a:ext cx="18288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1" name="Text Box 9">
            <a:extLst>
              <a:ext uri="{FF2B5EF4-FFF2-40B4-BE49-F238E27FC236}">
                <a16:creationId xmlns:a16="http://schemas.microsoft.com/office/drawing/2014/main" id="{223C2B03-E5AB-4F2C-AF35-C156B24FE421}"/>
              </a:ext>
            </a:extLst>
          </p:cNvPr>
          <p:cNvSpPr txBox="1">
            <a:spLocks noChangeArrowheads="1"/>
          </p:cNvSpPr>
          <p:nvPr/>
        </p:nvSpPr>
        <p:spPr bwMode="auto">
          <a:xfrm>
            <a:off x="3505200" y="5943600"/>
            <a:ext cx="228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800">
                <a:solidFill>
                  <a:schemeClr val="tx2"/>
                </a:solidFill>
              </a:rPr>
              <a:t>Woman</a:t>
            </a:r>
          </a:p>
        </p:txBody>
      </p:sp>
      <p:sp>
        <p:nvSpPr>
          <p:cNvPr id="55306" name="Text Box 10">
            <a:extLst>
              <a:ext uri="{FF2B5EF4-FFF2-40B4-BE49-F238E27FC236}">
                <a16:creationId xmlns:a16="http://schemas.microsoft.com/office/drawing/2014/main" id="{0EEE50A9-66BF-4F4C-A58D-D98098CEFEC8}"/>
              </a:ext>
            </a:extLst>
          </p:cNvPr>
          <p:cNvSpPr txBox="1">
            <a:spLocks noChangeArrowheads="1"/>
          </p:cNvSpPr>
          <p:nvPr/>
        </p:nvSpPr>
        <p:spPr bwMode="auto">
          <a:xfrm>
            <a:off x="3124200" y="4724400"/>
            <a:ext cx="45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55307" name="Text Box 11">
            <a:extLst>
              <a:ext uri="{FF2B5EF4-FFF2-40B4-BE49-F238E27FC236}">
                <a16:creationId xmlns:a16="http://schemas.microsoft.com/office/drawing/2014/main" id="{796CAB13-0C98-4D49-A516-0FBF997D7774}"/>
              </a:ext>
            </a:extLst>
          </p:cNvPr>
          <p:cNvSpPr txBox="1">
            <a:spLocks noChangeArrowheads="1"/>
          </p:cNvSpPr>
          <p:nvPr/>
        </p:nvSpPr>
        <p:spPr bwMode="auto">
          <a:xfrm>
            <a:off x="5791200" y="4724400"/>
            <a:ext cx="53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checkerboard(across)">
                                      <p:cBhvr>
                                        <p:cTn id="7" dur="500"/>
                                        <p:tgtEl>
                                          <p:spTgt spid="64516"/>
                                        </p:tgtEl>
                                      </p:cBhvr>
                                    </p:animEffect>
                                  </p:childTnLst>
                                </p:cTn>
                              </p:par>
                            </p:childTnLst>
                          </p:cTn>
                        </p:par>
                        <p:par>
                          <p:cTn id="8" fill="hold" nodeType="afterGroup">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64517"/>
                                        </p:tgtEl>
                                        <p:attrNameLst>
                                          <p:attrName>style.visibility</p:attrName>
                                        </p:attrNameLst>
                                      </p:cBhvr>
                                      <p:to>
                                        <p:strVal val="visible"/>
                                      </p:to>
                                    </p:set>
                                    <p:anim calcmode="lin" valueType="num">
                                      <p:cBhvr additive="base">
                                        <p:cTn id="11" dur="500" fill="hold"/>
                                        <p:tgtEl>
                                          <p:spTgt spid="64517"/>
                                        </p:tgtEl>
                                        <p:attrNameLst>
                                          <p:attrName>ppt_x</p:attrName>
                                        </p:attrNameLst>
                                      </p:cBhvr>
                                      <p:tavLst>
                                        <p:tav tm="0">
                                          <p:val>
                                            <p:strVal val="1+#ppt_w/2"/>
                                          </p:val>
                                        </p:tav>
                                        <p:tav tm="100000">
                                          <p:val>
                                            <p:strVal val="#ppt_x"/>
                                          </p:val>
                                        </p:tav>
                                      </p:tavLst>
                                    </p:anim>
                                    <p:anim calcmode="lin" valueType="num">
                                      <p:cBhvr additive="base">
                                        <p:cTn id="12" dur="500" fill="hold"/>
                                        <p:tgtEl>
                                          <p:spTgt spid="64517"/>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4518"/>
                                        </p:tgtEl>
                                        <p:attrNameLst>
                                          <p:attrName>style.visibility</p:attrName>
                                        </p:attrNameLst>
                                      </p:cBhvr>
                                      <p:to>
                                        <p:strVal val="visible"/>
                                      </p:to>
                                    </p:set>
                                    <p:animEffect transition="in" filter="blinds(horizontal)">
                                      <p:cBhvr>
                                        <p:cTn id="17" dur="500"/>
                                        <p:tgtEl>
                                          <p:spTgt spid="64518"/>
                                        </p:tgtEl>
                                      </p:cBhvr>
                                    </p:animEffect>
                                  </p:childTnLst>
                                </p:cTn>
                              </p:par>
                            </p:childTnLst>
                          </p:cTn>
                        </p:par>
                        <p:par>
                          <p:cTn id="18" fill="hold" nodeType="afterGroup">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64519"/>
                                        </p:tgtEl>
                                        <p:attrNameLst>
                                          <p:attrName>style.visibility</p:attrName>
                                        </p:attrNameLst>
                                      </p:cBhvr>
                                      <p:to>
                                        <p:strVal val="visible"/>
                                      </p:to>
                                    </p:set>
                                    <p:anim calcmode="lin" valueType="num">
                                      <p:cBhvr additive="base">
                                        <p:cTn id="21" dur="500" fill="hold"/>
                                        <p:tgtEl>
                                          <p:spTgt spid="64519"/>
                                        </p:tgtEl>
                                        <p:attrNameLst>
                                          <p:attrName>ppt_x</p:attrName>
                                        </p:attrNameLst>
                                      </p:cBhvr>
                                      <p:tavLst>
                                        <p:tav tm="0">
                                          <p:val>
                                            <p:strVal val="#ppt_x"/>
                                          </p:val>
                                        </p:tav>
                                        <p:tav tm="100000">
                                          <p:val>
                                            <p:strVal val="#ppt_x"/>
                                          </p:val>
                                        </p:tav>
                                      </p:tavLst>
                                    </p:anim>
                                    <p:anim calcmode="lin" valueType="num">
                                      <p:cBhvr additive="base">
                                        <p:cTn id="22" dur="500" fill="hold"/>
                                        <p:tgtEl>
                                          <p:spTgt spid="64519"/>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4520"/>
                                        </p:tgtEl>
                                        <p:attrNameLst>
                                          <p:attrName>style.visibility</p:attrName>
                                        </p:attrNameLst>
                                      </p:cBhvr>
                                      <p:to>
                                        <p:strVal val="visible"/>
                                      </p:to>
                                    </p:set>
                                    <p:animEffect transition="in" filter="blinds(horizontal)">
                                      <p:cBhvr>
                                        <p:cTn id="27" dur="500"/>
                                        <p:tgtEl>
                                          <p:spTgt spid="64520"/>
                                        </p:tgtEl>
                                      </p:cBhvr>
                                    </p:animEffect>
                                  </p:childTnLst>
                                </p:cTn>
                              </p:par>
                            </p:childTnLst>
                          </p:cTn>
                        </p:par>
                        <p:par>
                          <p:cTn id="28" fill="hold" nodeType="afterGroup">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64521"/>
                                        </p:tgtEl>
                                        <p:attrNameLst>
                                          <p:attrName>style.visibility</p:attrName>
                                        </p:attrNameLst>
                                      </p:cBhvr>
                                      <p:to>
                                        <p:strVal val="visible"/>
                                      </p:to>
                                    </p:set>
                                    <p:anim calcmode="lin" valueType="num">
                                      <p:cBhvr additive="base">
                                        <p:cTn id="31" dur="500" fill="hold"/>
                                        <p:tgtEl>
                                          <p:spTgt spid="64521"/>
                                        </p:tgtEl>
                                        <p:attrNameLst>
                                          <p:attrName>ppt_x</p:attrName>
                                        </p:attrNameLst>
                                      </p:cBhvr>
                                      <p:tavLst>
                                        <p:tav tm="0">
                                          <p:val>
                                            <p:strVal val="#ppt_x"/>
                                          </p:val>
                                        </p:tav>
                                        <p:tav tm="100000">
                                          <p:val>
                                            <p:strVal val="#ppt_x"/>
                                          </p:val>
                                        </p:tav>
                                      </p:tavLst>
                                    </p:anim>
                                    <p:anim calcmode="lin" valueType="num">
                                      <p:cBhvr additive="base">
                                        <p:cTn id="32" dur="500" fill="hold"/>
                                        <p:tgtEl>
                                          <p:spTgt spid="645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utoUpdateAnimBg="0"/>
      <p:bldP spid="64519" grpId="0" autoUpdateAnimBg="0"/>
      <p:bldP spid="6452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a:extLst>
              <a:ext uri="{FF2B5EF4-FFF2-40B4-BE49-F238E27FC236}">
                <a16:creationId xmlns:a16="http://schemas.microsoft.com/office/drawing/2014/main" id="{6B73983F-DF52-4308-9406-1133C18B5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9048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a:extLst>
              <a:ext uri="{FF2B5EF4-FFF2-40B4-BE49-F238E27FC236}">
                <a16:creationId xmlns:a16="http://schemas.microsoft.com/office/drawing/2014/main" id="{4B1066DB-FFE0-47CF-95BD-4E095C38C9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676400"/>
            <a:ext cx="13144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a:extLst>
              <a:ext uri="{FF2B5EF4-FFF2-40B4-BE49-F238E27FC236}">
                <a16:creationId xmlns:a16="http://schemas.microsoft.com/office/drawing/2014/main" id="{E575258D-C138-446A-87EC-CAE821CDE3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600200"/>
            <a:ext cx="13430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a:extLst>
              <a:ext uri="{FF2B5EF4-FFF2-40B4-BE49-F238E27FC236}">
                <a16:creationId xmlns:a16="http://schemas.microsoft.com/office/drawing/2014/main" id="{0E3A450E-30E1-4182-BD5B-B6DFD9F53F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1676400"/>
            <a:ext cx="11906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a:extLst>
              <a:ext uri="{FF2B5EF4-FFF2-40B4-BE49-F238E27FC236}">
                <a16:creationId xmlns:a16="http://schemas.microsoft.com/office/drawing/2014/main" id="{F74A01D7-C5B8-4E8C-8159-4AE778865C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15225" y="1295400"/>
            <a:ext cx="16287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Text Box 8">
            <a:extLst>
              <a:ext uri="{FF2B5EF4-FFF2-40B4-BE49-F238E27FC236}">
                <a16:creationId xmlns:a16="http://schemas.microsoft.com/office/drawing/2014/main" id="{32F32610-0907-48B1-AA73-2B76BA1D1091}"/>
              </a:ext>
            </a:extLst>
          </p:cNvPr>
          <p:cNvSpPr txBox="1">
            <a:spLocks noChangeArrowheads="1"/>
          </p:cNvSpPr>
          <p:nvPr/>
        </p:nvSpPr>
        <p:spPr bwMode="auto">
          <a:xfrm>
            <a:off x="1295400" y="1752600"/>
            <a:ext cx="45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57352" name="Text Box 9">
            <a:extLst>
              <a:ext uri="{FF2B5EF4-FFF2-40B4-BE49-F238E27FC236}">
                <a16:creationId xmlns:a16="http://schemas.microsoft.com/office/drawing/2014/main" id="{9892E8C9-CC2C-4A5C-B050-A74ACB14854D}"/>
              </a:ext>
            </a:extLst>
          </p:cNvPr>
          <p:cNvSpPr txBox="1">
            <a:spLocks noChangeArrowheads="1"/>
          </p:cNvSpPr>
          <p:nvPr/>
        </p:nvSpPr>
        <p:spPr bwMode="auto">
          <a:xfrm>
            <a:off x="3429000" y="1676400"/>
            <a:ext cx="45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57353" name="Text Box 10">
            <a:extLst>
              <a:ext uri="{FF2B5EF4-FFF2-40B4-BE49-F238E27FC236}">
                <a16:creationId xmlns:a16="http://schemas.microsoft.com/office/drawing/2014/main" id="{CA390FE2-05E1-4EF5-B940-418A2778F7F7}"/>
              </a:ext>
            </a:extLst>
          </p:cNvPr>
          <p:cNvSpPr txBox="1">
            <a:spLocks noChangeArrowheads="1"/>
          </p:cNvSpPr>
          <p:nvPr/>
        </p:nvSpPr>
        <p:spPr bwMode="auto">
          <a:xfrm>
            <a:off x="5486400" y="1676400"/>
            <a:ext cx="45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57354" name="Text Box 11">
            <a:extLst>
              <a:ext uri="{FF2B5EF4-FFF2-40B4-BE49-F238E27FC236}">
                <a16:creationId xmlns:a16="http://schemas.microsoft.com/office/drawing/2014/main" id="{B640FBAA-3218-4B91-8275-674642312088}"/>
              </a:ext>
            </a:extLst>
          </p:cNvPr>
          <p:cNvSpPr txBox="1">
            <a:spLocks noChangeArrowheads="1"/>
          </p:cNvSpPr>
          <p:nvPr/>
        </p:nvSpPr>
        <p:spPr bwMode="auto">
          <a:xfrm>
            <a:off x="7086600" y="1752600"/>
            <a:ext cx="53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pic>
        <p:nvPicPr>
          <p:cNvPr id="33805" name="Picture 13">
            <a:extLst>
              <a:ext uri="{FF2B5EF4-FFF2-40B4-BE49-F238E27FC236}">
                <a16:creationId xmlns:a16="http://schemas.microsoft.com/office/drawing/2014/main" id="{174F2F3D-D481-49A7-B5C3-812AAE07C23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4267200"/>
            <a:ext cx="169545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Picture 14">
            <a:extLst>
              <a:ext uri="{FF2B5EF4-FFF2-40B4-BE49-F238E27FC236}">
                <a16:creationId xmlns:a16="http://schemas.microsoft.com/office/drawing/2014/main" id="{841F2CF8-82B2-425F-9C56-9770D08198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4495800"/>
            <a:ext cx="22383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7" name="Picture 15">
            <a:extLst>
              <a:ext uri="{FF2B5EF4-FFF2-40B4-BE49-F238E27FC236}">
                <a16:creationId xmlns:a16="http://schemas.microsoft.com/office/drawing/2014/main" id="{19727EDB-7E6B-4DE3-BE76-05EF383F581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9000" y="4572000"/>
            <a:ext cx="122872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8" name="Picture 16">
            <a:extLst>
              <a:ext uri="{FF2B5EF4-FFF2-40B4-BE49-F238E27FC236}">
                <a16:creationId xmlns:a16="http://schemas.microsoft.com/office/drawing/2014/main" id="{5B25F8D7-4170-4783-9501-D4554C514A6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 y="4267200"/>
            <a:ext cx="17907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9" name="Text Box 18">
            <a:extLst>
              <a:ext uri="{FF2B5EF4-FFF2-40B4-BE49-F238E27FC236}">
                <a16:creationId xmlns:a16="http://schemas.microsoft.com/office/drawing/2014/main" id="{93486F3B-014E-4786-B600-934269053399}"/>
              </a:ext>
            </a:extLst>
          </p:cNvPr>
          <p:cNvSpPr txBox="1">
            <a:spLocks noChangeArrowheads="1"/>
          </p:cNvSpPr>
          <p:nvPr/>
        </p:nvSpPr>
        <p:spPr bwMode="auto">
          <a:xfrm>
            <a:off x="2057400" y="4648200"/>
            <a:ext cx="53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57360" name="Text Box 19">
            <a:extLst>
              <a:ext uri="{FF2B5EF4-FFF2-40B4-BE49-F238E27FC236}">
                <a16:creationId xmlns:a16="http://schemas.microsoft.com/office/drawing/2014/main" id="{7EBBFF36-7687-4E00-A97B-0DDA1E08196B}"/>
              </a:ext>
            </a:extLst>
          </p:cNvPr>
          <p:cNvSpPr txBox="1">
            <a:spLocks noChangeArrowheads="1"/>
          </p:cNvSpPr>
          <p:nvPr/>
        </p:nvSpPr>
        <p:spPr bwMode="auto">
          <a:xfrm>
            <a:off x="6705600" y="4724400"/>
            <a:ext cx="45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57361" name="Text Box 20">
            <a:extLst>
              <a:ext uri="{FF2B5EF4-FFF2-40B4-BE49-F238E27FC236}">
                <a16:creationId xmlns:a16="http://schemas.microsoft.com/office/drawing/2014/main" id="{E0BC6661-9BF4-4027-9D46-9C02D3D7F49D}"/>
              </a:ext>
            </a:extLst>
          </p:cNvPr>
          <p:cNvSpPr txBox="1">
            <a:spLocks noChangeArrowheads="1"/>
          </p:cNvSpPr>
          <p:nvPr/>
        </p:nvSpPr>
        <p:spPr bwMode="auto">
          <a:xfrm>
            <a:off x="4114800" y="4724400"/>
            <a:ext cx="45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33814" name="Text Box 22">
            <a:extLst>
              <a:ext uri="{FF2B5EF4-FFF2-40B4-BE49-F238E27FC236}">
                <a16:creationId xmlns:a16="http://schemas.microsoft.com/office/drawing/2014/main" id="{42E6D1D3-1A02-476A-9683-5887581C0EED}"/>
              </a:ext>
            </a:extLst>
          </p:cNvPr>
          <p:cNvSpPr txBox="1">
            <a:spLocks noChangeArrowheads="1"/>
          </p:cNvSpPr>
          <p:nvPr/>
        </p:nvSpPr>
        <p:spPr bwMode="auto">
          <a:xfrm>
            <a:off x="7696200" y="3048000"/>
            <a:ext cx="129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800">
                <a:solidFill>
                  <a:schemeClr val="tx2"/>
                </a:solidFill>
              </a:rPr>
              <a:t>Devil, Satan</a:t>
            </a:r>
          </a:p>
        </p:txBody>
      </p:sp>
      <p:sp>
        <p:nvSpPr>
          <p:cNvPr id="33815" name="Text Box 23">
            <a:extLst>
              <a:ext uri="{FF2B5EF4-FFF2-40B4-BE49-F238E27FC236}">
                <a16:creationId xmlns:a16="http://schemas.microsoft.com/office/drawing/2014/main" id="{CDD47221-D4E6-448A-AB5D-08A9DBE654C9}"/>
              </a:ext>
            </a:extLst>
          </p:cNvPr>
          <p:cNvSpPr txBox="1">
            <a:spLocks noChangeArrowheads="1"/>
          </p:cNvSpPr>
          <p:nvPr/>
        </p:nvSpPr>
        <p:spPr bwMode="auto">
          <a:xfrm>
            <a:off x="152400" y="2667000"/>
            <a:ext cx="129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800">
                <a:solidFill>
                  <a:schemeClr val="tx2"/>
                </a:solidFill>
              </a:rPr>
              <a:t>Life or Motion</a:t>
            </a:r>
          </a:p>
        </p:txBody>
      </p:sp>
      <p:sp>
        <p:nvSpPr>
          <p:cNvPr id="33816" name="Text Box 24">
            <a:extLst>
              <a:ext uri="{FF2B5EF4-FFF2-40B4-BE49-F238E27FC236}">
                <a16:creationId xmlns:a16="http://schemas.microsoft.com/office/drawing/2014/main" id="{8621598C-6E1E-4078-A9D7-144D1188248F}"/>
              </a:ext>
            </a:extLst>
          </p:cNvPr>
          <p:cNvSpPr txBox="1">
            <a:spLocks noChangeArrowheads="1"/>
          </p:cNvSpPr>
          <p:nvPr/>
        </p:nvSpPr>
        <p:spPr bwMode="auto">
          <a:xfrm>
            <a:off x="1981200" y="2743200"/>
            <a:ext cx="129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800">
                <a:solidFill>
                  <a:schemeClr val="tx2"/>
                </a:solidFill>
              </a:rPr>
              <a:t>Secret, private</a:t>
            </a:r>
          </a:p>
        </p:txBody>
      </p:sp>
      <p:sp>
        <p:nvSpPr>
          <p:cNvPr id="33817" name="Text Box 25">
            <a:extLst>
              <a:ext uri="{FF2B5EF4-FFF2-40B4-BE49-F238E27FC236}">
                <a16:creationId xmlns:a16="http://schemas.microsoft.com/office/drawing/2014/main" id="{0F148ADF-9721-4DC1-8500-15B1E38C26FD}"/>
              </a:ext>
            </a:extLst>
          </p:cNvPr>
          <p:cNvSpPr txBox="1">
            <a:spLocks noChangeArrowheads="1"/>
          </p:cNvSpPr>
          <p:nvPr/>
        </p:nvSpPr>
        <p:spPr bwMode="auto">
          <a:xfrm>
            <a:off x="3886200" y="2971800"/>
            <a:ext cx="182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800">
                <a:solidFill>
                  <a:schemeClr val="tx2"/>
                </a:solidFill>
              </a:rPr>
              <a:t>Garden</a:t>
            </a:r>
          </a:p>
        </p:txBody>
      </p:sp>
      <p:sp>
        <p:nvSpPr>
          <p:cNvPr id="33818" name="Text Box 26">
            <a:extLst>
              <a:ext uri="{FF2B5EF4-FFF2-40B4-BE49-F238E27FC236}">
                <a16:creationId xmlns:a16="http://schemas.microsoft.com/office/drawing/2014/main" id="{57E400AD-873C-4AA5-8540-105BB889032F}"/>
              </a:ext>
            </a:extLst>
          </p:cNvPr>
          <p:cNvSpPr txBox="1">
            <a:spLocks noChangeArrowheads="1"/>
          </p:cNvSpPr>
          <p:nvPr/>
        </p:nvSpPr>
        <p:spPr bwMode="auto">
          <a:xfrm>
            <a:off x="6019800" y="3040063"/>
            <a:ext cx="1295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800">
                <a:solidFill>
                  <a:schemeClr val="tx2"/>
                </a:solidFill>
              </a:rPr>
              <a:t>Man</a:t>
            </a:r>
          </a:p>
        </p:txBody>
      </p:sp>
      <p:sp>
        <p:nvSpPr>
          <p:cNvPr id="33819" name="Text Box 27">
            <a:extLst>
              <a:ext uri="{FF2B5EF4-FFF2-40B4-BE49-F238E27FC236}">
                <a16:creationId xmlns:a16="http://schemas.microsoft.com/office/drawing/2014/main" id="{2528E764-7E47-4077-852E-137B0897129A}"/>
              </a:ext>
            </a:extLst>
          </p:cNvPr>
          <p:cNvSpPr txBox="1">
            <a:spLocks noChangeArrowheads="1"/>
          </p:cNvSpPr>
          <p:nvPr/>
        </p:nvSpPr>
        <p:spPr bwMode="auto">
          <a:xfrm>
            <a:off x="304800" y="6019800"/>
            <a:ext cx="167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800">
                <a:solidFill>
                  <a:schemeClr val="tx2"/>
                </a:solidFill>
              </a:rPr>
              <a:t>Tempter</a:t>
            </a:r>
          </a:p>
        </p:txBody>
      </p:sp>
      <p:sp>
        <p:nvSpPr>
          <p:cNvPr id="33820" name="Text Box 28">
            <a:extLst>
              <a:ext uri="{FF2B5EF4-FFF2-40B4-BE49-F238E27FC236}">
                <a16:creationId xmlns:a16="http://schemas.microsoft.com/office/drawing/2014/main" id="{4AFD5D29-7329-4414-87B0-3B513BE2C008}"/>
              </a:ext>
            </a:extLst>
          </p:cNvPr>
          <p:cNvSpPr txBox="1">
            <a:spLocks noChangeArrowheads="1"/>
          </p:cNvSpPr>
          <p:nvPr/>
        </p:nvSpPr>
        <p:spPr bwMode="auto">
          <a:xfrm>
            <a:off x="2514600" y="6019800"/>
            <a:ext cx="167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800">
                <a:solidFill>
                  <a:schemeClr val="tx2"/>
                </a:solidFill>
              </a:rPr>
              <a:t>Devil</a:t>
            </a:r>
          </a:p>
        </p:txBody>
      </p:sp>
      <p:sp>
        <p:nvSpPr>
          <p:cNvPr id="33821" name="Text Box 29">
            <a:extLst>
              <a:ext uri="{FF2B5EF4-FFF2-40B4-BE49-F238E27FC236}">
                <a16:creationId xmlns:a16="http://schemas.microsoft.com/office/drawing/2014/main" id="{CA2A67A6-49EA-4FE2-9F42-B2D7FFEFC4AA}"/>
              </a:ext>
            </a:extLst>
          </p:cNvPr>
          <p:cNvSpPr txBox="1">
            <a:spLocks noChangeArrowheads="1"/>
          </p:cNvSpPr>
          <p:nvPr/>
        </p:nvSpPr>
        <p:spPr bwMode="auto">
          <a:xfrm>
            <a:off x="4648200" y="6019800"/>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800">
                <a:solidFill>
                  <a:schemeClr val="tx2"/>
                </a:solidFill>
              </a:rPr>
              <a:t>Two Trees</a:t>
            </a:r>
          </a:p>
        </p:txBody>
      </p:sp>
      <p:sp>
        <p:nvSpPr>
          <p:cNvPr id="33822" name="Text Box 30">
            <a:extLst>
              <a:ext uri="{FF2B5EF4-FFF2-40B4-BE49-F238E27FC236}">
                <a16:creationId xmlns:a16="http://schemas.microsoft.com/office/drawing/2014/main" id="{60D3BC3D-0975-4AC2-833F-38765710ABD1}"/>
              </a:ext>
            </a:extLst>
          </p:cNvPr>
          <p:cNvSpPr txBox="1">
            <a:spLocks noChangeArrowheads="1"/>
          </p:cNvSpPr>
          <p:nvPr/>
        </p:nvSpPr>
        <p:spPr bwMode="auto">
          <a:xfrm>
            <a:off x="6858000" y="5943600"/>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800">
                <a:solidFill>
                  <a:schemeClr val="tx2"/>
                </a:solidFill>
              </a:rPr>
              <a:t>Cover</a:t>
            </a:r>
          </a:p>
        </p:txBody>
      </p:sp>
      <p:sp>
        <p:nvSpPr>
          <p:cNvPr id="57371" name="Text Box 31">
            <a:extLst>
              <a:ext uri="{FF2B5EF4-FFF2-40B4-BE49-F238E27FC236}">
                <a16:creationId xmlns:a16="http://schemas.microsoft.com/office/drawing/2014/main" id="{0BBAE114-6EDB-488A-ADD1-0D0B3B8F4E70}"/>
              </a:ext>
            </a:extLst>
          </p:cNvPr>
          <p:cNvSpPr txBox="1">
            <a:spLocks noChangeArrowheads="1"/>
          </p:cNvSpPr>
          <p:nvPr/>
        </p:nvSpPr>
        <p:spPr bwMode="auto">
          <a:xfrm>
            <a:off x="838200" y="228600"/>
            <a:ext cx="7315200" cy="94615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800">
                <a:solidFill>
                  <a:schemeClr val="tx2"/>
                </a:solidFill>
              </a:rPr>
              <a:t>The Chinese people 4500 years ago associated the devil with a garden and two trees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blinds(horizontal)">
                                      <p:cBhvr>
                                        <p:cTn id="7" dur="500"/>
                                        <p:tgtEl>
                                          <p:spTgt spid="33799"/>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3814"/>
                                        </p:tgtEl>
                                        <p:attrNameLst>
                                          <p:attrName>style.visibility</p:attrName>
                                        </p:attrNameLst>
                                      </p:cBhvr>
                                      <p:to>
                                        <p:strVal val="visible"/>
                                      </p:to>
                                    </p:set>
                                    <p:animEffect transition="in" filter="blinds(horizontal)">
                                      <p:cBhvr>
                                        <p:cTn id="11" dur="500"/>
                                        <p:tgtEl>
                                          <p:spTgt spid="3381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33795"/>
                                        </p:tgtEl>
                                        <p:attrNameLst>
                                          <p:attrName>style.visibility</p:attrName>
                                        </p:attrNameLst>
                                      </p:cBhvr>
                                      <p:to>
                                        <p:strVal val="visible"/>
                                      </p:to>
                                    </p:set>
                                    <p:animEffect transition="in" filter="blinds(horizontal)">
                                      <p:cBhvr>
                                        <p:cTn id="16" dur="500"/>
                                        <p:tgtEl>
                                          <p:spTgt spid="33795"/>
                                        </p:tgtEl>
                                      </p:cBhvr>
                                    </p:animEffect>
                                  </p:childTnLst>
                                </p:cTn>
                              </p:par>
                            </p:childTnLst>
                          </p:cTn>
                        </p:par>
                        <p:par>
                          <p:cTn id="17" fill="hold" nodeType="afterGroup">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33815"/>
                                        </p:tgtEl>
                                        <p:attrNameLst>
                                          <p:attrName>style.visibility</p:attrName>
                                        </p:attrNameLst>
                                      </p:cBhvr>
                                      <p:to>
                                        <p:strVal val="visible"/>
                                      </p:to>
                                    </p:set>
                                    <p:animEffect transition="in" filter="blinds(horizontal)">
                                      <p:cBhvr>
                                        <p:cTn id="20" dur="500"/>
                                        <p:tgtEl>
                                          <p:spTgt spid="338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33796"/>
                                        </p:tgtEl>
                                        <p:attrNameLst>
                                          <p:attrName>style.visibility</p:attrName>
                                        </p:attrNameLst>
                                      </p:cBhvr>
                                      <p:to>
                                        <p:strVal val="visible"/>
                                      </p:to>
                                    </p:set>
                                    <p:animEffect transition="in" filter="blinds(horizontal)">
                                      <p:cBhvr>
                                        <p:cTn id="25" dur="500"/>
                                        <p:tgtEl>
                                          <p:spTgt spid="33796"/>
                                        </p:tgtEl>
                                      </p:cBhvr>
                                    </p:animEffect>
                                  </p:childTnLst>
                                </p:cTn>
                              </p:par>
                            </p:childTnLst>
                          </p:cTn>
                        </p:par>
                        <p:par>
                          <p:cTn id="26" fill="hold" nodeType="afterGroup">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33816"/>
                                        </p:tgtEl>
                                        <p:attrNameLst>
                                          <p:attrName>style.visibility</p:attrName>
                                        </p:attrNameLst>
                                      </p:cBhvr>
                                      <p:to>
                                        <p:strVal val="visible"/>
                                      </p:to>
                                    </p:set>
                                    <p:animEffect transition="in" filter="blinds(horizontal)">
                                      <p:cBhvr>
                                        <p:cTn id="29" dur="500"/>
                                        <p:tgtEl>
                                          <p:spTgt spid="3381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33797"/>
                                        </p:tgtEl>
                                        <p:attrNameLst>
                                          <p:attrName>style.visibility</p:attrName>
                                        </p:attrNameLst>
                                      </p:cBhvr>
                                      <p:to>
                                        <p:strVal val="visible"/>
                                      </p:to>
                                    </p:set>
                                    <p:animEffect transition="in" filter="blinds(horizontal)">
                                      <p:cBhvr>
                                        <p:cTn id="34" dur="500"/>
                                        <p:tgtEl>
                                          <p:spTgt spid="33797"/>
                                        </p:tgtEl>
                                      </p:cBhvr>
                                    </p:animEffect>
                                  </p:childTnLst>
                                </p:cTn>
                              </p:par>
                            </p:childTnLst>
                          </p:cTn>
                        </p:par>
                        <p:par>
                          <p:cTn id="35" fill="hold" nodeType="afterGroup">
                            <p:stCondLst>
                              <p:cond delay="500"/>
                            </p:stCondLst>
                            <p:childTnLst>
                              <p:par>
                                <p:cTn id="36" presetID="3" presetClass="entr" presetSubtype="10" fill="hold" grpId="0" nodeType="afterEffect">
                                  <p:stCondLst>
                                    <p:cond delay="0"/>
                                  </p:stCondLst>
                                  <p:childTnLst>
                                    <p:set>
                                      <p:cBhvr>
                                        <p:cTn id="37" dur="1" fill="hold">
                                          <p:stCondLst>
                                            <p:cond delay="0"/>
                                          </p:stCondLst>
                                        </p:cTn>
                                        <p:tgtEl>
                                          <p:spTgt spid="33817"/>
                                        </p:tgtEl>
                                        <p:attrNameLst>
                                          <p:attrName>style.visibility</p:attrName>
                                        </p:attrNameLst>
                                      </p:cBhvr>
                                      <p:to>
                                        <p:strVal val="visible"/>
                                      </p:to>
                                    </p:set>
                                    <p:animEffect transition="in" filter="blinds(horizontal)">
                                      <p:cBhvr>
                                        <p:cTn id="38" dur="500"/>
                                        <p:tgtEl>
                                          <p:spTgt spid="3381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33798"/>
                                        </p:tgtEl>
                                        <p:attrNameLst>
                                          <p:attrName>style.visibility</p:attrName>
                                        </p:attrNameLst>
                                      </p:cBhvr>
                                      <p:to>
                                        <p:strVal val="visible"/>
                                      </p:to>
                                    </p:set>
                                    <p:animEffect transition="in" filter="blinds(horizontal)">
                                      <p:cBhvr>
                                        <p:cTn id="43" dur="500"/>
                                        <p:tgtEl>
                                          <p:spTgt spid="33798"/>
                                        </p:tgtEl>
                                      </p:cBhvr>
                                    </p:animEffect>
                                  </p:childTnLst>
                                </p:cTn>
                              </p:par>
                            </p:childTnLst>
                          </p:cTn>
                        </p:par>
                        <p:par>
                          <p:cTn id="44" fill="hold" nodeType="afterGroup">
                            <p:stCondLst>
                              <p:cond delay="500"/>
                            </p:stCondLst>
                            <p:childTnLst>
                              <p:par>
                                <p:cTn id="45" presetID="3" presetClass="entr" presetSubtype="10" fill="hold" grpId="0" nodeType="afterEffect">
                                  <p:stCondLst>
                                    <p:cond delay="0"/>
                                  </p:stCondLst>
                                  <p:childTnLst>
                                    <p:set>
                                      <p:cBhvr>
                                        <p:cTn id="46" dur="1" fill="hold">
                                          <p:stCondLst>
                                            <p:cond delay="0"/>
                                          </p:stCondLst>
                                        </p:cTn>
                                        <p:tgtEl>
                                          <p:spTgt spid="33818"/>
                                        </p:tgtEl>
                                        <p:attrNameLst>
                                          <p:attrName>style.visibility</p:attrName>
                                        </p:attrNameLst>
                                      </p:cBhvr>
                                      <p:to>
                                        <p:strVal val="visible"/>
                                      </p:to>
                                    </p:set>
                                    <p:animEffect transition="in" filter="blinds(horizontal)">
                                      <p:cBhvr>
                                        <p:cTn id="47" dur="500"/>
                                        <p:tgtEl>
                                          <p:spTgt spid="3381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nodeType="clickEffect">
                                  <p:stCondLst>
                                    <p:cond delay="0"/>
                                  </p:stCondLst>
                                  <p:childTnLst>
                                    <p:set>
                                      <p:cBhvr>
                                        <p:cTn id="51" dur="1" fill="hold">
                                          <p:stCondLst>
                                            <p:cond delay="0"/>
                                          </p:stCondLst>
                                        </p:cTn>
                                        <p:tgtEl>
                                          <p:spTgt spid="33808"/>
                                        </p:tgtEl>
                                        <p:attrNameLst>
                                          <p:attrName>style.visibility</p:attrName>
                                        </p:attrNameLst>
                                      </p:cBhvr>
                                      <p:to>
                                        <p:strVal val="visible"/>
                                      </p:to>
                                    </p:set>
                                    <p:animEffect transition="in" filter="checkerboard(across)">
                                      <p:cBhvr>
                                        <p:cTn id="52" dur="500"/>
                                        <p:tgtEl>
                                          <p:spTgt spid="33808"/>
                                        </p:tgtEl>
                                      </p:cBhvr>
                                    </p:animEffect>
                                  </p:childTnLst>
                                </p:cTn>
                              </p:par>
                            </p:childTnLst>
                          </p:cTn>
                        </p:par>
                        <p:par>
                          <p:cTn id="53" fill="hold" nodeType="afterGroup">
                            <p:stCondLst>
                              <p:cond delay="500"/>
                            </p:stCondLst>
                            <p:childTnLst>
                              <p:par>
                                <p:cTn id="54" presetID="5" presetClass="entr" presetSubtype="10" fill="hold" grpId="0" nodeType="afterEffect">
                                  <p:stCondLst>
                                    <p:cond delay="0"/>
                                  </p:stCondLst>
                                  <p:childTnLst>
                                    <p:set>
                                      <p:cBhvr>
                                        <p:cTn id="55" dur="1" fill="hold">
                                          <p:stCondLst>
                                            <p:cond delay="0"/>
                                          </p:stCondLst>
                                        </p:cTn>
                                        <p:tgtEl>
                                          <p:spTgt spid="33819"/>
                                        </p:tgtEl>
                                        <p:attrNameLst>
                                          <p:attrName>style.visibility</p:attrName>
                                        </p:attrNameLst>
                                      </p:cBhvr>
                                      <p:to>
                                        <p:strVal val="visible"/>
                                      </p:to>
                                    </p:set>
                                    <p:animEffect transition="in" filter="checkerboard(across)">
                                      <p:cBhvr>
                                        <p:cTn id="56" dur="500"/>
                                        <p:tgtEl>
                                          <p:spTgt spid="3381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10" fill="hold" nodeType="clickEffect">
                                  <p:stCondLst>
                                    <p:cond delay="0"/>
                                  </p:stCondLst>
                                  <p:childTnLst>
                                    <p:set>
                                      <p:cBhvr>
                                        <p:cTn id="60" dur="1" fill="hold">
                                          <p:stCondLst>
                                            <p:cond delay="0"/>
                                          </p:stCondLst>
                                        </p:cTn>
                                        <p:tgtEl>
                                          <p:spTgt spid="33805"/>
                                        </p:tgtEl>
                                        <p:attrNameLst>
                                          <p:attrName>style.visibility</p:attrName>
                                        </p:attrNameLst>
                                      </p:cBhvr>
                                      <p:to>
                                        <p:strVal val="visible"/>
                                      </p:to>
                                    </p:set>
                                    <p:animEffect transition="in" filter="checkerboard(across)">
                                      <p:cBhvr>
                                        <p:cTn id="61" dur="500"/>
                                        <p:tgtEl>
                                          <p:spTgt spid="33805"/>
                                        </p:tgtEl>
                                      </p:cBhvr>
                                    </p:animEffect>
                                  </p:childTnLst>
                                </p:cTn>
                              </p:par>
                            </p:childTnLst>
                          </p:cTn>
                        </p:par>
                        <p:par>
                          <p:cTn id="62" fill="hold" nodeType="afterGroup">
                            <p:stCondLst>
                              <p:cond delay="500"/>
                            </p:stCondLst>
                            <p:childTnLst>
                              <p:par>
                                <p:cTn id="63" presetID="5" presetClass="entr" presetSubtype="10" fill="hold" grpId="0" nodeType="afterEffect">
                                  <p:stCondLst>
                                    <p:cond delay="0"/>
                                  </p:stCondLst>
                                  <p:childTnLst>
                                    <p:set>
                                      <p:cBhvr>
                                        <p:cTn id="64" dur="1" fill="hold">
                                          <p:stCondLst>
                                            <p:cond delay="0"/>
                                          </p:stCondLst>
                                        </p:cTn>
                                        <p:tgtEl>
                                          <p:spTgt spid="33820"/>
                                        </p:tgtEl>
                                        <p:attrNameLst>
                                          <p:attrName>style.visibility</p:attrName>
                                        </p:attrNameLst>
                                      </p:cBhvr>
                                      <p:to>
                                        <p:strVal val="visible"/>
                                      </p:to>
                                    </p:set>
                                    <p:animEffect transition="in" filter="checkerboard(across)">
                                      <p:cBhvr>
                                        <p:cTn id="65" dur="500"/>
                                        <p:tgtEl>
                                          <p:spTgt spid="3382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 presetClass="entr" presetSubtype="10" fill="hold" nodeType="clickEffect">
                                  <p:stCondLst>
                                    <p:cond delay="0"/>
                                  </p:stCondLst>
                                  <p:childTnLst>
                                    <p:set>
                                      <p:cBhvr>
                                        <p:cTn id="69" dur="1" fill="hold">
                                          <p:stCondLst>
                                            <p:cond delay="0"/>
                                          </p:stCondLst>
                                        </p:cTn>
                                        <p:tgtEl>
                                          <p:spTgt spid="33806"/>
                                        </p:tgtEl>
                                        <p:attrNameLst>
                                          <p:attrName>style.visibility</p:attrName>
                                        </p:attrNameLst>
                                      </p:cBhvr>
                                      <p:to>
                                        <p:strVal val="visible"/>
                                      </p:to>
                                    </p:set>
                                    <p:animEffect transition="in" filter="checkerboard(across)">
                                      <p:cBhvr>
                                        <p:cTn id="70" dur="500"/>
                                        <p:tgtEl>
                                          <p:spTgt spid="33806"/>
                                        </p:tgtEl>
                                      </p:cBhvr>
                                    </p:animEffect>
                                  </p:childTnLst>
                                </p:cTn>
                              </p:par>
                            </p:childTnLst>
                          </p:cTn>
                        </p:par>
                        <p:par>
                          <p:cTn id="71" fill="hold" nodeType="afterGroup">
                            <p:stCondLst>
                              <p:cond delay="500"/>
                            </p:stCondLst>
                            <p:childTnLst>
                              <p:par>
                                <p:cTn id="72" presetID="5" presetClass="entr" presetSubtype="10" fill="hold" grpId="0" nodeType="afterEffect">
                                  <p:stCondLst>
                                    <p:cond delay="0"/>
                                  </p:stCondLst>
                                  <p:childTnLst>
                                    <p:set>
                                      <p:cBhvr>
                                        <p:cTn id="73" dur="1" fill="hold">
                                          <p:stCondLst>
                                            <p:cond delay="0"/>
                                          </p:stCondLst>
                                        </p:cTn>
                                        <p:tgtEl>
                                          <p:spTgt spid="33821"/>
                                        </p:tgtEl>
                                        <p:attrNameLst>
                                          <p:attrName>style.visibility</p:attrName>
                                        </p:attrNameLst>
                                      </p:cBhvr>
                                      <p:to>
                                        <p:strVal val="visible"/>
                                      </p:to>
                                    </p:set>
                                    <p:animEffect transition="in" filter="checkerboard(across)">
                                      <p:cBhvr>
                                        <p:cTn id="74" dur="500"/>
                                        <p:tgtEl>
                                          <p:spTgt spid="3382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 presetClass="entr" presetSubtype="10" fill="hold" nodeType="clickEffect">
                                  <p:stCondLst>
                                    <p:cond delay="0"/>
                                  </p:stCondLst>
                                  <p:childTnLst>
                                    <p:set>
                                      <p:cBhvr>
                                        <p:cTn id="78" dur="1" fill="hold">
                                          <p:stCondLst>
                                            <p:cond delay="0"/>
                                          </p:stCondLst>
                                        </p:cTn>
                                        <p:tgtEl>
                                          <p:spTgt spid="33807"/>
                                        </p:tgtEl>
                                        <p:attrNameLst>
                                          <p:attrName>style.visibility</p:attrName>
                                        </p:attrNameLst>
                                      </p:cBhvr>
                                      <p:to>
                                        <p:strVal val="visible"/>
                                      </p:to>
                                    </p:set>
                                    <p:animEffect transition="in" filter="checkerboard(across)">
                                      <p:cBhvr>
                                        <p:cTn id="79" dur="500"/>
                                        <p:tgtEl>
                                          <p:spTgt spid="33807"/>
                                        </p:tgtEl>
                                      </p:cBhvr>
                                    </p:animEffect>
                                  </p:childTnLst>
                                </p:cTn>
                              </p:par>
                            </p:childTnLst>
                          </p:cTn>
                        </p:par>
                        <p:par>
                          <p:cTn id="80" fill="hold" nodeType="afterGroup">
                            <p:stCondLst>
                              <p:cond delay="500"/>
                            </p:stCondLst>
                            <p:childTnLst>
                              <p:par>
                                <p:cTn id="81" presetID="5" presetClass="entr" presetSubtype="10" fill="hold" grpId="0" nodeType="afterEffect">
                                  <p:stCondLst>
                                    <p:cond delay="0"/>
                                  </p:stCondLst>
                                  <p:childTnLst>
                                    <p:set>
                                      <p:cBhvr>
                                        <p:cTn id="82" dur="1" fill="hold">
                                          <p:stCondLst>
                                            <p:cond delay="0"/>
                                          </p:stCondLst>
                                        </p:cTn>
                                        <p:tgtEl>
                                          <p:spTgt spid="33822"/>
                                        </p:tgtEl>
                                        <p:attrNameLst>
                                          <p:attrName>style.visibility</p:attrName>
                                        </p:attrNameLst>
                                      </p:cBhvr>
                                      <p:to>
                                        <p:strVal val="visible"/>
                                      </p:to>
                                    </p:set>
                                    <p:animEffect transition="in" filter="checkerboard(across)">
                                      <p:cBhvr>
                                        <p:cTn id="83" dur="500"/>
                                        <p:tgtEl>
                                          <p:spTgt spid="33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4" grpId="0" autoUpdateAnimBg="0"/>
      <p:bldP spid="33815" grpId="0" autoUpdateAnimBg="0"/>
      <p:bldP spid="33816" grpId="0" autoUpdateAnimBg="0"/>
      <p:bldP spid="33817" grpId="0" autoUpdateAnimBg="0"/>
      <p:bldP spid="33818" grpId="0" autoUpdateAnimBg="0"/>
      <p:bldP spid="33819" grpId="0" autoUpdateAnimBg="0"/>
      <p:bldP spid="33820" grpId="0" autoUpdateAnimBg="0"/>
      <p:bldP spid="33821" grpId="0" autoUpdateAnimBg="0"/>
      <p:bldP spid="33822"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75BC9B1B-DA31-4C98-9C77-D581AC598A8C}"/>
              </a:ext>
            </a:extLst>
          </p:cNvPr>
          <p:cNvSpPr>
            <a:spLocks noGrp="1" noChangeArrowheads="1"/>
          </p:cNvSpPr>
          <p:nvPr>
            <p:ph type="title"/>
          </p:nvPr>
        </p:nvSpPr>
        <p:spPr>
          <a:xfrm>
            <a:off x="1447800" y="381000"/>
            <a:ext cx="6705600" cy="1143000"/>
          </a:xfrm>
          <a:solidFill>
            <a:schemeClr val="folHlink"/>
          </a:solidFill>
          <a:ln w="38100">
            <a:solidFill>
              <a:schemeClr val="bg1"/>
            </a:solidFill>
            <a:miter lim="800000"/>
            <a:headEnd/>
            <a:tailEnd/>
          </a:ln>
        </p:spPr>
        <p:txBody>
          <a:bodyPr/>
          <a:lstStyle/>
          <a:p>
            <a:pPr algn="ctr"/>
            <a:r>
              <a:rPr lang="en-US" altLang="en-US" sz="3200">
                <a:solidFill>
                  <a:schemeClr val="bg1"/>
                </a:solidFill>
              </a:rPr>
              <a:t>After Eating the </a:t>
            </a:r>
            <a:r>
              <a:rPr lang="en-US" altLang="en-US" sz="3200" b="1" u="sng">
                <a:solidFill>
                  <a:srgbClr val="CC3300"/>
                </a:solidFill>
              </a:rPr>
              <a:t>Fruit</a:t>
            </a:r>
            <a:r>
              <a:rPr lang="en-US" altLang="en-US" sz="3200" b="1" u="sng">
                <a:solidFill>
                  <a:schemeClr val="bg1"/>
                </a:solidFill>
              </a:rPr>
              <a:t> </a:t>
            </a:r>
            <a:r>
              <a:rPr lang="en-US" altLang="en-US" sz="3200">
                <a:solidFill>
                  <a:schemeClr val="bg1"/>
                </a:solidFill>
              </a:rPr>
              <a:t>they realized they were </a:t>
            </a:r>
            <a:r>
              <a:rPr lang="en-US" altLang="en-US" sz="3200" b="1" u="sng">
                <a:solidFill>
                  <a:srgbClr val="CC3300"/>
                </a:solidFill>
              </a:rPr>
              <a:t>naked</a:t>
            </a:r>
          </a:p>
        </p:txBody>
      </p:sp>
      <p:pic>
        <p:nvPicPr>
          <p:cNvPr id="59395" name="Picture 3" descr="Naked">
            <a:extLst>
              <a:ext uri="{FF2B5EF4-FFF2-40B4-BE49-F238E27FC236}">
                <a16:creationId xmlns:a16="http://schemas.microsoft.com/office/drawing/2014/main" id="{A673EE07-C286-4531-968F-0B567197D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05000"/>
            <a:ext cx="6781800" cy="41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 Box 5">
            <a:extLst>
              <a:ext uri="{FF2B5EF4-FFF2-40B4-BE49-F238E27FC236}">
                <a16:creationId xmlns:a16="http://schemas.microsoft.com/office/drawing/2014/main" id="{0B3133F3-D9AB-4269-AB3E-55423F9C6F73}"/>
              </a:ext>
            </a:extLst>
          </p:cNvPr>
          <p:cNvSpPr txBox="1">
            <a:spLocks noChangeArrowheads="1"/>
          </p:cNvSpPr>
          <p:nvPr/>
        </p:nvSpPr>
        <p:spPr bwMode="auto">
          <a:xfrm>
            <a:off x="1371600" y="1905000"/>
            <a:ext cx="5105400" cy="4368800"/>
          </a:xfrm>
          <a:prstGeom prst="rect">
            <a:avLst/>
          </a:prstGeom>
          <a:solidFill>
            <a:schemeClr val="bg1"/>
          </a:solidFill>
          <a:ln w="9525">
            <a:solidFill>
              <a:schemeClr val="bg1"/>
            </a:solidFill>
            <a:miter lim="800000"/>
            <a:headEnd/>
            <a:tailEnd/>
          </a:ln>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4000">
                <a:solidFill>
                  <a:schemeClr val="bg1"/>
                </a:solidFill>
              </a:rPr>
              <a:t>D</a:t>
            </a:r>
          </a:p>
          <a:p>
            <a:pPr algn="ctr">
              <a:spcBef>
                <a:spcPct val="50000"/>
              </a:spcBef>
              <a:buClrTx/>
              <a:buSzTx/>
              <a:buFontTx/>
              <a:buNone/>
            </a:pPr>
            <a:r>
              <a:rPr lang="en-US" altLang="en-US" sz="4000">
                <a:solidFill>
                  <a:schemeClr val="bg1"/>
                </a:solidFill>
              </a:rPr>
              <a:t>D</a:t>
            </a:r>
          </a:p>
          <a:p>
            <a:pPr algn="ctr">
              <a:spcBef>
                <a:spcPct val="50000"/>
              </a:spcBef>
              <a:buClrTx/>
              <a:buSzTx/>
              <a:buFontTx/>
              <a:buNone/>
            </a:pPr>
            <a:endParaRPr lang="en-US" altLang="en-US" sz="4000">
              <a:solidFill>
                <a:schemeClr val="bg1"/>
              </a:solidFill>
            </a:endParaRPr>
          </a:p>
          <a:p>
            <a:pPr algn="ctr">
              <a:spcBef>
                <a:spcPct val="50000"/>
              </a:spcBef>
              <a:buClrTx/>
              <a:buSzTx/>
              <a:buFontTx/>
              <a:buNone/>
            </a:pPr>
            <a:endParaRPr lang="en-US" altLang="en-US" sz="4000">
              <a:solidFill>
                <a:schemeClr val="bg1"/>
              </a:solidFill>
            </a:endParaRPr>
          </a:p>
          <a:p>
            <a:pPr algn="ctr">
              <a:spcBef>
                <a:spcPct val="50000"/>
              </a:spcBef>
              <a:buClrTx/>
              <a:buSzTx/>
              <a:buFontTx/>
              <a:buNone/>
            </a:pPr>
            <a:endParaRPr lang="en-US" altLang="en-US" sz="4000">
              <a:solidFill>
                <a:schemeClr val="bg1"/>
              </a:solidFill>
            </a:endParaRPr>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A11E3359-43DB-47D7-AF5B-39428EE9938D}"/>
              </a:ext>
            </a:extLst>
          </p:cNvPr>
          <p:cNvSpPr>
            <a:spLocks noGrp="1" noChangeArrowheads="1"/>
          </p:cNvSpPr>
          <p:nvPr>
            <p:ph type="title"/>
          </p:nvPr>
        </p:nvSpPr>
        <p:spPr>
          <a:xfrm>
            <a:off x="1447800" y="381000"/>
            <a:ext cx="6705600" cy="1143000"/>
          </a:xfrm>
          <a:solidFill>
            <a:schemeClr val="folHlink"/>
          </a:solidFill>
          <a:ln w="38100">
            <a:solidFill>
              <a:schemeClr val="bg1"/>
            </a:solidFill>
            <a:miter lim="800000"/>
            <a:headEnd/>
            <a:tailEnd/>
          </a:ln>
        </p:spPr>
        <p:txBody>
          <a:bodyPr/>
          <a:lstStyle/>
          <a:p>
            <a:pPr algn="ctr"/>
            <a:r>
              <a:rPr lang="en-US" altLang="en-US" sz="3200">
                <a:solidFill>
                  <a:schemeClr val="bg1"/>
                </a:solidFill>
              </a:rPr>
              <a:t>After Eating the </a:t>
            </a:r>
            <a:r>
              <a:rPr lang="en-US" altLang="en-US" sz="3200" b="1" u="sng">
                <a:solidFill>
                  <a:srgbClr val="CC3300"/>
                </a:solidFill>
              </a:rPr>
              <a:t>Fruit </a:t>
            </a:r>
            <a:br>
              <a:rPr lang="en-US" altLang="en-US" sz="3200" b="1" u="sng">
                <a:solidFill>
                  <a:srgbClr val="CC3300"/>
                </a:solidFill>
              </a:rPr>
            </a:br>
            <a:r>
              <a:rPr lang="en-US" altLang="en-US" sz="3200">
                <a:solidFill>
                  <a:schemeClr val="bg1"/>
                </a:solidFill>
              </a:rPr>
              <a:t>they realized they were </a:t>
            </a:r>
            <a:r>
              <a:rPr lang="en-US" altLang="en-US" sz="3200" b="1" u="sng">
                <a:solidFill>
                  <a:srgbClr val="CC3300"/>
                </a:solidFill>
              </a:rPr>
              <a:t>naked</a:t>
            </a:r>
          </a:p>
        </p:txBody>
      </p:sp>
      <p:pic>
        <p:nvPicPr>
          <p:cNvPr id="61443" name="Picture 3" descr="Naked">
            <a:extLst>
              <a:ext uri="{FF2B5EF4-FFF2-40B4-BE49-F238E27FC236}">
                <a16:creationId xmlns:a16="http://schemas.microsoft.com/office/drawing/2014/main" id="{85283D5F-8F7D-40FE-90E2-5B33387591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05000"/>
            <a:ext cx="6781800" cy="41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A25E6C4-FB8C-4E78-9BAC-288D6D7E8C15}"/>
              </a:ext>
            </a:extLst>
          </p:cNvPr>
          <p:cNvSpPr>
            <a:spLocks noGrp="1" noChangeArrowheads="1"/>
          </p:cNvSpPr>
          <p:nvPr>
            <p:ph type="ctrTitle"/>
          </p:nvPr>
        </p:nvSpPr>
        <p:spPr>
          <a:xfrm>
            <a:off x="304800" y="381000"/>
            <a:ext cx="8686800" cy="3810000"/>
          </a:xfrm>
        </p:spPr>
        <p:txBody>
          <a:bodyPr/>
          <a:lstStyle/>
          <a:p>
            <a:pPr algn="ctr"/>
            <a:r>
              <a:rPr lang="en-US" altLang="en-US" sz="3600" b="1">
                <a:solidFill>
                  <a:schemeClr val="tx1"/>
                </a:solidFill>
              </a:rPr>
              <a:t>Genesis 3:6 … </a:t>
            </a:r>
            <a:r>
              <a:rPr lang="en-US" altLang="en-US" sz="3600" b="1">
                <a:solidFill>
                  <a:srgbClr val="CC3300"/>
                </a:solidFill>
              </a:rPr>
              <a:t>she took of the fruit thereof, and did eat</a:t>
            </a:r>
            <a:r>
              <a:rPr lang="en-US" altLang="en-US" sz="3600" b="1">
                <a:solidFill>
                  <a:schemeClr val="tx1"/>
                </a:solidFill>
              </a:rPr>
              <a:t>; ...</a:t>
            </a:r>
            <a:br>
              <a:rPr lang="en-US" altLang="en-US" sz="3600">
                <a:solidFill>
                  <a:schemeClr val="tx1"/>
                </a:solidFill>
              </a:rPr>
            </a:br>
            <a:r>
              <a:rPr lang="en-US" altLang="en-US" sz="3600" b="1">
                <a:solidFill>
                  <a:schemeClr val="tx1"/>
                </a:solidFill>
              </a:rPr>
              <a:t>Genesis 3:16 Unto the woman he said, I will greatly </a:t>
            </a:r>
            <a:r>
              <a:rPr lang="en-US" altLang="en-US" sz="3600" b="1">
                <a:solidFill>
                  <a:schemeClr val="accent1"/>
                </a:solidFill>
              </a:rPr>
              <a:t>multiply thy pain</a:t>
            </a:r>
            <a:r>
              <a:rPr lang="en-US" altLang="en-US" sz="3600" b="1">
                <a:solidFill>
                  <a:schemeClr val="tx1"/>
                </a:solidFill>
              </a:rPr>
              <a:t> and thy conception; </a:t>
            </a:r>
            <a:r>
              <a:rPr lang="en-US" altLang="en-US" sz="3600" b="1">
                <a:solidFill>
                  <a:schemeClr val="accent1"/>
                </a:solidFill>
              </a:rPr>
              <a:t>in pain</a:t>
            </a:r>
            <a:r>
              <a:rPr lang="en-US" altLang="en-US" sz="3600" b="1">
                <a:solidFill>
                  <a:schemeClr val="tx1"/>
                </a:solidFill>
              </a:rPr>
              <a:t> thou shalt bring forth children; and thy desire shall be to thy husband, and he shall rule over thee.</a:t>
            </a:r>
          </a:p>
        </p:txBody>
      </p:sp>
      <p:pic>
        <p:nvPicPr>
          <p:cNvPr id="15364" name="Picture 4">
            <a:extLst>
              <a:ext uri="{FF2B5EF4-FFF2-40B4-BE49-F238E27FC236}">
                <a16:creationId xmlns:a16="http://schemas.microsoft.com/office/drawing/2014/main" id="{A32A09D3-CE5F-4149-BB1F-62D238E49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800600"/>
            <a:ext cx="1495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a:extLst>
              <a:ext uri="{FF2B5EF4-FFF2-40B4-BE49-F238E27FC236}">
                <a16:creationId xmlns:a16="http://schemas.microsoft.com/office/drawing/2014/main" id="{946F34C6-3999-457F-A3E7-80A1AC71CE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800600"/>
            <a:ext cx="20288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a:extLst>
              <a:ext uri="{FF2B5EF4-FFF2-40B4-BE49-F238E27FC236}">
                <a16:creationId xmlns:a16="http://schemas.microsoft.com/office/drawing/2014/main" id="{C0972990-F38E-4D2B-B705-6D86FBB2C4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4648200"/>
            <a:ext cx="14192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Text Box 8">
            <a:extLst>
              <a:ext uri="{FF2B5EF4-FFF2-40B4-BE49-F238E27FC236}">
                <a16:creationId xmlns:a16="http://schemas.microsoft.com/office/drawing/2014/main" id="{AC4C44F5-34E0-46A2-9EBB-83847924B678}"/>
              </a:ext>
            </a:extLst>
          </p:cNvPr>
          <p:cNvSpPr txBox="1">
            <a:spLocks noChangeArrowheads="1"/>
          </p:cNvSpPr>
          <p:nvPr/>
        </p:nvSpPr>
        <p:spPr bwMode="auto">
          <a:xfrm>
            <a:off x="2438400" y="4800600"/>
            <a:ext cx="45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63495" name="Text Box 9">
            <a:extLst>
              <a:ext uri="{FF2B5EF4-FFF2-40B4-BE49-F238E27FC236}">
                <a16:creationId xmlns:a16="http://schemas.microsoft.com/office/drawing/2014/main" id="{6931393A-5151-4F3E-B4DE-6A9215C3089D}"/>
              </a:ext>
            </a:extLst>
          </p:cNvPr>
          <p:cNvSpPr txBox="1">
            <a:spLocks noChangeArrowheads="1"/>
          </p:cNvSpPr>
          <p:nvPr/>
        </p:nvSpPr>
        <p:spPr bwMode="auto">
          <a:xfrm>
            <a:off x="5943600" y="4876800"/>
            <a:ext cx="53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15371" name="Text Box 11">
            <a:extLst>
              <a:ext uri="{FF2B5EF4-FFF2-40B4-BE49-F238E27FC236}">
                <a16:creationId xmlns:a16="http://schemas.microsoft.com/office/drawing/2014/main" id="{6F494DBB-F8DD-4471-9622-BACEF0105286}"/>
              </a:ext>
            </a:extLst>
          </p:cNvPr>
          <p:cNvSpPr txBox="1">
            <a:spLocks noChangeArrowheads="1"/>
          </p:cNvSpPr>
          <p:nvPr/>
        </p:nvSpPr>
        <p:spPr bwMode="auto">
          <a:xfrm>
            <a:off x="6705600" y="6240463"/>
            <a:ext cx="1905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800">
                <a:solidFill>
                  <a:schemeClr val="tx2"/>
                </a:solidFill>
              </a:rPr>
              <a:t>Pain</a:t>
            </a:r>
          </a:p>
        </p:txBody>
      </p:sp>
      <p:sp>
        <p:nvSpPr>
          <p:cNvPr id="15372" name="Text Box 12">
            <a:extLst>
              <a:ext uri="{FF2B5EF4-FFF2-40B4-BE49-F238E27FC236}">
                <a16:creationId xmlns:a16="http://schemas.microsoft.com/office/drawing/2014/main" id="{8E3665A6-32AC-4A1D-A375-36C78E038018}"/>
              </a:ext>
            </a:extLst>
          </p:cNvPr>
          <p:cNvSpPr txBox="1">
            <a:spLocks noChangeArrowheads="1"/>
          </p:cNvSpPr>
          <p:nvPr/>
        </p:nvSpPr>
        <p:spPr bwMode="auto">
          <a:xfrm>
            <a:off x="609600" y="61722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800">
                <a:solidFill>
                  <a:schemeClr val="tx2"/>
                </a:solidFill>
              </a:rPr>
              <a:t>A piece</a:t>
            </a:r>
          </a:p>
        </p:txBody>
      </p:sp>
      <p:sp>
        <p:nvSpPr>
          <p:cNvPr id="15373" name="Text Box 13">
            <a:extLst>
              <a:ext uri="{FF2B5EF4-FFF2-40B4-BE49-F238E27FC236}">
                <a16:creationId xmlns:a16="http://schemas.microsoft.com/office/drawing/2014/main" id="{DA4D5E6B-48C2-4D7B-9951-21E62D52AA50}"/>
              </a:ext>
            </a:extLst>
          </p:cNvPr>
          <p:cNvSpPr txBox="1">
            <a:spLocks noChangeArrowheads="1"/>
          </p:cNvSpPr>
          <p:nvPr/>
        </p:nvSpPr>
        <p:spPr bwMode="auto">
          <a:xfrm>
            <a:off x="3429000" y="6240463"/>
            <a:ext cx="2057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800">
                <a:solidFill>
                  <a:schemeClr val="tx2"/>
                </a:solidFill>
              </a:rPr>
              <a:t>Two Trees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ox(in)">
                                      <p:cBhvr>
                                        <p:cTn id="7" dur="5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366"/>
                                        </p:tgtEl>
                                        <p:attrNameLst>
                                          <p:attrName>style.visibility</p:attrName>
                                        </p:attrNameLst>
                                      </p:cBhvr>
                                      <p:to>
                                        <p:strVal val="visible"/>
                                      </p:to>
                                    </p:set>
                                    <p:animEffect transition="in" filter="blinds(horizontal)">
                                      <p:cBhvr>
                                        <p:cTn id="12" dur="500"/>
                                        <p:tgtEl>
                                          <p:spTgt spid="15366"/>
                                        </p:tgtEl>
                                      </p:cBhvr>
                                    </p:animEffect>
                                  </p:childTnLst>
                                </p:cTn>
                              </p:par>
                            </p:childTnLst>
                          </p:cTn>
                        </p:par>
                        <p:par>
                          <p:cTn id="13" fill="hold" nodeType="afterGroup">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5371"/>
                                        </p:tgtEl>
                                        <p:attrNameLst>
                                          <p:attrName>style.visibility</p:attrName>
                                        </p:attrNameLst>
                                      </p:cBhvr>
                                      <p:to>
                                        <p:strVal val="visible"/>
                                      </p:to>
                                    </p:set>
                                    <p:animEffect transition="in" filter="blinds(horizontal)">
                                      <p:cBhvr>
                                        <p:cTn id="16" dur="500"/>
                                        <p:tgtEl>
                                          <p:spTgt spid="1537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15364"/>
                                        </p:tgtEl>
                                        <p:attrNameLst>
                                          <p:attrName>style.visibility</p:attrName>
                                        </p:attrNameLst>
                                      </p:cBhvr>
                                      <p:to>
                                        <p:strVal val="visible"/>
                                      </p:to>
                                    </p:set>
                                    <p:animEffect transition="in" filter="box(in)">
                                      <p:cBhvr>
                                        <p:cTn id="21" dur="500"/>
                                        <p:tgtEl>
                                          <p:spTgt spid="15364"/>
                                        </p:tgtEl>
                                      </p:cBhvr>
                                    </p:animEffect>
                                  </p:childTnLst>
                                </p:cTn>
                              </p:par>
                            </p:childTnLst>
                          </p:cTn>
                        </p:par>
                        <p:par>
                          <p:cTn id="22" fill="hold" nodeType="afterGroup">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15372"/>
                                        </p:tgtEl>
                                        <p:attrNameLst>
                                          <p:attrName>style.visibility</p:attrName>
                                        </p:attrNameLst>
                                      </p:cBhvr>
                                      <p:to>
                                        <p:strVal val="visible"/>
                                      </p:to>
                                    </p:set>
                                    <p:animEffect transition="in" filter="blinds(horizontal)">
                                      <p:cBhvr>
                                        <p:cTn id="25" dur="500"/>
                                        <p:tgtEl>
                                          <p:spTgt spid="1537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5365"/>
                                        </p:tgtEl>
                                        <p:attrNameLst>
                                          <p:attrName>style.visibility</p:attrName>
                                        </p:attrNameLst>
                                      </p:cBhvr>
                                      <p:to>
                                        <p:strVal val="visible"/>
                                      </p:to>
                                    </p:set>
                                    <p:animEffect transition="in" filter="blinds(horizontal)">
                                      <p:cBhvr>
                                        <p:cTn id="30" dur="500"/>
                                        <p:tgtEl>
                                          <p:spTgt spid="15365"/>
                                        </p:tgtEl>
                                      </p:cBhvr>
                                    </p:animEffect>
                                  </p:childTnLst>
                                </p:cTn>
                              </p:par>
                            </p:childTnLst>
                          </p:cTn>
                        </p:par>
                        <p:par>
                          <p:cTn id="31" fill="hold" nodeType="afterGroup">
                            <p:stCondLst>
                              <p:cond delay="500"/>
                            </p:stCondLst>
                            <p:childTnLst>
                              <p:par>
                                <p:cTn id="32" presetID="3" presetClass="entr" presetSubtype="10" fill="hold" grpId="0" nodeType="afterEffect">
                                  <p:stCondLst>
                                    <p:cond delay="0"/>
                                  </p:stCondLst>
                                  <p:childTnLst>
                                    <p:set>
                                      <p:cBhvr>
                                        <p:cTn id="33" dur="1" fill="hold">
                                          <p:stCondLst>
                                            <p:cond delay="0"/>
                                          </p:stCondLst>
                                        </p:cTn>
                                        <p:tgtEl>
                                          <p:spTgt spid="15373"/>
                                        </p:tgtEl>
                                        <p:attrNameLst>
                                          <p:attrName>style.visibility</p:attrName>
                                        </p:attrNameLst>
                                      </p:cBhvr>
                                      <p:to>
                                        <p:strVal val="visible"/>
                                      </p:to>
                                    </p:set>
                                    <p:animEffect transition="in" filter="blinds(horizontal)">
                                      <p:cBhvr>
                                        <p:cTn id="34" dur="500"/>
                                        <p:tgtEl>
                                          <p:spTgt spid="15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71" grpId="0" autoUpdateAnimBg="0"/>
      <p:bldP spid="15372" grpId="0" autoUpdateAnimBg="0"/>
      <p:bldP spid="1537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026">
            <a:extLst>
              <a:ext uri="{FF2B5EF4-FFF2-40B4-BE49-F238E27FC236}">
                <a16:creationId xmlns:a16="http://schemas.microsoft.com/office/drawing/2014/main" id="{E7DB454E-DD72-46D5-96EF-2CA97366ABE6}"/>
              </a:ext>
            </a:extLst>
          </p:cNvPr>
          <p:cNvSpPr txBox="1">
            <a:spLocks noChangeArrowheads="1"/>
          </p:cNvSpPr>
          <p:nvPr/>
        </p:nvSpPr>
        <p:spPr bwMode="auto">
          <a:xfrm>
            <a:off x="381000" y="304800"/>
            <a:ext cx="8610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3600" b="0">
                <a:solidFill>
                  <a:schemeClr val="folHlink"/>
                </a:solidFill>
                <a:latin typeface="Arial Black" panose="020B0A04020102020204" pitchFamily="34" charset="0"/>
              </a:rPr>
              <a:t>Simple pictures were combined to make more complex thoughts</a:t>
            </a:r>
          </a:p>
        </p:txBody>
      </p:sp>
      <p:pic>
        <p:nvPicPr>
          <p:cNvPr id="10243" name="Picture 1027">
            <a:extLst>
              <a:ext uri="{FF2B5EF4-FFF2-40B4-BE49-F238E27FC236}">
                <a16:creationId xmlns:a16="http://schemas.microsoft.com/office/drawing/2014/main" id="{CD10B8F1-A11D-4E6F-BD7F-E4B8F32EF3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754313"/>
            <a:ext cx="1447800"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1028">
            <a:extLst>
              <a:ext uri="{FF2B5EF4-FFF2-40B4-BE49-F238E27FC236}">
                <a16:creationId xmlns:a16="http://schemas.microsoft.com/office/drawing/2014/main" id="{31A4DAEE-EBF9-4246-BEDC-4BE05416D550}"/>
              </a:ext>
            </a:extLst>
          </p:cNvPr>
          <p:cNvSpPr txBox="1">
            <a:spLocks noChangeArrowheads="1"/>
          </p:cNvSpPr>
          <p:nvPr/>
        </p:nvSpPr>
        <p:spPr bwMode="auto">
          <a:xfrm>
            <a:off x="2590800" y="2743200"/>
            <a:ext cx="4572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a:p>
            <a:pPr>
              <a:spcBef>
                <a:spcPct val="50000"/>
              </a:spcBef>
              <a:buClrTx/>
              <a:buSzTx/>
              <a:buFontTx/>
              <a:buNone/>
            </a:pPr>
            <a:endParaRPr lang="en-US" altLang="en-US" sz="6000"/>
          </a:p>
        </p:txBody>
      </p:sp>
      <p:pic>
        <p:nvPicPr>
          <p:cNvPr id="10245" name="Picture 1029">
            <a:extLst>
              <a:ext uri="{FF2B5EF4-FFF2-40B4-BE49-F238E27FC236}">
                <a16:creationId xmlns:a16="http://schemas.microsoft.com/office/drawing/2014/main" id="{0AE861FE-98DD-494F-8D67-94C3110CDE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667000"/>
            <a:ext cx="13239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1030">
            <a:extLst>
              <a:ext uri="{FF2B5EF4-FFF2-40B4-BE49-F238E27FC236}">
                <a16:creationId xmlns:a16="http://schemas.microsoft.com/office/drawing/2014/main" id="{9B2BC48E-E0B7-482D-A857-72EA1B087A15}"/>
              </a:ext>
            </a:extLst>
          </p:cNvPr>
          <p:cNvSpPr txBox="1">
            <a:spLocks noChangeArrowheads="1"/>
          </p:cNvSpPr>
          <p:nvPr/>
        </p:nvSpPr>
        <p:spPr bwMode="auto">
          <a:xfrm>
            <a:off x="4724400" y="2667000"/>
            <a:ext cx="53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pic>
        <p:nvPicPr>
          <p:cNvPr id="10247" name="Picture 1031">
            <a:extLst>
              <a:ext uri="{FF2B5EF4-FFF2-40B4-BE49-F238E27FC236}">
                <a16:creationId xmlns:a16="http://schemas.microsoft.com/office/drawing/2014/main" id="{4F1B9986-1DB9-4BBC-9A28-E71A95C748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2590800"/>
            <a:ext cx="12192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1032">
            <a:extLst>
              <a:ext uri="{FF2B5EF4-FFF2-40B4-BE49-F238E27FC236}">
                <a16:creationId xmlns:a16="http://schemas.microsoft.com/office/drawing/2014/main" id="{2AEB11C5-A903-45D1-9ED7-3791BE423162}"/>
              </a:ext>
            </a:extLst>
          </p:cNvPr>
          <p:cNvSpPr txBox="1">
            <a:spLocks noChangeArrowheads="1"/>
          </p:cNvSpPr>
          <p:nvPr/>
        </p:nvSpPr>
        <p:spPr bwMode="auto">
          <a:xfrm>
            <a:off x="1066800" y="3810000"/>
            <a:ext cx="160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a:solidFill>
                  <a:schemeClr val="folHlink"/>
                </a:solidFill>
                <a:latin typeface="Arial Black" panose="020B0A04020102020204" pitchFamily="34" charset="0"/>
              </a:rPr>
              <a:t>Mouth</a:t>
            </a:r>
          </a:p>
        </p:txBody>
      </p:sp>
      <p:sp>
        <p:nvSpPr>
          <p:cNvPr id="10249" name="Text Box 1033">
            <a:extLst>
              <a:ext uri="{FF2B5EF4-FFF2-40B4-BE49-F238E27FC236}">
                <a16:creationId xmlns:a16="http://schemas.microsoft.com/office/drawing/2014/main" id="{5A5B2F94-FF7D-44A7-8CAF-D53E13FE9292}"/>
              </a:ext>
            </a:extLst>
          </p:cNvPr>
          <p:cNvSpPr txBox="1">
            <a:spLocks noChangeArrowheads="1"/>
          </p:cNvSpPr>
          <p:nvPr/>
        </p:nvSpPr>
        <p:spPr bwMode="auto">
          <a:xfrm>
            <a:off x="3124200" y="3810000"/>
            <a:ext cx="16002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a:solidFill>
                  <a:schemeClr val="folHlink"/>
                </a:solidFill>
                <a:latin typeface="Arial Black" panose="020B0A04020102020204" pitchFamily="34" charset="0"/>
              </a:rPr>
              <a:t>Man</a:t>
            </a:r>
            <a:r>
              <a:rPr lang="en-US" altLang="en-US">
                <a:solidFill>
                  <a:srgbClr val="CC3300"/>
                </a:solidFill>
                <a:latin typeface="Arial Black" panose="020B0A04020102020204" pitchFamily="34" charset="0"/>
              </a:rPr>
              <a:t> </a:t>
            </a:r>
            <a:r>
              <a:rPr lang="en-US" altLang="en-US" sz="2400">
                <a:latin typeface="Arial Black" panose="020B0A04020102020204" pitchFamily="34" charset="0"/>
              </a:rPr>
              <a:t>(legs)</a:t>
            </a:r>
          </a:p>
        </p:txBody>
      </p:sp>
      <p:sp>
        <p:nvSpPr>
          <p:cNvPr id="10250" name="Text Box 1034">
            <a:extLst>
              <a:ext uri="{FF2B5EF4-FFF2-40B4-BE49-F238E27FC236}">
                <a16:creationId xmlns:a16="http://schemas.microsoft.com/office/drawing/2014/main" id="{2B86F439-F8F6-4E37-98B2-DE11D25462BB}"/>
              </a:ext>
            </a:extLst>
          </p:cNvPr>
          <p:cNvSpPr txBox="1">
            <a:spLocks noChangeArrowheads="1"/>
          </p:cNvSpPr>
          <p:nvPr/>
        </p:nvSpPr>
        <p:spPr bwMode="auto">
          <a:xfrm>
            <a:off x="5334000" y="3810000"/>
            <a:ext cx="259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a:solidFill>
                  <a:schemeClr val="folHlink"/>
                </a:solidFill>
                <a:latin typeface="Impact" panose="020B0806030902050204" pitchFamily="34" charset="0"/>
              </a:rPr>
              <a:t>Older Brother</a:t>
            </a:r>
          </a:p>
        </p:txBody>
      </p:sp>
      <p:sp>
        <p:nvSpPr>
          <p:cNvPr id="10251" name="Text Box 1035">
            <a:extLst>
              <a:ext uri="{FF2B5EF4-FFF2-40B4-BE49-F238E27FC236}">
                <a16:creationId xmlns:a16="http://schemas.microsoft.com/office/drawing/2014/main" id="{23243ADD-1B9F-402B-B7A8-FDAFCD6AAD02}"/>
              </a:ext>
            </a:extLst>
          </p:cNvPr>
          <p:cNvSpPr txBox="1">
            <a:spLocks noChangeArrowheads="1"/>
          </p:cNvSpPr>
          <p:nvPr/>
        </p:nvSpPr>
        <p:spPr bwMode="auto">
          <a:xfrm>
            <a:off x="1981200" y="1828800"/>
            <a:ext cx="541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a:solidFill>
                  <a:schemeClr val="accent2"/>
                </a:solidFill>
                <a:latin typeface="Arial Black" panose="020B0A04020102020204" pitchFamily="34" charset="0"/>
              </a:rPr>
              <a:t>For Example…..</a:t>
            </a:r>
          </a:p>
        </p:txBody>
      </p:sp>
      <p:sp>
        <p:nvSpPr>
          <p:cNvPr id="10252" name="Text Box 1036">
            <a:extLst>
              <a:ext uri="{FF2B5EF4-FFF2-40B4-BE49-F238E27FC236}">
                <a16:creationId xmlns:a16="http://schemas.microsoft.com/office/drawing/2014/main" id="{8ABAEFC9-32E3-4F73-B2AE-6789D828C597}"/>
              </a:ext>
            </a:extLst>
          </p:cNvPr>
          <p:cNvSpPr txBox="1">
            <a:spLocks noChangeArrowheads="1"/>
          </p:cNvSpPr>
          <p:nvPr/>
        </p:nvSpPr>
        <p:spPr bwMode="auto">
          <a:xfrm>
            <a:off x="1295400" y="4953000"/>
            <a:ext cx="6781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400"/>
              <a:t>The “mouth man” or “spokes person” for the family was usually the oldest son or brother</a:t>
            </a:r>
          </a:p>
        </p:txBody>
      </p:sp>
      <p:sp>
        <p:nvSpPr>
          <p:cNvPr id="37901" name="Oval 1037">
            <a:extLst>
              <a:ext uri="{FF2B5EF4-FFF2-40B4-BE49-F238E27FC236}">
                <a16:creationId xmlns:a16="http://schemas.microsoft.com/office/drawing/2014/main" id="{43640BD2-D5EF-4598-84B3-F9CA52F36BD1}"/>
              </a:ext>
            </a:extLst>
          </p:cNvPr>
          <p:cNvSpPr>
            <a:spLocks noChangeArrowheads="1"/>
          </p:cNvSpPr>
          <p:nvPr/>
        </p:nvSpPr>
        <p:spPr bwMode="auto">
          <a:xfrm>
            <a:off x="1295400" y="838200"/>
            <a:ext cx="6858000" cy="4953000"/>
          </a:xfrm>
          <a:prstGeom prst="ellipse">
            <a:avLst/>
          </a:prstGeom>
          <a:solidFill>
            <a:schemeClr val="folHlink"/>
          </a:solidFill>
          <a:ln w="9525">
            <a:solidFill>
              <a:schemeClr val="tx1"/>
            </a:solidFill>
            <a:round/>
            <a:headEnd/>
            <a:tailEnd/>
          </a:ln>
        </p:spPr>
        <p:txBody>
          <a:bodyPr wrap="none" anchor="ct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600">
                <a:solidFill>
                  <a:schemeClr val="bg1"/>
                </a:solidFill>
              </a:rPr>
              <a:t>Well known history and </a:t>
            </a:r>
          </a:p>
          <a:p>
            <a:pPr algn="ctr">
              <a:spcBef>
                <a:spcPct val="0"/>
              </a:spcBef>
              <a:buClrTx/>
              <a:buSzTx/>
              <a:buFontTx/>
              <a:buNone/>
            </a:pPr>
            <a:r>
              <a:rPr lang="en-US" altLang="en-US" sz="3600">
                <a:solidFill>
                  <a:schemeClr val="bg1"/>
                </a:solidFill>
              </a:rPr>
              <a:t>common everyday things were </a:t>
            </a:r>
          </a:p>
          <a:p>
            <a:pPr algn="ctr">
              <a:spcBef>
                <a:spcPct val="0"/>
              </a:spcBef>
              <a:buClrTx/>
              <a:buSzTx/>
              <a:buFontTx/>
              <a:buNone/>
            </a:pPr>
            <a:r>
              <a:rPr lang="en-US" altLang="en-US" sz="3600">
                <a:solidFill>
                  <a:schemeClr val="bg1"/>
                </a:solidFill>
              </a:rPr>
              <a:t>used to make a word so people </a:t>
            </a:r>
          </a:p>
          <a:p>
            <a:pPr algn="ctr">
              <a:spcBef>
                <a:spcPct val="0"/>
              </a:spcBef>
              <a:buClrTx/>
              <a:buSzTx/>
              <a:buFontTx/>
              <a:buNone/>
            </a:pPr>
            <a:r>
              <a:rPr lang="en-US" altLang="en-US" sz="3600">
                <a:solidFill>
                  <a:schemeClr val="bg1"/>
                </a:solidFill>
              </a:rPr>
              <a:t>could remember it</a:t>
            </a:r>
          </a:p>
        </p:txBody>
      </p:sp>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7901"/>
                                        </p:tgtEl>
                                        <p:attrNameLst>
                                          <p:attrName>style.visibility</p:attrName>
                                        </p:attrNameLst>
                                      </p:cBhvr>
                                      <p:to>
                                        <p:strVal val="visible"/>
                                      </p:to>
                                    </p:set>
                                    <p:animEffect transition="in" filter="barn(inHorizontal)">
                                      <p:cBhvr>
                                        <p:cTn id="7" dur="500"/>
                                        <p:tgtEl>
                                          <p:spTgt spid="37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1"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a:extLst>
              <a:ext uri="{FF2B5EF4-FFF2-40B4-BE49-F238E27FC236}">
                <a16:creationId xmlns:a16="http://schemas.microsoft.com/office/drawing/2014/main" id="{5EB00E4D-A1FF-4ADC-82DF-09DD3BD99FB8}"/>
              </a:ext>
            </a:extLst>
          </p:cNvPr>
          <p:cNvSpPr txBox="1">
            <a:spLocks noChangeArrowheads="1"/>
          </p:cNvSpPr>
          <p:nvPr/>
        </p:nvSpPr>
        <p:spPr bwMode="auto">
          <a:xfrm>
            <a:off x="152400" y="990600"/>
            <a:ext cx="86868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400">
                <a:solidFill>
                  <a:schemeClr val="tx2"/>
                </a:solidFill>
              </a:rPr>
              <a:t>And the man had connection with Eve his wife, and she became with child and gave birth to Cain, and said, I have got a man from the Lord. Then again she became with child and gave birth to Abel, his brother. And Abel was a keeper of sheep, but Cain was a farmer. And after a time, Cain gave to the Lord an offering of the fruits of the earth. And Abel gave an offering of the young lambs of his flock and of their fat. And the Lord was pleased with Abel's offering; But in Cain and his offering he had no pleasure. And Cain was angry and his face became sad. And the Lord said to Cain, Why are you angry? and why is your face sad? If you do well, will you not have honour? and if you do wrong, sin is waiting at the door, desiring to have you, but do not let it be your master. And Cain said to his brother, Let us go into the field: and when they were in the field, </a:t>
            </a:r>
            <a:r>
              <a:rPr lang="en-US" altLang="en-US" sz="2400">
                <a:solidFill>
                  <a:srgbClr val="CC3300"/>
                </a:solidFill>
              </a:rPr>
              <a:t>Cain made an attack on his brother Abel and put him to death.</a:t>
            </a:r>
            <a:r>
              <a:rPr lang="en-US" altLang="en-US" sz="2400">
                <a:solidFill>
                  <a:schemeClr val="tx2"/>
                </a:solidFill>
              </a:rPr>
              <a:t> (Genesis 4:1-8 BBE) </a:t>
            </a:r>
          </a:p>
        </p:txBody>
      </p:sp>
      <p:sp>
        <p:nvSpPr>
          <p:cNvPr id="65539" name="Text Box 3">
            <a:extLst>
              <a:ext uri="{FF2B5EF4-FFF2-40B4-BE49-F238E27FC236}">
                <a16:creationId xmlns:a16="http://schemas.microsoft.com/office/drawing/2014/main" id="{CF00F02E-1D54-4405-8381-6217C83CB4BB}"/>
              </a:ext>
            </a:extLst>
          </p:cNvPr>
          <p:cNvSpPr txBox="1">
            <a:spLocks noChangeArrowheads="1"/>
          </p:cNvSpPr>
          <p:nvPr/>
        </p:nvSpPr>
        <p:spPr bwMode="auto">
          <a:xfrm>
            <a:off x="685800" y="228600"/>
            <a:ext cx="7924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4000">
                <a:solidFill>
                  <a:schemeClr val="tx2"/>
                </a:solidFill>
              </a:rPr>
              <a:t>The First Murder</a:t>
            </a:r>
          </a:p>
        </p:txBody>
      </p:sp>
      <p:sp>
        <p:nvSpPr>
          <p:cNvPr id="65540" name="Oval 4">
            <a:extLst>
              <a:ext uri="{FF2B5EF4-FFF2-40B4-BE49-F238E27FC236}">
                <a16:creationId xmlns:a16="http://schemas.microsoft.com/office/drawing/2014/main" id="{6BEE43EF-3634-41AC-8E4A-B24D0AF02BFB}"/>
              </a:ext>
            </a:extLst>
          </p:cNvPr>
          <p:cNvSpPr>
            <a:spLocks noChangeArrowheads="1"/>
          </p:cNvSpPr>
          <p:nvPr/>
        </p:nvSpPr>
        <p:spPr bwMode="auto">
          <a:xfrm>
            <a:off x="1219200" y="1676400"/>
            <a:ext cx="5410200" cy="4038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4000">
              <a:solidFill>
                <a:schemeClr val="tx2"/>
              </a:solidFill>
            </a:endParaRPr>
          </a:p>
        </p:txBody>
      </p:sp>
      <p:sp>
        <p:nvSpPr>
          <p:cNvPr id="71685" name="Oval 5">
            <a:extLst>
              <a:ext uri="{FF2B5EF4-FFF2-40B4-BE49-F238E27FC236}">
                <a16:creationId xmlns:a16="http://schemas.microsoft.com/office/drawing/2014/main" id="{D5D842D4-AEA6-4EFB-8D51-DF76F0167B58}"/>
              </a:ext>
            </a:extLst>
          </p:cNvPr>
          <p:cNvSpPr>
            <a:spLocks noChangeArrowheads="1"/>
          </p:cNvSpPr>
          <p:nvPr/>
        </p:nvSpPr>
        <p:spPr bwMode="auto">
          <a:xfrm>
            <a:off x="1905000" y="838200"/>
            <a:ext cx="5410200" cy="4648200"/>
          </a:xfrm>
          <a:prstGeom prst="ellipse">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4000">
                <a:solidFill>
                  <a:schemeClr val="bg1"/>
                </a:solidFill>
              </a:rPr>
              <a:t>The Older Brother,</a:t>
            </a:r>
          </a:p>
          <a:p>
            <a:pPr algn="ctr">
              <a:spcBef>
                <a:spcPct val="0"/>
              </a:spcBef>
              <a:buClrTx/>
              <a:buSzTx/>
              <a:buFontTx/>
              <a:buNone/>
            </a:pPr>
            <a:r>
              <a:rPr lang="en-US" altLang="en-US" sz="4000">
                <a:solidFill>
                  <a:schemeClr val="bg1"/>
                </a:solidFill>
              </a:rPr>
              <a:t>Cain, killed the</a:t>
            </a:r>
          </a:p>
          <a:p>
            <a:pPr algn="ctr">
              <a:spcBef>
                <a:spcPct val="0"/>
              </a:spcBef>
              <a:buClrTx/>
              <a:buSzTx/>
              <a:buFontTx/>
              <a:buNone/>
            </a:pPr>
            <a:r>
              <a:rPr lang="en-US" altLang="en-US" sz="4000">
                <a:solidFill>
                  <a:schemeClr val="bg1"/>
                </a:solidFill>
              </a:rPr>
              <a:t>Younger brother Abel</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71685"/>
                                        </p:tgtEl>
                                        <p:attrNameLst>
                                          <p:attrName>style.visibility</p:attrName>
                                        </p:attrNameLst>
                                      </p:cBhvr>
                                      <p:to>
                                        <p:strVal val="visible"/>
                                      </p:to>
                                    </p:set>
                                    <p:anim calcmode="lin" valueType="num">
                                      <p:cBhvr>
                                        <p:cTn id="7" dur="500" fill="hold"/>
                                        <p:tgtEl>
                                          <p:spTgt spid="71685"/>
                                        </p:tgtEl>
                                        <p:attrNameLst>
                                          <p:attrName>ppt_w</p:attrName>
                                        </p:attrNameLst>
                                      </p:cBhvr>
                                      <p:tavLst>
                                        <p:tav tm="0">
                                          <p:val>
                                            <p:strVal val="2/3*#ppt_w"/>
                                          </p:val>
                                        </p:tav>
                                        <p:tav tm="100000">
                                          <p:val>
                                            <p:strVal val="#ppt_w"/>
                                          </p:val>
                                        </p:tav>
                                      </p:tavLst>
                                    </p:anim>
                                    <p:anim calcmode="lin" valueType="num">
                                      <p:cBhvr>
                                        <p:cTn id="8" dur="500" fill="hold"/>
                                        <p:tgtEl>
                                          <p:spTgt spid="7168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6CF9200-1C79-437A-A22F-803B02F1C1FD}"/>
              </a:ext>
            </a:extLst>
          </p:cNvPr>
          <p:cNvSpPr>
            <a:spLocks noGrp="1" noChangeArrowheads="1"/>
          </p:cNvSpPr>
          <p:nvPr>
            <p:ph type="ctrTitle"/>
          </p:nvPr>
        </p:nvSpPr>
        <p:spPr>
          <a:xfrm>
            <a:off x="228600" y="609600"/>
            <a:ext cx="8610600" cy="3505200"/>
          </a:xfrm>
          <a:solidFill>
            <a:srgbClr val="CC3300"/>
          </a:solidFill>
        </p:spPr>
        <p:txBody>
          <a:bodyPr/>
          <a:lstStyle/>
          <a:p>
            <a:pPr algn="ctr"/>
            <a:r>
              <a:rPr lang="en-US" altLang="en-US" sz="3600" b="1">
                <a:solidFill>
                  <a:schemeClr val="bg1"/>
                </a:solidFill>
              </a:rPr>
              <a:t>And the Lord said, Truly, if Cain is put to death, seven lives will be taken for his. And the Lord put </a:t>
            </a:r>
            <a:r>
              <a:rPr lang="en-US" altLang="en-US" sz="3600" b="1" u="sng">
                <a:solidFill>
                  <a:schemeClr val="tx1"/>
                </a:solidFill>
              </a:rPr>
              <a:t>a mark on Cain</a:t>
            </a:r>
            <a:r>
              <a:rPr lang="en-US" altLang="en-US" sz="3600" b="1">
                <a:solidFill>
                  <a:schemeClr val="bg1"/>
                </a:solidFill>
              </a:rPr>
              <a:t> so that no one might put him to death. (Genesis 4:15)</a:t>
            </a:r>
            <a:r>
              <a:rPr lang="en-US" altLang="en-US" sz="3600" b="1"/>
              <a:t> </a:t>
            </a:r>
          </a:p>
        </p:txBody>
      </p:sp>
      <p:pic>
        <p:nvPicPr>
          <p:cNvPr id="67587" name="Picture 4">
            <a:extLst>
              <a:ext uri="{FF2B5EF4-FFF2-40B4-BE49-F238E27FC236}">
                <a16:creationId xmlns:a16="http://schemas.microsoft.com/office/drawing/2014/main" id="{E8EFADA6-80DB-4CCD-801C-4A52C07516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800600"/>
            <a:ext cx="12477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5">
            <a:extLst>
              <a:ext uri="{FF2B5EF4-FFF2-40B4-BE49-F238E27FC236}">
                <a16:creationId xmlns:a16="http://schemas.microsoft.com/office/drawing/2014/main" id="{5AD1D25B-0B28-41F2-A143-13DAA76B0C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724400"/>
            <a:ext cx="13239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6">
            <a:extLst>
              <a:ext uri="{FF2B5EF4-FFF2-40B4-BE49-F238E27FC236}">
                <a16:creationId xmlns:a16="http://schemas.microsoft.com/office/drawing/2014/main" id="{14A8DD33-510F-4395-B62A-E6A38A9A9D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4724400"/>
            <a:ext cx="1295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a:extLst>
              <a:ext uri="{FF2B5EF4-FFF2-40B4-BE49-F238E27FC236}">
                <a16:creationId xmlns:a16="http://schemas.microsoft.com/office/drawing/2014/main" id="{16169B7D-5721-4268-A11B-7B8DE16358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4343400"/>
            <a:ext cx="15621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8">
            <a:extLst>
              <a:ext uri="{FF2B5EF4-FFF2-40B4-BE49-F238E27FC236}">
                <a16:creationId xmlns:a16="http://schemas.microsoft.com/office/drawing/2014/main" id="{3888221C-EF21-4B5C-8CBF-04AC06605476}"/>
              </a:ext>
            </a:extLst>
          </p:cNvPr>
          <p:cNvSpPr txBox="1">
            <a:spLocks noChangeArrowheads="1"/>
          </p:cNvSpPr>
          <p:nvPr/>
        </p:nvSpPr>
        <p:spPr bwMode="auto">
          <a:xfrm>
            <a:off x="228600" y="5867400"/>
            <a:ext cx="640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a:t>MOUTH     </a:t>
            </a:r>
            <a:r>
              <a:rPr lang="en-US" altLang="en-US">
                <a:solidFill>
                  <a:srgbClr val="CC3300"/>
                </a:solidFill>
              </a:rPr>
              <a:t>MAN</a:t>
            </a:r>
            <a:r>
              <a:rPr lang="en-US" altLang="en-US"/>
              <a:t>    </a:t>
            </a:r>
            <a:r>
              <a:rPr lang="en-US" altLang="en-US">
                <a:solidFill>
                  <a:schemeClr val="accent2"/>
                </a:solidFill>
              </a:rPr>
              <a:t>ELDEST SON</a:t>
            </a:r>
            <a:endParaRPr lang="en-US" altLang="en-US"/>
          </a:p>
        </p:txBody>
      </p:sp>
      <p:sp>
        <p:nvSpPr>
          <p:cNvPr id="67592" name="Text Box 9">
            <a:extLst>
              <a:ext uri="{FF2B5EF4-FFF2-40B4-BE49-F238E27FC236}">
                <a16:creationId xmlns:a16="http://schemas.microsoft.com/office/drawing/2014/main" id="{42827555-CD78-4853-9393-7E36CEC5C6D3}"/>
              </a:ext>
            </a:extLst>
          </p:cNvPr>
          <p:cNvSpPr txBox="1">
            <a:spLocks noChangeArrowheads="1"/>
          </p:cNvSpPr>
          <p:nvPr/>
        </p:nvSpPr>
        <p:spPr bwMode="auto">
          <a:xfrm>
            <a:off x="1676400" y="4648200"/>
            <a:ext cx="4572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a:p>
            <a:pPr>
              <a:spcBef>
                <a:spcPct val="50000"/>
              </a:spcBef>
              <a:buClrTx/>
              <a:buSzTx/>
              <a:buFontTx/>
              <a:buNone/>
            </a:pPr>
            <a:endParaRPr lang="en-US" altLang="en-US" sz="6000"/>
          </a:p>
        </p:txBody>
      </p:sp>
      <p:sp>
        <p:nvSpPr>
          <p:cNvPr id="67593" name="Text Box 10">
            <a:extLst>
              <a:ext uri="{FF2B5EF4-FFF2-40B4-BE49-F238E27FC236}">
                <a16:creationId xmlns:a16="http://schemas.microsoft.com/office/drawing/2014/main" id="{B4AE7D6C-855F-4819-B31F-64815E0B454E}"/>
              </a:ext>
            </a:extLst>
          </p:cNvPr>
          <p:cNvSpPr txBox="1">
            <a:spLocks noChangeArrowheads="1"/>
          </p:cNvSpPr>
          <p:nvPr/>
        </p:nvSpPr>
        <p:spPr bwMode="auto">
          <a:xfrm>
            <a:off x="3657600" y="4724400"/>
            <a:ext cx="53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18443" name="Text Box 11">
            <a:extLst>
              <a:ext uri="{FF2B5EF4-FFF2-40B4-BE49-F238E27FC236}">
                <a16:creationId xmlns:a16="http://schemas.microsoft.com/office/drawing/2014/main" id="{6AA6636C-1622-4F6F-B6C5-9D890D53FB22}"/>
              </a:ext>
            </a:extLst>
          </p:cNvPr>
          <p:cNvSpPr txBox="1">
            <a:spLocks noChangeArrowheads="1"/>
          </p:cNvSpPr>
          <p:nvPr/>
        </p:nvSpPr>
        <p:spPr bwMode="auto">
          <a:xfrm>
            <a:off x="6629400" y="58674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800">
                <a:solidFill>
                  <a:schemeClr val="tx2"/>
                </a:solidFill>
              </a:rPr>
              <a:t>Cruel,Violent</a:t>
            </a:r>
          </a:p>
        </p:txBody>
      </p:sp>
      <p:sp>
        <p:nvSpPr>
          <p:cNvPr id="18444" name="Oval 12">
            <a:extLst>
              <a:ext uri="{FF2B5EF4-FFF2-40B4-BE49-F238E27FC236}">
                <a16:creationId xmlns:a16="http://schemas.microsoft.com/office/drawing/2014/main" id="{A156E339-896E-4722-9D90-5D8F04BD4303}"/>
              </a:ext>
            </a:extLst>
          </p:cNvPr>
          <p:cNvSpPr>
            <a:spLocks noChangeArrowheads="1"/>
          </p:cNvSpPr>
          <p:nvPr/>
        </p:nvSpPr>
        <p:spPr bwMode="auto">
          <a:xfrm>
            <a:off x="1447800" y="381000"/>
            <a:ext cx="6019800" cy="4343400"/>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a:solidFill>
                  <a:schemeClr val="tx2"/>
                </a:solidFill>
              </a:rPr>
              <a:t>The First Older Brother</a:t>
            </a:r>
          </a:p>
          <a:p>
            <a:pPr algn="ctr">
              <a:spcBef>
                <a:spcPct val="0"/>
              </a:spcBef>
              <a:buClrTx/>
              <a:buSzTx/>
              <a:buFontTx/>
              <a:buNone/>
            </a:pPr>
            <a:r>
              <a:rPr lang="en-US" altLang="en-US">
                <a:solidFill>
                  <a:schemeClr val="tx2"/>
                </a:solidFill>
              </a:rPr>
              <a:t>in the Bible was violent</a:t>
            </a:r>
          </a:p>
          <a:p>
            <a:pPr algn="ctr">
              <a:spcBef>
                <a:spcPct val="0"/>
              </a:spcBef>
              <a:buClrTx/>
              <a:buSzTx/>
              <a:buFontTx/>
              <a:buNone/>
            </a:pPr>
            <a:r>
              <a:rPr lang="en-US" altLang="en-US">
                <a:solidFill>
                  <a:schemeClr val="tx2"/>
                </a:solidFill>
              </a:rPr>
              <a:t>The words for “elder son” </a:t>
            </a:r>
          </a:p>
          <a:p>
            <a:pPr algn="ctr">
              <a:spcBef>
                <a:spcPct val="0"/>
              </a:spcBef>
              <a:buClrTx/>
              <a:buSzTx/>
              <a:buFontTx/>
              <a:buNone/>
            </a:pPr>
            <a:r>
              <a:rPr lang="en-US" altLang="en-US">
                <a:solidFill>
                  <a:schemeClr val="tx2"/>
                </a:solidFill>
              </a:rPr>
              <a:t>and “violent” are both </a:t>
            </a:r>
          </a:p>
          <a:p>
            <a:pPr algn="ctr">
              <a:spcBef>
                <a:spcPct val="0"/>
              </a:spcBef>
              <a:buClrTx/>
              <a:buSzTx/>
              <a:buFontTx/>
              <a:buNone/>
            </a:pPr>
            <a:r>
              <a:rPr lang="en-US" altLang="en-US">
                <a:solidFill>
                  <a:schemeClr val="tx2"/>
                </a:solidFill>
              </a:rPr>
              <a:t>Pronounced </a:t>
            </a:r>
            <a:r>
              <a:rPr lang="en-US" altLang="en-US">
                <a:solidFill>
                  <a:srgbClr val="CC3300"/>
                </a:solidFill>
              </a:rPr>
              <a:t>“SHUN”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8440">
                                            <p:txEl>
                                              <p:pRg st="0" end="0"/>
                                            </p:txEl>
                                          </p:spTgt>
                                        </p:tgtEl>
                                        <p:attrNameLst>
                                          <p:attrName>style.visibility</p:attrName>
                                        </p:attrNameLst>
                                      </p:cBhvr>
                                      <p:to>
                                        <p:strVal val="visible"/>
                                      </p:to>
                                    </p:set>
                                    <p:animEffect transition="in" filter="box(out)">
                                      <p:cBhvr>
                                        <p:cTn id="7" dur="500"/>
                                        <p:tgtEl>
                                          <p:spTgt spid="184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blinds(horizontal)">
                                      <p:cBhvr>
                                        <p:cTn id="12" dur="500"/>
                                        <p:tgtEl>
                                          <p:spTgt spid="184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8439"/>
                                        </p:tgtEl>
                                        <p:attrNameLst>
                                          <p:attrName>style.visibility</p:attrName>
                                        </p:attrNameLst>
                                      </p:cBhvr>
                                      <p:to>
                                        <p:strVal val="visible"/>
                                      </p:to>
                                    </p:set>
                                    <p:animEffect transition="in" filter="wipe(up)">
                                      <p:cBhvr>
                                        <p:cTn id="17" dur="500"/>
                                        <p:tgtEl>
                                          <p:spTgt spid="18439"/>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8443"/>
                                        </p:tgtEl>
                                        <p:attrNameLst>
                                          <p:attrName>style.visibility</p:attrName>
                                        </p:attrNameLst>
                                      </p:cBhvr>
                                      <p:to>
                                        <p:strVal val="visible"/>
                                      </p:to>
                                    </p:set>
                                    <p:animEffect transition="in" filter="checkerboard(across)">
                                      <p:cBhvr>
                                        <p:cTn id="21" dur="500"/>
                                        <p:tgtEl>
                                          <p:spTgt spid="1844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8444"/>
                                        </p:tgtEl>
                                        <p:attrNameLst>
                                          <p:attrName>style.visibility</p:attrName>
                                        </p:attrNameLst>
                                      </p:cBhvr>
                                      <p:to>
                                        <p:strVal val="visible"/>
                                      </p:to>
                                    </p:set>
                                    <p:animEffect transition="in" filter="wipe(up)">
                                      <p:cBhvr>
                                        <p:cTn id="26" dur="500"/>
                                        <p:tgtEl>
                                          <p:spTgt spid="18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autoUpdateAnimBg="0"/>
      <p:bldP spid="18440" grpId="0" build="p" autoUpdateAnimBg="0"/>
      <p:bldP spid="18443" grpId="0" autoUpdateAnimBg="0"/>
      <p:bldP spid="18444"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52F7EA8-AF93-4ADC-9BD3-B8BDB89EDDF1}"/>
              </a:ext>
            </a:extLst>
          </p:cNvPr>
          <p:cNvSpPr>
            <a:spLocks noGrp="1" noChangeArrowheads="1"/>
          </p:cNvSpPr>
          <p:nvPr>
            <p:ph type="title"/>
          </p:nvPr>
        </p:nvSpPr>
        <p:spPr>
          <a:xfrm>
            <a:off x="838200" y="152400"/>
            <a:ext cx="7772400" cy="762000"/>
          </a:xfrm>
        </p:spPr>
        <p:txBody>
          <a:bodyPr/>
          <a:lstStyle/>
          <a:p>
            <a:pPr algn="ctr"/>
            <a:r>
              <a:rPr lang="en-US" altLang="en-US"/>
              <a:t>The Great World Flood</a:t>
            </a:r>
          </a:p>
        </p:txBody>
      </p:sp>
      <p:sp>
        <p:nvSpPr>
          <p:cNvPr id="72707" name="Text Box 3">
            <a:extLst>
              <a:ext uri="{FF2B5EF4-FFF2-40B4-BE49-F238E27FC236}">
                <a16:creationId xmlns:a16="http://schemas.microsoft.com/office/drawing/2014/main" id="{83D36AD0-7EDA-4F90-86B6-1A4CD1FFBBC8}"/>
              </a:ext>
            </a:extLst>
          </p:cNvPr>
          <p:cNvSpPr txBox="1">
            <a:spLocks noChangeArrowheads="1"/>
          </p:cNvSpPr>
          <p:nvPr/>
        </p:nvSpPr>
        <p:spPr bwMode="auto">
          <a:xfrm>
            <a:off x="838200" y="2209800"/>
            <a:ext cx="77724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400">
                <a:solidFill>
                  <a:schemeClr val="tx2"/>
                </a:solidFill>
              </a:rPr>
              <a:t>And the earth was evil in God's eyes and full of violent ways. And God, looking on the earth, saw that it was evil: .…And God said to Noah, The end of all flesh has come; ….and now I will put an end to them with the earth. Make for yourself an </a:t>
            </a:r>
            <a:r>
              <a:rPr lang="en-US" altLang="en-US" sz="2400" u="sng">
                <a:solidFill>
                  <a:srgbClr val="CC3300"/>
                </a:solidFill>
              </a:rPr>
              <a:t>ark</a:t>
            </a:r>
            <a:r>
              <a:rPr lang="en-US" altLang="en-US" sz="2400">
                <a:solidFill>
                  <a:schemeClr val="tx2"/>
                </a:solidFill>
              </a:rPr>
              <a:t> of gopher wood with rooms in it, and make it safe from the water inside and out. …..For truly, I will send a </a:t>
            </a:r>
            <a:r>
              <a:rPr lang="en-US" altLang="en-US" sz="2400" u="sng">
                <a:solidFill>
                  <a:srgbClr val="CC3300"/>
                </a:solidFill>
              </a:rPr>
              <a:t>great flood</a:t>
            </a:r>
            <a:r>
              <a:rPr lang="en-US" altLang="en-US" sz="2400">
                <a:solidFill>
                  <a:schemeClr val="tx2"/>
                </a:solidFill>
              </a:rPr>
              <a:t> of waters over the earth, …everything on the earth will come to an end. But with you I will make an agreement; and </a:t>
            </a:r>
            <a:r>
              <a:rPr lang="en-US" altLang="en-US" sz="2400">
                <a:solidFill>
                  <a:srgbClr val="CC3300"/>
                </a:solidFill>
              </a:rPr>
              <a:t>you will come into the ark, you and your sons and your wife and your sons' wives with you.</a:t>
            </a:r>
            <a:r>
              <a:rPr lang="en-US" altLang="en-US" sz="2400">
                <a:solidFill>
                  <a:schemeClr val="tx2"/>
                </a:solidFill>
              </a:rPr>
              <a:t> (Genesis 6:11-18 BBE) </a:t>
            </a:r>
          </a:p>
        </p:txBody>
      </p:sp>
      <p:sp>
        <p:nvSpPr>
          <p:cNvPr id="72709" name="Text Box 5">
            <a:extLst>
              <a:ext uri="{FF2B5EF4-FFF2-40B4-BE49-F238E27FC236}">
                <a16:creationId xmlns:a16="http://schemas.microsoft.com/office/drawing/2014/main" id="{31D69F59-39F7-4FF4-BD8A-536D7C8F0C7E}"/>
              </a:ext>
            </a:extLst>
          </p:cNvPr>
          <p:cNvSpPr txBox="1">
            <a:spLocks noChangeArrowheads="1"/>
          </p:cNvSpPr>
          <p:nvPr/>
        </p:nvSpPr>
        <p:spPr bwMode="auto">
          <a:xfrm>
            <a:off x="762000" y="990600"/>
            <a:ext cx="7772400" cy="579438"/>
          </a:xfrm>
          <a:prstGeom prst="rect">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a:solidFill>
                  <a:schemeClr val="bg1"/>
                </a:solidFill>
              </a:rPr>
              <a:t>Noah, his wife, three sons, and their wives</a:t>
            </a:r>
          </a:p>
        </p:txBody>
      </p:sp>
      <p:sp>
        <p:nvSpPr>
          <p:cNvPr id="72710" name="Oval 6">
            <a:extLst>
              <a:ext uri="{FF2B5EF4-FFF2-40B4-BE49-F238E27FC236}">
                <a16:creationId xmlns:a16="http://schemas.microsoft.com/office/drawing/2014/main" id="{6698FCC4-432F-4F6D-A4E0-C107803C0366}"/>
              </a:ext>
            </a:extLst>
          </p:cNvPr>
          <p:cNvSpPr>
            <a:spLocks noChangeArrowheads="1"/>
          </p:cNvSpPr>
          <p:nvPr/>
        </p:nvSpPr>
        <p:spPr bwMode="auto">
          <a:xfrm>
            <a:off x="1600200" y="1447800"/>
            <a:ext cx="6400800" cy="4572000"/>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4800">
                <a:solidFill>
                  <a:schemeClr val="tx2"/>
                </a:solidFill>
              </a:rPr>
              <a:t>Eight people on</a:t>
            </a:r>
          </a:p>
          <a:p>
            <a:pPr algn="ctr">
              <a:spcBef>
                <a:spcPct val="0"/>
              </a:spcBef>
              <a:buClrTx/>
              <a:buSzTx/>
              <a:buFontTx/>
              <a:buNone/>
            </a:pPr>
            <a:r>
              <a:rPr lang="en-US" altLang="en-US" sz="4800">
                <a:solidFill>
                  <a:schemeClr val="tx2"/>
                </a:solidFill>
              </a:rPr>
              <a:t>the boat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2709"/>
                                        </p:tgtEl>
                                        <p:attrNameLst>
                                          <p:attrName>style.visibility</p:attrName>
                                        </p:attrNameLst>
                                      </p:cBhvr>
                                      <p:to>
                                        <p:strVal val="visible"/>
                                      </p:to>
                                    </p:set>
                                    <p:anim calcmode="lin" valueType="num">
                                      <p:cBhvr additive="base">
                                        <p:cTn id="7" dur="500" fill="hold"/>
                                        <p:tgtEl>
                                          <p:spTgt spid="72709"/>
                                        </p:tgtEl>
                                        <p:attrNameLst>
                                          <p:attrName>ppt_x</p:attrName>
                                        </p:attrNameLst>
                                      </p:cBhvr>
                                      <p:tavLst>
                                        <p:tav tm="0">
                                          <p:val>
                                            <p:strVal val="0-#ppt_w/2"/>
                                          </p:val>
                                        </p:tav>
                                        <p:tav tm="100000">
                                          <p:val>
                                            <p:strVal val="#ppt_x"/>
                                          </p:val>
                                        </p:tav>
                                      </p:tavLst>
                                    </p:anim>
                                    <p:anim calcmode="lin" valueType="num">
                                      <p:cBhvr additive="base">
                                        <p:cTn id="8" dur="500" fill="hold"/>
                                        <p:tgtEl>
                                          <p:spTgt spid="7270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72707"/>
                                        </p:tgtEl>
                                        <p:attrNameLst>
                                          <p:attrName>style.visibility</p:attrName>
                                        </p:attrNameLst>
                                      </p:cBhvr>
                                      <p:to>
                                        <p:strVal val="visible"/>
                                      </p:to>
                                    </p:set>
                                    <p:animEffect transition="in" filter="box(in)">
                                      <p:cBhvr>
                                        <p:cTn id="13" dur="500"/>
                                        <p:tgtEl>
                                          <p:spTgt spid="7270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72710"/>
                                        </p:tgtEl>
                                        <p:attrNameLst>
                                          <p:attrName>style.visibility</p:attrName>
                                        </p:attrNameLst>
                                      </p:cBhvr>
                                      <p:to>
                                        <p:strVal val="visible"/>
                                      </p:to>
                                    </p:set>
                                    <p:animEffect transition="in" filter="barn(inHorizontal)">
                                      <p:cBhvr>
                                        <p:cTn id="18" dur="500"/>
                                        <p:tgtEl>
                                          <p:spTgt spid="72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utoUpdateAnimBg="0"/>
      <p:bldP spid="72709" grpId="0" animBg="1" autoUpdateAnimBg="0"/>
      <p:bldP spid="72710"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B3E3EC5C-EF50-42FA-84FE-CAF320C79FE3}"/>
              </a:ext>
            </a:extLst>
          </p:cNvPr>
          <p:cNvSpPr>
            <a:spLocks noGrp="1" noChangeArrowheads="1"/>
          </p:cNvSpPr>
          <p:nvPr>
            <p:ph type="ctrTitle"/>
          </p:nvPr>
        </p:nvSpPr>
        <p:spPr>
          <a:xfrm>
            <a:off x="2401888" y="0"/>
            <a:ext cx="4344987" cy="1143000"/>
          </a:xfrm>
        </p:spPr>
        <p:txBody>
          <a:bodyPr/>
          <a:lstStyle/>
          <a:p>
            <a:pPr algn="ctr"/>
            <a:r>
              <a:rPr lang="en-US" altLang="en-US" b="1"/>
              <a:t>GEN.6:5-8; 7:7</a:t>
            </a:r>
          </a:p>
        </p:txBody>
      </p:sp>
      <p:pic>
        <p:nvPicPr>
          <p:cNvPr id="28676" name="Picture 4">
            <a:extLst>
              <a:ext uri="{FF2B5EF4-FFF2-40B4-BE49-F238E27FC236}">
                <a16:creationId xmlns:a16="http://schemas.microsoft.com/office/drawing/2014/main" id="{C3B8CF10-3CDA-4E1A-B787-7CDD66CAC2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43000"/>
            <a:ext cx="1295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a:extLst>
              <a:ext uri="{FF2B5EF4-FFF2-40B4-BE49-F238E27FC236}">
                <a16:creationId xmlns:a16="http://schemas.microsoft.com/office/drawing/2014/main" id="{893665CF-6140-4864-84E7-7136182573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066800"/>
            <a:ext cx="120015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a:extLst>
              <a:ext uri="{FF2B5EF4-FFF2-40B4-BE49-F238E27FC236}">
                <a16:creationId xmlns:a16="http://schemas.microsoft.com/office/drawing/2014/main" id="{6E6E3DED-F90B-41CD-8412-23829A49CF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914400"/>
            <a:ext cx="12668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a:extLst>
              <a:ext uri="{FF2B5EF4-FFF2-40B4-BE49-F238E27FC236}">
                <a16:creationId xmlns:a16="http://schemas.microsoft.com/office/drawing/2014/main" id="{E2698B7A-3D2E-45B3-85CF-720AF4DB48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838200"/>
            <a:ext cx="16002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Text Box 9">
            <a:extLst>
              <a:ext uri="{FF2B5EF4-FFF2-40B4-BE49-F238E27FC236}">
                <a16:creationId xmlns:a16="http://schemas.microsoft.com/office/drawing/2014/main" id="{C9100E4A-37D3-415D-A610-16BF3E4751DE}"/>
              </a:ext>
            </a:extLst>
          </p:cNvPr>
          <p:cNvSpPr txBox="1">
            <a:spLocks noChangeArrowheads="1"/>
          </p:cNvSpPr>
          <p:nvPr/>
        </p:nvSpPr>
        <p:spPr bwMode="auto">
          <a:xfrm>
            <a:off x="2133600" y="1066800"/>
            <a:ext cx="45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71688" name="Text Box 10">
            <a:extLst>
              <a:ext uri="{FF2B5EF4-FFF2-40B4-BE49-F238E27FC236}">
                <a16:creationId xmlns:a16="http://schemas.microsoft.com/office/drawing/2014/main" id="{2DA554D7-CF55-4BF8-96C0-C3A38FE0B713}"/>
              </a:ext>
            </a:extLst>
          </p:cNvPr>
          <p:cNvSpPr txBox="1">
            <a:spLocks noChangeArrowheads="1"/>
          </p:cNvSpPr>
          <p:nvPr/>
        </p:nvSpPr>
        <p:spPr bwMode="auto">
          <a:xfrm>
            <a:off x="4191000" y="1066800"/>
            <a:ext cx="45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71689" name="Text Box 11">
            <a:extLst>
              <a:ext uri="{FF2B5EF4-FFF2-40B4-BE49-F238E27FC236}">
                <a16:creationId xmlns:a16="http://schemas.microsoft.com/office/drawing/2014/main" id="{968BDC3C-36BA-4C79-A64E-A63E378B640D}"/>
              </a:ext>
            </a:extLst>
          </p:cNvPr>
          <p:cNvSpPr txBox="1">
            <a:spLocks noChangeArrowheads="1"/>
          </p:cNvSpPr>
          <p:nvPr/>
        </p:nvSpPr>
        <p:spPr bwMode="auto">
          <a:xfrm>
            <a:off x="6400800" y="990600"/>
            <a:ext cx="53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28685" name="Text Box 13">
            <a:extLst>
              <a:ext uri="{FF2B5EF4-FFF2-40B4-BE49-F238E27FC236}">
                <a16:creationId xmlns:a16="http://schemas.microsoft.com/office/drawing/2014/main" id="{0A5BAD38-CFC7-4798-AC2B-84B53B5E2DE6}"/>
              </a:ext>
            </a:extLst>
          </p:cNvPr>
          <p:cNvSpPr txBox="1">
            <a:spLocks noChangeArrowheads="1"/>
          </p:cNvSpPr>
          <p:nvPr/>
        </p:nvSpPr>
        <p:spPr bwMode="auto">
          <a:xfrm>
            <a:off x="4724400" y="21336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800">
                <a:solidFill>
                  <a:schemeClr val="tx2"/>
                </a:solidFill>
              </a:rPr>
              <a:t>Boat</a:t>
            </a:r>
          </a:p>
        </p:txBody>
      </p:sp>
      <p:sp>
        <p:nvSpPr>
          <p:cNvPr id="28686" name="Text Box 14">
            <a:extLst>
              <a:ext uri="{FF2B5EF4-FFF2-40B4-BE49-F238E27FC236}">
                <a16:creationId xmlns:a16="http://schemas.microsoft.com/office/drawing/2014/main" id="{3692E59D-D06E-456B-A543-2BBEE8F96B6F}"/>
              </a:ext>
            </a:extLst>
          </p:cNvPr>
          <p:cNvSpPr txBox="1">
            <a:spLocks noChangeArrowheads="1"/>
          </p:cNvSpPr>
          <p:nvPr/>
        </p:nvSpPr>
        <p:spPr bwMode="auto">
          <a:xfrm>
            <a:off x="7086600" y="2057400"/>
            <a:ext cx="1600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800">
                <a:solidFill>
                  <a:schemeClr val="tx2"/>
                </a:solidFill>
              </a:rPr>
              <a:t>Large Ship</a:t>
            </a:r>
          </a:p>
        </p:txBody>
      </p:sp>
      <p:sp>
        <p:nvSpPr>
          <p:cNvPr id="28687" name="Text Box 15">
            <a:extLst>
              <a:ext uri="{FF2B5EF4-FFF2-40B4-BE49-F238E27FC236}">
                <a16:creationId xmlns:a16="http://schemas.microsoft.com/office/drawing/2014/main" id="{DB05C1BF-D631-4186-9F4B-C0387A39D53A}"/>
              </a:ext>
            </a:extLst>
          </p:cNvPr>
          <p:cNvSpPr txBox="1">
            <a:spLocks noChangeArrowheads="1"/>
          </p:cNvSpPr>
          <p:nvPr/>
        </p:nvSpPr>
        <p:spPr bwMode="auto">
          <a:xfrm>
            <a:off x="533400" y="21336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800">
                <a:solidFill>
                  <a:schemeClr val="tx2"/>
                </a:solidFill>
              </a:rPr>
              <a:t>Person</a:t>
            </a:r>
          </a:p>
        </p:txBody>
      </p:sp>
      <p:sp>
        <p:nvSpPr>
          <p:cNvPr id="28688" name="Text Box 16">
            <a:extLst>
              <a:ext uri="{FF2B5EF4-FFF2-40B4-BE49-F238E27FC236}">
                <a16:creationId xmlns:a16="http://schemas.microsoft.com/office/drawing/2014/main" id="{BB7F1185-1C28-4881-880B-2D7DD811BB97}"/>
              </a:ext>
            </a:extLst>
          </p:cNvPr>
          <p:cNvSpPr txBox="1">
            <a:spLocks noChangeArrowheads="1"/>
          </p:cNvSpPr>
          <p:nvPr/>
        </p:nvSpPr>
        <p:spPr bwMode="auto">
          <a:xfrm>
            <a:off x="2590800" y="21336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800">
                <a:solidFill>
                  <a:schemeClr val="tx2"/>
                </a:solidFill>
              </a:rPr>
              <a:t>Eight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dissolve">
                                      <p:cBhvr>
                                        <p:cTn id="7" dur="500"/>
                                        <p:tgtEl>
                                          <p:spTgt spid="2867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8685"/>
                                        </p:tgtEl>
                                        <p:attrNameLst>
                                          <p:attrName>style.visibility</p:attrName>
                                        </p:attrNameLst>
                                      </p:cBhvr>
                                      <p:to>
                                        <p:strVal val="visible"/>
                                      </p:to>
                                    </p:set>
                                    <p:animEffect transition="in" filter="dissolve">
                                      <p:cBhvr>
                                        <p:cTn id="11" dur="500"/>
                                        <p:tgtEl>
                                          <p:spTgt spid="2868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28679"/>
                                        </p:tgtEl>
                                        <p:attrNameLst>
                                          <p:attrName>style.visibility</p:attrName>
                                        </p:attrNameLst>
                                      </p:cBhvr>
                                      <p:to>
                                        <p:strVal val="visible"/>
                                      </p:to>
                                    </p:set>
                                    <p:animEffect transition="in" filter="dissolve">
                                      <p:cBhvr>
                                        <p:cTn id="16" dur="500"/>
                                        <p:tgtEl>
                                          <p:spTgt spid="28679"/>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28686"/>
                                        </p:tgtEl>
                                        <p:attrNameLst>
                                          <p:attrName>style.visibility</p:attrName>
                                        </p:attrNameLst>
                                      </p:cBhvr>
                                      <p:to>
                                        <p:strVal val="visible"/>
                                      </p:to>
                                    </p:set>
                                    <p:animEffect transition="in" filter="dissolve">
                                      <p:cBhvr>
                                        <p:cTn id="20" dur="500"/>
                                        <p:tgtEl>
                                          <p:spTgt spid="2868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28676"/>
                                        </p:tgtEl>
                                        <p:attrNameLst>
                                          <p:attrName>style.visibility</p:attrName>
                                        </p:attrNameLst>
                                      </p:cBhvr>
                                      <p:to>
                                        <p:strVal val="visible"/>
                                      </p:to>
                                    </p:set>
                                    <p:animEffect transition="in" filter="dissolve">
                                      <p:cBhvr>
                                        <p:cTn id="25" dur="500"/>
                                        <p:tgtEl>
                                          <p:spTgt spid="28676"/>
                                        </p:tgtEl>
                                      </p:cBhvr>
                                    </p:animEffect>
                                  </p:childTnLst>
                                </p:cTn>
                              </p:par>
                            </p:childTnLst>
                          </p:cTn>
                        </p:par>
                        <p:par>
                          <p:cTn id="26" fill="hold" nodeType="afterGroup">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28687"/>
                                        </p:tgtEl>
                                        <p:attrNameLst>
                                          <p:attrName>style.visibility</p:attrName>
                                        </p:attrNameLst>
                                      </p:cBhvr>
                                      <p:to>
                                        <p:strVal val="visible"/>
                                      </p:to>
                                    </p:set>
                                    <p:animEffect transition="in" filter="dissolve">
                                      <p:cBhvr>
                                        <p:cTn id="29" dur="500"/>
                                        <p:tgtEl>
                                          <p:spTgt spid="2868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28677"/>
                                        </p:tgtEl>
                                        <p:attrNameLst>
                                          <p:attrName>style.visibility</p:attrName>
                                        </p:attrNameLst>
                                      </p:cBhvr>
                                      <p:to>
                                        <p:strVal val="visible"/>
                                      </p:to>
                                    </p:set>
                                    <p:animEffect transition="in" filter="dissolve">
                                      <p:cBhvr>
                                        <p:cTn id="34" dur="500"/>
                                        <p:tgtEl>
                                          <p:spTgt spid="28677"/>
                                        </p:tgtEl>
                                      </p:cBhvr>
                                    </p:animEffect>
                                  </p:childTnLst>
                                </p:cTn>
                              </p:par>
                            </p:childTnLst>
                          </p:cTn>
                        </p:par>
                        <p:par>
                          <p:cTn id="35" fill="hold" nodeType="afterGroup">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28688"/>
                                        </p:tgtEl>
                                        <p:attrNameLst>
                                          <p:attrName>style.visibility</p:attrName>
                                        </p:attrNameLst>
                                      </p:cBhvr>
                                      <p:to>
                                        <p:strVal val="visible"/>
                                      </p:to>
                                    </p:set>
                                    <p:animEffect transition="in" filter="dissolve">
                                      <p:cBhvr>
                                        <p:cTn id="38" dur="500"/>
                                        <p:tgtEl>
                                          <p:spTgt spid="28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5" grpId="0" autoUpdateAnimBg="0"/>
      <p:bldP spid="28686" grpId="0" autoUpdateAnimBg="0"/>
      <p:bldP spid="28687" grpId="0" autoUpdateAnimBg="0"/>
      <p:bldP spid="28688"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3">
            <a:extLst>
              <a:ext uri="{FF2B5EF4-FFF2-40B4-BE49-F238E27FC236}">
                <a16:creationId xmlns:a16="http://schemas.microsoft.com/office/drawing/2014/main" id="{BD706ADD-CE5A-4829-93A9-5C9DD42828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0"/>
            <a:ext cx="12192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4">
            <a:extLst>
              <a:ext uri="{FF2B5EF4-FFF2-40B4-BE49-F238E27FC236}">
                <a16:creationId xmlns:a16="http://schemas.microsoft.com/office/drawing/2014/main" id="{80A28A6B-0E4A-4A34-8450-A9E5E27D5F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0"/>
            <a:ext cx="106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5">
            <a:extLst>
              <a:ext uri="{FF2B5EF4-FFF2-40B4-BE49-F238E27FC236}">
                <a16:creationId xmlns:a16="http://schemas.microsoft.com/office/drawing/2014/main" id="{83C44635-3D03-4368-9C69-96DA001D00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0"/>
            <a:ext cx="1066800"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6">
            <a:extLst>
              <a:ext uri="{FF2B5EF4-FFF2-40B4-BE49-F238E27FC236}">
                <a16:creationId xmlns:a16="http://schemas.microsoft.com/office/drawing/2014/main" id="{1819CAAD-89EA-4184-A88A-50C89E40B0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0"/>
            <a:ext cx="129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Text Box 7">
            <a:extLst>
              <a:ext uri="{FF2B5EF4-FFF2-40B4-BE49-F238E27FC236}">
                <a16:creationId xmlns:a16="http://schemas.microsoft.com/office/drawing/2014/main" id="{C46692A5-2D76-4338-9F22-E4331F372A6C}"/>
              </a:ext>
            </a:extLst>
          </p:cNvPr>
          <p:cNvSpPr txBox="1">
            <a:spLocks noChangeArrowheads="1"/>
          </p:cNvSpPr>
          <p:nvPr/>
        </p:nvSpPr>
        <p:spPr bwMode="auto">
          <a:xfrm>
            <a:off x="2286000" y="0"/>
            <a:ext cx="45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73735" name="Text Box 8">
            <a:extLst>
              <a:ext uri="{FF2B5EF4-FFF2-40B4-BE49-F238E27FC236}">
                <a16:creationId xmlns:a16="http://schemas.microsoft.com/office/drawing/2014/main" id="{AE78112C-A3FE-4C8B-BA07-DA513EEF939F}"/>
              </a:ext>
            </a:extLst>
          </p:cNvPr>
          <p:cNvSpPr txBox="1">
            <a:spLocks noChangeArrowheads="1"/>
          </p:cNvSpPr>
          <p:nvPr/>
        </p:nvSpPr>
        <p:spPr bwMode="auto">
          <a:xfrm>
            <a:off x="4267200" y="0"/>
            <a:ext cx="53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73736" name="Text Box 9">
            <a:extLst>
              <a:ext uri="{FF2B5EF4-FFF2-40B4-BE49-F238E27FC236}">
                <a16:creationId xmlns:a16="http://schemas.microsoft.com/office/drawing/2014/main" id="{1BFA999E-8394-4818-A2EB-F192E92C5E26}"/>
              </a:ext>
            </a:extLst>
          </p:cNvPr>
          <p:cNvSpPr txBox="1">
            <a:spLocks noChangeArrowheads="1"/>
          </p:cNvSpPr>
          <p:nvPr/>
        </p:nvSpPr>
        <p:spPr bwMode="auto">
          <a:xfrm>
            <a:off x="6477000" y="0"/>
            <a:ext cx="53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73737" name="Text Box 10">
            <a:extLst>
              <a:ext uri="{FF2B5EF4-FFF2-40B4-BE49-F238E27FC236}">
                <a16:creationId xmlns:a16="http://schemas.microsoft.com/office/drawing/2014/main" id="{6D87F3A4-FCB9-47A2-95A6-250772A0CB09}"/>
              </a:ext>
            </a:extLst>
          </p:cNvPr>
          <p:cNvSpPr txBox="1">
            <a:spLocks noChangeArrowheads="1"/>
          </p:cNvSpPr>
          <p:nvPr/>
        </p:nvSpPr>
        <p:spPr bwMode="auto">
          <a:xfrm>
            <a:off x="4724400" y="9906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400">
                <a:solidFill>
                  <a:schemeClr val="tx2"/>
                </a:solidFill>
              </a:rPr>
              <a:t>Boat</a:t>
            </a:r>
          </a:p>
        </p:txBody>
      </p:sp>
      <p:sp>
        <p:nvSpPr>
          <p:cNvPr id="73738" name="Text Box 11">
            <a:extLst>
              <a:ext uri="{FF2B5EF4-FFF2-40B4-BE49-F238E27FC236}">
                <a16:creationId xmlns:a16="http://schemas.microsoft.com/office/drawing/2014/main" id="{98F7C2E0-E3D7-4363-9445-695B3D2BB6E8}"/>
              </a:ext>
            </a:extLst>
          </p:cNvPr>
          <p:cNvSpPr txBox="1">
            <a:spLocks noChangeArrowheads="1"/>
          </p:cNvSpPr>
          <p:nvPr/>
        </p:nvSpPr>
        <p:spPr bwMode="auto">
          <a:xfrm>
            <a:off x="7086600" y="762000"/>
            <a:ext cx="1600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400">
                <a:solidFill>
                  <a:schemeClr val="tx2"/>
                </a:solidFill>
              </a:rPr>
              <a:t>Large Ship</a:t>
            </a:r>
          </a:p>
        </p:txBody>
      </p:sp>
      <p:sp>
        <p:nvSpPr>
          <p:cNvPr id="73739" name="Text Box 12">
            <a:extLst>
              <a:ext uri="{FF2B5EF4-FFF2-40B4-BE49-F238E27FC236}">
                <a16:creationId xmlns:a16="http://schemas.microsoft.com/office/drawing/2014/main" id="{0EED70C0-D09C-4825-AE6F-BA1FD0878759}"/>
              </a:ext>
            </a:extLst>
          </p:cNvPr>
          <p:cNvSpPr txBox="1">
            <a:spLocks noChangeArrowheads="1"/>
          </p:cNvSpPr>
          <p:nvPr/>
        </p:nvSpPr>
        <p:spPr bwMode="auto">
          <a:xfrm>
            <a:off x="609600" y="8382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400">
                <a:solidFill>
                  <a:schemeClr val="tx2"/>
                </a:solidFill>
              </a:rPr>
              <a:t>Person</a:t>
            </a:r>
          </a:p>
        </p:txBody>
      </p:sp>
      <p:sp>
        <p:nvSpPr>
          <p:cNvPr id="73740" name="Text Box 13">
            <a:extLst>
              <a:ext uri="{FF2B5EF4-FFF2-40B4-BE49-F238E27FC236}">
                <a16:creationId xmlns:a16="http://schemas.microsoft.com/office/drawing/2014/main" id="{6C9DFCE4-B882-46E5-9410-6F71583DC29B}"/>
              </a:ext>
            </a:extLst>
          </p:cNvPr>
          <p:cNvSpPr txBox="1">
            <a:spLocks noChangeArrowheads="1"/>
          </p:cNvSpPr>
          <p:nvPr/>
        </p:nvSpPr>
        <p:spPr bwMode="auto">
          <a:xfrm>
            <a:off x="2743200" y="9144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400">
                <a:solidFill>
                  <a:schemeClr val="tx2"/>
                </a:solidFill>
              </a:rPr>
              <a:t>Eight</a:t>
            </a:r>
          </a:p>
        </p:txBody>
      </p:sp>
      <p:pic>
        <p:nvPicPr>
          <p:cNvPr id="73741" name="Picture 14" descr="water">
            <a:extLst>
              <a:ext uri="{FF2B5EF4-FFF2-40B4-BE49-F238E27FC236}">
                <a16:creationId xmlns:a16="http://schemas.microsoft.com/office/drawing/2014/main" id="{2E022A14-8ADF-486D-8FD2-124A4B10FB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1600200"/>
            <a:ext cx="5662613" cy="5257800"/>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3742" name="Text Box 16">
            <a:extLst>
              <a:ext uri="{FF2B5EF4-FFF2-40B4-BE49-F238E27FC236}">
                <a16:creationId xmlns:a16="http://schemas.microsoft.com/office/drawing/2014/main" id="{1E82AB6B-464F-4614-9A63-A2149FCDBB38}"/>
              </a:ext>
            </a:extLst>
          </p:cNvPr>
          <p:cNvSpPr txBox="1">
            <a:spLocks noChangeArrowheads="1"/>
          </p:cNvSpPr>
          <p:nvPr/>
        </p:nvSpPr>
        <p:spPr bwMode="auto">
          <a:xfrm>
            <a:off x="-152400" y="4953000"/>
            <a:ext cx="92964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4000">
                <a:solidFill>
                  <a:schemeClr val="tx2"/>
                </a:solidFill>
              </a:rPr>
              <a:t>A</a:t>
            </a:r>
          </a:p>
          <a:p>
            <a:pPr algn="ctr">
              <a:spcBef>
                <a:spcPct val="50000"/>
              </a:spcBef>
              <a:buClrTx/>
              <a:buSzTx/>
              <a:buFontTx/>
              <a:buNone/>
            </a:pPr>
            <a:endParaRPr lang="en-US" altLang="en-US" sz="4000">
              <a:solidFill>
                <a:schemeClr val="tx2"/>
              </a:solidFill>
            </a:endParaRPr>
          </a:p>
          <a:p>
            <a:pPr algn="ctr">
              <a:spcBef>
                <a:spcPct val="50000"/>
              </a:spcBef>
              <a:buClrTx/>
              <a:buSzTx/>
              <a:buFontTx/>
              <a:buNone/>
            </a:pPr>
            <a:endParaRPr lang="en-US" altLang="en-US" sz="4000">
              <a:solidFill>
                <a:schemeClr val="tx2"/>
              </a:solidFill>
            </a:endParaRPr>
          </a:p>
        </p:txBody>
      </p:sp>
      <p:sp>
        <p:nvSpPr>
          <p:cNvPr id="73743" name="Text Box 17" descr="Newsprint">
            <a:extLst>
              <a:ext uri="{FF2B5EF4-FFF2-40B4-BE49-F238E27FC236}">
                <a16:creationId xmlns:a16="http://schemas.microsoft.com/office/drawing/2014/main" id="{B67C3629-FED1-40D9-B8F5-C57E170DB382}"/>
              </a:ext>
            </a:extLst>
          </p:cNvPr>
          <p:cNvSpPr txBox="1">
            <a:spLocks noChangeArrowheads="1"/>
          </p:cNvSpPr>
          <p:nvPr/>
        </p:nvSpPr>
        <p:spPr bwMode="auto">
          <a:xfrm flipV="1">
            <a:off x="0" y="4968875"/>
            <a:ext cx="9144000" cy="2530475"/>
          </a:xfrm>
          <a:prstGeom prst="rect">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endParaRPr lang="en-US" altLang="en-US" sz="4000">
              <a:solidFill>
                <a:schemeClr val="tx2"/>
              </a:solidFill>
            </a:endParaRPr>
          </a:p>
          <a:p>
            <a:pPr algn="ctr">
              <a:spcBef>
                <a:spcPct val="50000"/>
              </a:spcBef>
              <a:buClrTx/>
              <a:buSzTx/>
              <a:buFontTx/>
              <a:buNone/>
            </a:pPr>
            <a:endParaRPr lang="en-US" altLang="en-US" sz="4000">
              <a:solidFill>
                <a:schemeClr val="tx2"/>
              </a:solidFill>
            </a:endParaRPr>
          </a:p>
          <a:p>
            <a:pPr algn="ctr">
              <a:spcBef>
                <a:spcPct val="50000"/>
              </a:spcBef>
              <a:buClrTx/>
              <a:buSzTx/>
              <a:buFontTx/>
              <a:buNone/>
            </a:pPr>
            <a:endParaRPr lang="en-US" altLang="en-US" sz="4000">
              <a:solidFill>
                <a:schemeClr val="tx2"/>
              </a:solidFill>
            </a:endParaRPr>
          </a:p>
        </p:txBody>
      </p:sp>
      <p:sp>
        <p:nvSpPr>
          <p:cNvPr id="73744" name="Oval 18">
            <a:extLst>
              <a:ext uri="{FF2B5EF4-FFF2-40B4-BE49-F238E27FC236}">
                <a16:creationId xmlns:a16="http://schemas.microsoft.com/office/drawing/2014/main" id="{160B3AF5-5824-44A0-B646-CB9EC07932C1}"/>
              </a:ext>
            </a:extLst>
          </p:cNvPr>
          <p:cNvSpPr>
            <a:spLocks noChangeArrowheads="1"/>
          </p:cNvSpPr>
          <p:nvPr/>
        </p:nvSpPr>
        <p:spPr bwMode="auto">
          <a:xfrm>
            <a:off x="1524000" y="3200400"/>
            <a:ext cx="5867400" cy="2514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4000">
              <a:solidFill>
                <a:schemeClr val="tx2"/>
              </a:solidFill>
            </a:endParaRPr>
          </a:p>
        </p:txBody>
      </p:sp>
      <p:sp>
        <p:nvSpPr>
          <p:cNvPr id="73747" name="Oval 19">
            <a:extLst>
              <a:ext uri="{FF2B5EF4-FFF2-40B4-BE49-F238E27FC236}">
                <a16:creationId xmlns:a16="http://schemas.microsoft.com/office/drawing/2014/main" id="{A35F5A91-429B-4669-A3B7-F41CAF56A576}"/>
              </a:ext>
            </a:extLst>
          </p:cNvPr>
          <p:cNvSpPr>
            <a:spLocks noChangeArrowheads="1"/>
          </p:cNvSpPr>
          <p:nvPr/>
        </p:nvSpPr>
        <p:spPr bwMode="auto">
          <a:xfrm>
            <a:off x="914400" y="914400"/>
            <a:ext cx="6934200" cy="3962400"/>
          </a:xfrm>
          <a:prstGeom prst="ellipse">
            <a:avLst/>
          </a:prstGeom>
          <a:solidFill>
            <a:schemeClr val="accent1">
              <a:lumMod val="40000"/>
              <a:lumOff val="60000"/>
            </a:schemeClr>
          </a:solidFill>
          <a:ln w="9525">
            <a:solidFill>
              <a:schemeClr val="accent1">
                <a:lumMod val="60000"/>
                <a:lumOff val="40000"/>
              </a:schemeClr>
            </a:solidFill>
            <a:round/>
            <a:headEnd/>
            <a:tailEnd/>
          </a:ln>
        </p:spPr>
        <p:txBody>
          <a:bodyPr wrap="none" lIns="92075" tIns="46038" rIns="92075" bIns="46038" anchor="ctr"/>
          <a:lstStyle/>
          <a:p>
            <a:pPr algn="ctr">
              <a:defRPr/>
            </a:pPr>
            <a:r>
              <a:rPr lang="en-US"/>
              <a:t>How did the ancient people</a:t>
            </a:r>
          </a:p>
          <a:p>
            <a:pPr algn="ctr">
              <a:defRPr/>
            </a:pPr>
            <a:r>
              <a:rPr lang="en-US"/>
              <a:t>Of China know these things?</a:t>
            </a:r>
          </a:p>
          <a:p>
            <a:pPr algn="ctr">
              <a:defRPr/>
            </a:pPr>
            <a:r>
              <a:rPr lang="en-US"/>
              <a:t>They did not have a Bible!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47"/>
                                        </p:tgtEl>
                                        <p:attrNameLst>
                                          <p:attrName>style.visibility</p:attrName>
                                        </p:attrNameLst>
                                      </p:cBhvr>
                                      <p:to>
                                        <p:strVal val="visible"/>
                                      </p:to>
                                    </p:set>
                                    <p:animEffect transition="in" filter="dissolve">
                                      <p:cBhvr>
                                        <p:cTn id="7" dur="500"/>
                                        <p:tgtEl>
                                          <p:spTgt spid="73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7"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a:extLst>
              <a:ext uri="{FF2B5EF4-FFF2-40B4-BE49-F238E27FC236}">
                <a16:creationId xmlns:a16="http://schemas.microsoft.com/office/drawing/2014/main" id="{BDEBACE3-EB79-4243-A7DF-221C71DDA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0"/>
            <a:ext cx="12192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3">
            <a:extLst>
              <a:ext uri="{FF2B5EF4-FFF2-40B4-BE49-F238E27FC236}">
                <a16:creationId xmlns:a16="http://schemas.microsoft.com/office/drawing/2014/main" id="{71233C65-F5B5-4920-A093-9006B72159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0"/>
            <a:ext cx="106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4">
            <a:extLst>
              <a:ext uri="{FF2B5EF4-FFF2-40B4-BE49-F238E27FC236}">
                <a16:creationId xmlns:a16="http://schemas.microsoft.com/office/drawing/2014/main" id="{509FABB1-5F7E-4A64-9527-A887095D95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0"/>
            <a:ext cx="1066800"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5">
            <a:extLst>
              <a:ext uri="{FF2B5EF4-FFF2-40B4-BE49-F238E27FC236}">
                <a16:creationId xmlns:a16="http://schemas.microsoft.com/office/drawing/2014/main" id="{2E521BCF-D6A6-4DEA-BDBD-850DFADEF1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0"/>
            <a:ext cx="129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Text Box 6">
            <a:extLst>
              <a:ext uri="{FF2B5EF4-FFF2-40B4-BE49-F238E27FC236}">
                <a16:creationId xmlns:a16="http://schemas.microsoft.com/office/drawing/2014/main" id="{49F8EB78-4A2A-413A-A47E-6E67B75769EB}"/>
              </a:ext>
            </a:extLst>
          </p:cNvPr>
          <p:cNvSpPr txBox="1">
            <a:spLocks noChangeArrowheads="1"/>
          </p:cNvSpPr>
          <p:nvPr/>
        </p:nvSpPr>
        <p:spPr bwMode="auto">
          <a:xfrm>
            <a:off x="2286000" y="0"/>
            <a:ext cx="45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75783" name="Text Box 7">
            <a:extLst>
              <a:ext uri="{FF2B5EF4-FFF2-40B4-BE49-F238E27FC236}">
                <a16:creationId xmlns:a16="http://schemas.microsoft.com/office/drawing/2014/main" id="{DA63DB3B-8E2D-4BEC-8D04-682ADCADD01E}"/>
              </a:ext>
            </a:extLst>
          </p:cNvPr>
          <p:cNvSpPr txBox="1">
            <a:spLocks noChangeArrowheads="1"/>
          </p:cNvSpPr>
          <p:nvPr/>
        </p:nvSpPr>
        <p:spPr bwMode="auto">
          <a:xfrm>
            <a:off x="4267200" y="0"/>
            <a:ext cx="53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75784" name="Text Box 8">
            <a:extLst>
              <a:ext uri="{FF2B5EF4-FFF2-40B4-BE49-F238E27FC236}">
                <a16:creationId xmlns:a16="http://schemas.microsoft.com/office/drawing/2014/main" id="{36119393-4D55-4085-8292-743FF0D00295}"/>
              </a:ext>
            </a:extLst>
          </p:cNvPr>
          <p:cNvSpPr txBox="1">
            <a:spLocks noChangeArrowheads="1"/>
          </p:cNvSpPr>
          <p:nvPr/>
        </p:nvSpPr>
        <p:spPr bwMode="auto">
          <a:xfrm>
            <a:off x="6477000" y="0"/>
            <a:ext cx="53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6000"/>
              <a:t>=</a:t>
            </a:r>
          </a:p>
        </p:txBody>
      </p:sp>
      <p:sp>
        <p:nvSpPr>
          <p:cNvPr id="75785" name="Text Box 9">
            <a:extLst>
              <a:ext uri="{FF2B5EF4-FFF2-40B4-BE49-F238E27FC236}">
                <a16:creationId xmlns:a16="http://schemas.microsoft.com/office/drawing/2014/main" id="{4180B22B-F1F0-4A2B-9326-DF074F199E52}"/>
              </a:ext>
            </a:extLst>
          </p:cNvPr>
          <p:cNvSpPr txBox="1">
            <a:spLocks noChangeArrowheads="1"/>
          </p:cNvSpPr>
          <p:nvPr/>
        </p:nvSpPr>
        <p:spPr bwMode="auto">
          <a:xfrm>
            <a:off x="4724400" y="9906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400">
                <a:solidFill>
                  <a:schemeClr val="tx2"/>
                </a:solidFill>
              </a:rPr>
              <a:t>Boat</a:t>
            </a:r>
          </a:p>
        </p:txBody>
      </p:sp>
      <p:sp>
        <p:nvSpPr>
          <p:cNvPr id="75786" name="Text Box 10">
            <a:extLst>
              <a:ext uri="{FF2B5EF4-FFF2-40B4-BE49-F238E27FC236}">
                <a16:creationId xmlns:a16="http://schemas.microsoft.com/office/drawing/2014/main" id="{6530B81D-0231-4C5F-9E9E-CC58776F47C7}"/>
              </a:ext>
            </a:extLst>
          </p:cNvPr>
          <p:cNvSpPr txBox="1">
            <a:spLocks noChangeArrowheads="1"/>
          </p:cNvSpPr>
          <p:nvPr/>
        </p:nvSpPr>
        <p:spPr bwMode="auto">
          <a:xfrm>
            <a:off x="7086600" y="762000"/>
            <a:ext cx="1600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400">
                <a:solidFill>
                  <a:schemeClr val="tx2"/>
                </a:solidFill>
              </a:rPr>
              <a:t>Large Ship</a:t>
            </a:r>
          </a:p>
        </p:txBody>
      </p:sp>
      <p:sp>
        <p:nvSpPr>
          <p:cNvPr id="75787" name="Text Box 11">
            <a:extLst>
              <a:ext uri="{FF2B5EF4-FFF2-40B4-BE49-F238E27FC236}">
                <a16:creationId xmlns:a16="http://schemas.microsoft.com/office/drawing/2014/main" id="{18C289B9-27E2-44D3-B952-8C58526E25DD}"/>
              </a:ext>
            </a:extLst>
          </p:cNvPr>
          <p:cNvSpPr txBox="1">
            <a:spLocks noChangeArrowheads="1"/>
          </p:cNvSpPr>
          <p:nvPr/>
        </p:nvSpPr>
        <p:spPr bwMode="auto">
          <a:xfrm>
            <a:off x="609600" y="8382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400">
                <a:solidFill>
                  <a:schemeClr val="tx2"/>
                </a:solidFill>
              </a:rPr>
              <a:t>Person</a:t>
            </a:r>
          </a:p>
        </p:txBody>
      </p:sp>
      <p:sp>
        <p:nvSpPr>
          <p:cNvPr id="75788" name="Text Box 12">
            <a:extLst>
              <a:ext uri="{FF2B5EF4-FFF2-40B4-BE49-F238E27FC236}">
                <a16:creationId xmlns:a16="http://schemas.microsoft.com/office/drawing/2014/main" id="{0E31E585-4EF2-492B-8BE5-F751745DB74B}"/>
              </a:ext>
            </a:extLst>
          </p:cNvPr>
          <p:cNvSpPr txBox="1">
            <a:spLocks noChangeArrowheads="1"/>
          </p:cNvSpPr>
          <p:nvPr/>
        </p:nvSpPr>
        <p:spPr bwMode="auto">
          <a:xfrm>
            <a:off x="2743200" y="9144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400">
                <a:solidFill>
                  <a:schemeClr val="tx2"/>
                </a:solidFill>
              </a:rPr>
              <a:t>Eight</a:t>
            </a:r>
          </a:p>
        </p:txBody>
      </p:sp>
      <p:pic>
        <p:nvPicPr>
          <p:cNvPr id="75789" name="Picture 13" descr="water">
            <a:extLst>
              <a:ext uri="{FF2B5EF4-FFF2-40B4-BE49-F238E27FC236}">
                <a16:creationId xmlns:a16="http://schemas.microsoft.com/office/drawing/2014/main" id="{E5B6C158-F119-487B-BC7F-01294E2C18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1600200"/>
            <a:ext cx="5662613" cy="5257800"/>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5790" name="Oval 16">
            <a:extLst>
              <a:ext uri="{FF2B5EF4-FFF2-40B4-BE49-F238E27FC236}">
                <a16:creationId xmlns:a16="http://schemas.microsoft.com/office/drawing/2014/main" id="{F509238C-1CCA-4F83-B4A4-038C257AD8C8}"/>
              </a:ext>
            </a:extLst>
          </p:cNvPr>
          <p:cNvSpPr>
            <a:spLocks noChangeArrowheads="1"/>
          </p:cNvSpPr>
          <p:nvPr/>
        </p:nvSpPr>
        <p:spPr bwMode="auto">
          <a:xfrm>
            <a:off x="1524000" y="3200400"/>
            <a:ext cx="5867400" cy="2514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4000">
              <a:solidFill>
                <a:schemeClr val="tx2"/>
              </a:solidFill>
            </a:endParaRPr>
          </a:p>
        </p:txBody>
      </p:sp>
      <p:sp>
        <p:nvSpPr>
          <p:cNvPr id="74770" name="Line 18">
            <a:extLst>
              <a:ext uri="{FF2B5EF4-FFF2-40B4-BE49-F238E27FC236}">
                <a16:creationId xmlns:a16="http://schemas.microsoft.com/office/drawing/2014/main" id="{1F86169E-F997-40E9-A6F7-910836E2F0F5}"/>
              </a:ext>
            </a:extLst>
          </p:cNvPr>
          <p:cNvSpPr>
            <a:spLocks noChangeShapeType="1"/>
          </p:cNvSpPr>
          <p:nvPr/>
        </p:nvSpPr>
        <p:spPr bwMode="auto">
          <a:xfrm flipH="1">
            <a:off x="6934200" y="4191000"/>
            <a:ext cx="1219200" cy="12954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92075" tIns="46038" rIns="92075" bIns="46038" anchor="ctr"/>
          <a:lstStyle/>
          <a:p>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74770"/>
                                        </p:tgtEl>
                                        <p:attrNameLst>
                                          <p:attrName>style.visibility</p:attrName>
                                        </p:attrNameLst>
                                      </p:cBhvr>
                                      <p:to>
                                        <p:strVal val="visible"/>
                                      </p:to>
                                    </p:set>
                                    <p:animEffect transition="in" filter="wipe(up)">
                                      <p:cBhvr>
                                        <p:cTn id="7" dur="500"/>
                                        <p:tgtEl>
                                          <p:spTgt spid="74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90005DE3-F4B0-4E19-9668-C49CDD38B422}"/>
              </a:ext>
            </a:extLst>
          </p:cNvPr>
          <p:cNvSpPr>
            <a:spLocks noGrp="1" noChangeArrowheads="1"/>
          </p:cNvSpPr>
          <p:nvPr>
            <p:ph type="title"/>
          </p:nvPr>
        </p:nvSpPr>
        <p:spPr/>
        <p:txBody>
          <a:bodyPr/>
          <a:lstStyle/>
          <a:p>
            <a:endParaRPr lang="en-US" altLang="en-US"/>
          </a:p>
        </p:txBody>
      </p:sp>
      <p:sp>
        <p:nvSpPr>
          <p:cNvPr id="77827" name="Rectangle 3">
            <a:extLst>
              <a:ext uri="{FF2B5EF4-FFF2-40B4-BE49-F238E27FC236}">
                <a16:creationId xmlns:a16="http://schemas.microsoft.com/office/drawing/2014/main" id="{1926DD53-FCCC-40C3-9406-96BD22214A01}"/>
              </a:ext>
            </a:extLst>
          </p:cNvPr>
          <p:cNvSpPr>
            <a:spLocks noGrp="1" noChangeArrowheads="1" noTextEdit="1"/>
          </p:cNvSpPr>
          <p:nvPr>
            <p:ph type="clipArt" sz="half" idx="1"/>
          </p:nvPr>
        </p:nvSpPr>
        <p:spPr>
          <a:xfrm>
            <a:off x="0" y="0"/>
            <a:ext cx="9144000" cy="6858000"/>
          </a:xfrm>
          <a:solidFill>
            <a:schemeClr val="tx1"/>
          </a:solidFill>
        </p:spPr>
      </p:sp>
      <p:sp>
        <p:nvSpPr>
          <p:cNvPr id="45060" name="Rectangle 4">
            <a:extLst>
              <a:ext uri="{FF2B5EF4-FFF2-40B4-BE49-F238E27FC236}">
                <a16:creationId xmlns:a16="http://schemas.microsoft.com/office/drawing/2014/main" id="{19E3EC04-17C0-4D6C-BD56-BB7DB831045A}"/>
              </a:ext>
            </a:extLst>
          </p:cNvPr>
          <p:cNvSpPr>
            <a:spLocks noGrp="1" noChangeArrowheads="1"/>
          </p:cNvSpPr>
          <p:nvPr>
            <p:ph type="body" sz="half" idx="2"/>
          </p:nvPr>
        </p:nvSpPr>
        <p:spPr>
          <a:xfrm>
            <a:off x="609600" y="304800"/>
            <a:ext cx="8001000" cy="5562600"/>
          </a:xfrm>
        </p:spPr>
        <p:txBody>
          <a:bodyPr/>
          <a:lstStyle/>
          <a:p>
            <a:r>
              <a:rPr lang="en-US" altLang="en-US" sz="3600">
                <a:solidFill>
                  <a:schemeClr val="bg1"/>
                </a:solidFill>
              </a:rPr>
              <a:t>Many of these ancient stories went into the Chinese language. </a:t>
            </a:r>
          </a:p>
          <a:p>
            <a:r>
              <a:rPr lang="en-US" altLang="en-US" sz="3600">
                <a:solidFill>
                  <a:schemeClr val="bg1"/>
                </a:solidFill>
              </a:rPr>
              <a:t>They tell of  One God – creating man</a:t>
            </a:r>
          </a:p>
          <a:p>
            <a:r>
              <a:rPr lang="en-US" altLang="en-US" sz="3600">
                <a:solidFill>
                  <a:schemeClr val="bg1"/>
                </a:solidFill>
              </a:rPr>
              <a:t>The garden -  the trees – the fruit</a:t>
            </a:r>
          </a:p>
          <a:p>
            <a:r>
              <a:rPr lang="en-US" altLang="en-US" sz="3600">
                <a:solidFill>
                  <a:schemeClr val="bg1"/>
                </a:solidFill>
              </a:rPr>
              <a:t>The tell of the beginning -- west from China -- (‘East’ from Israel)</a:t>
            </a:r>
          </a:p>
          <a:p>
            <a:r>
              <a:rPr lang="en-US" altLang="en-US" sz="3600">
                <a:solidFill>
                  <a:schemeClr val="bg1"/>
                </a:solidFill>
              </a:rPr>
              <a:t>They tell of 8 people and flood and a boat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6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BA0B31DA-A24D-4780-B226-8113F5578749}"/>
              </a:ext>
            </a:extLst>
          </p:cNvPr>
          <p:cNvSpPr>
            <a:spLocks noGrp="1" noChangeArrowheads="1"/>
          </p:cNvSpPr>
          <p:nvPr>
            <p:ph type="title"/>
          </p:nvPr>
        </p:nvSpPr>
        <p:spPr/>
        <p:txBody>
          <a:bodyPr/>
          <a:lstStyle/>
          <a:p>
            <a:endParaRPr lang="en-US" altLang="en-US"/>
          </a:p>
        </p:txBody>
      </p:sp>
      <p:sp>
        <p:nvSpPr>
          <p:cNvPr id="79875" name="Rectangle 3">
            <a:extLst>
              <a:ext uri="{FF2B5EF4-FFF2-40B4-BE49-F238E27FC236}">
                <a16:creationId xmlns:a16="http://schemas.microsoft.com/office/drawing/2014/main" id="{69B9DBE8-D084-481F-90D2-216E16D91F71}"/>
              </a:ext>
            </a:extLst>
          </p:cNvPr>
          <p:cNvSpPr>
            <a:spLocks noGrp="1" noChangeArrowheads="1" noTextEdit="1"/>
          </p:cNvSpPr>
          <p:nvPr>
            <p:ph type="clipArt" sz="half" idx="1"/>
          </p:nvPr>
        </p:nvSpPr>
        <p:spPr>
          <a:xfrm>
            <a:off x="0" y="0"/>
            <a:ext cx="9144000" cy="6858000"/>
          </a:xfrm>
          <a:solidFill>
            <a:schemeClr val="tx1"/>
          </a:solidFill>
        </p:spPr>
      </p:sp>
      <p:sp>
        <p:nvSpPr>
          <p:cNvPr id="45060" name="Rectangle 4">
            <a:extLst>
              <a:ext uri="{FF2B5EF4-FFF2-40B4-BE49-F238E27FC236}">
                <a16:creationId xmlns:a16="http://schemas.microsoft.com/office/drawing/2014/main" id="{BEC42F5B-9A0B-4203-AF6B-D9E709089C27}"/>
              </a:ext>
            </a:extLst>
          </p:cNvPr>
          <p:cNvSpPr>
            <a:spLocks noGrp="1" noChangeArrowheads="1"/>
          </p:cNvSpPr>
          <p:nvPr>
            <p:ph type="body" sz="half" idx="2"/>
          </p:nvPr>
        </p:nvSpPr>
        <p:spPr>
          <a:xfrm>
            <a:off x="609600" y="304800"/>
            <a:ext cx="8001000" cy="5562600"/>
          </a:xfrm>
        </p:spPr>
        <p:txBody>
          <a:bodyPr/>
          <a:lstStyle/>
          <a:p>
            <a:r>
              <a:rPr lang="en-US" altLang="en-US" sz="3600">
                <a:solidFill>
                  <a:schemeClr val="bg1"/>
                </a:solidFill>
              </a:rPr>
              <a:t>These stories happened BEFORE the Bible was written… </a:t>
            </a:r>
          </a:p>
          <a:p>
            <a:r>
              <a:rPr lang="en-US" altLang="en-US" sz="3600">
                <a:solidFill>
                  <a:schemeClr val="bg1"/>
                </a:solidFill>
              </a:rPr>
              <a:t>These stories are Chinese stories (as well as all other people)</a:t>
            </a:r>
          </a:p>
          <a:p>
            <a:r>
              <a:rPr lang="en-US" altLang="en-US" sz="3600">
                <a:solidFill>
                  <a:schemeClr val="bg1"/>
                </a:solidFill>
              </a:rPr>
              <a:t>These stories are written in the Bible.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928198C-E884-4FE9-8DE7-F246F438DD80}"/>
              </a:ext>
            </a:extLst>
          </p:cNvPr>
          <p:cNvSpPr>
            <a:spLocks noGrp="1" noChangeArrowheads="1"/>
          </p:cNvSpPr>
          <p:nvPr>
            <p:ph type="title"/>
          </p:nvPr>
        </p:nvSpPr>
        <p:spPr>
          <a:xfrm>
            <a:off x="609600" y="152400"/>
            <a:ext cx="8153400" cy="1600200"/>
          </a:xfrm>
          <a:noFill/>
        </p:spPr>
        <p:txBody>
          <a:bodyPr/>
          <a:lstStyle/>
          <a:p>
            <a:pPr algn="ctr"/>
            <a:r>
              <a:rPr lang="en-US" altLang="en-US" sz="3600" b="1">
                <a:solidFill>
                  <a:srgbClr val="A50021"/>
                </a:solidFill>
              </a:rPr>
              <a:t>The observations in this lesson have been documented from several sources.</a:t>
            </a:r>
          </a:p>
        </p:txBody>
      </p:sp>
      <p:sp>
        <p:nvSpPr>
          <p:cNvPr id="38915" name="Text Box 3">
            <a:extLst>
              <a:ext uri="{FF2B5EF4-FFF2-40B4-BE49-F238E27FC236}">
                <a16:creationId xmlns:a16="http://schemas.microsoft.com/office/drawing/2014/main" id="{57695E20-A5C7-42C0-90CD-B739B2A293D2}"/>
              </a:ext>
            </a:extLst>
          </p:cNvPr>
          <p:cNvSpPr txBox="1">
            <a:spLocks noChangeArrowheads="1"/>
          </p:cNvSpPr>
          <p:nvPr/>
        </p:nvSpPr>
        <p:spPr bwMode="auto">
          <a:xfrm>
            <a:off x="4343400" y="2057400"/>
            <a:ext cx="4267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800">
                <a:solidFill>
                  <a:srgbClr val="3333CC"/>
                </a:solidFill>
                <a:latin typeface="Arial Black" panose="020B0A04020102020204" pitchFamily="34" charset="0"/>
              </a:rPr>
              <a:t>Chinese and Japanese scholars have made similar observations.</a:t>
            </a:r>
          </a:p>
          <a:p>
            <a:pPr algn="ctr">
              <a:spcBef>
                <a:spcPct val="50000"/>
              </a:spcBef>
              <a:buClrTx/>
              <a:buSzTx/>
              <a:buFontTx/>
              <a:buNone/>
            </a:pPr>
            <a:r>
              <a:rPr lang="en-US" altLang="en-US" sz="2800">
                <a:solidFill>
                  <a:srgbClr val="3333CC"/>
                </a:solidFill>
                <a:latin typeface="Arial Black" panose="020B0A04020102020204" pitchFamily="34" charset="0"/>
              </a:rPr>
              <a:t>The authors, C. H. Kang and Ethel Nelson are experts in the Chinese written language.</a:t>
            </a:r>
          </a:p>
        </p:txBody>
      </p:sp>
      <p:pic>
        <p:nvPicPr>
          <p:cNvPr id="38932" name="Picture 20">
            <a:extLst>
              <a:ext uri="{FF2B5EF4-FFF2-40B4-BE49-F238E27FC236}">
                <a16:creationId xmlns:a16="http://schemas.microsoft.com/office/drawing/2014/main" id="{28D1200D-3BCF-43A5-87D8-CE74C7D96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57400"/>
            <a:ext cx="311943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38933" name="Text Box 21">
            <a:extLst>
              <a:ext uri="{FF2B5EF4-FFF2-40B4-BE49-F238E27FC236}">
                <a16:creationId xmlns:a16="http://schemas.microsoft.com/office/drawing/2014/main" id="{C5E56D13-B82F-46CF-9496-DB2A53EF9C13}"/>
              </a:ext>
            </a:extLst>
          </p:cNvPr>
          <p:cNvSpPr txBox="1">
            <a:spLocks noChangeArrowheads="1"/>
          </p:cNvSpPr>
          <p:nvPr/>
        </p:nvSpPr>
        <p:spPr bwMode="auto">
          <a:xfrm>
            <a:off x="838200" y="6096000"/>
            <a:ext cx="2971800" cy="366713"/>
          </a:xfrm>
          <a:prstGeom prst="rect">
            <a:avLst/>
          </a:prstGeom>
          <a:solidFill>
            <a:srgbClr val="9D3603"/>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1800">
                <a:solidFill>
                  <a:schemeClr val="bg1"/>
                </a:solidFill>
              </a:rPr>
              <a:t>C.H Kang and Ethel Nelson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8915"/>
                                        </p:tgtEl>
                                        <p:attrNameLst>
                                          <p:attrName>style.visibility</p:attrName>
                                        </p:attrNameLst>
                                      </p:cBhvr>
                                      <p:to>
                                        <p:strVal val="visible"/>
                                      </p:to>
                                    </p:set>
                                    <p:animEffect transition="in" filter="blinds(horizontal)">
                                      <p:cBhvr>
                                        <p:cTn id="13" dur="500"/>
                                        <p:tgtEl>
                                          <p:spTgt spid="38915"/>
                                        </p:tgtEl>
                                      </p:cBhvr>
                                    </p:animEffect>
                                  </p:childTnLst>
                                </p:cTn>
                              </p:par>
                            </p:childTnLst>
                          </p:cTn>
                        </p:par>
                        <p:par>
                          <p:cTn id="14" fill="hold" nodeType="afterGroup">
                            <p:stCondLst>
                              <p:cond delay="500"/>
                            </p:stCondLst>
                            <p:childTnLst>
                              <p:par>
                                <p:cTn id="15" presetID="5" presetClass="entr" presetSubtype="10" fill="hold" nodeType="afterEffect">
                                  <p:stCondLst>
                                    <p:cond delay="0"/>
                                  </p:stCondLst>
                                  <p:childTnLst>
                                    <p:set>
                                      <p:cBhvr>
                                        <p:cTn id="16" dur="1" fill="hold">
                                          <p:stCondLst>
                                            <p:cond delay="0"/>
                                          </p:stCondLst>
                                        </p:cTn>
                                        <p:tgtEl>
                                          <p:spTgt spid="38932"/>
                                        </p:tgtEl>
                                        <p:attrNameLst>
                                          <p:attrName>style.visibility</p:attrName>
                                        </p:attrNameLst>
                                      </p:cBhvr>
                                      <p:to>
                                        <p:strVal val="visible"/>
                                      </p:to>
                                    </p:set>
                                    <p:animEffect transition="in" filter="checkerboard(across)">
                                      <p:cBhvr>
                                        <p:cTn id="17" dur="500"/>
                                        <p:tgtEl>
                                          <p:spTgt spid="38932"/>
                                        </p:tgtEl>
                                      </p:cBhvr>
                                    </p:animEffect>
                                  </p:childTnLst>
                                </p:cTn>
                              </p:par>
                            </p:childTnLst>
                          </p:cTn>
                        </p:par>
                        <p:par>
                          <p:cTn id="18" fill="hold" nodeType="afterGroup">
                            <p:stCondLst>
                              <p:cond delay="1000"/>
                            </p:stCondLst>
                            <p:childTnLst>
                              <p:par>
                                <p:cTn id="19" presetID="5" presetClass="entr" presetSubtype="10" fill="hold" grpId="0" nodeType="afterEffect">
                                  <p:stCondLst>
                                    <p:cond delay="0"/>
                                  </p:stCondLst>
                                  <p:childTnLst>
                                    <p:set>
                                      <p:cBhvr>
                                        <p:cTn id="20" dur="1" fill="hold">
                                          <p:stCondLst>
                                            <p:cond delay="0"/>
                                          </p:stCondLst>
                                        </p:cTn>
                                        <p:tgtEl>
                                          <p:spTgt spid="38933"/>
                                        </p:tgtEl>
                                        <p:attrNameLst>
                                          <p:attrName>style.visibility</p:attrName>
                                        </p:attrNameLst>
                                      </p:cBhvr>
                                      <p:to>
                                        <p:strVal val="visible"/>
                                      </p:to>
                                    </p:set>
                                    <p:animEffect transition="in" filter="checkerboard(across)">
                                      <p:cBhvr>
                                        <p:cTn id="21" dur="500"/>
                                        <p:tgtEl>
                                          <p:spTgt spid="38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5" grpId="0" autoUpdateAnimBg="0"/>
      <p:bldP spid="38933"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F06537D-A3B1-402F-9AF1-52440DCEF417}"/>
              </a:ext>
            </a:extLst>
          </p:cNvPr>
          <p:cNvSpPr>
            <a:spLocks noGrp="1" noChangeArrowheads="1"/>
          </p:cNvSpPr>
          <p:nvPr>
            <p:ph type="title"/>
          </p:nvPr>
        </p:nvSpPr>
        <p:spPr/>
        <p:txBody>
          <a:bodyPr/>
          <a:lstStyle/>
          <a:p>
            <a:pPr algn="ctr"/>
            <a:r>
              <a:rPr lang="en-US" altLang="en-US" sz="4800" b="1"/>
              <a:t>Word Study Problems</a:t>
            </a:r>
          </a:p>
        </p:txBody>
      </p:sp>
      <p:sp>
        <p:nvSpPr>
          <p:cNvPr id="3" name="Content Placeholder 2">
            <a:extLst>
              <a:ext uri="{FF2B5EF4-FFF2-40B4-BE49-F238E27FC236}">
                <a16:creationId xmlns:a16="http://schemas.microsoft.com/office/drawing/2014/main" id="{D4C32820-BA64-4987-8890-18C5790E1A99}"/>
              </a:ext>
            </a:extLst>
          </p:cNvPr>
          <p:cNvSpPr>
            <a:spLocks noGrp="1" noChangeArrowheads="1"/>
          </p:cNvSpPr>
          <p:nvPr>
            <p:ph idx="1"/>
          </p:nvPr>
        </p:nvSpPr>
        <p:spPr/>
        <p:txBody>
          <a:bodyPr/>
          <a:lstStyle/>
          <a:p>
            <a:r>
              <a:rPr lang="en-US" altLang="en-US" sz="3600"/>
              <a:t>“atonement”  =  ‘at’ + one + ment</a:t>
            </a:r>
          </a:p>
          <a:p>
            <a:r>
              <a:rPr lang="en-US" altLang="en-US" sz="3600"/>
              <a:t>To cover over, pacify, propitiate!</a:t>
            </a:r>
          </a:p>
          <a:p>
            <a:r>
              <a:rPr lang="en-US" altLang="en-US" sz="3600"/>
              <a:t>Chinese PICTURES a bit different –</a:t>
            </a:r>
          </a:p>
          <a:p>
            <a:r>
              <a:rPr lang="en-US" altLang="en-US" sz="3600"/>
              <a:t>BUT have changed over the centuries..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113958E4-BB11-442D-A071-DBFFE6306F69}"/>
              </a:ext>
            </a:extLst>
          </p:cNvPr>
          <p:cNvSpPr>
            <a:spLocks noGrp="1" noChangeArrowheads="1"/>
          </p:cNvSpPr>
          <p:nvPr>
            <p:ph type="title"/>
          </p:nvPr>
        </p:nvSpPr>
        <p:spPr>
          <a:xfrm>
            <a:off x="838200" y="152400"/>
            <a:ext cx="7772400" cy="1295400"/>
          </a:xfrm>
          <a:noFill/>
        </p:spPr>
        <p:txBody>
          <a:bodyPr/>
          <a:lstStyle/>
          <a:p>
            <a:pPr algn="ctr"/>
            <a:r>
              <a:rPr lang="en-US" altLang="en-US" sz="3600">
                <a:solidFill>
                  <a:srgbClr val="CC3300"/>
                </a:solidFill>
              </a:rPr>
              <a:t>Long before Buddha, the Chinese people worshiped the same God described in the Bible!!!!</a:t>
            </a:r>
          </a:p>
        </p:txBody>
      </p:sp>
      <p:sp>
        <p:nvSpPr>
          <p:cNvPr id="38915" name="Text Box 3">
            <a:extLst>
              <a:ext uri="{FF2B5EF4-FFF2-40B4-BE49-F238E27FC236}">
                <a16:creationId xmlns:a16="http://schemas.microsoft.com/office/drawing/2014/main" id="{AA7BCEB4-6379-4013-BAF4-D63F5B588472}"/>
              </a:ext>
            </a:extLst>
          </p:cNvPr>
          <p:cNvSpPr txBox="1">
            <a:spLocks noChangeArrowheads="1"/>
          </p:cNvSpPr>
          <p:nvPr/>
        </p:nvSpPr>
        <p:spPr bwMode="auto">
          <a:xfrm>
            <a:off x="1066800" y="1905000"/>
            <a:ext cx="7315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800">
                <a:solidFill>
                  <a:srgbClr val="3333CC"/>
                </a:solidFill>
                <a:latin typeface="Arial Black" panose="020B0A04020102020204" pitchFamily="34" charset="0"/>
              </a:rPr>
              <a:t>The Proof is in the Ancient Chinese Characters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8915"/>
                                        </p:tgtEl>
                                        <p:attrNameLst>
                                          <p:attrName>style.visibility</p:attrName>
                                        </p:attrNameLst>
                                      </p:cBhvr>
                                      <p:to>
                                        <p:strVal val="visible"/>
                                      </p:to>
                                    </p:set>
                                    <p:animEffect transition="in" filter="blinds(horizontal)">
                                      <p:cBhvr>
                                        <p:cTn id="13"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1026">
            <a:extLst>
              <a:ext uri="{FF2B5EF4-FFF2-40B4-BE49-F238E27FC236}">
                <a16:creationId xmlns:a16="http://schemas.microsoft.com/office/drawing/2014/main" id="{65C57E58-E3BE-411D-8AE3-08FD9CE7E841}"/>
              </a:ext>
            </a:extLst>
          </p:cNvPr>
          <p:cNvSpPr>
            <a:spLocks noGrp="1" noChangeArrowheads="1"/>
          </p:cNvSpPr>
          <p:nvPr>
            <p:ph type="title"/>
          </p:nvPr>
        </p:nvSpPr>
        <p:spPr>
          <a:xfrm>
            <a:off x="838200" y="152400"/>
            <a:ext cx="7772400" cy="1295400"/>
          </a:xfrm>
          <a:noFill/>
        </p:spPr>
        <p:txBody>
          <a:bodyPr/>
          <a:lstStyle/>
          <a:p>
            <a:pPr algn="ctr"/>
            <a:r>
              <a:rPr lang="en-US" altLang="en-US" sz="3600">
                <a:solidFill>
                  <a:srgbClr val="CC3300"/>
                </a:solidFill>
              </a:rPr>
              <a:t>Long before Buddha, the Chinese people worshiped the same God described in the Bible!!!!</a:t>
            </a:r>
          </a:p>
        </p:txBody>
      </p:sp>
      <p:sp>
        <p:nvSpPr>
          <p:cNvPr id="18435" name="Text Box 1027">
            <a:extLst>
              <a:ext uri="{FF2B5EF4-FFF2-40B4-BE49-F238E27FC236}">
                <a16:creationId xmlns:a16="http://schemas.microsoft.com/office/drawing/2014/main" id="{D02877CA-8BC4-4605-B341-F328C1C0C160}"/>
              </a:ext>
            </a:extLst>
          </p:cNvPr>
          <p:cNvSpPr txBox="1">
            <a:spLocks noChangeArrowheads="1"/>
          </p:cNvSpPr>
          <p:nvPr/>
        </p:nvSpPr>
        <p:spPr bwMode="auto">
          <a:xfrm>
            <a:off x="1066800" y="1905000"/>
            <a:ext cx="7315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800">
                <a:solidFill>
                  <a:srgbClr val="3333CC"/>
                </a:solidFill>
                <a:latin typeface="Arial Black" panose="020B0A04020102020204" pitchFamily="34" charset="0"/>
              </a:rPr>
              <a:t>The Proof is in the Ancient Chinese Characters</a:t>
            </a:r>
          </a:p>
        </p:txBody>
      </p:sp>
      <p:sp>
        <p:nvSpPr>
          <p:cNvPr id="18436" name="Line 1028">
            <a:extLst>
              <a:ext uri="{FF2B5EF4-FFF2-40B4-BE49-F238E27FC236}">
                <a16:creationId xmlns:a16="http://schemas.microsoft.com/office/drawing/2014/main" id="{07192AC9-A911-489C-A63A-2631FF4D23D5}"/>
              </a:ext>
            </a:extLst>
          </p:cNvPr>
          <p:cNvSpPr>
            <a:spLocks noChangeShapeType="1"/>
          </p:cNvSpPr>
          <p:nvPr/>
        </p:nvSpPr>
        <p:spPr bwMode="auto">
          <a:xfrm>
            <a:off x="1066800" y="3505200"/>
            <a:ext cx="7239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 name="Text Box 1029">
            <a:extLst>
              <a:ext uri="{FF2B5EF4-FFF2-40B4-BE49-F238E27FC236}">
                <a16:creationId xmlns:a16="http://schemas.microsoft.com/office/drawing/2014/main" id="{778C5677-DB01-4FC9-B68E-89D1324AAA0E}"/>
              </a:ext>
            </a:extLst>
          </p:cNvPr>
          <p:cNvSpPr txBox="1">
            <a:spLocks noChangeArrowheads="1"/>
          </p:cNvSpPr>
          <p:nvPr/>
        </p:nvSpPr>
        <p:spPr bwMode="auto">
          <a:xfrm>
            <a:off x="7543800" y="2819400"/>
            <a:ext cx="990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latin typeface="Impact" panose="020B0806030902050204" pitchFamily="34" charset="0"/>
              </a:rPr>
              <a:t>2000 A.D.</a:t>
            </a:r>
          </a:p>
        </p:txBody>
      </p:sp>
      <p:sp>
        <p:nvSpPr>
          <p:cNvPr id="18438" name="Line 1030">
            <a:extLst>
              <a:ext uri="{FF2B5EF4-FFF2-40B4-BE49-F238E27FC236}">
                <a16:creationId xmlns:a16="http://schemas.microsoft.com/office/drawing/2014/main" id="{1488B514-F83D-4393-8700-F85715BE3825}"/>
              </a:ext>
            </a:extLst>
          </p:cNvPr>
          <p:cNvSpPr>
            <a:spLocks noChangeShapeType="1"/>
          </p:cNvSpPr>
          <p:nvPr/>
        </p:nvSpPr>
        <p:spPr bwMode="auto">
          <a:xfrm>
            <a:off x="8229600" y="3505200"/>
            <a:ext cx="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9" name="Line 1031">
            <a:extLst>
              <a:ext uri="{FF2B5EF4-FFF2-40B4-BE49-F238E27FC236}">
                <a16:creationId xmlns:a16="http://schemas.microsoft.com/office/drawing/2014/main" id="{D94CEB60-8000-472E-AD0F-98D6459A89C8}"/>
              </a:ext>
            </a:extLst>
          </p:cNvPr>
          <p:cNvSpPr>
            <a:spLocks noChangeShapeType="1"/>
          </p:cNvSpPr>
          <p:nvPr/>
        </p:nvSpPr>
        <p:spPr bwMode="auto">
          <a:xfrm>
            <a:off x="6172200" y="3505200"/>
            <a:ext cx="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 name="Text Box 1032">
            <a:extLst>
              <a:ext uri="{FF2B5EF4-FFF2-40B4-BE49-F238E27FC236}">
                <a16:creationId xmlns:a16="http://schemas.microsoft.com/office/drawing/2014/main" id="{84E716AE-6B7B-4D83-99B2-FE36EC67A462}"/>
              </a:ext>
            </a:extLst>
          </p:cNvPr>
          <p:cNvSpPr txBox="1">
            <a:spLocks noChangeArrowheads="1"/>
          </p:cNvSpPr>
          <p:nvPr/>
        </p:nvSpPr>
        <p:spPr bwMode="auto">
          <a:xfrm>
            <a:off x="5715000" y="29718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latin typeface="Impact" panose="020B0806030902050204" pitchFamily="34" charset="0"/>
              </a:rPr>
              <a:t>30 A.D.</a:t>
            </a:r>
          </a:p>
        </p:txBody>
      </p:sp>
      <p:sp>
        <p:nvSpPr>
          <p:cNvPr id="18441" name="Text Box 1033">
            <a:extLst>
              <a:ext uri="{FF2B5EF4-FFF2-40B4-BE49-F238E27FC236}">
                <a16:creationId xmlns:a16="http://schemas.microsoft.com/office/drawing/2014/main" id="{38FB630D-2F22-4DFD-954D-9531FC7E8239}"/>
              </a:ext>
            </a:extLst>
          </p:cNvPr>
          <p:cNvSpPr txBox="1">
            <a:spLocks noChangeArrowheads="1"/>
          </p:cNvSpPr>
          <p:nvPr/>
        </p:nvSpPr>
        <p:spPr bwMode="auto">
          <a:xfrm>
            <a:off x="7848600" y="373380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latin typeface="Impact" panose="020B0806030902050204" pitchFamily="34" charset="0"/>
              </a:rPr>
              <a:t>Today</a:t>
            </a:r>
          </a:p>
        </p:txBody>
      </p:sp>
      <p:sp>
        <p:nvSpPr>
          <p:cNvPr id="18442" name="Text Box 1034">
            <a:extLst>
              <a:ext uri="{FF2B5EF4-FFF2-40B4-BE49-F238E27FC236}">
                <a16:creationId xmlns:a16="http://schemas.microsoft.com/office/drawing/2014/main" id="{BD3E022C-1AF5-4058-AA95-8DBC2EB85976}"/>
              </a:ext>
            </a:extLst>
          </p:cNvPr>
          <p:cNvSpPr txBox="1">
            <a:spLocks noChangeArrowheads="1"/>
          </p:cNvSpPr>
          <p:nvPr/>
        </p:nvSpPr>
        <p:spPr bwMode="auto">
          <a:xfrm>
            <a:off x="5562600" y="3657600"/>
            <a:ext cx="160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latin typeface="Impact" panose="020B0806030902050204" pitchFamily="34" charset="0"/>
              </a:rPr>
              <a:t>Death of Jesus</a:t>
            </a:r>
          </a:p>
        </p:txBody>
      </p:sp>
      <p:sp>
        <p:nvSpPr>
          <p:cNvPr id="18443" name="Line 1035">
            <a:extLst>
              <a:ext uri="{FF2B5EF4-FFF2-40B4-BE49-F238E27FC236}">
                <a16:creationId xmlns:a16="http://schemas.microsoft.com/office/drawing/2014/main" id="{7D475CF8-FA6D-40D9-924E-EF8B421C607E}"/>
              </a:ext>
            </a:extLst>
          </p:cNvPr>
          <p:cNvSpPr>
            <a:spLocks noChangeShapeType="1"/>
          </p:cNvSpPr>
          <p:nvPr/>
        </p:nvSpPr>
        <p:spPr bwMode="auto">
          <a:xfrm>
            <a:off x="5181600" y="3505200"/>
            <a:ext cx="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 name="Text Box 1036">
            <a:extLst>
              <a:ext uri="{FF2B5EF4-FFF2-40B4-BE49-F238E27FC236}">
                <a16:creationId xmlns:a16="http://schemas.microsoft.com/office/drawing/2014/main" id="{B35C9C8C-ECAE-4EC6-B050-4553CD7B380C}"/>
              </a:ext>
            </a:extLst>
          </p:cNvPr>
          <p:cNvSpPr txBox="1">
            <a:spLocks noChangeArrowheads="1"/>
          </p:cNvSpPr>
          <p:nvPr/>
        </p:nvSpPr>
        <p:spPr bwMode="auto">
          <a:xfrm>
            <a:off x="4495800" y="36576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latin typeface="Impact" panose="020B0806030902050204" pitchFamily="34" charset="0"/>
              </a:rPr>
              <a:t>Buddha</a:t>
            </a:r>
          </a:p>
        </p:txBody>
      </p:sp>
      <p:sp>
        <p:nvSpPr>
          <p:cNvPr id="18445" name="Text Box 1037">
            <a:extLst>
              <a:ext uri="{FF2B5EF4-FFF2-40B4-BE49-F238E27FC236}">
                <a16:creationId xmlns:a16="http://schemas.microsoft.com/office/drawing/2014/main" id="{96CF9270-C50D-41C0-87A8-D370791C5BAC}"/>
              </a:ext>
            </a:extLst>
          </p:cNvPr>
          <p:cNvSpPr txBox="1">
            <a:spLocks noChangeArrowheads="1"/>
          </p:cNvSpPr>
          <p:nvPr/>
        </p:nvSpPr>
        <p:spPr bwMode="auto">
          <a:xfrm>
            <a:off x="4495800" y="2971800"/>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latin typeface="Impact" panose="020B0806030902050204" pitchFamily="34" charset="0"/>
              </a:rPr>
              <a:t>600 B.C.</a:t>
            </a:r>
          </a:p>
        </p:txBody>
      </p:sp>
      <p:sp>
        <p:nvSpPr>
          <p:cNvPr id="18446" name="Line 1038">
            <a:extLst>
              <a:ext uri="{FF2B5EF4-FFF2-40B4-BE49-F238E27FC236}">
                <a16:creationId xmlns:a16="http://schemas.microsoft.com/office/drawing/2014/main" id="{2B54A360-7FB4-48A0-954A-38D3DB86A82F}"/>
              </a:ext>
            </a:extLst>
          </p:cNvPr>
          <p:cNvSpPr>
            <a:spLocks noChangeShapeType="1"/>
          </p:cNvSpPr>
          <p:nvPr/>
        </p:nvSpPr>
        <p:spPr bwMode="auto">
          <a:xfrm>
            <a:off x="1524000" y="3505200"/>
            <a:ext cx="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 name="Text Box 1039">
            <a:extLst>
              <a:ext uri="{FF2B5EF4-FFF2-40B4-BE49-F238E27FC236}">
                <a16:creationId xmlns:a16="http://schemas.microsoft.com/office/drawing/2014/main" id="{46240FD4-F404-4EFC-AEDF-AFB6ECF87D50}"/>
              </a:ext>
            </a:extLst>
          </p:cNvPr>
          <p:cNvSpPr txBox="1">
            <a:spLocks noChangeArrowheads="1"/>
          </p:cNvSpPr>
          <p:nvPr/>
        </p:nvSpPr>
        <p:spPr bwMode="auto">
          <a:xfrm>
            <a:off x="1143000" y="30480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latin typeface="Impact" panose="020B0806030902050204" pitchFamily="34" charset="0"/>
              </a:rPr>
              <a:t>2500 B.C.</a:t>
            </a:r>
          </a:p>
        </p:txBody>
      </p:sp>
      <p:sp>
        <p:nvSpPr>
          <p:cNvPr id="18448" name="Text Box 1040">
            <a:extLst>
              <a:ext uri="{FF2B5EF4-FFF2-40B4-BE49-F238E27FC236}">
                <a16:creationId xmlns:a16="http://schemas.microsoft.com/office/drawing/2014/main" id="{1D13A84E-AE4D-4143-909F-095B1A2066A1}"/>
              </a:ext>
            </a:extLst>
          </p:cNvPr>
          <p:cNvSpPr txBox="1">
            <a:spLocks noChangeArrowheads="1"/>
          </p:cNvSpPr>
          <p:nvPr/>
        </p:nvSpPr>
        <p:spPr bwMode="auto">
          <a:xfrm>
            <a:off x="838200" y="3657600"/>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latin typeface="Impact" panose="020B0806030902050204" pitchFamily="34" charset="0"/>
              </a:rPr>
              <a:t>Chinese language first written</a:t>
            </a:r>
          </a:p>
        </p:txBody>
      </p:sp>
      <p:sp>
        <p:nvSpPr>
          <p:cNvPr id="39956" name="Text Box 1044">
            <a:extLst>
              <a:ext uri="{FF2B5EF4-FFF2-40B4-BE49-F238E27FC236}">
                <a16:creationId xmlns:a16="http://schemas.microsoft.com/office/drawing/2014/main" id="{DA46071A-79EE-4F2B-A570-55063BDDA027}"/>
              </a:ext>
            </a:extLst>
          </p:cNvPr>
          <p:cNvSpPr txBox="1">
            <a:spLocks noChangeArrowheads="1"/>
          </p:cNvSpPr>
          <p:nvPr/>
        </p:nvSpPr>
        <p:spPr bwMode="auto">
          <a:xfrm>
            <a:off x="2743200" y="3802063"/>
            <a:ext cx="1143000" cy="1368425"/>
          </a:xfrm>
          <a:prstGeom prst="rect">
            <a:avLst/>
          </a:prstGeom>
          <a:noFill/>
          <a:ln w="57150">
            <a:solidFill>
              <a:srgbClr val="3333CC"/>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000">
                <a:solidFill>
                  <a:schemeClr val="tx2"/>
                </a:solidFill>
                <a:latin typeface="Impact" panose="020B0806030902050204" pitchFamily="34" charset="0"/>
              </a:rPr>
              <a:t>First five books of Bible written</a:t>
            </a:r>
          </a:p>
        </p:txBody>
      </p:sp>
      <p:sp>
        <p:nvSpPr>
          <p:cNvPr id="18450" name="Line 1045">
            <a:extLst>
              <a:ext uri="{FF2B5EF4-FFF2-40B4-BE49-F238E27FC236}">
                <a16:creationId xmlns:a16="http://schemas.microsoft.com/office/drawing/2014/main" id="{43E0AD06-21A7-420A-9757-79877C12D98F}"/>
              </a:ext>
            </a:extLst>
          </p:cNvPr>
          <p:cNvSpPr>
            <a:spLocks noChangeShapeType="1"/>
          </p:cNvSpPr>
          <p:nvPr/>
        </p:nvSpPr>
        <p:spPr bwMode="auto">
          <a:xfrm>
            <a:off x="3505200" y="3505200"/>
            <a:ext cx="0" cy="152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n-US"/>
          </a:p>
        </p:txBody>
      </p:sp>
      <p:sp>
        <p:nvSpPr>
          <p:cNvPr id="18451" name="Text Box 1046">
            <a:extLst>
              <a:ext uri="{FF2B5EF4-FFF2-40B4-BE49-F238E27FC236}">
                <a16:creationId xmlns:a16="http://schemas.microsoft.com/office/drawing/2014/main" id="{815DE586-078D-43DE-9528-915BC38DD95A}"/>
              </a:ext>
            </a:extLst>
          </p:cNvPr>
          <p:cNvSpPr txBox="1">
            <a:spLocks noChangeArrowheads="1"/>
          </p:cNvSpPr>
          <p:nvPr/>
        </p:nvSpPr>
        <p:spPr bwMode="auto">
          <a:xfrm>
            <a:off x="2971800" y="30480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2075" tIns="46038" rIns="92075" bIns="46038">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000">
                <a:solidFill>
                  <a:schemeClr val="tx2"/>
                </a:solidFill>
                <a:latin typeface="Impact" panose="020B0806030902050204" pitchFamily="34" charset="0"/>
              </a:rPr>
              <a:t>1400 B.C.</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56"/>
                                        </p:tgtEl>
                                        <p:attrNameLst>
                                          <p:attrName>style.visibility</p:attrName>
                                        </p:attrNameLst>
                                      </p:cBhvr>
                                      <p:to>
                                        <p:strVal val="visible"/>
                                      </p:to>
                                    </p:set>
                                    <p:animEffect transition="in" filter="checkerboard(across)">
                                      <p:cBhvr>
                                        <p:cTn id="7" dur="500"/>
                                        <p:tgtEl>
                                          <p:spTgt spid="39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6"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1026">
            <a:extLst>
              <a:ext uri="{FF2B5EF4-FFF2-40B4-BE49-F238E27FC236}">
                <a16:creationId xmlns:a16="http://schemas.microsoft.com/office/drawing/2014/main" id="{9F4DB4C3-113B-4FF2-841F-E67BDC4ECEBD}"/>
              </a:ext>
            </a:extLst>
          </p:cNvPr>
          <p:cNvSpPr>
            <a:spLocks noGrp="1" noChangeArrowheads="1"/>
          </p:cNvSpPr>
          <p:nvPr>
            <p:ph type="title"/>
          </p:nvPr>
        </p:nvSpPr>
        <p:spPr>
          <a:xfrm>
            <a:off x="838200" y="152400"/>
            <a:ext cx="7772400" cy="1295400"/>
          </a:xfrm>
          <a:noFill/>
        </p:spPr>
        <p:txBody>
          <a:bodyPr/>
          <a:lstStyle/>
          <a:p>
            <a:pPr algn="ctr"/>
            <a:r>
              <a:rPr lang="en-US" altLang="en-US" sz="3600">
                <a:solidFill>
                  <a:srgbClr val="CC3300"/>
                </a:solidFill>
              </a:rPr>
              <a:t>Long before Buddha, the Chinese people worshiped the same God described in the Bible!!!!</a:t>
            </a:r>
          </a:p>
        </p:txBody>
      </p:sp>
      <p:sp>
        <p:nvSpPr>
          <p:cNvPr id="20483" name="Text Box 1027">
            <a:extLst>
              <a:ext uri="{FF2B5EF4-FFF2-40B4-BE49-F238E27FC236}">
                <a16:creationId xmlns:a16="http://schemas.microsoft.com/office/drawing/2014/main" id="{FE1F9D03-389A-4FAF-AE28-FF99651566D0}"/>
              </a:ext>
            </a:extLst>
          </p:cNvPr>
          <p:cNvSpPr txBox="1">
            <a:spLocks noChangeArrowheads="1"/>
          </p:cNvSpPr>
          <p:nvPr/>
        </p:nvSpPr>
        <p:spPr bwMode="auto">
          <a:xfrm>
            <a:off x="1066800" y="1905000"/>
            <a:ext cx="7315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800">
                <a:solidFill>
                  <a:srgbClr val="3333CC"/>
                </a:solidFill>
                <a:latin typeface="Arial Black" panose="020B0A04020102020204" pitchFamily="34" charset="0"/>
              </a:rPr>
              <a:t>The Proof is in the Ancient Chinese Characters</a:t>
            </a:r>
          </a:p>
        </p:txBody>
      </p:sp>
      <p:sp>
        <p:nvSpPr>
          <p:cNvPr id="20484" name="Line 1028">
            <a:extLst>
              <a:ext uri="{FF2B5EF4-FFF2-40B4-BE49-F238E27FC236}">
                <a16:creationId xmlns:a16="http://schemas.microsoft.com/office/drawing/2014/main" id="{9B61D949-EDA8-4A45-99A9-0F0C5194BD5C}"/>
              </a:ext>
            </a:extLst>
          </p:cNvPr>
          <p:cNvSpPr>
            <a:spLocks noChangeShapeType="1"/>
          </p:cNvSpPr>
          <p:nvPr/>
        </p:nvSpPr>
        <p:spPr bwMode="auto">
          <a:xfrm>
            <a:off x="1066800" y="3505200"/>
            <a:ext cx="7239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5" name="Text Box 1029">
            <a:extLst>
              <a:ext uri="{FF2B5EF4-FFF2-40B4-BE49-F238E27FC236}">
                <a16:creationId xmlns:a16="http://schemas.microsoft.com/office/drawing/2014/main" id="{981227D0-4213-487B-A871-5A912A015746}"/>
              </a:ext>
            </a:extLst>
          </p:cNvPr>
          <p:cNvSpPr txBox="1">
            <a:spLocks noChangeArrowheads="1"/>
          </p:cNvSpPr>
          <p:nvPr/>
        </p:nvSpPr>
        <p:spPr bwMode="auto">
          <a:xfrm>
            <a:off x="7543800" y="2819400"/>
            <a:ext cx="990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latin typeface="Impact" panose="020B0806030902050204" pitchFamily="34" charset="0"/>
              </a:rPr>
              <a:t>2000 A.D.</a:t>
            </a:r>
          </a:p>
        </p:txBody>
      </p:sp>
      <p:sp>
        <p:nvSpPr>
          <p:cNvPr id="20486" name="Line 1030">
            <a:extLst>
              <a:ext uri="{FF2B5EF4-FFF2-40B4-BE49-F238E27FC236}">
                <a16:creationId xmlns:a16="http://schemas.microsoft.com/office/drawing/2014/main" id="{813FB62C-3DF7-428A-B592-16950AEB052C}"/>
              </a:ext>
            </a:extLst>
          </p:cNvPr>
          <p:cNvSpPr>
            <a:spLocks noChangeShapeType="1"/>
          </p:cNvSpPr>
          <p:nvPr/>
        </p:nvSpPr>
        <p:spPr bwMode="auto">
          <a:xfrm>
            <a:off x="8229600" y="3505200"/>
            <a:ext cx="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7" name="Line 1031">
            <a:extLst>
              <a:ext uri="{FF2B5EF4-FFF2-40B4-BE49-F238E27FC236}">
                <a16:creationId xmlns:a16="http://schemas.microsoft.com/office/drawing/2014/main" id="{89FC0885-617D-4648-AF3B-397E3CBEF76E}"/>
              </a:ext>
            </a:extLst>
          </p:cNvPr>
          <p:cNvSpPr>
            <a:spLocks noChangeShapeType="1"/>
          </p:cNvSpPr>
          <p:nvPr/>
        </p:nvSpPr>
        <p:spPr bwMode="auto">
          <a:xfrm>
            <a:off x="6172200" y="3505200"/>
            <a:ext cx="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8" name="Text Box 1032">
            <a:extLst>
              <a:ext uri="{FF2B5EF4-FFF2-40B4-BE49-F238E27FC236}">
                <a16:creationId xmlns:a16="http://schemas.microsoft.com/office/drawing/2014/main" id="{87EA0010-5B4B-4B53-9F8D-C922135EE66B}"/>
              </a:ext>
            </a:extLst>
          </p:cNvPr>
          <p:cNvSpPr txBox="1">
            <a:spLocks noChangeArrowheads="1"/>
          </p:cNvSpPr>
          <p:nvPr/>
        </p:nvSpPr>
        <p:spPr bwMode="auto">
          <a:xfrm>
            <a:off x="5715000" y="29718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latin typeface="Impact" panose="020B0806030902050204" pitchFamily="34" charset="0"/>
              </a:rPr>
              <a:t>30 A.D.</a:t>
            </a:r>
          </a:p>
        </p:txBody>
      </p:sp>
      <p:sp>
        <p:nvSpPr>
          <p:cNvPr id="20489" name="Text Box 1033">
            <a:extLst>
              <a:ext uri="{FF2B5EF4-FFF2-40B4-BE49-F238E27FC236}">
                <a16:creationId xmlns:a16="http://schemas.microsoft.com/office/drawing/2014/main" id="{42F6AE01-8353-4039-B88D-4116346E345D}"/>
              </a:ext>
            </a:extLst>
          </p:cNvPr>
          <p:cNvSpPr txBox="1">
            <a:spLocks noChangeArrowheads="1"/>
          </p:cNvSpPr>
          <p:nvPr/>
        </p:nvSpPr>
        <p:spPr bwMode="auto">
          <a:xfrm>
            <a:off x="7848600" y="373380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latin typeface="Impact" panose="020B0806030902050204" pitchFamily="34" charset="0"/>
              </a:rPr>
              <a:t>Today</a:t>
            </a:r>
          </a:p>
        </p:txBody>
      </p:sp>
      <p:sp>
        <p:nvSpPr>
          <p:cNvPr id="20490" name="Text Box 1034">
            <a:extLst>
              <a:ext uri="{FF2B5EF4-FFF2-40B4-BE49-F238E27FC236}">
                <a16:creationId xmlns:a16="http://schemas.microsoft.com/office/drawing/2014/main" id="{902E32F9-9D77-4995-9310-9BD88F68E597}"/>
              </a:ext>
            </a:extLst>
          </p:cNvPr>
          <p:cNvSpPr txBox="1">
            <a:spLocks noChangeArrowheads="1"/>
          </p:cNvSpPr>
          <p:nvPr/>
        </p:nvSpPr>
        <p:spPr bwMode="auto">
          <a:xfrm>
            <a:off x="5562600" y="3657600"/>
            <a:ext cx="160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latin typeface="Impact" panose="020B0806030902050204" pitchFamily="34" charset="0"/>
              </a:rPr>
              <a:t>Death of Jesus</a:t>
            </a:r>
          </a:p>
        </p:txBody>
      </p:sp>
      <p:sp>
        <p:nvSpPr>
          <p:cNvPr id="20491" name="Line 1035">
            <a:extLst>
              <a:ext uri="{FF2B5EF4-FFF2-40B4-BE49-F238E27FC236}">
                <a16:creationId xmlns:a16="http://schemas.microsoft.com/office/drawing/2014/main" id="{41F9C97B-B2D4-456B-B2A0-A4422BFA596F}"/>
              </a:ext>
            </a:extLst>
          </p:cNvPr>
          <p:cNvSpPr>
            <a:spLocks noChangeShapeType="1"/>
          </p:cNvSpPr>
          <p:nvPr/>
        </p:nvSpPr>
        <p:spPr bwMode="auto">
          <a:xfrm>
            <a:off x="5181600" y="3505200"/>
            <a:ext cx="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2" name="Text Box 1036">
            <a:extLst>
              <a:ext uri="{FF2B5EF4-FFF2-40B4-BE49-F238E27FC236}">
                <a16:creationId xmlns:a16="http://schemas.microsoft.com/office/drawing/2014/main" id="{2D12D4F7-31EE-48D2-8F0E-75FDBFCA041F}"/>
              </a:ext>
            </a:extLst>
          </p:cNvPr>
          <p:cNvSpPr txBox="1">
            <a:spLocks noChangeArrowheads="1"/>
          </p:cNvSpPr>
          <p:nvPr/>
        </p:nvSpPr>
        <p:spPr bwMode="auto">
          <a:xfrm>
            <a:off x="4495800" y="36576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latin typeface="Impact" panose="020B0806030902050204" pitchFamily="34" charset="0"/>
              </a:rPr>
              <a:t>Buddha</a:t>
            </a:r>
          </a:p>
        </p:txBody>
      </p:sp>
      <p:sp>
        <p:nvSpPr>
          <p:cNvPr id="20493" name="Text Box 1037">
            <a:extLst>
              <a:ext uri="{FF2B5EF4-FFF2-40B4-BE49-F238E27FC236}">
                <a16:creationId xmlns:a16="http://schemas.microsoft.com/office/drawing/2014/main" id="{7C6F6499-9D61-4C62-965A-79E7692CC245}"/>
              </a:ext>
            </a:extLst>
          </p:cNvPr>
          <p:cNvSpPr txBox="1">
            <a:spLocks noChangeArrowheads="1"/>
          </p:cNvSpPr>
          <p:nvPr/>
        </p:nvSpPr>
        <p:spPr bwMode="auto">
          <a:xfrm>
            <a:off x="4495800" y="2971800"/>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latin typeface="Impact" panose="020B0806030902050204" pitchFamily="34" charset="0"/>
              </a:rPr>
              <a:t>600 B.C.</a:t>
            </a:r>
          </a:p>
        </p:txBody>
      </p:sp>
      <p:sp>
        <p:nvSpPr>
          <p:cNvPr id="20494" name="Line 1038">
            <a:extLst>
              <a:ext uri="{FF2B5EF4-FFF2-40B4-BE49-F238E27FC236}">
                <a16:creationId xmlns:a16="http://schemas.microsoft.com/office/drawing/2014/main" id="{964AEBAB-2EF3-4DB4-BFA0-8E4B82642920}"/>
              </a:ext>
            </a:extLst>
          </p:cNvPr>
          <p:cNvSpPr>
            <a:spLocks noChangeShapeType="1"/>
          </p:cNvSpPr>
          <p:nvPr/>
        </p:nvSpPr>
        <p:spPr bwMode="auto">
          <a:xfrm>
            <a:off x="1524000" y="3505200"/>
            <a:ext cx="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5" name="Text Box 1039">
            <a:extLst>
              <a:ext uri="{FF2B5EF4-FFF2-40B4-BE49-F238E27FC236}">
                <a16:creationId xmlns:a16="http://schemas.microsoft.com/office/drawing/2014/main" id="{EAD3056C-C03C-4A34-8B0A-A58E7B3C9054}"/>
              </a:ext>
            </a:extLst>
          </p:cNvPr>
          <p:cNvSpPr txBox="1">
            <a:spLocks noChangeArrowheads="1"/>
          </p:cNvSpPr>
          <p:nvPr/>
        </p:nvSpPr>
        <p:spPr bwMode="auto">
          <a:xfrm>
            <a:off x="1143000" y="30480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latin typeface="Impact" panose="020B0806030902050204" pitchFamily="34" charset="0"/>
              </a:rPr>
              <a:t>2500 B.C.</a:t>
            </a:r>
          </a:p>
        </p:txBody>
      </p:sp>
      <p:sp>
        <p:nvSpPr>
          <p:cNvPr id="20496" name="Text Box 1040">
            <a:extLst>
              <a:ext uri="{FF2B5EF4-FFF2-40B4-BE49-F238E27FC236}">
                <a16:creationId xmlns:a16="http://schemas.microsoft.com/office/drawing/2014/main" id="{4869590F-8466-433B-8E9A-ACB649C68DE8}"/>
              </a:ext>
            </a:extLst>
          </p:cNvPr>
          <p:cNvSpPr txBox="1">
            <a:spLocks noChangeArrowheads="1"/>
          </p:cNvSpPr>
          <p:nvPr/>
        </p:nvSpPr>
        <p:spPr bwMode="auto">
          <a:xfrm>
            <a:off x="838200" y="3657600"/>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latin typeface="Impact" panose="020B0806030902050204" pitchFamily="34" charset="0"/>
              </a:rPr>
              <a:t>Chinese language first written</a:t>
            </a:r>
          </a:p>
        </p:txBody>
      </p:sp>
      <p:pic>
        <p:nvPicPr>
          <p:cNvPr id="76817" name="Picture 1041">
            <a:extLst>
              <a:ext uri="{FF2B5EF4-FFF2-40B4-BE49-F238E27FC236}">
                <a16:creationId xmlns:a16="http://schemas.microsoft.com/office/drawing/2014/main" id="{3CE81D5C-6F41-4E98-AB71-B8F4AD364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724400"/>
            <a:ext cx="1052512" cy="17716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6818" name="Text Box 1042">
            <a:extLst>
              <a:ext uri="{FF2B5EF4-FFF2-40B4-BE49-F238E27FC236}">
                <a16:creationId xmlns:a16="http://schemas.microsoft.com/office/drawing/2014/main" id="{92529231-5823-4B30-86A9-7A1618C22507}"/>
              </a:ext>
            </a:extLst>
          </p:cNvPr>
          <p:cNvSpPr txBox="1">
            <a:spLocks noChangeArrowheads="1"/>
          </p:cNvSpPr>
          <p:nvPr/>
        </p:nvSpPr>
        <p:spPr bwMode="auto">
          <a:xfrm>
            <a:off x="2438400" y="4876800"/>
            <a:ext cx="6248400" cy="1800225"/>
          </a:xfrm>
          <a:prstGeom prst="rect">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800">
                <a:solidFill>
                  <a:schemeClr val="bg1"/>
                </a:solidFill>
              </a:rPr>
              <a:t>“Shang Di” was the god of China before Buddha.  He was the creator God and animal sacrifice was offered to him.</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6817"/>
                                        </p:tgtEl>
                                        <p:attrNameLst>
                                          <p:attrName>style.visibility</p:attrName>
                                        </p:attrNameLst>
                                      </p:cBhvr>
                                      <p:to>
                                        <p:strVal val="visible"/>
                                      </p:to>
                                    </p:set>
                                    <p:anim calcmode="lin" valueType="num">
                                      <p:cBhvr>
                                        <p:cTn id="7" dur="500" fill="hold"/>
                                        <p:tgtEl>
                                          <p:spTgt spid="76817"/>
                                        </p:tgtEl>
                                        <p:attrNameLst>
                                          <p:attrName>ppt_w</p:attrName>
                                        </p:attrNameLst>
                                      </p:cBhvr>
                                      <p:tavLst>
                                        <p:tav tm="0">
                                          <p:val>
                                            <p:fltVal val="0"/>
                                          </p:val>
                                        </p:tav>
                                        <p:tav tm="100000">
                                          <p:val>
                                            <p:strVal val="#ppt_w"/>
                                          </p:val>
                                        </p:tav>
                                      </p:tavLst>
                                    </p:anim>
                                    <p:anim calcmode="lin" valueType="num">
                                      <p:cBhvr>
                                        <p:cTn id="8" dur="500" fill="hold"/>
                                        <p:tgtEl>
                                          <p:spTgt spid="7681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6818"/>
                                        </p:tgtEl>
                                        <p:attrNameLst>
                                          <p:attrName>style.visibility</p:attrName>
                                        </p:attrNameLst>
                                      </p:cBhvr>
                                      <p:to>
                                        <p:strVal val="visible"/>
                                      </p:to>
                                    </p:set>
                                    <p:animEffect transition="in" filter="dissolve">
                                      <p:cBhvr>
                                        <p:cTn id="13" dur="500"/>
                                        <p:tgtEl>
                                          <p:spTgt spid="76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8"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4146DDC-9233-4E8F-B545-47E4B797484E}"/>
              </a:ext>
            </a:extLst>
          </p:cNvPr>
          <p:cNvSpPr>
            <a:spLocks noGrp="1" noChangeArrowheads="1"/>
          </p:cNvSpPr>
          <p:nvPr>
            <p:ph type="title"/>
          </p:nvPr>
        </p:nvSpPr>
        <p:spPr>
          <a:xfrm>
            <a:off x="838200" y="152400"/>
            <a:ext cx="7772400" cy="1295400"/>
          </a:xfrm>
          <a:noFill/>
        </p:spPr>
        <p:txBody>
          <a:bodyPr/>
          <a:lstStyle/>
          <a:p>
            <a:pPr algn="ctr"/>
            <a:r>
              <a:rPr lang="en-US" altLang="en-US" sz="3600">
                <a:solidFill>
                  <a:srgbClr val="CC3300"/>
                </a:solidFill>
              </a:rPr>
              <a:t>Long before Buddha, the Chinese people worshiped the same God described in the Bible!!!!</a:t>
            </a:r>
          </a:p>
        </p:txBody>
      </p:sp>
      <p:sp>
        <p:nvSpPr>
          <p:cNvPr id="40963" name="Text Box 3">
            <a:extLst>
              <a:ext uri="{FF2B5EF4-FFF2-40B4-BE49-F238E27FC236}">
                <a16:creationId xmlns:a16="http://schemas.microsoft.com/office/drawing/2014/main" id="{BAF7005E-C3DE-43E8-9A53-B787A7924BE8}"/>
              </a:ext>
            </a:extLst>
          </p:cNvPr>
          <p:cNvSpPr txBox="1">
            <a:spLocks noChangeArrowheads="1"/>
          </p:cNvSpPr>
          <p:nvPr/>
        </p:nvSpPr>
        <p:spPr bwMode="auto">
          <a:xfrm>
            <a:off x="2057400" y="4800600"/>
            <a:ext cx="68580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50000"/>
              </a:spcBef>
              <a:buClrTx/>
              <a:buSzTx/>
              <a:buFontTx/>
              <a:buNone/>
            </a:pPr>
            <a:r>
              <a:rPr lang="en-US" altLang="en-US" sz="2800">
                <a:solidFill>
                  <a:srgbClr val="FF3300"/>
                </a:solidFill>
                <a:latin typeface="Arial Black" panose="020B0A04020102020204" pitchFamily="34" charset="0"/>
              </a:rPr>
              <a:t>During the first three dynasties of China: Hsia, Shang, Chou, ……</a:t>
            </a:r>
          </a:p>
          <a:p>
            <a:pPr algn="ctr">
              <a:spcBef>
                <a:spcPct val="50000"/>
              </a:spcBef>
              <a:buClrTx/>
              <a:buSzTx/>
              <a:buFontTx/>
              <a:buNone/>
            </a:pPr>
            <a:r>
              <a:rPr lang="en-US" altLang="en-US" sz="2800">
                <a:solidFill>
                  <a:srgbClr val="FF3300"/>
                </a:solidFill>
                <a:latin typeface="Arial Black" panose="020B0A04020102020204" pitchFamily="34" charset="0"/>
              </a:rPr>
              <a:t>the Chinese people worshiped Shang Di</a:t>
            </a:r>
          </a:p>
        </p:txBody>
      </p:sp>
      <p:sp>
        <p:nvSpPr>
          <p:cNvPr id="22532" name="Line 4">
            <a:extLst>
              <a:ext uri="{FF2B5EF4-FFF2-40B4-BE49-F238E27FC236}">
                <a16:creationId xmlns:a16="http://schemas.microsoft.com/office/drawing/2014/main" id="{F31DFD72-2029-4B7F-8A56-F5FF03584FDF}"/>
              </a:ext>
            </a:extLst>
          </p:cNvPr>
          <p:cNvSpPr>
            <a:spLocks noChangeShapeType="1"/>
          </p:cNvSpPr>
          <p:nvPr/>
        </p:nvSpPr>
        <p:spPr bwMode="auto">
          <a:xfrm>
            <a:off x="1066800" y="3505200"/>
            <a:ext cx="7239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3" name="Text Box 5">
            <a:extLst>
              <a:ext uri="{FF2B5EF4-FFF2-40B4-BE49-F238E27FC236}">
                <a16:creationId xmlns:a16="http://schemas.microsoft.com/office/drawing/2014/main" id="{576071C3-3C8B-445E-8003-229E3E5222F3}"/>
              </a:ext>
            </a:extLst>
          </p:cNvPr>
          <p:cNvSpPr txBox="1">
            <a:spLocks noChangeArrowheads="1"/>
          </p:cNvSpPr>
          <p:nvPr/>
        </p:nvSpPr>
        <p:spPr bwMode="auto">
          <a:xfrm>
            <a:off x="7543800" y="2819400"/>
            <a:ext cx="990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latin typeface="Impact" panose="020B0806030902050204" pitchFamily="34" charset="0"/>
              </a:rPr>
              <a:t>2000 A.D.</a:t>
            </a:r>
          </a:p>
        </p:txBody>
      </p:sp>
      <p:sp>
        <p:nvSpPr>
          <p:cNvPr id="22534" name="Line 6">
            <a:extLst>
              <a:ext uri="{FF2B5EF4-FFF2-40B4-BE49-F238E27FC236}">
                <a16:creationId xmlns:a16="http://schemas.microsoft.com/office/drawing/2014/main" id="{D809CB81-C9CD-49A8-AB00-8A315EB883D2}"/>
              </a:ext>
            </a:extLst>
          </p:cNvPr>
          <p:cNvSpPr>
            <a:spLocks noChangeShapeType="1"/>
          </p:cNvSpPr>
          <p:nvPr/>
        </p:nvSpPr>
        <p:spPr bwMode="auto">
          <a:xfrm>
            <a:off x="8229600" y="3505200"/>
            <a:ext cx="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5" name="Line 7">
            <a:extLst>
              <a:ext uri="{FF2B5EF4-FFF2-40B4-BE49-F238E27FC236}">
                <a16:creationId xmlns:a16="http://schemas.microsoft.com/office/drawing/2014/main" id="{CD7A1F5F-B62E-4060-BABB-4DAB5C1E659B}"/>
              </a:ext>
            </a:extLst>
          </p:cNvPr>
          <p:cNvSpPr>
            <a:spLocks noChangeShapeType="1"/>
          </p:cNvSpPr>
          <p:nvPr/>
        </p:nvSpPr>
        <p:spPr bwMode="auto">
          <a:xfrm>
            <a:off x="6172200" y="3505200"/>
            <a:ext cx="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6" name="Text Box 8">
            <a:extLst>
              <a:ext uri="{FF2B5EF4-FFF2-40B4-BE49-F238E27FC236}">
                <a16:creationId xmlns:a16="http://schemas.microsoft.com/office/drawing/2014/main" id="{56D3E440-4D4A-4D0A-9ABB-50C59D116A41}"/>
              </a:ext>
            </a:extLst>
          </p:cNvPr>
          <p:cNvSpPr txBox="1">
            <a:spLocks noChangeArrowheads="1"/>
          </p:cNvSpPr>
          <p:nvPr/>
        </p:nvSpPr>
        <p:spPr bwMode="auto">
          <a:xfrm>
            <a:off x="5715000" y="29718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latin typeface="Impact" panose="020B0806030902050204" pitchFamily="34" charset="0"/>
              </a:rPr>
              <a:t>30 A.D.</a:t>
            </a:r>
          </a:p>
        </p:txBody>
      </p:sp>
      <p:sp>
        <p:nvSpPr>
          <p:cNvPr id="22537" name="Text Box 9">
            <a:extLst>
              <a:ext uri="{FF2B5EF4-FFF2-40B4-BE49-F238E27FC236}">
                <a16:creationId xmlns:a16="http://schemas.microsoft.com/office/drawing/2014/main" id="{5AA4CAB1-CB7A-48B5-ACD0-10CC0B1C9694}"/>
              </a:ext>
            </a:extLst>
          </p:cNvPr>
          <p:cNvSpPr txBox="1">
            <a:spLocks noChangeArrowheads="1"/>
          </p:cNvSpPr>
          <p:nvPr/>
        </p:nvSpPr>
        <p:spPr bwMode="auto">
          <a:xfrm>
            <a:off x="7848600" y="373380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latin typeface="Impact" panose="020B0806030902050204" pitchFamily="34" charset="0"/>
              </a:rPr>
              <a:t>Today</a:t>
            </a:r>
          </a:p>
        </p:txBody>
      </p:sp>
      <p:sp>
        <p:nvSpPr>
          <p:cNvPr id="22538" name="Text Box 10">
            <a:extLst>
              <a:ext uri="{FF2B5EF4-FFF2-40B4-BE49-F238E27FC236}">
                <a16:creationId xmlns:a16="http://schemas.microsoft.com/office/drawing/2014/main" id="{79631B2D-5206-464B-A341-2BB241F20BEB}"/>
              </a:ext>
            </a:extLst>
          </p:cNvPr>
          <p:cNvSpPr txBox="1">
            <a:spLocks noChangeArrowheads="1"/>
          </p:cNvSpPr>
          <p:nvPr/>
        </p:nvSpPr>
        <p:spPr bwMode="auto">
          <a:xfrm>
            <a:off x="5562600" y="3657600"/>
            <a:ext cx="160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latin typeface="Impact" panose="020B0806030902050204" pitchFamily="34" charset="0"/>
              </a:rPr>
              <a:t>Death of Jesus</a:t>
            </a:r>
          </a:p>
        </p:txBody>
      </p:sp>
      <p:sp>
        <p:nvSpPr>
          <p:cNvPr id="22539" name="Line 11">
            <a:extLst>
              <a:ext uri="{FF2B5EF4-FFF2-40B4-BE49-F238E27FC236}">
                <a16:creationId xmlns:a16="http://schemas.microsoft.com/office/drawing/2014/main" id="{9FC76603-EC24-4413-BD5E-9684EBF9BD0B}"/>
              </a:ext>
            </a:extLst>
          </p:cNvPr>
          <p:cNvSpPr>
            <a:spLocks noChangeShapeType="1"/>
          </p:cNvSpPr>
          <p:nvPr/>
        </p:nvSpPr>
        <p:spPr bwMode="auto">
          <a:xfrm>
            <a:off x="5181600" y="3505200"/>
            <a:ext cx="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0" name="Text Box 12">
            <a:extLst>
              <a:ext uri="{FF2B5EF4-FFF2-40B4-BE49-F238E27FC236}">
                <a16:creationId xmlns:a16="http://schemas.microsoft.com/office/drawing/2014/main" id="{E51A0C8D-92BB-42C8-89D3-5454BA7D2BB3}"/>
              </a:ext>
            </a:extLst>
          </p:cNvPr>
          <p:cNvSpPr txBox="1">
            <a:spLocks noChangeArrowheads="1"/>
          </p:cNvSpPr>
          <p:nvPr/>
        </p:nvSpPr>
        <p:spPr bwMode="auto">
          <a:xfrm>
            <a:off x="4495800" y="36576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latin typeface="Impact" panose="020B0806030902050204" pitchFamily="34" charset="0"/>
              </a:rPr>
              <a:t>Buddha</a:t>
            </a:r>
          </a:p>
        </p:txBody>
      </p:sp>
      <p:sp>
        <p:nvSpPr>
          <p:cNvPr id="22541" name="Text Box 13">
            <a:extLst>
              <a:ext uri="{FF2B5EF4-FFF2-40B4-BE49-F238E27FC236}">
                <a16:creationId xmlns:a16="http://schemas.microsoft.com/office/drawing/2014/main" id="{9DA62049-F92D-48E5-80CD-DD79939810BB}"/>
              </a:ext>
            </a:extLst>
          </p:cNvPr>
          <p:cNvSpPr txBox="1">
            <a:spLocks noChangeArrowheads="1"/>
          </p:cNvSpPr>
          <p:nvPr/>
        </p:nvSpPr>
        <p:spPr bwMode="auto">
          <a:xfrm>
            <a:off x="4495800" y="2971800"/>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latin typeface="Impact" panose="020B0806030902050204" pitchFamily="34" charset="0"/>
              </a:rPr>
              <a:t>600 B.C.</a:t>
            </a:r>
          </a:p>
        </p:txBody>
      </p:sp>
      <p:sp>
        <p:nvSpPr>
          <p:cNvPr id="22542" name="Line 14">
            <a:extLst>
              <a:ext uri="{FF2B5EF4-FFF2-40B4-BE49-F238E27FC236}">
                <a16:creationId xmlns:a16="http://schemas.microsoft.com/office/drawing/2014/main" id="{AF969B32-C7D6-4769-90E9-85DA1CB1AF82}"/>
              </a:ext>
            </a:extLst>
          </p:cNvPr>
          <p:cNvSpPr>
            <a:spLocks noChangeShapeType="1"/>
          </p:cNvSpPr>
          <p:nvPr/>
        </p:nvSpPr>
        <p:spPr bwMode="auto">
          <a:xfrm>
            <a:off x="1524000" y="3505200"/>
            <a:ext cx="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3" name="Text Box 15">
            <a:extLst>
              <a:ext uri="{FF2B5EF4-FFF2-40B4-BE49-F238E27FC236}">
                <a16:creationId xmlns:a16="http://schemas.microsoft.com/office/drawing/2014/main" id="{A762F59B-B583-409F-94B0-426073D9ACA6}"/>
              </a:ext>
            </a:extLst>
          </p:cNvPr>
          <p:cNvSpPr txBox="1">
            <a:spLocks noChangeArrowheads="1"/>
          </p:cNvSpPr>
          <p:nvPr/>
        </p:nvSpPr>
        <p:spPr bwMode="auto">
          <a:xfrm>
            <a:off x="1143000" y="30480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latin typeface="Impact" panose="020B0806030902050204" pitchFamily="34" charset="0"/>
              </a:rPr>
              <a:t>2500 B.C.</a:t>
            </a:r>
          </a:p>
        </p:txBody>
      </p:sp>
      <p:sp>
        <p:nvSpPr>
          <p:cNvPr id="22544" name="Text Box 16">
            <a:extLst>
              <a:ext uri="{FF2B5EF4-FFF2-40B4-BE49-F238E27FC236}">
                <a16:creationId xmlns:a16="http://schemas.microsoft.com/office/drawing/2014/main" id="{0057EA45-121D-4299-8D15-F92F4AE0D21C}"/>
              </a:ext>
            </a:extLst>
          </p:cNvPr>
          <p:cNvSpPr txBox="1">
            <a:spLocks noChangeArrowheads="1"/>
          </p:cNvSpPr>
          <p:nvPr/>
        </p:nvSpPr>
        <p:spPr bwMode="auto">
          <a:xfrm>
            <a:off x="838200" y="3657600"/>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a:latin typeface="Impact" panose="020B0806030902050204" pitchFamily="34" charset="0"/>
              </a:rPr>
              <a:t>Chinese language first written</a:t>
            </a:r>
          </a:p>
        </p:txBody>
      </p:sp>
      <p:pic>
        <p:nvPicPr>
          <p:cNvPr id="22545" name="Picture 17">
            <a:extLst>
              <a:ext uri="{FF2B5EF4-FFF2-40B4-BE49-F238E27FC236}">
                <a16:creationId xmlns:a16="http://schemas.microsoft.com/office/drawing/2014/main" id="{CA5CAACE-CBD6-433C-89A1-E85434850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724400"/>
            <a:ext cx="1052512" cy="17716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2546" name="Line 19">
            <a:extLst>
              <a:ext uri="{FF2B5EF4-FFF2-40B4-BE49-F238E27FC236}">
                <a16:creationId xmlns:a16="http://schemas.microsoft.com/office/drawing/2014/main" id="{8B44067A-ED10-475A-B628-3D4DDC279E9A}"/>
              </a:ext>
            </a:extLst>
          </p:cNvPr>
          <p:cNvSpPr>
            <a:spLocks noChangeShapeType="1"/>
          </p:cNvSpPr>
          <p:nvPr/>
        </p:nvSpPr>
        <p:spPr bwMode="auto">
          <a:xfrm>
            <a:off x="990600" y="2743200"/>
            <a:ext cx="4953000" cy="0"/>
          </a:xfrm>
          <a:prstGeom prst="line">
            <a:avLst/>
          </a:prstGeom>
          <a:noFill/>
          <a:ln w="1047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7" name="Text Box 20">
            <a:extLst>
              <a:ext uri="{FF2B5EF4-FFF2-40B4-BE49-F238E27FC236}">
                <a16:creationId xmlns:a16="http://schemas.microsoft.com/office/drawing/2014/main" id="{67E2D472-40A3-4B89-9DE3-51EA4BB586F9}"/>
              </a:ext>
            </a:extLst>
          </p:cNvPr>
          <p:cNvSpPr txBox="1">
            <a:spLocks noChangeArrowheads="1"/>
          </p:cNvSpPr>
          <p:nvPr/>
        </p:nvSpPr>
        <p:spPr bwMode="auto">
          <a:xfrm>
            <a:off x="2286000" y="22860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800">
                <a:latin typeface="Impact" panose="020B0806030902050204" pitchFamily="34" charset="0"/>
              </a:rPr>
              <a:t>Shang Di</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dissolve">
                                      <p:cBhvr>
                                        <p:cTn id="7"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Lst>
  </p:timing>
</p:sld>
</file>

<file path=ppt/theme/theme1.xml><?xml version="1.0" encoding="utf-8"?>
<a:theme xmlns:a="http://schemas.openxmlformats.org/drawingml/2006/main" name="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Professi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triangl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triangl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1"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themeOverride>
</file>

<file path=ppt/theme/themeOverride2.xml><?xml version="1.0" encoding="utf-8"?>
<a:themeOverride xmlns:a="http://schemas.openxmlformats.org/drawingml/2006/main">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themeOverride>
</file>

<file path=ppt/theme/themeOverride3.xml><?xml version="1.0" encoding="utf-8"?>
<a:themeOverride xmlns:a="http://schemas.openxmlformats.org/drawingml/2006/main">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Designs\Professional.pot</Template>
  <TotalTime>2523</TotalTime>
  <Words>4180</Words>
  <Application>Microsoft Office PowerPoint</Application>
  <PresentationFormat>On-screen Show (4:3)</PresentationFormat>
  <Paragraphs>483</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 Black</vt:lpstr>
      <vt:lpstr>Impact</vt:lpstr>
      <vt:lpstr>Monotype Sorts</vt:lpstr>
      <vt:lpstr>Times New Roman</vt:lpstr>
      <vt:lpstr>Wingdings</vt:lpstr>
      <vt:lpstr>Professional</vt:lpstr>
      <vt:lpstr>PowerPoint Presentation</vt:lpstr>
      <vt:lpstr>PowerPoint Presentation</vt:lpstr>
      <vt:lpstr>PowerPoint Presentation</vt:lpstr>
      <vt:lpstr>The observations in this lesson have been documented from several sources.</vt:lpstr>
      <vt:lpstr>Word Study Problems</vt:lpstr>
      <vt:lpstr>Long before Buddha, the Chinese people worshiped the same God described in the Bible!!!!</vt:lpstr>
      <vt:lpstr>Long before Buddha, the Chinese people worshiped the same God described in the Bible!!!!</vt:lpstr>
      <vt:lpstr>Long before Buddha, the Chinese people worshiped the same God described in the Bible!!!!</vt:lpstr>
      <vt:lpstr>Long before Buddha, the Chinese people worshiped the same God described in the Bible!!!!</vt:lpstr>
      <vt:lpstr>Long before Buddha, the Chinese people worshiped the same God described in the Bible!!!!</vt:lpstr>
      <vt:lpstr>Many in China Today believe that the Bible is a Western book</vt:lpstr>
      <vt:lpstr>The Bible is not a Western Book</vt:lpstr>
      <vt:lpstr>PowerPoint Presentation</vt:lpstr>
      <vt:lpstr>Tower of Babel  The Chinese would have migrated or walked from the west to China</vt:lpstr>
      <vt:lpstr>PowerPoint Presentation</vt:lpstr>
      <vt:lpstr>GOD CREATED</vt:lpstr>
      <vt:lpstr>PowerPoint Presentation</vt:lpstr>
      <vt:lpstr>PowerPoint Presentation</vt:lpstr>
      <vt:lpstr>PowerPoint Presentation</vt:lpstr>
      <vt:lpstr>PowerPoint Presentation</vt:lpstr>
      <vt:lpstr>And God planted a garden eastward, in Eden; and there he put the man whom he had formed.</vt:lpstr>
      <vt:lpstr>And the Lord God made a garden in the east, in Eden; and there he put the man whom he had made. And out of the earth the Lord made every tree to come, delighting the eye and good for food; and in the middle of the garden, the tree of life and the tree of the knowledge of good and evil. (Genesis 2:8-9 BBE) </vt:lpstr>
      <vt:lpstr>And the Lord God gave the man orders, saying, You may freely take of the fruit of every tree of the garden: But of the fruit of the tree of the knowledge of good and evil you may not take; for on the day when you take of it, death will certainly come to you. (Genesis 2:16-17 BBE) </vt:lpstr>
      <vt:lpstr>The Woman and the Forbidden Fruit</vt:lpstr>
      <vt:lpstr>The Woman and the Forbidden Fruit</vt:lpstr>
      <vt:lpstr>PowerPoint Presentation</vt:lpstr>
      <vt:lpstr>After Eating the Fruit they realized they were naked</vt:lpstr>
      <vt:lpstr>After Eating the Fruit  they realized they were naked</vt:lpstr>
      <vt:lpstr>Genesis 3:6 … she took of the fruit thereof, and did eat; ... Genesis 3:16 Unto the woman he said, I will greatly multiply thy pain and thy conception; in pain thou shalt bring forth children; and thy desire shall be to thy husband, and he shall rule over thee.</vt:lpstr>
      <vt:lpstr>PowerPoint Presentation</vt:lpstr>
      <vt:lpstr>And the Lord said, Truly, if Cain is put to death, seven lives will be taken for his. And the Lord put a mark on Cain so that no one might put him to death. (Genesis 4:15) </vt:lpstr>
      <vt:lpstr>The Great World Flood</vt:lpstr>
      <vt:lpstr>GEN.6:5-8; 7:7</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CONFORMATION OF THE BIBLICAL TEXT FROM ANCIENT WRITING</dc:title>
  <dc:creator>Darrell Hymel</dc:creator>
  <cp:lastModifiedBy>Nathan Morrison</cp:lastModifiedBy>
  <cp:revision>100</cp:revision>
  <dcterms:created xsi:type="dcterms:W3CDTF">1998-07-07T15:18:40Z</dcterms:created>
  <dcterms:modified xsi:type="dcterms:W3CDTF">2019-10-06T23:54:03Z</dcterms:modified>
</cp:coreProperties>
</file>