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78" r:id="rId4"/>
    <p:sldMasterId id="2147483815" r:id="rId5"/>
    <p:sldMasterId id="2147483833" r:id="rId6"/>
    <p:sldMasterId id="2147483845" r:id="rId7"/>
  </p:sldMasterIdLst>
  <p:notesMasterIdLst>
    <p:notesMasterId r:id="rId28"/>
  </p:notesMasterIdLst>
  <p:handoutMasterIdLst>
    <p:handoutMasterId r:id="rId29"/>
  </p:handoutMasterIdLst>
  <p:sldIdLst>
    <p:sldId id="435" r:id="rId8"/>
    <p:sldId id="566" r:id="rId9"/>
    <p:sldId id="433" r:id="rId10"/>
    <p:sldId id="550" r:id="rId11"/>
    <p:sldId id="584" r:id="rId12"/>
    <p:sldId id="586" r:id="rId13"/>
    <p:sldId id="582" r:id="rId14"/>
    <p:sldId id="555" r:id="rId15"/>
    <p:sldId id="590" r:id="rId16"/>
    <p:sldId id="552" r:id="rId17"/>
    <p:sldId id="554" r:id="rId18"/>
    <p:sldId id="559" r:id="rId19"/>
    <p:sldId id="563" r:id="rId20"/>
    <p:sldId id="568" r:id="rId21"/>
    <p:sldId id="592" r:id="rId22"/>
    <p:sldId id="527" r:id="rId23"/>
    <p:sldId id="594" r:id="rId24"/>
    <p:sldId id="597" r:id="rId25"/>
    <p:sldId id="494" r:id="rId26"/>
    <p:sldId id="260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00FF"/>
    <a:srgbClr val="006600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4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7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CDD7F-C256-4783-A609-F8053567781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5207763-7DAE-4705-A9EA-63C42DCAD890}">
      <dgm:prSet/>
      <dgm:spPr/>
      <dgm:t>
        <a:bodyPr/>
        <a:lstStyle/>
        <a:p>
          <a:r>
            <a:rPr lang="en-US" b="1" i="1" baseline="0"/>
            <a:t>God’s Love?</a:t>
          </a:r>
          <a:endParaRPr lang="en-US"/>
        </a:p>
      </dgm:t>
    </dgm:pt>
    <dgm:pt modelId="{30427FAC-3CF8-4D7A-876B-7E47CCD0A32D}" type="parTrans" cxnId="{283C4AB6-50AC-435B-88EF-F00627D1519E}">
      <dgm:prSet/>
      <dgm:spPr/>
      <dgm:t>
        <a:bodyPr/>
        <a:lstStyle/>
        <a:p>
          <a:endParaRPr lang="en-US"/>
        </a:p>
      </dgm:t>
    </dgm:pt>
    <dgm:pt modelId="{A6663127-7877-4E78-9AF1-1FC4207BC3D5}" type="sibTrans" cxnId="{283C4AB6-50AC-435B-88EF-F00627D1519E}">
      <dgm:prSet/>
      <dgm:spPr/>
      <dgm:t>
        <a:bodyPr/>
        <a:lstStyle/>
        <a:p>
          <a:endParaRPr lang="en-US"/>
        </a:p>
      </dgm:t>
    </dgm:pt>
    <dgm:pt modelId="{4BAB5A04-77CB-4703-B023-5B68F58E387D}">
      <dgm:prSet/>
      <dgm:spPr/>
      <dgm:t>
        <a:bodyPr/>
        <a:lstStyle/>
        <a:p>
          <a:r>
            <a:rPr lang="en-US" b="1" i="1" baseline="0"/>
            <a:t>Grace?</a:t>
          </a:r>
          <a:endParaRPr lang="en-US"/>
        </a:p>
      </dgm:t>
    </dgm:pt>
    <dgm:pt modelId="{E3AC7060-4875-4848-A5F0-E30E663CD94D}" type="parTrans" cxnId="{FF39D05B-1522-40F8-AFAA-EEA4E2E35763}">
      <dgm:prSet/>
      <dgm:spPr/>
      <dgm:t>
        <a:bodyPr/>
        <a:lstStyle/>
        <a:p>
          <a:endParaRPr lang="en-US"/>
        </a:p>
      </dgm:t>
    </dgm:pt>
    <dgm:pt modelId="{09173C3F-2E96-4EC9-BE77-AD2BF25496C4}" type="sibTrans" cxnId="{FF39D05B-1522-40F8-AFAA-EEA4E2E35763}">
      <dgm:prSet/>
      <dgm:spPr/>
      <dgm:t>
        <a:bodyPr/>
        <a:lstStyle/>
        <a:p>
          <a:endParaRPr lang="en-US"/>
        </a:p>
      </dgm:t>
    </dgm:pt>
    <dgm:pt modelId="{D384076F-608C-4F8B-8846-C90EE095277D}">
      <dgm:prSet/>
      <dgm:spPr/>
      <dgm:t>
        <a:bodyPr/>
        <a:lstStyle/>
        <a:p>
          <a:r>
            <a:rPr lang="en-US" b="1" i="1" baseline="0"/>
            <a:t>Faith?</a:t>
          </a:r>
          <a:endParaRPr lang="en-US"/>
        </a:p>
      </dgm:t>
    </dgm:pt>
    <dgm:pt modelId="{EA53313D-47CE-4E75-82C1-C6295C698A93}" type="parTrans" cxnId="{C80555C7-2BFD-4C6D-93AB-6924B998A336}">
      <dgm:prSet/>
      <dgm:spPr/>
      <dgm:t>
        <a:bodyPr/>
        <a:lstStyle/>
        <a:p>
          <a:endParaRPr lang="en-US"/>
        </a:p>
      </dgm:t>
    </dgm:pt>
    <dgm:pt modelId="{CE1217A0-EE6B-48D5-99E9-16CA0D736D27}" type="sibTrans" cxnId="{C80555C7-2BFD-4C6D-93AB-6924B998A336}">
      <dgm:prSet/>
      <dgm:spPr/>
      <dgm:t>
        <a:bodyPr/>
        <a:lstStyle/>
        <a:p>
          <a:endParaRPr lang="en-US"/>
        </a:p>
      </dgm:t>
    </dgm:pt>
    <dgm:pt modelId="{7E8AE3BA-ABC8-4D26-A401-7943423D0E90}">
      <dgm:prSet/>
      <dgm:spPr/>
      <dgm:t>
        <a:bodyPr/>
        <a:lstStyle/>
        <a:p>
          <a:r>
            <a:rPr lang="en-US" b="1" i="1" baseline="0"/>
            <a:t>Mercy?</a:t>
          </a:r>
          <a:endParaRPr lang="en-US"/>
        </a:p>
      </dgm:t>
    </dgm:pt>
    <dgm:pt modelId="{A7127715-FC20-488D-8969-73ADBF7C3D29}" type="parTrans" cxnId="{3C996DA1-8DE4-4467-9B2E-A26549D36357}">
      <dgm:prSet/>
      <dgm:spPr/>
      <dgm:t>
        <a:bodyPr/>
        <a:lstStyle/>
        <a:p>
          <a:endParaRPr lang="en-US"/>
        </a:p>
      </dgm:t>
    </dgm:pt>
    <dgm:pt modelId="{87C8CC5D-FB16-452D-86AB-609A128C0111}" type="sibTrans" cxnId="{3C996DA1-8DE4-4467-9B2E-A26549D36357}">
      <dgm:prSet/>
      <dgm:spPr/>
      <dgm:t>
        <a:bodyPr/>
        <a:lstStyle/>
        <a:p>
          <a:endParaRPr lang="en-US"/>
        </a:p>
      </dgm:t>
    </dgm:pt>
    <dgm:pt modelId="{68B20FC0-5439-4769-ACB1-6E817F14CE6F}">
      <dgm:prSet/>
      <dgm:spPr/>
      <dgm:t>
        <a:bodyPr/>
        <a:lstStyle/>
        <a:p>
          <a:r>
            <a:rPr lang="en-US" b="1" i="1" baseline="0"/>
            <a:t>Born Again?</a:t>
          </a:r>
          <a:endParaRPr lang="en-US"/>
        </a:p>
      </dgm:t>
    </dgm:pt>
    <dgm:pt modelId="{7E46941C-4E5E-442F-B7E3-1F860652D8D7}" type="parTrans" cxnId="{740638EB-F912-4614-848B-F77DCE47E200}">
      <dgm:prSet/>
      <dgm:spPr/>
      <dgm:t>
        <a:bodyPr/>
        <a:lstStyle/>
        <a:p>
          <a:endParaRPr lang="en-US"/>
        </a:p>
      </dgm:t>
    </dgm:pt>
    <dgm:pt modelId="{8B183DE2-9058-4B0A-86D6-46AB9C1415CC}" type="sibTrans" cxnId="{740638EB-F912-4614-848B-F77DCE47E200}">
      <dgm:prSet/>
      <dgm:spPr/>
      <dgm:t>
        <a:bodyPr/>
        <a:lstStyle/>
        <a:p>
          <a:endParaRPr lang="en-US"/>
        </a:p>
      </dgm:t>
    </dgm:pt>
    <dgm:pt modelId="{3EE418C8-797C-4CBE-871A-45D0E9D819EC}">
      <dgm:prSet/>
      <dgm:spPr/>
      <dgm:t>
        <a:bodyPr/>
        <a:lstStyle/>
        <a:p>
          <a:r>
            <a:rPr lang="en-US" b="1" i="1" baseline="0" dirty="0"/>
            <a:t>Salvation?</a:t>
          </a:r>
          <a:endParaRPr lang="en-US" i="1" dirty="0"/>
        </a:p>
      </dgm:t>
    </dgm:pt>
    <dgm:pt modelId="{29354667-D3AA-4C8A-BE65-DBE73D9F5131}" type="parTrans" cxnId="{26F4FFFA-E0C8-4644-BE23-7555543EFF8A}">
      <dgm:prSet/>
      <dgm:spPr/>
      <dgm:t>
        <a:bodyPr/>
        <a:lstStyle/>
        <a:p>
          <a:endParaRPr lang="en-US"/>
        </a:p>
      </dgm:t>
    </dgm:pt>
    <dgm:pt modelId="{0AFADDD3-5909-4CAD-8369-8349A1F0CDCB}" type="sibTrans" cxnId="{26F4FFFA-E0C8-4644-BE23-7555543EFF8A}">
      <dgm:prSet/>
      <dgm:spPr/>
      <dgm:t>
        <a:bodyPr/>
        <a:lstStyle/>
        <a:p>
          <a:endParaRPr lang="en-US"/>
        </a:p>
      </dgm:t>
    </dgm:pt>
    <dgm:pt modelId="{4AAA0907-B0D2-4BA7-9368-F926A7F93789}" type="pres">
      <dgm:prSet presAssocID="{47FCDD7F-C256-4783-A609-F8053567781D}" presName="diagram" presStyleCnt="0">
        <dgm:presLayoutVars>
          <dgm:dir/>
          <dgm:resizeHandles val="exact"/>
        </dgm:presLayoutVars>
      </dgm:prSet>
      <dgm:spPr/>
    </dgm:pt>
    <dgm:pt modelId="{67918962-D382-43D8-BFEC-03228E8B5EFD}" type="pres">
      <dgm:prSet presAssocID="{F5207763-7DAE-4705-A9EA-63C42DCAD890}" presName="node" presStyleLbl="node1" presStyleIdx="0" presStyleCnt="6">
        <dgm:presLayoutVars>
          <dgm:bulletEnabled val="1"/>
        </dgm:presLayoutVars>
      </dgm:prSet>
      <dgm:spPr/>
    </dgm:pt>
    <dgm:pt modelId="{A5D1309A-0399-40F0-8A13-BAB15BE0ABE5}" type="pres">
      <dgm:prSet presAssocID="{A6663127-7877-4E78-9AF1-1FC4207BC3D5}" presName="sibTrans" presStyleCnt="0"/>
      <dgm:spPr/>
    </dgm:pt>
    <dgm:pt modelId="{7E7DE691-09EE-4BD9-B8C5-D1FEB897BC56}" type="pres">
      <dgm:prSet presAssocID="{4BAB5A04-77CB-4703-B023-5B68F58E387D}" presName="node" presStyleLbl="node1" presStyleIdx="1" presStyleCnt="6">
        <dgm:presLayoutVars>
          <dgm:bulletEnabled val="1"/>
        </dgm:presLayoutVars>
      </dgm:prSet>
      <dgm:spPr/>
    </dgm:pt>
    <dgm:pt modelId="{6779BD8B-4038-465E-A384-AC3EB7840DB1}" type="pres">
      <dgm:prSet presAssocID="{09173C3F-2E96-4EC9-BE77-AD2BF25496C4}" presName="sibTrans" presStyleCnt="0"/>
      <dgm:spPr/>
    </dgm:pt>
    <dgm:pt modelId="{70FA2DA7-65FF-4C5F-8A89-33CD810EDC29}" type="pres">
      <dgm:prSet presAssocID="{D384076F-608C-4F8B-8846-C90EE095277D}" presName="node" presStyleLbl="node1" presStyleIdx="2" presStyleCnt="6">
        <dgm:presLayoutVars>
          <dgm:bulletEnabled val="1"/>
        </dgm:presLayoutVars>
      </dgm:prSet>
      <dgm:spPr/>
    </dgm:pt>
    <dgm:pt modelId="{517265B8-249B-4319-B48A-0E757BB35B03}" type="pres">
      <dgm:prSet presAssocID="{CE1217A0-EE6B-48D5-99E9-16CA0D736D27}" presName="sibTrans" presStyleCnt="0"/>
      <dgm:spPr/>
    </dgm:pt>
    <dgm:pt modelId="{E867A72C-9B6E-4E1B-A6CC-C69E27076F1E}" type="pres">
      <dgm:prSet presAssocID="{7E8AE3BA-ABC8-4D26-A401-7943423D0E90}" presName="node" presStyleLbl="node1" presStyleIdx="3" presStyleCnt="6">
        <dgm:presLayoutVars>
          <dgm:bulletEnabled val="1"/>
        </dgm:presLayoutVars>
      </dgm:prSet>
      <dgm:spPr/>
    </dgm:pt>
    <dgm:pt modelId="{216BFF6C-D39D-4876-BCB6-D6A5FCC298F7}" type="pres">
      <dgm:prSet presAssocID="{87C8CC5D-FB16-452D-86AB-609A128C0111}" presName="sibTrans" presStyleCnt="0"/>
      <dgm:spPr/>
    </dgm:pt>
    <dgm:pt modelId="{96BD8EF9-9423-4B5F-B627-00BFBDF95D32}" type="pres">
      <dgm:prSet presAssocID="{68B20FC0-5439-4769-ACB1-6E817F14CE6F}" presName="node" presStyleLbl="node1" presStyleIdx="4" presStyleCnt="6">
        <dgm:presLayoutVars>
          <dgm:bulletEnabled val="1"/>
        </dgm:presLayoutVars>
      </dgm:prSet>
      <dgm:spPr/>
    </dgm:pt>
    <dgm:pt modelId="{A77F29A6-10DA-4836-90C6-835CB18FD762}" type="pres">
      <dgm:prSet presAssocID="{8B183DE2-9058-4B0A-86D6-46AB9C1415CC}" presName="sibTrans" presStyleCnt="0"/>
      <dgm:spPr/>
    </dgm:pt>
    <dgm:pt modelId="{A17FAB16-378F-4721-9EF5-01DA1882A6C6}" type="pres">
      <dgm:prSet presAssocID="{3EE418C8-797C-4CBE-871A-45D0E9D819EC}" presName="node" presStyleLbl="node1" presStyleIdx="5" presStyleCnt="6">
        <dgm:presLayoutVars>
          <dgm:bulletEnabled val="1"/>
        </dgm:presLayoutVars>
      </dgm:prSet>
      <dgm:spPr/>
    </dgm:pt>
  </dgm:ptLst>
  <dgm:cxnLst>
    <dgm:cxn modelId="{140FAD05-912D-4288-B88F-A64F5196B9E9}" type="presOf" srcId="{7E8AE3BA-ABC8-4D26-A401-7943423D0E90}" destId="{E867A72C-9B6E-4E1B-A6CC-C69E27076F1E}" srcOrd="0" destOrd="0" presId="urn:microsoft.com/office/officeart/2005/8/layout/default"/>
    <dgm:cxn modelId="{4AE6B412-CBCA-458D-9F27-621D56B984B3}" type="presOf" srcId="{3EE418C8-797C-4CBE-871A-45D0E9D819EC}" destId="{A17FAB16-378F-4721-9EF5-01DA1882A6C6}" srcOrd="0" destOrd="0" presId="urn:microsoft.com/office/officeart/2005/8/layout/default"/>
    <dgm:cxn modelId="{FF39D05B-1522-40F8-AFAA-EEA4E2E35763}" srcId="{47FCDD7F-C256-4783-A609-F8053567781D}" destId="{4BAB5A04-77CB-4703-B023-5B68F58E387D}" srcOrd="1" destOrd="0" parTransId="{E3AC7060-4875-4848-A5F0-E30E663CD94D}" sibTransId="{09173C3F-2E96-4EC9-BE77-AD2BF25496C4}"/>
    <dgm:cxn modelId="{FA38FA68-1737-4509-842D-C3CC9C674238}" type="presOf" srcId="{68B20FC0-5439-4769-ACB1-6E817F14CE6F}" destId="{96BD8EF9-9423-4B5F-B627-00BFBDF95D32}" srcOrd="0" destOrd="0" presId="urn:microsoft.com/office/officeart/2005/8/layout/default"/>
    <dgm:cxn modelId="{8146268B-D561-49E0-B134-10910249E3B4}" type="presOf" srcId="{D384076F-608C-4F8B-8846-C90EE095277D}" destId="{70FA2DA7-65FF-4C5F-8A89-33CD810EDC29}" srcOrd="0" destOrd="0" presId="urn:microsoft.com/office/officeart/2005/8/layout/default"/>
    <dgm:cxn modelId="{3C996DA1-8DE4-4467-9B2E-A26549D36357}" srcId="{47FCDD7F-C256-4783-A609-F8053567781D}" destId="{7E8AE3BA-ABC8-4D26-A401-7943423D0E90}" srcOrd="3" destOrd="0" parTransId="{A7127715-FC20-488D-8969-73ADBF7C3D29}" sibTransId="{87C8CC5D-FB16-452D-86AB-609A128C0111}"/>
    <dgm:cxn modelId="{975537B5-8E88-4687-87FF-821E8931C532}" type="presOf" srcId="{4BAB5A04-77CB-4703-B023-5B68F58E387D}" destId="{7E7DE691-09EE-4BD9-B8C5-D1FEB897BC56}" srcOrd="0" destOrd="0" presId="urn:microsoft.com/office/officeart/2005/8/layout/default"/>
    <dgm:cxn modelId="{283C4AB6-50AC-435B-88EF-F00627D1519E}" srcId="{47FCDD7F-C256-4783-A609-F8053567781D}" destId="{F5207763-7DAE-4705-A9EA-63C42DCAD890}" srcOrd="0" destOrd="0" parTransId="{30427FAC-3CF8-4D7A-876B-7E47CCD0A32D}" sibTransId="{A6663127-7877-4E78-9AF1-1FC4207BC3D5}"/>
    <dgm:cxn modelId="{E5AAF9C4-F6A9-4596-89E7-4F485367CB00}" type="presOf" srcId="{F5207763-7DAE-4705-A9EA-63C42DCAD890}" destId="{67918962-D382-43D8-BFEC-03228E8B5EFD}" srcOrd="0" destOrd="0" presId="urn:microsoft.com/office/officeart/2005/8/layout/default"/>
    <dgm:cxn modelId="{C80555C7-2BFD-4C6D-93AB-6924B998A336}" srcId="{47FCDD7F-C256-4783-A609-F8053567781D}" destId="{D384076F-608C-4F8B-8846-C90EE095277D}" srcOrd="2" destOrd="0" parTransId="{EA53313D-47CE-4E75-82C1-C6295C698A93}" sibTransId="{CE1217A0-EE6B-48D5-99E9-16CA0D736D27}"/>
    <dgm:cxn modelId="{6F8326E9-9F68-4869-AD00-345D31B9DAEF}" type="presOf" srcId="{47FCDD7F-C256-4783-A609-F8053567781D}" destId="{4AAA0907-B0D2-4BA7-9368-F926A7F93789}" srcOrd="0" destOrd="0" presId="urn:microsoft.com/office/officeart/2005/8/layout/default"/>
    <dgm:cxn modelId="{740638EB-F912-4614-848B-F77DCE47E200}" srcId="{47FCDD7F-C256-4783-A609-F8053567781D}" destId="{68B20FC0-5439-4769-ACB1-6E817F14CE6F}" srcOrd="4" destOrd="0" parTransId="{7E46941C-4E5E-442F-B7E3-1F860652D8D7}" sibTransId="{8B183DE2-9058-4B0A-86D6-46AB9C1415CC}"/>
    <dgm:cxn modelId="{26F4FFFA-E0C8-4644-BE23-7555543EFF8A}" srcId="{47FCDD7F-C256-4783-A609-F8053567781D}" destId="{3EE418C8-797C-4CBE-871A-45D0E9D819EC}" srcOrd="5" destOrd="0" parTransId="{29354667-D3AA-4C8A-BE65-DBE73D9F5131}" sibTransId="{0AFADDD3-5909-4CAD-8369-8349A1F0CDCB}"/>
    <dgm:cxn modelId="{F70F0FA0-81CA-4A8D-95C2-E3C156B4A9F2}" type="presParOf" srcId="{4AAA0907-B0D2-4BA7-9368-F926A7F93789}" destId="{67918962-D382-43D8-BFEC-03228E8B5EFD}" srcOrd="0" destOrd="0" presId="urn:microsoft.com/office/officeart/2005/8/layout/default"/>
    <dgm:cxn modelId="{682E6EBD-1369-4857-99AE-5CD8E568DC3E}" type="presParOf" srcId="{4AAA0907-B0D2-4BA7-9368-F926A7F93789}" destId="{A5D1309A-0399-40F0-8A13-BAB15BE0ABE5}" srcOrd="1" destOrd="0" presId="urn:microsoft.com/office/officeart/2005/8/layout/default"/>
    <dgm:cxn modelId="{57CD5B75-D91A-4E4D-B455-5571AFFF6E22}" type="presParOf" srcId="{4AAA0907-B0D2-4BA7-9368-F926A7F93789}" destId="{7E7DE691-09EE-4BD9-B8C5-D1FEB897BC56}" srcOrd="2" destOrd="0" presId="urn:microsoft.com/office/officeart/2005/8/layout/default"/>
    <dgm:cxn modelId="{9091B233-EC20-4096-BA9D-CC5A6BFC948E}" type="presParOf" srcId="{4AAA0907-B0D2-4BA7-9368-F926A7F93789}" destId="{6779BD8B-4038-465E-A384-AC3EB7840DB1}" srcOrd="3" destOrd="0" presId="urn:microsoft.com/office/officeart/2005/8/layout/default"/>
    <dgm:cxn modelId="{D132FC73-F01A-4938-B99A-879CEEB53054}" type="presParOf" srcId="{4AAA0907-B0D2-4BA7-9368-F926A7F93789}" destId="{70FA2DA7-65FF-4C5F-8A89-33CD810EDC29}" srcOrd="4" destOrd="0" presId="urn:microsoft.com/office/officeart/2005/8/layout/default"/>
    <dgm:cxn modelId="{611F02CB-4DBF-42E6-AE3E-E1513FCFBA8B}" type="presParOf" srcId="{4AAA0907-B0D2-4BA7-9368-F926A7F93789}" destId="{517265B8-249B-4319-B48A-0E757BB35B03}" srcOrd="5" destOrd="0" presId="urn:microsoft.com/office/officeart/2005/8/layout/default"/>
    <dgm:cxn modelId="{C7DA1979-D4F7-4A23-BB33-E7F80293F8A9}" type="presParOf" srcId="{4AAA0907-B0D2-4BA7-9368-F926A7F93789}" destId="{E867A72C-9B6E-4E1B-A6CC-C69E27076F1E}" srcOrd="6" destOrd="0" presId="urn:microsoft.com/office/officeart/2005/8/layout/default"/>
    <dgm:cxn modelId="{85F7B08A-B2EE-4D82-96A0-CFADE5219D67}" type="presParOf" srcId="{4AAA0907-B0D2-4BA7-9368-F926A7F93789}" destId="{216BFF6C-D39D-4876-BCB6-D6A5FCC298F7}" srcOrd="7" destOrd="0" presId="urn:microsoft.com/office/officeart/2005/8/layout/default"/>
    <dgm:cxn modelId="{2040A047-ECE6-4EAD-8348-CDDC9F71024F}" type="presParOf" srcId="{4AAA0907-B0D2-4BA7-9368-F926A7F93789}" destId="{96BD8EF9-9423-4B5F-B627-00BFBDF95D32}" srcOrd="8" destOrd="0" presId="urn:microsoft.com/office/officeart/2005/8/layout/default"/>
    <dgm:cxn modelId="{170F0F23-0776-4EFC-AF7B-3DDF532720EA}" type="presParOf" srcId="{4AAA0907-B0D2-4BA7-9368-F926A7F93789}" destId="{A77F29A6-10DA-4836-90C6-835CB18FD762}" srcOrd="9" destOrd="0" presId="urn:microsoft.com/office/officeart/2005/8/layout/default"/>
    <dgm:cxn modelId="{5097A6A2-E745-470F-966E-D7840A8E11A0}" type="presParOf" srcId="{4AAA0907-B0D2-4BA7-9368-F926A7F93789}" destId="{A17FAB16-378F-4721-9EF5-01DA1882A6C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18962-D382-43D8-BFEC-03228E8B5EFD}">
      <dsp:nvSpPr>
        <dsp:cNvPr id="0" name=""/>
        <dsp:cNvSpPr/>
      </dsp:nvSpPr>
      <dsp:spPr>
        <a:xfrm>
          <a:off x="0" y="75592"/>
          <a:ext cx="2426642" cy="14559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/>
            <a:t>God’s Love?</a:t>
          </a:r>
          <a:endParaRPr lang="en-US" sz="3400" kern="1200"/>
        </a:p>
      </dsp:txBody>
      <dsp:txXfrm>
        <a:off x="0" y="75592"/>
        <a:ext cx="2426642" cy="1455985"/>
      </dsp:txXfrm>
    </dsp:sp>
    <dsp:sp modelId="{7E7DE691-09EE-4BD9-B8C5-D1FEB897BC56}">
      <dsp:nvSpPr>
        <dsp:cNvPr id="0" name=""/>
        <dsp:cNvSpPr/>
      </dsp:nvSpPr>
      <dsp:spPr>
        <a:xfrm>
          <a:off x="2669306" y="75592"/>
          <a:ext cx="2426642" cy="1455985"/>
        </a:xfrm>
        <a:prstGeom prst="rect">
          <a:avLst/>
        </a:prstGeom>
        <a:solidFill>
          <a:schemeClr val="accent5">
            <a:hueOff val="-3685892"/>
            <a:satOff val="4125"/>
            <a:lumOff val="2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/>
            <a:t>Grace?</a:t>
          </a:r>
          <a:endParaRPr lang="en-US" sz="3400" kern="1200"/>
        </a:p>
      </dsp:txBody>
      <dsp:txXfrm>
        <a:off x="2669306" y="75592"/>
        <a:ext cx="2426642" cy="1455985"/>
      </dsp:txXfrm>
    </dsp:sp>
    <dsp:sp modelId="{70FA2DA7-65FF-4C5F-8A89-33CD810EDC29}">
      <dsp:nvSpPr>
        <dsp:cNvPr id="0" name=""/>
        <dsp:cNvSpPr/>
      </dsp:nvSpPr>
      <dsp:spPr>
        <a:xfrm>
          <a:off x="5338613" y="75592"/>
          <a:ext cx="2426642" cy="1455985"/>
        </a:xfrm>
        <a:prstGeom prst="rect">
          <a:avLst/>
        </a:prstGeom>
        <a:solidFill>
          <a:schemeClr val="accent5">
            <a:hueOff val="-7371783"/>
            <a:satOff val="8250"/>
            <a:lumOff val="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/>
            <a:t>Faith?</a:t>
          </a:r>
          <a:endParaRPr lang="en-US" sz="3400" kern="1200"/>
        </a:p>
      </dsp:txBody>
      <dsp:txXfrm>
        <a:off x="5338613" y="75592"/>
        <a:ext cx="2426642" cy="1455985"/>
      </dsp:txXfrm>
    </dsp:sp>
    <dsp:sp modelId="{E867A72C-9B6E-4E1B-A6CC-C69E27076F1E}">
      <dsp:nvSpPr>
        <dsp:cNvPr id="0" name=""/>
        <dsp:cNvSpPr/>
      </dsp:nvSpPr>
      <dsp:spPr>
        <a:xfrm>
          <a:off x="0" y="1774242"/>
          <a:ext cx="2426642" cy="1455985"/>
        </a:xfrm>
        <a:prstGeom prst="rect">
          <a:avLst/>
        </a:prstGeom>
        <a:solidFill>
          <a:schemeClr val="accent5">
            <a:hueOff val="-11057675"/>
            <a:satOff val="12375"/>
            <a:lumOff val="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/>
            <a:t>Mercy?</a:t>
          </a:r>
          <a:endParaRPr lang="en-US" sz="3400" kern="1200"/>
        </a:p>
      </dsp:txBody>
      <dsp:txXfrm>
        <a:off x="0" y="1774242"/>
        <a:ext cx="2426642" cy="1455985"/>
      </dsp:txXfrm>
    </dsp:sp>
    <dsp:sp modelId="{96BD8EF9-9423-4B5F-B627-00BFBDF95D32}">
      <dsp:nvSpPr>
        <dsp:cNvPr id="0" name=""/>
        <dsp:cNvSpPr/>
      </dsp:nvSpPr>
      <dsp:spPr>
        <a:xfrm>
          <a:off x="2669306" y="1774242"/>
          <a:ext cx="2426642" cy="1455985"/>
        </a:xfrm>
        <a:prstGeom prst="rect">
          <a:avLst/>
        </a:prstGeom>
        <a:solidFill>
          <a:schemeClr val="accent5">
            <a:hueOff val="-14743566"/>
            <a:satOff val="16500"/>
            <a:lumOff val="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/>
            <a:t>Born Again?</a:t>
          </a:r>
          <a:endParaRPr lang="en-US" sz="3400" kern="1200"/>
        </a:p>
      </dsp:txBody>
      <dsp:txXfrm>
        <a:off x="2669306" y="1774242"/>
        <a:ext cx="2426642" cy="1455985"/>
      </dsp:txXfrm>
    </dsp:sp>
    <dsp:sp modelId="{A17FAB16-378F-4721-9EF5-01DA1882A6C6}">
      <dsp:nvSpPr>
        <dsp:cNvPr id="0" name=""/>
        <dsp:cNvSpPr/>
      </dsp:nvSpPr>
      <dsp:spPr>
        <a:xfrm>
          <a:off x="5338613" y="1774242"/>
          <a:ext cx="2426642" cy="1455985"/>
        </a:xfrm>
        <a:prstGeom prst="rect">
          <a:avLst/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1" kern="1200" baseline="0" dirty="0"/>
            <a:t>Salvation?</a:t>
          </a:r>
          <a:endParaRPr lang="en-US" sz="3400" i="1" kern="1200" dirty="0"/>
        </a:p>
      </dsp:txBody>
      <dsp:txXfrm>
        <a:off x="5338613" y="1774242"/>
        <a:ext cx="2426642" cy="1455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Some points from a lesson by Richie Thetford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i="1" u="sng" dirty="0"/>
              <a:t>Christ's Suit to the Sinner, While He Stands and Knocks at the Door:</a:t>
            </a:r>
            <a:r>
              <a:rPr lang="en-US" i="0" u="none" dirty="0"/>
              <a:t> </a:t>
            </a:r>
            <a:r>
              <a:rPr lang="en-US" i="1" dirty="0"/>
              <a:t>A Sermon </a:t>
            </a:r>
            <a:r>
              <a:rPr lang="en-US" i="1" dirty="0" err="1"/>
              <a:t>Preach'd</a:t>
            </a:r>
            <a:r>
              <a:rPr lang="en-US" i="1" dirty="0"/>
              <a:t> in a Time of Great Awakening, at the Tuesday-evening Lecture in Brattle-Street, Boston, October 13, 1741</a:t>
            </a:r>
            <a:r>
              <a:rPr lang="en-US" dirty="0"/>
              <a:t>, p. 14</a:t>
            </a:r>
          </a:p>
          <a:p>
            <a:endParaRPr lang="en-US" dirty="0"/>
          </a:p>
          <a:p>
            <a:r>
              <a:rPr lang="en-US" dirty="0"/>
              <a:t>https://books.google.com/books/about/Christ_s_Suit_to_the_Sinner_While_He_Sta.html?id=ZwsrkgAACAAJ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651E-481A-4E66-B281-BD855B47521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89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7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707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43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42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15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24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67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528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24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397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268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66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658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802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6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Prayer Part 5: Does Prayer Save?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2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59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8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5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9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3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67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02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87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2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351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131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04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38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D6307-55F7-477E-9CA0-CB4CA8857D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54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69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CA8FA-A992-4578-8CF7-D919ADC5B3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86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74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323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0FE75-003E-4B2E-ADFF-FA23376016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E5301-228D-4A6F-B940-7EEAC7CE42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84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96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8E164-CF62-4736-BD17-4B5CE44205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0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1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3772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142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7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7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31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793EF7-A5D5-4210-83B2-F925B8858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8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288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486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0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1408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477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09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76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06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631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12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77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402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1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4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29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Child Of God OR Child Of Satan?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948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4237" y="571942"/>
            <a:ext cx="4949762" cy="2895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marL="457200" marR="0" lvl="0" indent="-45720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US" sz="4900" dirty="0"/>
              <a:t>Prayer Part 5:</a:t>
            </a:r>
            <a:br>
              <a:rPr lang="en-US" sz="4900" dirty="0"/>
            </a:br>
            <a:br>
              <a:rPr lang="en-US" sz="4900" dirty="0"/>
            </a:br>
            <a:r>
              <a:rPr lang="en-US" sz="6000" dirty="0"/>
              <a:t>Does Prayer Save?</a:t>
            </a:r>
            <a:endParaRPr lang="en-US" sz="41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8" y="4838258"/>
            <a:ext cx="4486272" cy="180975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000" b="1" dirty="0"/>
              <a:t>Text: </a:t>
            </a:r>
          </a:p>
          <a:p>
            <a:r>
              <a:rPr lang="en-US" sz="4600" b="1" dirty="0"/>
              <a:t>Galatians 3:26-27</a:t>
            </a:r>
            <a:endParaRPr lang="en-US" sz="31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ECED217-AD9C-44C3-A97B-89CC1C1E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4356" y="733425"/>
            <a:ext cx="3921919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974107"/>
            <a:ext cx="3683272" cy="2909784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814B507-F826-4EC9-A06A-2F13DFD7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72" y="799817"/>
            <a:ext cx="3831886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3:16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5:8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endParaRPr lang="en-US" altLang="en-US" sz="4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the sinner pray &amp; beg for God to do something He has already demonstrated that He does?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God’s Love?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Prayer Part 5: Does Prayer Save?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9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lang="en-US" altLang="en-US" sz="4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2:8-9</a:t>
            </a: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Titus 2:11</a:t>
            </a: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sinner needs not pray for grace that God has already freely given, but be obedient to the gospel!</a:t>
            </a:r>
          </a:p>
          <a:p>
            <a:pPr marL="22860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tabLst/>
              <a:defRPr/>
            </a:pPr>
            <a:endParaRPr lang="en-US" altLang="en-US" sz="4400" b="1" cap="all" baseline="0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4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God’s Love?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48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Grace?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EC039-061B-41C5-A846-6DF95330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481" y="6492875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Prayer Part 5: Does Prayer Save?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55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849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36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11:6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36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10:17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36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10:24-48</a:t>
            </a:r>
          </a:p>
          <a:p>
            <a:pPr marL="803275" lvl="0" indent="-57467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36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Galatians 3:26-27 </a:t>
            </a:r>
          </a:p>
          <a:p>
            <a:pPr marL="803275" lvl="0" indent="-574675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endParaRPr lang="en-US" altLang="en-US" sz="36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sinner can’t pray “in faith” so cannot obtain faith through prayer!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God’s Love?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8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Grace?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Faith?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F2254D-5D69-4CD6-B1F2-6E1618708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969" y="6495353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Prayer Part 5: Does Prayer Save?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8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349" y="505715"/>
            <a:ext cx="6100622" cy="6319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Isaiah 55:7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2:4-7</a:t>
            </a: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has already shown mercy to the world, up to individuals to receive it!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God’s Love?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0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Grace?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0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Faith?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0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Mercy?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/>
              <a:t>Prayer Part 5: Does Prayer Save?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18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24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3:3-5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6:3-4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Peter 1:22-23</a:t>
            </a:r>
          </a:p>
          <a:p>
            <a:pPr marL="571500" lvl="0" indent="-3429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defRPr/>
            </a:pPr>
            <a:r>
              <a:rPr lang="en-US" altLang="en-US" sz="4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Peter 3:21</a:t>
            </a: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useless for a sinner to pray to be born again since it is obtained through obedience to the gospel in baptism!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God’s Love?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0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Grace?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endParaRPr lang="en-US" altLang="en-US" sz="4000" b="1" i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i="1" dirty="0">
                <a:solidFill>
                  <a:srgbClr val="FFFF00"/>
                </a:solidFill>
                <a:latin typeface="Tahoma" panose="020B0604030504040204" pitchFamily="34" charset="0"/>
              </a:rPr>
              <a:t>Faith?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Mercy?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40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Born Again?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8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6595" y="505715"/>
            <a:ext cx="6100375" cy="63246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10:13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2:38 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4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9:9-12; 22:16</a:t>
            </a:r>
          </a:p>
          <a:p>
            <a:pPr marL="914400" marR="0" lvl="0" indent="-68580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en-US" sz="4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Acts 10:1-2, 47-48</a:t>
            </a:r>
            <a:endParaRPr kumimoji="0" lang="en-US" altLang="en-US" sz="4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prayer is the obedience called for by the gospel, why did Saul need Ananias, and why did Cornelius need Peter?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God’s Love?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Grace?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Faith?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Mercy?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Born Again?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altLang="en-US" sz="4000" b="1" dirty="0">
              <a:solidFill>
                <a:srgbClr val="FFFF00"/>
              </a:solidFill>
              <a:latin typeface="Tahoma" panose="020B0604030504040204" pitchFamily="34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Salvation?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2EF4A1-F5F2-4864-93DA-6C2ABA180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65208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5: Does Prayer Save?</a:t>
            </a:r>
          </a:p>
        </p:txBody>
      </p:sp>
    </p:spTree>
    <p:extLst>
      <p:ext uri="{BB962C8B-B14F-4D97-AF65-F5344CB8AC3E}">
        <p14:creationId xmlns:p14="http://schemas.microsoft.com/office/powerpoint/2010/main" val="34244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756F-5611-4504-AC29-1A35CC26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u="sng" dirty="0">
                <a:ln w="19050"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What May A Sinner Pray For?</a:t>
            </a:r>
            <a:endParaRPr lang="en-US" sz="4000" dirty="0">
              <a:ln w="19050"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9144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1EDF8-4BFC-4AFB-8B23-B14431AC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" y="6462828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  <a:buClrTx/>
              <a:buSzTx/>
              <a:buNone/>
              <a:defRPr/>
            </a:pPr>
            <a:r>
              <a:rPr lang="en-US" b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Prayer Part 5: Does Prayer Save?</a:t>
            </a:r>
          </a:p>
        </p:txBody>
      </p:sp>
      <p:graphicFrame>
        <p:nvGraphicFramePr>
          <p:cNvPr id="23" name="Text Box 5">
            <a:extLst>
              <a:ext uri="{FF2B5EF4-FFF2-40B4-BE49-F238E27FC236}">
                <a16:creationId xmlns:a16="http://schemas.microsoft.com/office/drawing/2014/main" id="{39824E60-9282-49B8-996E-0381C0EAE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803571"/>
              </p:ext>
            </p:extLst>
          </p:nvPr>
        </p:nvGraphicFramePr>
        <p:xfrm>
          <a:off x="685800" y="2417233"/>
          <a:ext cx="7765256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5">
            <a:extLst>
              <a:ext uri="{FF2B5EF4-FFF2-40B4-BE49-F238E27FC236}">
                <a16:creationId xmlns:a16="http://schemas.microsoft.com/office/drawing/2014/main" id="{3A11591B-55BE-43CB-BB23-9AB479FF1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3" y="1045570"/>
            <a:ext cx="8982075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We are all saved the same way: Obedience to the gospel </a:t>
            </a:r>
            <a:r>
              <a:rPr lang="en-US" sz="2400" b="1" i="1" dirty="0">
                <a:solidFill>
                  <a:srgbClr val="FF0000"/>
                </a:solidFill>
              </a:rPr>
              <a:t>(Mark 16:16: Believe and be baptized)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524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0" y="2030"/>
            <a:ext cx="9160781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597729"/>
            <a:ext cx="9144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Prayer is not a substitute for obedience!</a:t>
            </a:r>
          </a:p>
          <a:p>
            <a:pPr marL="0" lvl="0" indent="0" eaLnBrk="1" hangingPunct="1">
              <a:buClrTx/>
              <a:buSzTx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Prayer will not save us: Obedience to God’s word will!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Nowhere in the Scriptures, when one asked what they needed to do to be saved, was the answer given to pray for salvation! </a:t>
            </a:r>
          </a:p>
          <a:p>
            <a:pPr lvl="1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</a:rPr>
              <a:t>Acts 2:37-38: Jews on Pentecost</a:t>
            </a:r>
          </a:p>
          <a:p>
            <a:pPr lvl="1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ü"/>
              <a:defRPr/>
            </a:pPr>
            <a:r>
              <a:rPr lang="en-US" sz="2400" b="1" dirty="0">
                <a:solidFill>
                  <a:prstClr val="white"/>
                </a:solidFill>
              </a:rPr>
              <a:t>Acts 16:30-33: Philippian Jailer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/>
          <a:lstStyle/>
          <a:p>
            <a:r>
              <a:rPr lang="en-US" altLang="en-US" sz="3600" b="1" u="sng" dirty="0">
                <a:solidFill>
                  <a:srgbClr val="FFFF00"/>
                </a:solidFill>
              </a:rPr>
              <a:t>Conclusion</a:t>
            </a:r>
          </a:p>
        </p:txBody>
      </p:sp>
      <p:graphicFrame>
        <p:nvGraphicFramePr>
          <p:cNvPr id="19865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533900" y="2438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1986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438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66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2438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198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609600" y="3276600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Satan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4800600" y="3276600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God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1028700" y="3861137"/>
            <a:ext cx="266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AB9E7">
                    <a:lumMod val="60000"/>
                    <a:lumOff val="40000"/>
                  </a:srgbClr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Mt. 25:41, 46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dirty="0">
                <a:solidFill>
                  <a:srgbClr val="8AB9E7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II Thess. 1:7-9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8AB9E7">
                  <a:lumMod val="60000"/>
                  <a:lumOff val="40000"/>
                </a:srgbClr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029200" y="4009015"/>
            <a:ext cx="3086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Mt. 25:34, 46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0" y="1292942"/>
            <a:ext cx="9144000" cy="57943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Are you a child of Satan OR a child of God?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40059"/>
            <a:ext cx="4419600" cy="317941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hangingPunct="1">
              <a:buClrTx/>
              <a:buSzTx/>
              <a:buNone/>
            </a:pPr>
            <a:r>
              <a:rPr lang="en-US" sz="1400" b="0" dirty="0">
                <a:solidFill>
                  <a:srgbClr val="C0C0C0"/>
                </a:solidFill>
              </a:rPr>
              <a:t>Prayer Part 5: Does Prayer Save?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666206" y="4876800"/>
            <a:ext cx="4268788" cy="860425"/>
          </a:xfrm>
          <a:prstGeom prst="rightArrow">
            <a:avLst>
              <a:gd name="adj1" fmla="val 50000"/>
              <a:gd name="adj2" fmla="val 124031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Obedience!</a:t>
            </a:r>
          </a:p>
        </p:txBody>
      </p:sp>
    </p:spTree>
    <p:extLst>
      <p:ext uri="{BB962C8B-B14F-4D97-AF65-F5344CB8AC3E}">
        <p14:creationId xmlns:p14="http://schemas.microsoft.com/office/powerpoint/2010/main" val="1389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626" y="-17318"/>
            <a:ext cx="9202149" cy="6892636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/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4" y="6629400"/>
            <a:ext cx="3632122" cy="23443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ckwell" panose="02060603020205020403"/>
              <a:ea typeface="+mn-ea"/>
              <a:cs typeface="Times New Roman" pitchFamily="18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BA5D3E95-274C-464D-9971-CC463BFEE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30170"/>
            <a:ext cx="89916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6600"/>
                </a:solidFill>
              </a:rPr>
              <a:t>Let us pray to God for things in accordance with His will from a heart of thanksgiving! (Philippians 4:6)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Rockwell" panose="02060603020205020403"/>
            </a:endParaRPr>
          </a:p>
        </p:txBody>
      </p:sp>
    </p:spTree>
    <p:extLst>
      <p:ext uri="{BB962C8B-B14F-4D97-AF65-F5344CB8AC3E}">
        <p14:creationId xmlns:p14="http://schemas.microsoft.com/office/powerpoint/2010/main" val="1216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-10886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6" y="1104662"/>
            <a:ext cx="911128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Where did the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“Sinner’s Prayer” come from?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7D690D1-6F2B-400E-A11E-1D3797348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5916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algn="ctr" eaLnBrk="1" hangingPunct="1">
              <a:buClrTx/>
              <a:buSzTx/>
              <a:buNone/>
              <a:defRPr/>
            </a:pPr>
            <a:r>
              <a:rPr lang="en-US" sz="4800" b="1" dirty="0">
                <a:solidFill>
                  <a:srgbClr val="FFFF00"/>
                </a:solidFill>
              </a:rPr>
              <a:t>	</a:t>
            </a:r>
            <a:r>
              <a:rPr lang="en-US" sz="4800" b="1" dirty="0">
                <a:solidFill>
                  <a:srgbClr val="66FFFF"/>
                </a:solidFill>
              </a:rPr>
              <a:t>Simple answer: it came from the mind of men, not from the mind of God!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45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base"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Prayer Part 5: Does Prayer Save?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1447800"/>
            <a:ext cx="9127199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In the 1700’s it became popular to use Rev. 3:20 as an appeal to obey the gospel…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Revelation 3:14, 19-20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AutoNum type="arabicPeriod" startAt="14"/>
              <a:defRPr/>
            </a:pPr>
            <a:r>
              <a:rPr lang="en-US" b="1" dirty="0">
                <a:solidFill>
                  <a:prstClr val="white"/>
                </a:solidFill>
              </a:rPr>
              <a:t>"To the angel of the church in Laodicea write: The Amen, the faithful and true Witness, the Beginning of the creation of God, says this:</a:t>
            </a:r>
          </a:p>
          <a:p>
            <a:pPr marL="0" lvl="0" indent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endParaRPr lang="en-US" b="1" dirty="0">
              <a:solidFill>
                <a:prstClr val="white"/>
              </a:solidFill>
            </a:endParaRP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19.  'Those whom I love, I reprove and discipline; therefore be zealous and repent.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20.  'Behold, I stand at the door and knock; if anyone hears My voice and opens the door, I will come in to him and will dine with him, and he with 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6801"/>
            <a:ext cx="91440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John Webb on October 13, 1741 on Rev. 3:20…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“Here is a promise Union to Christ; in these words, I will come in to him, i.e. If any Sinner will but hear my Voice and open the Door, and receive me by Faith, I will come into his Soul, and unite him to me, and make him a living member of that my mystical body of which I am Head.”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4396710"/>
            <a:ext cx="9138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passage is directed toward lukewarm Christians, not unbelievers, and his “Sinner” became synonymous with “unbelievers” for hundreds of years!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20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5329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51283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By the 1960’s the Sinner’s Prayer was so popular even a Bible version was being printed…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John 1:11-13 (NASB)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11.  He came to His own, and those who were His own did not receive Him.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12.  But as many as received Him, to them He gave the right to become children of God, even to those who believe in His name,</a:t>
            </a:r>
          </a:p>
          <a:p>
            <a:pPr marL="682625" lvl="0" indent="-682625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13.  who were born, not of blood nor of the will of the flesh nor of the will of man, but of God.</a:t>
            </a:r>
          </a:p>
        </p:txBody>
      </p:sp>
    </p:spTree>
    <p:extLst>
      <p:ext uri="{BB962C8B-B14F-4D97-AF65-F5344CB8AC3E}">
        <p14:creationId xmlns:p14="http://schemas.microsoft.com/office/powerpoint/2010/main" val="15411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156571B-8466-4BA0-9C36-F4F9651F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066801"/>
            <a:ext cx="91440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Kenneth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Taylor’s Living Bible (1967)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0" lvl="0" indent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2400" dirty="0">
                <a:solidFill>
                  <a:prstClr val="white"/>
                </a:solidFill>
              </a:rPr>
              <a:t>“Even in his own land and among his own people, the Jews, he was not accepted. Only a few welcome and received him. But to all who received him, he gave the right to become children of God. </a:t>
            </a:r>
            <a:r>
              <a:rPr lang="en-US" sz="2400" b="1" i="1" u="sng" dirty="0">
                <a:solidFill>
                  <a:prstClr val="white"/>
                </a:solidFill>
              </a:rPr>
              <a:t>All they needed to do was to trust him to save them. All those who believe this are reborn! </a:t>
            </a:r>
            <a:r>
              <a:rPr lang="en-US" sz="2400" dirty="0">
                <a:solidFill>
                  <a:prstClr val="white"/>
                </a:solidFill>
              </a:rPr>
              <a:t>--not a physical rebirth resulting from human passion or plan--but from the will of God” </a:t>
            </a:r>
          </a:p>
          <a:p>
            <a:pPr marL="0" lvl="0" indent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2400" i="1" dirty="0">
                <a:solidFill>
                  <a:prstClr val="white"/>
                </a:solidFill>
              </a:rPr>
              <a:t>(John 1:11-13, Living Bible, emphasis mine).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" y="4642119"/>
            <a:ext cx="91388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The emphasized words have no support at all in the original Greek. They are a blatant insertion placed by the translator, Kenneth Taylor!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4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23233BD5-5721-4619-AE07-6D98D8A78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" r="1" b="1"/>
          <a:stretch/>
        </p:blipFill>
        <p:spPr>
          <a:xfrm>
            <a:off x="16801" y="2030"/>
            <a:ext cx="9143980" cy="685597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0938" y="1"/>
            <a:ext cx="7765321" cy="106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400" u="sng" dirty="0"/>
              <a:t>Intro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3889"/>
            <a:ext cx="5004649" cy="3245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ED30A32-8E16-4DD5-A028-35F55930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1436133"/>
            <a:ext cx="9177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>
              <a:buClrTx/>
              <a:buSzTx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Where did the Sinner’s Prayer come from?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28BD8C9-3443-4D65-BE93-924EA411F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1" y="3575209"/>
            <a:ext cx="9160781" cy="1323439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 </a:t>
            </a:r>
            <a:r>
              <a:rPr lang="en-US" sz="4000" b="1" dirty="0">
                <a:solidFill>
                  <a:srgbClr val="66FFFF"/>
                </a:solidFill>
              </a:rPr>
              <a:t>came from the mind of man, </a:t>
            </a:r>
          </a:p>
          <a:p>
            <a:pPr lvl="0" algn="ctr">
              <a:buClrTx/>
              <a:buSzTx/>
              <a:buNone/>
              <a:defRPr/>
            </a:pPr>
            <a:r>
              <a:rPr lang="en-US" sz="4000" b="1" dirty="0">
                <a:solidFill>
                  <a:srgbClr val="66FFFF"/>
                </a:solidFill>
              </a:rPr>
              <a:t>and not from God!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31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FFFF00"/>
                </a:solidFill>
              </a:rPr>
              <a:t>Child of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Satan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solidFill>
                  <a:srgbClr val="FFFF00"/>
                </a:solidFill>
              </a:rPr>
              <a:t>and the Child of God</a:t>
            </a:r>
          </a:p>
        </p:txBody>
      </p:sp>
      <p:graphicFrame>
        <p:nvGraphicFramePr>
          <p:cNvPr id="1740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2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174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096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Satan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0292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God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B9E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Jn. 8:41-47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4864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Jn. 1:9-13</a:t>
            </a:r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>
            <a:off x="2057400" y="3214688"/>
            <a:ext cx="5029200" cy="8382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971800" y="3352800"/>
            <a:ext cx="32004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Mt. 6:24</a:t>
            </a:r>
          </a:p>
        </p:txBody>
      </p:sp>
      <p:sp>
        <p:nvSpPr>
          <p:cNvPr id="174091" name="AutoShape 11"/>
          <p:cNvSpPr>
            <a:spLocks noChangeArrowheads="1"/>
          </p:cNvSpPr>
          <p:nvPr/>
        </p:nvSpPr>
        <p:spPr bwMode="auto">
          <a:xfrm>
            <a:off x="990600" y="4683125"/>
            <a:ext cx="7162800" cy="1295400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1295400" y="4746049"/>
            <a:ext cx="6781800" cy="1200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Has God the Father, Christ the Son, the Holy Spirit, or any inspired writer ever told a child of Satan to pray for anything?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E7D5272-0525-41AE-BFE5-A2EBABFF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035030"/>
            <a:ext cx="7162800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Tx/>
              <a:buSzTx/>
              <a:buNone/>
            </a:pPr>
            <a:r>
              <a:rPr lang="nn-NO" altLang="en-US" sz="2400" b="1" i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John 9:31; Proverbs 15:8; 28:9; I Peter 3:12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8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/>
      <p:bldP spid="174089" grpId="0" animBg="1"/>
      <p:bldP spid="174090" grpId="0"/>
      <p:bldP spid="174091" grpId="0" animBg="1"/>
      <p:bldP spid="17409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FFFF00"/>
                </a:solidFill>
              </a:rPr>
              <a:t>Child of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ln>
                  <a:solidFill>
                    <a:srgbClr val="FFFF00"/>
                  </a:solidFill>
                </a:ln>
                <a:solidFill>
                  <a:srgbClr val="CC0000"/>
                </a:solidFill>
              </a:rPr>
              <a:t>Satan</a:t>
            </a:r>
            <a:r>
              <a:rPr lang="en-US" altLang="en-US" sz="3200" b="1" u="sng" dirty="0"/>
              <a:t> </a:t>
            </a:r>
            <a:r>
              <a:rPr lang="en-US" altLang="en-US" sz="3200" b="1" u="sng" dirty="0">
                <a:solidFill>
                  <a:srgbClr val="FFFF00"/>
                </a:solidFill>
              </a:rPr>
              <a:t>and the Child of God</a:t>
            </a:r>
          </a:p>
        </p:txBody>
      </p:sp>
      <p:graphicFrame>
        <p:nvGraphicFramePr>
          <p:cNvPr id="174083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7625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icture (32-bit)" r:id="rId3" imgW="5553000" imgH="5143680" progId="MetafileCompanion32.Picture.1">
                  <p:embed/>
                </p:oleObj>
              </mc:Choice>
              <mc:Fallback>
                <p:oleObj name="Picture (32-bit)" r:id="rId3" imgW="5553000" imgH="5143680" progId="MetafileCompanion32.Picture.1">
                  <p:embed/>
                  <p:pic>
                    <p:nvPicPr>
                      <p:cNvPr id="17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4800" y="914400"/>
          <a:ext cx="40005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icture (32-bit)" r:id="rId5" imgW="5553000" imgH="5143680" progId="MetafileCompanion32.Picture.1">
                  <p:embed/>
                </p:oleObj>
              </mc:Choice>
              <mc:Fallback>
                <p:oleObj name="Picture (32-bit)" r:id="rId5" imgW="5553000" imgH="5143680" progId="MetafileCompanion32.Picture.1">
                  <p:embed/>
                  <p:pic>
                    <p:nvPicPr>
                      <p:cNvPr id="1740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000500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6096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Satan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5029200" y="1919288"/>
            <a:ext cx="3505200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Child of God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B9E7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Jn. 8:41-47</a:t>
            </a:r>
          </a:p>
        </p:txBody>
      </p:sp>
      <p:sp>
        <p:nvSpPr>
          <p:cNvPr id="174088" name="Text Box 8"/>
          <p:cNvSpPr txBox="1">
            <a:spLocks noChangeArrowheads="1"/>
          </p:cNvSpPr>
          <p:nvPr/>
        </p:nvSpPr>
        <p:spPr bwMode="auto">
          <a:xfrm>
            <a:off x="5486400" y="24384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Jn. 1:9-13</a:t>
            </a:r>
          </a:p>
        </p:txBody>
      </p:sp>
      <p:sp>
        <p:nvSpPr>
          <p:cNvPr id="174089" name="AutoShape 9"/>
          <p:cNvSpPr>
            <a:spLocks noChangeArrowheads="1"/>
          </p:cNvSpPr>
          <p:nvPr/>
        </p:nvSpPr>
        <p:spPr bwMode="auto">
          <a:xfrm>
            <a:off x="2057400" y="3214688"/>
            <a:ext cx="5029200" cy="8382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bg1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2971800" y="3352800"/>
            <a:ext cx="3200400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C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venir Lt BT" pitchFamily="18" charset="0"/>
                <a:ea typeface="+mn-ea"/>
                <a:cs typeface="Times New Roman" pitchFamily="18" charset="0"/>
              </a:rPr>
              <a:t>Mt. 6:24</a:t>
            </a:r>
          </a:p>
        </p:txBody>
      </p:sp>
      <p:sp>
        <p:nvSpPr>
          <p:cNvPr id="174091" name="AutoShape 11"/>
          <p:cNvSpPr>
            <a:spLocks noChangeArrowheads="1"/>
          </p:cNvSpPr>
          <p:nvPr/>
        </p:nvSpPr>
        <p:spPr bwMode="auto">
          <a:xfrm>
            <a:off x="990600" y="4683125"/>
            <a:ext cx="7162800" cy="1295400"/>
          </a:xfrm>
          <a:prstGeom prst="flowChartTerminator">
            <a:avLst/>
          </a:prstGeom>
          <a:solidFill>
            <a:srgbClr val="5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1196591" y="4914751"/>
            <a:ext cx="67056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Tx/>
              <a:buSzTx/>
              <a:buNone/>
            </a:pPr>
            <a:r>
              <a:rPr lang="en-US" altLang="en-US" sz="2400" b="1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If a non-Christian (child of Satan) is to pray, then what are they to pray for?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53200"/>
            <a:ext cx="409859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C0C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Prayer Part 5: Does Prayer Save?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C0C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1" grpId="0" animBg="1"/>
      <p:bldP spid="17409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3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2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1444</Words>
  <Application>Microsoft Office PowerPoint</Application>
  <PresentationFormat>On-screen Show (4:3)</PresentationFormat>
  <Paragraphs>213</Paragraphs>
  <Slides>20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Ameretto</vt:lpstr>
      <vt:lpstr>Arial</vt:lpstr>
      <vt:lpstr>Bookman Old Style</vt:lpstr>
      <vt:lpstr>Calibri</vt:lpstr>
      <vt:lpstr>Calisto MT</vt:lpstr>
      <vt:lpstr>Rockwell</vt:lpstr>
      <vt:lpstr>Souvenir Lt BT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3_Damask</vt:lpstr>
      <vt:lpstr>2_Damask</vt:lpstr>
      <vt:lpstr>eye</vt:lpstr>
      <vt:lpstr>1_eye</vt:lpstr>
      <vt:lpstr>Picture (32-bit)</vt:lpstr>
      <vt:lpstr>Prayer Part 5:  Does Prayer Save?</vt:lpstr>
      <vt:lpstr>Intro </vt:lpstr>
      <vt:lpstr>Intro </vt:lpstr>
      <vt:lpstr>Intro </vt:lpstr>
      <vt:lpstr>Intro </vt:lpstr>
      <vt:lpstr>Intro </vt:lpstr>
      <vt:lpstr>Intro </vt:lpstr>
      <vt:lpstr>Child of Satan and the Child of God</vt:lpstr>
      <vt:lpstr>Child of Satan and the Child of God</vt:lpstr>
      <vt:lpstr>What May A Sinner Pray For?</vt:lpstr>
      <vt:lpstr>What May A Sinner Pray For?</vt:lpstr>
      <vt:lpstr>What May A Sinner Pray For?</vt:lpstr>
      <vt:lpstr>What May A Sinner Pray For?</vt:lpstr>
      <vt:lpstr>What May A Sinner Pray For?</vt:lpstr>
      <vt:lpstr>What May A Sinner Pray For?</vt:lpstr>
      <vt:lpstr>What May A Sinner Pray For?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Part 5:  Does Prayer Save?</dc:title>
  <dc:subject>09/22/2019</dc:subject>
  <dc:creator>DarkWolf</dc:creator>
  <dc:description>Some points from a lesson by Richie Thetford</dc:description>
  <cp:lastModifiedBy>Nathan Morrison</cp:lastModifiedBy>
  <cp:revision>8</cp:revision>
  <dcterms:created xsi:type="dcterms:W3CDTF">2019-09-18T21:52:42Z</dcterms:created>
  <dcterms:modified xsi:type="dcterms:W3CDTF">2019-09-19T21:25:48Z</dcterms:modified>
</cp:coreProperties>
</file>