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1"/>
    <p:sldMasterId id="2147483723" r:id="rId2"/>
    <p:sldMasterId id="2147483742" r:id="rId3"/>
    <p:sldMasterId id="2147483760" r:id="rId4"/>
  </p:sldMasterIdLst>
  <p:notesMasterIdLst>
    <p:notesMasterId r:id="rId31"/>
  </p:notesMasterIdLst>
  <p:handoutMasterIdLst>
    <p:handoutMasterId r:id="rId32"/>
  </p:handoutMasterIdLst>
  <p:sldIdLst>
    <p:sldId id="435" r:id="rId5"/>
    <p:sldId id="433" r:id="rId6"/>
    <p:sldId id="449" r:id="rId7"/>
    <p:sldId id="496" r:id="rId8"/>
    <p:sldId id="510" r:id="rId9"/>
    <p:sldId id="508" r:id="rId10"/>
    <p:sldId id="439" r:id="rId11"/>
    <p:sldId id="512" r:id="rId12"/>
    <p:sldId id="514" r:id="rId13"/>
    <p:sldId id="518" r:id="rId14"/>
    <p:sldId id="519" r:id="rId15"/>
    <p:sldId id="520" r:id="rId16"/>
    <p:sldId id="524" r:id="rId17"/>
    <p:sldId id="528" r:id="rId18"/>
    <p:sldId id="530" r:id="rId19"/>
    <p:sldId id="532" r:id="rId20"/>
    <p:sldId id="534" r:id="rId21"/>
    <p:sldId id="536" r:id="rId22"/>
    <p:sldId id="538" r:id="rId23"/>
    <p:sldId id="542" r:id="rId24"/>
    <p:sldId id="544" r:id="rId25"/>
    <p:sldId id="546" r:id="rId26"/>
    <p:sldId id="484" r:id="rId27"/>
    <p:sldId id="548" r:id="rId28"/>
    <p:sldId id="494" r:id="rId29"/>
    <p:sldId id="260" r:id="rId30"/>
  </p:sldIdLst>
  <p:sldSz cx="9144000" cy="6858000" type="screen4x3"/>
  <p:notesSz cx="6858000" cy="9144000"/>
  <p:defaultTextStyle>
    <a:defPPr>
      <a:defRPr lang="en-US"/>
    </a:defPPr>
    <a:lvl1pPr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1pPr>
    <a:lvl2pPr marL="4572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2pPr>
    <a:lvl3pPr marL="9144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3pPr>
    <a:lvl4pPr marL="13716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4pPr>
    <a:lvl5pPr marL="18288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5pPr>
    <a:lvl6pPr marL="2286000" algn="l" defTabSz="914400" rtl="0" eaLnBrk="1" latinLnBrk="0" hangingPunct="1">
      <a:defRPr sz="2000" kern="1200">
        <a:solidFill>
          <a:schemeClr val="folHlink"/>
        </a:solidFill>
        <a:latin typeface="Tahoma" pitchFamily="34" charset="0"/>
        <a:ea typeface="+mn-ea"/>
        <a:cs typeface="Times New Roman" pitchFamily="18" charset="0"/>
      </a:defRPr>
    </a:lvl6pPr>
    <a:lvl7pPr marL="2743200" algn="l" defTabSz="914400" rtl="0" eaLnBrk="1" latinLnBrk="0" hangingPunct="1">
      <a:defRPr sz="2000" kern="1200">
        <a:solidFill>
          <a:schemeClr val="folHlink"/>
        </a:solidFill>
        <a:latin typeface="Tahoma" pitchFamily="34" charset="0"/>
        <a:ea typeface="+mn-ea"/>
        <a:cs typeface="Times New Roman" pitchFamily="18" charset="0"/>
      </a:defRPr>
    </a:lvl7pPr>
    <a:lvl8pPr marL="3200400" algn="l" defTabSz="914400" rtl="0" eaLnBrk="1" latinLnBrk="0" hangingPunct="1">
      <a:defRPr sz="2000" kern="1200">
        <a:solidFill>
          <a:schemeClr val="folHlink"/>
        </a:solidFill>
        <a:latin typeface="Tahoma" pitchFamily="34" charset="0"/>
        <a:ea typeface="+mn-ea"/>
        <a:cs typeface="Times New Roman" pitchFamily="18" charset="0"/>
      </a:defRPr>
    </a:lvl8pPr>
    <a:lvl9pPr marL="3657600" algn="l" defTabSz="914400" rtl="0" eaLnBrk="1" latinLnBrk="0" hangingPunct="1">
      <a:defRPr sz="2000" kern="1200">
        <a:solidFill>
          <a:schemeClr val="folHlink"/>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FF"/>
    <a:srgbClr val="006600"/>
    <a:srgbClr val="000000"/>
    <a:srgbClr val="CCFF33"/>
    <a:srgbClr val="FF0066"/>
    <a:srgbClr val="FFFFFF"/>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4" autoAdjust="0"/>
    <p:restoredTop sz="86409" autoAdjust="0"/>
  </p:normalViewPr>
  <p:slideViewPr>
    <p:cSldViewPr snapToObjects="1">
      <p:cViewPr varScale="1">
        <p:scale>
          <a:sx n="95" d="100"/>
          <a:sy n="95" d="100"/>
        </p:scale>
        <p:origin x="1584" y="84"/>
      </p:cViewPr>
      <p:guideLst>
        <p:guide orient="horz" pos="2160"/>
        <p:guide pos="2880"/>
      </p:guideLst>
    </p:cSldViewPr>
  </p:slideViewPr>
  <p:outlineViewPr>
    <p:cViewPr>
      <p:scale>
        <a:sx n="33" d="100"/>
        <a:sy n="33" d="100"/>
      </p:scale>
      <p:origin x="0" y="-9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fld id="{A684193B-D52E-41C5-9260-D7FC6217C959}" type="slidenum">
              <a:rPr lang="en-US"/>
              <a:pPr>
                <a:defRPr/>
              </a:pPr>
              <a:t>‹#›</a:t>
            </a:fld>
            <a:endParaRPr lang="en-US"/>
          </a:p>
        </p:txBody>
      </p:sp>
    </p:spTree>
    <p:extLst>
      <p:ext uri="{BB962C8B-B14F-4D97-AF65-F5344CB8AC3E}">
        <p14:creationId xmlns:p14="http://schemas.microsoft.com/office/powerpoint/2010/main" val="23315899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fld id="{17C4651E-481A-4E66-B281-BD855B475216}" type="slidenum">
              <a:rPr lang="en-US"/>
              <a:pPr>
                <a:defRPr/>
              </a:pPr>
              <a:t>‹#›</a:t>
            </a:fld>
            <a:endParaRPr lang="en-US"/>
          </a:p>
        </p:txBody>
      </p:sp>
    </p:spTree>
    <p:extLst>
      <p:ext uri="{BB962C8B-B14F-4D97-AF65-F5344CB8AC3E}">
        <p14:creationId xmlns:p14="http://schemas.microsoft.com/office/powerpoint/2010/main" val="155297803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endParaRPr lang="en-US" altLang="en-US" sz="1200">
              <a:solidFill>
                <a:schemeClr val="tx1"/>
              </a:solidFill>
              <a:latin typeface="Times New Roman" pitchFamily="18" charset="0"/>
            </a:endParaRP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endParaRPr lang="en-US" altLang="en-US" sz="1200">
              <a:solidFill>
                <a:schemeClr val="tx1"/>
              </a:solidFill>
              <a:latin typeface="Times New Roman" pitchFamily="18" charset="0"/>
            </a:endParaRP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fld id="{80EAC457-5960-4724-B8C1-64322E65DE97}" type="slidenum">
              <a:rPr lang="en-US" altLang="en-US" sz="1200" smtClean="0">
                <a:solidFill>
                  <a:schemeClr val="tx1"/>
                </a:solidFill>
                <a:latin typeface="Times New Roman" pitchFamily="18" charset="0"/>
              </a:rPr>
              <a:pPr eaLnBrk="1" hangingPunct="1"/>
              <a:t>1</a:t>
            </a:fld>
            <a:endParaRPr lang="en-US" altLang="en-US" sz="1200">
              <a:solidFill>
                <a:schemeClr val="tx1"/>
              </a:solidFill>
              <a:latin typeface="Times New Roman" pitchFamily="18" charset="0"/>
            </a:endParaRPr>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By Nathan L Morrison</a:t>
            </a:r>
          </a:p>
          <a:p>
            <a:pPr eaLnBrk="1" hangingPunct="1"/>
            <a:r>
              <a:rPr lang="en-US" altLang="en-US" dirty="0"/>
              <a:t>All Scripture given is from NASB unless otherwise stated</a:t>
            </a:r>
          </a:p>
          <a:p>
            <a:pPr eaLnBrk="1" hangingPunct="1"/>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Times New Roman" pitchFamily="18" charset="0"/>
                <a:ea typeface="+mn-ea"/>
                <a:cs typeface="+mn-cs"/>
              </a:rPr>
              <a:t>Adapted from </a:t>
            </a:r>
            <a:r>
              <a:rPr lang="en-US" sz="1200" i="1" u="sng" kern="1200">
                <a:solidFill>
                  <a:schemeClr val="tx1"/>
                </a:solidFill>
                <a:effectLst/>
                <a:latin typeface="Times New Roman" pitchFamily="18" charset="0"/>
                <a:ea typeface="+mn-ea"/>
                <a:cs typeface="+mn-cs"/>
              </a:rPr>
              <a:t>Praying Like The Psalmists</a:t>
            </a:r>
            <a:r>
              <a:rPr lang="en-US" sz="1200" kern="1200">
                <a:solidFill>
                  <a:schemeClr val="tx1"/>
                </a:solidFill>
                <a:effectLst/>
                <a:latin typeface="Times New Roman" pitchFamily="18" charset="0"/>
                <a:ea typeface="+mn-ea"/>
                <a:cs typeface="+mn-cs"/>
              </a:rPr>
              <a:t> by Edwin Crozier, Lesson 5</a:t>
            </a:r>
            <a:endParaRPr lang="en-US" sz="120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09105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altLang="en-US" sz="1200" b="1" dirty="0">
                <a:solidFill>
                  <a:prstClr val="black"/>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(https://www.theopedia.com/new-testament-use-of-the-old-testament) </a:t>
            </a:r>
          </a:p>
          <a:p>
            <a:r>
              <a:rPr lang="en-US" altLang="en-US" sz="1200" b="1" dirty="0">
                <a:solidFill>
                  <a:prstClr val="black"/>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(https://enduringword.com/bible-commentary/psalm-110/)</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C4651E-481A-4E66-B281-BD855B47521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97819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17C4651E-481A-4E66-B281-BD855B475216}" type="slidenum">
              <a:rPr lang="en-US" smtClean="0"/>
              <a:pPr>
                <a:defRPr/>
              </a:pPr>
              <a:t>23</a:t>
            </a:fld>
            <a:endParaRPr lang="en-US"/>
          </a:p>
        </p:txBody>
      </p:sp>
    </p:spTree>
    <p:extLst>
      <p:ext uri="{BB962C8B-B14F-4D97-AF65-F5344CB8AC3E}">
        <p14:creationId xmlns:p14="http://schemas.microsoft.com/office/powerpoint/2010/main" val="620364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altLang="en-US" sz="1200" b="1" dirty="0">
                <a:solidFill>
                  <a:prstClr val="black"/>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(https://www.theopedia.com/new-testament-use-of-the-old-testament) </a:t>
            </a:r>
          </a:p>
          <a:p>
            <a:r>
              <a:rPr lang="en-US" altLang="en-US" sz="1200" b="1" dirty="0">
                <a:solidFill>
                  <a:prstClr val="black"/>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(https://enduringword.com/bible-commentary/psalm-110/)</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C4651E-481A-4E66-B281-BD855B47521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40331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C4651E-481A-4E66-B281-BD855B47521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1049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charset="0"/>
              <a:ea typeface="+mn-ea"/>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2: Preparing To Pray Like The Psalmists</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135243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2: Preparing To Pray Like The Psalmists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223139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2: Preparing To Pray Like The Psalmists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65253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2: Preparing To Pray Like The Psalmists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13050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2: Preparing To Pray Like The Psalmists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4293534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 Part 2: Preparing To Pray Like The Psalmists</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906522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 Part 2: Preparing To Pray Like The Psalmists</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096876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2: Preparing To Pray Like The Psalmists</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1578154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2: Preparing To Pray Like The Psalmists</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3873676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Prayer Part 2: Preparing To Pray Like The Psalmists</a:t>
            </a:r>
            <a:endParaRPr lang="es-ES" altLang="en-US"/>
          </a:p>
        </p:txBody>
      </p:sp>
      <p:sp>
        <p:nvSpPr>
          <p:cNvPr id="6" name="Slide Number Placeholder 5"/>
          <p:cNvSpPr>
            <a:spLocks noGrp="1"/>
          </p:cNvSpPr>
          <p:nvPr>
            <p:ph type="sldNum" sz="quarter" idx="12"/>
          </p:nvPr>
        </p:nvSpPr>
        <p:spPr/>
        <p:txBody>
          <a:bodyPr/>
          <a:lstStyle/>
          <a:p>
            <a:fld id="{9F462E93-A84C-463A-BEEF-0284513B4302}" type="slidenum">
              <a:rPr lang="es-ES" altLang="en-US" smtClean="0"/>
              <a:pPr/>
              <a:t>‹#›</a:t>
            </a:fld>
            <a:endParaRPr lang="es-ES" altLang="en-US"/>
          </a:p>
        </p:txBody>
      </p:sp>
    </p:spTree>
    <p:extLst>
      <p:ext uri="{BB962C8B-B14F-4D97-AF65-F5344CB8AC3E}">
        <p14:creationId xmlns:p14="http://schemas.microsoft.com/office/powerpoint/2010/main" val="665987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Prayer Part 2: Preparing To Pray Like The Psalmists</a:t>
            </a:r>
            <a:endParaRPr lang="es-ES" altLang="en-US"/>
          </a:p>
        </p:txBody>
      </p:sp>
      <p:sp>
        <p:nvSpPr>
          <p:cNvPr id="6" name="Slide Number Placeholder 5"/>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76561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2: Preparing To Pray Like The Psalmists</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2251519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Prayer Part 2: Preparing To Pray Like The Psalmists</a:t>
            </a:r>
            <a:endParaRPr lang="es-ES" altLang="en-US"/>
          </a:p>
        </p:txBody>
      </p:sp>
      <p:sp>
        <p:nvSpPr>
          <p:cNvPr id="6" name="Slide Number Placeholder 5"/>
          <p:cNvSpPr>
            <a:spLocks noGrp="1"/>
          </p:cNvSpPr>
          <p:nvPr>
            <p:ph type="sldNum" sz="quarter" idx="12"/>
          </p:nvPr>
        </p:nvSpPr>
        <p:spPr/>
        <p:txBody>
          <a:bodyPr/>
          <a:lstStyle/>
          <a:p>
            <a:fld id="{0F406132-69FA-4ABA-A90B-C62144DD61AB}" type="slidenum">
              <a:rPr lang="es-ES" altLang="en-US" smtClean="0"/>
              <a:pPr/>
              <a:t>‹#›</a:t>
            </a:fld>
            <a:endParaRPr lang="es-ES" altLang="en-US"/>
          </a:p>
        </p:txBody>
      </p:sp>
    </p:spTree>
    <p:extLst>
      <p:ext uri="{BB962C8B-B14F-4D97-AF65-F5344CB8AC3E}">
        <p14:creationId xmlns:p14="http://schemas.microsoft.com/office/powerpoint/2010/main" val="2950059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Prayer Part 2: Preparing To Pray Like The Psalmists</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1842730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s-ES" altLang="en-US"/>
          </a:p>
        </p:txBody>
      </p:sp>
      <p:sp>
        <p:nvSpPr>
          <p:cNvPr id="8" name="Footer Placeholder 7"/>
          <p:cNvSpPr>
            <a:spLocks noGrp="1"/>
          </p:cNvSpPr>
          <p:nvPr>
            <p:ph type="ftr" sz="quarter" idx="11"/>
          </p:nvPr>
        </p:nvSpPr>
        <p:spPr/>
        <p:txBody>
          <a:bodyPr/>
          <a:lstStyle/>
          <a:p>
            <a:r>
              <a:rPr lang="en-US" altLang="en-US"/>
              <a:t>Prayer Part 2: Preparing To Pray Like The Psalmists</a:t>
            </a:r>
            <a:endParaRPr lang="es-ES" altLang="en-US"/>
          </a:p>
        </p:txBody>
      </p:sp>
      <p:sp>
        <p:nvSpPr>
          <p:cNvPr id="9" name="Slide Number Placeholder 8"/>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554750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r>
              <a:rPr lang="en-US" altLang="en-US"/>
              <a:t>Prayer Part 2: Preparing To Pray Like The Psalmists</a:t>
            </a:r>
            <a:endParaRPr lang="es-ES" altLang="en-US"/>
          </a:p>
        </p:txBody>
      </p:sp>
      <p:sp>
        <p:nvSpPr>
          <p:cNvPr id="5" name="Slide Number Placeholder 4"/>
          <p:cNvSpPr>
            <a:spLocks noGrp="1"/>
          </p:cNvSpPr>
          <p:nvPr>
            <p:ph type="sldNum" sz="quarter" idx="12"/>
          </p:nvPr>
        </p:nvSpPr>
        <p:spPr/>
        <p:txBody>
          <a:bodyPr/>
          <a:lstStyle/>
          <a:p>
            <a:fld id="{9EA8A7B4-26B2-40D4-A0CA-85A06D5832D0}" type="slidenum">
              <a:rPr lang="es-ES" altLang="en-US" smtClean="0"/>
              <a:pPr/>
              <a:t>‹#›</a:t>
            </a:fld>
            <a:endParaRPr lang="es-ES" altLang="en-US"/>
          </a:p>
        </p:txBody>
      </p:sp>
    </p:spTree>
    <p:extLst>
      <p:ext uri="{BB962C8B-B14F-4D97-AF65-F5344CB8AC3E}">
        <p14:creationId xmlns:p14="http://schemas.microsoft.com/office/powerpoint/2010/main" val="2846250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endParaRPr lang="es-ES" altLang="en-US"/>
          </a:p>
        </p:txBody>
      </p:sp>
      <p:sp>
        <p:nvSpPr>
          <p:cNvPr id="3" name="Footer Placeholder 2"/>
          <p:cNvSpPr>
            <a:spLocks noGrp="1"/>
          </p:cNvSpPr>
          <p:nvPr>
            <p:ph type="ftr" sz="quarter" idx="11"/>
          </p:nvPr>
        </p:nvSpPr>
        <p:spPr/>
        <p:txBody>
          <a:bodyPr/>
          <a:lstStyle/>
          <a:p>
            <a:r>
              <a:rPr lang="en-US" altLang="en-US"/>
              <a:t>Prayer Part 2: Preparing To Pray Like The Psalmists</a:t>
            </a:r>
            <a:endParaRPr lang="es-ES" altLang="en-US"/>
          </a:p>
        </p:txBody>
      </p:sp>
      <p:sp>
        <p:nvSpPr>
          <p:cNvPr id="4" name="Slide Number Placeholder 3"/>
          <p:cNvSpPr>
            <a:spLocks noGrp="1"/>
          </p:cNvSpPr>
          <p:nvPr>
            <p:ph type="sldNum" sz="quarter" idx="12"/>
          </p:nvPr>
        </p:nvSpPr>
        <p:spPr/>
        <p:txBody>
          <a:bodyPr/>
          <a:lstStyle/>
          <a:p>
            <a:fld id="{2D14B5A7-FA39-44A7-950F-C591C7B33EAD}" type="slidenum">
              <a:rPr lang="es-ES" altLang="en-US" smtClean="0"/>
              <a:pPr/>
              <a:t>‹#›</a:t>
            </a:fld>
            <a:endParaRPr lang="es-ES" altLang="en-US"/>
          </a:p>
        </p:txBody>
      </p:sp>
    </p:spTree>
    <p:extLst>
      <p:ext uri="{BB962C8B-B14F-4D97-AF65-F5344CB8AC3E}">
        <p14:creationId xmlns:p14="http://schemas.microsoft.com/office/powerpoint/2010/main" val="3664709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Prayer Part 2: Preparing To Pray Like The Psalmists</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2870537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Prayer Part 2: Preparing To Pray Like The Psalmists</a:t>
            </a:r>
            <a:endParaRPr lang="es-ES" altLang="en-US"/>
          </a:p>
        </p:txBody>
      </p:sp>
      <p:sp>
        <p:nvSpPr>
          <p:cNvPr id="7" name="Slide Number Placeholder 6"/>
          <p:cNvSpPr>
            <a:spLocks noGrp="1"/>
          </p:cNvSpPr>
          <p:nvPr>
            <p:ph type="sldNum" sz="quarter" idx="12"/>
          </p:nvPr>
        </p:nvSpPr>
        <p:spPr/>
        <p:txBody>
          <a:bodyPr/>
          <a:lstStyle/>
          <a:p>
            <a:fld id="{A07D884A-C63E-4410-A20F-BD6B78B9A287}" type="slidenum">
              <a:rPr lang="es-ES" altLang="en-US" smtClean="0"/>
              <a:pPr/>
              <a:t>‹#›</a:t>
            </a:fld>
            <a:endParaRPr lang="es-ES" altLang="en-US"/>
          </a:p>
        </p:txBody>
      </p:sp>
    </p:spTree>
    <p:extLst>
      <p:ext uri="{BB962C8B-B14F-4D97-AF65-F5344CB8AC3E}">
        <p14:creationId xmlns:p14="http://schemas.microsoft.com/office/powerpoint/2010/main" val="3509522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Prayer Part 2: Preparing To Pray Like The Psalmists</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921020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Prayer Part 2: Preparing To Pray Like The Psalmists</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2585040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Prayer Part 2: Preparing To Pray Like The Psalmists</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6495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2: Preparing To Pray Like The Psalmists</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815827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Prayer Part 2: Preparing To Pray Like The Psalmists</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755293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r>
              <a:rPr lang="en-US" altLang="en-US"/>
              <a:t>Prayer Part 2: Preparing To Pray Like The Psalmists</a:t>
            </a:r>
            <a:endParaRPr lang="es-ES" altLang="en-US"/>
          </a:p>
        </p:txBody>
      </p:sp>
      <p:sp>
        <p:nvSpPr>
          <p:cNvPr id="5" name="Slide Number Placeholder 4"/>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772261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r>
              <a:rPr lang="en-US" altLang="en-US"/>
              <a:t>Prayer Part 2: Preparing To Pray Like The Psalmists</a:t>
            </a:r>
            <a:endParaRPr lang="es-ES" altLang="en-US"/>
          </a:p>
        </p:txBody>
      </p:sp>
      <p:sp>
        <p:nvSpPr>
          <p:cNvPr id="5" name="Slide Number Placeholder 4"/>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140015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Prayer Part 2: Preparing To Pray Like The Psalmists</a:t>
            </a:r>
            <a:endParaRPr lang="es-ES" altLang="en-US"/>
          </a:p>
        </p:txBody>
      </p:sp>
      <p:sp>
        <p:nvSpPr>
          <p:cNvPr id="6" name="Slide Number Placeholder 5"/>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2598072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Prayer Part 2: Preparing To Pray Like The Psalmists</a:t>
            </a:r>
            <a:endParaRPr lang="es-ES" altLang="en-US"/>
          </a:p>
        </p:txBody>
      </p:sp>
      <p:sp>
        <p:nvSpPr>
          <p:cNvPr id="6" name="Slide Number Placeholder 5"/>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476981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r>
              <a:rPr lang="en-US" altLang="en-US"/>
              <a:t>Prayer Part 2: Preparing To Pray Like The Psalmists</a:t>
            </a:r>
            <a:endParaRPr lang="es-ES" altLang="en-US"/>
          </a:p>
        </p:txBody>
      </p:sp>
      <p:sp>
        <p:nvSpPr>
          <p:cNvPr id="7" name="Slide Number Placeholder 6"/>
          <p:cNvSpPr>
            <a:spLocks noGrp="1"/>
          </p:cNvSpPr>
          <p:nvPr>
            <p:ph type="sldNum" sz="quarter" idx="12"/>
          </p:nvPr>
        </p:nvSpPr>
        <p:spPr/>
        <p:txBody>
          <a:bodyPr/>
          <a:lstStyle>
            <a:lvl1pPr>
              <a:defRPr/>
            </a:lvl1pPr>
          </a:lstStyle>
          <a:p>
            <a:fld id="{30E23AF2-EAF7-4C4A-A39F-A2CEBE496200}" type="slidenum">
              <a:rPr lang="es-ES" altLang="en-US" smtClean="0"/>
              <a:pPr/>
              <a:t>‹#›</a:t>
            </a:fld>
            <a:endParaRPr lang="es-ES" altLang="en-US"/>
          </a:p>
        </p:txBody>
      </p:sp>
    </p:spTree>
    <p:extLst>
      <p:ext uri="{BB962C8B-B14F-4D97-AF65-F5344CB8AC3E}">
        <p14:creationId xmlns:p14="http://schemas.microsoft.com/office/powerpoint/2010/main" val="2056444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2: Preparing To Pray Like The Psalmists</a:t>
            </a:r>
          </a:p>
        </p:txBody>
      </p:sp>
      <p:sp>
        <p:nvSpPr>
          <p:cNvPr id="6" name="Slide Number Placeholder 5"/>
          <p:cNvSpPr>
            <a:spLocks noGrp="1"/>
          </p:cNvSpPr>
          <p:nvPr>
            <p:ph type="sldNum" sz="quarter" idx="12"/>
          </p:nvPr>
        </p:nvSpPr>
        <p:spPr/>
        <p:txBody>
          <a:bodyPr/>
          <a:lstStyle/>
          <a:p>
            <a:pPr>
              <a:defRPr/>
            </a:pPr>
            <a:fld id="{9CECD47E-C6C7-484B-8583-F43594A126FC}" type="slidenum">
              <a:rPr lang="en-US" smtClean="0"/>
              <a:pPr>
                <a:defRPr/>
              </a:pPr>
              <a:t>‹#›</a:t>
            </a:fld>
            <a:endParaRPr lang="en-US"/>
          </a:p>
        </p:txBody>
      </p:sp>
    </p:spTree>
    <p:extLst>
      <p:ext uri="{BB962C8B-B14F-4D97-AF65-F5344CB8AC3E}">
        <p14:creationId xmlns:p14="http://schemas.microsoft.com/office/powerpoint/2010/main" val="1333892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2: Preparing To Pray Like The Psalmists</a:t>
            </a:r>
          </a:p>
        </p:txBody>
      </p:sp>
      <p:sp>
        <p:nvSpPr>
          <p:cNvPr id="6" name="Slide Number Placeholder 5"/>
          <p:cNvSpPr>
            <a:spLocks noGrp="1"/>
          </p:cNvSpPr>
          <p:nvPr>
            <p:ph type="sldNum" sz="quarter" idx="12"/>
          </p:nvPr>
        </p:nvSpPr>
        <p:spPr/>
        <p:txBody>
          <a:bodyPr/>
          <a:lstStyle/>
          <a:p>
            <a:pPr>
              <a:defRPr/>
            </a:pPr>
            <a:fld id="{DE000C62-2C2B-4D12-B07E-F442F969E1FB}" type="slidenum">
              <a:rPr lang="en-US" smtClean="0"/>
              <a:pPr>
                <a:defRPr/>
              </a:pPr>
              <a:t>‹#›</a:t>
            </a:fld>
            <a:endParaRPr lang="en-US"/>
          </a:p>
        </p:txBody>
      </p:sp>
    </p:spTree>
    <p:extLst>
      <p:ext uri="{BB962C8B-B14F-4D97-AF65-F5344CB8AC3E}">
        <p14:creationId xmlns:p14="http://schemas.microsoft.com/office/powerpoint/2010/main" val="23121116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2: Preparing To Pray Like The Psalmists</a:t>
            </a:r>
          </a:p>
        </p:txBody>
      </p:sp>
      <p:sp>
        <p:nvSpPr>
          <p:cNvPr id="6" name="Slide Number Placeholder 5"/>
          <p:cNvSpPr>
            <a:spLocks noGrp="1"/>
          </p:cNvSpPr>
          <p:nvPr>
            <p:ph type="sldNum" sz="quarter" idx="12"/>
          </p:nvPr>
        </p:nvSpPr>
        <p:spPr/>
        <p:txBody>
          <a:bodyPr/>
          <a:lstStyle/>
          <a:p>
            <a:pPr>
              <a:defRPr/>
            </a:pPr>
            <a:fld id="{F62AC935-0BD2-4B8B-A8EB-15CB30845FA2}" type="slidenum">
              <a:rPr lang="en-US" smtClean="0"/>
              <a:pPr>
                <a:defRPr/>
              </a:pPr>
              <a:t>‹#›</a:t>
            </a:fld>
            <a:endParaRPr lang="en-US"/>
          </a:p>
        </p:txBody>
      </p:sp>
    </p:spTree>
    <p:extLst>
      <p:ext uri="{BB962C8B-B14F-4D97-AF65-F5344CB8AC3E}">
        <p14:creationId xmlns:p14="http://schemas.microsoft.com/office/powerpoint/2010/main" val="9688716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2: Preparing To Pray Like The Psalmists</a:t>
            </a:r>
          </a:p>
        </p:txBody>
      </p:sp>
      <p:sp>
        <p:nvSpPr>
          <p:cNvPr id="7" name="Slide Number Placeholder 6"/>
          <p:cNvSpPr>
            <a:spLocks noGrp="1"/>
          </p:cNvSpPr>
          <p:nvPr>
            <p:ph type="sldNum" sz="quarter" idx="12"/>
          </p:nvPr>
        </p:nvSpPr>
        <p:spPr/>
        <p:txBody>
          <a:bodyPr/>
          <a:lstStyle/>
          <a:p>
            <a:pPr>
              <a:defRPr/>
            </a:pPr>
            <a:fld id="{56C0622D-3EDD-4E58-A8FC-C288619F7A57}" type="slidenum">
              <a:rPr lang="en-US" smtClean="0"/>
              <a:pPr>
                <a:defRPr/>
              </a:pPr>
              <a:t>‹#›</a:t>
            </a:fld>
            <a:endParaRPr lang="en-US"/>
          </a:p>
        </p:txBody>
      </p:sp>
    </p:spTree>
    <p:extLst>
      <p:ext uri="{BB962C8B-B14F-4D97-AF65-F5344CB8AC3E}">
        <p14:creationId xmlns:p14="http://schemas.microsoft.com/office/powerpoint/2010/main" val="3963217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2: Preparing To Pray Like The Psalmists</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21199483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Prayer Part 2: Preparing To Pray Like The Psalmists</a:t>
            </a:r>
          </a:p>
        </p:txBody>
      </p:sp>
      <p:sp>
        <p:nvSpPr>
          <p:cNvPr id="9" name="Slide Number Placeholder 8"/>
          <p:cNvSpPr>
            <a:spLocks noGrp="1"/>
          </p:cNvSpPr>
          <p:nvPr>
            <p:ph type="sldNum" sz="quarter" idx="12"/>
          </p:nvPr>
        </p:nvSpPr>
        <p:spPr/>
        <p:txBody>
          <a:bodyPr/>
          <a:lstStyle/>
          <a:p>
            <a:pPr>
              <a:defRPr/>
            </a:pPr>
            <a:fld id="{402769AE-8EE1-4C1C-9FA3-D813BE57AB3B}" type="slidenum">
              <a:rPr lang="en-US" smtClean="0"/>
              <a:pPr>
                <a:defRPr/>
              </a:pPr>
              <a:t>‹#›</a:t>
            </a:fld>
            <a:endParaRPr lang="en-US"/>
          </a:p>
        </p:txBody>
      </p:sp>
    </p:spTree>
    <p:extLst>
      <p:ext uri="{BB962C8B-B14F-4D97-AF65-F5344CB8AC3E}">
        <p14:creationId xmlns:p14="http://schemas.microsoft.com/office/powerpoint/2010/main" val="22640773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 Part 2: Preparing To Pray Like The Psalmists</a:t>
            </a:r>
          </a:p>
        </p:txBody>
      </p:sp>
      <p:sp>
        <p:nvSpPr>
          <p:cNvPr id="5" name="Slide Number Placeholder 4"/>
          <p:cNvSpPr>
            <a:spLocks noGrp="1"/>
          </p:cNvSpPr>
          <p:nvPr>
            <p:ph type="sldNum" sz="quarter" idx="12"/>
          </p:nvPr>
        </p:nvSpPr>
        <p:spPr/>
        <p:txBody>
          <a:bodyPr/>
          <a:lstStyle/>
          <a:p>
            <a:pPr>
              <a:defRPr/>
            </a:pPr>
            <a:fld id="{88AB52CD-AE32-452F-91A6-1461AB08A8DD}" type="slidenum">
              <a:rPr lang="en-US" smtClean="0"/>
              <a:pPr>
                <a:defRPr/>
              </a:pPr>
              <a:t>‹#›</a:t>
            </a:fld>
            <a:endParaRPr lang="en-US"/>
          </a:p>
        </p:txBody>
      </p:sp>
    </p:spTree>
    <p:extLst>
      <p:ext uri="{BB962C8B-B14F-4D97-AF65-F5344CB8AC3E}">
        <p14:creationId xmlns:p14="http://schemas.microsoft.com/office/powerpoint/2010/main" val="2174536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Prayer Part 2: Preparing To Pray Like The Psalmists</a:t>
            </a:r>
          </a:p>
        </p:txBody>
      </p:sp>
      <p:sp>
        <p:nvSpPr>
          <p:cNvPr id="4" name="Slide Number Placeholder 3"/>
          <p:cNvSpPr>
            <a:spLocks noGrp="1"/>
          </p:cNvSpPr>
          <p:nvPr>
            <p:ph type="sldNum" sz="quarter" idx="12"/>
          </p:nvPr>
        </p:nvSpPr>
        <p:spPr/>
        <p:txBody>
          <a:bodyPr/>
          <a:lstStyle/>
          <a:p>
            <a:pPr>
              <a:defRPr/>
            </a:pPr>
            <a:fld id="{FA1465C5-37D5-4B5C-8792-E54C60D669FD}" type="slidenum">
              <a:rPr lang="en-US" smtClean="0"/>
              <a:pPr>
                <a:defRPr/>
              </a:pPr>
              <a:t>‹#›</a:t>
            </a:fld>
            <a:endParaRPr lang="en-US"/>
          </a:p>
        </p:txBody>
      </p:sp>
    </p:spTree>
    <p:extLst>
      <p:ext uri="{BB962C8B-B14F-4D97-AF65-F5344CB8AC3E}">
        <p14:creationId xmlns:p14="http://schemas.microsoft.com/office/powerpoint/2010/main" val="3765156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2: Preparing To Pray Like The Psalmists</a:t>
            </a:r>
          </a:p>
        </p:txBody>
      </p:sp>
      <p:sp>
        <p:nvSpPr>
          <p:cNvPr id="7" name="Slide Number Placeholder 6"/>
          <p:cNvSpPr>
            <a:spLocks noGrp="1"/>
          </p:cNvSpPr>
          <p:nvPr>
            <p:ph type="sldNum" sz="quarter" idx="12"/>
          </p:nvPr>
        </p:nvSpPr>
        <p:spPr/>
        <p:txBody>
          <a:bodyPr/>
          <a:lstStyle/>
          <a:p>
            <a:pPr>
              <a:defRPr/>
            </a:pPr>
            <a:fld id="{6E1BE82F-4E4A-4D13-9BE4-ACB0EF71AD57}" type="slidenum">
              <a:rPr lang="en-US" smtClean="0"/>
              <a:pPr>
                <a:defRPr/>
              </a:pPr>
              <a:t>‹#›</a:t>
            </a:fld>
            <a:endParaRPr lang="en-US"/>
          </a:p>
        </p:txBody>
      </p:sp>
    </p:spTree>
    <p:extLst>
      <p:ext uri="{BB962C8B-B14F-4D97-AF65-F5344CB8AC3E}">
        <p14:creationId xmlns:p14="http://schemas.microsoft.com/office/powerpoint/2010/main" val="1991078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2: Preparing To Pray Like The Psalmists</a:t>
            </a:r>
          </a:p>
        </p:txBody>
      </p:sp>
      <p:sp>
        <p:nvSpPr>
          <p:cNvPr id="7" name="Slide Number Placeholder 6"/>
          <p:cNvSpPr>
            <a:spLocks noGrp="1"/>
          </p:cNvSpPr>
          <p:nvPr>
            <p:ph type="sldNum" sz="quarter" idx="12"/>
          </p:nvPr>
        </p:nvSpPr>
        <p:spPr/>
        <p:txBody>
          <a:bodyPr/>
          <a:lstStyle/>
          <a:p>
            <a:pPr>
              <a:defRPr/>
            </a:pPr>
            <a:fld id="{A2EF0932-8C1D-41FF-949E-A9D5E9CB2914}" type="slidenum">
              <a:rPr lang="en-US" smtClean="0"/>
              <a:pPr>
                <a:defRPr/>
              </a:pPr>
              <a:t>‹#›</a:t>
            </a:fld>
            <a:endParaRPr lang="en-US"/>
          </a:p>
        </p:txBody>
      </p:sp>
    </p:spTree>
    <p:extLst>
      <p:ext uri="{BB962C8B-B14F-4D97-AF65-F5344CB8AC3E}">
        <p14:creationId xmlns:p14="http://schemas.microsoft.com/office/powerpoint/2010/main" val="166907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2: Preparing To Pray Like The Psalmists</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18427353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2: Preparing To Pray Like The Psalmists</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5394356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2: Preparing To Pray Like The Psalmists</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22681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2: Preparing To Pray Like The Psalmists</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3527513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 Part 2: Preparing To Pray Like The Psalmists</a:t>
            </a:r>
          </a:p>
        </p:txBody>
      </p:sp>
      <p:sp>
        <p:nvSpPr>
          <p:cNvPr id="5" name="Slide Number Placeholder 4"/>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236187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Prayer Part 2: Preparing To Pray Like The Psalmists</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4833977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 Part 2: Preparing To Pray Like The Psalmists</a:t>
            </a:r>
          </a:p>
        </p:txBody>
      </p:sp>
      <p:sp>
        <p:nvSpPr>
          <p:cNvPr id="5" name="Slide Number Placeholder 4"/>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1174912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2: Preparing To Pray Like The Psalmists</a:t>
            </a:r>
          </a:p>
        </p:txBody>
      </p:sp>
      <p:sp>
        <p:nvSpPr>
          <p:cNvPr id="6" name="Slide Number Placeholder 5"/>
          <p:cNvSpPr>
            <a:spLocks noGrp="1"/>
          </p:cNvSpPr>
          <p:nvPr>
            <p:ph type="sldNum" sz="quarter" idx="12"/>
          </p:nvPr>
        </p:nvSpPr>
        <p:spPr/>
        <p:txBody>
          <a:bodyPr/>
          <a:lstStyle/>
          <a:p>
            <a:pPr>
              <a:defRPr/>
            </a:pPr>
            <a:fld id="{3320C181-17AB-4D1D-B1B2-493CA01C32ED}" type="slidenum">
              <a:rPr lang="en-US" smtClean="0"/>
              <a:pPr>
                <a:defRPr/>
              </a:pPr>
              <a:t>‹#›</a:t>
            </a:fld>
            <a:endParaRPr lang="en-US"/>
          </a:p>
        </p:txBody>
      </p:sp>
    </p:spTree>
    <p:extLst>
      <p:ext uri="{BB962C8B-B14F-4D97-AF65-F5344CB8AC3E}">
        <p14:creationId xmlns:p14="http://schemas.microsoft.com/office/powerpoint/2010/main" val="37230895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2: Preparing To Pray Like The Psalmists</a:t>
            </a:r>
          </a:p>
        </p:txBody>
      </p:sp>
      <p:sp>
        <p:nvSpPr>
          <p:cNvPr id="6" name="Slide Number Placeholder 5"/>
          <p:cNvSpPr>
            <a:spLocks noGrp="1"/>
          </p:cNvSpPr>
          <p:nvPr>
            <p:ph type="sldNum" sz="quarter" idx="12"/>
          </p:nvPr>
        </p:nvSpPr>
        <p:spPr/>
        <p:txBody>
          <a:bodyPr/>
          <a:lstStyle/>
          <a:p>
            <a:pPr>
              <a:defRPr/>
            </a:pPr>
            <a:fld id="{AC41EDE4-9DF3-40C7-8CBC-9BA84B70A250}" type="slidenum">
              <a:rPr lang="en-US" smtClean="0"/>
              <a:pPr>
                <a:defRPr/>
              </a:pPr>
              <a:t>‹#›</a:t>
            </a:fld>
            <a:endParaRPr lang="en-US"/>
          </a:p>
        </p:txBody>
      </p:sp>
    </p:spTree>
    <p:extLst>
      <p:ext uri="{BB962C8B-B14F-4D97-AF65-F5344CB8AC3E}">
        <p14:creationId xmlns:p14="http://schemas.microsoft.com/office/powerpoint/2010/main" val="38446073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2: Preparing To Pray Like The Psalmists</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12141728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2: Preparing To Pray Like The Psalmists</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5066971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2: Preparing To Pray Like The Psalmists</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12606308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2: Preparing To Pray Like The Psalmists</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36778609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Prayer Part 2: Preparing To Pray Like The Psalmists</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28999509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 Part 2: Preparing To Pray Like The Psalmists</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19755255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Prayer Part 2: Preparing To Pray Like The Psalmists</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110014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 Part 2: Preparing To Pray Like The Psalmists</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33425910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2: Preparing To Pray Like The Psalmists</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6977391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2: Preparing To Pray Like The Psalmists</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31674959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2: Preparing To Pray Like The Psalmists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172782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2: Preparing To Pray Like The Psalmists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362759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2: Preparing To Pray Like The Psalmists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037966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2: Preparing To Pray Like The Psalmists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8854896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 Part 2: Preparing To Pray Like The Psalmists</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005904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 Part 2: Preparing To Pray Like The Psalmists</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6357256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2: Preparing To Pray Like The Psalmists</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40258117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2: Preparing To Pray Like The Psalmists</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19599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Prayer Part 2: Preparing To Pray Like The Psalmists</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2441937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2: Preparing To Pray Like The Psalmists</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196907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2: Preparing To Pray Like The Psalmists</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27567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Prayer Part 2: Preparing To Pray Like The Psalmists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139034969"/>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r>
              <a:rPr lang="en-US"/>
              <a:t>Prayer Part 2: Preparing To Pray Like The Psalmists</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40B4E987-F788-4255-AAFE-018AACF3D349}" type="slidenum">
              <a:rPr lang="en-US" smtClean="0"/>
              <a:pPr>
                <a:defRPr/>
              </a:pPr>
              <a:t>‹#›</a:t>
            </a:fld>
            <a:endParaRPr lang="en-US"/>
          </a:p>
        </p:txBody>
      </p:sp>
    </p:spTree>
    <p:extLst>
      <p:ext uri="{BB962C8B-B14F-4D97-AF65-F5344CB8AC3E}">
        <p14:creationId xmlns:p14="http://schemas.microsoft.com/office/powerpoint/2010/main" val="319849988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Prayer Part 2: Preparing To Pray Like The Psalmists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2856981651"/>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Prayer Part 2: Preparing To Pray Like The Psalmists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104423768"/>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4.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1837CB0-4F29-4E03-BEC4-55C6733B9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8CBB79A-B241-457A-B231-C7B8D2C658E7}"/>
              </a:ext>
            </a:extLst>
          </p:cNvPr>
          <p:cNvSpPr>
            <a:spLocks noGrp="1"/>
          </p:cNvSpPr>
          <p:nvPr>
            <p:ph type="ctrTitle"/>
          </p:nvPr>
        </p:nvSpPr>
        <p:spPr>
          <a:xfrm>
            <a:off x="3931216" y="-381000"/>
            <a:ext cx="5257800" cy="3495674"/>
          </a:xfrm>
        </p:spPr>
        <p:txBody>
          <a:bodyPr vert="horz" lIns="91440" tIns="45720" rIns="91440" bIns="45720" rtlCol="0">
            <a:normAutofit fontScale="90000"/>
          </a:bodyPr>
          <a:lstStyle/>
          <a:p>
            <a:pPr marL="457200" marR="0" lvl="0" indent="-457200" fontAlgn="auto">
              <a:spcAft>
                <a:spcPts val="0"/>
              </a:spcAft>
              <a:buClrTx/>
              <a:buSzTx/>
              <a:tabLst/>
              <a:defRPr/>
            </a:pPr>
            <a:r>
              <a:rPr lang="en-US" dirty="0">
                <a:solidFill>
                  <a:srgbClr val="FFFFFF"/>
                </a:solidFill>
              </a:rPr>
              <a:t>Prayer Part 2:</a:t>
            </a:r>
            <a:br>
              <a:rPr lang="en-US" dirty="0">
                <a:solidFill>
                  <a:srgbClr val="FFFFFF"/>
                </a:solidFill>
              </a:rPr>
            </a:br>
            <a:br>
              <a:rPr lang="en-US" dirty="0">
                <a:solidFill>
                  <a:srgbClr val="FFFFFF"/>
                </a:solidFill>
              </a:rPr>
            </a:br>
            <a:r>
              <a:rPr lang="en-US" sz="4900" dirty="0">
                <a:solidFill>
                  <a:srgbClr val="FFFFFF"/>
                </a:solidFill>
              </a:rPr>
              <a:t>Preparing To Pray Like The Psalmists</a:t>
            </a:r>
            <a:endParaRPr kumimoji="0" lang="en-US" u="none" strike="noStrike" spc="0" normalizeH="0" baseline="0" noProof="0" dirty="0">
              <a:ln>
                <a:noFill/>
              </a:ln>
              <a:solidFill>
                <a:srgbClr val="FFFFFF"/>
              </a:solidFill>
              <a:uLnTx/>
              <a:uFillTx/>
            </a:endParaRPr>
          </a:p>
        </p:txBody>
      </p:sp>
      <p:sp>
        <p:nvSpPr>
          <p:cNvPr id="2" name="Subtitle 1">
            <a:extLst>
              <a:ext uri="{FF2B5EF4-FFF2-40B4-BE49-F238E27FC236}">
                <a16:creationId xmlns:a16="http://schemas.microsoft.com/office/drawing/2014/main" id="{94881BD8-5E22-47CB-9B59-7AE5E1FEE903}"/>
              </a:ext>
            </a:extLst>
          </p:cNvPr>
          <p:cNvSpPr>
            <a:spLocks noGrp="1"/>
          </p:cNvSpPr>
          <p:nvPr>
            <p:ph type="subTitle" idx="1"/>
          </p:nvPr>
        </p:nvSpPr>
        <p:spPr>
          <a:xfrm>
            <a:off x="4572000" y="4647758"/>
            <a:ext cx="4572000" cy="2190750"/>
          </a:xfrm>
        </p:spPr>
        <p:txBody>
          <a:bodyPr vert="horz" lIns="91440" tIns="45720" rIns="91440" bIns="45720" rtlCol="0">
            <a:normAutofit/>
          </a:bodyPr>
          <a:lstStyle/>
          <a:p>
            <a:r>
              <a:rPr lang="en-US" sz="3200" b="1" dirty="0">
                <a:solidFill>
                  <a:srgbClr val="FFFFFF"/>
                </a:solidFill>
              </a:rPr>
              <a:t>Text: </a:t>
            </a:r>
          </a:p>
          <a:p>
            <a:r>
              <a:rPr lang="en-US" sz="3200" b="1" dirty="0">
                <a:solidFill>
                  <a:srgbClr val="FFFFFF"/>
                </a:solidFill>
              </a:rPr>
              <a:t>I Thessalonians 5:17</a:t>
            </a:r>
          </a:p>
          <a:p>
            <a:endParaRPr lang="en-US" dirty="0">
              <a:solidFill>
                <a:srgbClr val="FFFFFF"/>
              </a:solidFill>
            </a:endParaRPr>
          </a:p>
        </p:txBody>
      </p:sp>
      <p:sp>
        <p:nvSpPr>
          <p:cNvPr id="76" name="Rectangle 75">
            <a:extLst>
              <a:ext uri="{FF2B5EF4-FFF2-40B4-BE49-F238E27FC236}">
                <a16:creationId xmlns:a16="http://schemas.microsoft.com/office/drawing/2014/main" id="{F0771D68-E8BF-4D31-ADBB-CE99B19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3921919"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1021128" y="1175379"/>
            <a:ext cx="3008372" cy="4507242"/>
          </a:xfrm>
          <a:prstGeom prst="rect">
            <a:avLst/>
          </a:prstGeom>
          <a:noFill/>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77">
            <a:extLst>
              <a:ext uri="{FF2B5EF4-FFF2-40B4-BE49-F238E27FC236}">
                <a16:creationId xmlns:a16="http://schemas.microsoft.com/office/drawing/2014/main" id="{7D4DBD54-1DE0-451E-9FDE-4116146F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72" y="799817"/>
            <a:ext cx="3831886"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184019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F10F2A3-17E2-43F4-9483-468E43A60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336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ss&#10;&#10;Description automatically generated">
            <a:extLst>
              <a:ext uri="{FF2B5EF4-FFF2-40B4-BE49-F238E27FC236}">
                <a16:creationId xmlns:a16="http://schemas.microsoft.com/office/drawing/2014/main" id="{450CE1B1-2C8A-4B35-A520-5252F7D554DE}"/>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685345" y="990368"/>
            <a:ext cx="7765321" cy="2562555"/>
          </a:xfrm>
          <a:prstGeom prst="rect">
            <a:avLst/>
          </a:prstGeom>
        </p:spPr>
      </p:pic>
      <p:sp>
        <p:nvSpPr>
          <p:cNvPr id="5" name="Footer Placeholder 4"/>
          <p:cNvSpPr>
            <a:spLocks noGrp="1"/>
          </p:cNvSpPr>
          <p:nvPr>
            <p:ph type="ftr" sz="quarter" idx="11"/>
          </p:nvPr>
        </p:nvSpPr>
        <p:spPr>
          <a:xfrm>
            <a:off x="21771" y="3561965"/>
            <a:ext cx="5004649" cy="365125"/>
          </a:xfrm>
        </p:spPr>
        <p:txBody>
          <a:bodyPr vert="horz" lIns="91440" tIns="45720" rIns="91440" bIns="45720" rtlCol="0" anchor="ctr">
            <a:normAutofit/>
          </a:bodyPr>
          <a:lstStyle/>
          <a:p>
            <a:pPr marR="0" lvl="0" indent="0" fontAlgn="base">
              <a:spcBef>
                <a:spcPct val="0"/>
              </a:spcBef>
              <a:spcAft>
                <a:spcPts val="600"/>
              </a:spcAft>
              <a:buClr>
                <a:srgbClr val="6BA9DA"/>
              </a:buClr>
              <a:buSzPct val="115000"/>
              <a:buFont typeface="Wingdings" pitchFamily="2" charset="2"/>
              <a:buNone/>
              <a:tabLst/>
              <a:defRPr/>
            </a:pPr>
            <a:r>
              <a:rPr kumimoji="0" lang="en-US" b="0" i="0" u="none" strike="noStrike" kern="1200" cap="none" spc="0" normalizeH="0" baseline="0" noProof="0" dirty="0">
                <a:ln>
                  <a:noFill/>
                </a:ln>
                <a:solidFill>
                  <a:schemeClr val="bg1"/>
                </a:solidFill>
                <a:effectLst/>
                <a:uLnTx/>
                <a:uFillTx/>
                <a:latin typeface="+mn-lt"/>
                <a:ea typeface="+mn-ea"/>
                <a:cs typeface="+mn-cs"/>
              </a:rPr>
              <a:t>Prayer Part 2: Preparing To Pray Like The Psalmists</a:t>
            </a:r>
          </a:p>
        </p:txBody>
      </p:sp>
      <p:sp>
        <p:nvSpPr>
          <p:cNvPr id="90114" name="Rectangle 2"/>
          <p:cNvSpPr>
            <a:spLocks noGrp="1" noChangeArrowheads="1"/>
          </p:cNvSpPr>
          <p:nvPr>
            <p:ph type="title"/>
          </p:nvPr>
        </p:nvSpPr>
        <p:spPr>
          <a:xfrm>
            <a:off x="3581400" y="0"/>
            <a:ext cx="5562600" cy="838199"/>
          </a:xfrm>
        </p:spPr>
        <p:txBody>
          <a:bodyPr vert="horz" lIns="91440" tIns="45720" rIns="91440" bIns="45720" rtlCol="0" anchor="ctr">
            <a:normAutofit/>
          </a:bodyPr>
          <a:lstStyle/>
          <a:p>
            <a:pPr algn="r">
              <a:defRPr/>
            </a:pPr>
            <a:r>
              <a:rPr lang="en-US" sz="3200" u="sng" dirty="0">
                <a:solidFill>
                  <a:schemeClr val="bg1"/>
                </a:solidFill>
              </a:rPr>
              <a:t>Living God’s Word</a:t>
            </a:r>
          </a:p>
        </p:txBody>
      </p:sp>
      <p:sp>
        <p:nvSpPr>
          <p:cNvPr id="9" name="Text Box 3">
            <a:extLst>
              <a:ext uri="{FF2B5EF4-FFF2-40B4-BE49-F238E27FC236}">
                <a16:creationId xmlns:a16="http://schemas.microsoft.com/office/drawing/2014/main" id="{90B7BE61-97BE-4BA9-89EC-D968AC71E81F}"/>
              </a:ext>
            </a:extLst>
          </p:cNvPr>
          <p:cNvSpPr txBox="1">
            <a:spLocks noChangeArrowheads="1"/>
          </p:cNvSpPr>
          <p:nvPr/>
        </p:nvSpPr>
        <p:spPr bwMode="auto">
          <a:xfrm>
            <a:off x="16802" y="0"/>
            <a:ext cx="39455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Psalmists Prepared to Pray by…</a:t>
            </a:r>
          </a:p>
        </p:txBody>
      </p:sp>
      <p:sp>
        <p:nvSpPr>
          <p:cNvPr id="11" name="Text Box 11">
            <a:extLst>
              <a:ext uri="{FF2B5EF4-FFF2-40B4-BE49-F238E27FC236}">
                <a16:creationId xmlns:a16="http://schemas.microsoft.com/office/drawing/2014/main" id="{7B251567-B0A4-4369-9AAD-3C626B47036C}"/>
              </a:ext>
            </a:extLst>
          </p:cNvPr>
          <p:cNvSpPr txBox="1">
            <a:spLocks noChangeArrowheads="1"/>
          </p:cNvSpPr>
          <p:nvPr/>
        </p:nvSpPr>
        <p:spPr bwMode="auto">
          <a:xfrm>
            <a:off x="-22" y="3927090"/>
            <a:ext cx="9144000" cy="2930910"/>
          </a:xfrm>
          <a:prstGeom prst="rect">
            <a:avLst/>
          </a:prstGeom>
          <a:solidFill>
            <a:schemeClr val="tx1"/>
          </a:solidFill>
        </p:spPr>
        <p:txBody>
          <a:bodyPr vert="horz" lIns="91440" tIns="45720" rIns="91440" bIns="45720" rtlCol="0" anchor="ctr">
            <a:normAutofit fontScale="55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lvl="0" indent="0" eaLnBrk="1" hangingPunct="1">
              <a:lnSpc>
                <a:spcPct val="110000"/>
              </a:lnSpc>
              <a:spcAft>
                <a:spcPts val="600"/>
              </a:spcAft>
              <a:buClrTx/>
              <a:buSzTx/>
              <a:buNone/>
              <a:defRPr/>
            </a:pPr>
            <a:r>
              <a:rPr lang="en-US" altLang="en-US" sz="3800" b="1" dirty="0">
                <a:solidFill>
                  <a:prstClr val="black"/>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Psalm 26:1-3</a:t>
            </a:r>
            <a:endParaRPr kumimoji="0" lang="en-US" altLang="en-US" sz="38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ea typeface="Tahoma" panose="020B0604030504040204" pitchFamily="34" charset="0"/>
              <a:cs typeface="Tahoma" panose="020B0604030504040204" pitchFamily="34" charset="0"/>
            </a:endParaRP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33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David describes his life separated to God from the world (by walking in God’s truth) – He had consistently walked in dependence on the Lord. </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33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In metallurgy language, he submits himself to God to be proved in the smelting furnace for the presence of dross (refined by fire)</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33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Both as to his heart (affections) and his mind (motives), he was confident of acquittal because he had always kept the Lord's lovingkindness before him and had walked in paths of faithfulness to God's Word.</a:t>
            </a:r>
          </a:p>
        </p:txBody>
      </p:sp>
    </p:spTree>
    <p:extLst>
      <p:ext uri="{BB962C8B-B14F-4D97-AF65-F5344CB8AC3E}">
        <p14:creationId xmlns:p14="http://schemas.microsoft.com/office/powerpoint/2010/main" val="11393913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F10F2A3-17E2-43F4-9483-468E43A60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336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Tahoma"/>
              <a:ea typeface="+mn-ea"/>
              <a:cs typeface="+mn-cs"/>
            </a:endParaRPr>
          </a:p>
        </p:txBody>
      </p:sp>
      <p:pic>
        <p:nvPicPr>
          <p:cNvPr id="6" name="Picture 5" descr="A picture containing grass&#10;&#10;Description automatically generated">
            <a:extLst>
              <a:ext uri="{FF2B5EF4-FFF2-40B4-BE49-F238E27FC236}">
                <a16:creationId xmlns:a16="http://schemas.microsoft.com/office/drawing/2014/main" id="{450CE1B1-2C8A-4B35-A520-5252F7D554DE}"/>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685345" y="990368"/>
            <a:ext cx="7765321" cy="2562555"/>
          </a:xfrm>
          <a:prstGeom prst="rect">
            <a:avLst/>
          </a:prstGeom>
        </p:spPr>
      </p:pic>
      <p:sp>
        <p:nvSpPr>
          <p:cNvPr id="5" name="Footer Placeholder 4"/>
          <p:cNvSpPr>
            <a:spLocks noGrp="1"/>
          </p:cNvSpPr>
          <p:nvPr>
            <p:ph type="ftr" sz="quarter" idx="11"/>
          </p:nvPr>
        </p:nvSpPr>
        <p:spPr>
          <a:xfrm>
            <a:off x="21771" y="3561965"/>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Times New Roman" pitchFamily="18" charset="0"/>
              </a:rPr>
              <a:t>Prayer Part 2: Preparing To Pray Like The Psalmists</a:t>
            </a:r>
          </a:p>
        </p:txBody>
      </p:sp>
      <p:sp>
        <p:nvSpPr>
          <p:cNvPr id="90114" name="Rectangle 2"/>
          <p:cNvSpPr>
            <a:spLocks noGrp="1" noChangeArrowheads="1"/>
          </p:cNvSpPr>
          <p:nvPr>
            <p:ph type="title"/>
          </p:nvPr>
        </p:nvSpPr>
        <p:spPr>
          <a:xfrm>
            <a:off x="3581400" y="0"/>
            <a:ext cx="5562600" cy="838199"/>
          </a:xfrm>
        </p:spPr>
        <p:txBody>
          <a:bodyPr vert="horz" lIns="91440" tIns="45720" rIns="91440" bIns="45720" rtlCol="0" anchor="ctr">
            <a:normAutofit/>
          </a:bodyPr>
          <a:lstStyle/>
          <a:p>
            <a:pPr algn="r">
              <a:defRPr/>
            </a:pPr>
            <a:r>
              <a:rPr lang="en-US" sz="3200" u="sng" dirty="0">
                <a:solidFill>
                  <a:schemeClr val="bg1"/>
                </a:solidFill>
              </a:rPr>
              <a:t>Living God’s Word</a:t>
            </a:r>
          </a:p>
        </p:txBody>
      </p:sp>
      <p:sp>
        <p:nvSpPr>
          <p:cNvPr id="9" name="Text Box 3">
            <a:extLst>
              <a:ext uri="{FF2B5EF4-FFF2-40B4-BE49-F238E27FC236}">
                <a16:creationId xmlns:a16="http://schemas.microsoft.com/office/drawing/2014/main" id="{90B7BE61-97BE-4BA9-89EC-D968AC71E81F}"/>
              </a:ext>
            </a:extLst>
          </p:cNvPr>
          <p:cNvSpPr txBox="1">
            <a:spLocks noChangeArrowheads="1"/>
          </p:cNvSpPr>
          <p:nvPr/>
        </p:nvSpPr>
        <p:spPr bwMode="auto">
          <a:xfrm>
            <a:off x="16802" y="0"/>
            <a:ext cx="39455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Psalmists Prepared to Pray by…</a:t>
            </a:r>
          </a:p>
        </p:txBody>
      </p:sp>
      <p:sp>
        <p:nvSpPr>
          <p:cNvPr id="11" name="Text Box 11">
            <a:extLst>
              <a:ext uri="{FF2B5EF4-FFF2-40B4-BE49-F238E27FC236}">
                <a16:creationId xmlns:a16="http://schemas.microsoft.com/office/drawing/2014/main" id="{7B251567-B0A4-4369-9AAD-3C626B47036C}"/>
              </a:ext>
            </a:extLst>
          </p:cNvPr>
          <p:cNvSpPr txBox="1">
            <a:spLocks noChangeArrowheads="1"/>
          </p:cNvSpPr>
          <p:nvPr/>
        </p:nvSpPr>
        <p:spPr bwMode="auto">
          <a:xfrm>
            <a:off x="-22" y="3927090"/>
            <a:ext cx="9144000" cy="2930910"/>
          </a:xfrm>
          <a:prstGeom prst="rect">
            <a:avLst/>
          </a:prstGeom>
          <a:solidFill>
            <a:schemeClr val="tx1"/>
          </a:solidFill>
        </p:spPr>
        <p:txBody>
          <a:bodyPr vert="horz" lIns="91440" tIns="45720" rIns="91440" bIns="45720" rtlCol="0" anchor="ctr">
            <a:normAutofit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marR="0" lvl="0" indent="0" algn="l" defTabSz="914400" rtl="0" eaLnBrk="1" fontAlgn="base" latinLnBrk="0" hangingPunct="1">
              <a:lnSpc>
                <a:spcPct val="110000"/>
              </a:lnSpc>
              <a:spcBef>
                <a:spcPct val="0"/>
              </a:spcBef>
              <a:spcAft>
                <a:spcPts val="600"/>
              </a:spcAft>
              <a:buClrTx/>
              <a:buSzTx/>
              <a:buFont typeface="Wingdings" pitchFamily="2" charset="2"/>
              <a:buNone/>
              <a:tabLst/>
              <a:defRPr/>
            </a:pPr>
            <a:r>
              <a:rPr kumimoji="0" lang="en-US" altLang="en-US" sz="38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Psalm 66:16-20</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33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The psalmist here knew wickedness in his heart would hinder his prayer!</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33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From a life that walks with God (living His truths) God heard his prayer</a:t>
            </a:r>
            <a:r>
              <a:rPr kumimoji="0" lang="en-US" altLang="en-US" sz="3300" b="0" i="0" u="none" strike="noStrike" kern="1200" cap="none" spc="0" normalizeH="0" baseline="0" noProof="0" dirty="0">
                <a:ln>
                  <a:noFill/>
                </a:ln>
                <a:solidFill>
                  <a:srgbClr val="0000FF"/>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120925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F10F2A3-17E2-43F4-9483-468E43A60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336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Tahoma"/>
              <a:ea typeface="+mn-ea"/>
              <a:cs typeface="+mn-cs"/>
            </a:endParaRPr>
          </a:p>
        </p:txBody>
      </p:sp>
      <p:pic>
        <p:nvPicPr>
          <p:cNvPr id="6" name="Picture 5" descr="A picture containing grass&#10;&#10;Description automatically generated">
            <a:extLst>
              <a:ext uri="{FF2B5EF4-FFF2-40B4-BE49-F238E27FC236}">
                <a16:creationId xmlns:a16="http://schemas.microsoft.com/office/drawing/2014/main" id="{450CE1B1-2C8A-4B35-A520-5252F7D554DE}"/>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685345" y="990368"/>
            <a:ext cx="7765321" cy="2562555"/>
          </a:xfrm>
          <a:prstGeom prst="rect">
            <a:avLst/>
          </a:prstGeom>
        </p:spPr>
      </p:pic>
      <p:sp>
        <p:nvSpPr>
          <p:cNvPr id="5" name="Footer Placeholder 4"/>
          <p:cNvSpPr>
            <a:spLocks noGrp="1"/>
          </p:cNvSpPr>
          <p:nvPr>
            <p:ph type="ftr" sz="quarter" idx="11"/>
          </p:nvPr>
        </p:nvSpPr>
        <p:spPr>
          <a:xfrm>
            <a:off x="21771" y="3561965"/>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Times New Roman" pitchFamily="18" charset="0"/>
              </a:rPr>
              <a:t>Prayer Part 2: Preparing To Pray Like The Psalmists</a:t>
            </a:r>
          </a:p>
        </p:txBody>
      </p:sp>
      <p:sp>
        <p:nvSpPr>
          <p:cNvPr id="90114" name="Rectangle 2"/>
          <p:cNvSpPr>
            <a:spLocks noGrp="1" noChangeArrowheads="1"/>
          </p:cNvSpPr>
          <p:nvPr>
            <p:ph type="title"/>
          </p:nvPr>
        </p:nvSpPr>
        <p:spPr>
          <a:xfrm>
            <a:off x="3581400" y="0"/>
            <a:ext cx="5562600" cy="838199"/>
          </a:xfrm>
        </p:spPr>
        <p:txBody>
          <a:bodyPr vert="horz" lIns="91440" tIns="45720" rIns="91440" bIns="45720" rtlCol="0" anchor="ctr">
            <a:normAutofit/>
          </a:bodyPr>
          <a:lstStyle/>
          <a:p>
            <a:pPr algn="r">
              <a:defRPr/>
            </a:pPr>
            <a:r>
              <a:rPr lang="en-US" sz="3200" u="sng" dirty="0">
                <a:solidFill>
                  <a:schemeClr val="bg1"/>
                </a:solidFill>
              </a:rPr>
              <a:t>Living God’s Word</a:t>
            </a:r>
          </a:p>
        </p:txBody>
      </p:sp>
      <p:sp>
        <p:nvSpPr>
          <p:cNvPr id="9" name="Text Box 3">
            <a:extLst>
              <a:ext uri="{FF2B5EF4-FFF2-40B4-BE49-F238E27FC236}">
                <a16:creationId xmlns:a16="http://schemas.microsoft.com/office/drawing/2014/main" id="{90B7BE61-97BE-4BA9-89EC-D968AC71E81F}"/>
              </a:ext>
            </a:extLst>
          </p:cNvPr>
          <p:cNvSpPr txBox="1">
            <a:spLocks noChangeArrowheads="1"/>
          </p:cNvSpPr>
          <p:nvPr/>
        </p:nvSpPr>
        <p:spPr bwMode="auto">
          <a:xfrm>
            <a:off x="16802" y="0"/>
            <a:ext cx="39455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Psalmists Prepared to Pray by…</a:t>
            </a:r>
          </a:p>
        </p:txBody>
      </p:sp>
      <p:sp>
        <p:nvSpPr>
          <p:cNvPr id="11" name="Text Box 11">
            <a:extLst>
              <a:ext uri="{FF2B5EF4-FFF2-40B4-BE49-F238E27FC236}">
                <a16:creationId xmlns:a16="http://schemas.microsoft.com/office/drawing/2014/main" id="{7B251567-B0A4-4369-9AAD-3C626B47036C}"/>
              </a:ext>
            </a:extLst>
          </p:cNvPr>
          <p:cNvSpPr txBox="1">
            <a:spLocks noChangeArrowheads="1"/>
          </p:cNvSpPr>
          <p:nvPr/>
        </p:nvSpPr>
        <p:spPr bwMode="auto">
          <a:xfrm>
            <a:off x="-22" y="3927090"/>
            <a:ext cx="9144000" cy="2930910"/>
          </a:xfrm>
          <a:prstGeom prst="rect">
            <a:avLst/>
          </a:prstGeom>
          <a:solidFill>
            <a:schemeClr val="tx1"/>
          </a:solidFill>
        </p:spPr>
        <p:txBody>
          <a:bodyPr vert="horz" lIns="91440" tIns="45720" rIns="91440" bIns="45720" rtlCol="0" anchor="ctr">
            <a:normAutofit fontScale="77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marR="0" lvl="0" indent="0" algn="l" defTabSz="914400" rtl="0" eaLnBrk="1" fontAlgn="base" latinLnBrk="0" hangingPunct="1">
              <a:lnSpc>
                <a:spcPct val="110000"/>
              </a:lnSpc>
              <a:spcBef>
                <a:spcPct val="0"/>
              </a:spcBef>
              <a:spcAft>
                <a:spcPts val="600"/>
              </a:spcAft>
              <a:buClrTx/>
              <a:buSzTx/>
              <a:buFont typeface="Wingdings" pitchFamily="2" charset="2"/>
              <a:buNone/>
              <a:tabLst/>
              <a:defRPr/>
            </a:pPr>
            <a:r>
              <a:rPr kumimoji="0" lang="en-US" altLang="en-US" sz="38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Psalm 130</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33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Does the psalmist believe only the perfectly sinless can pray? (130:3)</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33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No, the psalmists recognize we sin but here it is stated that God forgives!</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33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By living by His word and hoping on His promises we can be forgiven and redeemed, and He will hear our prayers</a:t>
            </a:r>
            <a:r>
              <a:rPr kumimoji="0" lang="en-US" altLang="en-US" sz="3300" b="0" i="0" u="none" strike="noStrike" kern="1200" cap="none" spc="0" normalizeH="0" baseline="0" noProof="0" dirty="0">
                <a:ln>
                  <a:noFill/>
                </a:ln>
                <a:solidFill>
                  <a:srgbClr val="0000FF"/>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1746122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F10F2A3-17E2-43F4-9483-468E43A60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336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Tahoma"/>
              <a:ea typeface="+mn-ea"/>
              <a:cs typeface="+mn-cs"/>
            </a:endParaRP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4169" y="451993"/>
            <a:ext cx="7295618" cy="3867852"/>
          </a:xfrm>
          <a:prstGeom prst="rect">
            <a:avLst/>
          </a:prstGeom>
        </p:spPr>
      </p:pic>
      <p:sp>
        <p:nvSpPr>
          <p:cNvPr id="5" name="Footer Placeholder 4"/>
          <p:cNvSpPr>
            <a:spLocks noGrp="1"/>
          </p:cNvSpPr>
          <p:nvPr>
            <p:ph type="ftr" sz="quarter" idx="11"/>
          </p:nvPr>
        </p:nvSpPr>
        <p:spPr>
          <a:xfrm>
            <a:off x="924147" y="3578595"/>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srgbClr val="FFFF00"/>
                </a:solidFill>
                <a:effectLst/>
                <a:uLnTx/>
                <a:uFillTx/>
                <a:latin typeface="Tahoma"/>
                <a:ea typeface="+mn-ea"/>
                <a:cs typeface="Times New Roman" pitchFamily="18" charset="0"/>
              </a:rPr>
              <a:t>Prayer Part 2: Preparing To Pray Like The Psalmists</a:t>
            </a:r>
          </a:p>
        </p:txBody>
      </p:sp>
      <p:sp>
        <p:nvSpPr>
          <p:cNvPr id="90114" name="Rectangle 2"/>
          <p:cNvSpPr>
            <a:spLocks noGrp="1" noChangeArrowheads="1"/>
          </p:cNvSpPr>
          <p:nvPr>
            <p:ph type="title"/>
          </p:nvPr>
        </p:nvSpPr>
        <p:spPr>
          <a:xfrm>
            <a:off x="3581400" y="1"/>
            <a:ext cx="5562600" cy="392754"/>
          </a:xfrm>
        </p:spPr>
        <p:txBody>
          <a:bodyPr vert="horz" lIns="91440" tIns="45720" rIns="91440" bIns="45720" rtlCol="0" anchor="ctr">
            <a:normAutofit fontScale="90000"/>
          </a:bodyPr>
          <a:lstStyle/>
          <a:p>
            <a:pPr algn="r">
              <a:defRPr/>
            </a:pPr>
            <a:r>
              <a:rPr lang="en-US" sz="3200" u="sng" dirty="0">
                <a:solidFill>
                  <a:schemeClr val="bg1"/>
                </a:solidFill>
              </a:rPr>
              <a:t>Living God’s Word</a:t>
            </a:r>
          </a:p>
        </p:txBody>
      </p:sp>
      <p:sp>
        <p:nvSpPr>
          <p:cNvPr id="9" name="Text Box 3">
            <a:extLst>
              <a:ext uri="{FF2B5EF4-FFF2-40B4-BE49-F238E27FC236}">
                <a16:creationId xmlns:a16="http://schemas.microsoft.com/office/drawing/2014/main" id="{90B7BE61-97BE-4BA9-89EC-D968AC71E81F}"/>
              </a:ext>
            </a:extLst>
          </p:cNvPr>
          <p:cNvSpPr txBox="1">
            <a:spLocks noChangeArrowheads="1"/>
          </p:cNvSpPr>
          <p:nvPr/>
        </p:nvSpPr>
        <p:spPr bwMode="auto">
          <a:xfrm>
            <a:off x="16802" y="0"/>
            <a:ext cx="39455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Psalmists Prepared to Pray by…</a:t>
            </a:r>
          </a:p>
        </p:txBody>
      </p:sp>
      <p:sp>
        <p:nvSpPr>
          <p:cNvPr id="11" name="Text Box 11">
            <a:extLst>
              <a:ext uri="{FF2B5EF4-FFF2-40B4-BE49-F238E27FC236}">
                <a16:creationId xmlns:a16="http://schemas.microsoft.com/office/drawing/2014/main" id="{7B251567-B0A4-4369-9AAD-3C626B47036C}"/>
              </a:ext>
            </a:extLst>
          </p:cNvPr>
          <p:cNvSpPr txBox="1">
            <a:spLocks noChangeArrowheads="1"/>
          </p:cNvSpPr>
          <p:nvPr/>
        </p:nvSpPr>
        <p:spPr bwMode="auto">
          <a:xfrm>
            <a:off x="-22" y="3927090"/>
            <a:ext cx="9144000" cy="2930910"/>
          </a:xfrm>
          <a:prstGeom prst="rect">
            <a:avLst/>
          </a:prstGeom>
          <a:solidFill>
            <a:schemeClr val="tx1"/>
          </a:solidFill>
        </p:spPr>
        <p:txBody>
          <a:bodyPr vert="horz" lIns="91440" tIns="45720" rIns="91440" bIns="45720" rtlCol="0" anchor="ctr">
            <a:normAutofit fontScale="77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lvl="0" indent="0" eaLnBrk="1" hangingPunct="1">
              <a:lnSpc>
                <a:spcPct val="110000"/>
              </a:lnSpc>
              <a:spcAft>
                <a:spcPts val="600"/>
              </a:spcAft>
              <a:buClrTx/>
              <a:buSzTx/>
              <a:buNone/>
              <a:defRPr/>
            </a:pPr>
            <a:r>
              <a:rPr lang="en-US" altLang="en-US" sz="3800" b="1" dirty="0">
                <a:solidFill>
                  <a:prstClr val="black"/>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As disciples of Jesus we must “walk in a worthy manner” of the gospel to which we are called! (Eph. 4:1; Col. 1:10; I Thess. 2:12) </a:t>
            </a:r>
            <a:endParaRPr kumimoji="0" lang="en-US" altLang="en-US" sz="38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3300" b="1"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I Pet. 1:6-9: </a:t>
            </a:r>
            <a:r>
              <a:rPr lang="en-US" altLang="en-US" sz="33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Metallurgy language (Ps. 26) describes the trials of life as testing our faith and will prove our sincerity, faithfulness and love for Jesus, and ultimately the saving of our souls.</a:t>
            </a:r>
            <a:endParaRPr kumimoji="0" lang="en-US" altLang="en-US" sz="3300" b="0" i="0" u="none" strike="noStrike" kern="1200" cap="none" spc="0" normalizeH="0" baseline="0" noProof="0" dirty="0">
              <a:ln>
                <a:noFill/>
              </a:ln>
              <a:solidFill>
                <a:srgbClr val="0000FF"/>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p:txBody>
      </p:sp>
      <p:sp>
        <p:nvSpPr>
          <p:cNvPr id="10" name="Text Box 3">
            <a:extLst>
              <a:ext uri="{FF2B5EF4-FFF2-40B4-BE49-F238E27FC236}">
                <a16:creationId xmlns:a16="http://schemas.microsoft.com/office/drawing/2014/main" id="{F1789C07-61E9-4BA8-9DEB-BC90CE596F31}"/>
              </a:ext>
            </a:extLst>
          </p:cNvPr>
          <p:cNvSpPr txBox="1">
            <a:spLocks noChangeArrowheads="1"/>
          </p:cNvSpPr>
          <p:nvPr/>
        </p:nvSpPr>
        <p:spPr bwMode="auto">
          <a:xfrm>
            <a:off x="1004813" y="1347992"/>
            <a:ext cx="3414787" cy="1569660"/>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altLang="en-US" sz="24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To be able to pray like the psalmists we need to prepare by living God’s word!</a:t>
            </a:r>
          </a:p>
        </p:txBody>
      </p:sp>
    </p:spTree>
    <p:extLst>
      <p:ext uri="{BB962C8B-B14F-4D97-AF65-F5344CB8AC3E}">
        <p14:creationId xmlns:p14="http://schemas.microsoft.com/office/powerpoint/2010/main" val="15115472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477005" y="11"/>
            <a:ext cx="5666995" cy="1074034"/>
          </a:xfrm>
        </p:spPr>
        <p:txBody>
          <a:bodyPr vert="horz" lIns="91440" tIns="45720" rIns="91440" bIns="45720" rtlCol="0" anchor="ctr">
            <a:normAutofit/>
          </a:bodyPr>
          <a:lstStyle/>
          <a:p>
            <a:pPr>
              <a:defRPr/>
            </a:pPr>
            <a:r>
              <a:rPr lang="en-US" u="sng" dirty="0"/>
              <a:t>Having Broken &amp; Contrite Hearts</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rotWithShape="1">
          <a:blip r:embed="rId3">
            <a:extLst>
              <a:ext uri="{28A0092B-C50C-407E-A947-70E740481C1C}">
                <a14:useLocalDpi xmlns:a14="http://schemas.microsoft.com/office/drawing/2010/main" val="0"/>
              </a:ext>
            </a:extLst>
          </a:blip>
          <a:srcRect l="27673" r="33036" b="2"/>
          <a:stretch/>
        </p:blipFill>
        <p:spPr>
          <a:xfrm>
            <a:off x="20" y="10"/>
            <a:ext cx="3476985" cy="6857990"/>
          </a:xfrm>
          <a:prstGeom prst="rect">
            <a:avLst/>
          </a:prstGeom>
        </p:spPr>
      </p:pic>
      <p:cxnSp>
        <p:nvCxnSpPr>
          <p:cNvPr id="72" name="Straight Connector 71">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0" y="6447155"/>
            <a:ext cx="3632122"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Times New Roman" pitchFamily="18" charset="0"/>
              </a:rPr>
              <a:t>Prayer Part 2: Preparing To Pray Like The Psalmists</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Times New Roman" pitchFamily="18" charset="0"/>
            </a:endParaRPr>
          </a:p>
        </p:txBody>
      </p:sp>
      <p:sp>
        <p:nvSpPr>
          <p:cNvPr id="8" name="Text Box 11">
            <a:extLst>
              <a:ext uri="{FF2B5EF4-FFF2-40B4-BE49-F238E27FC236}">
                <a16:creationId xmlns:a16="http://schemas.microsoft.com/office/drawing/2014/main" id="{A885A0D6-29AC-4707-939B-464FF52216AE}"/>
              </a:ext>
            </a:extLst>
          </p:cNvPr>
          <p:cNvSpPr txBox="1">
            <a:spLocks noChangeArrowheads="1"/>
          </p:cNvSpPr>
          <p:nvPr/>
        </p:nvSpPr>
        <p:spPr bwMode="auto">
          <a:xfrm>
            <a:off x="3581382" y="1143000"/>
            <a:ext cx="5562596" cy="5715000"/>
          </a:xfrm>
          <a:prstGeom prst="rect">
            <a:avLst/>
          </a:prstGeom>
          <a:solidFill>
            <a:schemeClr val="tx1"/>
          </a:solidFill>
        </p:spPr>
        <p:txBody>
          <a:bodyPr vert="horz" lIns="91440" tIns="45720" rIns="91440" bIns="45720" rtlCol="0" anchor="ctr">
            <a:normAutofit fontScale="85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marR="0" lvl="0" indent="0" algn="l" defTabSz="914400" rtl="0" eaLnBrk="1" fontAlgn="base" latinLnBrk="0" hangingPunct="1">
              <a:lnSpc>
                <a:spcPct val="110000"/>
              </a:lnSpc>
              <a:spcBef>
                <a:spcPct val="0"/>
              </a:spcBef>
              <a:spcAft>
                <a:spcPts val="600"/>
              </a:spcAft>
              <a:buClrTx/>
              <a:buSzTx/>
              <a:buNone/>
              <a:tabLst/>
              <a:defRPr/>
            </a:pPr>
            <a:r>
              <a:rPr kumimoji="0" lang="en-US" altLang="en-US" sz="33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Ps. 51:17</a:t>
            </a:r>
            <a:endParaRPr kumimoji="0" lang="en-US" altLang="en-US" sz="28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David’s sin (adultery with Bathsheba) had been found out (II Sam. 11)! </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Even servants of God occasionally sin and understood sin could hinder their prayers.</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One who is not arrogant or proud in their sin, but broken-hearted over it, David says God will not despise.</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The preparation here when one has sinned is to be grieved over it when we ask God to forgive.</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Psalm 51 as a whole reminds us that when we sin and fall short (Rom. 3:23) we are to confess our sins before God with a broken and contrite heart.</a:t>
            </a:r>
          </a:p>
        </p:txBody>
      </p:sp>
      <p:sp>
        <p:nvSpPr>
          <p:cNvPr id="7" name="Text Box 3">
            <a:extLst>
              <a:ext uri="{FF2B5EF4-FFF2-40B4-BE49-F238E27FC236}">
                <a16:creationId xmlns:a16="http://schemas.microsoft.com/office/drawing/2014/main" id="{A8AC40EB-31E6-4417-913E-0AC64DE7163F}"/>
              </a:ext>
            </a:extLst>
          </p:cNvPr>
          <p:cNvSpPr txBox="1">
            <a:spLocks noChangeArrowheads="1"/>
          </p:cNvSpPr>
          <p:nvPr/>
        </p:nvSpPr>
        <p:spPr bwMode="auto">
          <a:xfrm>
            <a:off x="16802" y="69532"/>
            <a:ext cx="33558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Psalmists Prepared to Pray by…</a:t>
            </a:r>
          </a:p>
        </p:txBody>
      </p:sp>
    </p:spTree>
    <p:extLst>
      <p:ext uri="{BB962C8B-B14F-4D97-AF65-F5344CB8AC3E}">
        <p14:creationId xmlns:p14="http://schemas.microsoft.com/office/powerpoint/2010/main" val="5627558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581400" y="11"/>
            <a:ext cx="5562599" cy="990590"/>
          </a:xfrm>
        </p:spPr>
        <p:txBody>
          <a:bodyPr vert="horz" lIns="91440" tIns="45720" rIns="91440" bIns="45720" rtlCol="0" anchor="ctr">
            <a:normAutofit fontScale="90000"/>
          </a:bodyPr>
          <a:lstStyle/>
          <a:p>
            <a:pPr>
              <a:defRPr/>
            </a:pPr>
            <a:r>
              <a:rPr lang="en-US" u="sng" dirty="0"/>
              <a:t>Having Broken &amp; Contrite Hearts</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rotWithShape="1">
          <a:blip r:embed="rId3">
            <a:extLst>
              <a:ext uri="{28A0092B-C50C-407E-A947-70E740481C1C}">
                <a14:useLocalDpi xmlns:a14="http://schemas.microsoft.com/office/drawing/2010/main" val="0"/>
              </a:ext>
            </a:extLst>
          </a:blip>
          <a:srcRect l="19744" r="19111"/>
          <a:stretch/>
        </p:blipFill>
        <p:spPr>
          <a:xfrm>
            <a:off x="20" y="10"/>
            <a:ext cx="3476985" cy="6857990"/>
          </a:xfrm>
          <a:prstGeom prst="rect">
            <a:avLst/>
          </a:prstGeom>
        </p:spPr>
      </p:pic>
      <p:cxnSp>
        <p:nvCxnSpPr>
          <p:cNvPr id="72" name="Straight Connector 71">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0" y="6470015"/>
            <a:ext cx="3632122" cy="365125"/>
          </a:xfrm>
        </p:spPr>
        <p:txBody>
          <a:bodyPr vert="horz" lIns="91440" tIns="45720" rIns="91440" bIns="45720" rtlCol="0" anchor="ctr">
            <a:normAutofit/>
          </a:bodyPr>
          <a:lstStyle/>
          <a:p>
            <a:pPr marR="0" lvl="0" indent="0" fontAlgn="base">
              <a:spcBef>
                <a:spcPct val="0"/>
              </a:spcBef>
              <a:spcAft>
                <a:spcPts val="600"/>
              </a:spcAft>
              <a:buClr>
                <a:srgbClr val="6BA9DA"/>
              </a:buClr>
              <a:buSzPct val="115000"/>
              <a:buFont typeface="Wingdings" pitchFamily="2" charset="2"/>
              <a:buNone/>
              <a:tabLst/>
              <a:defRPr/>
            </a:pPr>
            <a:r>
              <a:rPr kumimoji="0" lang="en-US" b="0" i="0" u="none" strike="noStrike" kern="1200" cap="none" spc="0" normalizeH="0" baseline="0" noProof="0" dirty="0">
                <a:ln>
                  <a:noFill/>
                </a:ln>
                <a:solidFill>
                  <a:schemeClr val="tx1">
                    <a:tint val="75000"/>
                  </a:schemeClr>
                </a:solidFill>
                <a:effectLst/>
                <a:uLnTx/>
                <a:uFillTx/>
                <a:latin typeface="+mn-lt"/>
                <a:ea typeface="+mn-ea"/>
                <a:cs typeface="+mn-cs"/>
              </a:rPr>
              <a:t>Prayer Part 2: Preparing To Pray Like The Psalmists</a:t>
            </a:r>
          </a:p>
        </p:txBody>
      </p:sp>
      <p:sp>
        <p:nvSpPr>
          <p:cNvPr id="10" name="Text Box 11">
            <a:extLst>
              <a:ext uri="{FF2B5EF4-FFF2-40B4-BE49-F238E27FC236}">
                <a16:creationId xmlns:a16="http://schemas.microsoft.com/office/drawing/2014/main" id="{56C63CF6-2128-4990-B427-9C9534D0158B}"/>
              </a:ext>
            </a:extLst>
          </p:cNvPr>
          <p:cNvSpPr txBox="1">
            <a:spLocks noChangeArrowheads="1"/>
          </p:cNvSpPr>
          <p:nvPr/>
        </p:nvSpPr>
        <p:spPr bwMode="auto">
          <a:xfrm>
            <a:off x="3581382" y="990601"/>
            <a:ext cx="5562596" cy="5903212"/>
          </a:xfrm>
          <a:prstGeom prst="rect">
            <a:avLst/>
          </a:prstGeom>
          <a:solidFill>
            <a:schemeClr val="tx1"/>
          </a:solidFill>
        </p:spPr>
        <p:txBody>
          <a:bodyPr vert="horz" lIns="91440" tIns="45720" rIns="91440" bIns="45720" rtlCol="0" anchor="ctr">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lvl="0" indent="0" eaLnBrk="1" hangingPunct="1">
              <a:lnSpc>
                <a:spcPct val="110000"/>
              </a:lnSpc>
              <a:spcAft>
                <a:spcPts val="600"/>
              </a:spcAft>
              <a:buClrTx/>
              <a:buSzTx/>
              <a:buNone/>
              <a:defRPr/>
            </a:pPr>
            <a:r>
              <a:rPr lang="en-US" altLang="en-US" sz="3300" b="1" dirty="0">
                <a:solidFill>
                  <a:prstClr val="black"/>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As disciples of Jesus we need to recognize where and when we fail and seek God’s forgiveness</a:t>
            </a:r>
            <a:endParaRPr kumimoji="0" lang="en-US" altLang="en-US" sz="28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b="1"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I Jn. 1:6-10: </a:t>
            </a: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We sin, and so when we do let us confess it to God to be forgiven</a:t>
            </a:r>
            <a:endParaRPr kumimoji="0" lang="en-US" altLang="en-US" sz="2600" b="0" i="0" u="none" strike="noStrike" kern="1200" cap="none" spc="0" normalizeH="0" baseline="0" noProof="0" dirty="0">
              <a:ln>
                <a:noFill/>
              </a:ln>
              <a:solidFill>
                <a:srgbClr val="0000FF"/>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p:txBody>
      </p:sp>
      <p:sp>
        <p:nvSpPr>
          <p:cNvPr id="14" name="Text Box 3">
            <a:extLst>
              <a:ext uri="{FF2B5EF4-FFF2-40B4-BE49-F238E27FC236}">
                <a16:creationId xmlns:a16="http://schemas.microsoft.com/office/drawing/2014/main" id="{F848D838-4B41-40D8-934E-2FF9AA3B5A18}"/>
              </a:ext>
            </a:extLst>
          </p:cNvPr>
          <p:cNvSpPr txBox="1">
            <a:spLocks noChangeArrowheads="1"/>
          </p:cNvSpPr>
          <p:nvPr/>
        </p:nvSpPr>
        <p:spPr bwMode="auto">
          <a:xfrm>
            <a:off x="16802" y="69532"/>
            <a:ext cx="3355828" cy="5847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1" i="0" u="none" strike="noStrike" kern="1200" cap="none" spc="0" normalizeH="0" baseline="0" noProof="0" dirty="0">
                <a:ln>
                  <a:noFill/>
                </a:ln>
                <a:solidFill>
                  <a:schemeClr val="tx1"/>
                </a:solidFill>
                <a:effectLst/>
                <a:uLnTx/>
                <a:uFillTx/>
                <a:latin typeface="Tahoma" pitchFamily="34" charset="0"/>
                <a:ea typeface="+mn-ea"/>
                <a:cs typeface="Times New Roman" pitchFamily="18" charset="0"/>
              </a:rPr>
              <a:t>The Psalmists Prepared to Pray by…</a:t>
            </a:r>
          </a:p>
        </p:txBody>
      </p:sp>
      <p:sp>
        <p:nvSpPr>
          <p:cNvPr id="15" name="Text Box 3">
            <a:extLst>
              <a:ext uri="{FF2B5EF4-FFF2-40B4-BE49-F238E27FC236}">
                <a16:creationId xmlns:a16="http://schemas.microsoft.com/office/drawing/2014/main" id="{DB0482FF-621F-424B-B417-E722CBDFBD60}"/>
              </a:ext>
            </a:extLst>
          </p:cNvPr>
          <p:cNvSpPr txBox="1">
            <a:spLocks noChangeArrowheads="1"/>
          </p:cNvSpPr>
          <p:nvPr/>
        </p:nvSpPr>
        <p:spPr bwMode="auto">
          <a:xfrm>
            <a:off x="-1" y="4161691"/>
            <a:ext cx="3372607" cy="2308324"/>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hangingPunct="1">
              <a:buClr>
                <a:srgbClr val="6BA9DA"/>
              </a:buClr>
              <a:buNone/>
              <a:defRPr/>
            </a:pPr>
            <a:r>
              <a:rPr lang="en-US" altLang="en-US" sz="2400" b="1" dirty="0">
                <a:solidFill>
                  <a:srgbClr val="006600"/>
                </a:solidFill>
              </a:rPr>
              <a:t>To be able to pray like the psalmists we need to prepare by praying from a broken heart over sin</a:t>
            </a:r>
            <a:r>
              <a:rPr kumimoji="0" lang="en-US" altLang="en-US" sz="24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a:t>
            </a:r>
          </a:p>
        </p:txBody>
      </p:sp>
    </p:spTree>
    <p:extLst>
      <p:ext uri="{BB962C8B-B14F-4D97-AF65-F5344CB8AC3E}">
        <p14:creationId xmlns:p14="http://schemas.microsoft.com/office/powerpoint/2010/main" val="25877587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F10F2A3-17E2-43F4-9483-468E43A60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336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Tahoma"/>
              <a:ea typeface="+mn-ea"/>
              <a:cs typeface="+mn-cs"/>
            </a:endParaRP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578" y="697482"/>
            <a:ext cx="7924799" cy="3265381"/>
          </a:xfrm>
          <a:prstGeom prst="rect">
            <a:avLst/>
          </a:prstGeom>
        </p:spPr>
      </p:pic>
      <p:sp>
        <p:nvSpPr>
          <p:cNvPr id="5" name="Footer Placeholder 4"/>
          <p:cNvSpPr>
            <a:spLocks noGrp="1"/>
          </p:cNvSpPr>
          <p:nvPr>
            <p:ph type="ftr" sz="quarter" idx="11"/>
          </p:nvPr>
        </p:nvSpPr>
        <p:spPr>
          <a:xfrm>
            <a:off x="609578" y="3538071"/>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schemeClr val="tx1"/>
                </a:solidFill>
                <a:effectLst/>
                <a:uLnTx/>
                <a:uFillTx/>
                <a:latin typeface="Tahoma"/>
                <a:ea typeface="+mn-ea"/>
                <a:cs typeface="Times New Roman" pitchFamily="18" charset="0"/>
              </a:rPr>
              <a:t>Prayer Part 2: Preparing To Pray Like The Psalmists</a:t>
            </a:r>
          </a:p>
        </p:txBody>
      </p:sp>
      <p:sp>
        <p:nvSpPr>
          <p:cNvPr id="90114" name="Rectangle 2"/>
          <p:cNvSpPr>
            <a:spLocks noGrp="1" noChangeArrowheads="1"/>
          </p:cNvSpPr>
          <p:nvPr>
            <p:ph type="title"/>
          </p:nvPr>
        </p:nvSpPr>
        <p:spPr>
          <a:xfrm>
            <a:off x="3581400" y="0"/>
            <a:ext cx="5562600" cy="838199"/>
          </a:xfrm>
        </p:spPr>
        <p:txBody>
          <a:bodyPr vert="horz" lIns="91440" tIns="45720" rIns="91440" bIns="45720" rtlCol="0" anchor="ctr">
            <a:normAutofit/>
          </a:bodyPr>
          <a:lstStyle/>
          <a:p>
            <a:pPr algn="r">
              <a:defRPr/>
            </a:pPr>
            <a:r>
              <a:rPr lang="en-US" sz="3200" u="sng" dirty="0">
                <a:solidFill>
                  <a:schemeClr val="bg1"/>
                </a:solidFill>
              </a:rPr>
              <a:t>Surrendering to God</a:t>
            </a:r>
          </a:p>
        </p:txBody>
      </p:sp>
      <p:sp>
        <p:nvSpPr>
          <p:cNvPr id="9" name="Text Box 3">
            <a:extLst>
              <a:ext uri="{FF2B5EF4-FFF2-40B4-BE49-F238E27FC236}">
                <a16:creationId xmlns:a16="http://schemas.microsoft.com/office/drawing/2014/main" id="{90B7BE61-97BE-4BA9-89EC-D968AC71E81F}"/>
              </a:ext>
            </a:extLst>
          </p:cNvPr>
          <p:cNvSpPr txBox="1">
            <a:spLocks noChangeArrowheads="1"/>
          </p:cNvSpPr>
          <p:nvPr/>
        </p:nvSpPr>
        <p:spPr bwMode="auto">
          <a:xfrm>
            <a:off x="16802" y="0"/>
            <a:ext cx="39455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Psalmists Prepared to Pray by…</a:t>
            </a:r>
          </a:p>
        </p:txBody>
      </p:sp>
      <p:sp>
        <p:nvSpPr>
          <p:cNvPr id="11" name="Text Box 11">
            <a:extLst>
              <a:ext uri="{FF2B5EF4-FFF2-40B4-BE49-F238E27FC236}">
                <a16:creationId xmlns:a16="http://schemas.microsoft.com/office/drawing/2014/main" id="{7B251567-B0A4-4369-9AAD-3C626B47036C}"/>
              </a:ext>
            </a:extLst>
          </p:cNvPr>
          <p:cNvSpPr txBox="1">
            <a:spLocks noChangeArrowheads="1"/>
          </p:cNvSpPr>
          <p:nvPr/>
        </p:nvSpPr>
        <p:spPr bwMode="auto">
          <a:xfrm>
            <a:off x="-22" y="3927090"/>
            <a:ext cx="9144000" cy="2930910"/>
          </a:xfrm>
          <a:prstGeom prst="rect">
            <a:avLst/>
          </a:prstGeom>
          <a:solidFill>
            <a:schemeClr val="tx1"/>
          </a:solidFill>
        </p:spPr>
        <p:txBody>
          <a:bodyPr vert="horz" lIns="91440" tIns="45720" rIns="91440" bIns="45720" rtlCol="0" anchor="ctr">
            <a:normAutofit fontScale="77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marR="0" lvl="0" indent="0" algn="l" defTabSz="914400" rtl="0" eaLnBrk="1" fontAlgn="base" latinLnBrk="0" hangingPunct="1">
              <a:lnSpc>
                <a:spcPct val="110000"/>
              </a:lnSpc>
              <a:spcBef>
                <a:spcPct val="0"/>
              </a:spcBef>
              <a:spcAft>
                <a:spcPts val="600"/>
              </a:spcAft>
              <a:buClrTx/>
              <a:buSzTx/>
              <a:buFont typeface="Wingdings" pitchFamily="2" charset="2"/>
              <a:buNone/>
              <a:tabLst/>
              <a:defRPr/>
            </a:pPr>
            <a:r>
              <a:rPr kumimoji="0" lang="en-US" altLang="en-US" sz="38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Psalm 31:5</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33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Psalm 31 is a psalm of David but because of Psalm 31:5 it is associated with Jesus: </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33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“Into Your hand I commit my spirit; You have ransomed me, O LORD, God of truth.”</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3300" b="1"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Luke 23:46: </a:t>
            </a:r>
            <a:r>
              <a:rPr lang="en-US" altLang="en-US" sz="33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Jesus cried this with a loud voice before He died.</a:t>
            </a:r>
          </a:p>
        </p:txBody>
      </p:sp>
    </p:spTree>
    <p:extLst>
      <p:ext uri="{BB962C8B-B14F-4D97-AF65-F5344CB8AC3E}">
        <p14:creationId xmlns:p14="http://schemas.microsoft.com/office/powerpoint/2010/main" val="3136102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F10F2A3-17E2-43F4-9483-468E43A60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336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Tahoma"/>
              <a:ea typeface="+mn-ea"/>
              <a:cs typeface="+mn-cs"/>
            </a:endParaRP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578" y="697482"/>
            <a:ext cx="7924799" cy="3265381"/>
          </a:xfrm>
          <a:prstGeom prst="rect">
            <a:avLst/>
          </a:prstGeom>
        </p:spPr>
      </p:pic>
      <p:sp>
        <p:nvSpPr>
          <p:cNvPr id="5" name="Footer Placeholder 4"/>
          <p:cNvSpPr>
            <a:spLocks noGrp="1"/>
          </p:cNvSpPr>
          <p:nvPr>
            <p:ph type="ftr" sz="quarter" idx="11"/>
          </p:nvPr>
        </p:nvSpPr>
        <p:spPr>
          <a:xfrm>
            <a:off x="609578" y="3538071"/>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white"/>
                </a:solidFill>
                <a:effectLst/>
                <a:uLnTx/>
                <a:uFillTx/>
                <a:latin typeface="Tahoma"/>
                <a:ea typeface="+mn-ea"/>
                <a:cs typeface="Times New Roman" pitchFamily="18" charset="0"/>
              </a:rPr>
              <a:t>Prayer Part 2: Preparing To Pray Like The Psalmists</a:t>
            </a:r>
          </a:p>
        </p:txBody>
      </p:sp>
      <p:sp>
        <p:nvSpPr>
          <p:cNvPr id="90114" name="Rectangle 2"/>
          <p:cNvSpPr>
            <a:spLocks noGrp="1" noChangeArrowheads="1"/>
          </p:cNvSpPr>
          <p:nvPr>
            <p:ph type="title"/>
          </p:nvPr>
        </p:nvSpPr>
        <p:spPr>
          <a:xfrm>
            <a:off x="3581400" y="0"/>
            <a:ext cx="5562600" cy="838199"/>
          </a:xfrm>
        </p:spPr>
        <p:txBody>
          <a:bodyPr vert="horz" lIns="91440" tIns="45720" rIns="91440" bIns="45720" rtlCol="0" anchor="ctr">
            <a:normAutofit/>
          </a:bodyPr>
          <a:lstStyle/>
          <a:p>
            <a:pPr algn="r">
              <a:defRPr/>
            </a:pPr>
            <a:r>
              <a:rPr lang="en-US" sz="3200" u="sng" dirty="0">
                <a:solidFill>
                  <a:schemeClr val="bg1"/>
                </a:solidFill>
              </a:rPr>
              <a:t>Surrendering to God</a:t>
            </a:r>
          </a:p>
        </p:txBody>
      </p:sp>
      <p:sp>
        <p:nvSpPr>
          <p:cNvPr id="9" name="Text Box 3">
            <a:extLst>
              <a:ext uri="{FF2B5EF4-FFF2-40B4-BE49-F238E27FC236}">
                <a16:creationId xmlns:a16="http://schemas.microsoft.com/office/drawing/2014/main" id="{90B7BE61-97BE-4BA9-89EC-D968AC71E81F}"/>
              </a:ext>
            </a:extLst>
          </p:cNvPr>
          <p:cNvSpPr txBox="1">
            <a:spLocks noChangeArrowheads="1"/>
          </p:cNvSpPr>
          <p:nvPr/>
        </p:nvSpPr>
        <p:spPr bwMode="auto">
          <a:xfrm>
            <a:off x="16802" y="0"/>
            <a:ext cx="39455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Psalmists Prepared to Pray by…</a:t>
            </a:r>
          </a:p>
        </p:txBody>
      </p:sp>
      <p:sp>
        <p:nvSpPr>
          <p:cNvPr id="11" name="Text Box 11">
            <a:extLst>
              <a:ext uri="{FF2B5EF4-FFF2-40B4-BE49-F238E27FC236}">
                <a16:creationId xmlns:a16="http://schemas.microsoft.com/office/drawing/2014/main" id="{7B251567-B0A4-4369-9AAD-3C626B47036C}"/>
              </a:ext>
            </a:extLst>
          </p:cNvPr>
          <p:cNvSpPr txBox="1">
            <a:spLocks noChangeArrowheads="1"/>
          </p:cNvSpPr>
          <p:nvPr/>
        </p:nvSpPr>
        <p:spPr bwMode="auto">
          <a:xfrm>
            <a:off x="-22" y="3927090"/>
            <a:ext cx="9144000" cy="2930910"/>
          </a:xfrm>
          <a:prstGeom prst="rect">
            <a:avLst/>
          </a:prstGeom>
          <a:solidFill>
            <a:schemeClr val="tx1"/>
          </a:solidFill>
        </p:spPr>
        <p:txBody>
          <a:bodyPr vert="horz" lIns="91440" tIns="45720" rIns="91440" bIns="45720" rtlCol="0" anchor="ctr">
            <a:normAutofit fontScale="62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marR="0" lvl="0" indent="0" algn="l" defTabSz="914400" rtl="0" eaLnBrk="1" fontAlgn="base" latinLnBrk="0" hangingPunct="1">
              <a:lnSpc>
                <a:spcPct val="110000"/>
              </a:lnSpc>
              <a:spcBef>
                <a:spcPct val="0"/>
              </a:spcBef>
              <a:spcAft>
                <a:spcPts val="600"/>
              </a:spcAft>
              <a:buClrTx/>
              <a:buSzTx/>
              <a:buFont typeface="Wingdings" pitchFamily="2" charset="2"/>
              <a:buNone/>
              <a:tabLst/>
              <a:defRPr/>
            </a:pPr>
            <a:r>
              <a:rPr kumimoji="0" lang="en-US" altLang="en-US" sz="38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Psalm 31:5</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33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Considering Jesus quoted this portion of the psalm as He was about to die on the cross, in accordance with God’s plan (I Cor. 15:3-4), what does this kind of commitment and surrender mean in a person’s life?</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3300" b="1"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Acts 7:59: </a:t>
            </a:r>
            <a:r>
              <a:rPr lang="en-US" altLang="en-US" sz="33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Stephen called on Jesus and said this as he saw Him standing at the right-hand of God (7:56).</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33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When we surrender our souls to God we mean everything that we are and will do!</a:t>
            </a:r>
            <a:endParaRPr kumimoji="0" lang="en-US" altLang="en-US" sz="3300" b="0" i="0" u="none" strike="noStrike" kern="1200" cap="none" spc="0" normalizeH="0" baseline="0" noProof="0" dirty="0">
              <a:ln>
                <a:noFill/>
              </a:ln>
              <a:solidFill>
                <a:srgbClr val="0000FF"/>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627301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F10F2A3-17E2-43F4-9483-468E43A60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336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Tahoma"/>
              <a:ea typeface="+mn-ea"/>
              <a:cs typeface="+mn-cs"/>
            </a:endParaRP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7064" y="838199"/>
            <a:ext cx="8469828" cy="3000739"/>
          </a:xfrm>
          <a:prstGeom prst="rect">
            <a:avLst/>
          </a:prstGeom>
        </p:spPr>
      </p:pic>
      <p:sp>
        <p:nvSpPr>
          <p:cNvPr id="5" name="Footer Placeholder 4"/>
          <p:cNvSpPr>
            <a:spLocks noGrp="1"/>
          </p:cNvSpPr>
          <p:nvPr>
            <p:ph type="ftr" sz="quarter" idx="11"/>
          </p:nvPr>
        </p:nvSpPr>
        <p:spPr>
          <a:xfrm>
            <a:off x="609578" y="3538071"/>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white"/>
                </a:solidFill>
                <a:effectLst/>
                <a:uLnTx/>
                <a:uFillTx/>
                <a:latin typeface="Tahoma"/>
                <a:ea typeface="+mn-ea"/>
                <a:cs typeface="Times New Roman" pitchFamily="18" charset="0"/>
              </a:rPr>
              <a:t>Prayer Part 2: Preparing To Pray Like The Psalmists</a:t>
            </a:r>
          </a:p>
        </p:txBody>
      </p:sp>
      <p:sp>
        <p:nvSpPr>
          <p:cNvPr id="90114" name="Rectangle 2"/>
          <p:cNvSpPr>
            <a:spLocks noGrp="1" noChangeArrowheads="1"/>
          </p:cNvSpPr>
          <p:nvPr>
            <p:ph type="title"/>
          </p:nvPr>
        </p:nvSpPr>
        <p:spPr>
          <a:xfrm>
            <a:off x="3581400" y="0"/>
            <a:ext cx="5562600" cy="838199"/>
          </a:xfrm>
        </p:spPr>
        <p:txBody>
          <a:bodyPr vert="horz" lIns="91440" tIns="45720" rIns="91440" bIns="45720" rtlCol="0" anchor="ctr">
            <a:normAutofit/>
          </a:bodyPr>
          <a:lstStyle/>
          <a:p>
            <a:pPr algn="r">
              <a:defRPr/>
            </a:pPr>
            <a:r>
              <a:rPr lang="en-US" sz="3200" u="sng" dirty="0">
                <a:solidFill>
                  <a:schemeClr val="bg1"/>
                </a:solidFill>
              </a:rPr>
              <a:t>Surrendering to God</a:t>
            </a:r>
          </a:p>
        </p:txBody>
      </p:sp>
      <p:sp>
        <p:nvSpPr>
          <p:cNvPr id="9" name="Text Box 3">
            <a:extLst>
              <a:ext uri="{FF2B5EF4-FFF2-40B4-BE49-F238E27FC236}">
                <a16:creationId xmlns:a16="http://schemas.microsoft.com/office/drawing/2014/main" id="{90B7BE61-97BE-4BA9-89EC-D968AC71E81F}"/>
              </a:ext>
            </a:extLst>
          </p:cNvPr>
          <p:cNvSpPr txBox="1">
            <a:spLocks noChangeArrowheads="1"/>
          </p:cNvSpPr>
          <p:nvPr/>
        </p:nvSpPr>
        <p:spPr bwMode="auto">
          <a:xfrm>
            <a:off x="16802" y="0"/>
            <a:ext cx="39455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Psalmists Prepared to Pray by…</a:t>
            </a:r>
          </a:p>
        </p:txBody>
      </p:sp>
      <p:sp>
        <p:nvSpPr>
          <p:cNvPr id="11" name="Text Box 11">
            <a:extLst>
              <a:ext uri="{FF2B5EF4-FFF2-40B4-BE49-F238E27FC236}">
                <a16:creationId xmlns:a16="http://schemas.microsoft.com/office/drawing/2014/main" id="{7B251567-B0A4-4369-9AAD-3C626B47036C}"/>
              </a:ext>
            </a:extLst>
          </p:cNvPr>
          <p:cNvSpPr txBox="1">
            <a:spLocks noChangeArrowheads="1"/>
          </p:cNvSpPr>
          <p:nvPr/>
        </p:nvSpPr>
        <p:spPr bwMode="auto">
          <a:xfrm>
            <a:off x="-22" y="3927090"/>
            <a:ext cx="9144000" cy="2930910"/>
          </a:xfrm>
          <a:prstGeom prst="rect">
            <a:avLst/>
          </a:prstGeom>
          <a:solidFill>
            <a:schemeClr val="tx1"/>
          </a:solidFill>
        </p:spPr>
        <p:txBody>
          <a:bodyPr vert="horz" lIns="91440" tIns="45720" rIns="91440" bIns="45720" rtlCol="0" anchor="ctr">
            <a:normAutofit fontScale="62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lvl="0" indent="0" eaLnBrk="1" hangingPunct="1">
              <a:lnSpc>
                <a:spcPct val="110000"/>
              </a:lnSpc>
              <a:spcAft>
                <a:spcPts val="600"/>
              </a:spcAft>
              <a:buClrTx/>
              <a:buSzTx/>
              <a:buNone/>
              <a:defRPr/>
            </a:pPr>
            <a:r>
              <a:rPr lang="en-US" altLang="en-US" sz="3800" b="1" dirty="0">
                <a:solidFill>
                  <a:prstClr val="black"/>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As disciples of Jesus we are to love God with all our heart, soul, mind, and strength (Mark 12:30), and be ready to follow Him even if it means sacrificing our lives (Lk. 9:23-25)</a:t>
            </a:r>
            <a:endParaRPr kumimoji="0" lang="en-US" altLang="en-US" sz="38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33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Jesus is our example in submitting His will to the Father’s – Mt. 26:39</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3300" b="1"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II Tim. 1:12: </a:t>
            </a:r>
            <a:r>
              <a:rPr lang="en-US" altLang="en-US" sz="33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Paul stated that he continued to suffer for Jesus because he had faith in Him Whom he entrusted himself with!</a:t>
            </a:r>
            <a:endParaRPr kumimoji="0" lang="en-US" altLang="en-US" sz="3300" b="0" i="0" u="none" strike="noStrike" kern="1200" cap="none" spc="0" normalizeH="0" baseline="0" noProof="0" dirty="0">
              <a:ln>
                <a:noFill/>
              </a:ln>
              <a:solidFill>
                <a:srgbClr val="0000FF"/>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4B6B2DB5-051F-4C82-AA62-D908A92DFE19}"/>
              </a:ext>
            </a:extLst>
          </p:cNvPr>
          <p:cNvSpPr txBox="1"/>
          <p:nvPr/>
        </p:nvSpPr>
        <p:spPr>
          <a:xfrm>
            <a:off x="2100307" y="926351"/>
            <a:ext cx="4943341" cy="707886"/>
          </a:xfrm>
          <a:prstGeom prst="rect">
            <a:avLst/>
          </a:prstGeom>
          <a:noFill/>
        </p:spPr>
        <p:txBody>
          <a:bodyPr wrap="none" rtlCol="0">
            <a:prstTxWarp prst="textChevron">
              <a:avLst/>
            </a:prstTxWarp>
            <a:spAutoFit/>
          </a:bodyPr>
          <a:lstStyle/>
          <a:p>
            <a:pPr>
              <a:buNone/>
            </a:pPr>
            <a:r>
              <a:rPr lang="en-US" sz="4000" b="1" dirty="0">
                <a:ln>
                  <a:solidFill>
                    <a:sysClr val="windowText" lastClr="000000"/>
                  </a:solidFill>
                </a:ln>
                <a:solidFill>
                  <a:schemeClr val="tx1"/>
                </a:solidFill>
                <a:latin typeface="Brush Script Std" panose="03060802040607070404" pitchFamily="66" charset="0"/>
              </a:rPr>
              <a:t>Obedience to the Word</a:t>
            </a:r>
          </a:p>
        </p:txBody>
      </p:sp>
      <p:sp>
        <p:nvSpPr>
          <p:cNvPr id="10" name="Text Box 3">
            <a:extLst>
              <a:ext uri="{FF2B5EF4-FFF2-40B4-BE49-F238E27FC236}">
                <a16:creationId xmlns:a16="http://schemas.microsoft.com/office/drawing/2014/main" id="{AAF96D0F-C3AE-496F-AAB4-B20E7684DE4D}"/>
              </a:ext>
            </a:extLst>
          </p:cNvPr>
          <p:cNvSpPr txBox="1">
            <a:spLocks noChangeArrowheads="1"/>
          </p:cNvSpPr>
          <p:nvPr/>
        </p:nvSpPr>
        <p:spPr bwMode="auto">
          <a:xfrm>
            <a:off x="5344314" y="1725570"/>
            <a:ext cx="3372607" cy="1938992"/>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hangingPunct="1">
              <a:buClr>
                <a:srgbClr val="6BA9DA"/>
              </a:buClr>
              <a:buNone/>
              <a:defRPr/>
            </a:pPr>
            <a:r>
              <a:rPr lang="en-US" altLang="en-US" sz="2400" b="1" dirty="0">
                <a:solidFill>
                  <a:srgbClr val="006600"/>
                </a:solidFill>
              </a:rPr>
              <a:t>To be able to pray like the psalmists we need to prepare by surrendering our hearts to God</a:t>
            </a:r>
            <a:r>
              <a:rPr kumimoji="0" lang="en-US" altLang="en-US" sz="24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a:t>
            </a:r>
          </a:p>
        </p:txBody>
      </p:sp>
    </p:spTree>
    <p:extLst>
      <p:ext uri="{BB962C8B-B14F-4D97-AF65-F5344CB8AC3E}">
        <p14:creationId xmlns:p14="http://schemas.microsoft.com/office/powerpoint/2010/main" val="40232853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581414" y="11"/>
            <a:ext cx="5562586" cy="838190"/>
          </a:xfrm>
        </p:spPr>
        <p:txBody>
          <a:bodyPr vert="horz" lIns="91440" tIns="45720" rIns="91440" bIns="45720" rtlCol="0" anchor="ctr">
            <a:normAutofit/>
          </a:bodyPr>
          <a:lstStyle/>
          <a:p>
            <a:pPr>
              <a:defRPr/>
            </a:pPr>
            <a:r>
              <a:rPr lang="en-US" u="sng" dirty="0"/>
              <a:t>Offering a Sacrifice</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rotWithShape="1">
          <a:blip r:embed="rId3">
            <a:extLst>
              <a:ext uri="{28A0092B-C50C-407E-A947-70E740481C1C}">
                <a14:useLocalDpi xmlns:a14="http://schemas.microsoft.com/office/drawing/2010/main" val="0"/>
              </a:ext>
            </a:extLst>
          </a:blip>
          <a:srcRect l="23903" r="12825" b="1"/>
          <a:stretch/>
        </p:blipFill>
        <p:spPr>
          <a:xfrm>
            <a:off x="20" y="10"/>
            <a:ext cx="3476985" cy="6857990"/>
          </a:xfrm>
          <a:prstGeom prst="rect">
            <a:avLst/>
          </a:prstGeom>
        </p:spPr>
      </p:pic>
      <p:cxnSp>
        <p:nvCxnSpPr>
          <p:cNvPr id="73" name="Straight Connector 72">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4104" y="6470015"/>
            <a:ext cx="3632122" cy="365125"/>
          </a:xfrm>
        </p:spPr>
        <p:txBody>
          <a:bodyPr vert="horz" lIns="91440" tIns="45720" rIns="91440" bIns="45720" rtlCol="0" anchor="ctr">
            <a:normAutofit/>
          </a:bodyPr>
          <a:lstStyle/>
          <a:p>
            <a:pPr marR="0" lvl="0" indent="0" fontAlgn="base">
              <a:spcBef>
                <a:spcPct val="0"/>
              </a:spcBef>
              <a:spcAft>
                <a:spcPts val="600"/>
              </a:spcAft>
              <a:buClr>
                <a:srgbClr val="6BA9DA"/>
              </a:buClr>
              <a:buSzPct val="115000"/>
              <a:buFont typeface="Wingdings" pitchFamily="2" charset="2"/>
              <a:buNone/>
              <a:tabLst/>
              <a:defRPr/>
            </a:pPr>
            <a:r>
              <a:rPr kumimoji="0" lang="en-US" b="0" i="0" u="none" strike="noStrike" kern="1200" cap="none" spc="0" normalizeH="0" baseline="0" noProof="0">
                <a:ln>
                  <a:noFill/>
                </a:ln>
                <a:solidFill>
                  <a:schemeClr val="tx1">
                    <a:tint val="75000"/>
                  </a:schemeClr>
                </a:solidFill>
                <a:effectLst/>
                <a:uLnTx/>
                <a:uFillTx/>
                <a:latin typeface="+mn-lt"/>
                <a:ea typeface="+mn-ea"/>
                <a:cs typeface="+mn-cs"/>
              </a:rPr>
              <a:t>Prayer Part 2: Preparing To Pray Like The Psalmists</a:t>
            </a:r>
          </a:p>
        </p:txBody>
      </p:sp>
      <p:sp>
        <p:nvSpPr>
          <p:cNvPr id="9" name="Text Box 11">
            <a:extLst>
              <a:ext uri="{FF2B5EF4-FFF2-40B4-BE49-F238E27FC236}">
                <a16:creationId xmlns:a16="http://schemas.microsoft.com/office/drawing/2014/main" id="{18AC1921-ECA1-4683-AC4F-B9A989C85072}"/>
              </a:ext>
            </a:extLst>
          </p:cNvPr>
          <p:cNvSpPr txBox="1">
            <a:spLocks noChangeArrowheads="1"/>
          </p:cNvSpPr>
          <p:nvPr/>
        </p:nvSpPr>
        <p:spPr bwMode="auto">
          <a:xfrm>
            <a:off x="3581382" y="838201"/>
            <a:ext cx="5562596" cy="6055612"/>
          </a:xfrm>
          <a:prstGeom prst="rect">
            <a:avLst/>
          </a:prstGeom>
          <a:solidFill>
            <a:schemeClr val="tx1"/>
          </a:solidFill>
        </p:spPr>
        <p:txBody>
          <a:bodyPr vert="horz" lIns="91440" tIns="45720" rIns="91440" bIns="45720" rtlCol="0" anchor="ctr">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lvl="0" indent="0" eaLnBrk="1" hangingPunct="1">
              <a:lnSpc>
                <a:spcPct val="110000"/>
              </a:lnSpc>
              <a:spcAft>
                <a:spcPts val="600"/>
              </a:spcAft>
              <a:buClrTx/>
              <a:buSzTx/>
              <a:buNone/>
              <a:defRPr/>
            </a:pPr>
            <a:r>
              <a:rPr lang="nn-NO" altLang="en-US" sz="3300" b="1" dirty="0">
                <a:solidFill>
                  <a:prstClr val="black"/>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Psalm 5:3; 54:6; 66:13-15</a:t>
            </a:r>
            <a:endParaRPr kumimoji="0" lang="en-US" altLang="en-US" sz="2800" b="1" i="1"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b="1"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5:1-3: </a:t>
            </a: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 prayer to God in the morning. Giving to God of our attention and time first thing. </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b="1"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54:6: </a:t>
            </a: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Sacrifice and praise go together hand-in-hand.</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b="1"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66:13-15: </a:t>
            </a: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Sacrifice to God was natural response to having prayers answered</a:t>
            </a:r>
            <a:endParaRPr kumimoji="0" lang="en-US" altLang="en-US" sz="2600" b="0" i="0" u="none" strike="noStrike" kern="1200" cap="none" spc="0" normalizeH="0" baseline="0" noProof="0" dirty="0">
              <a:ln>
                <a:noFill/>
              </a:ln>
              <a:solidFill>
                <a:srgbClr val="0000FF"/>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p:txBody>
      </p:sp>
      <p:sp>
        <p:nvSpPr>
          <p:cNvPr id="11" name="Text Box 3">
            <a:extLst>
              <a:ext uri="{FF2B5EF4-FFF2-40B4-BE49-F238E27FC236}">
                <a16:creationId xmlns:a16="http://schemas.microsoft.com/office/drawing/2014/main" id="{ACFEDF10-4AB6-4BA7-B9CB-A6A0F4CA3CE2}"/>
              </a:ext>
            </a:extLst>
          </p:cNvPr>
          <p:cNvSpPr txBox="1">
            <a:spLocks noChangeArrowheads="1"/>
          </p:cNvSpPr>
          <p:nvPr/>
        </p:nvSpPr>
        <p:spPr bwMode="auto">
          <a:xfrm>
            <a:off x="16802" y="69532"/>
            <a:ext cx="3355828" cy="5847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Psalmists Prepared to Pray by…</a:t>
            </a:r>
          </a:p>
        </p:txBody>
      </p:sp>
    </p:spTree>
    <p:extLst>
      <p:ext uri="{BB962C8B-B14F-4D97-AF65-F5344CB8AC3E}">
        <p14:creationId xmlns:p14="http://schemas.microsoft.com/office/powerpoint/2010/main" val="36836479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descr="A person standing in front of a sunset&#10;&#10;Description automatically generated">
            <a:extLst>
              <a:ext uri="{FF2B5EF4-FFF2-40B4-BE49-F238E27FC236}">
                <a16:creationId xmlns:a16="http://schemas.microsoft.com/office/drawing/2014/main" id="{23233BD5-5721-4619-AE07-6D98D8A78DB7}"/>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304" r="1" b="1"/>
          <a:stretch/>
        </p:blipFill>
        <p:spPr>
          <a:xfrm>
            <a:off x="20" y="2030"/>
            <a:ext cx="9143980" cy="6855970"/>
          </a:xfrm>
          <a:prstGeom prst="rect">
            <a:avLst/>
          </a:prstGeom>
        </p:spPr>
      </p:pic>
      <p:sp>
        <p:nvSpPr>
          <p:cNvPr id="72" name="Rectangle 7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4866" name="Rectangle 2"/>
          <p:cNvSpPr>
            <a:spLocks noGrp="1" noChangeArrowheads="1"/>
          </p:cNvSpPr>
          <p:nvPr>
            <p:ph type="title"/>
          </p:nvPr>
        </p:nvSpPr>
        <p:spPr>
          <a:xfrm>
            <a:off x="680938" y="1"/>
            <a:ext cx="7765321" cy="1066800"/>
          </a:xfrm>
        </p:spPr>
        <p:txBody>
          <a:bodyPr vert="horz" lIns="91440" tIns="45720" rIns="91440" bIns="45720" rtlCol="0" anchor="ctr">
            <a:normAutofit/>
          </a:bodyPr>
          <a:lstStyle/>
          <a:p>
            <a:pPr>
              <a:defRPr/>
            </a:pPr>
            <a:r>
              <a:rPr lang="en-US" sz="4400" u="sng" dirty="0"/>
              <a:t>Intro </a:t>
            </a:r>
          </a:p>
        </p:txBody>
      </p:sp>
      <p:sp>
        <p:nvSpPr>
          <p:cNvPr id="5" name="Footer Placeholder 4"/>
          <p:cNvSpPr>
            <a:spLocks noGrp="1"/>
          </p:cNvSpPr>
          <p:nvPr>
            <p:ph type="ftr" sz="quarter" idx="11"/>
          </p:nvPr>
        </p:nvSpPr>
        <p:spPr>
          <a:xfrm>
            <a:off x="0" y="6453291"/>
            <a:ext cx="5004649" cy="365125"/>
          </a:xfrm>
        </p:spPr>
        <p:txBody>
          <a:bodyPr vert="horz" lIns="91440" tIns="45720" rIns="91440" bIns="45720" rtlCol="0" anchor="ctr">
            <a:normAutofit/>
          </a:bodyPr>
          <a:lstStyle/>
          <a:p>
            <a:pPr marR="0" lvl="0" indent="0" fontAlgn="base">
              <a:spcBef>
                <a:spcPct val="0"/>
              </a:spcBef>
              <a:spcAft>
                <a:spcPts val="600"/>
              </a:spcAft>
              <a:buClr>
                <a:srgbClr val="6BA9DA"/>
              </a:buClr>
              <a:buSzPct val="115000"/>
              <a:buFont typeface="Wingdings" pitchFamily="2" charset="2"/>
              <a:buNone/>
              <a:tabLst/>
              <a:defRPr/>
            </a:pPr>
            <a:r>
              <a:rPr kumimoji="0" lang="en-US" b="0" i="0" u="none" strike="noStrike" kern="1200" cap="none" spc="0" normalizeH="0" baseline="0" noProof="0">
                <a:ln>
                  <a:noFill/>
                </a:ln>
                <a:solidFill>
                  <a:schemeClr val="tx1">
                    <a:tint val="75000"/>
                  </a:schemeClr>
                </a:solidFill>
                <a:effectLst/>
                <a:uLnTx/>
                <a:uFillTx/>
                <a:latin typeface="+mn-lt"/>
                <a:ea typeface="+mn-ea"/>
                <a:cs typeface="+mn-cs"/>
              </a:rPr>
              <a:t>Prayer Part 2: Preparing To Pray Like The Psalmists</a:t>
            </a:r>
            <a:endParaRPr kumimoji="0" lang="en-US"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Text Box 3">
            <a:extLst>
              <a:ext uri="{FF2B5EF4-FFF2-40B4-BE49-F238E27FC236}">
                <a16:creationId xmlns:a16="http://schemas.microsoft.com/office/drawing/2014/main" id="{3156571B-8466-4BA0-9C36-F4F9651FCC43}"/>
              </a:ext>
            </a:extLst>
          </p:cNvPr>
          <p:cNvSpPr txBox="1">
            <a:spLocks noChangeArrowheads="1"/>
          </p:cNvSpPr>
          <p:nvPr/>
        </p:nvSpPr>
        <p:spPr bwMode="auto">
          <a:xfrm>
            <a:off x="16801" y="1447800"/>
            <a:ext cx="9127199"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Prayer</a:t>
            </a:r>
          </a:p>
          <a:p>
            <a:pPr lvl="0" eaLnBrk="1" hangingPunct="1">
              <a:buClr>
                <a:srgbClr val="9EC544">
                  <a:lumMod val="40000"/>
                  <a:lumOff val="60000"/>
                </a:srgbClr>
              </a:buClr>
              <a:buSzTx/>
              <a:buFont typeface="Wingdings" panose="05000000000000000000" pitchFamily="2" charset="2"/>
              <a:buChar char="v"/>
              <a:defRPr/>
            </a:pPr>
            <a:r>
              <a:rPr lang="en-US" sz="2400" b="1" dirty="0">
                <a:solidFill>
                  <a:prstClr val="white"/>
                </a:solidFill>
              </a:rPr>
              <a:t>Often misunderstood, misapplied, underestimated, overlooked, or infrequent.</a:t>
            </a:r>
          </a:p>
          <a:p>
            <a:pPr lvl="0" eaLnBrk="1" hangingPunct="1">
              <a:buClr>
                <a:srgbClr val="9EC544">
                  <a:lumMod val="40000"/>
                  <a:lumOff val="60000"/>
                </a:srgbClr>
              </a:buClr>
              <a:buSzTx/>
              <a:buFont typeface="Wingdings" panose="05000000000000000000" pitchFamily="2" charset="2"/>
              <a:buChar char="v"/>
              <a:defRPr/>
            </a:pPr>
            <a:r>
              <a:rPr lang="en-US" sz="2400" b="1" dirty="0">
                <a:solidFill>
                  <a:prstClr val="white"/>
                </a:solidFill>
              </a:rPr>
              <a:t>Saints need to know its necessity, its power (the power of the One Who Hears!), and its value in one’s life</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581414" y="11"/>
            <a:ext cx="5562586" cy="838190"/>
          </a:xfrm>
        </p:spPr>
        <p:txBody>
          <a:bodyPr vert="horz" lIns="91440" tIns="45720" rIns="91440" bIns="45720" rtlCol="0" anchor="ctr">
            <a:normAutofit/>
          </a:bodyPr>
          <a:lstStyle/>
          <a:p>
            <a:pPr>
              <a:defRPr/>
            </a:pPr>
            <a:r>
              <a:rPr lang="en-US" u="sng" dirty="0"/>
              <a:t>Offering a Sacrifice</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rotWithShape="1">
          <a:blip r:embed="rId3">
            <a:extLst>
              <a:ext uri="{28A0092B-C50C-407E-A947-70E740481C1C}">
                <a14:useLocalDpi xmlns:a14="http://schemas.microsoft.com/office/drawing/2010/main" val="0"/>
              </a:ext>
            </a:extLst>
          </a:blip>
          <a:srcRect l="23903" r="12825" b="1"/>
          <a:stretch/>
        </p:blipFill>
        <p:spPr>
          <a:xfrm>
            <a:off x="20" y="10"/>
            <a:ext cx="3476985" cy="6857990"/>
          </a:xfrm>
          <a:prstGeom prst="rect">
            <a:avLst/>
          </a:prstGeom>
        </p:spPr>
      </p:pic>
      <p:cxnSp>
        <p:nvCxnSpPr>
          <p:cNvPr id="73" name="Straight Connector 72">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4104" y="6470015"/>
            <a:ext cx="3632122"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Times New Roman" pitchFamily="18" charset="0"/>
              </a:rPr>
              <a:t>Prayer Part 2: Preparing To Pray Like The Psalmists</a:t>
            </a:r>
          </a:p>
        </p:txBody>
      </p:sp>
      <p:sp>
        <p:nvSpPr>
          <p:cNvPr id="9" name="Text Box 11">
            <a:extLst>
              <a:ext uri="{FF2B5EF4-FFF2-40B4-BE49-F238E27FC236}">
                <a16:creationId xmlns:a16="http://schemas.microsoft.com/office/drawing/2014/main" id="{18AC1921-ECA1-4683-AC4F-B9A989C85072}"/>
              </a:ext>
            </a:extLst>
          </p:cNvPr>
          <p:cNvSpPr txBox="1">
            <a:spLocks noChangeArrowheads="1"/>
          </p:cNvSpPr>
          <p:nvPr/>
        </p:nvSpPr>
        <p:spPr bwMode="auto">
          <a:xfrm>
            <a:off x="3581382" y="838201"/>
            <a:ext cx="5562596" cy="6055612"/>
          </a:xfrm>
          <a:prstGeom prst="rect">
            <a:avLst/>
          </a:prstGeom>
          <a:solidFill>
            <a:schemeClr val="tx1"/>
          </a:solidFill>
        </p:spPr>
        <p:txBody>
          <a:bodyPr vert="horz" lIns="91440" tIns="45720" rIns="91440" bIns="45720" rtlCol="0" anchor="ctr">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lvl="0" indent="0" eaLnBrk="1" hangingPunct="1">
              <a:lnSpc>
                <a:spcPct val="110000"/>
              </a:lnSpc>
              <a:spcAft>
                <a:spcPts val="600"/>
              </a:spcAft>
              <a:buClrTx/>
              <a:buSzTx/>
              <a:buNone/>
              <a:defRPr/>
            </a:pPr>
            <a:r>
              <a:rPr lang="en-US" altLang="en-US" sz="3300" b="1" dirty="0">
                <a:solidFill>
                  <a:prstClr val="black"/>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Sacrifice and prayer can be seen in the life of Abraham, Isaac, and Jacob</a:t>
            </a:r>
            <a:endParaRPr kumimoji="0" lang="en-US" altLang="en-US" sz="2800" b="1" i="1"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b="1"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Gen. 12:8; 13:1-4, 18; 26:25; 33:20: </a:t>
            </a: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All three built altars to God and called on His name</a:t>
            </a:r>
            <a:endParaRPr kumimoji="0" lang="en-US" altLang="en-US" sz="2600" i="0" u="none" strike="noStrike" kern="1200" cap="none" spc="0" normalizeH="0" baseline="0" noProof="0" dirty="0">
              <a:ln>
                <a:noFill/>
              </a:ln>
              <a:solidFill>
                <a:srgbClr val="0000FF"/>
              </a:solidFill>
              <a:effectLst>
                <a:outerShdw blurRad="50800" dist="38100" dir="2700000" algn="tl" rotWithShape="0">
                  <a:srgbClr val="000000">
                    <a:alpha val="48000"/>
                  </a:srgbClr>
                </a:outerShdw>
              </a:effectLst>
              <a:uLnTx/>
              <a:uFillTx/>
              <a:ea typeface="Tahoma" panose="020B0604030504040204" pitchFamily="34" charset="0"/>
              <a:cs typeface="Tahoma" panose="020B0604030504040204" pitchFamily="34" charset="0"/>
            </a:endParaRPr>
          </a:p>
        </p:txBody>
      </p:sp>
      <p:sp>
        <p:nvSpPr>
          <p:cNvPr id="11" name="Text Box 3">
            <a:extLst>
              <a:ext uri="{FF2B5EF4-FFF2-40B4-BE49-F238E27FC236}">
                <a16:creationId xmlns:a16="http://schemas.microsoft.com/office/drawing/2014/main" id="{ACFEDF10-4AB6-4BA7-B9CB-A6A0F4CA3CE2}"/>
              </a:ext>
            </a:extLst>
          </p:cNvPr>
          <p:cNvSpPr txBox="1">
            <a:spLocks noChangeArrowheads="1"/>
          </p:cNvSpPr>
          <p:nvPr/>
        </p:nvSpPr>
        <p:spPr bwMode="auto">
          <a:xfrm>
            <a:off x="16802" y="69532"/>
            <a:ext cx="3355828" cy="5847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Psalmists Prepared to Pray by…</a:t>
            </a:r>
          </a:p>
        </p:txBody>
      </p:sp>
    </p:spTree>
    <p:extLst>
      <p:ext uri="{BB962C8B-B14F-4D97-AF65-F5344CB8AC3E}">
        <p14:creationId xmlns:p14="http://schemas.microsoft.com/office/powerpoint/2010/main" val="31121662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581414" y="11"/>
            <a:ext cx="5562586" cy="838190"/>
          </a:xfrm>
        </p:spPr>
        <p:txBody>
          <a:bodyPr vert="horz" lIns="91440" tIns="45720" rIns="91440" bIns="45720" rtlCol="0" anchor="ctr">
            <a:normAutofit/>
          </a:bodyPr>
          <a:lstStyle/>
          <a:p>
            <a:pPr>
              <a:defRPr/>
            </a:pPr>
            <a:r>
              <a:rPr lang="en-US" u="sng" dirty="0"/>
              <a:t>Offering a Sacrifice</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rotWithShape="1">
          <a:blip r:embed="rId3">
            <a:extLst>
              <a:ext uri="{28A0092B-C50C-407E-A947-70E740481C1C}">
                <a14:useLocalDpi xmlns:a14="http://schemas.microsoft.com/office/drawing/2010/main" val="0"/>
              </a:ext>
            </a:extLst>
          </a:blip>
          <a:srcRect l="23903" r="12825" b="1"/>
          <a:stretch/>
        </p:blipFill>
        <p:spPr>
          <a:xfrm>
            <a:off x="20" y="10"/>
            <a:ext cx="3476985" cy="6857990"/>
          </a:xfrm>
          <a:prstGeom prst="rect">
            <a:avLst/>
          </a:prstGeom>
        </p:spPr>
      </p:pic>
      <p:cxnSp>
        <p:nvCxnSpPr>
          <p:cNvPr id="73" name="Straight Connector 72">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4104" y="6470015"/>
            <a:ext cx="3632122"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Times New Roman" pitchFamily="18" charset="0"/>
              </a:rPr>
              <a:t>Prayer Part 2: Preparing To Pray Like The Psalmists</a:t>
            </a:r>
          </a:p>
        </p:txBody>
      </p:sp>
      <p:sp>
        <p:nvSpPr>
          <p:cNvPr id="9" name="Text Box 11">
            <a:extLst>
              <a:ext uri="{FF2B5EF4-FFF2-40B4-BE49-F238E27FC236}">
                <a16:creationId xmlns:a16="http://schemas.microsoft.com/office/drawing/2014/main" id="{18AC1921-ECA1-4683-AC4F-B9A989C85072}"/>
              </a:ext>
            </a:extLst>
          </p:cNvPr>
          <p:cNvSpPr txBox="1">
            <a:spLocks noChangeArrowheads="1"/>
          </p:cNvSpPr>
          <p:nvPr/>
        </p:nvSpPr>
        <p:spPr bwMode="auto">
          <a:xfrm>
            <a:off x="3581382" y="838201"/>
            <a:ext cx="5562596" cy="6055612"/>
          </a:xfrm>
          <a:prstGeom prst="rect">
            <a:avLst/>
          </a:prstGeom>
          <a:solidFill>
            <a:schemeClr val="tx1"/>
          </a:solidFill>
        </p:spPr>
        <p:txBody>
          <a:bodyPr vert="horz" lIns="91440" tIns="45720" rIns="91440" bIns="45720" rtlCol="0" anchor="ctr">
            <a:normAutofit fontScale="92500"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lvl="0" indent="0" eaLnBrk="1" hangingPunct="1">
              <a:lnSpc>
                <a:spcPct val="110000"/>
              </a:lnSpc>
              <a:spcAft>
                <a:spcPts val="600"/>
              </a:spcAft>
              <a:buClrTx/>
              <a:buSzTx/>
              <a:buNone/>
              <a:defRPr/>
            </a:pPr>
            <a:r>
              <a:rPr lang="en-US" altLang="en-US" sz="3300" b="1" dirty="0">
                <a:solidFill>
                  <a:prstClr val="black"/>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Sacrifice and prayer under the Old Law went together!</a:t>
            </a:r>
            <a:endParaRPr kumimoji="0" lang="en-US" altLang="en-US" sz="2800" b="1" i="1"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b="1"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I Chr. 21:26; Is. 56:7: </a:t>
            </a: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David sacrificed and prayed and was answered by God; God said,  through Isaiah, that the people would sacrifice and His house would be a house of prayer.</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The Old Law was such that their offerings (physical and figuratively) were in keeping with the word of God and so He would hear their prayers and answer them!</a:t>
            </a:r>
          </a:p>
        </p:txBody>
      </p:sp>
      <p:sp>
        <p:nvSpPr>
          <p:cNvPr id="11" name="Text Box 3">
            <a:extLst>
              <a:ext uri="{FF2B5EF4-FFF2-40B4-BE49-F238E27FC236}">
                <a16:creationId xmlns:a16="http://schemas.microsoft.com/office/drawing/2014/main" id="{ACFEDF10-4AB6-4BA7-B9CB-A6A0F4CA3CE2}"/>
              </a:ext>
            </a:extLst>
          </p:cNvPr>
          <p:cNvSpPr txBox="1">
            <a:spLocks noChangeArrowheads="1"/>
          </p:cNvSpPr>
          <p:nvPr/>
        </p:nvSpPr>
        <p:spPr bwMode="auto">
          <a:xfrm>
            <a:off x="16802" y="69532"/>
            <a:ext cx="3355828" cy="5847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Psalmists Prepared to Pray by…</a:t>
            </a:r>
          </a:p>
        </p:txBody>
      </p:sp>
    </p:spTree>
    <p:extLst>
      <p:ext uri="{BB962C8B-B14F-4D97-AF65-F5344CB8AC3E}">
        <p14:creationId xmlns:p14="http://schemas.microsoft.com/office/powerpoint/2010/main" val="22357799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608371" y="3959"/>
            <a:ext cx="5535607" cy="681841"/>
          </a:xfrm>
        </p:spPr>
        <p:txBody>
          <a:bodyPr vert="horz" lIns="91440" tIns="45720" rIns="91440" bIns="45720" rtlCol="0" anchor="ctr">
            <a:normAutofit/>
          </a:bodyPr>
          <a:lstStyle/>
          <a:p>
            <a:pPr>
              <a:defRPr/>
            </a:pPr>
            <a:r>
              <a:rPr lang="en-US" u="sng" dirty="0"/>
              <a:t>Offering a Sacrifice</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rotWithShape="1">
          <a:blip r:embed="rId3">
            <a:extLst>
              <a:ext uri="{28A0092B-C50C-407E-A947-70E740481C1C}">
                <a14:useLocalDpi xmlns:a14="http://schemas.microsoft.com/office/drawing/2010/main" val="0"/>
              </a:ext>
            </a:extLst>
          </a:blip>
          <a:srcRect l="6613" r="17433"/>
          <a:stretch/>
        </p:blipFill>
        <p:spPr>
          <a:xfrm>
            <a:off x="20" y="10"/>
            <a:ext cx="3476985" cy="6857990"/>
          </a:xfrm>
          <a:prstGeom prst="rect">
            <a:avLst/>
          </a:prstGeom>
        </p:spPr>
      </p:pic>
      <p:cxnSp>
        <p:nvCxnSpPr>
          <p:cNvPr id="73" name="Straight Connector 72">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0" y="6447155"/>
            <a:ext cx="3632122"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Times New Roman" pitchFamily="18" charset="0"/>
              </a:rPr>
              <a:t>Prayer Part 2: Preparing To Pray Like The Psalmists</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Times New Roman" pitchFamily="18" charset="0"/>
            </a:endParaRPr>
          </a:p>
        </p:txBody>
      </p:sp>
      <p:sp>
        <p:nvSpPr>
          <p:cNvPr id="9" name="Text Box 11">
            <a:extLst>
              <a:ext uri="{FF2B5EF4-FFF2-40B4-BE49-F238E27FC236}">
                <a16:creationId xmlns:a16="http://schemas.microsoft.com/office/drawing/2014/main" id="{E5E07C9B-3C24-4E52-9B5E-92EC80C74DA7}"/>
              </a:ext>
            </a:extLst>
          </p:cNvPr>
          <p:cNvSpPr txBox="1">
            <a:spLocks noChangeArrowheads="1"/>
          </p:cNvSpPr>
          <p:nvPr/>
        </p:nvSpPr>
        <p:spPr bwMode="auto">
          <a:xfrm>
            <a:off x="3581404" y="685799"/>
            <a:ext cx="5562596" cy="6168241"/>
          </a:xfrm>
          <a:prstGeom prst="rect">
            <a:avLst/>
          </a:prstGeom>
          <a:solidFill>
            <a:schemeClr val="tx1"/>
          </a:solidFill>
        </p:spPr>
        <p:txBody>
          <a:bodyPr vert="horz" lIns="91440" tIns="45720" rIns="91440" bIns="45720" rtlCol="0" anchor="ctr">
            <a:normAutofit fontScale="85000"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lvl="0" indent="0" eaLnBrk="1" hangingPunct="1">
              <a:lnSpc>
                <a:spcPct val="110000"/>
              </a:lnSpc>
              <a:spcAft>
                <a:spcPts val="600"/>
              </a:spcAft>
              <a:buClrTx/>
              <a:buSzTx/>
              <a:buNone/>
              <a:defRPr/>
            </a:pPr>
            <a:r>
              <a:rPr lang="en-US" altLang="en-US" sz="3300" b="1" dirty="0">
                <a:solidFill>
                  <a:prstClr val="black"/>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As disciples of Jesus we are to give our lives as spiritual sacrifices (Rom. 12:1-2)</a:t>
            </a:r>
            <a:endParaRPr kumimoji="0" lang="en-US" altLang="en-US" sz="28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Jesus is our High Priest (Heb. 10:19-23) and as His priests (I Pet. 2:4-5, 9) we are to offer up spiritual sacrifices that are pleasing to God!</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b="1"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Heb. 13:15-16: </a:t>
            </a: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We can offer up spiritual sacrifices through praise, thanksgiving, and sharing with others what God has richly blessed us with.</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With all of that in mind, it is important to note that only those who belong to God and offer Him sacrifices (by the way we live) can truly pray and be heard!</a:t>
            </a:r>
          </a:p>
        </p:txBody>
      </p:sp>
      <p:sp>
        <p:nvSpPr>
          <p:cNvPr id="11" name="Text Box 3">
            <a:extLst>
              <a:ext uri="{FF2B5EF4-FFF2-40B4-BE49-F238E27FC236}">
                <a16:creationId xmlns:a16="http://schemas.microsoft.com/office/drawing/2014/main" id="{4E943321-B96E-49C4-89EB-3C816DEC47FF}"/>
              </a:ext>
            </a:extLst>
          </p:cNvPr>
          <p:cNvSpPr txBox="1">
            <a:spLocks noChangeArrowheads="1"/>
          </p:cNvSpPr>
          <p:nvPr/>
        </p:nvSpPr>
        <p:spPr bwMode="auto">
          <a:xfrm>
            <a:off x="8394" y="1066800"/>
            <a:ext cx="3372607" cy="1938992"/>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hangingPunct="1">
              <a:buClr>
                <a:srgbClr val="6BA9DA"/>
              </a:buClr>
              <a:buNone/>
              <a:defRPr/>
            </a:pPr>
            <a:r>
              <a:rPr lang="en-US" altLang="en-US" sz="2400" b="1" dirty="0">
                <a:solidFill>
                  <a:srgbClr val="006600"/>
                </a:solidFill>
              </a:rPr>
              <a:t>To be able to pray like the psalmists we need to prepare by offering our lives as sacrifice to God!</a:t>
            </a:r>
            <a:endParaRPr kumimoji="0" lang="en-US" altLang="en-US" sz="24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p:txBody>
      </p:sp>
      <p:sp>
        <p:nvSpPr>
          <p:cNvPr id="12" name="Text Box 3">
            <a:extLst>
              <a:ext uri="{FF2B5EF4-FFF2-40B4-BE49-F238E27FC236}">
                <a16:creationId xmlns:a16="http://schemas.microsoft.com/office/drawing/2014/main" id="{A8C40CC5-D0D8-48A8-9458-40354D6AA8AF}"/>
              </a:ext>
            </a:extLst>
          </p:cNvPr>
          <p:cNvSpPr txBox="1">
            <a:spLocks noChangeArrowheads="1"/>
          </p:cNvSpPr>
          <p:nvPr/>
        </p:nvSpPr>
        <p:spPr bwMode="auto">
          <a:xfrm>
            <a:off x="16802" y="69532"/>
            <a:ext cx="3355828" cy="5847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Psalmists Prepared to Pray by…</a:t>
            </a:r>
          </a:p>
        </p:txBody>
      </p:sp>
    </p:spTree>
    <p:extLst>
      <p:ext uri="{BB962C8B-B14F-4D97-AF65-F5344CB8AC3E}">
        <p14:creationId xmlns:p14="http://schemas.microsoft.com/office/powerpoint/2010/main" val="13587991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648200" y="1"/>
            <a:ext cx="4495776" cy="762000"/>
          </a:xfrm>
        </p:spPr>
        <p:txBody>
          <a:bodyPr vert="horz" lIns="91440" tIns="45720" rIns="91440" bIns="45720" rtlCol="0" anchor="ctr">
            <a:normAutofit/>
          </a:bodyPr>
          <a:lstStyle/>
          <a:p>
            <a:pPr>
              <a:defRPr/>
            </a:pPr>
            <a:r>
              <a:rPr lang="en-US" sz="4000" u="sng" dirty="0"/>
              <a:t>Conclusion</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rotWithShape="1">
          <a:blip r:embed="rId4">
            <a:extLst>
              <a:ext uri="{28A0092B-C50C-407E-A947-70E740481C1C}">
                <a14:useLocalDpi xmlns:a14="http://schemas.microsoft.com/office/drawing/2010/main" val="0"/>
              </a:ext>
            </a:extLst>
          </a:blip>
          <a:srcRect l="42682" r="12817" b="-1"/>
          <a:stretch/>
        </p:blipFill>
        <p:spPr>
          <a:xfrm>
            <a:off x="20" y="10"/>
            <a:ext cx="4571980" cy="6857990"/>
          </a:xfrm>
          <a:prstGeom prst="rect">
            <a:avLst/>
          </a:prstGeom>
        </p:spPr>
      </p:pic>
      <p:sp>
        <p:nvSpPr>
          <p:cNvPr id="5" name="Footer Placeholder 4"/>
          <p:cNvSpPr>
            <a:spLocks noGrp="1"/>
          </p:cNvSpPr>
          <p:nvPr>
            <p:ph type="ftr" sz="quarter" idx="11"/>
          </p:nvPr>
        </p:nvSpPr>
        <p:spPr>
          <a:xfrm>
            <a:off x="22778" y="6553200"/>
            <a:ext cx="3923352" cy="303847"/>
          </a:xfrm>
        </p:spPr>
        <p:txBody>
          <a:bodyPr vert="horz" lIns="91440" tIns="45720" rIns="91440" bIns="45720" rtlCol="0" anchor="ctr">
            <a:normAutofit/>
          </a:bodyPr>
          <a:lstStyle/>
          <a:p>
            <a:pPr marR="0" lvl="0" indent="0" fontAlgn="base">
              <a:spcBef>
                <a:spcPct val="0"/>
              </a:spcBef>
              <a:spcAft>
                <a:spcPts val="600"/>
              </a:spcAft>
              <a:buClr>
                <a:srgbClr val="6BA9DA"/>
              </a:buClr>
              <a:buSzPct val="115000"/>
              <a:buFont typeface="Wingdings" pitchFamily="2" charset="2"/>
              <a:buNone/>
              <a:tabLst/>
              <a:defRPr/>
            </a:pPr>
            <a:r>
              <a:rPr kumimoji="0" lang="en-US" b="0" i="0" u="none" strike="noStrike" kern="1200" cap="none" spc="0" normalizeH="0" baseline="0" noProof="0" dirty="0">
                <a:ln>
                  <a:noFill/>
                </a:ln>
                <a:solidFill>
                  <a:schemeClr val="bg1"/>
                </a:solidFill>
                <a:effectLst/>
                <a:uLnTx/>
                <a:uFillTx/>
                <a:latin typeface="+mn-lt"/>
                <a:ea typeface="+mn-ea"/>
                <a:cs typeface="+mn-cs"/>
              </a:rPr>
              <a:t>Prayer Part 2: Preparing To Pray Like The Psalmists</a:t>
            </a:r>
          </a:p>
        </p:txBody>
      </p:sp>
      <p:cxnSp>
        <p:nvCxnSpPr>
          <p:cNvPr id="73" name="Straight Connector 72">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8" name="Text Box 11">
            <a:extLst>
              <a:ext uri="{FF2B5EF4-FFF2-40B4-BE49-F238E27FC236}">
                <a16:creationId xmlns:a16="http://schemas.microsoft.com/office/drawing/2014/main" id="{5F8483D5-5520-425F-917D-63FA9DCB9C11}"/>
              </a:ext>
            </a:extLst>
          </p:cNvPr>
          <p:cNvSpPr txBox="1">
            <a:spLocks noChangeArrowheads="1"/>
          </p:cNvSpPr>
          <p:nvPr/>
        </p:nvSpPr>
        <p:spPr bwMode="auto">
          <a:xfrm>
            <a:off x="4648201" y="838200"/>
            <a:ext cx="4512592" cy="6019799"/>
          </a:xfrm>
          <a:prstGeom prst="rect">
            <a:avLst/>
          </a:prstGeom>
          <a:solidFill>
            <a:schemeClr val="tx1"/>
          </a:solidFill>
        </p:spPr>
        <p:txBody>
          <a:bodyPr vert="horz" lIns="91440" tIns="45720" rIns="91440" bIns="45720" rtlCol="0" anchor="ctr">
            <a:normAutofit fontScale="32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lvl="0" indent="0" algn="ctr" eaLnBrk="1" hangingPunct="1">
              <a:lnSpc>
                <a:spcPct val="110000"/>
              </a:lnSpc>
              <a:spcAft>
                <a:spcPts val="600"/>
              </a:spcAft>
              <a:buClrTx/>
              <a:buSzTx/>
              <a:buNone/>
              <a:defRPr/>
            </a:pPr>
            <a:r>
              <a:rPr lang="en-US" altLang="en-US" sz="9600" b="1" dirty="0">
                <a:solidFill>
                  <a:prstClr val="black"/>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Preparing to pray is not going through certain rituals or check-lists before praying; for the disciple of Jesus it is about being in Christ, with His sacrifice as the means to enter into God’s presence</a:t>
            </a:r>
            <a:endParaRPr kumimoji="0" lang="en-US" altLang="en-US" sz="8000" b="0" i="0" u="none" strike="noStrike" kern="1200" cap="none" spc="0" normalizeH="0" baseline="0" noProof="0" dirty="0">
              <a:ln>
                <a:noFill/>
              </a:ln>
              <a:solidFill>
                <a:srgbClr val="0000FF"/>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865110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724400" y="-19791"/>
            <a:ext cx="4419600" cy="857992"/>
          </a:xfrm>
        </p:spPr>
        <p:txBody>
          <a:bodyPr vert="horz" lIns="91440" tIns="45720" rIns="91440" bIns="45720" rtlCol="0" anchor="ctr">
            <a:normAutofit/>
          </a:bodyPr>
          <a:lstStyle/>
          <a:p>
            <a:pPr>
              <a:defRPr/>
            </a:pPr>
            <a:r>
              <a:rPr lang="en-US" sz="4400" u="sng" dirty="0"/>
              <a:t>Conclusion</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708676"/>
            <a:ext cx="4571980" cy="5440657"/>
          </a:xfrm>
          <a:prstGeom prst="rect">
            <a:avLst/>
          </a:prstGeom>
        </p:spPr>
      </p:pic>
      <p:sp>
        <p:nvSpPr>
          <p:cNvPr id="5" name="Footer Placeholder 4"/>
          <p:cNvSpPr>
            <a:spLocks noGrp="1"/>
          </p:cNvSpPr>
          <p:nvPr>
            <p:ph type="ftr" sz="quarter" idx="11"/>
          </p:nvPr>
        </p:nvSpPr>
        <p:spPr>
          <a:xfrm>
            <a:off x="275997" y="6522005"/>
            <a:ext cx="3923352"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Times New Roman" pitchFamily="18" charset="0"/>
              </a:rPr>
              <a:t>Prayer Part 2: Preparing To Pray Like The Psalmists</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Times New Roman" pitchFamily="18" charset="0"/>
            </a:endParaRPr>
          </a:p>
        </p:txBody>
      </p:sp>
      <p:cxnSp>
        <p:nvCxnSpPr>
          <p:cNvPr id="90118" name="Straight Connector 71">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1" name="Text Box 11">
            <a:extLst>
              <a:ext uri="{FF2B5EF4-FFF2-40B4-BE49-F238E27FC236}">
                <a16:creationId xmlns:a16="http://schemas.microsoft.com/office/drawing/2014/main" id="{85C40B1A-1CBD-4728-BF63-F0E3ADFB6F18}"/>
              </a:ext>
            </a:extLst>
          </p:cNvPr>
          <p:cNvSpPr txBox="1">
            <a:spLocks noChangeArrowheads="1"/>
          </p:cNvSpPr>
          <p:nvPr/>
        </p:nvSpPr>
        <p:spPr bwMode="auto">
          <a:xfrm>
            <a:off x="4716479" y="816796"/>
            <a:ext cx="4419600" cy="6070334"/>
          </a:xfrm>
          <a:prstGeom prst="rect">
            <a:avLst/>
          </a:prstGeom>
          <a:solidFill>
            <a:schemeClr val="tx1"/>
          </a:solidFill>
        </p:spPr>
        <p:txBody>
          <a:bodyPr vert="horz" lIns="91440" tIns="45720" rIns="91440" bIns="45720" rtlCol="0" anchor="ctr">
            <a:normAutofit fontScale="62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73088" marR="0" lvl="0" indent="-344488" algn="l" defTabSz="914400" rtl="0" eaLnBrk="1" fontAlgn="base" latinLnBrk="0" hangingPunct="1">
              <a:lnSpc>
                <a:spcPct val="110000"/>
              </a:lnSpc>
              <a:spcBef>
                <a:spcPct val="0"/>
              </a:spcBef>
              <a:spcAft>
                <a:spcPts val="600"/>
              </a:spcAft>
              <a:buClrTx/>
              <a:buSzTx/>
              <a:buFont typeface="Wingdings" pitchFamily="2" charset="2"/>
              <a:buNone/>
              <a:tabLst/>
              <a:defRPr/>
            </a:pPr>
            <a:endParaRPr kumimoji="0" lang="en-US" altLang="en-US" sz="28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a:p>
            <a:pPr marL="231775" lvl="0" indent="-3175" eaLnBrk="1" hangingPunct="1">
              <a:lnSpc>
                <a:spcPct val="110000"/>
              </a:lnSpc>
              <a:spcAft>
                <a:spcPts val="600"/>
              </a:spcAft>
              <a:buClrTx/>
              <a:buSzTx/>
              <a:buNone/>
            </a:pPr>
            <a:r>
              <a:rPr lang="en-US" altLang="en-US" sz="3800" b="1" dirty="0">
                <a:solidFill>
                  <a:prstClr val="black"/>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To pray like the psalmists what must we do in order to prepare our hearts for prayer?</a:t>
            </a:r>
            <a:endParaRPr kumimoji="0" lang="en-US" altLang="en-US" sz="38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a:p>
            <a:pPr marL="685800" lvl="0" eaLnBrk="1" hangingPunct="1">
              <a:lnSpc>
                <a:spcPct val="110000"/>
              </a:lnSpc>
              <a:spcAft>
                <a:spcPts val="600"/>
              </a:spcAft>
              <a:buClrTx/>
              <a:buSzTx/>
              <a:buFont typeface="Wingdings" panose="05000000000000000000" pitchFamily="2" charset="2"/>
              <a:buChar char="v"/>
            </a:pPr>
            <a:r>
              <a:rPr lang="en-US" altLang="en-US" sz="32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Study God’s word, live it, be broken over sin, surrender to God, &amp; offer up sacrifices pleasing to Him!</a:t>
            </a:r>
          </a:p>
          <a:p>
            <a:pPr marL="685800" lvl="0" eaLnBrk="1" hangingPunct="1">
              <a:lnSpc>
                <a:spcPct val="110000"/>
              </a:lnSpc>
              <a:spcAft>
                <a:spcPts val="600"/>
              </a:spcAft>
              <a:buClrTx/>
              <a:buSzTx/>
              <a:buFont typeface="Wingdings" panose="05000000000000000000" pitchFamily="2" charset="2"/>
              <a:buChar char="v"/>
            </a:pPr>
            <a:r>
              <a:rPr lang="en-US" altLang="en-US" sz="32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We need to be in the word so we even know what to pray about and for who and what.</a:t>
            </a:r>
          </a:p>
          <a:p>
            <a:pPr marL="685800" lvl="0" eaLnBrk="1" hangingPunct="1">
              <a:lnSpc>
                <a:spcPct val="110000"/>
              </a:lnSpc>
              <a:spcAft>
                <a:spcPts val="600"/>
              </a:spcAft>
              <a:buClrTx/>
              <a:buSzTx/>
              <a:buFont typeface="Wingdings" panose="05000000000000000000" pitchFamily="2" charset="2"/>
              <a:buChar char="v"/>
            </a:pPr>
            <a:r>
              <a:rPr lang="en-US" altLang="en-US" sz="32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We need to surrender to His word instead of using prayer as a means to ignore His will for our lives.</a:t>
            </a:r>
          </a:p>
          <a:p>
            <a:pPr marL="685800" lvl="0" eaLnBrk="1" hangingPunct="1">
              <a:lnSpc>
                <a:spcPct val="110000"/>
              </a:lnSpc>
              <a:spcAft>
                <a:spcPts val="600"/>
              </a:spcAft>
              <a:buClrTx/>
              <a:buSzTx/>
              <a:buFont typeface="Wingdings" panose="05000000000000000000" pitchFamily="2" charset="2"/>
              <a:buChar char="v"/>
            </a:pPr>
            <a:r>
              <a:rPr lang="en-US" altLang="en-US" sz="32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Only in Christ can we be a people prepared to pray at all times! (I Thess. 5:17)</a:t>
            </a:r>
            <a:endParaRPr kumimoji="0" lang="en-US" altLang="en-US" sz="3200" b="0" i="0" u="none" strike="noStrike" kern="1200" cap="none" spc="0" normalizeH="0" baseline="0" noProof="0" dirty="0">
              <a:ln>
                <a:noFill/>
              </a:ln>
              <a:solidFill>
                <a:srgbClr val="0000FF"/>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a:p>
            <a:pPr marL="685800" marR="0" lvl="0" indent="-457200" algn="l" defTabSz="914400" rtl="0" eaLnBrk="1" fontAlgn="base" latinLnBrk="0" hangingPunct="1">
              <a:lnSpc>
                <a:spcPct val="110000"/>
              </a:lnSpc>
              <a:spcBef>
                <a:spcPct val="0"/>
              </a:spcBef>
              <a:spcAft>
                <a:spcPts val="600"/>
              </a:spcAft>
              <a:buClrTx/>
              <a:buSzTx/>
              <a:buFont typeface="Wingdings" pitchFamily="2" charset="2"/>
              <a:buChar char="Ø"/>
              <a:tabLst/>
              <a:defRPr/>
            </a:pPr>
            <a:endParaRPr kumimoji="0" lang="en-US" altLang="en-US" sz="32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732183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additive="base">
                                        <p:cTn id="12"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 calcmode="lin" valueType="num">
                                      <p:cBhvr additive="base">
                                        <p:cTn id="17"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calcmode="lin" valueType="num">
                                      <p:cBhvr additive="base">
                                        <p:cTn id="22"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 calcmode="lin" valueType="num">
                                      <p:cBhvr additive="base">
                                        <p:cTn id="27"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6" y="-17318"/>
            <a:ext cx="9202149" cy="6892636"/>
          </a:xfrm>
          <a:prstGeom prst="rect">
            <a:avLst/>
          </a:prstGeom>
        </p:spPr>
      </p:pic>
      <p:sp>
        <p:nvSpPr>
          <p:cNvPr id="90114" name="Rectangle 2"/>
          <p:cNvSpPr>
            <a:spLocks noGrp="1" noChangeArrowheads="1"/>
          </p:cNvSpPr>
          <p:nvPr>
            <p:ph type="title"/>
          </p:nvPr>
        </p:nvSpPr>
        <p:spPr>
          <a:xfrm>
            <a:off x="0" y="0"/>
            <a:ext cx="9144000" cy="685800"/>
          </a:xfrm>
        </p:spPr>
        <p:txBody>
          <a:bodyPr vert="horz" lIns="91440" tIns="45720" rIns="91440" bIns="45720" rtlCol="0" anchor="ctr">
            <a:normAutofit/>
          </a:bodyPr>
          <a:lstStyle/>
          <a:p>
            <a:pPr>
              <a:defRPr/>
            </a:pPr>
            <a:r>
              <a:rPr lang="en-US" sz="4000" u="sng" dirty="0"/>
              <a:t>Conclusion</a:t>
            </a:r>
          </a:p>
        </p:txBody>
      </p:sp>
      <p:sp>
        <p:nvSpPr>
          <p:cNvPr id="5" name="Footer Placeholder 4"/>
          <p:cNvSpPr>
            <a:spLocks noGrp="1"/>
          </p:cNvSpPr>
          <p:nvPr>
            <p:ph type="ftr" sz="quarter" idx="11"/>
          </p:nvPr>
        </p:nvSpPr>
        <p:spPr>
          <a:xfrm>
            <a:off x="3581404" y="6629400"/>
            <a:ext cx="3632122" cy="234437"/>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Rockwell" panose="02060603020205020403"/>
                <a:ea typeface="+mn-ea"/>
                <a:cs typeface="Times New Roman" pitchFamily="18" charset="0"/>
              </a:rPr>
              <a:t>Prayer Part 2: Preparing To Pray Like The Psalmists</a:t>
            </a:r>
            <a:endPar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endParaRPr>
          </a:p>
        </p:txBody>
      </p:sp>
      <p:sp>
        <p:nvSpPr>
          <p:cNvPr id="10" name="Text Box 5">
            <a:extLst>
              <a:ext uri="{FF2B5EF4-FFF2-40B4-BE49-F238E27FC236}">
                <a16:creationId xmlns:a16="http://schemas.microsoft.com/office/drawing/2014/main" id="{BA5D3E95-274C-464D-9971-CC463BFEE50F}"/>
              </a:ext>
            </a:extLst>
          </p:cNvPr>
          <p:cNvSpPr txBox="1">
            <a:spLocks noChangeArrowheads="1"/>
          </p:cNvSpPr>
          <p:nvPr/>
        </p:nvSpPr>
        <p:spPr bwMode="auto">
          <a:xfrm>
            <a:off x="-18911" y="4267200"/>
            <a:ext cx="9144000" cy="206210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lvl="0" algn="ctr">
              <a:buClrTx/>
              <a:buSzTx/>
              <a:buNone/>
              <a:defRPr/>
            </a:pPr>
            <a:r>
              <a:rPr lang="en-US" sz="3200" b="1" dirty="0">
                <a:solidFill>
                  <a:srgbClr val="006600"/>
                </a:solidFill>
              </a:rPr>
              <a:t>May we live our lives in such a way as to, like the psalmists, prepare our hearts for the habit of “praying without ceasing” </a:t>
            </a:r>
          </a:p>
          <a:p>
            <a:pPr lvl="0" algn="ctr">
              <a:buClrTx/>
              <a:buSzTx/>
              <a:buNone/>
              <a:defRPr/>
            </a:pPr>
            <a:r>
              <a:rPr lang="en-US" sz="3200" b="1" dirty="0">
                <a:solidFill>
                  <a:srgbClr val="006600"/>
                </a:solidFill>
              </a:rPr>
              <a:t>and draw nearer to God</a:t>
            </a:r>
            <a:r>
              <a:rPr kumimoji="0" lang="en-US" sz="3200" b="1" i="0" u="none" strike="noStrike" kern="1200" cap="none" spc="0" normalizeH="0" baseline="0" noProof="0" dirty="0">
                <a:ln>
                  <a:noFill/>
                </a:ln>
                <a:solidFill>
                  <a:srgbClr val="006600"/>
                </a:solidFill>
                <a:effectLst/>
                <a:uLnTx/>
                <a:uFillTx/>
                <a:latin typeface="Rockwell" panose="02060603020205020403"/>
              </a:rPr>
              <a:t>!</a:t>
            </a:r>
          </a:p>
        </p:txBody>
      </p:sp>
      <p:sp>
        <p:nvSpPr>
          <p:cNvPr id="8" name="Text Box 3">
            <a:extLst>
              <a:ext uri="{FF2B5EF4-FFF2-40B4-BE49-F238E27FC236}">
                <a16:creationId xmlns:a16="http://schemas.microsoft.com/office/drawing/2014/main" id="{73221E8C-C3CD-48F8-A7B0-69376BF6D213}"/>
              </a:ext>
            </a:extLst>
          </p:cNvPr>
          <p:cNvSpPr txBox="1">
            <a:spLocks noChangeArrowheads="1"/>
          </p:cNvSpPr>
          <p:nvPr/>
        </p:nvSpPr>
        <p:spPr bwMode="auto">
          <a:xfrm>
            <a:off x="5486400" y="1143000"/>
            <a:ext cx="3429000" cy="1692771"/>
          </a:xfrm>
          <a:prstGeom prst="rect">
            <a:avLst/>
          </a:prstGeom>
          <a:solidFill>
            <a:srgbClr val="FFFFFF"/>
          </a:solidFill>
          <a:ln w="9525">
            <a:solidFill>
              <a:srgbClr val="002060"/>
            </a:solidFill>
            <a:miter lim="800000"/>
            <a:headEnd/>
            <a:tailEnd/>
          </a:ln>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ClrTx/>
              <a:buSzTx/>
              <a:buFontTx/>
              <a:buNone/>
            </a:pPr>
            <a:r>
              <a:rPr lang="en-US" altLang="en-US" sz="2400" b="1" dirty="0">
                <a:solidFill>
                  <a:srgbClr val="000000"/>
                </a:solidFill>
              </a:rPr>
              <a:t>I Thessalonians 5:17</a:t>
            </a:r>
          </a:p>
          <a:p>
            <a:pPr algn="ctr" eaLnBrk="1" hangingPunct="1">
              <a:buClrTx/>
              <a:buSzTx/>
              <a:buFontTx/>
              <a:buNone/>
            </a:pPr>
            <a:r>
              <a:rPr lang="en-US" altLang="en-US" sz="4000" dirty="0">
                <a:solidFill>
                  <a:srgbClr val="002060"/>
                </a:solidFill>
              </a:rPr>
              <a:t>pray without ceasing</a:t>
            </a:r>
          </a:p>
        </p:txBody>
      </p:sp>
    </p:spTree>
    <p:extLst>
      <p:ext uri="{BB962C8B-B14F-4D97-AF65-F5344CB8AC3E}">
        <p14:creationId xmlns:p14="http://schemas.microsoft.com/office/powerpoint/2010/main" val="12168985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14235" y="4699819"/>
            <a:ext cx="9144000" cy="609600"/>
          </a:xfrm>
          <a:prstGeom prst="rect">
            <a:avLst/>
          </a:prstGeom>
          <a:solidFill>
            <a:srgbClr val="66FF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eaLnBrk="1" hangingPunct="1"/>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990600"/>
            <a:ext cx="8382000" cy="353943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Hear The Gospel (Jn. 5:24; Rom. 10:17)</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Believe In Christ (Jn. 3:16-18; Jn. 8:24)</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Repent Of Sins (Lk. 13:3-5; Acts 2:38)</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Confess Christ (Mt. 10:32; Rom. 10:10)</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Be Baptized (Mk. 16:16; Acts 22:16)</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152400" y="4676564"/>
            <a:ext cx="8915400" cy="1816100"/>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Arial" charset="0"/>
              </a:rPr>
              <a:t>For The Erring Saint:</a:t>
            </a:r>
            <a:r>
              <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Arial"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sto MT" pitchFamily="18" charset="0"/>
                <a:ea typeface="+mn-ea"/>
                <a:cs typeface="Arial"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sto MT" pitchFamily="18" charset="0"/>
                <a:ea typeface="+mn-ea"/>
                <a:cs typeface="Arial"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3693427"/>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724400" y="-19791"/>
            <a:ext cx="4419600" cy="857992"/>
          </a:xfrm>
        </p:spPr>
        <p:txBody>
          <a:bodyPr vert="horz" lIns="91440" tIns="45720" rIns="91440" bIns="45720" rtlCol="0" anchor="ctr">
            <a:normAutofit/>
          </a:bodyPr>
          <a:lstStyle/>
          <a:p>
            <a:pPr>
              <a:defRPr/>
            </a:pPr>
            <a:r>
              <a:rPr lang="en-US" sz="4400" u="sng" dirty="0"/>
              <a:t>Intro </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708676"/>
            <a:ext cx="4571980" cy="5440657"/>
          </a:xfrm>
          <a:prstGeom prst="rect">
            <a:avLst/>
          </a:prstGeom>
        </p:spPr>
      </p:pic>
      <p:sp>
        <p:nvSpPr>
          <p:cNvPr id="5" name="Footer Placeholder 4"/>
          <p:cNvSpPr>
            <a:spLocks noGrp="1"/>
          </p:cNvSpPr>
          <p:nvPr>
            <p:ph type="ftr" sz="quarter" idx="11"/>
          </p:nvPr>
        </p:nvSpPr>
        <p:spPr>
          <a:xfrm>
            <a:off x="275997" y="6522005"/>
            <a:ext cx="3923352" cy="365125"/>
          </a:xfrm>
        </p:spPr>
        <p:txBody>
          <a:bodyPr vert="horz" lIns="91440" tIns="45720" rIns="91440" bIns="45720" rtlCol="0" anchor="ctr">
            <a:normAutofit/>
          </a:bodyPr>
          <a:lstStyle/>
          <a:p>
            <a:pPr marR="0" lvl="0" indent="0" fontAlgn="base">
              <a:spcBef>
                <a:spcPct val="0"/>
              </a:spcBef>
              <a:spcAft>
                <a:spcPts val="600"/>
              </a:spcAft>
              <a:buClr>
                <a:srgbClr val="6BA9DA"/>
              </a:buClr>
              <a:buSzPct val="115000"/>
              <a:buFont typeface="Wingdings" pitchFamily="2" charset="2"/>
              <a:buNone/>
              <a:tabLst/>
              <a:defRPr/>
            </a:pPr>
            <a:r>
              <a:rPr kumimoji="0" lang="en-US" b="0" i="0" u="none" strike="noStrike" kern="1200" cap="none" spc="0" normalizeH="0" baseline="0" noProof="0">
                <a:ln>
                  <a:noFill/>
                </a:ln>
                <a:solidFill>
                  <a:schemeClr val="tx1">
                    <a:tint val="75000"/>
                  </a:schemeClr>
                </a:solidFill>
                <a:effectLst/>
                <a:uLnTx/>
                <a:uFillTx/>
                <a:latin typeface="+mn-lt"/>
                <a:ea typeface="+mn-ea"/>
                <a:cs typeface="+mn-cs"/>
              </a:rPr>
              <a:t>Prayer Part 2: Preparing To Pray Like The Psalmists</a:t>
            </a:r>
            <a:endParaRPr kumimoji="0" lang="en-US" b="0" i="0" u="none" strike="noStrike" kern="1200" cap="none" spc="0" normalizeH="0" baseline="0" noProof="0" dirty="0">
              <a:ln>
                <a:noFill/>
              </a:ln>
              <a:solidFill>
                <a:schemeClr val="tx1">
                  <a:tint val="75000"/>
                </a:schemeClr>
              </a:solidFill>
              <a:effectLst/>
              <a:uLnTx/>
              <a:uFillTx/>
              <a:latin typeface="+mn-lt"/>
              <a:ea typeface="+mn-ea"/>
              <a:cs typeface="+mn-cs"/>
            </a:endParaRPr>
          </a:p>
        </p:txBody>
      </p:sp>
      <p:cxnSp>
        <p:nvCxnSpPr>
          <p:cNvPr id="90118" name="Straight Connector 71">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1" name="Text Box 11">
            <a:extLst>
              <a:ext uri="{FF2B5EF4-FFF2-40B4-BE49-F238E27FC236}">
                <a16:creationId xmlns:a16="http://schemas.microsoft.com/office/drawing/2014/main" id="{85C40B1A-1CBD-4728-BF63-F0E3ADFB6F18}"/>
              </a:ext>
            </a:extLst>
          </p:cNvPr>
          <p:cNvSpPr txBox="1">
            <a:spLocks noChangeArrowheads="1"/>
          </p:cNvSpPr>
          <p:nvPr/>
        </p:nvSpPr>
        <p:spPr bwMode="auto">
          <a:xfrm>
            <a:off x="4716479" y="816796"/>
            <a:ext cx="4419599" cy="5887771"/>
          </a:xfrm>
          <a:prstGeom prst="rect">
            <a:avLst/>
          </a:prstGeom>
          <a:solidFill>
            <a:schemeClr val="tx1"/>
          </a:solidFill>
        </p:spPr>
        <p:txBody>
          <a:bodyPr vert="horz" lIns="91440" tIns="45720" rIns="91440" bIns="45720" rtlCol="0" anchor="ctr">
            <a:normAutofit fontScale="70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73088" lvl="0" indent="-344488" eaLnBrk="1" hangingPunct="1">
              <a:lnSpc>
                <a:spcPct val="110000"/>
              </a:lnSpc>
              <a:spcAft>
                <a:spcPts val="600"/>
              </a:spcAft>
              <a:buClrTx/>
              <a:buSzTx/>
              <a:buNone/>
            </a:pPr>
            <a:endParaRPr lang="en-US" altLang="en-US" sz="2800" b="1" dirty="0">
              <a:solidFill>
                <a:prstClr val="black"/>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231775" lvl="0" indent="-3175" eaLnBrk="1" hangingPunct="1">
              <a:lnSpc>
                <a:spcPct val="110000"/>
              </a:lnSpc>
              <a:spcAft>
                <a:spcPts val="600"/>
              </a:spcAft>
              <a:buClrTx/>
              <a:buSzTx/>
              <a:buNone/>
            </a:pPr>
            <a:r>
              <a:rPr lang="en-US" altLang="en-US" sz="3800" b="1" dirty="0">
                <a:solidFill>
                  <a:prstClr val="black"/>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The psalms held an important place for early Christians and the New Testament! </a:t>
            </a:r>
          </a:p>
          <a:p>
            <a:pPr marL="685800" eaLnBrk="1" hangingPunct="1">
              <a:lnSpc>
                <a:spcPct val="110000"/>
              </a:lnSpc>
              <a:spcAft>
                <a:spcPts val="600"/>
              </a:spcAft>
              <a:buClrTx/>
              <a:buSzTx/>
              <a:buFont typeface="Wingdings" panose="05000000000000000000" pitchFamily="2" charset="2"/>
              <a:buChar char="v"/>
            </a:pPr>
            <a:r>
              <a:rPr lang="en-US" altLang="en-US" sz="32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Psalms is the most quoted O.T. book in the N.T.</a:t>
            </a:r>
          </a:p>
          <a:p>
            <a:pPr marL="685800" eaLnBrk="1" hangingPunct="1">
              <a:lnSpc>
                <a:spcPct val="110000"/>
              </a:lnSpc>
              <a:spcAft>
                <a:spcPts val="600"/>
              </a:spcAft>
              <a:buClrTx/>
              <a:buSzTx/>
              <a:buFont typeface="Wingdings" panose="05000000000000000000" pitchFamily="2" charset="2"/>
              <a:buChar char="v"/>
            </a:pPr>
            <a:r>
              <a:rPr lang="en-US" altLang="en-US" sz="32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At least 79 times and alluded to 333 times! </a:t>
            </a:r>
          </a:p>
          <a:p>
            <a:pPr marL="685800" eaLnBrk="1" hangingPunct="1">
              <a:lnSpc>
                <a:spcPct val="110000"/>
              </a:lnSpc>
              <a:spcAft>
                <a:spcPts val="600"/>
              </a:spcAft>
              <a:buClrTx/>
              <a:buSzTx/>
              <a:buFont typeface="Wingdings" panose="05000000000000000000" pitchFamily="2" charset="2"/>
              <a:buChar char="v"/>
            </a:pPr>
            <a:r>
              <a:rPr lang="en-US" altLang="en-US" sz="32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The most quoted OT passage in the NT is Psalms 110, quoted directly or indirectly about 27 times with 110:1 quoted or alluded to at least 18 times!</a:t>
            </a:r>
          </a:p>
          <a:p>
            <a:pPr marL="685800" eaLnBrk="1" hangingPunct="1">
              <a:lnSpc>
                <a:spcPct val="110000"/>
              </a:lnSpc>
              <a:spcAft>
                <a:spcPts val="600"/>
              </a:spcAft>
              <a:buClrTx/>
              <a:buSzTx/>
            </a:pPr>
            <a:endParaRPr lang="en-US" altLang="en-US" sz="3200" b="1" dirty="0">
              <a:solidFill>
                <a:prstClr val="black"/>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11209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descr="A person standing in front of a sunset&#10;&#10;Description automatically generated">
            <a:extLst>
              <a:ext uri="{FF2B5EF4-FFF2-40B4-BE49-F238E27FC236}">
                <a16:creationId xmlns:a16="http://schemas.microsoft.com/office/drawing/2014/main" id="{23233BD5-5721-4619-AE07-6D98D8A78DB7}"/>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304" r="1" b="1"/>
          <a:stretch/>
        </p:blipFill>
        <p:spPr>
          <a:xfrm>
            <a:off x="20" y="2030"/>
            <a:ext cx="9143980" cy="6855970"/>
          </a:xfrm>
          <a:prstGeom prst="rect">
            <a:avLst/>
          </a:prstGeom>
        </p:spPr>
      </p:pic>
      <p:sp>
        <p:nvSpPr>
          <p:cNvPr id="72" name="Rectangle 7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Times New Roman" pitchFamily="18" charset="0"/>
            </a:endParaRPr>
          </a:p>
        </p:txBody>
      </p:sp>
      <p:sp>
        <p:nvSpPr>
          <p:cNvPr id="164866" name="Rectangle 2"/>
          <p:cNvSpPr>
            <a:spLocks noGrp="1" noChangeArrowheads="1"/>
          </p:cNvSpPr>
          <p:nvPr>
            <p:ph type="title"/>
          </p:nvPr>
        </p:nvSpPr>
        <p:spPr>
          <a:xfrm>
            <a:off x="680938" y="1"/>
            <a:ext cx="7765321" cy="1066800"/>
          </a:xfrm>
        </p:spPr>
        <p:txBody>
          <a:bodyPr vert="horz" lIns="91440" tIns="45720" rIns="91440" bIns="45720" rtlCol="0" anchor="ctr">
            <a:normAutofit/>
          </a:bodyPr>
          <a:lstStyle/>
          <a:p>
            <a:pPr>
              <a:defRPr/>
            </a:pPr>
            <a:r>
              <a:rPr lang="en-US" sz="4400" u="sng" dirty="0"/>
              <a:t>Intro </a:t>
            </a:r>
          </a:p>
        </p:txBody>
      </p:sp>
      <p:sp>
        <p:nvSpPr>
          <p:cNvPr id="5" name="Footer Placeholder 4"/>
          <p:cNvSpPr>
            <a:spLocks noGrp="1"/>
          </p:cNvSpPr>
          <p:nvPr>
            <p:ph type="ftr" sz="quarter" idx="11"/>
          </p:nvPr>
        </p:nvSpPr>
        <p:spPr>
          <a:xfrm>
            <a:off x="0" y="6453291"/>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Times New Roman" pitchFamily="18" charset="0"/>
              </a:rPr>
              <a:t>Prayer Part 2: Preparing To Pray Like The Psalmists</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Times New Roman" pitchFamily="18" charset="0"/>
            </a:endParaRPr>
          </a:p>
        </p:txBody>
      </p:sp>
      <p:sp>
        <p:nvSpPr>
          <p:cNvPr id="10" name="Text Box 3">
            <a:extLst>
              <a:ext uri="{FF2B5EF4-FFF2-40B4-BE49-F238E27FC236}">
                <a16:creationId xmlns:a16="http://schemas.microsoft.com/office/drawing/2014/main" id="{3156571B-8466-4BA0-9C36-F4F9651FCC43}"/>
              </a:ext>
            </a:extLst>
          </p:cNvPr>
          <p:cNvSpPr txBox="1">
            <a:spLocks noChangeArrowheads="1"/>
          </p:cNvSpPr>
          <p:nvPr/>
        </p:nvSpPr>
        <p:spPr bwMode="auto">
          <a:xfrm>
            <a:off x="16801" y="1066801"/>
            <a:ext cx="9127199"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hangingPunct="1">
              <a:buClrTx/>
              <a:buSzTx/>
              <a:buNone/>
              <a:defRPr/>
            </a:pPr>
            <a:r>
              <a:rPr lang="en-US" sz="2800" b="1" dirty="0">
                <a:solidFill>
                  <a:srgbClr val="FFFF00"/>
                </a:solidFill>
              </a:rPr>
              <a:t>We can learn a lot about prayer through a study of the Psalms…</a:t>
            </a:r>
            <a:endPar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lvl="0" eaLnBrk="1" hangingPunct="1">
              <a:buClr>
                <a:srgbClr val="9EC544">
                  <a:lumMod val="40000"/>
                  <a:lumOff val="60000"/>
                </a:srgbClr>
              </a:buClr>
              <a:buSzTx/>
              <a:buFont typeface="Wingdings" panose="05000000000000000000" pitchFamily="2" charset="2"/>
              <a:buChar char="v"/>
              <a:defRPr/>
            </a:pPr>
            <a:r>
              <a:rPr lang="en-US" sz="2400" b="1" dirty="0">
                <a:solidFill>
                  <a:prstClr val="white"/>
                </a:solidFill>
              </a:rPr>
              <a:t>How they viewed God (the One who hears their prayers): </a:t>
            </a:r>
          </a:p>
          <a:p>
            <a:pPr lvl="1" eaLnBrk="1" hangingPunct="1">
              <a:buClr>
                <a:srgbClr val="9EC544">
                  <a:lumMod val="40000"/>
                  <a:lumOff val="60000"/>
                </a:srgbClr>
              </a:buClr>
              <a:buSzTx/>
              <a:buFont typeface="Wingdings" panose="05000000000000000000" pitchFamily="2" charset="2"/>
              <a:buChar char="ü"/>
              <a:defRPr/>
            </a:pPr>
            <a:r>
              <a:rPr lang="en-US" sz="2400" dirty="0">
                <a:solidFill>
                  <a:prstClr val="white"/>
                </a:solidFill>
              </a:rPr>
              <a:t>God is (Ps. 14:1-2)</a:t>
            </a:r>
          </a:p>
          <a:p>
            <a:pPr lvl="1" eaLnBrk="1" hangingPunct="1">
              <a:buClr>
                <a:srgbClr val="9EC544">
                  <a:lumMod val="40000"/>
                  <a:lumOff val="60000"/>
                </a:srgbClr>
              </a:buClr>
              <a:buSzTx/>
              <a:buFont typeface="Wingdings" panose="05000000000000000000" pitchFamily="2" charset="2"/>
              <a:buChar char="ü"/>
              <a:defRPr/>
            </a:pPr>
            <a:r>
              <a:rPr lang="en-US" sz="2400" dirty="0">
                <a:solidFill>
                  <a:prstClr val="white"/>
                </a:solidFill>
              </a:rPr>
              <a:t>God is Creator (Ps. 8)</a:t>
            </a:r>
          </a:p>
          <a:p>
            <a:pPr lvl="1" eaLnBrk="1" hangingPunct="1">
              <a:buClr>
                <a:srgbClr val="9EC544">
                  <a:lumMod val="40000"/>
                  <a:lumOff val="60000"/>
                </a:srgbClr>
              </a:buClr>
              <a:buSzTx/>
              <a:buFont typeface="Wingdings" panose="05000000000000000000" pitchFamily="2" charset="2"/>
              <a:buChar char="ü"/>
              <a:defRPr/>
            </a:pPr>
            <a:r>
              <a:rPr lang="en-US" sz="2400" dirty="0">
                <a:solidFill>
                  <a:prstClr val="white"/>
                </a:solidFill>
              </a:rPr>
              <a:t>God is the source of life and light (Ps. 36)</a:t>
            </a:r>
          </a:p>
          <a:p>
            <a:pPr lvl="1" eaLnBrk="1" hangingPunct="1">
              <a:buClr>
                <a:srgbClr val="9EC544">
                  <a:lumMod val="40000"/>
                  <a:lumOff val="60000"/>
                </a:srgbClr>
              </a:buClr>
              <a:buSzTx/>
              <a:buFont typeface="Wingdings" panose="05000000000000000000" pitchFamily="2" charset="2"/>
              <a:buChar char="ü"/>
              <a:defRPr/>
            </a:pPr>
            <a:r>
              <a:rPr lang="en-US" sz="2400" dirty="0">
                <a:solidFill>
                  <a:prstClr val="white"/>
                </a:solidFill>
              </a:rPr>
              <a:t>God is Judge (Ps. 96)</a:t>
            </a:r>
          </a:p>
          <a:p>
            <a:pPr lvl="1" eaLnBrk="1" hangingPunct="1">
              <a:buClr>
                <a:srgbClr val="9EC544">
                  <a:lumMod val="40000"/>
                  <a:lumOff val="60000"/>
                </a:srgbClr>
              </a:buClr>
              <a:buSzTx/>
              <a:buFont typeface="Wingdings" panose="05000000000000000000" pitchFamily="2" charset="2"/>
              <a:buChar char="ü"/>
              <a:defRPr/>
            </a:pPr>
            <a:r>
              <a:rPr lang="en-US" sz="2400" dirty="0">
                <a:solidFill>
                  <a:prstClr val="white"/>
                </a:solidFill>
              </a:rPr>
              <a:t>God is King (Ps. 95:3; 5:2)</a:t>
            </a:r>
          </a:p>
          <a:p>
            <a:pPr lvl="1" eaLnBrk="1" hangingPunct="1">
              <a:buClr>
                <a:srgbClr val="9EC544">
                  <a:lumMod val="40000"/>
                  <a:lumOff val="60000"/>
                </a:srgbClr>
              </a:buClr>
              <a:buSzTx/>
              <a:buFont typeface="Wingdings" panose="05000000000000000000" pitchFamily="2" charset="2"/>
              <a:buChar char="ü"/>
              <a:defRPr/>
            </a:pPr>
            <a:r>
              <a:rPr lang="en-US" sz="2400" dirty="0">
                <a:solidFill>
                  <a:prstClr val="white"/>
                </a:solidFill>
              </a:rPr>
              <a:t>God is our Protector (Ps. 18)</a:t>
            </a:r>
          </a:p>
          <a:p>
            <a:pPr lvl="1" eaLnBrk="1" hangingPunct="1">
              <a:buClr>
                <a:srgbClr val="9EC544">
                  <a:lumMod val="40000"/>
                  <a:lumOff val="60000"/>
                </a:srgbClr>
              </a:buClr>
              <a:buSzTx/>
              <a:buFont typeface="Wingdings" panose="05000000000000000000" pitchFamily="2" charset="2"/>
              <a:buChar char="ü"/>
              <a:defRPr/>
            </a:pPr>
            <a:r>
              <a:rPr lang="en-US" sz="2400" dirty="0">
                <a:solidFill>
                  <a:prstClr val="white"/>
                </a:solidFill>
              </a:rPr>
              <a:t>God is Shepherd (Ps. 23)</a:t>
            </a:r>
          </a:p>
          <a:p>
            <a:pPr lvl="1" eaLnBrk="1" hangingPunct="1">
              <a:buClr>
                <a:srgbClr val="9EC544">
                  <a:lumMod val="40000"/>
                  <a:lumOff val="60000"/>
                </a:srgbClr>
              </a:buClr>
              <a:buSzTx/>
              <a:buFont typeface="Wingdings" panose="05000000000000000000" pitchFamily="2" charset="2"/>
              <a:buChar char="ü"/>
              <a:defRPr/>
            </a:pPr>
            <a:r>
              <a:rPr lang="en-US" sz="2400" dirty="0">
                <a:solidFill>
                  <a:prstClr val="white"/>
                </a:solidFill>
              </a:rPr>
              <a:t>God is near (Ps. 34:18)</a:t>
            </a:r>
          </a:p>
          <a:p>
            <a:pPr lvl="1" eaLnBrk="1" hangingPunct="1">
              <a:buClr>
                <a:srgbClr val="9EC544">
                  <a:lumMod val="40000"/>
                  <a:lumOff val="60000"/>
                </a:srgbClr>
              </a:buClr>
              <a:buSzTx/>
              <a:buFont typeface="Wingdings" panose="05000000000000000000" pitchFamily="2" charset="2"/>
              <a:buChar char="ü"/>
              <a:defRPr/>
            </a:pPr>
            <a:r>
              <a:rPr lang="en-US" sz="2400" dirty="0">
                <a:solidFill>
                  <a:prstClr val="white"/>
                </a:solidFill>
              </a:rPr>
              <a:t>God is Love (Ps. 100:5)</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5845836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descr="A person standing in front of a sunset&#10;&#10;Description automatically generated">
            <a:extLst>
              <a:ext uri="{FF2B5EF4-FFF2-40B4-BE49-F238E27FC236}">
                <a16:creationId xmlns:a16="http://schemas.microsoft.com/office/drawing/2014/main" id="{23233BD5-5721-4619-AE07-6D98D8A78DB7}"/>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304" r="1" b="1"/>
          <a:stretch/>
        </p:blipFill>
        <p:spPr>
          <a:xfrm>
            <a:off x="20" y="2030"/>
            <a:ext cx="9143980" cy="6855970"/>
          </a:xfrm>
          <a:prstGeom prst="rect">
            <a:avLst/>
          </a:prstGeom>
        </p:spPr>
      </p:pic>
      <p:sp>
        <p:nvSpPr>
          <p:cNvPr id="72" name="Rectangle 7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Times New Roman" pitchFamily="18" charset="0"/>
            </a:endParaRPr>
          </a:p>
        </p:txBody>
      </p:sp>
      <p:sp>
        <p:nvSpPr>
          <p:cNvPr id="164866" name="Rectangle 2"/>
          <p:cNvSpPr>
            <a:spLocks noGrp="1" noChangeArrowheads="1"/>
          </p:cNvSpPr>
          <p:nvPr>
            <p:ph type="title"/>
          </p:nvPr>
        </p:nvSpPr>
        <p:spPr>
          <a:xfrm>
            <a:off x="680938" y="1"/>
            <a:ext cx="7765321" cy="1066800"/>
          </a:xfrm>
        </p:spPr>
        <p:txBody>
          <a:bodyPr vert="horz" lIns="91440" tIns="45720" rIns="91440" bIns="45720" rtlCol="0" anchor="ctr">
            <a:normAutofit/>
          </a:bodyPr>
          <a:lstStyle/>
          <a:p>
            <a:pPr>
              <a:defRPr/>
            </a:pPr>
            <a:r>
              <a:rPr lang="en-US" sz="4400" u="sng" dirty="0"/>
              <a:t>Intro </a:t>
            </a:r>
          </a:p>
        </p:txBody>
      </p:sp>
      <p:sp>
        <p:nvSpPr>
          <p:cNvPr id="5" name="Footer Placeholder 4"/>
          <p:cNvSpPr>
            <a:spLocks noGrp="1"/>
          </p:cNvSpPr>
          <p:nvPr>
            <p:ph type="ftr" sz="quarter" idx="11"/>
          </p:nvPr>
        </p:nvSpPr>
        <p:spPr>
          <a:xfrm>
            <a:off x="0" y="6453291"/>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Times New Roman" pitchFamily="18" charset="0"/>
              </a:rPr>
              <a:t>Prayer Part 2: Preparing To Pray Like The Psalmists</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Times New Roman" pitchFamily="18" charset="0"/>
            </a:endParaRPr>
          </a:p>
        </p:txBody>
      </p:sp>
      <p:sp>
        <p:nvSpPr>
          <p:cNvPr id="10" name="Text Box 3">
            <a:extLst>
              <a:ext uri="{FF2B5EF4-FFF2-40B4-BE49-F238E27FC236}">
                <a16:creationId xmlns:a16="http://schemas.microsoft.com/office/drawing/2014/main" id="{3156571B-8466-4BA0-9C36-F4F9651FCC43}"/>
              </a:ext>
            </a:extLst>
          </p:cNvPr>
          <p:cNvSpPr txBox="1">
            <a:spLocks noChangeArrowheads="1"/>
          </p:cNvSpPr>
          <p:nvPr/>
        </p:nvSpPr>
        <p:spPr bwMode="auto">
          <a:xfrm>
            <a:off x="16801" y="1697942"/>
            <a:ext cx="912719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We can learn a lot about prayer through a study of the Psalms…</a:t>
            </a:r>
          </a:p>
          <a:p>
            <a:pPr marL="457200" marR="0" lvl="0" indent="-457200" algn="l" defTabSz="914400" rtl="0" eaLnBrk="1" fontAlgn="base" latinLnBrk="0" hangingPunct="1">
              <a:lnSpc>
                <a:spcPct val="100000"/>
              </a:lnSpc>
              <a:spcBef>
                <a:spcPct val="0"/>
              </a:spcBef>
              <a:spcAft>
                <a:spcPct val="0"/>
              </a:spcAft>
              <a:buClr>
                <a:srgbClr val="9EC544">
                  <a:lumMod val="40000"/>
                  <a:lumOff val="60000"/>
                </a:srgbClr>
              </a:buClr>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How they viewed themselves before God: </a:t>
            </a:r>
          </a:p>
          <a:p>
            <a:pPr lvl="1" indent="-457200" eaLnBrk="1" hangingPunct="1">
              <a:buClr>
                <a:srgbClr val="9EC544">
                  <a:lumMod val="40000"/>
                  <a:lumOff val="60000"/>
                </a:srgbClr>
              </a:buClr>
              <a:buSzTx/>
              <a:buFont typeface="Wingdings" panose="05000000000000000000" pitchFamily="2" charset="2"/>
              <a:buChar char="ü"/>
              <a:defRPr/>
            </a:pPr>
            <a:r>
              <a:rPr kumimoji="0" lang="en-US" sz="24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Sheep in need of a Shepherd (Ps. 100:3)</a:t>
            </a:r>
          </a:p>
          <a:p>
            <a:pPr lvl="1" indent="-457200" eaLnBrk="1" hangingPunct="1">
              <a:buClr>
                <a:srgbClr val="9EC544">
                  <a:lumMod val="40000"/>
                  <a:lumOff val="60000"/>
                </a:srgbClr>
              </a:buClr>
              <a:buSzTx/>
              <a:buFont typeface="Wingdings" panose="05000000000000000000" pitchFamily="2" charset="2"/>
              <a:buChar char="ü"/>
              <a:defRPr/>
            </a:pPr>
            <a:r>
              <a:rPr kumimoji="0" lang="en-US" sz="24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Sinners in need of mercy (Ps. 51)</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128112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descr="A person standing in front of a sunset&#10;&#10;Description automatically generated">
            <a:extLst>
              <a:ext uri="{FF2B5EF4-FFF2-40B4-BE49-F238E27FC236}">
                <a16:creationId xmlns:a16="http://schemas.microsoft.com/office/drawing/2014/main" id="{23233BD5-5721-4619-AE07-6D98D8A78DB7}"/>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304" r="1" b="1"/>
          <a:stretch/>
        </p:blipFill>
        <p:spPr>
          <a:xfrm>
            <a:off x="20" y="2030"/>
            <a:ext cx="9143980" cy="6855970"/>
          </a:xfrm>
          <a:prstGeom prst="rect">
            <a:avLst/>
          </a:prstGeom>
        </p:spPr>
      </p:pic>
      <p:sp>
        <p:nvSpPr>
          <p:cNvPr id="72" name="Rectangle 7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Times New Roman" pitchFamily="18" charset="0"/>
            </a:endParaRPr>
          </a:p>
        </p:txBody>
      </p:sp>
      <p:sp>
        <p:nvSpPr>
          <p:cNvPr id="164866" name="Rectangle 2"/>
          <p:cNvSpPr>
            <a:spLocks noGrp="1" noChangeArrowheads="1"/>
          </p:cNvSpPr>
          <p:nvPr>
            <p:ph type="title"/>
          </p:nvPr>
        </p:nvSpPr>
        <p:spPr>
          <a:xfrm>
            <a:off x="680938" y="1"/>
            <a:ext cx="7765321" cy="1066800"/>
          </a:xfrm>
        </p:spPr>
        <p:txBody>
          <a:bodyPr vert="horz" lIns="91440" tIns="45720" rIns="91440" bIns="45720" rtlCol="0" anchor="ctr">
            <a:normAutofit/>
          </a:bodyPr>
          <a:lstStyle/>
          <a:p>
            <a:pPr>
              <a:defRPr/>
            </a:pPr>
            <a:r>
              <a:rPr lang="en-US" sz="4400" u="sng" dirty="0"/>
              <a:t>Intro </a:t>
            </a:r>
          </a:p>
        </p:txBody>
      </p:sp>
      <p:sp>
        <p:nvSpPr>
          <p:cNvPr id="5" name="Footer Placeholder 4"/>
          <p:cNvSpPr>
            <a:spLocks noGrp="1"/>
          </p:cNvSpPr>
          <p:nvPr>
            <p:ph type="ftr" sz="quarter" idx="11"/>
          </p:nvPr>
        </p:nvSpPr>
        <p:spPr>
          <a:xfrm>
            <a:off x="0" y="6453291"/>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Times New Roman" pitchFamily="18" charset="0"/>
              </a:rPr>
              <a:t>Prayer Part 2: Preparing To Pray Like The Psalmists</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Times New Roman" pitchFamily="18" charset="0"/>
            </a:endParaRPr>
          </a:p>
        </p:txBody>
      </p:sp>
      <p:sp>
        <p:nvSpPr>
          <p:cNvPr id="10" name="Text Box 3">
            <a:extLst>
              <a:ext uri="{FF2B5EF4-FFF2-40B4-BE49-F238E27FC236}">
                <a16:creationId xmlns:a16="http://schemas.microsoft.com/office/drawing/2014/main" id="{3156571B-8466-4BA0-9C36-F4F9651FCC43}"/>
              </a:ext>
            </a:extLst>
          </p:cNvPr>
          <p:cNvSpPr txBox="1">
            <a:spLocks noChangeArrowheads="1"/>
          </p:cNvSpPr>
          <p:nvPr/>
        </p:nvSpPr>
        <p:spPr bwMode="auto">
          <a:xfrm>
            <a:off x="16801" y="1543854"/>
            <a:ext cx="91271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hangingPunct="1">
              <a:buClrTx/>
              <a:buSzTx/>
              <a:buNone/>
              <a:defRPr/>
            </a:pPr>
            <a:r>
              <a:rPr lang="en-US" sz="2800" b="1" dirty="0">
                <a:solidFill>
                  <a:srgbClr val="FFFF00"/>
                </a:solidFill>
              </a:rPr>
              <a:t>Nothing connects us to God like prayer, and no one connected to God in prayer like the psalmists!</a:t>
            </a:r>
            <a:endPar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5" name="Text Box 5">
            <a:extLst>
              <a:ext uri="{FF2B5EF4-FFF2-40B4-BE49-F238E27FC236}">
                <a16:creationId xmlns:a16="http://schemas.microsoft.com/office/drawing/2014/main" id="{06092814-DD29-41CC-A724-9665083ECB38}"/>
              </a:ext>
            </a:extLst>
          </p:cNvPr>
          <p:cNvSpPr txBox="1">
            <a:spLocks noChangeArrowheads="1"/>
          </p:cNvSpPr>
          <p:nvPr/>
        </p:nvSpPr>
        <p:spPr bwMode="auto">
          <a:xfrm>
            <a:off x="-14235" y="4766268"/>
            <a:ext cx="9163258" cy="1323439"/>
          </a:xfrm>
          <a:prstGeom prst="rect">
            <a:avLst/>
          </a:prstGeom>
          <a:solidFill>
            <a:srgbClr val="0000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gn="ctr">
              <a:buClrTx/>
              <a:buSzTx/>
              <a:buNone/>
              <a:defRPr/>
            </a:pPr>
            <a:r>
              <a:rPr lang="en-US" sz="4000" b="1" dirty="0">
                <a:solidFill>
                  <a:srgbClr val="66FFFF"/>
                </a:solidFill>
              </a:rPr>
              <a:t>Let us prepare to pray like the psalmists!</a:t>
            </a:r>
            <a:endParaRPr kumimoji="0" lang="en-US" sz="4000" b="1" i="0" u="none" strike="noStrike" kern="1200" cap="none" spc="0" normalizeH="0" baseline="0" noProof="0" dirty="0">
              <a:ln>
                <a:noFill/>
              </a:ln>
              <a:solidFill>
                <a:srgbClr val="66FFFF"/>
              </a:solidFill>
              <a:effectLst/>
              <a:uLnTx/>
              <a:uFillTx/>
              <a:latin typeface="Tahoma"/>
            </a:endParaRPr>
          </a:p>
        </p:txBody>
      </p:sp>
    </p:spTree>
    <p:extLst>
      <p:ext uri="{BB962C8B-B14F-4D97-AF65-F5344CB8AC3E}">
        <p14:creationId xmlns:p14="http://schemas.microsoft.com/office/powerpoint/2010/main" val="9531881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581382" y="-8853"/>
            <a:ext cx="5562618" cy="663160"/>
          </a:xfrm>
        </p:spPr>
        <p:txBody>
          <a:bodyPr vert="horz" lIns="91440" tIns="45720" rIns="91440" bIns="45720" rtlCol="0" anchor="ctr">
            <a:normAutofit/>
          </a:bodyPr>
          <a:lstStyle/>
          <a:p>
            <a:pPr>
              <a:defRPr/>
            </a:pPr>
            <a:r>
              <a:rPr lang="en-US" sz="3200" u="sng" dirty="0"/>
              <a:t>Studying God’s Word</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rotWithShape="1">
          <a:blip r:embed="rId3">
            <a:extLst>
              <a:ext uri="{28A0092B-C50C-407E-A947-70E740481C1C}">
                <a14:useLocalDpi xmlns:a14="http://schemas.microsoft.com/office/drawing/2010/main" val="0"/>
              </a:ext>
            </a:extLst>
          </a:blip>
          <a:srcRect l="30688" r="35469" b="-1"/>
          <a:stretch/>
        </p:blipFill>
        <p:spPr>
          <a:xfrm>
            <a:off x="20" y="10"/>
            <a:ext cx="3476985" cy="6857990"/>
          </a:xfrm>
          <a:prstGeom prst="rect">
            <a:avLst/>
          </a:prstGeom>
        </p:spPr>
      </p:pic>
      <p:cxnSp>
        <p:nvCxnSpPr>
          <p:cNvPr id="72" name="Straight Connector 71">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19792" y="6528689"/>
            <a:ext cx="3632122" cy="365125"/>
          </a:xfrm>
        </p:spPr>
        <p:txBody>
          <a:bodyPr vert="horz" lIns="91440" tIns="45720" rIns="91440" bIns="45720" rtlCol="0" anchor="ctr">
            <a:normAutofit/>
          </a:bodyPr>
          <a:lstStyle/>
          <a:p>
            <a:pPr marR="0" lvl="0" indent="0" fontAlgn="base">
              <a:spcBef>
                <a:spcPct val="0"/>
              </a:spcBef>
              <a:spcAft>
                <a:spcPts val="600"/>
              </a:spcAft>
              <a:buClr>
                <a:srgbClr val="6BA9DA"/>
              </a:buClr>
              <a:buSzPct val="115000"/>
              <a:buFont typeface="Wingdings" pitchFamily="2" charset="2"/>
              <a:buNone/>
              <a:tabLst/>
              <a:defRPr/>
            </a:pPr>
            <a:r>
              <a:rPr kumimoji="0" lang="en-US" b="0" i="0" u="none" strike="noStrike" kern="1200" cap="none" spc="0" normalizeH="0" baseline="0" noProof="0">
                <a:ln>
                  <a:noFill/>
                </a:ln>
                <a:solidFill>
                  <a:schemeClr val="tx1">
                    <a:tint val="75000"/>
                  </a:schemeClr>
                </a:solidFill>
                <a:effectLst/>
                <a:uLnTx/>
                <a:uFillTx/>
                <a:latin typeface="+mn-lt"/>
                <a:ea typeface="+mn-ea"/>
                <a:cs typeface="+mn-cs"/>
              </a:rPr>
              <a:t>Prayer Part 2: Preparing To Pray Like The Psalmists</a:t>
            </a:r>
            <a:endParaRPr kumimoji="0" lang="en-US"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Text Box 11">
            <a:extLst>
              <a:ext uri="{FF2B5EF4-FFF2-40B4-BE49-F238E27FC236}">
                <a16:creationId xmlns:a16="http://schemas.microsoft.com/office/drawing/2014/main" id="{A56C884A-3394-4F66-9FFC-C7220FA20257}"/>
              </a:ext>
            </a:extLst>
          </p:cNvPr>
          <p:cNvSpPr txBox="1">
            <a:spLocks noChangeArrowheads="1"/>
          </p:cNvSpPr>
          <p:nvPr/>
        </p:nvSpPr>
        <p:spPr bwMode="auto">
          <a:xfrm>
            <a:off x="3581382" y="653176"/>
            <a:ext cx="5562596" cy="6240637"/>
          </a:xfrm>
          <a:prstGeom prst="rect">
            <a:avLst/>
          </a:prstGeom>
          <a:solidFill>
            <a:schemeClr val="tx1"/>
          </a:solidFill>
        </p:spPr>
        <p:txBody>
          <a:bodyPr vert="horz" lIns="91440" tIns="45720" rIns="91440" bIns="45720" rtlCol="0" anchor="ctr">
            <a:normAutofit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lvl="0" indent="0" eaLnBrk="1" hangingPunct="1">
              <a:lnSpc>
                <a:spcPct val="110000"/>
              </a:lnSpc>
              <a:spcAft>
                <a:spcPts val="600"/>
              </a:spcAft>
              <a:buClrTx/>
              <a:buSzTx/>
              <a:buNone/>
              <a:defRPr/>
            </a:pPr>
            <a:r>
              <a:rPr lang="en-US" altLang="en-US" sz="3300" b="1" dirty="0">
                <a:solidFill>
                  <a:prstClr val="black"/>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Psalm 1</a:t>
            </a:r>
            <a:endParaRPr kumimoji="0" lang="en-US" altLang="en-US" sz="28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The Book of Psalms opens by dispelling the common illusion that the sinful life is the good life. </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Knowing God’s word is the way to avoid sin and stay off the path of destruction!</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To be truly blessed, steer clear of the lifestyle of the wicked! (Must know God’s word to do that!)</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The Psalmist meditated on the law of the Lord day and night.</a:t>
            </a:r>
          </a:p>
        </p:txBody>
      </p:sp>
      <p:sp>
        <p:nvSpPr>
          <p:cNvPr id="10" name="Text Box 3">
            <a:extLst>
              <a:ext uri="{FF2B5EF4-FFF2-40B4-BE49-F238E27FC236}">
                <a16:creationId xmlns:a16="http://schemas.microsoft.com/office/drawing/2014/main" id="{3F35A3A4-4392-45B1-8DB3-0B38E16D222B}"/>
              </a:ext>
            </a:extLst>
          </p:cNvPr>
          <p:cNvSpPr txBox="1">
            <a:spLocks noChangeArrowheads="1"/>
          </p:cNvSpPr>
          <p:nvPr/>
        </p:nvSpPr>
        <p:spPr bwMode="auto">
          <a:xfrm>
            <a:off x="16802" y="69532"/>
            <a:ext cx="33558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hangingPunct="1">
              <a:buClrTx/>
              <a:buSzTx/>
              <a:buNone/>
              <a:defRPr/>
            </a:pPr>
            <a:r>
              <a:rPr lang="en-US" sz="1600" b="1" dirty="0">
                <a:solidFill>
                  <a:srgbClr val="FFFF00"/>
                </a:solidFill>
              </a:rPr>
              <a:t>The Psalmists Prepared to Pray by…</a:t>
            </a:r>
            <a:endParaRPr kumimoji="0" lang="en-US" sz="1600" b="1" i="0" u="none" strike="noStrike" kern="1200" cap="none" spc="0" normalizeH="0" baseline="0" noProof="0" dirty="0">
              <a:ln>
                <a:noFill/>
              </a:ln>
              <a:solidFill>
                <a:srgbClr val="FFFF00"/>
              </a:solidFill>
              <a:effectLst/>
              <a:uLnTx/>
              <a:uFillTx/>
            </a:endParaRPr>
          </a:p>
        </p:txBody>
      </p:sp>
    </p:spTree>
    <p:extLst>
      <p:ext uri="{BB962C8B-B14F-4D97-AF65-F5344CB8AC3E}">
        <p14:creationId xmlns:p14="http://schemas.microsoft.com/office/powerpoint/2010/main" val="22741655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581382" y="-8853"/>
            <a:ext cx="5562618" cy="663160"/>
          </a:xfrm>
        </p:spPr>
        <p:txBody>
          <a:bodyPr vert="horz" lIns="91440" tIns="45720" rIns="91440" bIns="45720" rtlCol="0" anchor="ctr">
            <a:normAutofit/>
          </a:bodyPr>
          <a:lstStyle/>
          <a:p>
            <a:pPr>
              <a:defRPr/>
            </a:pPr>
            <a:r>
              <a:rPr lang="en-US" sz="3200" u="sng" dirty="0"/>
              <a:t>Studying God’s Word</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rotWithShape="1">
          <a:blip r:embed="rId3">
            <a:extLst>
              <a:ext uri="{28A0092B-C50C-407E-A947-70E740481C1C}">
                <a14:useLocalDpi xmlns:a14="http://schemas.microsoft.com/office/drawing/2010/main" val="0"/>
              </a:ext>
            </a:extLst>
          </a:blip>
          <a:srcRect l="30688" r="35469" b="-1"/>
          <a:stretch/>
        </p:blipFill>
        <p:spPr>
          <a:xfrm>
            <a:off x="20" y="10"/>
            <a:ext cx="3476985" cy="6857990"/>
          </a:xfrm>
          <a:prstGeom prst="rect">
            <a:avLst/>
          </a:prstGeom>
        </p:spPr>
      </p:pic>
      <p:cxnSp>
        <p:nvCxnSpPr>
          <p:cNvPr id="72" name="Straight Connector 71">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19792" y="6528689"/>
            <a:ext cx="3632122"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Times New Roman" pitchFamily="18" charset="0"/>
              </a:rPr>
              <a:t>Prayer Part 2: Preparing To Pray Like The Psalmists</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Times New Roman" pitchFamily="18" charset="0"/>
            </a:endParaRPr>
          </a:p>
        </p:txBody>
      </p:sp>
      <p:sp>
        <p:nvSpPr>
          <p:cNvPr id="8" name="Text Box 11">
            <a:extLst>
              <a:ext uri="{FF2B5EF4-FFF2-40B4-BE49-F238E27FC236}">
                <a16:creationId xmlns:a16="http://schemas.microsoft.com/office/drawing/2014/main" id="{A56C884A-3394-4F66-9FFC-C7220FA20257}"/>
              </a:ext>
            </a:extLst>
          </p:cNvPr>
          <p:cNvSpPr txBox="1">
            <a:spLocks noChangeArrowheads="1"/>
          </p:cNvSpPr>
          <p:nvPr/>
        </p:nvSpPr>
        <p:spPr bwMode="auto">
          <a:xfrm>
            <a:off x="3581382" y="653176"/>
            <a:ext cx="5562596" cy="6240637"/>
          </a:xfrm>
          <a:prstGeom prst="rect">
            <a:avLst/>
          </a:prstGeom>
          <a:solidFill>
            <a:schemeClr val="tx1"/>
          </a:solidFill>
        </p:spPr>
        <p:txBody>
          <a:bodyPr vert="horz" lIns="91440" tIns="45720" rIns="91440" bIns="45720" rtlCol="0" anchor="ctr">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marR="0" lvl="0" indent="0" algn="l" defTabSz="914400" rtl="0" eaLnBrk="1" fontAlgn="base" latinLnBrk="0" hangingPunct="1">
              <a:lnSpc>
                <a:spcPct val="110000"/>
              </a:lnSpc>
              <a:spcBef>
                <a:spcPct val="0"/>
              </a:spcBef>
              <a:spcAft>
                <a:spcPts val="600"/>
              </a:spcAft>
              <a:buClrTx/>
              <a:buSzTx/>
              <a:buFont typeface="Wingdings" pitchFamily="2" charset="2"/>
              <a:buNone/>
              <a:tabLst/>
              <a:defRPr/>
            </a:pPr>
            <a:r>
              <a:rPr kumimoji="0" lang="en-US" altLang="en-US" sz="33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Psalm 19:7-11 </a:t>
            </a:r>
            <a:r>
              <a:rPr kumimoji="0" lang="en-US" altLang="en-US" sz="3300" b="1" i="1"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(Ps. 119)</a:t>
            </a:r>
            <a:endParaRPr kumimoji="0" lang="en-US" altLang="en-US" sz="2800" b="1" i="1"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These two psalms alone show much study of God’s word guides their prayers! (119:105)</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In the word of God is much value and a great reward for keeping His commandments!</a:t>
            </a:r>
          </a:p>
          <a:p>
            <a:pPr marL="571500" lvl="0" indent="-342900" eaLnBrk="1" hangingPunct="1">
              <a:lnSpc>
                <a:spcPct val="110000"/>
              </a:lnSpc>
              <a:spcAft>
                <a:spcPts val="600"/>
              </a:spcAft>
              <a:buClr>
                <a:srgbClr val="6BA9DA"/>
              </a:buClr>
              <a:buFont typeface="Wingdings" panose="05000000000000000000" pitchFamily="2" charset="2"/>
              <a:buChar char="v"/>
            </a:pPr>
            <a:r>
              <a:rPr lang="en-US" altLang="en-US" sz="26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God’s word serves as a warning (19:11)</a:t>
            </a:r>
            <a:endParaRPr kumimoji="0" lang="en-US" altLang="en-US" sz="2600" b="0" i="0" u="none" strike="noStrike" kern="1200" cap="none" spc="0" normalizeH="0" baseline="0" noProof="0" dirty="0">
              <a:ln>
                <a:noFill/>
              </a:ln>
              <a:solidFill>
                <a:srgbClr val="0000FF"/>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p:txBody>
      </p:sp>
      <p:sp>
        <p:nvSpPr>
          <p:cNvPr id="10" name="Text Box 3">
            <a:extLst>
              <a:ext uri="{FF2B5EF4-FFF2-40B4-BE49-F238E27FC236}">
                <a16:creationId xmlns:a16="http://schemas.microsoft.com/office/drawing/2014/main" id="{3F35A3A4-4392-45B1-8DB3-0B38E16D222B}"/>
              </a:ext>
            </a:extLst>
          </p:cNvPr>
          <p:cNvSpPr txBox="1">
            <a:spLocks noChangeArrowheads="1"/>
          </p:cNvSpPr>
          <p:nvPr/>
        </p:nvSpPr>
        <p:spPr bwMode="auto">
          <a:xfrm>
            <a:off x="16802" y="69532"/>
            <a:ext cx="33558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Psalmists Prepared to Pray by…</a:t>
            </a:r>
          </a:p>
        </p:txBody>
      </p:sp>
    </p:spTree>
    <p:extLst>
      <p:ext uri="{BB962C8B-B14F-4D97-AF65-F5344CB8AC3E}">
        <p14:creationId xmlns:p14="http://schemas.microsoft.com/office/powerpoint/2010/main" val="14009774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595235" y="11"/>
            <a:ext cx="5548765" cy="654296"/>
          </a:xfrm>
        </p:spPr>
        <p:txBody>
          <a:bodyPr vert="horz" lIns="91440" tIns="45720" rIns="91440" bIns="45720" rtlCol="0" anchor="ctr">
            <a:normAutofit/>
          </a:bodyPr>
          <a:lstStyle/>
          <a:p>
            <a:pPr>
              <a:defRPr/>
            </a:pPr>
            <a:r>
              <a:rPr lang="en-US" u="sng" dirty="0"/>
              <a:t>Studying God’s Word</a:t>
            </a:r>
          </a:p>
        </p:txBody>
      </p:sp>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rotWithShape="1">
          <a:blip r:embed="rId3">
            <a:extLst>
              <a:ext uri="{28A0092B-C50C-407E-A947-70E740481C1C}">
                <a14:useLocalDpi xmlns:a14="http://schemas.microsoft.com/office/drawing/2010/main" val="0"/>
              </a:ext>
            </a:extLst>
          </a:blip>
          <a:srcRect l="55520" r="13807" b="1"/>
          <a:stretch/>
        </p:blipFill>
        <p:spPr>
          <a:xfrm>
            <a:off x="20" y="10"/>
            <a:ext cx="3476985" cy="6857990"/>
          </a:xfrm>
          <a:prstGeom prst="rect">
            <a:avLst/>
          </a:prstGeom>
        </p:spPr>
      </p:pic>
      <p:cxnSp>
        <p:nvCxnSpPr>
          <p:cNvPr id="73" name="Straight Connector 72">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22043" y="6520188"/>
            <a:ext cx="3632122" cy="365125"/>
          </a:xfrm>
        </p:spPr>
        <p:txBody>
          <a:bodyPr vert="horz" lIns="91440" tIns="45720" rIns="91440" bIns="45720" rtlCol="0" anchor="ctr">
            <a:normAutofit/>
          </a:bodyPr>
          <a:lstStyle/>
          <a:p>
            <a:pPr marR="0" lvl="0" indent="0" fontAlgn="base">
              <a:spcBef>
                <a:spcPct val="0"/>
              </a:spcBef>
              <a:spcAft>
                <a:spcPts val="600"/>
              </a:spcAft>
              <a:buClr>
                <a:srgbClr val="6BA9DA"/>
              </a:buClr>
              <a:buSzPct val="115000"/>
              <a:buFont typeface="Wingdings" pitchFamily="2" charset="2"/>
              <a:buNone/>
              <a:tabLst/>
              <a:defRPr/>
            </a:pPr>
            <a:r>
              <a:rPr kumimoji="0" lang="en-US" b="0" i="0" u="none" strike="noStrike" kern="1200" cap="none" spc="0" normalizeH="0" baseline="0" noProof="0" dirty="0">
                <a:ln>
                  <a:noFill/>
                </a:ln>
                <a:solidFill>
                  <a:schemeClr val="bg1"/>
                </a:solidFill>
                <a:effectLst/>
                <a:uLnTx/>
                <a:uFillTx/>
                <a:latin typeface="+mn-lt"/>
                <a:ea typeface="+mn-ea"/>
                <a:cs typeface="+mn-cs"/>
              </a:rPr>
              <a:t>Prayer Part 2: Preparing To Pray Like The Psalmists</a:t>
            </a:r>
          </a:p>
        </p:txBody>
      </p:sp>
      <p:sp>
        <p:nvSpPr>
          <p:cNvPr id="11" name="Text Box 3">
            <a:extLst>
              <a:ext uri="{FF2B5EF4-FFF2-40B4-BE49-F238E27FC236}">
                <a16:creationId xmlns:a16="http://schemas.microsoft.com/office/drawing/2014/main" id="{9B38EF57-0BA3-40C5-AF46-D588A3E9C805}"/>
              </a:ext>
            </a:extLst>
          </p:cNvPr>
          <p:cNvSpPr txBox="1">
            <a:spLocks noChangeArrowheads="1"/>
          </p:cNvSpPr>
          <p:nvPr/>
        </p:nvSpPr>
        <p:spPr bwMode="auto">
          <a:xfrm>
            <a:off x="16802" y="69532"/>
            <a:ext cx="33558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Psalmists Prepared to Pray by…</a:t>
            </a:r>
          </a:p>
        </p:txBody>
      </p:sp>
      <p:sp>
        <p:nvSpPr>
          <p:cNvPr id="12" name="Text Box 11">
            <a:extLst>
              <a:ext uri="{FF2B5EF4-FFF2-40B4-BE49-F238E27FC236}">
                <a16:creationId xmlns:a16="http://schemas.microsoft.com/office/drawing/2014/main" id="{AA4DC947-4FF6-4B3E-A984-FB74BEA0DCDC}"/>
              </a:ext>
            </a:extLst>
          </p:cNvPr>
          <p:cNvSpPr txBox="1">
            <a:spLocks noChangeArrowheads="1"/>
          </p:cNvSpPr>
          <p:nvPr/>
        </p:nvSpPr>
        <p:spPr bwMode="auto">
          <a:xfrm>
            <a:off x="3581382" y="653176"/>
            <a:ext cx="5562596" cy="6240637"/>
          </a:xfrm>
          <a:prstGeom prst="rect">
            <a:avLst/>
          </a:prstGeom>
          <a:solidFill>
            <a:schemeClr val="tx1"/>
          </a:solidFill>
        </p:spPr>
        <p:txBody>
          <a:bodyPr vert="horz" lIns="91440" tIns="45720" rIns="91440" bIns="45720" rtlCol="0" anchor="ctr">
            <a:normAutofit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marR="0" lvl="0" indent="0" algn="l" defTabSz="914400" rtl="0" eaLnBrk="1" fontAlgn="base" latinLnBrk="0" hangingPunct="1">
              <a:lnSpc>
                <a:spcPct val="110000"/>
              </a:lnSpc>
              <a:spcBef>
                <a:spcPct val="0"/>
              </a:spcBef>
              <a:spcAft>
                <a:spcPts val="600"/>
              </a:spcAft>
              <a:buClrTx/>
              <a:buSzTx/>
              <a:buFont typeface="Wingdings" pitchFamily="2" charset="2"/>
              <a:buNone/>
              <a:tabLst/>
              <a:defRPr/>
            </a:pPr>
            <a:r>
              <a:rPr kumimoji="0" lang="en-US" altLang="en-US" sz="33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As disciples of Jesus we must study His word in preparation for prayer so that we might live the godly lives we are called to (Jn. 8:31-32; II Tim. 2:15)</a:t>
            </a:r>
            <a:endParaRPr kumimoji="0" lang="en-US" altLang="en-US" sz="28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a:p>
            <a:pPr marL="571500" marR="0" lvl="0" indent="-342900" algn="l" defTabSz="914400" rtl="0" eaLnBrk="1" fontAlgn="base" latinLnBrk="0" hangingPunct="1">
              <a:lnSpc>
                <a:spcPct val="110000"/>
              </a:lnSpc>
              <a:spcBef>
                <a:spcPct val="0"/>
              </a:spcBef>
              <a:spcAft>
                <a:spcPts val="600"/>
              </a:spcAft>
              <a:buClr>
                <a:srgbClr val="6BA9DA"/>
              </a:buClr>
              <a:buSzPct val="115000"/>
              <a:buFont typeface="Wingdings" panose="05000000000000000000" pitchFamily="2" charset="2"/>
              <a:buChar char="v"/>
              <a:tabLst/>
              <a:defRPr/>
            </a:pPr>
            <a:r>
              <a:rPr kumimoji="0" lang="en-US" altLang="en-US" sz="2600" b="0" i="0" u="none" strike="noStrike" kern="1200" cap="none" spc="0" normalizeH="0" baseline="0" noProof="0" dirty="0">
                <a:ln>
                  <a:noFill/>
                </a:ln>
                <a:solidFill>
                  <a:srgbClr val="0000FF"/>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The Scriptures teach to resist the devil (Js. 4:7), flee from temptation (II Tim. 2:22), hate sin and avoid the very appearance of evil (Eph. 5:11;       I Thess. 5:22; II Tim. 2:19)</a:t>
            </a:r>
          </a:p>
        </p:txBody>
      </p:sp>
      <p:sp>
        <p:nvSpPr>
          <p:cNvPr id="13" name="Text Box 3">
            <a:extLst>
              <a:ext uri="{FF2B5EF4-FFF2-40B4-BE49-F238E27FC236}">
                <a16:creationId xmlns:a16="http://schemas.microsoft.com/office/drawing/2014/main" id="{327873EA-7FB4-428D-B847-60D264742B19}"/>
              </a:ext>
            </a:extLst>
          </p:cNvPr>
          <p:cNvSpPr txBox="1">
            <a:spLocks noChangeArrowheads="1"/>
          </p:cNvSpPr>
          <p:nvPr/>
        </p:nvSpPr>
        <p:spPr bwMode="auto">
          <a:xfrm>
            <a:off x="-1" y="4524939"/>
            <a:ext cx="3372607" cy="1938992"/>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altLang="en-US" sz="24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To be able to pray like the psalmists we need to prepare by studying God’s word!</a:t>
            </a:r>
          </a:p>
        </p:txBody>
      </p:sp>
    </p:spTree>
    <p:extLst>
      <p:ext uri="{BB962C8B-B14F-4D97-AF65-F5344CB8AC3E}">
        <p14:creationId xmlns:p14="http://schemas.microsoft.com/office/powerpoint/2010/main" val="7688625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Custom 1">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Custom 1">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2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Custom 1">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2306</Words>
  <Application>Microsoft Office PowerPoint</Application>
  <PresentationFormat>On-screen Show (4:3)</PresentationFormat>
  <Paragraphs>193</Paragraphs>
  <Slides>26</Slides>
  <Notes>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26</vt:i4>
      </vt:variant>
    </vt:vector>
  </HeadingPairs>
  <TitlesOfParts>
    <vt:vector size="40" baseType="lpstr">
      <vt:lpstr>Ameretto</vt:lpstr>
      <vt:lpstr>Arial</vt:lpstr>
      <vt:lpstr>Brush Script Std</vt:lpstr>
      <vt:lpstr>Calibri</vt:lpstr>
      <vt:lpstr>Calisto MT</vt:lpstr>
      <vt:lpstr>Rockwell</vt:lpstr>
      <vt:lpstr>Tahoma</vt:lpstr>
      <vt:lpstr>Times New Roman</vt:lpstr>
      <vt:lpstr>Tw Cen MT</vt:lpstr>
      <vt:lpstr>Wingdings</vt:lpstr>
      <vt:lpstr>Damask</vt:lpstr>
      <vt:lpstr>Droplet</vt:lpstr>
      <vt:lpstr>1_Damask</vt:lpstr>
      <vt:lpstr>2_Damask</vt:lpstr>
      <vt:lpstr>Prayer Part 2:  Preparing To Pray Like The Psalmists</vt:lpstr>
      <vt:lpstr>Intro </vt:lpstr>
      <vt:lpstr>Intro </vt:lpstr>
      <vt:lpstr>Intro </vt:lpstr>
      <vt:lpstr>Intro </vt:lpstr>
      <vt:lpstr>Intro </vt:lpstr>
      <vt:lpstr>Studying God’s Word</vt:lpstr>
      <vt:lpstr>Studying God’s Word</vt:lpstr>
      <vt:lpstr>Studying God’s Word</vt:lpstr>
      <vt:lpstr>Living God’s Word</vt:lpstr>
      <vt:lpstr>Living God’s Word</vt:lpstr>
      <vt:lpstr>Living God’s Word</vt:lpstr>
      <vt:lpstr>Living God’s Word</vt:lpstr>
      <vt:lpstr>Having Broken &amp; Contrite Hearts</vt:lpstr>
      <vt:lpstr>Having Broken &amp; Contrite Hearts</vt:lpstr>
      <vt:lpstr>Surrendering to God</vt:lpstr>
      <vt:lpstr>Surrendering to God</vt:lpstr>
      <vt:lpstr>Surrendering to God</vt:lpstr>
      <vt:lpstr>Offering a Sacrifice</vt:lpstr>
      <vt:lpstr>Offering a Sacrifice</vt:lpstr>
      <vt:lpstr>Offering a Sacrifice</vt:lpstr>
      <vt:lpstr>Offering a Sacrifice</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Part 2:  Preparing To Pray Like The Psalmists</dc:title>
  <dc:subject>08/25/2019</dc:subject>
  <dc:creator>Nathan Morrison</dc:creator>
  <dc:description>Adapted from Praying Like The Psalmists by Edwin Crozier, Lesson 5</dc:description>
  <cp:lastModifiedBy>Nathan Morrison</cp:lastModifiedBy>
  <cp:revision>10</cp:revision>
  <dcterms:created xsi:type="dcterms:W3CDTF">2019-08-22T23:48:07Z</dcterms:created>
  <dcterms:modified xsi:type="dcterms:W3CDTF">2019-08-23T19:57:31Z</dcterms:modified>
</cp:coreProperties>
</file>