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FF"/>
    <a:srgbClr val="FFFFFF"/>
    <a:srgbClr val="CCFF33"/>
    <a:srgbClr val="FF0066"/>
    <a:srgbClr val="000000"/>
    <a:srgbClr val="FFCC00"/>
    <a:srgbClr val="FFFF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89072" autoAdjust="0"/>
  </p:normalViewPr>
  <p:slideViewPr>
    <p:cSldViewPr snapToObjects="1">
      <p:cViewPr varScale="1">
        <p:scale>
          <a:sx n="98" d="100"/>
          <a:sy n="98" d="100"/>
        </p:scale>
        <p:origin x="8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4" d="100"/>
          <a:sy n="54" d="100"/>
        </p:scale>
        <p:origin x="-1902" y="-84"/>
      </p:cViewPr>
      <p:guideLst>
        <p:guide orient="horz" pos="2880"/>
        <p:guide pos="2160"/>
      </p:guideLst>
    </p:cSldViewPr>
  </p:notesViewPr>
  <p:gridSpacing cx="76200" cy="76200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7475BC7-FB27-4434-9A86-4C20ECDEE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773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FF9439C-47A6-4F52-82FD-11DA453A1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9014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1988</Words>
  <Application>Microsoft Office PowerPoint</Application>
  <PresentationFormat>On-screen Show (4:3)</PresentationFormat>
  <Paragraphs>195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Ameretto</vt:lpstr>
      <vt:lpstr>Arial</vt:lpstr>
      <vt:lpstr>Bookman Old Style</vt:lpstr>
      <vt:lpstr>Calisto MT</vt:lpstr>
      <vt:lpstr>Rockwell</vt:lpstr>
      <vt:lpstr>Tahoma</vt:lpstr>
      <vt:lpstr>Times New Roman</vt:lpstr>
      <vt:lpstr>Tw Cen MT</vt:lpstr>
      <vt:lpstr>Wingdings</vt:lpstr>
      <vt:lpstr>Droplet</vt:lpstr>
      <vt:lpstr>Damask</vt:lpstr>
      <vt:lpstr>The Shunammite:  “It Is Well”</vt:lpstr>
      <vt:lpstr>Intro </vt:lpstr>
      <vt:lpstr>Intro </vt:lpstr>
      <vt:lpstr>She Was Hospitable</vt:lpstr>
      <vt:lpstr>She Was Hospitable Application:</vt:lpstr>
      <vt:lpstr>She Was Hospitable</vt:lpstr>
      <vt:lpstr>She Was content</vt:lpstr>
      <vt:lpstr>She Was content Application:</vt:lpstr>
      <vt:lpstr>She Was content</vt:lpstr>
      <vt:lpstr>She had faith in god</vt:lpstr>
      <vt:lpstr>She had faith in god</vt:lpstr>
      <vt:lpstr>She had faith in god</vt:lpstr>
      <vt:lpstr>She had faith in god Application:</vt:lpstr>
      <vt:lpstr>She had faith in god</vt:lpstr>
      <vt:lpstr>Conclusion</vt:lpstr>
      <vt:lpstr>Conclusion</vt:lpstr>
      <vt:lpstr>“What Must I Do To Be Saved?”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Shunammite: “It Is Well” (GWS 6)</dc:title>
  <dc:subject>06/09/2019</dc:subject>
  <dc:creator>Nathan Morrison</dc:creator>
  <dc:description>Godly Women Series 2019 Part 6</dc:description>
  <cp:lastModifiedBy>Nathan Morrison</cp:lastModifiedBy>
  <cp:revision>16</cp:revision>
  <dcterms:created xsi:type="dcterms:W3CDTF">2019-06-04T21:37:40Z</dcterms:created>
  <dcterms:modified xsi:type="dcterms:W3CDTF">2019-06-08T21:42:01Z</dcterms:modified>
</cp:coreProperties>
</file>