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8"/>
  </p:notesMasterIdLst>
  <p:sldIdLst>
    <p:sldId id="280" r:id="rId2"/>
    <p:sldId id="257" r:id="rId3"/>
    <p:sldId id="316" r:id="rId4"/>
    <p:sldId id="287" r:id="rId5"/>
    <p:sldId id="271" r:id="rId6"/>
    <p:sldId id="298" r:id="rId7"/>
    <p:sldId id="289" r:id="rId8"/>
    <p:sldId id="302" r:id="rId9"/>
    <p:sldId id="306" r:id="rId10"/>
    <p:sldId id="308" r:id="rId11"/>
    <p:sldId id="312" r:id="rId12"/>
    <p:sldId id="320" r:id="rId13"/>
    <p:sldId id="278" r:id="rId14"/>
    <p:sldId id="318" r:id="rId15"/>
    <p:sldId id="296" r:id="rId16"/>
    <p:sldId id="314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00FF"/>
    <a:srgbClr val="FFCCFF"/>
    <a:srgbClr val="000008"/>
    <a:srgbClr val="91FCFF"/>
    <a:srgbClr val="DB5B73"/>
    <a:srgbClr val="66FF33"/>
    <a:srgbClr val="D12D4C"/>
    <a:srgbClr val="D43A5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00" autoAdjust="0"/>
  </p:normalViewPr>
  <p:slideViewPr>
    <p:cSldViewPr>
      <p:cViewPr varScale="1">
        <p:scale>
          <a:sx n="95" d="100"/>
          <a:sy n="95" d="100"/>
        </p:scale>
        <p:origin x="158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A06B59-31BE-4F70-B012-9EB29B6D7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27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67D7676-1F4B-4014-87A2-A35081E44C46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By Nathan L Morrison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All Scripture given is from NASB unless otherwise stated</a:t>
            </a: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For further study, or if questions, please Call: 804-277-1983 or Visit www.courthousechurchofchrist.com</a:t>
            </a:r>
          </a:p>
          <a:p>
            <a:pPr eaLnBrk="1" hangingPunct="1"/>
            <a:endParaRPr lang="en-US" dirty="0">
              <a:latin typeface="Times New Roman" charset="0"/>
            </a:endParaRPr>
          </a:p>
          <a:p>
            <a:pPr eaLnBrk="1" hangingPunct="1"/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Image: Ruins of a road in Laodicea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A06B59-31BE-4F70-B012-9EB29B6D79E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95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Images:</a:t>
            </a:r>
          </a:p>
          <a:p>
            <a:pPr marL="228600" indent="-228600">
              <a:buAutoNum type="arabicPeriod"/>
            </a:pPr>
            <a:r>
              <a:rPr lang="en-US" dirty="0"/>
              <a:t>Ruins of Laodicea</a:t>
            </a:r>
          </a:p>
          <a:p>
            <a:pPr marL="228600" indent="-228600">
              <a:buAutoNum type="arabicPeriod"/>
            </a:pPr>
            <a:r>
              <a:rPr lang="en-US" dirty="0"/>
              <a:t>Black Ram</a:t>
            </a:r>
          </a:p>
          <a:p>
            <a:pPr marL="228600" indent="-228600">
              <a:buAutoNum type="arabicPeriod"/>
            </a:pPr>
            <a:r>
              <a:rPr lang="en-US" dirty="0"/>
              <a:t>Aqueduct in Laodicea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A06B59-31BE-4F70-B012-9EB29B6D79E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950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16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5691D3-F29F-428D-8CC1-924A186DA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9CB26-C6AB-4329-97FD-51EB55BD5B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385BF-1F2C-4571-B929-FD8D2FF1B8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1B2F46E-A0DB-41D9-BA85-379BDB3220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6F7B0-55C7-4B79-B1A2-FB5496A4D5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DF148B-227E-4555-BE26-3009D52D31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80071-6DC5-45C5-BF75-BBC4E15C02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FA71F-D8EA-4875-8E8A-44478C459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433A5-56AA-4A67-B916-25D439CC64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3914CA7-859A-41E6-B2E4-8DFCBAC32E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2FF462-E61E-4893-B877-CC299849C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DC3B33A-9C0D-4DE3-804A-31DBD236D0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133600"/>
            <a:ext cx="7391400" cy="12954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rgbClr val="FFFF00"/>
                </a:solidFill>
                <a:cs typeface="Times New Roman" charset="0"/>
              </a:rPr>
              <a:t>Text: Rev. 3:14-16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915400" cy="1066800"/>
          </a:xfrm>
        </p:spPr>
        <p:txBody>
          <a:bodyPr/>
          <a:lstStyle/>
          <a:p>
            <a:pPr>
              <a:defRPr/>
            </a:pPr>
            <a:r>
              <a:rPr lang="en-US" sz="4400" b="1" u="sng" dirty="0">
                <a:ln w="76200">
                  <a:solidFill>
                    <a:srgbClr val="FF66CC">
                      <a:alpha val="2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cs typeface="Times New Roman" charset="0"/>
              </a:rPr>
              <a:t>The Church That Made Jesus Sick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7" y="3733800"/>
            <a:ext cx="381952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194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FF66CC"/>
                </a:solidFill>
                <a:cs typeface="Times New Roman" charset="0"/>
              </a:rPr>
              <a:t>The Problem with Being “Lukewarm”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Three reasons Christ hates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luke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-warmness: 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i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in itself is offensive to both God and man!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14634" y="3048000"/>
            <a:ext cx="8610600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I Cor. 15:58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58.  Therefore, my beloved brethren, be steadfast, immovable, always abounding in the work of the Lord, knowing that your toil is not in vain in the Lord.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2129373"/>
            <a:ext cx="8610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b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robs its victim of all possibility of progress!</a:t>
            </a:r>
            <a:endParaRPr lang="en-US" sz="2000" dirty="0">
              <a:solidFill>
                <a:schemeClr val="bg1"/>
              </a:solidFill>
              <a:latin typeface="Tahoma" pitchFamily="34" charset="0"/>
              <a:cs typeface="Times New Roman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66700" y="4705291"/>
            <a:ext cx="8610600" cy="11387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Eph. 4:15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15.  but speaking the truth in love, we are to grow up in all aspects into Him who is the head, even Christ, </a:t>
            </a:r>
          </a:p>
        </p:txBody>
      </p:sp>
    </p:spTree>
    <p:extLst>
      <p:ext uri="{BB962C8B-B14F-4D97-AF65-F5344CB8AC3E}">
        <p14:creationId xmlns:p14="http://schemas.microsoft.com/office/powerpoint/2010/main" val="1712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11" grpId="0" animBg="1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194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48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FF66CC"/>
                </a:solidFill>
                <a:cs typeface="Times New Roman" charset="0"/>
              </a:rPr>
              <a:t>The Problem with Being “Lukewarm”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Three reasons Christ hates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luke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-warmness: 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i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in itself is offensive to both God and man!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99884" y="3810000"/>
            <a:ext cx="8610600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II Tim. 2:21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21.  Therefore, if anyone cleanses himself from these things, he will be a vessel for honor, sanctified, useful to the Master, prepared for every good work.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2129373"/>
            <a:ext cx="8610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i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robs its victim of all possibility of progress!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0" y="2837259"/>
            <a:ext cx="8610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b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kills our possibilities of usefulness!</a:t>
            </a:r>
            <a:endParaRPr lang="en-US" sz="2000" dirty="0">
              <a:solidFill>
                <a:schemeClr val="bg1"/>
              </a:solidFill>
              <a:latin typeface="Tahoma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79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11" grpId="0" animBg="1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194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48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FF66CC"/>
                </a:solidFill>
                <a:cs typeface="Times New Roman" charset="0"/>
              </a:rPr>
              <a:t>The Problem with Being “Lukewarm”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Three reasons Christ hates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luke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-warmness: 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b="1" i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b="1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in itself is offensive to both God and man!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04800" y="2129373"/>
            <a:ext cx="8610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b="1" i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b="1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robs its victim of all possibility of progress!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04800" y="2837259"/>
            <a:ext cx="86106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b="1" i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b="1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kills our possibilities of usefulness!</a:t>
            </a:r>
            <a:endParaRPr lang="en-US" sz="2000" i="1" dirty="0">
              <a:solidFill>
                <a:schemeClr val="bg1"/>
              </a:solidFill>
              <a:latin typeface="Tahoma" pitchFamily="34" charset="0"/>
              <a:cs typeface="Times New Roman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89973" y="4634841"/>
            <a:ext cx="8725427" cy="9048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For their being lukewarm, Jesus would vomit them out!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Their souls were in danger!</a:t>
            </a:r>
          </a:p>
        </p:txBody>
      </p:sp>
    </p:spTree>
    <p:extLst>
      <p:ext uri="{BB962C8B-B14F-4D97-AF65-F5344CB8AC3E}">
        <p14:creationId xmlns:p14="http://schemas.microsoft.com/office/powerpoint/2010/main" val="360289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807804" y="6629400"/>
            <a:ext cx="3581400" cy="19878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199"/>
            <a:ext cx="9144000" cy="8424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u="sng" dirty="0">
                <a:solidFill>
                  <a:schemeClr val="bg2">
                    <a:lumMod val="75000"/>
                  </a:schemeClr>
                </a:solidFill>
                <a:cs typeface="Times New Roman" charset="0"/>
              </a:rPr>
              <a:t>Conclusion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Once a group or individual recognizes they are “lukewarm” and have made Christ sick, </a:t>
            </a:r>
            <a:r>
              <a:rPr lang="en-US" sz="32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is there a cure?</a:t>
            </a:r>
            <a:endParaRPr lang="en-US" sz="2000" b="1" i="1" u="sng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74B5CA-8B61-41DB-B573-7F6A7CBFC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191" y="2712660"/>
            <a:ext cx="5185618" cy="3866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807804" y="6629400"/>
            <a:ext cx="3581400" cy="19878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199"/>
            <a:ext cx="9144000" cy="8424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u="sng" dirty="0">
                <a:solidFill>
                  <a:schemeClr val="bg2">
                    <a:lumMod val="75000"/>
                  </a:schemeClr>
                </a:solidFill>
                <a:cs typeface="Times New Roman" charset="0"/>
              </a:rPr>
              <a:t>Conclusion 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93203" y="1070928"/>
            <a:ext cx="86106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Jesus gave the cure to the church at Laodicea –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“Be zealous and repent!” (Rev. 3:17-22)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Gold refined by fire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– Js. 1:2-3; </a:t>
            </a:r>
          </a:p>
          <a:p>
            <a:pPr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tabLst>
                <a:tab pos="461963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	I Pet. 1:6-9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93203" y="2901143"/>
            <a:ext cx="86106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White garments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– I Cor. 6:18; </a:t>
            </a:r>
          </a:p>
          <a:p>
            <a:pPr lvl="1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Col. 3:5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93203" y="3862038"/>
            <a:ext cx="8610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Eye salve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– I Pet. 5:8-9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63A6132-C67C-48BB-8625-219627D82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36799"/>
            <a:ext cx="4301076" cy="4286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B7F8757C-2868-44A2-8418-563E0D533920}"/>
              </a:ext>
            </a:extLst>
          </p:cNvPr>
          <p:cNvGrpSpPr/>
          <p:nvPr/>
        </p:nvGrpSpPr>
        <p:grpSpPr>
          <a:xfrm>
            <a:off x="1819340" y="2406584"/>
            <a:ext cx="5548389" cy="4137079"/>
            <a:chOff x="1819340" y="2406584"/>
            <a:chExt cx="5548389" cy="413707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9340" y="2406584"/>
              <a:ext cx="5548389" cy="413707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8D5760A-A02C-48E7-8508-EC19E1E77359}"/>
                </a:ext>
              </a:extLst>
            </p:cNvPr>
            <p:cNvSpPr txBox="1"/>
            <p:nvPr/>
          </p:nvSpPr>
          <p:spPr>
            <a:xfrm>
              <a:off x="4191000" y="4193657"/>
              <a:ext cx="1524776" cy="523220"/>
            </a:xfrm>
            <a:prstGeom prst="rect">
              <a:avLst/>
            </a:prstGeom>
            <a:noFill/>
          </p:spPr>
          <p:txBody>
            <a:bodyPr wrap="none" rtlCol="0">
              <a:prstTxWarp prst="textChevron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0000FF"/>
                  </a:solidFill>
                </a:rPr>
                <a:t>Repent!</a:t>
              </a: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667000" y="6629400"/>
            <a:ext cx="3581400" cy="228600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8853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u="sng" dirty="0">
                <a:solidFill>
                  <a:schemeClr val="bg2">
                    <a:lumMod val="75000"/>
                  </a:schemeClr>
                </a:solidFill>
                <a:cs typeface="Times New Roman" charset="0"/>
              </a:rPr>
              <a:t>Conclusion 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04800" y="5638800"/>
            <a:ext cx="8577470" cy="9048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In a land of wealth and comfort, let us do all we can to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not be a church that makes Jesus Christ sick!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4800" y="1116412"/>
            <a:ext cx="8676861" cy="1791260"/>
          </a:xfrm>
          <a:prstGeom prst="rect">
            <a:avLst/>
          </a:prstGeom>
          <a:solidFill>
            <a:srgbClr val="91FCFF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There are congregations who take pride in the wrong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things: material wealth, rather than their spiritual 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wealth; their numbers, rather than spiritual growth!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They become lukewarm!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66CC"/>
          </a:solidFill>
        </p:spPr>
        <p:txBody>
          <a:bodyPr/>
          <a:lstStyle/>
          <a:p>
            <a:pPr algn="ctr" eaLnBrk="1" hangingPunct="1"/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95300" y="1232185"/>
            <a:ext cx="838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13:35; Acts 2:38)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8915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Child: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Calisto MT" pitchFamily="18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Calisto MT" pitchFamily="18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781300" y="6629400"/>
            <a:ext cx="3581400" cy="212324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The Church That Made Jesus Sick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9048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u="sng" dirty="0">
                <a:solidFill>
                  <a:schemeClr val="bg2">
                    <a:lumMod val="75000"/>
                  </a:schemeClr>
                </a:solidFill>
                <a:cs typeface="Times New Roman" charset="0"/>
              </a:rPr>
              <a:t>Intro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1014139"/>
            <a:ext cx="8839200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Saints are called upon to be “blameless and innocent,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children of God above reproach in the midst of a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crooked and perverse generation” (Phil. 2:15)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04800" y="2754969"/>
            <a:ext cx="8610600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There was a church that didn’t do that, but became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hardly distinguishable from the world around it, and it 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made Christ sick!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4E721F1-4E73-48AD-A0AC-87C8BCD3AA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4100066"/>
            <a:ext cx="4191000" cy="25293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arge stone building&#10;&#10;Description automatically generated">
            <a:extLst>
              <a:ext uri="{FF2B5EF4-FFF2-40B4-BE49-F238E27FC236}">
                <a16:creationId xmlns:a16="http://schemas.microsoft.com/office/drawing/2014/main" id="{6216EB71-43CA-4E41-B238-17528D512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00225"/>
            <a:ext cx="7620000" cy="505777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781300" y="6629400"/>
            <a:ext cx="3581400" cy="212324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The Church That Made Jesus Sick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9048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u="sng" dirty="0">
                <a:solidFill>
                  <a:schemeClr val="bg2">
                    <a:lumMod val="75000"/>
                  </a:schemeClr>
                </a:solidFill>
                <a:cs typeface="Times New Roman" charset="0"/>
              </a:rPr>
              <a:t>Intro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66700" y="1066800"/>
            <a:ext cx="8610600" cy="24929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Rev. 3:14-16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14.  "To the angel of the church in Laodicea write: The Amen, the faithful and true Witness, the Beginning of the creation of God, says this: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15.  'I know your deeds, that you are neither cold nor hot; I wish that you were cold or hot.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16.  'So because you are lukewarm, and neither hot nor cold, I will spit you out of My mouth.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62000" y="3746012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“Spit” = 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emeo &lt;</a:t>
            </a:r>
            <a:r>
              <a:rPr lang="en-US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em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-eh’-o&gt; (G1692):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“to vomit (NKJ); Spit (NAS); (will) spue” (KJV)</a:t>
            </a:r>
            <a:endParaRPr lang="en-US" sz="2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8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438400" y="6629400"/>
            <a:ext cx="3581400" cy="22194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b="1" u="sng" dirty="0">
                <a:solidFill>
                  <a:schemeClr val="bg2">
                    <a:lumMod val="75000"/>
                  </a:schemeClr>
                </a:solidFill>
                <a:cs typeface="Times New Roman" charset="0"/>
              </a:rPr>
              <a:t>Intro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Jesus expressed emotion on earth, but not like here:  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Christ expressed compassion both over spiritual weakness </a:t>
            </a: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(Mt. 9:36)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and over physical needs </a:t>
            </a: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(Mt. 15:32).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Christ expressed grief </a:t>
            </a: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(Jn. 11:33-35: Mourned with those who mourned, wept even).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Christ expressed anger </a:t>
            </a:r>
            <a:r>
              <a:rPr lang="en-US" sz="2000" i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(Mk. 3:5; Jn. 2:14-15).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35974" y="3023414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Here we see Him as being sick to the point of vomiting!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3810000"/>
            <a:ext cx="868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Who is Jesus addressing?   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The church in Laodicea! (Col. 2:1; 4:13, 15, 16 – Early 50’s AD)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Nothing good to say about them!</a:t>
            </a:r>
            <a:endParaRPr lang="en-US" sz="2000" i="1" dirty="0">
              <a:solidFill>
                <a:schemeClr val="bg1"/>
              </a:solidFill>
              <a:latin typeface="Tahoma" pitchFamily="34" charset="0"/>
              <a:cs typeface="Times New Roman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8600" y="5396805"/>
            <a:ext cx="8610600" cy="9048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What went wrong to cause a church to make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 Jesus sick?!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8600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0000FF"/>
                </a:solidFill>
                <a:cs typeface="Times New Roman" charset="0"/>
              </a:rPr>
              <a:t>Laodicea – What Went Wrong?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9906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Laodicea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Laodicea was founded about 250 B.C. by Antiochus II of Syria (Seleucid), and was named after his wife Laodice who according to history later poisoned him!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45165" y="2437150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The city was located about one hundred miles due east of Ephesus, nine miles west of Colossae.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45165" y="3051385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Because the great Roman road ran through its center it was an important trade city!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750" y="3862566"/>
            <a:ext cx="4365101" cy="26344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04" y="3806615"/>
            <a:ext cx="4137564" cy="27463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3585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8600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199"/>
            <a:ext cx="9144000" cy="83099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0000FF"/>
                </a:solidFill>
                <a:cs typeface="Times New Roman" charset="0"/>
              </a:rPr>
              <a:t>Laodicea – What Went Wrong?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Laodicea was actually known for 4 things:  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Great wealth –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Refused aid from Rome after AD 61 earthquake 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28600" y="1676742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Famous glossy black wool (dye) –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Exported throughout the world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58" y="4419600"/>
            <a:ext cx="2781300" cy="20881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4428514"/>
            <a:ext cx="2514600" cy="2070354"/>
          </a:xfrm>
          <a:prstGeom prst="rect">
            <a:avLst/>
          </a:prstGeom>
        </p:spPr>
      </p:pic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28600" y="2076852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Medical School –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Eye and ear salves (treated most eye diseases)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28600" y="2476962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Hot Springs Water Supply – </a:t>
            </a: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Aqueduct from 5 miles away created lukewarm, nauseating water by the time it reached the city!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457" y="4419600"/>
            <a:ext cx="2790904" cy="2093178"/>
          </a:xfrm>
          <a:prstGeom prst="rect">
            <a:avLst/>
          </a:prstGeom>
        </p:spPr>
      </p:pic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28600" y="3276599"/>
            <a:ext cx="8686800" cy="904863"/>
          </a:xfrm>
          <a:prstGeom prst="rect">
            <a:avLst/>
          </a:prstGeom>
          <a:solidFill>
            <a:srgbClr val="91FCFF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Other than some water problems it sounded like a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fairly decent place to live and raise a family!  </a:t>
            </a:r>
          </a:p>
        </p:txBody>
      </p:sp>
    </p:spTree>
    <p:extLst>
      <p:ext uri="{BB962C8B-B14F-4D97-AF65-F5344CB8AC3E}">
        <p14:creationId xmlns:p14="http://schemas.microsoft.com/office/powerpoint/2010/main" val="119005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10" grpId="0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194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9048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0000FF"/>
                </a:solidFill>
                <a:cs typeface="Times New Roman" charset="0"/>
              </a:rPr>
              <a:t>Laodicea – What Went Wrong?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The Problem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The problem wasn’t geographic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The problem wasn’t a slumping economy 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72844" y="2133600"/>
            <a:ext cx="86106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The problem was a “spiritual problem”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4744" y="2743200"/>
            <a:ext cx="8686800" cy="1791260"/>
          </a:xfrm>
          <a:prstGeom prst="rect">
            <a:avLst/>
          </a:prstGeom>
          <a:solidFill>
            <a:srgbClr val="91FCFF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Jesus didn’t fault them for their organization, 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their doctrine,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or immorality, but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rather His 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gut-wrenching disgust came from their 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“Half-hearted commitment”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28600" y="5181600"/>
            <a:ext cx="8610600" cy="9048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Jesus Christ condemned them for being “lukewarm,”</a:t>
            </a:r>
          </a:p>
          <a:p>
            <a:pPr marL="457200" indent="-457200" algn="ctr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indifferent!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52" grpId="0"/>
      <p:bldP spid="8" grpId="0" animBg="1"/>
      <p:bldP spid="1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194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FF66CC"/>
                </a:solidFill>
                <a:cs typeface="Times New Roman" charset="0"/>
              </a:rPr>
              <a:t>The Problem with Being “Lukewarm”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The church being “Lukewarm” made Christ sick –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He would rather they were cold or hot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Why cold? 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299884" y="2253713"/>
            <a:ext cx="8610601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If cold, then they wouldn’t even pretend to belong to Him, but they would admit they belong to the world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22005" y="2955388"/>
            <a:ext cx="86106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If hot, then they would be declaring to the world they belong to Christ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77760" y="4601497"/>
            <a:ext cx="8610600" cy="11387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II Tim. 3:5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5.  holding to a form of godliness, although they have denied its power; Avoid such men as these.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99883" y="3365810"/>
            <a:ext cx="86106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Lukewarm meant they were indifferent! </a:t>
            </a:r>
          </a:p>
          <a:p>
            <a:pPr lvl="1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	</a:t>
            </a:r>
            <a:r>
              <a:rPr lang="en-US" sz="2000" b="1" i="1" u="sng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Not against Christ, but not for Him! </a:t>
            </a:r>
          </a:p>
        </p:txBody>
      </p:sp>
    </p:spTree>
    <p:extLst>
      <p:ext uri="{BB962C8B-B14F-4D97-AF65-F5344CB8AC3E}">
        <p14:creationId xmlns:p14="http://schemas.microsoft.com/office/powerpoint/2010/main" val="27281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57352" grpId="0"/>
      <p:bldP spid="57353" grpId="0"/>
      <p:bldP spid="11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14600" y="6629400"/>
            <a:ext cx="3581400" cy="221942"/>
          </a:xfrm>
        </p:spPr>
        <p:txBody>
          <a:bodyPr/>
          <a:lstStyle/>
          <a:p>
            <a:pPr algn="ctr">
              <a:defRPr/>
            </a:pPr>
            <a:r>
              <a:rPr lang="en-US"/>
              <a:t>The Church That Made Jesus Sick</a:t>
            </a:r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83397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u="sng" dirty="0">
                <a:solidFill>
                  <a:srgbClr val="FF66CC"/>
                </a:solidFill>
                <a:cs typeface="Times New Roman" charset="0"/>
              </a:rPr>
              <a:t>The Problem with Being “Lukewarm”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10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Three reasons Christ hates </a:t>
            </a: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luke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imes New Roman" charset="0"/>
              </a:rPr>
              <a:t>-warmness: </a:t>
            </a:r>
            <a:endParaRPr lang="en-US" sz="2000" b="1" i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cs typeface="Times New Roman" charset="0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15000"/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He hates </a:t>
            </a:r>
            <a:r>
              <a:rPr lang="en-US" sz="2000" b="1" dirty="0" err="1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luke</a:t>
            </a:r>
            <a:r>
              <a:rPr lang="en-US" sz="20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-warmness because it in itself is offensive to both God and man!</a:t>
            </a:r>
            <a:endParaRPr lang="en-US" sz="2000" dirty="0">
              <a:solidFill>
                <a:schemeClr val="bg1"/>
              </a:solidFill>
              <a:latin typeface="Tahoma" pitchFamily="34" charset="0"/>
              <a:cs typeface="Times New Roman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4800" y="2286000"/>
            <a:ext cx="8610600" cy="317009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imes New Roman" charset="0"/>
              </a:rPr>
              <a:t>Titus 2:11-14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11.  For the grace of God has appeared, bringing salvation to all men,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12.  instructing us to deny ungodliness and worldly desires and to live sensibly, righteously and godly in the present age,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13.  looking for the blessed hope and the appearing of the glory of our great God and Savior, Christ Jesus,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imes New Roman" charset="0"/>
              </a:rPr>
              <a:t>14.  who gave Himself for us to redeem us from every lawless deed, and to purify for Himself a people for His own possession, zealous for good deeds.</a:t>
            </a:r>
          </a:p>
        </p:txBody>
      </p:sp>
    </p:spTree>
    <p:extLst>
      <p:ext uri="{BB962C8B-B14F-4D97-AF65-F5344CB8AC3E}">
        <p14:creationId xmlns:p14="http://schemas.microsoft.com/office/powerpoint/2010/main" val="360472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1948</TotalTime>
  <Words>1391</Words>
  <Application>Microsoft Office PowerPoint</Application>
  <PresentationFormat>On-screen Show (4:3)</PresentationFormat>
  <Paragraphs>145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Ameretto</vt:lpstr>
      <vt:lpstr>Arial</vt:lpstr>
      <vt:lpstr>Calisto MT</vt:lpstr>
      <vt:lpstr>Tahoma</vt:lpstr>
      <vt:lpstr>Times New Roman</vt:lpstr>
      <vt:lpstr>Wingdings</vt:lpstr>
      <vt:lpstr>Wingdings 2</vt:lpstr>
      <vt:lpstr>Paper</vt:lpstr>
      <vt:lpstr>The Church That Made Jesus Sick</vt:lpstr>
      <vt:lpstr>Intro</vt:lpstr>
      <vt:lpstr>Intro</vt:lpstr>
      <vt:lpstr>Intro</vt:lpstr>
      <vt:lpstr>Laodicea – What Went Wrong?</vt:lpstr>
      <vt:lpstr>Laodicea – What Went Wrong?</vt:lpstr>
      <vt:lpstr>Laodicea – What Went Wrong?</vt:lpstr>
      <vt:lpstr>The Problem with Being “Lukewarm”</vt:lpstr>
      <vt:lpstr>The Problem with Being “Lukewarm”</vt:lpstr>
      <vt:lpstr>The Problem with Being “Lukewarm”</vt:lpstr>
      <vt:lpstr>The Problem with Being “Lukewarm”</vt:lpstr>
      <vt:lpstr>The Problem with Being “Lukewarm”</vt:lpstr>
      <vt:lpstr>Conclusion </vt:lpstr>
      <vt:lpstr>Conclusion </vt:lpstr>
      <vt:lpstr>Conclusion </vt:lpstr>
      <vt:lpstr>“What Must I Do To Be Saved?”</vt:lpstr>
    </vt:vector>
  </TitlesOfParts>
  <Company>Hebron Lane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That Made Jesus Sick</dc:title>
  <dc:subject>02/03/2019</dc:subject>
  <dc:creator>DarkWolf</dc:creator>
  <cp:lastModifiedBy>Nathan Morrison</cp:lastModifiedBy>
  <cp:revision>24</cp:revision>
  <dcterms:created xsi:type="dcterms:W3CDTF">2002-11-17T21:17:36Z</dcterms:created>
  <dcterms:modified xsi:type="dcterms:W3CDTF">2019-02-05T19:02:32Z</dcterms:modified>
</cp:coreProperties>
</file>