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1" r:id="rId1"/>
  </p:sldMasterIdLst>
  <p:notesMasterIdLst>
    <p:notesMasterId r:id="rId12"/>
  </p:notesMasterIdLst>
  <p:handoutMasterIdLst>
    <p:handoutMasterId r:id="rId13"/>
  </p:handoutMasterIdLst>
  <p:sldIdLst>
    <p:sldId id="256" r:id="rId2"/>
    <p:sldId id="420" r:id="rId3"/>
    <p:sldId id="335" r:id="rId4"/>
    <p:sldId id="503" r:id="rId5"/>
    <p:sldId id="464" r:id="rId6"/>
    <p:sldId id="496" r:id="rId7"/>
    <p:sldId id="500" r:id="rId8"/>
    <p:sldId id="501" r:id="rId9"/>
    <p:sldId id="455" r:id="rId10"/>
    <p:sldId id="43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006600"/>
    <a:srgbClr val="0000FF"/>
    <a:srgbClr val="FF0066"/>
    <a:srgbClr val="FFFFFF"/>
    <a:srgbClr val="FFCC00"/>
    <a:srgbClr val="66FFFF"/>
    <a:srgbClr val="CCFF33"/>
    <a:srgbClr val="FFFF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3" autoAdjust="0"/>
    <p:restoredTop sz="86410" autoAdjust="0"/>
  </p:normalViewPr>
  <p:slideViewPr>
    <p:cSldViewPr snapToObjects="1">
      <p:cViewPr varScale="1">
        <p:scale>
          <a:sx n="95" d="100"/>
          <a:sy n="95" d="100"/>
        </p:scale>
        <p:origin x="158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54" d="100"/>
          <a:sy n="54" d="100"/>
        </p:scale>
        <p:origin x="-190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A Specific Request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Prepared by Nathan L Morrison / 05-14-06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83D35438-DCBD-452B-9E39-EEDED13322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471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A Specific Request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Prepared by Nathan L Morrison / 05-14-06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BB457A0-0CEB-4730-895F-EC77421788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21683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</a:rPr>
              <a:t>A Specific Request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</a:rPr>
              <a:t>Prepared by Nathan L Morrison / 05-14-06</a:t>
            </a: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CFFC8A-ADCB-4871-90E4-4569F7C04C85}" type="slidenum">
              <a:rPr lang="en-US" smtClean="0">
                <a:latin typeface="Times New Roman" pitchFamily="18" charset="0"/>
              </a:rPr>
              <a:pPr eaLnBrk="1" hangingPunct="1"/>
              <a:t>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/>
              <a:t>Prepared By Nathan L Morrison</a:t>
            </a:r>
          </a:p>
          <a:p>
            <a:pPr eaLnBrk="1" hangingPunct="1"/>
            <a:r>
              <a:rPr lang="en-US" dirty="0"/>
              <a:t>All Scripture given is from NASB unless otherwise stated</a:t>
            </a:r>
          </a:p>
          <a:p>
            <a:pPr eaLnBrk="1" hangingPunct="1"/>
            <a:endParaRPr lang="en-US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For further study, or if questions, please Call: 804-277-1983 or Visit www.courthousechurchofchrist.com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Based on a lesson by Baxter </a:t>
            </a:r>
            <a:r>
              <a:rPr lang="en-US" dirty="0" err="1"/>
              <a:t>Exum</a:t>
            </a:r>
            <a:r>
              <a:rPr lang="en-US" dirty="0"/>
              <a:t> (</a:t>
            </a:r>
            <a:r>
              <a:rPr lang="en-US" sz="1200" b="0" i="0" u="sng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church@fourlakescoc.org) </a:t>
            </a:r>
          </a:p>
          <a:p>
            <a:pPr eaLnBrk="1" hangingPunct="1"/>
            <a:endParaRPr lang="en-US" sz="1200" b="0" i="0" u="sng" strike="noStrike" kern="1200" baseline="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CA56929-04EA-4D56-B721-08B52E09F4C2}" type="slidenum">
              <a:rPr lang="en-US" smtClean="0">
                <a:cs typeface="Arial" pitchFamily="34" charset="0"/>
              </a:rPr>
              <a:pPr/>
              <a:t>10</a:t>
            </a:fld>
            <a:endParaRPr lang="en-US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</a:rPr>
              <a:t>A Specific Request</a:t>
            </a:r>
          </a:p>
        </p:txBody>
      </p:sp>
      <p:sp>
        <p:nvSpPr>
          <p:cNvPr id="2355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</a:rPr>
              <a:t>Prepared by Nathan L Morrison / 05-14-06</a:t>
            </a:r>
          </a:p>
        </p:txBody>
      </p:sp>
      <p:sp>
        <p:nvSpPr>
          <p:cNvPr id="2355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16C2432-7625-4D60-A795-B491AE24B3B8}" type="slidenum">
              <a:rPr lang="en-US" smtClean="0">
                <a:latin typeface="Times New Roman" pitchFamily="18" charset="0"/>
              </a:rPr>
              <a:pPr eaLnBrk="1" hangingPunct="1"/>
              <a:t>2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35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b="1" i="1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</a:rPr>
              <a:t>A Specific Request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</a:rPr>
              <a:t>Prepared by Nathan L Morrison / 05-14-06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E8B925-3E03-408D-8A61-03DEFBA01A3E}" type="slidenum">
              <a:rPr lang="en-US" smtClean="0">
                <a:latin typeface="Times New Roman" pitchFamily="18" charset="0"/>
              </a:rPr>
              <a:pPr eaLnBrk="1" hangingPunct="1"/>
              <a:t>3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</a:rPr>
              <a:t>A Specific Request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</a:rPr>
              <a:t>Prepared by Nathan L Morrison / 05-14-06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E8B925-3E03-408D-8A61-03DEFBA01A3E}" type="slidenum">
              <a:rPr lang="en-US" smtClean="0">
                <a:latin typeface="Times New Roman" pitchFamily="18" charset="0"/>
              </a:rPr>
              <a:pPr eaLnBrk="1" hangingPunct="1"/>
              <a:t>4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998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</a:rPr>
              <a:t>A Specific Request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</a:rPr>
              <a:t>Prepared by Nathan L Morrison / 05-14-06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E8B925-3E03-408D-8A61-03DEFBA01A3E}" type="slidenum">
              <a:rPr lang="en-US" smtClean="0">
                <a:latin typeface="Times New Roman" pitchFamily="18" charset="0"/>
              </a:rPr>
              <a:pPr eaLnBrk="1" hangingPunct="1"/>
              <a:t>5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</a:rPr>
              <a:t>A Specific Request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</a:rPr>
              <a:t>Prepared by Nathan L Morrison / 05-14-06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E8B925-3E03-408D-8A61-03DEFBA01A3E}" type="slidenum">
              <a:rPr lang="en-US" smtClean="0">
                <a:latin typeface="Times New Roman" pitchFamily="18" charset="0"/>
              </a:rPr>
              <a:pPr eaLnBrk="1" hangingPunct="1"/>
              <a:t>6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</a:rPr>
              <a:t>A Specific Request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</a:rPr>
              <a:t>Prepared by Nathan L Morrison / 05-14-06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E8B925-3E03-408D-8A61-03DEFBA01A3E}" type="slidenum">
              <a:rPr lang="en-US" smtClean="0">
                <a:latin typeface="Times New Roman" pitchFamily="18" charset="0"/>
              </a:rPr>
              <a:pPr eaLnBrk="1" hangingPunct="1"/>
              <a:t>7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</a:rPr>
              <a:t>A Specific Request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</a:rPr>
              <a:t>Prepared by Nathan L Morrison / 05-14-06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E8B925-3E03-408D-8A61-03DEFBA01A3E}" type="slidenum">
              <a:rPr lang="en-US" smtClean="0">
                <a:latin typeface="Times New Roman" pitchFamily="18" charset="0"/>
              </a:rPr>
              <a:pPr eaLnBrk="1" hangingPunct="1"/>
              <a:t>8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latin typeface="Times New Roman" pitchFamily="18" charset="0"/>
              </a:rPr>
              <a:t>A Specific Request</a:t>
            </a:r>
          </a:p>
        </p:txBody>
      </p:sp>
      <p:sp>
        <p:nvSpPr>
          <p:cNvPr id="327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latin typeface="Times New Roman" pitchFamily="18" charset="0"/>
              </a:rPr>
              <a:t>Prepared by Nathan L Morrison / 05-14-06</a:t>
            </a:r>
          </a:p>
        </p:txBody>
      </p:sp>
      <p:sp>
        <p:nvSpPr>
          <p:cNvPr id="327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5A6251F-DE3E-4B01-9E09-0DD6CD852054}" type="slidenum">
              <a:rPr lang="en-US">
                <a:latin typeface="Times New Roman" pitchFamily="18" charset="0"/>
              </a:rPr>
              <a:pPr/>
              <a:t>9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27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What Jairus' Daughter Saw In Her Father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71442-D263-4E57-8794-6D8B84C3E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521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What Jairus' Daughter Saw In Her Father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8610F-BE18-4CA2-AB88-48EB84BB55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092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What Jairus' Daughter Saw In Her Father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A3452-29A0-44AD-BE32-40D6AEBC74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882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What Jairus' Daughter Saw In Her Father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1D40F-CDE9-4878-9B49-DEF543D30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452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What Jairus' Daughter Saw In Her Father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EB038-009F-4C6B-B703-04AD144E7B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421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What Jairus' Daughter Saw In Her Father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59E4D-00B4-481C-AB13-19EB45667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11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What Jairus' Daughter Saw In Her Father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5EFCD-9C6C-4147-B06A-DCF40698C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301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What Jairus' Daughter Saw In Her Father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9DE35-FD20-4B5F-B8A9-510BB00B70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65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What Jairus' Daughter Saw In Her Father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BDCCD-7977-4C8B-AA80-4E1BC3994A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39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What Jairus' Daughter Saw In Her Father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FA57C-8961-4C81-B634-71EE8D25A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65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What Jairus' Daughter Saw In Her Father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7F478-5094-4801-A65A-CD2212D39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92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What Jairus' Daughter Saw In Her Father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F9E30777-CF0B-4E0A-871B-B8F88C650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0" r:id="rId2"/>
    <p:sldLayoutId id="2147483749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50" r:id="rId9"/>
    <p:sldLayoutId id="2147483746" r:id="rId10"/>
    <p:sldLayoutId id="2147483747" r:id="rId11"/>
  </p:sldLayoutIdLst>
  <p:hf sldNum="0" hdr="0" dt="0"/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21377" y="1984664"/>
            <a:ext cx="9148762" cy="1066800"/>
          </a:xfrm>
        </p:spPr>
        <p:txBody>
          <a:bodyPr rtlCol="0">
            <a:normAutofit/>
          </a:bodyPr>
          <a:lstStyle/>
          <a:p>
            <a:pPr algn="ctr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en-US" sz="40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Text: Lk. 8:40-56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21377" y="0"/>
            <a:ext cx="9148762" cy="1981200"/>
          </a:xfrm>
        </p:spPr>
        <p:txBody>
          <a:bodyPr/>
          <a:lstStyle/>
          <a:p>
            <a:pPr marL="18288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en-US" sz="6000" u="sng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What Jairus' Daughter </a:t>
            </a:r>
            <a:br>
              <a:rPr lang="en-US" sz="6000" u="sng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sz="6000" u="sng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Saw In Her Father</a:t>
            </a:r>
          </a:p>
        </p:txBody>
      </p:sp>
      <p:pic>
        <p:nvPicPr>
          <p:cNvPr id="2" name="Picture 2" descr="http://1.bp.blogspot.com/-gimk_6A4Y_k/Tx4xPr_PWTI/AAAAAAAAAiI/mWot-fAfWTo/s1600/jairus-daught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863331"/>
            <a:ext cx="5029200" cy="4004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ChangeArrowheads="1"/>
          </p:cNvSpPr>
          <p:nvPr/>
        </p:nvSpPr>
        <p:spPr bwMode="auto">
          <a:xfrm>
            <a:off x="0" y="5004619"/>
            <a:ext cx="91440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rgbClr val="FFFF00"/>
          </a:solidFill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sz="4600" b="1" u="sng" dirty="0">
                <a:solidFill>
                  <a:srgbClr val="0000FF"/>
                </a:solidFill>
                <a:effectLst/>
                <a:latin typeface="Ameretto"/>
              </a:rPr>
              <a:t>“What Must I Do To Be Saved?”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96925" indent="-571500" algn="ctr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Hear The Gospel (Jn. 5:24; Rom. 10:17)</a:t>
            </a:r>
          </a:p>
          <a:p>
            <a:pPr marL="796925" indent="-571500" algn="ctr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Believe In Christ (Jn. 3:16-18; Jn. 8:24)</a:t>
            </a:r>
          </a:p>
          <a:p>
            <a:pPr marL="796925" indent="-571500" algn="ctr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Repent Of Sins (Lk. 13:35; Acts 2:38)</a:t>
            </a:r>
          </a:p>
          <a:p>
            <a:pPr marL="796925" indent="-571500" algn="ctr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Confess Christ (Mt. 10:32; Rom. 10:10)</a:t>
            </a:r>
          </a:p>
          <a:p>
            <a:pPr marL="796925" indent="-571500" algn="ctr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 Baptized (Mk. 16:16; Acts 22:16)</a:t>
            </a:r>
          </a:p>
          <a:p>
            <a:pPr marL="796925" indent="-571500" algn="ctr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Remain Faithful (Jn. 8:31; Rev. 2:10)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0" y="4972456"/>
            <a:ext cx="91440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0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sto MT" pitchFamily="18" charset="0"/>
              </a:rPr>
              <a:t>For The Erring Child: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sto MT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Repent (Acts 8:22), Confess (I Jn. 1:9),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Pray (Acts 8:22)</a:t>
            </a:r>
          </a:p>
        </p:txBody>
      </p:sp>
      <p:sp>
        <p:nvSpPr>
          <p:cNvPr id="11270" name="Line 5"/>
          <p:cNvSpPr>
            <a:spLocks noChangeShapeType="1"/>
          </p:cNvSpPr>
          <p:nvPr/>
        </p:nvSpPr>
        <p:spPr bwMode="auto">
          <a:xfrm>
            <a:off x="533400" y="838200"/>
            <a:ext cx="815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577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210000">
        <p14:shred/>
      </p:transition>
    </mc:Choice>
    <mc:Fallback xmlns="">
      <p:transition spd="slow" advTm="2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61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-29497" y="6486936"/>
            <a:ext cx="3352800" cy="365125"/>
          </a:xfrm>
        </p:spPr>
        <p:txBody>
          <a:bodyPr/>
          <a:lstStyle/>
          <a:p>
            <a:pPr>
              <a:defRPr/>
            </a:pPr>
            <a:r>
              <a:rPr lang="en-US"/>
              <a:t>What Jairus' Daughter Saw In Her Father</a:t>
            </a:r>
            <a:endParaRPr lang="en-US" dirty="0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7374" y="0"/>
            <a:ext cx="9144000" cy="533400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en-US" sz="4000" u="sng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Intro 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76199" y="2159233"/>
            <a:ext cx="3810001" cy="41549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002060"/>
            </a:solidFill>
          </a:ln>
          <a:effectLst/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Ps. 127:3-5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006600"/>
                </a:solidFill>
                <a:latin typeface="Tahoma" pitchFamily="34" charset="0"/>
                <a:cs typeface="Times New Roman" pitchFamily="18" charset="0"/>
              </a:rPr>
              <a:t>3.  Behold, children are a gift of the LORD, The fruit of the womb is a reward.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006600"/>
                </a:solidFill>
                <a:latin typeface="Tahoma" pitchFamily="34" charset="0"/>
                <a:cs typeface="Times New Roman" pitchFamily="18" charset="0"/>
              </a:rPr>
              <a:t>4.  Like arrows in the hand of a warrior, So are the children of one's youth.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006600"/>
                </a:solidFill>
                <a:latin typeface="Tahoma" pitchFamily="34" charset="0"/>
                <a:cs typeface="Times New Roman" pitchFamily="18" charset="0"/>
              </a:rPr>
              <a:t>5.  How blessed is the man whose quiver is full of them; They will not be ashamed When they speak with their enemies in the gate.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-24378" y="701859"/>
            <a:ext cx="918312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For parents, children are an enormous blessing! </a:t>
            </a:r>
          </a:p>
          <a:p>
            <a:pPr algn="ctr" eaLnBrk="1" hangingPunct="1"/>
            <a:r>
              <a:rPr lang="en-US" sz="2400" b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(Ps. 127:3-5)</a:t>
            </a:r>
          </a:p>
        </p:txBody>
      </p:sp>
      <p:pic>
        <p:nvPicPr>
          <p:cNvPr id="3" name="Picture 2" descr="A close up of text on a black surface&#10;&#10;Description automatically generated">
            <a:extLst>
              <a:ext uri="{FF2B5EF4-FFF2-40B4-BE49-F238E27FC236}">
                <a16:creationId xmlns:a16="http://schemas.microsoft.com/office/drawing/2014/main" id="{E3611FF7-1784-4BBA-9A9F-CD9D1B25FD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123" y="1642324"/>
            <a:ext cx="5216625" cy="518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651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-24378" y="6548438"/>
            <a:ext cx="3352800" cy="309562"/>
          </a:xfrm>
        </p:spPr>
        <p:txBody>
          <a:bodyPr/>
          <a:lstStyle/>
          <a:p>
            <a:pPr>
              <a:defRPr/>
            </a:pPr>
            <a:r>
              <a:rPr lang="en-US"/>
              <a:t>What Jairus' Daughter Saw In Her Father</a:t>
            </a:r>
            <a:endParaRPr lang="en-US" dirty="0"/>
          </a:p>
        </p:txBody>
      </p:sp>
      <p:sp>
        <p:nvSpPr>
          <p:cNvPr id="1576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4748" y="-7118"/>
            <a:ext cx="9144000" cy="652462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en-US" sz="4000" u="sng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Intro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76200" y="1066800"/>
            <a:ext cx="8991600" cy="26161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002060"/>
            </a:solidFill>
          </a:ln>
          <a:effectLst/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Lk. 8:40-42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006600"/>
                </a:solidFill>
                <a:latin typeface="Tahoma" pitchFamily="34" charset="0"/>
                <a:cs typeface="Times New Roman" pitchFamily="18" charset="0"/>
              </a:rPr>
              <a:t>40.  And as Jesus returned, the people welcomed Him, for they had all been waiting for Him.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006600"/>
                </a:solidFill>
                <a:latin typeface="Tahoma" pitchFamily="34" charset="0"/>
                <a:cs typeface="Times New Roman" pitchFamily="18" charset="0"/>
              </a:rPr>
              <a:t>41.  And there came a man named Jairus, and he was an official of the synagogue; and he fell at Jesus' feet, and began to implore Him to come to his house;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006600"/>
                </a:solidFill>
                <a:latin typeface="Tahoma" pitchFamily="34" charset="0"/>
                <a:cs typeface="Times New Roman" pitchFamily="18" charset="0"/>
              </a:rPr>
              <a:t>42.  for he had an only daughter, about twelve years old, and she was dying. But as He went, the crowds were pressing against Him.</a:t>
            </a:r>
          </a:p>
        </p:txBody>
      </p:sp>
      <p:pic>
        <p:nvPicPr>
          <p:cNvPr id="10" name="Picture 2" descr="http://sfodan.files.wordpress.com/2012/06/2_16_jairus_pleads.jpg">
            <a:extLst>
              <a:ext uri="{FF2B5EF4-FFF2-40B4-BE49-F238E27FC236}">
                <a16:creationId xmlns:a16="http://schemas.microsoft.com/office/drawing/2014/main" id="{95EAF5A7-D133-4EBE-94B1-49EE7A3B37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664" y="3839008"/>
            <a:ext cx="3038167" cy="3038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-24378" y="6548438"/>
            <a:ext cx="3352800" cy="309562"/>
          </a:xfrm>
        </p:spPr>
        <p:txBody>
          <a:bodyPr/>
          <a:lstStyle/>
          <a:p>
            <a:pPr>
              <a:defRPr/>
            </a:pPr>
            <a:r>
              <a:rPr lang="en-US"/>
              <a:t>What Jairus' Daughter Saw In Her Father</a:t>
            </a:r>
            <a:endParaRPr lang="en-US" dirty="0"/>
          </a:p>
        </p:txBody>
      </p:sp>
      <p:sp>
        <p:nvSpPr>
          <p:cNvPr id="1576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1954" y="0"/>
            <a:ext cx="9144000" cy="652462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en-US" sz="4000" u="sng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Intro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0" y="5959602"/>
            <a:ext cx="91587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latin typeface="Tahoma" pitchFamily="34" charset="0"/>
                <a:cs typeface="Times New Roman" pitchFamily="18" charset="0"/>
              </a:rPr>
              <a:t>What did Jairus’ daughter see in her father?</a:t>
            </a:r>
            <a:endParaRPr lang="en-US" sz="2400" b="1" i="1" dirty="0"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21674" y="805640"/>
            <a:ext cx="8915400" cy="50783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002060"/>
            </a:solidFill>
          </a:ln>
          <a:effectLst/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Lk. 8:49-56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006600"/>
                </a:solidFill>
                <a:latin typeface="Tahoma" pitchFamily="34" charset="0"/>
                <a:cs typeface="Times New Roman" pitchFamily="18" charset="0"/>
              </a:rPr>
              <a:t>49.  While He was still speaking, someone came from the house of the synagogue official, saying, "Your daughter has died; do not trouble the Teacher anymore."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006600"/>
                </a:solidFill>
                <a:latin typeface="Tahoma" pitchFamily="34" charset="0"/>
                <a:cs typeface="Times New Roman" pitchFamily="18" charset="0"/>
              </a:rPr>
              <a:t>50.  But when Jesus heard this, He answered him, "Do not be afraid any longer; only believe, and she will be made well."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006600"/>
                </a:solidFill>
                <a:latin typeface="Tahoma" pitchFamily="34" charset="0"/>
                <a:cs typeface="Times New Roman" pitchFamily="18" charset="0"/>
              </a:rPr>
              <a:t>51.  When He came to the house, He did not allow anyone to enter with Him, except Peter and John and James, and the girl's father and mother.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006600"/>
                </a:solidFill>
                <a:latin typeface="Tahoma" pitchFamily="34" charset="0"/>
                <a:cs typeface="Times New Roman" pitchFamily="18" charset="0"/>
              </a:rPr>
              <a:t>52.  Now they were all weeping and lamenting for her; but He said, "Stop weeping, for she has not died, but is asleep."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006600"/>
                </a:solidFill>
                <a:latin typeface="Tahoma" pitchFamily="34" charset="0"/>
                <a:cs typeface="Times New Roman" pitchFamily="18" charset="0"/>
              </a:rPr>
              <a:t>53.  And they began laughing at Him, knowing that she had died.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006600"/>
                </a:solidFill>
                <a:latin typeface="Tahoma" pitchFamily="34" charset="0"/>
                <a:cs typeface="Times New Roman" pitchFamily="18" charset="0"/>
              </a:rPr>
              <a:t>54.  He, however, took her by the hand and called, saying, "Child, arise!"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006600"/>
                </a:solidFill>
                <a:latin typeface="Tahoma" pitchFamily="34" charset="0"/>
                <a:cs typeface="Times New Roman" pitchFamily="18" charset="0"/>
              </a:rPr>
              <a:t>55.  And her spirit returned, and she got up immediately; and He gave orders for something to be given her to eat.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006600"/>
                </a:solidFill>
                <a:latin typeface="Tahoma" pitchFamily="34" charset="0"/>
                <a:cs typeface="Times New Roman" pitchFamily="18" charset="0"/>
              </a:rPr>
              <a:t>56.  Her parents were amazed; but He instructed them to tell no one what had happened.</a:t>
            </a:r>
          </a:p>
        </p:txBody>
      </p:sp>
    </p:spTree>
    <p:extLst>
      <p:ext uri="{BB962C8B-B14F-4D97-AF65-F5344CB8AC3E}">
        <p14:creationId xmlns:p14="http://schemas.microsoft.com/office/powerpoint/2010/main" val="1295098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-12754" y="6584361"/>
            <a:ext cx="3028336" cy="309562"/>
          </a:xfrm>
        </p:spPr>
        <p:txBody>
          <a:bodyPr/>
          <a:lstStyle/>
          <a:p>
            <a:pPr>
              <a:defRPr/>
            </a:pPr>
            <a:r>
              <a:rPr lang="en-US" dirty="0"/>
              <a:t>What Jairus' Daughter Saw In Her Father</a:t>
            </a:r>
          </a:p>
        </p:txBody>
      </p:sp>
      <p:sp>
        <p:nvSpPr>
          <p:cNvPr id="1576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4748" y="-7118"/>
            <a:ext cx="9144000" cy="652462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en-US" sz="4000" u="sng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She Saw Her Father’s Love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-12754" y="2781473"/>
            <a:ext cx="91390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Jairus was “an official of the synagogue”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9832" y="3293729"/>
            <a:ext cx="91390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Jairus had an only daughter who was very sick and dying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76200" y="716141"/>
            <a:ext cx="8991600" cy="20005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002060"/>
            </a:solidFill>
          </a:ln>
          <a:effectLst/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Lk. 8:41-42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006600"/>
                </a:solidFill>
                <a:latin typeface="Tahoma" pitchFamily="34" charset="0"/>
                <a:cs typeface="Times New Roman" pitchFamily="18" charset="0"/>
              </a:rPr>
              <a:t>41.  And there came a man named Jairus, and he was an official of the synagogue; and he fell at Jesus' feet, and began to implore Him to come to his house;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006600"/>
                </a:solidFill>
                <a:latin typeface="Tahoma" pitchFamily="34" charset="0"/>
                <a:cs typeface="Times New Roman" pitchFamily="18" charset="0"/>
              </a:rPr>
              <a:t>42.  for he had an only daughter, about twelve years old, and she was dying. But as He went, the crowds were pressing against Him.</a:t>
            </a:r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6AD3768D-6B26-49FC-B6CB-3BA4692296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2754" y="3810139"/>
            <a:ext cx="91390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Jairus was a father willing to do anything for his daughter</a:t>
            </a:r>
          </a:p>
        </p:txBody>
      </p:sp>
      <p:pic>
        <p:nvPicPr>
          <p:cNvPr id="14" name="Picture 2" descr="http://sfodan.files.wordpress.com/2012/06/2_16_jairus_pleads.jpg">
            <a:extLst>
              <a:ext uri="{FF2B5EF4-FFF2-40B4-BE49-F238E27FC236}">
                <a16:creationId xmlns:a16="http://schemas.microsoft.com/office/drawing/2014/main" id="{52A99C8D-7D68-4DE3-9EA2-606C9D09A9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844" y="4800599"/>
            <a:ext cx="2093323" cy="209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 Box 5">
            <a:extLst>
              <a:ext uri="{FF2B5EF4-FFF2-40B4-BE49-F238E27FC236}">
                <a16:creationId xmlns:a16="http://schemas.microsoft.com/office/drawing/2014/main" id="{0A7C7787-AA84-447B-98A4-650F7AAED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023" y="4502637"/>
            <a:ext cx="6936223" cy="830997"/>
          </a:xfrm>
          <a:prstGeom prst="rect">
            <a:avLst/>
          </a:prstGeom>
          <a:solidFill>
            <a:srgbClr val="FFCCFF"/>
          </a:solidFill>
          <a:ln/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rPr>
              <a:t>All his power and influence melted away at</a:t>
            </a:r>
          </a:p>
          <a:p>
            <a:pPr algn="ctr" eaLnBrk="1" hangingPunct="1"/>
            <a:r>
              <a:rPr lang="en-US" sz="2400" b="1" dirty="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rPr>
              <a:t>the thought of losing his only daughter! </a:t>
            </a:r>
          </a:p>
        </p:txBody>
      </p:sp>
      <p:sp>
        <p:nvSpPr>
          <p:cNvPr id="16" name="Text Box 7">
            <a:extLst>
              <a:ext uri="{FF2B5EF4-FFF2-40B4-BE49-F238E27FC236}">
                <a16:creationId xmlns:a16="http://schemas.microsoft.com/office/drawing/2014/main" id="{E1655970-B1B2-46C6-8E72-7B80DC7E4B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5043" y="5431761"/>
            <a:ext cx="695924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latin typeface="Tahoma" pitchFamily="34" charset="0"/>
                <a:cs typeface="Times New Roman" pitchFamily="18" charset="0"/>
              </a:rPr>
              <a:t>Jairus loved his daughter enough that he</a:t>
            </a:r>
          </a:p>
          <a:p>
            <a:pPr algn="ctr" eaLnBrk="1" hangingPunct="1"/>
            <a:r>
              <a:rPr lang="en-US" sz="2400" b="1" dirty="0">
                <a:latin typeface="Tahoma" pitchFamily="34" charset="0"/>
                <a:cs typeface="Times New Roman" pitchFamily="18" charset="0"/>
              </a:rPr>
              <a:t>was willing to do anything to make sure she</a:t>
            </a:r>
          </a:p>
          <a:p>
            <a:pPr algn="ctr" eaLnBrk="1" hangingPunct="1"/>
            <a:r>
              <a:rPr lang="en-US" sz="2400" b="1" dirty="0">
                <a:latin typeface="Tahoma" pitchFamily="34" charset="0"/>
                <a:cs typeface="Times New Roman" pitchFamily="18" charset="0"/>
              </a:rPr>
              <a:t>met Jesus face-to-face!</a:t>
            </a:r>
          </a:p>
        </p:txBody>
      </p:sp>
    </p:spTree>
    <p:extLst>
      <p:ext uri="{BB962C8B-B14F-4D97-AF65-F5344CB8AC3E}">
        <p14:creationId xmlns:p14="http://schemas.microsoft.com/office/powerpoint/2010/main" val="596269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8" grpId="0" animBg="1"/>
      <p:bldP spid="13" grpId="0"/>
      <p:bldP spid="15" grpId="0" animBg="1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-4916" y="6558424"/>
            <a:ext cx="3028336" cy="309562"/>
          </a:xfrm>
        </p:spPr>
        <p:txBody>
          <a:bodyPr/>
          <a:lstStyle/>
          <a:p>
            <a:pPr>
              <a:defRPr/>
            </a:pPr>
            <a:r>
              <a:rPr lang="en-US" dirty="0"/>
              <a:t>What Jairus' Daughter Saw In Her Father</a:t>
            </a:r>
          </a:p>
        </p:txBody>
      </p:sp>
      <p:sp>
        <p:nvSpPr>
          <p:cNvPr id="1576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4748" y="-7118"/>
            <a:ext cx="9144000" cy="652462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en-US" sz="4000" u="sng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She Saw Her Father’s Faith in Jesus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916" y="2756104"/>
            <a:ext cx="91390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Jairus had faith Jesus could heal his little girl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-8265" y="3562954"/>
            <a:ext cx="6553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Jesus offered hope and assurance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76200" y="715916"/>
            <a:ext cx="8991600" cy="20005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002060"/>
            </a:solidFill>
          </a:ln>
          <a:effectLst/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Lk. 8:49-50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006600"/>
                </a:solidFill>
                <a:latin typeface="Tahoma" pitchFamily="34" charset="0"/>
                <a:cs typeface="Times New Roman" pitchFamily="18" charset="0"/>
              </a:rPr>
              <a:t>49.  While He was still speaking, someone came from the house of the synagogue official, saying, "Your daughter has died; do not trouble the Teacher anymore."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006600"/>
                </a:solidFill>
                <a:latin typeface="Tahoma" pitchFamily="34" charset="0"/>
                <a:cs typeface="Times New Roman" pitchFamily="18" charset="0"/>
              </a:rPr>
              <a:t>50.  But when Jesus heard this, He answered him, "Do not be afraid any longer; only believe, and she will be made well."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4748" y="4453481"/>
            <a:ext cx="655811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Jairus had faith in Jesus to raise his</a:t>
            </a:r>
          </a:p>
          <a:p>
            <a:pPr algn="ctr" eaLnBrk="1" hangingPunct="1"/>
            <a:r>
              <a:rPr lang="en-US" sz="2400" b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daughter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4748" y="5498721"/>
            <a:ext cx="6553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latin typeface="Tahoma" pitchFamily="34" charset="0"/>
                <a:cs typeface="Times New Roman" pitchFamily="18" charset="0"/>
              </a:rPr>
              <a:t>Jairus became an example of faith, </a:t>
            </a:r>
          </a:p>
          <a:p>
            <a:pPr algn="ctr" eaLnBrk="1" hangingPunct="1"/>
            <a:r>
              <a:rPr lang="en-US" sz="2400" b="1" dirty="0">
                <a:latin typeface="Tahoma" pitchFamily="34" charset="0"/>
                <a:cs typeface="Times New Roman" pitchFamily="18" charset="0"/>
              </a:rPr>
              <a:t>trusting in the Lord’s words!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681589"/>
            <a:ext cx="2600632" cy="318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8214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8" grpId="0" animBg="1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-14748" y="6548438"/>
            <a:ext cx="3028336" cy="309562"/>
          </a:xfrm>
        </p:spPr>
        <p:txBody>
          <a:bodyPr/>
          <a:lstStyle/>
          <a:p>
            <a:pPr>
              <a:defRPr/>
            </a:pPr>
            <a:r>
              <a:rPr lang="en-US" dirty="0"/>
              <a:t>What Jairus' Daughter Saw In Her Father</a:t>
            </a:r>
          </a:p>
        </p:txBody>
      </p:sp>
      <p:sp>
        <p:nvSpPr>
          <p:cNvPr id="1576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4748" y="-7118"/>
            <a:ext cx="9144000" cy="652462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en-US" sz="4000" u="sng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She Saw Her Father Amazed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4748" y="4361713"/>
            <a:ext cx="592721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Jairus invited the Lord into his home of weeping and mourning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-24580" y="5248636"/>
            <a:ext cx="588296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Jairus invited Jesus to his daughter’s </a:t>
            </a:r>
          </a:p>
          <a:p>
            <a:pPr algn="ctr" eaLnBrk="1" hangingPunct="1"/>
            <a:r>
              <a:rPr lang="en-US" sz="2400" b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room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29048" y="771593"/>
            <a:ext cx="8915400" cy="35394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002060"/>
            </a:solidFill>
          </a:ln>
          <a:effectLst/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Lk. 8:51-56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006600"/>
                </a:solidFill>
                <a:latin typeface="Tahoma" pitchFamily="34" charset="0"/>
                <a:cs typeface="Times New Roman" pitchFamily="18" charset="0"/>
              </a:rPr>
              <a:t>51.  When He came to the house, He did not allow anyone to enter with Him, except Peter and John and James, and the girl's father and mother.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006600"/>
                </a:solidFill>
                <a:latin typeface="Tahoma" pitchFamily="34" charset="0"/>
                <a:cs typeface="Times New Roman" pitchFamily="18" charset="0"/>
              </a:rPr>
              <a:t>52.  Now they were all weeping and lamenting for her; but He said, "Stop weeping, for she has not died, but is asleep."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006600"/>
                </a:solidFill>
                <a:latin typeface="Tahoma" pitchFamily="34" charset="0"/>
                <a:cs typeface="Times New Roman" pitchFamily="18" charset="0"/>
              </a:rPr>
              <a:t>53.  And they began laughing at Him, knowing that she had died.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006600"/>
                </a:solidFill>
                <a:latin typeface="Tahoma" pitchFamily="34" charset="0"/>
                <a:cs typeface="Times New Roman" pitchFamily="18" charset="0"/>
              </a:rPr>
              <a:t>54.  He, however, took her by the hand and called, saying, "Child, arise!"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006600"/>
                </a:solidFill>
                <a:latin typeface="Tahoma" pitchFamily="34" charset="0"/>
                <a:cs typeface="Times New Roman" pitchFamily="18" charset="0"/>
              </a:rPr>
              <a:t>55.  And her spirit returned, and she got up immediately; and He gave orders for something to be given her to eat.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006600"/>
                </a:solidFill>
                <a:latin typeface="Tahoma" pitchFamily="34" charset="0"/>
                <a:cs typeface="Times New Roman" pitchFamily="18" charset="0"/>
              </a:rPr>
              <a:t>56.  Her parents were amazed; but He instructed them to tell no one what had happened.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916" y="6083203"/>
            <a:ext cx="58829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Jairus and his wife were amazed</a:t>
            </a:r>
          </a:p>
        </p:txBody>
      </p:sp>
      <p:pic>
        <p:nvPicPr>
          <p:cNvPr id="1026" name="Picture 2" descr="Z:\Users\Morrisoncave\Documents\Religion Media\Jairus' Daughter_1_Risen_Amaz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884" y="4419600"/>
            <a:ext cx="3270863" cy="2453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4068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8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096000" y="6548438"/>
            <a:ext cx="3028336" cy="309562"/>
          </a:xfrm>
        </p:spPr>
        <p:txBody>
          <a:bodyPr/>
          <a:lstStyle/>
          <a:p>
            <a:pPr>
              <a:defRPr/>
            </a:pPr>
            <a:r>
              <a:rPr lang="en-US"/>
              <a:t>What Jairus' Daughter Saw In Her Father</a:t>
            </a:r>
            <a:endParaRPr lang="en-US" dirty="0"/>
          </a:p>
        </p:txBody>
      </p:sp>
      <p:sp>
        <p:nvSpPr>
          <p:cNvPr id="1576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4748" y="-7118"/>
            <a:ext cx="9144000" cy="652462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en-US" sz="4000" u="sng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She Saw Her Father Amazed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26590" y="1736229"/>
            <a:ext cx="8915400" cy="169277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002060"/>
            </a:solidFill>
          </a:ln>
          <a:effectLst/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Eph. 3:20-21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006600"/>
                </a:solidFill>
                <a:latin typeface="Tahoma" pitchFamily="34" charset="0"/>
                <a:cs typeface="Times New Roman" pitchFamily="18" charset="0"/>
              </a:rPr>
              <a:t>20.  Now to Him who is able to do far more abundantly beyond all that we ask or think, according to the power that works within us,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006600"/>
                </a:solidFill>
                <a:latin typeface="Tahoma" pitchFamily="34" charset="0"/>
                <a:cs typeface="Times New Roman" pitchFamily="18" charset="0"/>
              </a:rPr>
              <a:t>21.  to Him be the glory in the church and in Christ Jesus to all generations forever and ever. Amen.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458" y="1069032"/>
            <a:ext cx="9163664" cy="461665"/>
          </a:xfrm>
          <a:prstGeom prst="rect">
            <a:avLst/>
          </a:prstGeom>
          <a:solidFill>
            <a:srgbClr val="FFCCFF"/>
          </a:solidFill>
          <a:ln/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rPr>
              <a:t>Our God is an Amazing God! 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2590801" y="4191000"/>
            <a:ext cx="6553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latin typeface="Tahoma" pitchFamily="34" charset="0"/>
                <a:cs typeface="Times New Roman" pitchFamily="18" charset="0"/>
              </a:rPr>
              <a:t>Jairus and his wife were amazed</a:t>
            </a:r>
          </a:p>
          <a:p>
            <a:pPr algn="ctr" eaLnBrk="1" hangingPunct="1"/>
            <a:r>
              <a:rPr lang="en-US" sz="2400" b="1" dirty="0">
                <a:latin typeface="Tahoma" pitchFamily="34" charset="0"/>
                <a:cs typeface="Times New Roman" pitchFamily="18" charset="0"/>
              </a:rPr>
              <a:t>(“astonished”) at what God did for them</a:t>
            </a:r>
          </a:p>
          <a:p>
            <a:pPr algn="ctr" eaLnBrk="1" hangingPunct="1"/>
            <a:r>
              <a:rPr lang="en-US" sz="2400" b="1" dirty="0">
                <a:latin typeface="Tahoma" pitchFamily="34" charset="0"/>
                <a:cs typeface="Times New Roman" pitchFamily="18" charset="0"/>
              </a:rPr>
              <a:t>– their faith was rewarded!</a:t>
            </a:r>
          </a:p>
        </p:txBody>
      </p:sp>
      <p:pic>
        <p:nvPicPr>
          <p:cNvPr id="5122" name="Picture 2" descr="http://1.bp.blogspot.com/_TkKZZyzUvio/SvZRin3qmbI/AAAAAAAADkI/Q-I_5nelC7s/s400/Jesus+Jairus+daught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747" y="3597223"/>
            <a:ext cx="2605548" cy="3329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5931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-819" y="6502707"/>
            <a:ext cx="3352800" cy="365125"/>
          </a:xfrm>
        </p:spPr>
        <p:txBody>
          <a:bodyPr/>
          <a:lstStyle/>
          <a:p>
            <a:pPr>
              <a:defRPr/>
            </a:pPr>
            <a:r>
              <a:rPr lang="en-US"/>
              <a:t>What Jairus' Daughter Saw In Her Father</a:t>
            </a:r>
            <a:endParaRPr lang="en-US" dirty="0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" y="0"/>
            <a:ext cx="9144000" cy="654050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en-US" sz="4400" u="sng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Conclusion</a:t>
            </a:r>
          </a:p>
        </p:txBody>
      </p:sp>
      <p:sp>
        <p:nvSpPr>
          <p:cNvPr id="164868" name="Text Box 4"/>
          <p:cNvSpPr txBox="1">
            <a:spLocks noChangeArrowheads="1"/>
          </p:cNvSpPr>
          <p:nvPr/>
        </p:nvSpPr>
        <p:spPr bwMode="auto">
          <a:xfrm>
            <a:off x="-18026" y="762896"/>
            <a:ext cx="917726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Jairus’ daughter would have seen her father’s love for her,</a:t>
            </a:r>
          </a:p>
          <a:p>
            <a:pPr algn="ctr" eaLnBrk="1" hangingPunct="1"/>
            <a:r>
              <a:rPr lang="en-US" sz="2400" b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his faith in Jesus, and his ability to be amazed by the</a:t>
            </a:r>
          </a:p>
          <a:p>
            <a:pPr algn="ctr" eaLnBrk="1" hangingPunct="1"/>
            <a:r>
              <a:rPr lang="en-US" sz="2400" b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blessings of God!</a:t>
            </a:r>
            <a:endParaRPr lang="en-US" sz="2000" dirty="0">
              <a:solidFill>
                <a:schemeClr val="tx2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-3278" y="2133600"/>
            <a:ext cx="917629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Our children need to see those qualities in us, to see us</a:t>
            </a:r>
          </a:p>
          <a:p>
            <a:pPr algn="ctr" eaLnBrk="1" hangingPunct="1"/>
            <a:r>
              <a:rPr lang="en-US" sz="2400" b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praise God and be amazed! (Col. 3:17)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-9341" y="3180562"/>
            <a:ext cx="914154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True love for our children is not to buy them the newest </a:t>
            </a:r>
          </a:p>
          <a:p>
            <a:pPr algn="ctr" eaLnBrk="1" hangingPunct="1"/>
            <a:r>
              <a:rPr lang="en-US" sz="2400" b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and greatest things, but to bring them to Jesus!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9684" y="4191000"/>
            <a:ext cx="9176298" cy="1200329"/>
          </a:xfrm>
          <a:prstGeom prst="rect">
            <a:avLst/>
          </a:prstGeom>
          <a:solidFill>
            <a:srgbClr val="FFCCFF"/>
          </a:solidFill>
          <a:ln/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rPr>
              <a:t>Jairus’ daughter would have seen it was so important to </a:t>
            </a:r>
          </a:p>
          <a:p>
            <a:pPr algn="ctr" eaLnBrk="1" hangingPunct="1"/>
            <a:r>
              <a:rPr lang="en-US" sz="2400" b="1" dirty="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rPr>
              <a:t>her father that he was willing to do anything to bring </a:t>
            </a:r>
          </a:p>
          <a:p>
            <a:pPr algn="ctr" eaLnBrk="1" hangingPunct="1"/>
            <a:r>
              <a:rPr lang="en-US" sz="2400" b="1" dirty="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rPr>
              <a:t>Jesus into his home (Lk. 8:41)</a:t>
            </a:r>
            <a:endParaRPr lang="en-US" sz="2400" b="1" i="1" dirty="0">
              <a:solidFill>
                <a:srgbClr val="FF0000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-21303" y="5562600"/>
            <a:ext cx="915350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latin typeface="Tahoma" pitchFamily="34" charset="0"/>
                <a:cs typeface="Times New Roman" pitchFamily="18" charset="0"/>
              </a:rPr>
              <a:t>What do your children see as important to you? </a:t>
            </a:r>
          </a:p>
          <a:p>
            <a:pPr algn="ctr" eaLnBrk="1" hangingPunct="1"/>
            <a:r>
              <a:rPr lang="en-US" sz="2400" b="1" dirty="0">
                <a:latin typeface="Tahoma" pitchFamily="34" charset="0"/>
                <a:cs typeface="Times New Roman" pitchFamily="18" charset="0"/>
              </a:rPr>
              <a:t>Can they see your love, faith, and amazement at God?</a:t>
            </a:r>
          </a:p>
        </p:txBody>
      </p:sp>
    </p:spTree>
    <p:extLst>
      <p:ext uri="{BB962C8B-B14F-4D97-AF65-F5344CB8AC3E}">
        <p14:creationId xmlns:p14="http://schemas.microsoft.com/office/powerpoint/2010/main" val="3915627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8" grpId="0"/>
      <p:bldP spid="9" grpId="0" autoUpdateAnimBg="0"/>
      <p:bldP spid="10" grpId="0" autoUpdateAnimBg="0"/>
      <p:bldP spid="11" grpId="0" animBg="1"/>
      <p:bldP spid="12" grpId="0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TC101859861[[fn=Tradeshow]]</Template>
  <TotalTime>5568</TotalTime>
  <Words>1369</Words>
  <Application>Microsoft Office PowerPoint</Application>
  <PresentationFormat>On-screen Show (4:3)</PresentationFormat>
  <Paragraphs>132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Ameretto</vt:lpstr>
      <vt:lpstr>Arial</vt:lpstr>
      <vt:lpstr>Calisto MT</vt:lpstr>
      <vt:lpstr>Georgia</vt:lpstr>
      <vt:lpstr>Tahoma</vt:lpstr>
      <vt:lpstr>Times New Roman</vt:lpstr>
      <vt:lpstr>Trebuchet MS</vt:lpstr>
      <vt:lpstr>Slipstream</vt:lpstr>
      <vt:lpstr>What Jairus' Daughter  Saw In Her Father</vt:lpstr>
      <vt:lpstr>Intro </vt:lpstr>
      <vt:lpstr>Intro</vt:lpstr>
      <vt:lpstr>Intro</vt:lpstr>
      <vt:lpstr>She Saw Her Father’s Love</vt:lpstr>
      <vt:lpstr>She Saw Her Father’s Faith in Jesus</vt:lpstr>
      <vt:lpstr>She Saw Her Father Amazed</vt:lpstr>
      <vt:lpstr>She Saw Her Father Amazed</vt:lpstr>
      <vt:lpstr>Conclusion</vt:lpstr>
      <vt:lpstr>“What Must I Do To Be Saved?”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Jairus' Daughter Saw In Her Father</dc:title>
  <dc:subject>12/16/2018</dc:subject>
  <dc:creator>DarkWolf</dc:creator>
  <dc:description>Based on a lesson by Baxter Exum</dc:description>
  <cp:lastModifiedBy>Nathan Morrison</cp:lastModifiedBy>
  <cp:revision>5</cp:revision>
  <dcterms:created xsi:type="dcterms:W3CDTF">2005-06-04T23:49:02Z</dcterms:created>
  <dcterms:modified xsi:type="dcterms:W3CDTF">2018-12-07T22:14:27Z</dcterms:modified>
</cp:coreProperties>
</file>