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14"/>
  </p:notesMasterIdLst>
  <p:handoutMasterIdLst>
    <p:handoutMasterId r:id="rId15"/>
  </p:handoutMasterIdLst>
  <p:sldIdLst>
    <p:sldId id="294" r:id="rId2"/>
    <p:sldId id="295" r:id="rId3"/>
    <p:sldId id="364" r:id="rId4"/>
    <p:sldId id="297" r:id="rId5"/>
    <p:sldId id="380" r:id="rId6"/>
    <p:sldId id="390" r:id="rId7"/>
    <p:sldId id="384" r:id="rId8"/>
    <p:sldId id="386" r:id="rId9"/>
    <p:sldId id="388" r:id="rId10"/>
    <p:sldId id="361" r:id="rId11"/>
    <p:sldId id="378" r:id="rId12"/>
    <p:sldId id="362" r:id="rId13"/>
  </p:sldIdLst>
  <p:sldSz cx="10287000" cy="6858000" type="35mm"/>
  <p:notesSz cx="7077075" cy="9369425"/>
  <p:embeddedFontLst>
    <p:embeddedFont>
      <p:font typeface="Tahoma" pitchFamily="34" charset="0"/>
      <p:regular r:id="rId16"/>
      <p:bold r:id="rId17"/>
    </p:embeddedFont>
    <p:embeddedFont>
      <p:font typeface="Calisto MT" pitchFamily="18" charset="0"/>
      <p:regular r:id="rId18"/>
      <p:bold r:id="rId19"/>
      <p:italic r:id="rId20"/>
      <p:boldItalic r:id="rId21"/>
    </p:embeddedFont>
    <p:embeddedFont>
      <p:font typeface="FrizQuadrata BT"/>
      <p:regular r:id="rId22"/>
      <p:bold r:id="rId23"/>
    </p:embeddedFont>
    <p:embeddedFont>
      <p:font typeface="Futura Bk BT" charset="0"/>
      <p:regular r:id="rId24"/>
      <p:italic r:id="rId25"/>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49">
          <p15:clr>
            <a:srgbClr val="A4A3A4"/>
          </p15:clr>
        </p15:guide>
        <p15:guide id="2" pos="3245">
          <p15:clr>
            <a:srgbClr val="A4A3A4"/>
          </p15:clr>
        </p15:guide>
      </p15:sldGuideLst>
    </p:ext>
    <p:ext uri="{2D200454-40CA-4A62-9FC3-DE9A4176ACB9}">
      <p15:notesGuideLst xmlns:p15="http://schemas.microsoft.com/office/powerpoint/2012/main" xmlns="">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990000"/>
    <a:srgbClr val="006600"/>
    <a:srgbClr val="362900"/>
    <a:srgbClr val="C0C0C0"/>
    <a:srgbClr val="FFFF00"/>
    <a:srgbClr val="CC9900"/>
    <a:srgbClr val="FF0000"/>
    <a:srgbClr val="FFDF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p:cViewPr varScale="1">
        <p:scale>
          <a:sx n="57" d="100"/>
          <a:sy n="57" d="100"/>
        </p:scale>
        <p:origin x="-960" y="-84"/>
      </p:cViewPr>
      <p:guideLst>
        <p:guide orient="horz" pos="249"/>
        <p:guide pos="32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402" y="396"/>
      </p:cViewPr>
      <p:guideLst>
        <p:guide orient="horz" pos="2951"/>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lIns="93973" tIns="46986" rIns="93973" bIns="46986" rtlCol="0"/>
          <a:lstStyle>
            <a:lvl1pPr algn="r">
              <a:defRPr sz="1200"/>
            </a:lvl1pPr>
          </a:lstStyle>
          <a:p>
            <a:fld id="{27A5A195-6894-4607-9016-BD7573152E5D}" type="datetimeFigureOut">
              <a:rPr lang="en-US" smtClean="0"/>
              <a:pPr/>
              <a:t>5/21/2017</a:t>
            </a:fld>
            <a:endParaRPr 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lIns="93973" tIns="46986" rIns="93973" bIns="46986" rtlCol="0" anchor="b"/>
          <a:lstStyle>
            <a:lvl1pPr algn="r">
              <a:defRPr sz="1200"/>
            </a:lvl1pPr>
          </a:lstStyle>
          <a:p>
            <a:fld id="{CFC0FC8A-28F2-4524-A8D8-6F64F6D53FF1}" type="slidenum">
              <a:rPr lang="en-US" smtClean="0"/>
              <a:pPr/>
              <a:t>‹#›</a:t>
            </a:fld>
            <a:endParaRPr lang="en-US"/>
          </a:p>
        </p:txBody>
      </p:sp>
    </p:spTree>
    <p:extLst>
      <p:ext uri="{BB962C8B-B14F-4D97-AF65-F5344CB8AC3E}">
        <p14:creationId xmlns:p14="http://schemas.microsoft.com/office/powerpoint/2010/main" xmlns="" val="242530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66733" cy="468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defRPr sz="1200"/>
            </a:lvl1pPr>
          </a:lstStyle>
          <a:p>
            <a:endParaRPr lang="en-US"/>
          </a:p>
        </p:txBody>
      </p:sp>
      <p:sp>
        <p:nvSpPr>
          <p:cNvPr id="88067" name="Rectangle 3"/>
          <p:cNvSpPr>
            <a:spLocks noGrp="1" noChangeArrowheads="1"/>
          </p:cNvSpPr>
          <p:nvPr>
            <p:ph type="dt" idx="1"/>
          </p:nvPr>
        </p:nvSpPr>
        <p:spPr bwMode="auto">
          <a:xfrm>
            <a:off x="4010342" y="0"/>
            <a:ext cx="3066733" cy="468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r">
              <a:defRPr sz="1200"/>
            </a:lvl1pPr>
          </a:lstStyle>
          <a:p>
            <a:endParaRPr lang="en-US"/>
          </a:p>
        </p:txBody>
      </p:sp>
      <p:sp>
        <p:nvSpPr>
          <p:cNvPr id="88068" name="Rectangle 4"/>
          <p:cNvSpPr>
            <a:spLocks noGrp="1" noRot="1" noChangeAspect="1" noChangeArrowheads="1" noTextEdit="1"/>
          </p:cNvSpPr>
          <p:nvPr>
            <p:ph type="sldImg" idx="2"/>
          </p:nvPr>
        </p:nvSpPr>
        <p:spPr bwMode="auto">
          <a:xfrm>
            <a:off x="903288" y="703263"/>
            <a:ext cx="5270500" cy="351313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8069" name="Rectangle 5"/>
          <p:cNvSpPr>
            <a:spLocks noGrp="1" noChangeArrowheads="1"/>
          </p:cNvSpPr>
          <p:nvPr>
            <p:ph type="body" sz="quarter" idx="3"/>
          </p:nvPr>
        </p:nvSpPr>
        <p:spPr bwMode="auto">
          <a:xfrm>
            <a:off x="943610" y="4450477"/>
            <a:ext cx="5189855" cy="4216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070" name="Rectangle 6"/>
          <p:cNvSpPr>
            <a:spLocks noGrp="1" noChangeArrowheads="1"/>
          </p:cNvSpPr>
          <p:nvPr>
            <p:ph type="ftr" sz="quarter" idx="4"/>
          </p:nvPr>
        </p:nvSpPr>
        <p:spPr bwMode="auto">
          <a:xfrm>
            <a:off x="0" y="8900954"/>
            <a:ext cx="3066733" cy="468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defRPr sz="1200"/>
            </a:lvl1pPr>
          </a:lstStyle>
          <a:p>
            <a:endParaRPr lang="en-US"/>
          </a:p>
        </p:txBody>
      </p:sp>
      <p:sp>
        <p:nvSpPr>
          <p:cNvPr id="88071" name="Rectangle 7"/>
          <p:cNvSpPr>
            <a:spLocks noGrp="1" noChangeArrowheads="1"/>
          </p:cNvSpPr>
          <p:nvPr>
            <p:ph type="sldNum" sz="quarter" idx="5"/>
          </p:nvPr>
        </p:nvSpPr>
        <p:spPr bwMode="auto">
          <a:xfrm>
            <a:off x="4010342" y="8900954"/>
            <a:ext cx="3066733" cy="468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r">
              <a:defRPr sz="1200"/>
            </a:lvl1pPr>
          </a:lstStyle>
          <a:p>
            <a:fld id="{38528C52-4714-4323-92E9-487DC11A9A26}" type="slidenum">
              <a:rPr lang="en-US"/>
              <a:pPr/>
              <a:t>‹#›</a:t>
            </a:fld>
            <a:endParaRPr lang="en-US"/>
          </a:p>
        </p:txBody>
      </p:sp>
    </p:spTree>
    <p:extLst>
      <p:ext uri="{BB962C8B-B14F-4D97-AF65-F5344CB8AC3E}">
        <p14:creationId xmlns:p14="http://schemas.microsoft.com/office/powerpoint/2010/main" xmlns="" val="919778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By Nathan L Morrison for Sunday May 21</a:t>
            </a:r>
            <a:r>
              <a:rPr lang="en-US" baseline="30000" dirty="0"/>
              <a:t>st</a:t>
            </a:r>
            <a:r>
              <a:rPr lang="en-US" dirty="0"/>
              <a:t>, 2017 (Courthouse </a:t>
            </a:r>
            <a:r>
              <a:rPr lang="en-US" dirty="0" err="1"/>
              <a:t>CoC</a:t>
            </a:r>
            <a:r>
              <a:rPr lang="en-US" dirty="0"/>
              <a:t>, Chesterfield, VA)</a:t>
            </a:r>
          </a:p>
          <a:p>
            <a:pPr eaLnBrk="1" hangingPunct="1"/>
            <a:r>
              <a:rPr lang="en-US" dirty="0"/>
              <a:t>All Scripture given is from NASB unless otherwise stated</a:t>
            </a:r>
          </a:p>
          <a:p>
            <a:pPr eaLnBrk="1" hangingPunct="1"/>
            <a:endParaRPr lang="en-US" dirty="0"/>
          </a:p>
          <a:p>
            <a:pPr defTabSz="939729" eaLnBrk="1" hangingPunct="1">
              <a:defRPr/>
            </a:pPr>
            <a:r>
              <a:rPr lang="en-US" dirty="0"/>
              <a:t>For further study or if questions, Call: 907-252-3708, or Visit: www.frr-churchofchrist-ak.org</a:t>
            </a:r>
          </a:p>
          <a:p>
            <a:pPr defTabSz="939729" eaLnBrk="1" hangingPunct="1">
              <a:defRPr/>
            </a:pPr>
            <a:endParaRPr lang="en-US" dirty="0"/>
          </a:p>
          <a:p>
            <a:pPr defTabSz="939729" eaLnBrk="1" hangingPunct="1">
              <a:defRPr/>
            </a:pPr>
            <a:r>
              <a:rPr lang="en-US" dirty="0"/>
              <a:t>PowerPoint Background from </a:t>
            </a:r>
            <a:r>
              <a:rPr lang="en-US" baseline="0" dirty="0"/>
              <a:t>Rod MacArthur</a:t>
            </a:r>
            <a:endParaRPr lang="en-US" dirty="0"/>
          </a:p>
          <a:p>
            <a:pPr defTabSz="939729" eaLnBrk="1" hangingPunct="1">
              <a:defRPr/>
            </a:pPr>
            <a:endParaRPr lang="en-US" dirty="0"/>
          </a:p>
          <a:p>
            <a:pPr defTabSz="939729" eaLnBrk="1" hangingPunct="1">
              <a:defRPr/>
            </a:pPr>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1</a:t>
            </a:fld>
            <a:endParaRPr lang="en-US"/>
          </a:p>
        </p:txBody>
      </p:sp>
    </p:spTree>
    <p:extLst>
      <p:ext uri="{BB962C8B-B14F-4D97-AF65-F5344CB8AC3E}">
        <p14:creationId xmlns:p14="http://schemas.microsoft.com/office/powerpoint/2010/main" xmlns="" val="2188741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10</a:t>
            </a:fld>
            <a:endParaRPr lang="en-US"/>
          </a:p>
        </p:txBody>
      </p:sp>
    </p:spTree>
    <p:extLst>
      <p:ext uri="{BB962C8B-B14F-4D97-AF65-F5344CB8AC3E}">
        <p14:creationId xmlns:p14="http://schemas.microsoft.com/office/powerpoint/2010/main" xmlns="" val="27738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11</a:t>
            </a:fld>
            <a:endParaRPr lang="en-US"/>
          </a:p>
        </p:txBody>
      </p:sp>
    </p:spTree>
    <p:extLst>
      <p:ext uri="{BB962C8B-B14F-4D97-AF65-F5344CB8AC3E}">
        <p14:creationId xmlns:p14="http://schemas.microsoft.com/office/powerpoint/2010/main" xmlns="" val="277385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12</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Writer Michael </a:t>
            </a:r>
            <a:r>
              <a:rPr lang="en-US" dirty="0" err="1"/>
              <a:t>Paulkovich</a:t>
            </a:r>
            <a:r>
              <a:rPr lang="en-US" dirty="0"/>
              <a:t> says, “'Jesus NEVER existed” (2014)</a:t>
            </a:r>
          </a:p>
          <a:p>
            <a:r>
              <a:rPr lang="en-US" dirty="0"/>
              <a:t>http://www.dailymail.co.uk/sciencetech/article-2776194/Jesus-never-existed-Writer-finds-no-mention-Christ-126-historical-texts-says-mythical-character.html http://www.blippitt.com/jesus-discovery/</a:t>
            </a:r>
          </a:p>
          <a:p>
            <a:endParaRPr lang="en-US" dirty="0"/>
          </a:p>
          <a:p>
            <a:r>
              <a:rPr lang="en-US" dirty="0"/>
              <a:t>Caesar's Messiah: The Roman Conspiracy to Invent Jesus by Joseph </a:t>
            </a:r>
            <a:r>
              <a:rPr lang="en-US" dirty="0" err="1"/>
              <a:t>Atwill</a:t>
            </a:r>
            <a:r>
              <a:rPr lang="en-US" dirty="0"/>
              <a:t> (2011)</a:t>
            </a:r>
          </a:p>
          <a:p>
            <a:r>
              <a:rPr lang="en-US" dirty="0"/>
              <a:t>http://www.dailymail.co.uk/sciencetech/article-2776194/Jesus-never-existed-Writer-finds-no-mention-Christ-126-historical-texts-says-mythical-character.html </a:t>
            </a:r>
          </a:p>
          <a:p>
            <a:r>
              <a:rPr lang="en-US" dirty="0"/>
              <a:t>http://www.amazon.com/Caesars-Messiah-Conspiracy-Flavian-Signature/dp/1461096405/ref=sr_1_1?ie=UTF8&amp;qid=1439429961&amp;sr=8-1&amp;keywords=ceasar%27s+messiah</a:t>
            </a:r>
          </a:p>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2</a:t>
            </a:fld>
            <a:endParaRPr lang="en-US"/>
          </a:p>
        </p:txBody>
      </p:sp>
    </p:spTree>
    <p:extLst>
      <p:ext uri="{BB962C8B-B14F-4D97-AF65-F5344CB8AC3E}">
        <p14:creationId xmlns:p14="http://schemas.microsoft.com/office/powerpoint/2010/main" xmlns="" val="27738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3</a:t>
            </a:fld>
            <a:endParaRPr lang="en-US"/>
          </a:p>
        </p:txBody>
      </p:sp>
    </p:spTree>
    <p:extLst>
      <p:ext uri="{BB962C8B-B14F-4D97-AF65-F5344CB8AC3E}">
        <p14:creationId xmlns:p14="http://schemas.microsoft.com/office/powerpoint/2010/main" xmlns="" val="27738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4</a:t>
            </a:fld>
            <a:endParaRPr lang="en-US"/>
          </a:p>
        </p:txBody>
      </p:sp>
    </p:spTree>
    <p:extLst>
      <p:ext uri="{BB962C8B-B14F-4D97-AF65-F5344CB8AC3E}">
        <p14:creationId xmlns:p14="http://schemas.microsoft.com/office/powerpoint/2010/main" xmlns="" val="27738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Source:</a:t>
            </a:r>
          </a:p>
          <a:p>
            <a:r>
              <a:rPr lang="en-US" dirty="0">
                <a:solidFill>
                  <a:schemeClr val="tx1"/>
                </a:solidFill>
              </a:rPr>
              <a:t>Headlines recently read: “Newly Found Document Holds Eyewitness Account Of Jesus Performing Miracle!”</a:t>
            </a:r>
          </a:p>
          <a:p>
            <a:r>
              <a:rPr lang="en-US" dirty="0">
                <a:solidFill>
                  <a:schemeClr val="tx1"/>
                </a:solidFill>
              </a:rPr>
              <a:t>1.	http://worldnewsdailyreport.com/newly-found-document-holds-eyewitness-account-of-jesus-performing-miracle/</a:t>
            </a:r>
          </a:p>
          <a:p>
            <a:r>
              <a:rPr lang="en-US" dirty="0">
                <a:solidFill>
                  <a:schemeClr val="tx1"/>
                </a:solidFill>
              </a:rPr>
              <a:t>2.	In 2012 Historian Ignazio </a:t>
            </a:r>
            <a:r>
              <a:rPr lang="en-US" dirty="0" err="1">
                <a:solidFill>
                  <a:schemeClr val="tx1"/>
                </a:solidFill>
              </a:rPr>
              <a:t>Perrucci</a:t>
            </a:r>
            <a:r>
              <a:rPr lang="en-US" dirty="0">
                <a:solidFill>
                  <a:schemeClr val="tx1"/>
                </a:solidFill>
              </a:rPr>
              <a:t>, was hired by the Vatican authorities to sort, analyze and classify 6,000 ancient documents that had been uncovered in the gigantic archive vaults (History repeating: Codex Vaticanus given to scholars in 1889 A.D.).</a:t>
            </a:r>
          </a:p>
          <a:p>
            <a:r>
              <a:rPr lang="en-US" dirty="0">
                <a:solidFill>
                  <a:schemeClr val="tx1"/>
                </a:solidFill>
              </a:rPr>
              <a:t>3.	He found a manuscript written by the famous Roman historian Marcus Velleius Paterculus, a historian respected for his reliability, about his journey from Parthia to Rome that occurred in 31 A.D.</a:t>
            </a:r>
          </a:p>
          <a:p>
            <a:r>
              <a:rPr lang="en-US" dirty="0">
                <a:solidFill>
                  <a:schemeClr val="tx1"/>
                </a:solidFill>
              </a:rPr>
              <a:t>4.	He stopped in a city called </a:t>
            </a:r>
            <a:r>
              <a:rPr lang="en-US" dirty="0" err="1">
                <a:solidFill>
                  <a:schemeClr val="tx1"/>
                </a:solidFill>
              </a:rPr>
              <a:t>Sebaste</a:t>
            </a:r>
            <a:r>
              <a:rPr lang="en-US" dirty="0">
                <a:solidFill>
                  <a:schemeClr val="tx1"/>
                </a:solidFill>
              </a:rPr>
              <a:t> (in modern-day West Bank) and witnessed the arrival of a great leader in the town with a group of disciples and followers, causing many of the lower class people from neighboring villages to gather around them. </a:t>
            </a:r>
          </a:p>
          <a:p>
            <a:r>
              <a:rPr lang="en-US" dirty="0">
                <a:solidFill>
                  <a:schemeClr val="tx1"/>
                </a:solidFill>
              </a:rPr>
              <a:t>5.	According to Velleius, that great man’s name was </a:t>
            </a:r>
            <a:r>
              <a:rPr lang="en-US" dirty="0" err="1">
                <a:solidFill>
                  <a:schemeClr val="tx1"/>
                </a:solidFill>
              </a:rPr>
              <a:t>Iēsous</a:t>
            </a:r>
            <a:r>
              <a:rPr lang="en-US" dirty="0">
                <a:solidFill>
                  <a:schemeClr val="tx1"/>
                </a:solidFill>
              </a:rPr>
              <a:t> de </a:t>
            </a:r>
            <a:r>
              <a:rPr lang="en-US" dirty="0" err="1">
                <a:solidFill>
                  <a:schemeClr val="tx1"/>
                </a:solidFill>
              </a:rPr>
              <a:t>Nazarenus</a:t>
            </a:r>
            <a:r>
              <a:rPr lang="en-US" dirty="0">
                <a:solidFill>
                  <a:schemeClr val="tx1"/>
                </a:solidFill>
              </a:rPr>
              <a:t>, a Greco-Latin translation for Jesus of Nazareth!  </a:t>
            </a:r>
          </a:p>
          <a:p>
            <a:r>
              <a:rPr lang="en-US" dirty="0">
                <a:solidFill>
                  <a:schemeClr val="tx1"/>
                </a:solidFill>
              </a:rPr>
              <a:t>6.	He then described how he was an eyewitness to Jesus visiting the house of a woman named Elisheba, who had just given birth to a stillborn child. Jesus picked up the dead child and uttered a prayer in Aramaic to the heavens, which the author describes as “</a:t>
            </a:r>
            <a:r>
              <a:rPr lang="en-US" dirty="0" err="1">
                <a:solidFill>
                  <a:schemeClr val="tx1"/>
                </a:solidFill>
              </a:rPr>
              <a:t>immensus</a:t>
            </a:r>
            <a:r>
              <a:rPr lang="en-US" dirty="0">
                <a:solidFill>
                  <a:schemeClr val="tx1"/>
                </a:solidFill>
              </a:rPr>
              <a:t>”, meaning incomprehensible (He didn’t understand Aramaic). To the crowd’s surprise and amazement, the baby came back to life immediately, crying and squirming like a healthy newborn.</a:t>
            </a:r>
          </a:p>
          <a:p>
            <a:r>
              <a:rPr lang="en-US" dirty="0">
                <a:solidFill>
                  <a:schemeClr val="tx1"/>
                </a:solidFill>
              </a:rPr>
              <a:t>7.	The composition of the parchment and ink, the literary style and handwriting have all been carefully scrutinized and were considered to be entirely legitimate, dating even the sheepskin parchment to the 1st century, more precisely from between 20-45 A.D. (Fits the historian’s 31 A.D. trip)!</a:t>
            </a:r>
          </a:p>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5</a:t>
            </a:fld>
            <a:endParaRPr lang="en-US"/>
          </a:p>
        </p:txBody>
      </p:sp>
    </p:spTree>
    <p:extLst>
      <p:ext uri="{BB962C8B-B14F-4D97-AF65-F5344CB8AC3E}">
        <p14:creationId xmlns:p14="http://schemas.microsoft.com/office/powerpoint/2010/main" xmlns="" val="27738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6</a:t>
            </a:fld>
            <a:endParaRPr lang="en-US"/>
          </a:p>
        </p:txBody>
      </p:sp>
    </p:spTree>
    <p:extLst>
      <p:ext uri="{BB962C8B-B14F-4D97-AF65-F5344CB8AC3E}">
        <p14:creationId xmlns:p14="http://schemas.microsoft.com/office/powerpoint/2010/main" xmlns="" val="226951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7</a:t>
            </a:fld>
            <a:endParaRPr lang="en-US"/>
          </a:p>
        </p:txBody>
      </p:sp>
    </p:spTree>
    <p:extLst>
      <p:ext uri="{BB962C8B-B14F-4D97-AF65-F5344CB8AC3E}">
        <p14:creationId xmlns:p14="http://schemas.microsoft.com/office/powerpoint/2010/main" xmlns="" val="27738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8</a:t>
            </a:fld>
            <a:endParaRPr lang="en-US"/>
          </a:p>
        </p:txBody>
      </p:sp>
    </p:spTree>
    <p:extLst>
      <p:ext uri="{BB962C8B-B14F-4D97-AF65-F5344CB8AC3E}">
        <p14:creationId xmlns:p14="http://schemas.microsoft.com/office/powerpoint/2010/main" xmlns="" val="27738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9</a:t>
            </a:fld>
            <a:endParaRPr lang="en-US"/>
          </a:p>
        </p:txBody>
      </p:sp>
    </p:spTree>
    <p:extLst>
      <p:ext uri="{BB962C8B-B14F-4D97-AF65-F5344CB8AC3E}">
        <p14:creationId xmlns:p14="http://schemas.microsoft.com/office/powerpoint/2010/main" xmlns="" val="277385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22902" name="Group 22"/>
          <p:cNvGrpSpPr>
            <a:grpSpLocks/>
          </p:cNvGrpSpPr>
          <p:nvPr userDrawn="1"/>
        </p:nvGrpSpPr>
        <p:grpSpPr bwMode="auto">
          <a:xfrm>
            <a:off x="0" y="0"/>
            <a:ext cx="10287000" cy="6858000"/>
            <a:chOff x="0" y="0"/>
            <a:chExt cx="6480" cy="4320"/>
          </a:xfrm>
        </p:grpSpPr>
        <p:grpSp>
          <p:nvGrpSpPr>
            <p:cNvPr id="122895" name="Group 15"/>
            <p:cNvGrpSpPr>
              <a:grpSpLocks/>
            </p:cNvGrpSpPr>
            <p:nvPr userDrawn="1"/>
          </p:nvGrpSpPr>
          <p:grpSpPr bwMode="auto">
            <a:xfrm>
              <a:off x="0" y="0"/>
              <a:ext cx="6480" cy="4320"/>
              <a:chOff x="0" y="0"/>
              <a:chExt cx="6480" cy="4320"/>
            </a:xfrm>
          </p:grpSpPr>
          <p:pic>
            <p:nvPicPr>
              <p:cNvPr id="122896" name="Picture 16"/>
              <p:cNvPicPr>
                <a:picLocks noChangeAspect="1" noChangeArrowheads="1"/>
              </p:cNvPicPr>
              <p:nvPr/>
            </p:nvPicPr>
            <p:blipFill>
              <a:blip r:embed="rId2" cstate="print">
                <a:extLst>
                  <a:ext uri="{28A0092B-C50C-407E-A947-70E740481C1C}">
                    <a14:useLocalDpi xmlns:a14="http://schemas.microsoft.com/office/drawing/2010/main" xmlns="" val="0"/>
                  </a:ext>
                </a:extLst>
              </a:blip>
              <a:srcRect l="833" t="555" b="555"/>
              <a:stretch>
                <a:fillRect/>
              </a:stretch>
            </p:blipFill>
            <p:spPr bwMode="auto">
              <a:xfrm>
                <a:off x="0" y="0"/>
                <a:ext cx="6480"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2897" name="Rectangle 17"/>
              <p:cNvSpPr>
                <a:spLocks noChangeArrowheads="1"/>
              </p:cNvSpPr>
              <p:nvPr/>
            </p:nvSpPr>
            <p:spPr bwMode="auto">
              <a:xfrm>
                <a:off x="2322" y="624"/>
                <a:ext cx="1728" cy="38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2898" name="Rectangle 18"/>
              <p:cNvSpPr>
                <a:spLocks noChangeArrowheads="1"/>
              </p:cNvSpPr>
              <p:nvPr/>
            </p:nvSpPr>
            <p:spPr bwMode="auto">
              <a:xfrm>
                <a:off x="5022" y="1776"/>
                <a:ext cx="432" cy="2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2899" name="Rectangle 19"/>
              <p:cNvSpPr>
                <a:spLocks noChangeArrowheads="1"/>
              </p:cNvSpPr>
              <p:nvPr/>
            </p:nvSpPr>
            <p:spPr bwMode="auto">
              <a:xfrm>
                <a:off x="1566" y="2640"/>
                <a:ext cx="3225" cy="9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2900" name="Rectangle 20"/>
              <p:cNvSpPr>
                <a:spLocks noChangeArrowheads="1"/>
              </p:cNvSpPr>
              <p:nvPr/>
            </p:nvSpPr>
            <p:spPr bwMode="auto">
              <a:xfrm>
                <a:off x="2646" y="3504"/>
                <a:ext cx="1134" cy="2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22901" name="Oval 21"/>
            <p:cNvSpPr>
              <a:spLocks noChangeArrowheads="1"/>
            </p:cNvSpPr>
            <p:nvPr userDrawn="1"/>
          </p:nvSpPr>
          <p:spPr bwMode="auto">
            <a:xfrm>
              <a:off x="850" y="624"/>
              <a:ext cx="4790" cy="2400"/>
            </a:xfrm>
            <a:prstGeom prst="ellipse">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22892" name="Rectangle 12"/>
          <p:cNvSpPr>
            <a:spLocks noGrp="1" noChangeArrowheads="1"/>
          </p:cNvSpPr>
          <p:nvPr>
            <p:ph type="ctrTitle"/>
          </p:nvPr>
        </p:nvSpPr>
        <p:spPr>
          <a:xfrm>
            <a:off x="771525" y="2130425"/>
            <a:ext cx="8743950" cy="1470025"/>
          </a:xfrm>
        </p:spPr>
        <p:txBody>
          <a:bodyPr/>
          <a:lstStyle>
            <a:lvl1pPr>
              <a:defRPr>
                <a:solidFill>
                  <a:srgbClr val="CC9900"/>
                </a:solidFill>
              </a:defRPr>
            </a:lvl1pPr>
          </a:lstStyle>
          <a:p>
            <a:pPr lvl="0"/>
            <a:r>
              <a:rPr lang="en-US" noProof="0"/>
              <a:t>Click to edit Master title style</a:t>
            </a:r>
          </a:p>
        </p:txBody>
      </p:sp>
      <p:sp>
        <p:nvSpPr>
          <p:cNvPr id="122893" name="Rectangle 13"/>
          <p:cNvSpPr>
            <a:spLocks noGrp="1" noChangeArrowheads="1"/>
          </p:cNvSpPr>
          <p:nvPr>
            <p:ph type="subTitle" idx="1"/>
          </p:nvPr>
        </p:nvSpPr>
        <p:spPr>
          <a:xfrm>
            <a:off x="1543050" y="3886200"/>
            <a:ext cx="7200900" cy="1752600"/>
          </a:xfrm>
        </p:spPr>
        <p:txBody>
          <a:bodyPr anchor="t"/>
          <a:lstStyle>
            <a:lvl1pPr marL="0" indent="0" algn="ctr">
              <a:buFontTx/>
              <a:buNone/>
              <a:defRPr>
                <a:solidFill>
                  <a:srgbClr val="FFFF00"/>
                </a:solidFill>
              </a:defRPr>
            </a:lvl1pPr>
          </a:lstStyle>
          <a:p>
            <a:pPr lvl="0"/>
            <a:r>
              <a:rPr lang="en-US" noProof="0"/>
              <a:t>Click to edit Master subtitle style</a:t>
            </a:r>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046051311"/>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958316093"/>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843205629"/>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423515461"/>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14950" y="1981200"/>
            <a:ext cx="20240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91413" y="1981200"/>
            <a:ext cx="20240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48970855"/>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779521521"/>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942436100"/>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18095874"/>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302049780"/>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2690174661"/>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8" name="Group 24"/>
          <p:cNvGrpSpPr>
            <a:grpSpLocks/>
          </p:cNvGrpSpPr>
          <p:nvPr userDrawn="1"/>
        </p:nvGrpSpPr>
        <p:grpSpPr bwMode="auto">
          <a:xfrm>
            <a:off x="0" y="0"/>
            <a:ext cx="10304463" cy="6858000"/>
            <a:chOff x="0" y="0"/>
            <a:chExt cx="5770" cy="4320"/>
          </a:xfrm>
        </p:grpSpPr>
        <p:sp>
          <p:nvSpPr>
            <p:cNvPr id="1043" name="Rectangle 19"/>
            <p:cNvSpPr>
              <a:spLocks noChangeArrowheads="1"/>
            </p:cNvSpPr>
            <p:nvPr/>
          </p:nvSpPr>
          <p:spPr bwMode="auto">
            <a:xfrm>
              <a:off x="3597" y="0"/>
              <a:ext cx="1275" cy="4219"/>
            </a:xfrm>
            <a:prstGeom prst="rect">
              <a:avLst/>
            </a:prstGeom>
            <a:gradFill rotWithShape="0">
              <a:gsLst>
                <a:gs pos="0">
                  <a:schemeClr val="bg1"/>
                </a:gs>
                <a:gs pos="50000">
                  <a:srgbClr val="EAEAEA"/>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4" name="Rectangle 10"/>
            <p:cNvSpPr>
              <a:spLocks noChangeArrowheads="1"/>
            </p:cNvSpPr>
            <p:nvPr/>
          </p:nvSpPr>
          <p:spPr bwMode="auto">
            <a:xfrm>
              <a:off x="146" y="129"/>
              <a:ext cx="266" cy="4010"/>
            </a:xfrm>
            <a:prstGeom prst="rect">
              <a:avLst/>
            </a:prstGeom>
            <a:solidFill>
              <a:srgbClr val="FFBFB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5" name="Rectangle 11"/>
            <p:cNvSpPr>
              <a:spLocks noChangeArrowheads="1"/>
            </p:cNvSpPr>
            <p:nvPr/>
          </p:nvSpPr>
          <p:spPr bwMode="auto">
            <a:xfrm>
              <a:off x="5358" y="129"/>
              <a:ext cx="266" cy="4011"/>
            </a:xfrm>
            <a:prstGeom prst="rect">
              <a:avLst/>
            </a:prstGeom>
            <a:solidFill>
              <a:srgbClr val="FF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7" name="Freeform 13"/>
            <p:cNvSpPr>
              <a:spLocks/>
            </p:cNvSpPr>
            <p:nvPr/>
          </p:nvSpPr>
          <p:spPr bwMode="auto">
            <a:xfrm>
              <a:off x="132" y="3805"/>
              <a:ext cx="5473" cy="337"/>
            </a:xfrm>
            <a:custGeom>
              <a:avLst/>
              <a:gdLst>
                <a:gd name="T0" fmla="*/ 254 w 5473"/>
                <a:gd name="T1" fmla="*/ 53 h 337"/>
                <a:gd name="T2" fmla="*/ 1380 w 5473"/>
                <a:gd name="T3" fmla="*/ 33 h 337"/>
                <a:gd name="T4" fmla="*/ 2572 w 5473"/>
                <a:gd name="T5" fmla="*/ 8 h 337"/>
                <a:gd name="T6" fmla="*/ 2731 w 5473"/>
                <a:gd name="T7" fmla="*/ 158 h 337"/>
                <a:gd name="T8" fmla="*/ 2876 w 5473"/>
                <a:gd name="T9" fmla="*/ 0 h 337"/>
                <a:gd name="T10" fmla="*/ 4043 w 5473"/>
                <a:gd name="T11" fmla="*/ 33 h 337"/>
                <a:gd name="T12" fmla="*/ 5235 w 5473"/>
                <a:gd name="T13" fmla="*/ 41 h 337"/>
                <a:gd name="T14" fmla="*/ 5473 w 5473"/>
                <a:gd name="T15" fmla="*/ 304 h 337"/>
                <a:gd name="T16" fmla="*/ 194 w 5473"/>
                <a:gd name="T17" fmla="*/ 335 h 337"/>
                <a:gd name="T18" fmla="*/ 0 w 5473"/>
                <a:gd name="T19"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3" h="337">
                  <a:moveTo>
                    <a:pt x="254" y="53"/>
                  </a:moveTo>
                  <a:lnTo>
                    <a:pt x="1380" y="33"/>
                  </a:lnTo>
                  <a:lnTo>
                    <a:pt x="2572" y="8"/>
                  </a:lnTo>
                  <a:lnTo>
                    <a:pt x="2731" y="158"/>
                  </a:lnTo>
                  <a:lnTo>
                    <a:pt x="2876" y="0"/>
                  </a:lnTo>
                  <a:lnTo>
                    <a:pt x="4043" y="33"/>
                  </a:lnTo>
                  <a:lnTo>
                    <a:pt x="5235" y="41"/>
                  </a:lnTo>
                  <a:lnTo>
                    <a:pt x="5473" y="304"/>
                  </a:lnTo>
                  <a:lnTo>
                    <a:pt x="194" y="335"/>
                  </a:lnTo>
                  <a:lnTo>
                    <a:pt x="0" y="337"/>
                  </a:lnTo>
                </a:path>
              </a:pathLst>
            </a:custGeom>
            <a:solidFill>
              <a:srgbClr val="FF7D7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9" name="Rectangle 15"/>
            <p:cNvSpPr>
              <a:spLocks noChangeArrowheads="1"/>
            </p:cNvSpPr>
            <p:nvPr/>
          </p:nvSpPr>
          <p:spPr bwMode="auto">
            <a:xfrm>
              <a:off x="5546" y="0"/>
              <a:ext cx="214" cy="4320"/>
            </a:xfrm>
            <a:prstGeom prst="rect">
              <a:avLst/>
            </a:prstGeom>
            <a:gradFill rotWithShape="0">
              <a:gsLst>
                <a:gs pos="0">
                  <a:srgbClr val="663300"/>
                </a:gs>
                <a:gs pos="50000">
                  <a:srgbClr val="AC7F00"/>
                </a:gs>
                <a:gs pos="100000">
                  <a:srgbClr val="663300"/>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0" name="Rectangle 16"/>
            <p:cNvSpPr>
              <a:spLocks noChangeArrowheads="1"/>
            </p:cNvSpPr>
            <p:nvPr/>
          </p:nvSpPr>
          <p:spPr bwMode="auto">
            <a:xfrm>
              <a:off x="0" y="0"/>
              <a:ext cx="231" cy="4320"/>
            </a:xfrm>
            <a:prstGeom prst="rect">
              <a:avLst/>
            </a:prstGeom>
            <a:gradFill rotWithShape="0">
              <a:gsLst>
                <a:gs pos="0">
                  <a:srgbClr val="663300"/>
                </a:gs>
                <a:gs pos="50000">
                  <a:srgbClr val="AC7F00"/>
                </a:gs>
                <a:gs pos="100000">
                  <a:srgbClr val="663300"/>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1" name="Freeform 17"/>
            <p:cNvSpPr>
              <a:spLocks/>
            </p:cNvSpPr>
            <p:nvPr/>
          </p:nvSpPr>
          <p:spPr bwMode="auto">
            <a:xfrm>
              <a:off x="0" y="4027"/>
              <a:ext cx="5769" cy="293"/>
            </a:xfrm>
            <a:custGeom>
              <a:avLst/>
              <a:gdLst>
                <a:gd name="T0" fmla="*/ 0 w 5769"/>
                <a:gd name="T1" fmla="*/ 293 h 293"/>
                <a:gd name="T2" fmla="*/ 240 w 5769"/>
                <a:gd name="T3" fmla="*/ 36 h 293"/>
                <a:gd name="T4" fmla="*/ 1512 w 5769"/>
                <a:gd name="T5" fmla="*/ 25 h 293"/>
                <a:gd name="T6" fmla="*/ 2540 w 5769"/>
                <a:gd name="T7" fmla="*/ 0 h 293"/>
                <a:gd name="T8" fmla="*/ 2605 w 5769"/>
                <a:gd name="T9" fmla="*/ 74 h 293"/>
                <a:gd name="T10" fmla="*/ 3074 w 5769"/>
                <a:gd name="T11" fmla="*/ 74 h 293"/>
                <a:gd name="T12" fmla="*/ 3164 w 5769"/>
                <a:gd name="T13" fmla="*/ 0 h 293"/>
                <a:gd name="T14" fmla="*/ 4315 w 5769"/>
                <a:gd name="T15" fmla="*/ 25 h 293"/>
                <a:gd name="T16" fmla="*/ 5546 w 5769"/>
                <a:gd name="T17" fmla="*/ 27 h 293"/>
                <a:gd name="T18" fmla="*/ 5769 w 5769"/>
                <a:gd name="T19" fmla="*/ 293 h 293"/>
                <a:gd name="T20" fmla="*/ 0 w 5769"/>
                <a:gd name="T21"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9" h="293">
                  <a:moveTo>
                    <a:pt x="0" y="293"/>
                  </a:moveTo>
                  <a:lnTo>
                    <a:pt x="240" y="36"/>
                  </a:lnTo>
                  <a:lnTo>
                    <a:pt x="1512" y="25"/>
                  </a:lnTo>
                  <a:lnTo>
                    <a:pt x="2540" y="0"/>
                  </a:lnTo>
                  <a:lnTo>
                    <a:pt x="2605" y="74"/>
                  </a:lnTo>
                  <a:lnTo>
                    <a:pt x="3074" y="74"/>
                  </a:lnTo>
                  <a:lnTo>
                    <a:pt x="3164" y="0"/>
                  </a:lnTo>
                  <a:lnTo>
                    <a:pt x="4315" y="25"/>
                  </a:lnTo>
                  <a:lnTo>
                    <a:pt x="5546" y="27"/>
                  </a:lnTo>
                  <a:lnTo>
                    <a:pt x="5769" y="293"/>
                  </a:lnTo>
                  <a:lnTo>
                    <a:pt x="0" y="293"/>
                  </a:lnTo>
                  <a:close/>
                </a:path>
              </a:pathLst>
            </a:custGeom>
            <a:gradFill rotWithShape="0">
              <a:gsLst>
                <a:gs pos="0">
                  <a:srgbClr val="663300"/>
                </a:gs>
                <a:gs pos="50000">
                  <a:srgbClr val="AC7F00"/>
                </a:gs>
                <a:gs pos="100000">
                  <a:srgbClr val="66330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6" name="Freeform 12"/>
            <p:cNvSpPr>
              <a:spLocks/>
            </p:cNvSpPr>
            <p:nvPr/>
          </p:nvSpPr>
          <p:spPr bwMode="auto">
            <a:xfrm>
              <a:off x="1" y="0"/>
              <a:ext cx="5769" cy="240"/>
            </a:xfrm>
            <a:custGeom>
              <a:avLst/>
              <a:gdLst>
                <a:gd name="T0" fmla="*/ 0 w 5769"/>
                <a:gd name="T1" fmla="*/ 0 h 240"/>
                <a:gd name="T2" fmla="*/ 213 w 5769"/>
                <a:gd name="T3" fmla="*/ 214 h 240"/>
                <a:gd name="T4" fmla="*/ 222 w 5769"/>
                <a:gd name="T5" fmla="*/ 206 h 240"/>
                <a:gd name="T6" fmla="*/ 419 w 5769"/>
                <a:gd name="T7" fmla="*/ 129 h 240"/>
                <a:gd name="T8" fmla="*/ 1429 w 5769"/>
                <a:gd name="T9" fmla="*/ 131 h 240"/>
                <a:gd name="T10" fmla="*/ 2728 w 5769"/>
                <a:gd name="T11" fmla="*/ 99 h 240"/>
                <a:gd name="T12" fmla="*/ 2880 w 5769"/>
                <a:gd name="T13" fmla="*/ 240 h 240"/>
                <a:gd name="T14" fmla="*/ 3007 w 5769"/>
                <a:gd name="T15" fmla="*/ 99 h 240"/>
                <a:gd name="T16" fmla="*/ 4166 w 5769"/>
                <a:gd name="T17" fmla="*/ 123 h 240"/>
                <a:gd name="T18" fmla="*/ 5365 w 5769"/>
                <a:gd name="T19" fmla="*/ 129 h 240"/>
                <a:gd name="T20" fmla="*/ 5553 w 5769"/>
                <a:gd name="T21" fmla="*/ 206 h 240"/>
                <a:gd name="T22" fmla="*/ 5553 w 5769"/>
                <a:gd name="T23" fmla="*/ 214 h 240"/>
                <a:gd name="T24" fmla="*/ 5769 w 5769"/>
                <a:gd name="T25" fmla="*/ 0 h 240"/>
                <a:gd name="T26" fmla="*/ 0 w 5769"/>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9" h="240">
                  <a:moveTo>
                    <a:pt x="0" y="0"/>
                  </a:moveTo>
                  <a:lnTo>
                    <a:pt x="213" y="214"/>
                  </a:lnTo>
                  <a:lnTo>
                    <a:pt x="222" y="206"/>
                  </a:lnTo>
                  <a:lnTo>
                    <a:pt x="419" y="129"/>
                  </a:lnTo>
                  <a:lnTo>
                    <a:pt x="1429" y="131"/>
                  </a:lnTo>
                  <a:lnTo>
                    <a:pt x="2728" y="99"/>
                  </a:lnTo>
                  <a:lnTo>
                    <a:pt x="2880" y="240"/>
                  </a:lnTo>
                  <a:lnTo>
                    <a:pt x="3007" y="99"/>
                  </a:lnTo>
                  <a:lnTo>
                    <a:pt x="4166" y="123"/>
                  </a:lnTo>
                  <a:lnTo>
                    <a:pt x="5365" y="129"/>
                  </a:lnTo>
                  <a:lnTo>
                    <a:pt x="5553" y="206"/>
                  </a:lnTo>
                  <a:lnTo>
                    <a:pt x="5553" y="214"/>
                  </a:lnTo>
                  <a:lnTo>
                    <a:pt x="5769" y="0"/>
                  </a:lnTo>
                  <a:lnTo>
                    <a:pt x="0" y="0"/>
                  </a:lnTo>
                  <a:close/>
                </a:path>
              </a:pathLst>
            </a:custGeom>
            <a:gradFill rotWithShape="0">
              <a:gsLst>
                <a:gs pos="0">
                  <a:srgbClr val="663300"/>
                </a:gs>
                <a:gs pos="50000">
                  <a:srgbClr val="AC7F00"/>
                </a:gs>
                <a:gs pos="100000">
                  <a:srgbClr val="66330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8" name="Freeform 14"/>
            <p:cNvSpPr>
              <a:spLocks/>
            </p:cNvSpPr>
            <p:nvPr/>
          </p:nvSpPr>
          <p:spPr bwMode="auto">
            <a:xfrm>
              <a:off x="2885" y="16"/>
              <a:ext cx="287" cy="3049"/>
            </a:xfrm>
            <a:custGeom>
              <a:avLst/>
              <a:gdLst>
                <a:gd name="T0" fmla="*/ 11 w 287"/>
                <a:gd name="T1" fmla="*/ 153 h 3049"/>
                <a:gd name="T2" fmla="*/ 0 w 287"/>
                <a:gd name="T3" fmla="*/ 3049 h 3049"/>
                <a:gd name="T4" fmla="*/ 156 w 287"/>
                <a:gd name="T5" fmla="*/ 2785 h 3049"/>
                <a:gd name="T6" fmla="*/ 287 w 287"/>
                <a:gd name="T7" fmla="*/ 2933 h 3049"/>
                <a:gd name="T8" fmla="*/ 246 w 287"/>
                <a:gd name="T9" fmla="*/ 0 h 3049"/>
                <a:gd name="T10" fmla="*/ 114 w 287"/>
                <a:gd name="T11" fmla="*/ 50 h 3049"/>
                <a:gd name="T12" fmla="*/ 11 w 287"/>
                <a:gd name="T13" fmla="*/ 153 h 3049"/>
              </a:gdLst>
              <a:ahLst/>
              <a:cxnLst>
                <a:cxn ang="0">
                  <a:pos x="T0" y="T1"/>
                </a:cxn>
                <a:cxn ang="0">
                  <a:pos x="T2" y="T3"/>
                </a:cxn>
                <a:cxn ang="0">
                  <a:pos x="T4" y="T5"/>
                </a:cxn>
                <a:cxn ang="0">
                  <a:pos x="T6" y="T7"/>
                </a:cxn>
                <a:cxn ang="0">
                  <a:pos x="T8" y="T9"/>
                </a:cxn>
                <a:cxn ang="0">
                  <a:pos x="T10" y="T11"/>
                </a:cxn>
                <a:cxn ang="0">
                  <a:pos x="T12" y="T13"/>
                </a:cxn>
              </a:cxnLst>
              <a:rect l="0" t="0" r="r" b="b"/>
              <a:pathLst>
                <a:path w="287" h="3049">
                  <a:moveTo>
                    <a:pt x="11" y="153"/>
                  </a:moveTo>
                  <a:lnTo>
                    <a:pt x="0" y="3049"/>
                  </a:lnTo>
                  <a:lnTo>
                    <a:pt x="156" y="2785"/>
                  </a:lnTo>
                  <a:lnTo>
                    <a:pt x="287" y="2933"/>
                  </a:lnTo>
                  <a:lnTo>
                    <a:pt x="246" y="0"/>
                  </a:lnTo>
                  <a:lnTo>
                    <a:pt x="114" y="50"/>
                  </a:lnTo>
                  <a:lnTo>
                    <a:pt x="11" y="153"/>
                  </a:lnTo>
                  <a:close/>
                </a:path>
              </a:pathLst>
            </a:cu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pic>
        <p:nvPicPr>
          <p:cNvPr id="1053" name="Picture 29" descr="Rectangle 13_pptX"/>
          <p:cNvPicPr>
            <a:picLocks noChangeAspect="1" noChangeArrowheads="1"/>
          </p:cNvPicPr>
          <p:nvPr userDrawn="1">
            <p:custDataLst>
              <p:tags r:id="rId13"/>
            </p:custDataLst>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00100" y="1828800"/>
            <a:ext cx="4529138" cy="4357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771525" y="609600"/>
            <a:ext cx="87439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14950" y="1981200"/>
            <a:ext cx="420052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1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anim calcmode="lin" valueType="num">
                                      <p:cBhvr>
                                        <p:cTn id="18"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2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uiExpand="1"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900"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FrizQuadrata BT" pitchFamily="34" charset="0"/>
        </a:defRPr>
      </a:lvl2pPr>
      <a:lvl3pPr algn="ctr" rtl="0" eaLnBrk="0" fontAlgn="base" hangingPunct="0">
        <a:spcBef>
          <a:spcPct val="0"/>
        </a:spcBef>
        <a:spcAft>
          <a:spcPct val="0"/>
        </a:spcAft>
        <a:defRPr sz="4800" b="1">
          <a:solidFill>
            <a:schemeClr val="tx2"/>
          </a:solidFill>
          <a:latin typeface="FrizQuadrata BT" pitchFamily="34" charset="0"/>
        </a:defRPr>
      </a:lvl3pPr>
      <a:lvl4pPr algn="ctr" rtl="0" eaLnBrk="0" fontAlgn="base" hangingPunct="0">
        <a:spcBef>
          <a:spcPct val="0"/>
        </a:spcBef>
        <a:spcAft>
          <a:spcPct val="0"/>
        </a:spcAft>
        <a:defRPr sz="4800" b="1">
          <a:solidFill>
            <a:schemeClr val="tx2"/>
          </a:solidFill>
          <a:latin typeface="FrizQuadrata BT" pitchFamily="34" charset="0"/>
        </a:defRPr>
      </a:lvl4pPr>
      <a:lvl5pPr algn="ctr" rtl="0" eaLnBrk="0" fontAlgn="base" hangingPunct="0">
        <a:spcBef>
          <a:spcPct val="0"/>
        </a:spcBef>
        <a:spcAft>
          <a:spcPct val="0"/>
        </a:spcAft>
        <a:defRPr sz="4800" b="1">
          <a:solidFill>
            <a:schemeClr val="tx2"/>
          </a:solidFill>
          <a:latin typeface="FrizQuadrata BT" pitchFamily="34" charset="0"/>
        </a:defRPr>
      </a:lvl5pPr>
      <a:lvl6pPr marL="457200" algn="ctr" rtl="0" eaLnBrk="0" fontAlgn="base" hangingPunct="0">
        <a:spcBef>
          <a:spcPct val="0"/>
        </a:spcBef>
        <a:spcAft>
          <a:spcPct val="0"/>
        </a:spcAft>
        <a:defRPr sz="4800" b="1">
          <a:solidFill>
            <a:schemeClr val="tx2"/>
          </a:solidFill>
          <a:latin typeface="FrizQuadrata BT" pitchFamily="34" charset="0"/>
        </a:defRPr>
      </a:lvl6pPr>
      <a:lvl7pPr marL="914400" algn="ctr" rtl="0" eaLnBrk="0" fontAlgn="base" hangingPunct="0">
        <a:spcBef>
          <a:spcPct val="0"/>
        </a:spcBef>
        <a:spcAft>
          <a:spcPct val="0"/>
        </a:spcAft>
        <a:defRPr sz="4800" b="1">
          <a:solidFill>
            <a:schemeClr val="tx2"/>
          </a:solidFill>
          <a:latin typeface="FrizQuadrata BT" pitchFamily="34" charset="0"/>
        </a:defRPr>
      </a:lvl7pPr>
      <a:lvl8pPr marL="1371600" algn="ctr" rtl="0" eaLnBrk="0" fontAlgn="base" hangingPunct="0">
        <a:spcBef>
          <a:spcPct val="0"/>
        </a:spcBef>
        <a:spcAft>
          <a:spcPct val="0"/>
        </a:spcAft>
        <a:defRPr sz="4800" b="1">
          <a:solidFill>
            <a:schemeClr val="tx2"/>
          </a:solidFill>
          <a:latin typeface="FrizQuadrata BT" pitchFamily="34" charset="0"/>
        </a:defRPr>
      </a:lvl8pPr>
      <a:lvl9pPr marL="1828800" algn="ctr" rtl="0" eaLnBrk="0" fontAlgn="base" hangingPunct="0">
        <a:spcBef>
          <a:spcPct val="0"/>
        </a:spcBef>
        <a:spcAft>
          <a:spcPct val="0"/>
        </a:spcAft>
        <a:defRPr sz="4800" b="1">
          <a:solidFill>
            <a:schemeClr val="tx2"/>
          </a:solidFill>
          <a:latin typeface="FrizQuadrata BT" pitchFamily="34" charset="0"/>
        </a:defRPr>
      </a:lvl9pPr>
    </p:titleStyle>
    <p:body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24500" y="2895600"/>
            <a:ext cx="3124200" cy="2085007"/>
          </a:xfrm>
          <a:prstGeom prst="rect">
            <a:avLst/>
          </a:prstGeom>
        </p:spPr>
      </p:pic>
      <p:sp>
        <p:nvSpPr>
          <p:cNvPr id="2" name="Title 1"/>
          <p:cNvSpPr>
            <a:spLocks noGrp="1"/>
          </p:cNvSpPr>
          <p:nvPr>
            <p:ph type="ctrTitle"/>
          </p:nvPr>
        </p:nvSpPr>
        <p:spPr>
          <a:xfrm>
            <a:off x="1257300" y="1447801"/>
            <a:ext cx="7620000" cy="1371599"/>
          </a:xfrm>
          <a:effectLst>
            <a:outerShdw blurRad="50800" dist="76200" dir="2700000" algn="tl" rotWithShape="0">
              <a:srgbClr val="FFC000">
                <a:alpha val="35000"/>
              </a:srgbClr>
            </a:outerShdw>
          </a:effectLst>
        </p:spPr>
        <p:txBody>
          <a:bodyPr>
            <a:prstTxWarp prst="textTriangle">
              <a:avLst/>
            </a:prstTxWarp>
          </a:bodyPr>
          <a:lstStyle/>
          <a:p>
            <a:r>
              <a:rPr lang="en-US" sz="5400" dirty="0">
                <a:solidFill>
                  <a:schemeClr val="accent1">
                    <a:lumMod val="20000"/>
                    <a:lumOff val="80000"/>
                  </a:schemeClr>
                </a:solidFill>
                <a:latin typeface="Arial" panose="020B0604020202020204" pitchFamily="34" charset="0"/>
                <a:cs typeface="Arial" panose="020B0604020202020204" pitchFamily="34" charset="0"/>
              </a:rPr>
              <a:t>Confirmed By Three</a:t>
            </a:r>
            <a:r>
              <a:rPr lang="en-US" sz="5400" dirty="0">
                <a:solidFill>
                  <a:srgbClr val="FFC000"/>
                </a:solidFill>
                <a:latin typeface="Arial" panose="020B0604020202020204" pitchFamily="34" charset="0"/>
                <a:cs typeface="Arial" panose="020B0604020202020204" pitchFamily="34" charset="0"/>
              </a:rPr>
              <a:t/>
            </a:r>
            <a:br>
              <a:rPr lang="en-US" sz="5400" dirty="0">
                <a:solidFill>
                  <a:srgbClr val="FFC000"/>
                </a:solidFill>
                <a:latin typeface="Arial" panose="020B0604020202020204" pitchFamily="34" charset="0"/>
                <a:cs typeface="Arial" panose="020B0604020202020204" pitchFamily="34" charset="0"/>
              </a:rPr>
            </a:br>
            <a:r>
              <a:rPr lang="en-US" sz="2800" i="1" dirty="0">
                <a:solidFill>
                  <a:schemeClr val="bg1">
                    <a:lumMod val="75000"/>
                  </a:schemeClr>
                </a:solidFill>
                <a:latin typeface="Arial" panose="020B0604020202020204" pitchFamily="34" charset="0"/>
                <a:cs typeface="Arial" panose="020B0604020202020204" pitchFamily="34" charset="0"/>
              </a:rPr>
              <a:t>Proof For Our Faith</a:t>
            </a:r>
          </a:p>
        </p:txBody>
      </p:sp>
      <p:sp>
        <p:nvSpPr>
          <p:cNvPr id="3" name="Subtitle 2"/>
          <p:cNvSpPr>
            <a:spLocks noGrp="1"/>
          </p:cNvSpPr>
          <p:nvPr>
            <p:ph type="subTitle" idx="1"/>
          </p:nvPr>
        </p:nvSpPr>
        <p:spPr>
          <a:xfrm>
            <a:off x="647700" y="3124200"/>
            <a:ext cx="5791200" cy="2646442"/>
          </a:xfrm>
        </p:spPr>
        <p:txBody>
          <a:bodyPr/>
          <a:lstStyle/>
          <a:p>
            <a:r>
              <a:rPr lang="en-US" b="1" dirty="0">
                <a:latin typeface="Arial" panose="020B0604020202020204" pitchFamily="34" charset="0"/>
                <a:cs typeface="Arial" panose="020B0604020202020204" pitchFamily="34" charset="0"/>
              </a:rPr>
              <a:t>Text: </a:t>
            </a:r>
          </a:p>
          <a:p>
            <a:r>
              <a:rPr lang="en-US" b="1" dirty="0">
                <a:latin typeface="Arial" panose="020B0604020202020204" pitchFamily="34" charset="0"/>
                <a:cs typeface="Arial" panose="020B0604020202020204" pitchFamily="34" charset="0"/>
              </a:rPr>
              <a:t>II Pet. 1:12-21</a:t>
            </a:r>
          </a:p>
          <a:p>
            <a:r>
              <a:rPr lang="en-US" b="1" dirty="0">
                <a:solidFill>
                  <a:srgbClr val="FFCCCC"/>
                </a:solidFill>
                <a:latin typeface="Arial" panose="020B0604020202020204" pitchFamily="34" charset="0"/>
                <a:cs typeface="Arial" panose="020B0604020202020204" pitchFamily="34" charset="0"/>
              </a:rPr>
              <a:t>Scripture Reading: </a:t>
            </a:r>
          </a:p>
          <a:p>
            <a:r>
              <a:rPr lang="en-US" b="1" dirty="0">
                <a:solidFill>
                  <a:srgbClr val="FFCCCC"/>
                </a:solidFill>
                <a:latin typeface="Arial" panose="020B0604020202020204" pitchFamily="34" charset="0"/>
                <a:cs typeface="Arial" panose="020B0604020202020204" pitchFamily="34" charset="0"/>
              </a:rPr>
              <a:t>Lk. </a:t>
            </a:r>
            <a:r>
              <a:rPr lang="en-US" b="1" smtClean="0">
                <a:solidFill>
                  <a:srgbClr val="FFCCCC"/>
                </a:solidFill>
                <a:latin typeface="Arial" panose="020B0604020202020204" pitchFamily="34" charset="0"/>
                <a:cs typeface="Arial" panose="020B0604020202020204" pitchFamily="34" charset="0"/>
              </a:rPr>
              <a:t>24:44-48 </a:t>
            </a:r>
            <a:endParaRPr lang="en-US" b="1" dirty="0">
              <a:solidFill>
                <a:srgbClr val="FFCC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49102340"/>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8146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Conclusion</a:t>
            </a:r>
          </a:p>
        </p:txBody>
      </p:sp>
      <p:sp>
        <p:nvSpPr>
          <p:cNvPr id="7" name="Text Box 4"/>
          <p:cNvSpPr txBox="1">
            <a:spLocks noChangeArrowheads="1"/>
          </p:cNvSpPr>
          <p:nvPr/>
        </p:nvSpPr>
        <p:spPr bwMode="auto">
          <a:xfrm>
            <a:off x="723900" y="838200"/>
            <a:ext cx="7543800" cy="866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Jesus cited 4 testimonies as evidence in John 5</a:t>
            </a:r>
          </a:p>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to prove that He is the Christ: </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p:cNvSpPr txBox="1">
            <a:spLocks/>
          </p:cNvSpPr>
          <p:nvPr/>
        </p:nvSpPr>
        <p:spPr bwMode="auto">
          <a:xfrm>
            <a:off x="723900" y="1828800"/>
            <a:ext cx="44958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lnSpc>
                <a:spcPct val="100000"/>
              </a:lnSpc>
              <a:spcBef>
                <a:spcPts val="0"/>
              </a:spcBef>
              <a:buFontTx/>
              <a:buNone/>
            </a:pPr>
            <a:endParaRPr lang="en-US" sz="2400" b="1" kern="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John the Baptist </a:t>
            </a: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(Jn. 5:33-35) </a:t>
            </a:r>
          </a:p>
          <a:p>
            <a:pPr marL="0" indent="0" algn="ctr">
              <a:lnSpc>
                <a:spcPct val="100000"/>
              </a:lnSpc>
              <a:spcBef>
                <a:spcPts val="0"/>
              </a:spcBef>
              <a:buFontTx/>
              <a:buNone/>
            </a:pPr>
            <a:endParaRPr lang="en-US" sz="2400" b="1" kern="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Jesus’ miracles </a:t>
            </a: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(Jn. 5:36; also Jn. 3:2)</a:t>
            </a:r>
          </a:p>
          <a:p>
            <a:pPr marL="0" indent="0" algn="ctr">
              <a:lnSpc>
                <a:spcPct val="100000"/>
              </a:lnSpc>
              <a:spcBef>
                <a:spcPts val="0"/>
              </a:spcBef>
              <a:buFontTx/>
              <a:buNone/>
            </a:pPr>
            <a:endParaRPr lang="en-US" sz="2400" b="1" kern="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God the Father </a:t>
            </a: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(Jn. 5:37-38)</a:t>
            </a:r>
          </a:p>
          <a:p>
            <a:pPr marL="0" indent="0" algn="ctr">
              <a:lnSpc>
                <a:spcPct val="100000"/>
              </a:lnSpc>
              <a:spcBef>
                <a:spcPts val="0"/>
              </a:spcBef>
              <a:buFontTx/>
              <a:buNone/>
            </a:pPr>
            <a:endParaRPr lang="en-US" sz="2400" b="1" kern="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The Scriptures </a:t>
            </a: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(Jn. 5:39-40, 45-47)</a:t>
            </a:r>
          </a:p>
          <a:p>
            <a:pPr marL="0" indent="0">
              <a:lnSpc>
                <a:spcPct val="100000"/>
              </a:lnSpc>
              <a:spcBef>
                <a:spcPts val="0"/>
              </a:spcBef>
              <a:buFontTx/>
              <a:buNone/>
            </a:pPr>
            <a:endParaRPr lang="en-US" sz="2400" b="1" kern="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15300" y="304800"/>
            <a:ext cx="1337056" cy="2133600"/>
          </a:xfrm>
          <a:prstGeom prst="rect">
            <a:avLst/>
          </a:prstGeom>
          <a:ln>
            <a:noFill/>
          </a:ln>
          <a:effectLst>
            <a:outerShdw blurRad="44450" dist="27940" dir="5400000" algn="ctr">
              <a:srgbClr val="000000">
                <a:alpha val="32000"/>
              </a:srgbClr>
            </a:outerShdw>
          </a:effectLst>
          <a:scene3d>
            <a:camera prst="perspectiveHeroicExtremeLeftFacing"/>
            <a:lightRig rig="balanced" dir="t">
              <a:rot lat="0" lon="0" rev="8700000"/>
            </a:lightRig>
          </a:scene3d>
          <a:sp3d>
            <a:bevelT w="190500" h="38100"/>
          </a:sp3d>
        </p:spPr>
      </p:pic>
      <p:sp>
        <p:nvSpPr>
          <p:cNvPr id="12" name="Content Placeholder 2"/>
          <p:cNvSpPr>
            <a:spLocks noGrp="1"/>
          </p:cNvSpPr>
          <p:nvPr>
            <p:ph idx="1"/>
          </p:nvPr>
        </p:nvSpPr>
        <p:spPr>
          <a:xfrm>
            <a:off x="5676900" y="2133600"/>
            <a:ext cx="3928543" cy="3810000"/>
          </a:xfrm>
        </p:spPr>
        <p:txBody>
          <a:bodyPr/>
          <a:lstStyle/>
          <a:p>
            <a:pPr marL="0" indent="0">
              <a:buNone/>
            </a:pPr>
            <a:endParaRPr lang="en-US" sz="2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The force of the written message </a:t>
            </a:r>
          </a:p>
          <a:p>
            <a:pPr marL="803275" indent="-341313">
              <a:buClr>
                <a:srgbClr val="990000"/>
              </a:buClr>
              <a:buFont typeface="Wingdings" panose="05000000000000000000" pitchFamily="2" charset="2"/>
              <a:buChar char="Ø"/>
            </a:pPr>
            <a:r>
              <a:rPr lang="nn-NO" sz="2000" b="1" dirty="0">
                <a:solidFill>
                  <a:srgbClr val="990000"/>
                </a:solidFill>
                <a:latin typeface="Tahoma" panose="020B0604030504040204" pitchFamily="34" charset="0"/>
                <a:ea typeface="Tahoma" panose="020B0604030504040204" pitchFamily="34" charset="0"/>
                <a:cs typeface="Tahoma" panose="020B0604030504040204" pitchFamily="34" charset="0"/>
              </a:rPr>
              <a:t>II Pet. 1:15; 3:1-2</a:t>
            </a:r>
            <a:endPar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803275" indent="-341313">
              <a:buClr>
                <a:srgbClr val="990000"/>
              </a:buClr>
              <a:buFont typeface="Wingdings" panose="05000000000000000000" pitchFamily="2" charset="2"/>
              <a:buChar char="Ø"/>
            </a:pPr>
            <a:r>
              <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rPr>
              <a:t>Jn. 12:48; Rom. 2:16</a:t>
            </a:r>
          </a:p>
          <a:p>
            <a:pPr marL="803275" indent="-341313">
              <a:buClr>
                <a:srgbClr val="990000"/>
              </a:buClr>
              <a:buFont typeface="Wingdings" panose="05000000000000000000" pitchFamily="2" charset="2"/>
              <a:buChar char="Ø"/>
            </a:pPr>
            <a:endPar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0" indent="0" algn="ctr">
              <a:buClr>
                <a:srgbClr val="990000"/>
              </a:buClr>
              <a:buNone/>
            </a:pPr>
            <a:r>
              <a:rPr lang="en-US" sz="2000" b="1" dirty="0">
                <a:latin typeface="Tahoma" panose="020B0604030504040204" pitchFamily="34" charset="0"/>
                <a:ea typeface="Tahoma" panose="020B0604030504040204" pitchFamily="34" charset="0"/>
                <a:cs typeface="Tahoma" panose="020B0604030504040204" pitchFamily="34" charset="0"/>
              </a:rPr>
              <a:t>Even though the (physical) writer is long dead, the word lives on and we are accountable to it! </a:t>
            </a:r>
            <a:endPar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461962" indent="0">
              <a:buClr>
                <a:srgbClr val="990000"/>
              </a:buClr>
              <a:buNone/>
            </a:pPr>
            <a:endPar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0444504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par>
                          <p:cTn id="14" fill="hold">
                            <p:stCondLst>
                              <p:cond delay="0"/>
                            </p:stCondLst>
                            <p:childTnLst>
                              <p:par>
                                <p:cTn id="15" presetID="22" presetClass="entr" presetSubtype="8"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left)">
                                      <p:cBhvr>
                                        <p:cTn id="24"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3988" y="113881"/>
            <a:ext cx="88146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Conclusion</a:t>
            </a:r>
          </a:p>
        </p:txBody>
      </p:sp>
      <p:sp>
        <p:nvSpPr>
          <p:cNvPr id="7" name="Text Box 4"/>
          <p:cNvSpPr txBox="1">
            <a:spLocks noChangeArrowheads="1"/>
          </p:cNvSpPr>
          <p:nvPr/>
        </p:nvSpPr>
        <p:spPr bwMode="auto">
          <a:xfrm>
            <a:off x="723900" y="716036"/>
            <a:ext cx="5867400" cy="90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That is why it is so important to be “established in the truth!”</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2"/>
          <p:cNvSpPr txBox="1">
            <a:spLocks/>
          </p:cNvSpPr>
          <p:nvPr/>
        </p:nvSpPr>
        <p:spPr bwMode="auto">
          <a:xfrm>
            <a:off x="5600699" y="2636042"/>
            <a:ext cx="3962401" cy="2002273"/>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lnSpc>
                <a:spcPct val="100000"/>
              </a:lnSpc>
              <a:spcBef>
                <a:spcPts val="0"/>
              </a:spcBef>
              <a:buFontTx/>
              <a:buNone/>
            </a:pPr>
            <a:r>
              <a:rPr lang="en-US" sz="2400" b="1" kern="0" dirty="0">
                <a:solidFill>
                  <a:srgbClr val="FFCCCC"/>
                </a:solidFill>
                <a:latin typeface="Tahoma" panose="020B0604030504040204" pitchFamily="34" charset="0"/>
                <a:ea typeface="Tahoma" panose="020B0604030504040204" pitchFamily="34" charset="0"/>
                <a:cs typeface="Tahoma" panose="020B0604030504040204" pitchFamily="34" charset="0"/>
              </a:rPr>
              <a:t>Man will always rebel against God, but let us hold fast our faith, “established in the truth!”</a:t>
            </a:r>
          </a:p>
        </p:txBody>
      </p:sp>
      <p:sp>
        <p:nvSpPr>
          <p:cNvPr id="9" name="Text Box 4"/>
          <p:cNvSpPr txBox="1">
            <a:spLocks noChangeArrowheads="1"/>
          </p:cNvSpPr>
          <p:nvPr/>
        </p:nvSpPr>
        <p:spPr bwMode="auto">
          <a:xfrm>
            <a:off x="771525" y="1828800"/>
            <a:ext cx="4286250" cy="2529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b="1" dirty="0">
                <a:latin typeface="Tahoma" panose="020B0604030504040204" pitchFamily="34" charset="0"/>
                <a:ea typeface="Tahoma" panose="020B0604030504040204" pitchFamily="34" charset="0"/>
                <a:cs typeface="Tahoma" panose="020B0604030504040204" pitchFamily="34" charset="0"/>
              </a:rPr>
              <a:t>II Pet. 1:12</a:t>
            </a:r>
            <a:endParaRPr lang="en-US" i="1" dirty="0">
              <a:latin typeface="Tahoma" panose="020B0604030504040204" pitchFamily="34" charset="0"/>
              <a:ea typeface="Tahoma" panose="020B0604030504040204" pitchFamily="34" charset="0"/>
              <a:cs typeface="Tahoma" panose="020B0604030504040204" pitchFamily="34" charset="0"/>
            </a:endParaRPr>
          </a:p>
          <a:p>
            <a:pPr marL="280988" indent="-280988">
              <a:lnSpc>
                <a:spcPct val="110000"/>
              </a:lnSpc>
            </a:pPr>
            <a:r>
              <a:rPr lang="en-US" sz="2000" dirty="0">
                <a:latin typeface="Tahoma" panose="020B0604030504040204" pitchFamily="34" charset="0"/>
                <a:ea typeface="Tahoma" panose="020B0604030504040204" pitchFamily="34" charset="0"/>
                <a:cs typeface="Tahoma" panose="020B0604030504040204" pitchFamily="34" charset="0"/>
              </a:rPr>
              <a:t>12.  Therefore, I will always be ready to remind you of these things, even though you already know them, and have been established in the truth which is present with you.</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09865">
            <a:off x="6907221" y="550923"/>
            <a:ext cx="2470186" cy="1648077"/>
          </a:xfrm>
          <a:prstGeom prst="rect">
            <a:avLst/>
          </a:prstGeom>
          <a:scene3d>
            <a:camera prst="obliqueBottomRight"/>
            <a:lightRig rig="threePt" dir="t"/>
          </a:scene3d>
          <a:sp3d>
            <a:bevelT prst="angle"/>
          </a:sp3d>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29100" y="4801525"/>
            <a:ext cx="2727158" cy="1812940"/>
          </a:xfrm>
          <a:prstGeom prst="rect">
            <a:avLst/>
          </a:prstGeom>
        </p:spPr>
      </p:pic>
    </p:spTree>
    <p:extLst>
      <p:ext uri="{BB962C8B-B14F-4D97-AF65-F5344CB8AC3E}">
        <p14:creationId xmlns:p14="http://schemas.microsoft.com/office/powerpoint/2010/main" xmlns="" val="269921805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723900" y="4365414"/>
            <a:ext cx="88392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723900" y="152400"/>
            <a:ext cx="8839200" cy="838200"/>
          </a:xfrm>
          <a:solidFill>
            <a:srgbClr val="66FFFF"/>
          </a:solidFill>
        </p:spPr>
        <p:txBody>
          <a:bodyPr/>
          <a:lstStyle/>
          <a:p>
            <a:pPr eaLnBrk="1" hangingPunct="1"/>
            <a:r>
              <a:rPr lang="en-US" sz="4400" b="1" u="sng" dirty="0">
                <a:solidFill>
                  <a:srgbClr val="0000FF"/>
                </a:solidFill>
                <a:latin typeface="Ameretto"/>
              </a:rPr>
              <a:t>“What Must I Do To Be Saved?”</a:t>
            </a:r>
          </a:p>
        </p:txBody>
      </p:sp>
      <p:sp>
        <p:nvSpPr>
          <p:cNvPr id="6147" name="Text Box 3"/>
          <p:cNvSpPr txBox="1">
            <a:spLocks noChangeArrowheads="1"/>
          </p:cNvSpPr>
          <p:nvPr/>
        </p:nvSpPr>
        <p:spPr bwMode="auto">
          <a:xfrm>
            <a:off x="600075" y="990600"/>
            <a:ext cx="9429750" cy="3108543"/>
          </a:xfrm>
          <a:prstGeom prst="rect">
            <a:avLst/>
          </a:prstGeom>
          <a:noFill/>
          <a:ln w="9525">
            <a:noFill/>
            <a:miter lim="800000"/>
            <a:headEnd/>
            <a:tailEnd/>
          </a:ln>
          <a:effectLst/>
        </p:spPr>
        <p:txBody>
          <a:bodyPr>
            <a:spAutoFit/>
          </a:bodyPr>
          <a:lstStyle/>
          <a:p>
            <a:pPr algn="ctr">
              <a:spcBef>
                <a:spcPct val="20000"/>
              </a:spcBef>
              <a:defRPr/>
            </a:pPr>
            <a:r>
              <a:rPr lang="en-US" sz="2800" b="1" dirty="0">
                <a:latin typeface="Tahoma" pitchFamily="34" charset="0"/>
                <a:ea typeface="Tahoma" pitchFamily="34" charset="0"/>
                <a:cs typeface="Tahoma" pitchFamily="34" charset="0"/>
              </a:rPr>
              <a:t>Hear The Gospel (Jn. 5:24; Rom. 10:17)</a:t>
            </a:r>
          </a:p>
          <a:p>
            <a:pPr algn="ctr">
              <a:spcBef>
                <a:spcPct val="20000"/>
              </a:spcBef>
              <a:defRPr/>
            </a:pPr>
            <a:r>
              <a:rPr lang="en-US" sz="2800" b="1" dirty="0">
                <a:latin typeface="Tahoma" pitchFamily="34" charset="0"/>
                <a:ea typeface="Tahoma" pitchFamily="34" charset="0"/>
                <a:cs typeface="Tahoma" pitchFamily="34" charset="0"/>
              </a:rPr>
              <a:t>Believe In Christ (Jn. 3:16-18; Jn. 8:24)</a:t>
            </a:r>
          </a:p>
          <a:p>
            <a:pPr algn="ctr">
              <a:spcBef>
                <a:spcPct val="20000"/>
              </a:spcBef>
              <a:defRPr/>
            </a:pPr>
            <a:r>
              <a:rPr lang="en-US" sz="2800" b="1" dirty="0">
                <a:latin typeface="Tahoma" pitchFamily="34" charset="0"/>
                <a:ea typeface="Tahoma" pitchFamily="34" charset="0"/>
                <a:cs typeface="Tahoma" pitchFamily="34" charset="0"/>
              </a:rPr>
              <a:t>Repent Of Sins (Lk. 13:35; Acts 2:38)</a:t>
            </a:r>
          </a:p>
          <a:p>
            <a:pPr algn="ctr">
              <a:spcBef>
                <a:spcPct val="20000"/>
              </a:spcBef>
              <a:defRPr/>
            </a:pPr>
            <a:r>
              <a:rPr lang="en-US" sz="2800" b="1" dirty="0">
                <a:latin typeface="Tahoma" pitchFamily="34" charset="0"/>
                <a:ea typeface="Tahoma" pitchFamily="34" charset="0"/>
                <a:cs typeface="Tahoma" pitchFamily="34" charset="0"/>
              </a:rPr>
              <a:t>Confess Christ (Mt. 10:32; Rom. 10:10)</a:t>
            </a:r>
          </a:p>
          <a:p>
            <a:pPr algn="ctr">
              <a:spcBef>
                <a:spcPct val="20000"/>
              </a:spcBef>
              <a:defRPr/>
            </a:pPr>
            <a:r>
              <a:rPr lang="en-US" sz="2800" b="1" dirty="0">
                <a:latin typeface="Tahoma" pitchFamily="34" charset="0"/>
                <a:ea typeface="Tahoma" pitchFamily="34" charset="0"/>
                <a:cs typeface="Tahoma" pitchFamily="34" charset="0"/>
              </a:rPr>
              <a:t>Be Baptized (Mk. 16:16; Acts 22:16)</a:t>
            </a:r>
          </a:p>
          <a:p>
            <a:pPr algn="ctr">
              <a:spcBef>
                <a:spcPct val="20000"/>
              </a:spcBef>
              <a:defRPr/>
            </a:pPr>
            <a:r>
              <a:rPr lang="en-US" sz="2800" b="1" dirty="0">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419099" y="4365414"/>
            <a:ext cx="9867901" cy="156966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2800" b="1" dirty="0">
                <a:latin typeface="Tahoma" panose="020B0604030504040204" pitchFamily="34" charset="0"/>
                <a:ea typeface="Tahoma" panose="020B0604030504040204" pitchFamily="34" charset="0"/>
                <a:cs typeface="Tahoma" panose="020B0604030504040204" pitchFamily="34" charset="0"/>
              </a:rPr>
              <a:t>Repent (Acts 8:22), Confess (I Jn. 1:9),</a:t>
            </a:r>
          </a:p>
          <a:p>
            <a:pPr algn="ctr" fontAlgn="auto">
              <a:spcBef>
                <a:spcPts val="0"/>
              </a:spcBef>
              <a:spcAft>
                <a:spcPts val="0"/>
              </a:spcAft>
              <a:defRPr/>
            </a:pPr>
            <a:r>
              <a:rPr lang="en-US" sz="2800" b="1" dirty="0">
                <a:latin typeface="Tahoma" panose="020B0604030504040204" pitchFamily="34" charset="0"/>
                <a:ea typeface="Tahoma" panose="020B0604030504040204" pitchFamily="34" charset="0"/>
                <a:cs typeface="Tahoma" panose="020B0604030504040204" pitchFamily="34" charset="0"/>
              </a:rPr>
              <a:t>Pray (Acts 8:22)</a:t>
            </a:r>
          </a:p>
        </p:txBody>
      </p:sp>
      <p:sp>
        <p:nvSpPr>
          <p:cNvPr id="11270" name="Line 5"/>
          <p:cNvSpPr>
            <a:spLocks noChangeShapeType="1"/>
          </p:cNvSpPr>
          <p:nvPr/>
        </p:nvSpPr>
        <p:spPr bwMode="auto">
          <a:xfrm>
            <a:off x="600075" y="838200"/>
            <a:ext cx="9172575"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xmlns="" val="3711160288"/>
      </p:ext>
    </p:extLst>
  </p:cSld>
  <p:clrMapOvr>
    <a:masterClrMapping/>
  </p:clrMapOvr>
  <mc:AlternateContent xmlns:mc="http://schemas.openxmlformats.org/markup-compatibility/2006">
    <mc:Choice xmlns:p14="http://schemas.microsoft.com/office/powerpoint/2010/main" xmlns="" Requires="p14">
      <p:transition spd="slow" p14:dur="3000" advTm="210000">
        <p14:shred/>
      </p:transition>
    </mc:Choice>
    <mc:Fallback>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04800"/>
            <a:ext cx="8854691" cy="6096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ea typeface="Tahoma" panose="020B0604030504040204" pitchFamily="34" charset="0"/>
                <a:cs typeface="Arial" panose="020B0604020202020204" pitchFamily="34" charset="0"/>
              </a:rPr>
              <a:t>Mankind Has Always Questioned God</a:t>
            </a:r>
          </a:p>
        </p:txBody>
      </p:sp>
      <p:sp>
        <p:nvSpPr>
          <p:cNvPr id="7" name="Text Box 4"/>
          <p:cNvSpPr txBox="1">
            <a:spLocks noChangeArrowheads="1"/>
          </p:cNvSpPr>
          <p:nvPr/>
        </p:nvSpPr>
        <p:spPr bwMode="auto">
          <a:xfrm>
            <a:off x="723900" y="914960"/>
            <a:ext cx="4419600" cy="460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Recent attempts to reject</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 Box 4"/>
          <p:cNvSpPr txBox="1">
            <a:spLocks noChangeArrowheads="1"/>
          </p:cNvSpPr>
          <p:nvPr/>
        </p:nvSpPr>
        <p:spPr bwMode="auto">
          <a:xfrm>
            <a:off x="5600700" y="914960"/>
            <a:ext cx="4038600" cy="460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Jesus ever existed</a:t>
            </a:r>
          </a:p>
        </p:txBody>
      </p:sp>
      <p:sp>
        <p:nvSpPr>
          <p:cNvPr id="8" name="Content Placeholder 2"/>
          <p:cNvSpPr txBox="1">
            <a:spLocks/>
          </p:cNvSpPr>
          <p:nvPr/>
        </p:nvSpPr>
        <p:spPr bwMode="auto">
          <a:xfrm>
            <a:off x="800100" y="1828800"/>
            <a:ext cx="4267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Writer Michael </a:t>
            </a:r>
            <a:r>
              <a:rPr lang="en-US" sz="2400" b="1" kern="0" dirty="0" err="1">
                <a:latin typeface="Tahoma" panose="020B0604030504040204" pitchFamily="34" charset="0"/>
                <a:ea typeface="Tahoma" panose="020B0604030504040204" pitchFamily="34" charset="0"/>
                <a:cs typeface="Tahoma" panose="020B0604030504040204" pitchFamily="34" charset="0"/>
              </a:rPr>
              <a:t>Paulkovich</a:t>
            </a:r>
            <a:r>
              <a:rPr lang="en-US" sz="2400" b="1" kern="0" dirty="0">
                <a:latin typeface="Tahoma" panose="020B0604030504040204" pitchFamily="34" charset="0"/>
                <a:ea typeface="Tahoma" panose="020B0604030504040204" pitchFamily="34" charset="0"/>
                <a:cs typeface="Tahoma" panose="020B0604030504040204" pitchFamily="34" charset="0"/>
              </a:rPr>
              <a:t> says, “'Jesus NEVER existed” (2014)</a:t>
            </a:r>
          </a:p>
          <a:p>
            <a:pPr marL="803275" lvl="1" indent="-346075"/>
            <a:r>
              <a:rPr lang="en-US" sz="2000" kern="0" dirty="0">
                <a:latin typeface="Tahoma" panose="020B0604030504040204" pitchFamily="34" charset="0"/>
                <a:ea typeface="Tahoma" panose="020B0604030504040204" pitchFamily="34" charset="0"/>
                <a:cs typeface="Tahoma" panose="020B0604030504040204" pitchFamily="34" charset="0"/>
              </a:rPr>
              <a:t>Claimed there is little evidence for Jesus existing.</a:t>
            </a:r>
          </a:p>
          <a:p>
            <a:pPr marL="803275" lvl="1" indent="-346075"/>
            <a:r>
              <a:rPr lang="en-US" sz="2000" kern="0" dirty="0">
                <a:latin typeface="Tahoma" panose="020B0604030504040204" pitchFamily="34" charset="0"/>
                <a:ea typeface="Tahoma" panose="020B0604030504040204" pitchFamily="34" charset="0"/>
                <a:cs typeface="Tahoma" panose="020B0604030504040204" pitchFamily="34" charset="0"/>
              </a:rPr>
              <a:t>Says he found little to no mention of Him in 126 texts from the 1</a:t>
            </a:r>
            <a:r>
              <a:rPr lang="en-US" sz="2000" kern="0" baseline="30000" dirty="0">
                <a:latin typeface="Tahoma" panose="020B0604030504040204" pitchFamily="34" charset="0"/>
                <a:ea typeface="Tahoma" panose="020B0604030504040204" pitchFamily="34" charset="0"/>
                <a:cs typeface="Tahoma" panose="020B0604030504040204" pitchFamily="34" charset="0"/>
              </a:rPr>
              <a:t>st</a:t>
            </a:r>
            <a:r>
              <a:rPr lang="en-US" sz="2000" kern="0" dirty="0">
                <a:latin typeface="Tahoma" panose="020B0604030504040204" pitchFamily="34" charset="0"/>
                <a:ea typeface="Tahoma" panose="020B0604030504040204" pitchFamily="34" charset="0"/>
                <a:cs typeface="Tahoma" panose="020B0604030504040204" pitchFamily="34" charset="0"/>
              </a:rPr>
              <a:t> to 3</a:t>
            </a:r>
            <a:r>
              <a:rPr lang="en-US" sz="2000" kern="0" baseline="30000" dirty="0">
                <a:latin typeface="Tahoma" panose="020B0604030504040204" pitchFamily="34" charset="0"/>
                <a:ea typeface="Tahoma" panose="020B0604030504040204" pitchFamily="34" charset="0"/>
                <a:cs typeface="Tahoma" panose="020B0604030504040204" pitchFamily="34" charset="0"/>
              </a:rPr>
              <a:t>rd</a:t>
            </a:r>
            <a:r>
              <a:rPr lang="en-US" sz="2000" kern="0" dirty="0">
                <a:latin typeface="Tahoma" panose="020B0604030504040204" pitchFamily="34" charset="0"/>
                <a:ea typeface="Tahoma" panose="020B0604030504040204" pitchFamily="34" charset="0"/>
                <a:cs typeface="Tahoma" panose="020B0604030504040204" pitchFamily="34" charset="0"/>
              </a:rPr>
              <a:t> centuries.</a:t>
            </a:r>
          </a:p>
          <a:p>
            <a:pPr marL="803275" lvl="1" indent="-346075"/>
            <a:r>
              <a:rPr lang="en-US" sz="2000" kern="0" dirty="0">
                <a:latin typeface="Tahoma" panose="020B0604030504040204" pitchFamily="34" charset="0"/>
                <a:ea typeface="Tahoma" panose="020B0604030504040204" pitchFamily="34" charset="0"/>
                <a:cs typeface="Tahoma" panose="020B0604030504040204" pitchFamily="34" charset="0"/>
              </a:rPr>
              <a:t>Says the account of Jesus in Josephus was added by later editors.</a:t>
            </a:r>
          </a:p>
          <a:p>
            <a:pPr marL="803275" lvl="1" indent="-346075"/>
            <a:r>
              <a:rPr lang="en-US" sz="2000" kern="0" dirty="0">
                <a:latin typeface="Tahoma" panose="020B0604030504040204" pitchFamily="34" charset="0"/>
                <a:ea typeface="Tahoma" panose="020B0604030504040204" pitchFamily="34" charset="0"/>
                <a:cs typeface="Tahoma" panose="020B0604030504040204" pitchFamily="34" charset="0"/>
              </a:rPr>
              <a:t>Claims Jesus was a “mythical character”</a:t>
            </a:r>
          </a:p>
        </p:txBody>
      </p:sp>
      <p:sp>
        <p:nvSpPr>
          <p:cNvPr id="10" name="Content Placeholder 2"/>
          <p:cNvSpPr txBox="1">
            <a:spLocks noGrp="1"/>
          </p:cNvSpPr>
          <p:nvPr>
            <p:ph idx="1"/>
          </p:nvPr>
        </p:nvSpPr>
        <p:spPr bwMode="auto">
          <a:xfrm>
            <a:off x="5600700" y="1752600"/>
            <a:ext cx="40386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Tx/>
              <a:buNone/>
            </a:pPr>
            <a:r>
              <a:rPr lang="en-US" sz="2400" b="1" i="1" u="sng" dirty="0">
                <a:latin typeface="Tahoma" panose="020B0604030504040204" pitchFamily="34" charset="0"/>
                <a:ea typeface="Tahoma" panose="020B0604030504040204" pitchFamily="34" charset="0"/>
                <a:cs typeface="Tahoma" panose="020B0604030504040204" pitchFamily="34" charset="0"/>
              </a:rPr>
              <a:t>Caesar's Messiah: The Roman Conspiracy to Invent Jesus</a:t>
            </a:r>
            <a:r>
              <a:rPr lang="en-US" sz="2400" b="1" dirty="0">
                <a:latin typeface="Tahoma" panose="020B0604030504040204" pitchFamily="34" charset="0"/>
                <a:ea typeface="Tahoma" panose="020B0604030504040204" pitchFamily="34" charset="0"/>
                <a:cs typeface="Tahoma" panose="020B0604030504040204" pitchFamily="34" charset="0"/>
              </a:rPr>
              <a:t> by Joseph </a:t>
            </a:r>
            <a:r>
              <a:rPr lang="en-US" sz="2400" b="1" dirty="0" err="1">
                <a:latin typeface="Tahoma" panose="020B0604030504040204" pitchFamily="34" charset="0"/>
                <a:ea typeface="Tahoma" panose="020B0604030504040204" pitchFamily="34" charset="0"/>
                <a:cs typeface="Tahoma" panose="020B0604030504040204" pitchFamily="34" charset="0"/>
              </a:rPr>
              <a:t>Atwill</a:t>
            </a:r>
            <a:r>
              <a:rPr lang="en-US" sz="2400" b="1" dirty="0">
                <a:latin typeface="Tahoma" panose="020B0604030504040204" pitchFamily="34" charset="0"/>
                <a:ea typeface="Tahoma" panose="020B0604030504040204" pitchFamily="34" charset="0"/>
                <a:cs typeface="Tahoma" panose="020B0604030504040204" pitchFamily="34" charset="0"/>
              </a:rPr>
              <a:t> (2011)</a:t>
            </a:r>
            <a:endParaRPr lang="en-US" sz="2400" b="1" kern="0" dirty="0">
              <a:latin typeface="Tahoma" panose="020B0604030504040204" pitchFamily="34" charset="0"/>
              <a:ea typeface="Tahoma" panose="020B0604030504040204" pitchFamily="34" charset="0"/>
              <a:cs typeface="Tahoma" panose="020B0604030504040204" pitchFamily="34" charset="0"/>
            </a:endParaRPr>
          </a:p>
          <a:p>
            <a:pPr marL="803275" lvl="1" indent="-346075"/>
            <a:r>
              <a:rPr lang="en-US" sz="2000" dirty="0">
                <a:latin typeface="Tahoma" panose="020B0604030504040204" pitchFamily="34" charset="0"/>
                <a:ea typeface="Tahoma" panose="020B0604030504040204" pitchFamily="34" charset="0"/>
                <a:cs typeface="Tahoma" panose="020B0604030504040204" pitchFamily="34" charset="0"/>
              </a:rPr>
              <a:t>Says Jesus in N.T. are actually stories of Titus' campaign against the Jews </a:t>
            </a:r>
          </a:p>
          <a:p>
            <a:pPr marL="803275" lvl="1" indent="-346075"/>
            <a:r>
              <a:rPr lang="en-US" sz="2000" dirty="0">
                <a:latin typeface="Tahoma" panose="020B0604030504040204" pitchFamily="34" charset="0"/>
                <a:ea typeface="Tahoma" panose="020B0604030504040204" pitchFamily="34" charset="0"/>
                <a:cs typeface="Tahoma" panose="020B0604030504040204" pitchFamily="34" charset="0"/>
              </a:rPr>
              <a:t>The Gospels are clever satires created by the Flavian Emperors.</a:t>
            </a:r>
          </a:p>
          <a:p>
            <a:pPr marL="803275" lvl="1" indent="-346075"/>
            <a:r>
              <a:rPr lang="en-US" sz="2000" dirty="0">
                <a:latin typeface="Tahoma" panose="020B0604030504040204" pitchFamily="34" charset="0"/>
                <a:ea typeface="Tahoma" panose="020B0604030504040204" pitchFamily="34" charset="0"/>
                <a:cs typeface="Tahoma" panose="020B0604030504040204" pitchFamily="34" charset="0"/>
              </a:rPr>
              <a:t>The emperors created a pacifist Messiah to end the Jewish war (66-73 A.D.) with creation of Jesus.</a:t>
            </a:r>
          </a:p>
        </p:txBody>
      </p:sp>
    </p:spTree>
    <p:extLst>
      <p:ext uri="{BB962C8B-B14F-4D97-AF65-F5344CB8AC3E}">
        <p14:creationId xmlns:p14="http://schemas.microsoft.com/office/powerpoint/2010/main" xmlns="" val="289871014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04800"/>
            <a:ext cx="8854691" cy="6096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ea typeface="Tahoma" panose="020B0604030504040204" pitchFamily="34" charset="0"/>
                <a:cs typeface="Arial" panose="020B0604020202020204" pitchFamily="34" charset="0"/>
              </a:rPr>
              <a:t>Mankind Has Always Questioned God</a:t>
            </a:r>
          </a:p>
        </p:txBody>
      </p:sp>
      <p:sp>
        <p:nvSpPr>
          <p:cNvPr id="8" name="Content Placeholder 2"/>
          <p:cNvSpPr txBox="1">
            <a:spLocks/>
          </p:cNvSpPr>
          <p:nvPr/>
        </p:nvSpPr>
        <p:spPr bwMode="auto">
          <a:xfrm>
            <a:off x="723900" y="1828800"/>
            <a:ext cx="4346331"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Both attempts fail in light of the overwhelming evidence that Jesus existed!</a:t>
            </a:r>
          </a:p>
        </p:txBody>
      </p:sp>
      <p:sp>
        <p:nvSpPr>
          <p:cNvPr id="10" name="Content Placeholder 2"/>
          <p:cNvSpPr txBox="1">
            <a:spLocks noGrp="1"/>
          </p:cNvSpPr>
          <p:nvPr>
            <p:ph idx="1"/>
          </p:nvPr>
        </p:nvSpPr>
        <p:spPr bwMode="auto">
          <a:xfrm>
            <a:off x="5524500" y="1791929"/>
            <a:ext cx="4044745" cy="2246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buFontTx/>
              <a:buNone/>
            </a:pPr>
            <a:r>
              <a:rPr lang="en-US" sz="2400" b="1" dirty="0">
                <a:latin typeface="Tahoma" panose="020B0604030504040204" pitchFamily="34" charset="0"/>
                <a:ea typeface="Tahoma" panose="020B0604030504040204" pitchFamily="34" charset="0"/>
                <a:cs typeface="Tahoma" panose="020B0604030504040204" pitchFamily="34" charset="0"/>
              </a:rPr>
              <a:t>It is like taking 126 contemporary writers of Plato’s day who never mention him and then argue that he is a “mythical philosopher!”</a:t>
            </a:r>
            <a:endParaRPr lang="en-US" sz="2400" b="1" kern="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http://thefrailestthing.files.wordpress.com/2011/03/plato.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3100" y="3982008"/>
            <a:ext cx="1676400" cy="207901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81900" y="3982008"/>
            <a:ext cx="1886043" cy="207901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76378" y="3669890"/>
            <a:ext cx="3041374" cy="2209300"/>
          </a:xfrm>
          <a:prstGeom prst="rect">
            <a:avLst/>
          </a:prstGeom>
        </p:spPr>
      </p:pic>
      <p:sp>
        <p:nvSpPr>
          <p:cNvPr id="12" name="Content Placeholder 2"/>
          <p:cNvSpPr txBox="1">
            <a:spLocks/>
          </p:cNvSpPr>
          <p:nvPr/>
        </p:nvSpPr>
        <p:spPr bwMode="auto">
          <a:xfrm>
            <a:off x="749440" y="990600"/>
            <a:ext cx="8819349" cy="762000"/>
          </a:xfrm>
          <a:prstGeom prst="rect">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lnSpc>
                <a:spcPct val="100000"/>
              </a:lnSpc>
              <a:spcBef>
                <a:spcPts val="0"/>
              </a:spcBef>
              <a:buFontTx/>
              <a:buNone/>
            </a:pPr>
            <a:r>
              <a:rPr lang="en-US" sz="2400" b="1" kern="0" dirty="0">
                <a:solidFill>
                  <a:srgbClr val="0000FF"/>
                </a:solidFill>
                <a:latin typeface="Tahoma" panose="020B0604030504040204" pitchFamily="34" charset="0"/>
                <a:ea typeface="Tahoma" panose="020B0604030504040204" pitchFamily="34" charset="0"/>
                <a:cs typeface="Tahoma" panose="020B0604030504040204" pitchFamily="34" charset="0"/>
              </a:rPr>
              <a:t>Peter says “the truth” is confirmed by three things &amp;</a:t>
            </a:r>
          </a:p>
          <a:p>
            <a:pPr marL="0" indent="0" algn="ctr">
              <a:lnSpc>
                <a:spcPct val="100000"/>
              </a:lnSpc>
              <a:spcBef>
                <a:spcPts val="0"/>
              </a:spcBef>
              <a:buFontTx/>
              <a:buNone/>
            </a:pPr>
            <a:r>
              <a:rPr lang="en-US" sz="2400" b="1" kern="0" dirty="0">
                <a:solidFill>
                  <a:srgbClr val="0000FF"/>
                </a:solidFill>
                <a:latin typeface="Tahoma" panose="020B0604030504040204" pitchFamily="34" charset="0"/>
                <a:ea typeface="Tahoma" panose="020B0604030504040204" pitchFamily="34" charset="0"/>
                <a:cs typeface="Tahoma" panose="020B0604030504040204" pitchFamily="34" charset="0"/>
              </a:rPr>
              <a:t>provides proof for our faith! (II Pet. 1:12-21)</a:t>
            </a:r>
          </a:p>
        </p:txBody>
      </p:sp>
    </p:spTree>
    <p:extLst>
      <p:ext uri="{BB962C8B-B14F-4D97-AF65-F5344CB8AC3E}">
        <p14:creationId xmlns:p14="http://schemas.microsoft.com/office/powerpoint/2010/main" xmlns="" val="121253603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par>
                          <p:cTn id="17" fill="hold">
                            <p:stCondLst>
                              <p:cond delay="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8146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Eyewitness Testimony </a:t>
            </a:r>
          </a:p>
        </p:txBody>
      </p:sp>
      <p:sp>
        <p:nvSpPr>
          <p:cNvPr id="3" name="Content Placeholder 2"/>
          <p:cNvSpPr>
            <a:spLocks noGrp="1"/>
          </p:cNvSpPr>
          <p:nvPr>
            <p:ph idx="1"/>
          </p:nvPr>
        </p:nvSpPr>
        <p:spPr>
          <a:xfrm>
            <a:off x="5600700" y="1981200"/>
            <a:ext cx="3962400" cy="4038600"/>
          </a:xfrm>
        </p:spPr>
        <p:txBody>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The force of human testimony rests upon three things</a:t>
            </a:r>
          </a:p>
          <a:p>
            <a:pPr marL="803275" indent="-341313">
              <a:buClr>
                <a:srgbClr val="990000"/>
              </a:buClr>
              <a:buFont typeface="Wingdings" panose="05000000000000000000" pitchFamily="2" charset="2"/>
              <a:buChar char="Ø"/>
            </a:pPr>
            <a:r>
              <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rPr>
              <a:t>Honesty of witnesses: determined by general character and credibility</a:t>
            </a:r>
          </a:p>
          <a:p>
            <a:pPr marL="803275" indent="-341313">
              <a:buClr>
                <a:srgbClr val="990000"/>
              </a:buClr>
              <a:buFont typeface="Wingdings" panose="05000000000000000000" pitchFamily="2" charset="2"/>
              <a:buChar char="Ø"/>
            </a:pPr>
            <a:r>
              <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rPr>
              <a:t>Competency: opportunity to obtain knowledge, ability to observe &amp; retain facts</a:t>
            </a:r>
          </a:p>
          <a:p>
            <a:pPr marL="803275" indent="-341313">
              <a:buClr>
                <a:srgbClr val="990000"/>
              </a:buClr>
              <a:buFont typeface="Wingdings" panose="05000000000000000000" pitchFamily="2" charset="2"/>
              <a:buChar char="Ø"/>
            </a:pPr>
            <a:r>
              <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rPr>
              <a:t>Number of witnesses: more than one witness = more credibility</a:t>
            </a:r>
          </a:p>
        </p:txBody>
      </p:sp>
      <p:sp>
        <p:nvSpPr>
          <p:cNvPr id="4" name="Text Box 4"/>
          <p:cNvSpPr txBox="1">
            <a:spLocks noChangeArrowheads="1"/>
          </p:cNvSpPr>
          <p:nvPr/>
        </p:nvSpPr>
        <p:spPr bwMode="auto">
          <a:xfrm>
            <a:off x="771525" y="1828800"/>
            <a:ext cx="4286250" cy="3951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sz="2000" b="1" dirty="0">
                <a:latin typeface="Tahoma" panose="020B0604030504040204" pitchFamily="34" charset="0"/>
                <a:ea typeface="Tahoma" panose="020B0604030504040204" pitchFamily="34" charset="0"/>
                <a:cs typeface="Tahoma" panose="020B0604030504040204" pitchFamily="34" charset="0"/>
              </a:rPr>
              <a:t>II Pet. 1:12, 15-16</a:t>
            </a:r>
            <a:endParaRPr lang="en-US" sz="1600" i="1" dirty="0">
              <a:latin typeface="Tahoma" panose="020B0604030504040204" pitchFamily="34" charset="0"/>
              <a:ea typeface="Tahoma" panose="020B0604030504040204" pitchFamily="34" charset="0"/>
              <a:cs typeface="Tahoma" panose="020B0604030504040204" pitchFamily="34" charset="0"/>
            </a:endParaRPr>
          </a:p>
          <a:p>
            <a:pPr marL="280988" indent="-280988">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12.  Therefore, I will always be ready to remind you of these things, even though you already know them, and have been established in the truth which is present with you.</a:t>
            </a:r>
          </a:p>
          <a:p>
            <a:pPr marL="280988" indent="-280988">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15.  And I will also be diligent that at any time after my departure you will be able to call these things to mind.</a:t>
            </a:r>
          </a:p>
          <a:p>
            <a:pPr marL="280988" indent="-280988">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16.  For we did not follow cleverly devised tales when we made known to you the power and coming of our Lord Jesus Christ, but we were eyewitnesses of His majesty.</a:t>
            </a:r>
          </a:p>
        </p:txBody>
      </p:sp>
      <p:sp>
        <p:nvSpPr>
          <p:cNvPr id="7" name="Text Box 4"/>
          <p:cNvSpPr txBox="1">
            <a:spLocks noChangeArrowheads="1"/>
          </p:cNvSpPr>
          <p:nvPr/>
        </p:nvSpPr>
        <p:spPr bwMode="auto">
          <a:xfrm>
            <a:off x="723900" y="896543"/>
            <a:ext cx="4495800" cy="866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Apostles “did not follow cleverly devised tales”</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61826">
            <a:off x="8113742" y="280863"/>
            <a:ext cx="1227633" cy="1747422"/>
          </a:xfrm>
          <a:prstGeom prst="rect">
            <a:avLst/>
          </a:prstGeom>
          <a:noFill/>
          <a:ln>
            <a:noFill/>
          </a:ln>
          <a:scene3d>
            <a:camera prst="obliqueBottomRight"/>
            <a:lightRig rig="threePt" dir="t"/>
          </a:scene3d>
          <a:sp3d>
            <a:bevelT prst="angle"/>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4504200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8146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Eyewitness Testimony </a:t>
            </a:r>
          </a:p>
        </p:txBody>
      </p:sp>
      <p:sp>
        <p:nvSpPr>
          <p:cNvPr id="3" name="Content Placeholder 2"/>
          <p:cNvSpPr>
            <a:spLocks noGrp="1"/>
          </p:cNvSpPr>
          <p:nvPr>
            <p:ph idx="1"/>
          </p:nvPr>
        </p:nvSpPr>
        <p:spPr>
          <a:xfrm>
            <a:off x="5676900" y="2064490"/>
            <a:ext cx="3886200" cy="1447800"/>
          </a:xfrm>
        </p:spPr>
        <p:txBody>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I Cor. 15:3-8: </a:t>
            </a:r>
            <a:endPar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803275" indent="-341313">
              <a:buClr>
                <a:srgbClr val="990000"/>
              </a:buClr>
              <a:buFont typeface="Wingdings" panose="05000000000000000000" pitchFamily="2" charset="2"/>
              <a:buChar char="Ø"/>
            </a:pPr>
            <a:r>
              <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rPr>
              <a:t>All the apostles, and more than 500 witnesses at the same time</a:t>
            </a:r>
          </a:p>
        </p:txBody>
      </p:sp>
      <p:sp>
        <p:nvSpPr>
          <p:cNvPr id="4" name="Text Box 4"/>
          <p:cNvSpPr txBox="1">
            <a:spLocks noChangeArrowheads="1"/>
          </p:cNvSpPr>
          <p:nvPr/>
        </p:nvSpPr>
        <p:spPr bwMode="auto">
          <a:xfrm>
            <a:off x="771525" y="1828800"/>
            <a:ext cx="4286250" cy="1678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gn="ctr">
              <a:lnSpc>
                <a:spcPct val="110000"/>
              </a:lnSpc>
            </a:pPr>
            <a:r>
              <a:rPr lang="en-US" b="1" dirty="0">
                <a:latin typeface="Tahoma" panose="020B0604030504040204" pitchFamily="34" charset="0"/>
                <a:ea typeface="Tahoma" panose="020B0604030504040204" pitchFamily="34" charset="0"/>
                <a:cs typeface="Tahoma" panose="020B0604030504040204" pitchFamily="34" charset="0"/>
              </a:rPr>
              <a:t>“Newly Found Document Holds Eyewitness Account Of Jesus Performing Miracle!”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ext Box 4"/>
          <p:cNvSpPr txBox="1">
            <a:spLocks noChangeArrowheads="1"/>
          </p:cNvSpPr>
          <p:nvPr/>
        </p:nvSpPr>
        <p:spPr bwMode="auto">
          <a:xfrm>
            <a:off x="723900" y="924478"/>
            <a:ext cx="4495800" cy="460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More than one eyewitness?</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61826">
            <a:off x="8113742" y="280863"/>
            <a:ext cx="1227633" cy="1747422"/>
          </a:xfrm>
          <a:prstGeom prst="rect">
            <a:avLst/>
          </a:prstGeom>
          <a:noFill/>
          <a:ln>
            <a:noFill/>
          </a:ln>
          <a:scene3d>
            <a:camera prst="obliqueBottomRight"/>
            <a:lightRig rig="threePt" dir="t"/>
          </a:scene3d>
          <a:sp3d>
            <a:bevelT prst="angle"/>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ontent Placeholder 2"/>
          <p:cNvSpPr txBox="1">
            <a:spLocks/>
          </p:cNvSpPr>
          <p:nvPr/>
        </p:nvSpPr>
        <p:spPr bwMode="auto">
          <a:xfrm>
            <a:off x="5676900" y="3664690"/>
            <a:ext cx="3886200" cy="2278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Jn. 20:30-31: </a:t>
            </a:r>
            <a:endParaRPr lang="en-US" sz="2000" kern="0"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803275" indent="-341313">
              <a:buClr>
                <a:srgbClr val="990000"/>
              </a:buClr>
              <a:buFont typeface="Wingdings" panose="05000000000000000000" pitchFamily="2" charset="2"/>
              <a:buChar char="Ø"/>
            </a:pPr>
            <a:r>
              <a:rPr lang="en-US" sz="2000" kern="0" dirty="0">
                <a:solidFill>
                  <a:srgbClr val="990000"/>
                </a:solidFill>
                <a:latin typeface="Tahoma" panose="020B0604030504040204" pitchFamily="34" charset="0"/>
                <a:ea typeface="Tahoma" panose="020B0604030504040204" pitchFamily="34" charset="0"/>
                <a:cs typeface="Tahoma" panose="020B0604030504040204" pitchFamily="34" charset="0"/>
              </a:rPr>
              <a:t>Not all miracles recorded but some were “…so that you may believe that Jesus is the Christ, the Son of God; and that believing you may have life in His name”</a:t>
            </a: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9200" y="3508217"/>
            <a:ext cx="3505199" cy="2438398"/>
          </a:xfrm>
          <a:prstGeom prst="rect">
            <a:avLst/>
          </a:prstGeom>
        </p:spPr>
      </p:pic>
      <p:sp>
        <p:nvSpPr>
          <p:cNvPr id="11" name="Rectangle 10"/>
          <p:cNvSpPr/>
          <p:nvPr/>
        </p:nvSpPr>
        <p:spPr>
          <a:xfrm>
            <a:off x="342900" y="6096000"/>
            <a:ext cx="5143500" cy="338554"/>
          </a:xfrm>
          <a:prstGeom prst="rect">
            <a:avLst/>
          </a:prstGeom>
        </p:spPr>
        <p:txBody>
          <a:bodyPr>
            <a:spAutoFit/>
          </a:bodyPr>
          <a:lstStyle/>
          <a:p>
            <a:r>
              <a:rPr lang="en-US" sz="1600" b="1" i="1" dirty="0">
                <a:latin typeface="Tahoma" panose="020B0604030504040204" pitchFamily="34" charset="0"/>
                <a:ea typeface="Tahoma" panose="020B0604030504040204" pitchFamily="34" charset="0"/>
                <a:cs typeface="Tahoma" panose="020B0604030504040204" pitchFamily="34" charset="0"/>
              </a:rPr>
              <a:t>(Roman historian Marcus Velleius Paterculus) </a:t>
            </a:r>
            <a:endParaRPr lang="en-US" sz="1600" dirty="0"/>
          </a:p>
        </p:txBody>
      </p:sp>
    </p:spTree>
    <p:extLst>
      <p:ext uri="{BB962C8B-B14F-4D97-AF65-F5344CB8AC3E}">
        <p14:creationId xmlns:p14="http://schemas.microsoft.com/office/powerpoint/2010/main" xmlns="" val="406668262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8146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Eyewitness Testimony </a:t>
            </a:r>
          </a:p>
        </p:txBody>
      </p:sp>
      <p:sp>
        <p:nvSpPr>
          <p:cNvPr id="4" name="Text Box 4"/>
          <p:cNvSpPr txBox="1">
            <a:spLocks noChangeArrowheads="1"/>
          </p:cNvSpPr>
          <p:nvPr/>
        </p:nvSpPr>
        <p:spPr bwMode="auto">
          <a:xfrm>
            <a:off x="771525" y="1828800"/>
            <a:ext cx="4286250" cy="3207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b="1" dirty="0">
                <a:latin typeface="Tahoma" panose="020B0604030504040204" pitchFamily="34" charset="0"/>
                <a:ea typeface="Tahoma" panose="020B0604030504040204" pitchFamily="34" charset="0"/>
                <a:cs typeface="Tahoma" panose="020B0604030504040204" pitchFamily="34" charset="0"/>
              </a:rPr>
              <a:t>I Jn. 1:3-4</a:t>
            </a:r>
            <a:endParaRPr lang="en-US" i="1" dirty="0">
              <a:latin typeface="Tahoma" panose="020B0604030504040204" pitchFamily="34" charset="0"/>
              <a:ea typeface="Tahoma" panose="020B0604030504040204" pitchFamily="34" charset="0"/>
              <a:cs typeface="Tahoma" panose="020B0604030504040204" pitchFamily="34" charset="0"/>
            </a:endParaRPr>
          </a:p>
          <a:p>
            <a:pPr marL="280988" indent="-280988">
              <a:lnSpc>
                <a:spcPct val="110000"/>
              </a:lnSpc>
            </a:pPr>
            <a:r>
              <a:rPr lang="en-US" sz="2000" dirty="0">
                <a:latin typeface="Tahoma" panose="020B0604030504040204" pitchFamily="34" charset="0"/>
                <a:ea typeface="Tahoma" panose="020B0604030504040204" pitchFamily="34" charset="0"/>
                <a:cs typeface="Tahoma" panose="020B0604030504040204" pitchFamily="34" charset="0"/>
              </a:rPr>
              <a:t>3.  what we have seen and heard we proclaim to you also, so that you too may have fellowship with us; and indeed our fellowship is with the Father, and with His Son Jesus Christ.</a:t>
            </a:r>
          </a:p>
          <a:p>
            <a:pPr marL="280988" indent="-280988">
              <a:lnSpc>
                <a:spcPct val="110000"/>
              </a:lnSpc>
            </a:pPr>
            <a:r>
              <a:rPr lang="en-US" sz="2000" dirty="0">
                <a:latin typeface="Tahoma" panose="020B0604030504040204" pitchFamily="34" charset="0"/>
                <a:ea typeface="Tahoma" panose="020B0604030504040204" pitchFamily="34" charset="0"/>
                <a:cs typeface="Tahoma" panose="020B0604030504040204" pitchFamily="34" charset="0"/>
              </a:rPr>
              <a:t>4.  These things we write, so that our joy may be made complete.</a:t>
            </a:r>
          </a:p>
        </p:txBody>
      </p:sp>
      <p:sp>
        <p:nvSpPr>
          <p:cNvPr id="7" name="Text Box 4"/>
          <p:cNvSpPr txBox="1">
            <a:spLocks noChangeArrowheads="1"/>
          </p:cNvSpPr>
          <p:nvPr/>
        </p:nvSpPr>
        <p:spPr bwMode="auto">
          <a:xfrm>
            <a:off x="723899" y="924478"/>
            <a:ext cx="7168117" cy="90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The possibility of having fellowship with the apostles in knowledge of Christ:</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61826">
            <a:off x="8113742" y="280863"/>
            <a:ext cx="1227633" cy="1747422"/>
          </a:xfrm>
          <a:prstGeom prst="rect">
            <a:avLst/>
          </a:prstGeom>
          <a:noFill/>
          <a:ln>
            <a:noFill/>
          </a:ln>
          <a:scene3d>
            <a:camera prst="obliqueBottomRight"/>
            <a:lightRig rig="threePt" dir="t"/>
          </a:scene3d>
          <a:sp3d>
            <a:bevelT prst="angle"/>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34100" y="2064032"/>
            <a:ext cx="2107659" cy="2971800"/>
          </a:xfrm>
          <a:prstGeom prst="rect">
            <a:avLst/>
          </a:prstGeom>
        </p:spPr>
      </p:pic>
      <p:sp>
        <p:nvSpPr>
          <p:cNvPr id="12" name="Content Placeholder 2"/>
          <p:cNvSpPr txBox="1">
            <a:spLocks/>
          </p:cNvSpPr>
          <p:nvPr/>
        </p:nvSpPr>
        <p:spPr bwMode="auto">
          <a:xfrm>
            <a:off x="723900" y="5181600"/>
            <a:ext cx="8839199" cy="944275"/>
          </a:xfrm>
          <a:prstGeom prst="rect">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lnSpc>
                <a:spcPct val="100000"/>
              </a:lnSpc>
              <a:spcBef>
                <a:spcPts val="0"/>
              </a:spcBef>
              <a:buFontTx/>
              <a:buNone/>
            </a:pPr>
            <a:r>
              <a:rPr lang="en-US" sz="2400" b="1" kern="0" dirty="0">
                <a:solidFill>
                  <a:srgbClr val="0000FF"/>
                </a:solidFill>
                <a:latin typeface="Tahoma" panose="020B0604030504040204" pitchFamily="34" charset="0"/>
                <a:ea typeface="Tahoma" panose="020B0604030504040204" pitchFamily="34" charset="0"/>
                <a:cs typeface="Tahoma" panose="020B0604030504040204" pitchFamily="34" charset="0"/>
              </a:rPr>
              <a:t>If one refused to accept the testimony of the apostles, would they accept any testimony?</a:t>
            </a:r>
          </a:p>
        </p:txBody>
      </p:sp>
    </p:spTree>
    <p:extLst>
      <p:ext uri="{BB962C8B-B14F-4D97-AF65-F5344CB8AC3E}">
        <p14:creationId xmlns:p14="http://schemas.microsoft.com/office/powerpoint/2010/main" xmlns="" val="104213914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8146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God’s Testimony </a:t>
            </a:r>
          </a:p>
        </p:txBody>
      </p:sp>
      <p:sp>
        <p:nvSpPr>
          <p:cNvPr id="3" name="Content Placeholder 2"/>
          <p:cNvSpPr>
            <a:spLocks noGrp="1"/>
          </p:cNvSpPr>
          <p:nvPr>
            <p:ph idx="1"/>
          </p:nvPr>
        </p:nvSpPr>
        <p:spPr>
          <a:xfrm>
            <a:off x="5117960" y="1600200"/>
            <a:ext cx="4461943" cy="4640792"/>
          </a:xfrm>
        </p:spPr>
        <p:txBody>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     God’s Testimony</a:t>
            </a:r>
          </a:p>
          <a:p>
            <a:pPr marL="803275" indent="-341313">
              <a:buClr>
                <a:srgbClr val="990000"/>
              </a:buClr>
              <a:buFont typeface="Wingdings" panose="05000000000000000000" pitchFamily="2" charset="2"/>
              <a:buChar char="Ø"/>
            </a:pPr>
            <a:r>
              <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rPr>
              <a:t>At time of Christ’s baptism</a:t>
            </a:r>
          </a:p>
          <a:p>
            <a:pPr marL="1204912" lvl="1">
              <a:buClr>
                <a:srgbClr val="990000"/>
              </a:buClr>
              <a:buFont typeface="Wingdings" panose="05000000000000000000" pitchFamily="2" charset="2"/>
              <a:buChar char="§"/>
            </a:pPr>
            <a:r>
              <a:rPr lang="en-US" sz="1600" b="1" dirty="0">
                <a:solidFill>
                  <a:srgbClr val="990000"/>
                </a:solidFill>
                <a:latin typeface="Tahoma" panose="020B0604030504040204" pitchFamily="34" charset="0"/>
                <a:ea typeface="Tahoma" panose="020B0604030504040204" pitchFamily="34" charset="0"/>
                <a:cs typeface="Tahoma" panose="020B0604030504040204" pitchFamily="34" charset="0"/>
              </a:rPr>
              <a:t>Mt. 3:16-17: </a:t>
            </a:r>
            <a:r>
              <a:rPr lang="en-US" sz="1600" dirty="0">
                <a:solidFill>
                  <a:srgbClr val="990000"/>
                </a:solidFill>
                <a:latin typeface="Tahoma" panose="020B0604030504040204" pitchFamily="34" charset="0"/>
                <a:ea typeface="Tahoma" panose="020B0604030504040204" pitchFamily="34" charset="0"/>
                <a:cs typeface="Tahoma" panose="020B0604030504040204" pitchFamily="34" charset="0"/>
              </a:rPr>
              <a:t>“This is My beloved Son, in whom I am well- pleased.”</a:t>
            </a:r>
          </a:p>
          <a:p>
            <a:pPr marL="803275" indent="-341313">
              <a:buClr>
                <a:srgbClr val="990000"/>
              </a:buClr>
              <a:buFont typeface="Wingdings" panose="05000000000000000000" pitchFamily="2" charset="2"/>
              <a:buChar char="Ø"/>
            </a:pPr>
            <a:r>
              <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rPr>
              <a:t>On Mt. Of Transfiguration</a:t>
            </a:r>
          </a:p>
          <a:p>
            <a:pPr marL="1204912" lvl="1">
              <a:buClr>
                <a:srgbClr val="990000"/>
              </a:buClr>
              <a:buFont typeface="Wingdings" panose="05000000000000000000" pitchFamily="2" charset="2"/>
              <a:buChar char="§"/>
            </a:pPr>
            <a:r>
              <a:rPr lang="en-US" sz="1600" b="1" dirty="0">
                <a:solidFill>
                  <a:srgbClr val="990000"/>
                </a:solidFill>
                <a:latin typeface="Tahoma" panose="020B0604030504040204" pitchFamily="34" charset="0"/>
                <a:ea typeface="Tahoma" panose="020B0604030504040204" pitchFamily="34" charset="0"/>
                <a:cs typeface="Tahoma" panose="020B0604030504040204" pitchFamily="34" charset="0"/>
              </a:rPr>
              <a:t>Mt. 17:1-8: (Vs. 5) </a:t>
            </a:r>
            <a:r>
              <a:rPr lang="en-US" sz="1600" dirty="0">
                <a:solidFill>
                  <a:srgbClr val="990000"/>
                </a:solidFill>
                <a:latin typeface="Tahoma" panose="020B0604030504040204" pitchFamily="34" charset="0"/>
                <a:ea typeface="Tahoma" panose="020B0604030504040204" pitchFamily="34" charset="0"/>
                <a:cs typeface="Tahoma" panose="020B0604030504040204" pitchFamily="34" charset="0"/>
              </a:rPr>
              <a:t>“This is My beloved Son, with whom I am well-pleased; listen to Him!”</a:t>
            </a:r>
          </a:p>
          <a:p>
            <a:pPr marL="803275" indent="-341313">
              <a:buClr>
                <a:srgbClr val="990000"/>
              </a:buClr>
              <a:buFont typeface="Wingdings" panose="05000000000000000000" pitchFamily="2" charset="2"/>
              <a:buChar char="Ø"/>
            </a:pPr>
            <a:r>
              <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rPr>
              <a:t>During Christ’s last public discourse in Jerusalem</a:t>
            </a:r>
          </a:p>
          <a:p>
            <a:pPr marL="1203325" lvl="1" indent="-341313">
              <a:buClr>
                <a:srgbClr val="990000"/>
              </a:buClr>
              <a:buFont typeface="Wingdings" panose="05000000000000000000" pitchFamily="2" charset="2"/>
              <a:buChar char="§"/>
            </a:pPr>
            <a:r>
              <a:rPr lang="en-US" sz="1600" b="1" dirty="0">
                <a:solidFill>
                  <a:srgbClr val="990000"/>
                </a:solidFill>
                <a:latin typeface="Tahoma" panose="020B0604030504040204" pitchFamily="34" charset="0"/>
                <a:ea typeface="Tahoma" panose="020B0604030504040204" pitchFamily="34" charset="0"/>
                <a:cs typeface="Tahoma" panose="020B0604030504040204" pitchFamily="34" charset="0"/>
              </a:rPr>
              <a:t>Jn. 12:28: </a:t>
            </a:r>
            <a:r>
              <a:rPr lang="en-US" sz="1600" dirty="0">
                <a:solidFill>
                  <a:srgbClr val="990000"/>
                </a:solidFill>
                <a:latin typeface="Tahoma" panose="020B0604030504040204" pitchFamily="34" charset="0"/>
                <a:ea typeface="Tahoma" panose="020B0604030504040204" pitchFamily="34" charset="0"/>
                <a:cs typeface="Tahoma" panose="020B0604030504040204" pitchFamily="34" charset="0"/>
              </a:rPr>
              <a:t>“Father, glorify Your name.” Then a voice came out of heaven: “I have both glorified it, and will glorify it again.”</a:t>
            </a:r>
          </a:p>
        </p:txBody>
      </p:sp>
      <p:sp>
        <p:nvSpPr>
          <p:cNvPr id="4" name="Text Box 4"/>
          <p:cNvSpPr txBox="1">
            <a:spLocks noChangeArrowheads="1"/>
          </p:cNvSpPr>
          <p:nvPr/>
        </p:nvSpPr>
        <p:spPr bwMode="auto">
          <a:xfrm>
            <a:off x="771525" y="1828800"/>
            <a:ext cx="4286250" cy="2597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sz="2000" b="1" dirty="0">
                <a:latin typeface="Tahoma" panose="020B0604030504040204" pitchFamily="34" charset="0"/>
                <a:ea typeface="Tahoma" panose="020B0604030504040204" pitchFamily="34" charset="0"/>
                <a:cs typeface="Tahoma" panose="020B0604030504040204" pitchFamily="34" charset="0"/>
              </a:rPr>
              <a:t>II Pet. 1:17-18</a:t>
            </a:r>
            <a:endParaRPr lang="en-US" sz="1600" i="1" dirty="0">
              <a:latin typeface="Tahoma" panose="020B0604030504040204" pitchFamily="34" charset="0"/>
              <a:ea typeface="Tahoma" panose="020B0604030504040204" pitchFamily="34" charset="0"/>
              <a:cs typeface="Tahoma" panose="020B0604030504040204" pitchFamily="34" charset="0"/>
            </a:endParaRPr>
          </a:p>
          <a:p>
            <a:pPr marL="280988" indent="-280988">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17.  For when He received honor and glory from God the Father, such an utterance as this was made to Him by the Majestic Glory, "This is My beloved Son with whom I am well-pleased"--</a:t>
            </a:r>
          </a:p>
          <a:p>
            <a:pPr marL="280988" indent="-280988">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18.  and we ourselves heard this utterance made from heaven when we were with Him on the holy mountain.</a:t>
            </a:r>
          </a:p>
        </p:txBody>
      </p:sp>
      <p:sp>
        <p:nvSpPr>
          <p:cNvPr id="7" name="Text Box 4"/>
          <p:cNvSpPr txBox="1">
            <a:spLocks noChangeArrowheads="1"/>
          </p:cNvSpPr>
          <p:nvPr/>
        </p:nvSpPr>
        <p:spPr bwMode="auto">
          <a:xfrm>
            <a:off x="723900" y="914400"/>
            <a:ext cx="6553200" cy="866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God’s voice thundered from Heaven,</a:t>
            </a:r>
          </a:p>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confirming His Son</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77100" y="304800"/>
            <a:ext cx="2226603" cy="1676400"/>
          </a:xfrm>
          <a:prstGeom prst="rect">
            <a:avLst/>
          </a:prstGeom>
          <a:ln>
            <a:noFill/>
          </a:ln>
          <a:effectLst>
            <a:outerShdw blurRad="44450" dist="27940" dir="5400000" algn="ctr">
              <a:srgbClr val="000000">
                <a:alpha val="32000"/>
              </a:srgbClr>
            </a:outerShdw>
          </a:effectLst>
          <a:scene3d>
            <a:camera prst="perspectiveHeroicExtremeLeftFacing"/>
            <a:lightRig rig="balanced" dir="t">
              <a:rot lat="0" lon="0" rev="8700000"/>
            </a:lightRig>
          </a:scene3d>
          <a:sp3d>
            <a:bevelT w="190500" h="38100"/>
          </a:sp3d>
        </p:spPr>
      </p:pic>
      <p:sp>
        <p:nvSpPr>
          <p:cNvPr id="8" name="Text Box 4"/>
          <p:cNvSpPr txBox="1">
            <a:spLocks noChangeArrowheads="1"/>
          </p:cNvSpPr>
          <p:nvPr/>
        </p:nvSpPr>
        <p:spPr bwMode="auto">
          <a:xfrm>
            <a:off x="774455" y="4495800"/>
            <a:ext cx="4283319" cy="1311128"/>
          </a:xfrm>
          <a:prstGeom prst="rect">
            <a:avLst/>
          </a:prstGeom>
          <a:solidFill>
            <a:schemeClr val="accent5">
              <a:lumMod val="75000"/>
            </a:schemeClr>
          </a:solidFill>
          <a:ln/>
          <a:extLst/>
        </p:spPr>
        <p:style>
          <a:lnRef idx="0">
            <a:schemeClr val="accent3"/>
          </a:lnRef>
          <a:fillRef idx="3">
            <a:schemeClr val="accent3"/>
          </a:fillRef>
          <a:effectRef idx="3">
            <a:schemeClr val="accent3"/>
          </a:effectRef>
          <a:fontRef idx="minor">
            <a:schemeClr val="lt1"/>
          </a:fontRef>
        </p:style>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i="1" dirty="0">
                <a:solidFill>
                  <a:srgbClr val="0000FF"/>
                </a:solidFill>
                <a:latin typeface="Tahoma" panose="020B0604030504040204" pitchFamily="34" charset="0"/>
                <a:ea typeface="Tahoma" panose="020B0604030504040204" pitchFamily="34" charset="0"/>
                <a:cs typeface="Tahoma" panose="020B0604030504040204" pitchFamily="34" charset="0"/>
              </a:rPr>
              <a:t>God’s audible voice was</a:t>
            </a:r>
          </a:p>
          <a:p>
            <a:pPr marL="233363" indent="-233363" algn="ctr">
              <a:lnSpc>
                <a:spcPct val="110000"/>
              </a:lnSpc>
            </a:pPr>
            <a:r>
              <a:rPr lang="en-US" b="1" i="1" dirty="0">
                <a:solidFill>
                  <a:srgbClr val="0000FF"/>
                </a:solidFill>
                <a:latin typeface="Tahoma" panose="020B0604030504040204" pitchFamily="34" charset="0"/>
                <a:ea typeface="Tahoma" panose="020B0604030504040204" pitchFamily="34" charset="0"/>
                <a:cs typeface="Tahoma" panose="020B0604030504040204" pitchFamily="34" charset="0"/>
              </a:rPr>
              <a:t>heard by men three times</a:t>
            </a:r>
          </a:p>
          <a:p>
            <a:pPr marL="233363" indent="-233363" algn="ctr">
              <a:lnSpc>
                <a:spcPct val="110000"/>
              </a:lnSpc>
            </a:pPr>
            <a:r>
              <a:rPr lang="en-US" b="1" i="1" dirty="0">
                <a:solidFill>
                  <a:srgbClr val="0000FF"/>
                </a:solidFill>
                <a:latin typeface="Tahoma" panose="020B0604030504040204" pitchFamily="34" charset="0"/>
                <a:ea typeface="Tahoma" panose="020B0604030504040204" pitchFamily="34" charset="0"/>
                <a:cs typeface="Tahoma" panose="020B0604030504040204" pitchFamily="34" charset="0"/>
              </a:rPr>
              <a:t>while Christ was on earth!</a:t>
            </a:r>
          </a:p>
        </p:txBody>
      </p:sp>
    </p:spTree>
    <p:extLst>
      <p:ext uri="{BB962C8B-B14F-4D97-AF65-F5344CB8AC3E}">
        <p14:creationId xmlns:p14="http://schemas.microsoft.com/office/powerpoint/2010/main" xmlns="" val="94245936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5098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Prophecy’s Testimony</a:t>
            </a:r>
          </a:p>
        </p:txBody>
      </p:sp>
      <p:sp>
        <p:nvSpPr>
          <p:cNvPr id="3" name="Content Placeholder 2"/>
          <p:cNvSpPr>
            <a:spLocks noGrp="1"/>
          </p:cNvSpPr>
          <p:nvPr>
            <p:ph idx="1"/>
          </p:nvPr>
        </p:nvSpPr>
        <p:spPr>
          <a:xfrm>
            <a:off x="5618237" y="2057400"/>
            <a:ext cx="3979203" cy="3581400"/>
          </a:xfrm>
        </p:spPr>
        <p:txBody>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Emphasis on prophecy</a:t>
            </a:r>
          </a:p>
          <a:p>
            <a:pPr marL="803275" indent="-341313">
              <a:buClr>
                <a:srgbClr val="990000"/>
              </a:buClr>
              <a:buFont typeface="Wingdings" panose="05000000000000000000" pitchFamily="2" charset="2"/>
              <a:buChar char="Ø"/>
            </a:pPr>
            <a:r>
              <a:rPr lang="en-US" sz="2000" b="1" i="1" dirty="0">
                <a:solidFill>
                  <a:srgbClr val="990000"/>
                </a:solidFill>
                <a:latin typeface="Tahoma" panose="020B0604030504040204" pitchFamily="34" charset="0"/>
                <a:ea typeface="Tahoma" panose="020B0604030504040204" pitchFamily="34" charset="0"/>
                <a:cs typeface="Tahoma" panose="020B0604030504040204" pitchFamily="34" charset="0"/>
              </a:rPr>
              <a:t>Acts 2:16-21 </a:t>
            </a:r>
          </a:p>
          <a:p>
            <a:pPr marL="803275" indent="-341313">
              <a:buClr>
                <a:srgbClr val="990000"/>
              </a:buClr>
              <a:buFont typeface="Wingdings" panose="05000000000000000000" pitchFamily="2" charset="2"/>
              <a:buChar char="Ø"/>
            </a:pPr>
            <a:r>
              <a:rPr lang="en-US" sz="2000" b="1" i="1" dirty="0">
                <a:solidFill>
                  <a:srgbClr val="990000"/>
                </a:solidFill>
                <a:latin typeface="Tahoma" panose="020B0604030504040204" pitchFamily="34" charset="0"/>
                <a:ea typeface="Tahoma" panose="020B0604030504040204" pitchFamily="34" charset="0"/>
                <a:cs typeface="Tahoma" panose="020B0604030504040204" pitchFamily="34" charset="0"/>
              </a:rPr>
              <a:t>Acts 2:25-31 </a:t>
            </a:r>
          </a:p>
          <a:p>
            <a:pPr marL="803275" indent="-341313">
              <a:buClr>
                <a:srgbClr val="990000"/>
              </a:buClr>
              <a:buFont typeface="Wingdings" panose="05000000000000000000" pitchFamily="2" charset="2"/>
              <a:buChar char="Ø"/>
            </a:pPr>
            <a:r>
              <a:rPr lang="en-US" sz="2000" b="1" i="1" dirty="0">
                <a:solidFill>
                  <a:srgbClr val="990000"/>
                </a:solidFill>
                <a:latin typeface="Tahoma" panose="020B0604030504040204" pitchFamily="34" charset="0"/>
                <a:ea typeface="Tahoma" panose="020B0604030504040204" pitchFamily="34" charset="0"/>
                <a:cs typeface="Tahoma" panose="020B0604030504040204" pitchFamily="34" charset="0"/>
              </a:rPr>
              <a:t>Acts 3:18</a:t>
            </a:r>
          </a:p>
          <a:p>
            <a:pPr marL="803275" indent="-341313">
              <a:buClr>
                <a:srgbClr val="990000"/>
              </a:buClr>
              <a:buFont typeface="Wingdings" panose="05000000000000000000" pitchFamily="2" charset="2"/>
              <a:buChar char="Ø"/>
            </a:pPr>
            <a:r>
              <a:rPr lang="en-US" sz="2000" b="1" i="1" dirty="0">
                <a:solidFill>
                  <a:srgbClr val="990000"/>
                </a:solidFill>
                <a:latin typeface="Tahoma" panose="020B0604030504040204" pitchFamily="34" charset="0"/>
                <a:ea typeface="Tahoma" panose="020B0604030504040204" pitchFamily="34" charset="0"/>
                <a:cs typeface="Tahoma" panose="020B0604030504040204" pitchFamily="34" charset="0"/>
              </a:rPr>
              <a:t>Acts 3:22-24</a:t>
            </a:r>
          </a:p>
          <a:p>
            <a:pPr marL="803275" indent="-341313">
              <a:buClr>
                <a:srgbClr val="990000"/>
              </a:buClr>
              <a:buFont typeface="Wingdings" panose="05000000000000000000" pitchFamily="2" charset="2"/>
              <a:buChar char="Ø"/>
            </a:pPr>
            <a:r>
              <a:rPr lang="en-US" sz="2000" b="1" i="1" dirty="0">
                <a:solidFill>
                  <a:srgbClr val="990000"/>
                </a:solidFill>
                <a:latin typeface="Tahoma" panose="020B0604030504040204" pitchFamily="34" charset="0"/>
                <a:ea typeface="Tahoma" panose="020B0604030504040204" pitchFamily="34" charset="0"/>
                <a:cs typeface="Tahoma" panose="020B0604030504040204" pitchFamily="34" charset="0"/>
              </a:rPr>
              <a:t>Acts 10:43</a:t>
            </a:r>
          </a:p>
          <a:p>
            <a:pPr marL="803275" indent="-341313">
              <a:buClr>
                <a:srgbClr val="990000"/>
              </a:buClr>
              <a:buFont typeface="Wingdings" panose="05000000000000000000" pitchFamily="2" charset="2"/>
              <a:buChar char="Ø"/>
            </a:pPr>
            <a:r>
              <a:rPr lang="en-US" sz="2000" b="1" i="1" dirty="0">
                <a:solidFill>
                  <a:srgbClr val="990000"/>
                </a:solidFill>
                <a:latin typeface="Tahoma" panose="020B0604030504040204" pitchFamily="34" charset="0"/>
                <a:ea typeface="Tahoma" panose="020B0604030504040204" pitchFamily="34" charset="0"/>
                <a:cs typeface="Tahoma" panose="020B0604030504040204" pitchFamily="34" charset="0"/>
              </a:rPr>
              <a:t>I Pet. 1:10-12</a:t>
            </a:r>
          </a:p>
          <a:p>
            <a:pPr marL="803275" indent="-341313">
              <a:buClr>
                <a:srgbClr val="990000"/>
              </a:buClr>
              <a:buFont typeface="Wingdings" panose="05000000000000000000" pitchFamily="2" charset="2"/>
              <a:buChar char="Ø"/>
            </a:pPr>
            <a:endPar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461962" indent="0">
              <a:buClr>
                <a:srgbClr val="990000"/>
              </a:buClr>
              <a:buNone/>
            </a:pPr>
            <a:endPar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Box 4"/>
          <p:cNvSpPr txBox="1">
            <a:spLocks noChangeArrowheads="1"/>
          </p:cNvSpPr>
          <p:nvPr/>
        </p:nvSpPr>
        <p:spPr bwMode="auto">
          <a:xfrm>
            <a:off x="771525" y="1828800"/>
            <a:ext cx="4286250" cy="3410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sz="2000" b="1" dirty="0">
                <a:latin typeface="Tahoma" panose="020B0604030504040204" pitchFamily="34" charset="0"/>
                <a:ea typeface="Tahoma" panose="020B0604030504040204" pitchFamily="34" charset="0"/>
                <a:cs typeface="Tahoma" panose="020B0604030504040204" pitchFamily="34" charset="0"/>
              </a:rPr>
              <a:t>II Pet. 1:19-21</a:t>
            </a:r>
            <a:endParaRPr lang="en-US" sz="1600" i="1" dirty="0">
              <a:latin typeface="Tahoma" panose="020B0604030504040204" pitchFamily="34" charset="0"/>
              <a:ea typeface="Tahoma" panose="020B0604030504040204" pitchFamily="34" charset="0"/>
              <a:cs typeface="Tahoma" panose="020B0604030504040204" pitchFamily="34" charset="0"/>
            </a:endParaRPr>
          </a:p>
          <a:p>
            <a:pPr marL="280988" indent="-280988">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19.  So we have the prophetic word made more sure, to which you do well to pay attention as to a lamp shining in a dark place, until the day dawns and the morning star arises in your hearts.</a:t>
            </a:r>
          </a:p>
          <a:p>
            <a:pPr marL="280988" indent="-280988">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20.  But know this first of all, that no prophecy of Scripture is a matter of one's own interpretation,</a:t>
            </a:r>
          </a:p>
          <a:p>
            <a:pPr marL="280988" indent="-280988">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21.  for no prophecy was ever made by an act of human will, but men moved by the Holy Spirit spoke from God.</a:t>
            </a:r>
          </a:p>
        </p:txBody>
      </p:sp>
      <p:sp>
        <p:nvSpPr>
          <p:cNvPr id="7" name="Text Box 4"/>
          <p:cNvSpPr txBox="1">
            <a:spLocks noChangeArrowheads="1"/>
          </p:cNvSpPr>
          <p:nvPr/>
        </p:nvSpPr>
        <p:spPr bwMode="auto">
          <a:xfrm>
            <a:off x="723900" y="914400"/>
            <a:ext cx="6553200" cy="866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The proof of God’s omnipotence rests </a:t>
            </a:r>
          </a:p>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in prophecy!</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951300">
            <a:off x="7440151" y="467687"/>
            <a:ext cx="1954352" cy="1465764"/>
          </a:xfrm>
          <a:prstGeom prst="rect">
            <a:avLst/>
          </a:prstGeom>
          <a:scene3d>
            <a:camera prst="obliqueBottomRight"/>
            <a:lightRig rig="threePt" dir="t"/>
          </a:scene3d>
          <a:sp3d>
            <a:bevelT prst="angle"/>
          </a:sp3d>
        </p:spPr>
      </p:pic>
    </p:spTree>
    <p:extLst>
      <p:ext uri="{BB962C8B-B14F-4D97-AF65-F5344CB8AC3E}">
        <p14:creationId xmlns:p14="http://schemas.microsoft.com/office/powerpoint/2010/main" xmlns="" val="324499243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5098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Prophecy’s Testimony</a:t>
            </a:r>
          </a:p>
        </p:txBody>
      </p:sp>
      <p:sp>
        <p:nvSpPr>
          <p:cNvPr id="3" name="Content Placeholder 2"/>
          <p:cNvSpPr>
            <a:spLocks noGrp="1"/>
          </p:cNvSpPr>
          <p:nvPr>
            <p:ph idx="1"/>
          </p:nvPr>
        </p:nvSpPr>
        <p:spPr>
          <a:xfrm>
            <a:off x="5575468" y="1967639"/>
            <a:ext cx="3996740" cy="2590800"/>
          </a:xfrm>
        </p:spPr>
        <p:txBody>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A False prophet has to be wrong just once! </a:t>
            </a:r>
          </a:p>
          <a:p>
            <a:pPr marL="803275" indent="-341313">
              <a:buClr>
                <a:srgbClr val="990000"/>
              </a:buClr>
              <a:buFont typeface="Wingdings" panose="05000000000000000000" pitchFamily="2" charset="2"/>
              <a:buChar char="Ø"/>
            </a:pPr>
            <a:r>
              <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rPr>
              <a:t>Deut. 18:22</a:t>
            </a:r>
          </a:p>
          <a:p>
            <a:pPr marL="803275" indent="-341313">
              <a:buClr>
                <a:srgbClr val="990000"/>
              </a:buClr>
              <a:buFont typeface="Wingdings" panose="05000000000000000000" pitchFamily="2" charset="2"/>
              <a:buChar char="Ø"/>
            </a:pPr>
            <a:r>
              <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rPr>
              <a:t>Harold Camping foretold end of the world – May 21, 2011; Oct. 21, 2011</a:t>
            </a:r>
          </a:p>
        </p:txBody>
      </p:sp>
      <p:sp>
        <p:nvSpPr>
          <p:cNvPr id="4" name="Text Box 4"/>
          <p:cNvSpPr txBox="1">
            <a:spLocks noChangeArrowheads="1"/>
          </p:cNvSpPr>
          <p:nvPr/>
        </p:nvSpPr>
        <p:spPr bwMode="auto">
          <a:xfrm>
            <a:off x="771525" y="1828800"/>
            <a:ext cx="4286250" cy="3139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sz="2000" b="1" dirty="0">
                <a:latin typeface="Tahoma" panose="020B0604030504040204" pitchFamily="34" charset="0"/>
                <a:ea typeface="Tahoma" panose="020B0604030504040204" pitchFamily="34" charset="0"/>
                <a:cs typeface="Tahoma" panose="020B0604030504040204" pitchFamily="34" charset="0"/>
              </a:rPr>
              <a:t>Lk. 24:45-48 </a:t>
            </a:r>
            <a:r>
              <a:rPr lang="en-US" sz="2000" b="1" i="1" dirty="0">
                <a:latin typeface="Tahoma" panose="020B0604030504040204" pitchFamily="34" charset="0"/>
                <a:ea typeface="Tahoma" panose="020B0604030504040204" pitchFamily="34" charset="0"/>
                <a:cs typeface="Tahoma" panose="020B0604030504040204" pitchFamily="34" charset="0"/>
              </a:rPr>
              <a:t>(Acts 3:22-24)</a:t>
            </a:r>
            <a:endParaRPr lang="en-US" sz="1600" i="1" dirty="0">
              <a:latin typeface="Tahoma" panose="020B0604030504040204" pitchFamily="34" charset="0"/>
              <a:ea typeface="Tahoma" panose="020B0604030504040204" pitchFamily="34" charset="0"/>
              <a:cs typeface="Tahoma" panose="020B0604030504040204" pitchFamily="34" charset="0"/>
            </a:endParaRPr>
          </a:p>
          <a:p>
            <a:pPr marL="341313" indent="-341313">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45.  Then He opened their minds to understand the Scriptures,</a:t>
            </a:r>
          </a:p>
          <a:p>
            <a:pPr marL="341313" indent="-341313">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46.  and He said to them, "Thus it is written, that the Christ would suffer and rise again from the dead the third day,</a:t>
            </a:r>
          </a:p>
          <a:p>
            <a:pPr marL="341313" indent="-341313">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47.  and that repentance for forgiveness of sins would be proclaimed in His name to all the nations, beginning from Jerusalem.</a:t>
            </a:r>
          </a:p>
          <a:p>
            <a:pPr marL="341313" indent="-341313">
              <a:lnSpc>
                <a:spcPct val="110000"/>
              </a:lnSpc>
            </a:pPr>
            <a:r>
              <a:rPr lang="en-US" sz="1600" dirty="0">
                <a:latin typeface="Tahoma" panose="020B0604030504040204" pitchFamily="34" charset="0"/>
                <a:ea typeface="Tahoma" panose="020B0604030504040204" pitchFamily="34" charset="0"/>
                <a:cs typeface="Tahoma" panose="020B0604030504040204" pitchFamily="34" charset="0"/>
              </a:rPr>
              <a:t>48.  "You are witnesses of these things.</a:t>
            </a:r>
          </a:p>
        </p:txBody>
      </p:sp>
      <p:sp>
        <p:nvSpPr>
          <p:cNvPr id="7" name="Text Box 4"/>
          <p:cNvSpPr txBox="1">
            <a:spLocks noChangeArrowheads="1"/>
          </p:cNvSpPr>
          <p:nvPr/>
        </p:nvSpPr>
        <p:spPr bwMode="auto">
          <a:xfrm>
            <a:off x="723900" y="914400"/>
            <a:ext cx="6553200" cy="866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Prophecy shows the divine nature of</a:t>
            </a:r>
          </a:p>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God, to show He is an omnipotent being!</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951300">
            <a:off x="7440151" y="467687"/>
            <a:ext cx="1954352" cy="1465764"/>
          </a:xfrm>
          <a:prstGeom prst="rect">
            <a:avLst/>
          </a:prstGeom>
          <a:scene3d>
            <a:camera prst="obliqueBottomRight"/>
            <a:lightRig rig="threePt" dir="t"/>
          </a:scene3d>
          <a:sp3d>
            <a:bevelT prst="angle"/>
          </a:sp3d>
        </p:spPr>
      </p:pic>
      <p:sp>
        <p:nvSpPr>
          <p:cNvPr id="8" name="Content Placeholder 2"/>
          <p:cNvSpPr txBox="1">
            <a:spLocks/>
          </p:cNvSpPr>
          <p:nvPr/>
        </p:nvSpPr>
        <p:spPr bwMode="auto">
          <a:xfrm>
            <a:off x="5560814" y="4343400"/>
            <a:ext cx="399674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There are at least 332 prophecies concerning Christ fulfilled, and many more! </a:t>
            </a:r>
          </a:p>
        </p:txBody>
      </p:sp>
      <p:sp>
        <p:nvSpPr>
          <p:cNvPr id="10" name="Text Box 4"/>
          <p:cNvSpPr txBox="1">
            <a:spLocks noChangeArrowheads="1"/>
          </p:cNvSpPr>
          <p:nvPr/>
        </p:nvSpPr>
        <p:spPr bwMode="auto">
          <a:xfrm>
            <a:off x="742479" y="4968121"/>
            <a:ext cx="4344342" cy="1311128"/>
          </a:xfrm>
          <a:prstGeom prst="rect">
            <a:avLst/>
          </a:prstGeom>
          <a:solidFill>
            <a:schemeClr val="accent5">
              <a:lumMod val="75000"/>
            </a:schemeClr>
          </a:solidFill>
          <a:ln/>
          <a:extLst/>
        </p:spPr>
        <p:style>
          <a:lnRef idx="0">
            <a:schemeClr val="accent3"/>
          </a:lnRef>
          <a:fillRef idx="3">
            <a:schemeClr val="accent3"/>
          </a:fillRef>
          <a:effectRef idx="3">
            <a:schemeClr val="accent3"/>
          </a:effectRef>
          <a:fontRef idx="minor">
            <a:schemeClr val="lt1"/>
          </a:fontRef>
        </p:style>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i="1" dirty="0">
                <a:solidFill>
                  <a:srgbClr val="0000FF"/>
                </a:solidFill>
                <a:latin typeface="Tahoma" panose="020B0604030504040204" pitchFamily="34" charset="0"/>
                <a:ea typeface="Tahoma" panose="020B0604030504040204" pitchFamily="34" charset="0"/>
                <a:cs typeface="Tahoma" panose="020B0604030504040204" pitchFamily="34" charset="0"/>
              </a:rPr>
              <a:t>The amount of prophecies</a:t>
            </a:r>
          </a:p>
          <a:p>
            <a:pPr marL="233363" indent="-233363" algn="ctr">
              <a:lnSpc>
                <a:spcPct val="110000"/>
              </a:lnSpc>
            </a:pPr>
            <a:r>
              <a:rPr lang="en-US" b="1" i="1" dirty="0">
                <a:solidFill>
                  <a:srgbClr val="0000FF"/>
                </a:solidFill>
                <a:latin typeface="Tahoma" panose="020B0604030504040204" pitchFamily="34" charset="0"/>
                <a:ea typeface="Tahoma" panose="020B0604030504040204" pitchFamily="34" charset="0"/>
                <a:cs typeface="Tahoma" panose="020B0604030504040204" pitchFamily="34" charset="0"/>
              </a:rPr>
              <a:t>fulfilled proclaims God’s</a:t>
            </a:r>
          </a:p>
          <a:p>
            <a:pPr marL="233363" indent="-233363" algn="ctr">
              <a:lnSpc>
                <a:spcPct val="110000"/>
              </a:lnSpc>
            </a:pPr>
            <a:r>
              <a:rPr lang="en-US" b="1" i="1" dirty="0">
                <a:solidFill>
                  <a:srgbClr val="0000FF"/>
                </a:solidFill>
                <a:latin typeface="Tahoma" panose="020B0604030504040204" pitchFamily="34" charset="0"/>
                <a:ea typeface="Tahoma" panose="020B0604030504040204" pitchFamily="34" charset="0"/>
                <a:cs typeface="Tahoma" panose="020B0604030504040204" pitchFamily="34" charset="0"/>
              </a:rPr>
              <a:t>power and omnipotence!</a:t>
            </a:r>
          </a:p>
        </p:txBody>
      </p:sp>
    </p:spTree>
    <p:extLst>
      <p:ext uri="{BB962C8B-B14F-4D97-AF65-F5344CB8AC3E}">
        <p14:creationId xmlns:p14="http://schemas.microsoft.com/office/powerpoint/2010/main" xmlns="" val="277787524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TXSS_ORIGINAL" val="133133,Rectangle 13,287,Slide32"/>
  <p:tag name="PPTXSS_SETTINGS" val="986895,20,20,150,50,3,False,True"/>
  <p:tag name="PTXSS_ORIGID" val="13313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FrizQuadrata BT"/>
        <a:ea typeface=""/>
        <a:cs typeface=""/>
      </a:majorFont>
      <a:minorFont>
        <a:latin typeface="Futura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8866</TotalTime>
  <Words>1393</Words>
  <Application>Microsoft Office PowerPoint</Application>
  <PresentationFormat>35mm Slides</PresentationFormat>
  <Paragraphs>160</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Tahoma</vt:lpstr>
      <vt:lpstr>Wingdings</vt:lpstr>
      <vt:lpstr>Times New Roman</vt:lpstr>
      <vt:lpstr>Ameretto</vt:lpstr>
      <vt:lpstr>Calisto MT</vt:lpstr>
      <vt:lpstr>FrizQuadrata BT</vt:lpstr>
      <vt:lpstr>Futura Bk BT</vt:lpstr>
      <vt:lpstr>Default Design</vt:lpstr>
      <vt:lpstr>Confirmed By Three Proof For Our Faith</vt:lpstr>
      <vt:lpstr>Mankind Has Always Questioned God</vt:lpstr>
      <vt:lpstr>Mankind Has Always Questioned God</vt:lpstr>
      <vt:lpstr>Eyewitness Testimony </vt:lpstr>
      <vt:lpstr>Eyewitness Testimony </vt:lpstr>
      <vt:lpstr>Eyewitness Testimony </vt:lpstr>
      <vt:lpstr>God’s Testimony </vt:lpstr>
      <vt:lpstr>Prophecy’s Testimony</vt:lpstr>
      <vt:lpstr>Prophecy’s Testimony</vt:lpstr>
      <vt:lpstr>Conclusion</vt:lpstr>
      <vt:lpstr>Conclusion</vt:lpstr>
      <vt:lpstr>“What Must I Do To Be Saved?”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Confirmed By Three: Proof Of Our Faith</dc:title>
  <dc:subject>05/21/17</dc:subject>
  <dc:creator>DarkWolf</dc:creator>
  <dc:description>Presented at the Courthouse CoC 05/21/17</dc:description>
  <cp:lastModifiedBy>Guest</cp:lastModifiedBy>
  <cp:revision>43</cp:revision>
  <cp:lastPrinted>2015-01-01T06:34:14Z</cp:lastPrinted>
  <dcterms:created xsi:type="dcterms:W3CDTF">2000-05-02T18:11:37Z</dcterms:created>
  <dcterms:modified xsi:type="dcterms:W3CDTF">2017-05-21T14:23:11Z</dcterms:modified>
</cp:coreProperties>
</file>