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 id="2147483733" r:id="rId5"/>
    <p:sldMasterId id="2147483746" r:id="rId6"/>
  </p:sldMasterIdLst>
  <p:notesMasterIdLst>
    <p:notesMasterId r:id="rId41"/>
  </p:notesMasterIdLst>
  <p:handoutMasterIdLst>
    <p:handoutMasterId r:id="rId42"/>
  </p:handoutMasterIdLst>
  <p:sldIdLst>
    <p:sldId id="256" r:id="rId7"/>
    <p:sldId id="572" r:id="rId8"/>
    <p:sldId id="1882" r:id="rId9"/>
    <p:sldId id="1865" r:id="rId10"/>
    <p:sldId id="1878" r:id="rId11"/>
    <p:sldId id="1879" r:id="rId12"/>
    <p:sldId id="1890" r:id="rId13"/>
    <p:sldId id="1889" r:id="rId14"/>
    <p:sldId id="275" r:id="rId15"/>
    <p:sldId id="1892" r:id="rId16"/>
    <p:sldId id="1894" r:id="rId17"/>
    <p:sldId id="1896" r:id="rId18"/>
    <p:sldId id="1897" r:id="rId19"/>
    <p:sldId id="1898" r:id="rId20"/>
    <p:sldId id="1899" r:id="rId21"/>
    <p:sldId id="1900" r:id="rId22"/>
    <p:sldId id="1911" r:id="rId23"/>
    <p:sldId id="1901" r:id="rId24"/>
    <p:sldId id="1903" r:id="rId25"/>
    <p:sldId id="1905" r:id="rId26"/>
    <p:sldId id="1907" r:id="rId27"/>
    <p:sldId id="1912" r:id="rId28"/>
    <p:sldId id="1914" r:id="rId29"/>
    <p:sldId id="1916" r:id="rId30"/>
    <p:sldId id="1917" r:id="rId31"/>
    <p:sldId id="1918" r:id="rId32"/>
    <p:sldId id="1919" r:id="rId33"/>
    <p:sldId id="1922" r:id="rId34"/>
    <p:sldId id="1920" r:id="rId35"/>
    <p:sldId id="1923" r:id="rId36"/>
    <p:sldId id="1925" r:id="rId37"/>
    <p:sldId id="1929" r:id="rId38"/>
    <p:sldId id="1926" r:id="rId39"/>
    <p:sldId id="728" r:id="rId40"/>
  </p:sldIdLst>
  <p:sldSz cx="12192000" cy="6858000"/>
  <p:notesSz cx="6858000" cy="9313863"/>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256"/>
            <p14:sldId id="572"/>
            <p14:sldId id="1882"/>
            <p14:sldId id="1865"/>
            <p14:sldId id="1878"/>
            <p14:sldId id="1879"/>
            <p14:sldId id="1890"/>
            <p14:sldId id="1889"/>
            <p14:sldId id="275"/>
            <p14:sldId id="1892"/>
            <p14:sldId id="1894"/>
            <p14:sldId id="1896"/>
            <p14:sldId id="1897"/>
            <p14:sldId id="1898"/>
            <p14:sldId id="1899"/>
            <p14:sldId id="1900"/>
            <p14:sldId id="1911"/>
            <p14:sldId id="1901"/>
            <p14:sldId id="1903"/>
            <p14:sldId id="1905"/>
            <p14:sldId id="1907"/>
            <p14:sldId id="1912"/>
            <p14:sldId id="1914"/>
            <p14:sldId id="1916"/>
            <p14:sldId id="1917"/>
            <p14:sldId id="1918"/>
            <p14:sldId id="1919"/>
            <p14:sldId id="1922"/>
            <p14:sldId id="1920"/>
            <p14:sldId id="1923"/>
            <p14:sldId id="1925"/>
            <p14:sldId id="1929"/>
            <p14:sldId id="1926"/>
            <p14:sldId id="728"/>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611" autoAdjust="0"/>
  </p:normalViewPr>
  <p:slideViewPr>
    <p:cSldViewPr snapToGrid="0">
      <p:cViewPr varScale="1">
        <p:scale>
          <a:sx n="89" d="100"/>
          <a:sy n="89" d="100"/>
        </p:scale>
        <p:origin x="792" y="102"/>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76" d="100"/>
          <a:sy n="76" d="100"/>
        </p:scale>
        <p:origin x="4008"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78E40A2C-D4F8-447C-8646-65B623846323}" type="datetimeFigureOut">
              <a:rPr lang="en-US" smtClean="0"/>
              <a:t>10/7/2023</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25438" y="698500"/>
            <a:ext cx="6207125"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846553"/>
            <a:ext cx="2971800" cy="46569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846553"/>
            <a:ext cx="2971800" cy="46569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6000" cy="4191238"/>
          </a:xfrm>
        </p:spPr>
        <p:txBody>
          <a:bodyPr/>
          <a:lstStyle/>
          <a:p>
            <a:r>
              <a:rPr lang="en-US" dirty="0"/>
              <a:t>By Nathan L Morrison for Sunday 10/08/2023</a:t>
            </a:r>
          </a:p>
          <a:p>
            <a:r>
              <a:rPr lang="en-US" dirty="0"/>
              <a:t>All Scripture given is from NASB unless otherwise stated</a:t>
            </a:r>
          </a:p>
          <a:p>
            <a:endParaRPr lang="en-US" dirty="0"/>
          </a:p>
          <a:p>
            <a:r>
              <a:rPr lang="en-US" dirty="0"/>
              <a:t>For further study or if questions, Call: 804-277-1983, or Visit: www.courthousechurchofchrist.com</a:t>
            </a:r>
          </a:p>
          <a:p>
            <a:endParaRPr lang="en-US" dirty="0"/>
          </a:p>
          <a:p>
            <a:r>
              <a:rPr lang="en-US" dirty="0"/>
              <a:t>I bring back Greetings from the churches of Christ at </a:t>
            </a:r>
            <a:r>
              <a:rPr lang="en-US" dirty="0" err="1"/>
              <a:t>Mbezi</a:t>
            </a:r>
            <a:r>
              <a:rPr lang="en-US" dirty="0"/>
              <a:t>, Tabata, </a:t>
            </a:r>
            <a:r>
              <a:rPr lang="en-US" dirty="0" err="1"/>
              <a:t>Chanika</a:t>
            </a:r>
            <a:r>
              <a:rPr lang="en-US" dirty="0"/>
              <a:t>, </a:t>
            </a:r>
            <a:r>
              <a:rPr lang="en-US" dirty="0" err="1"/>
              <a:t>Kizuiani</a:t>
            </a:r>
            <a:r>
              <a:rPr lang="en-US" dirty="0"/>
              <a:t>, </a:t>
            </a:r>
            <a:r>
              <a:rPr lang="en-US" dirty="0" err="1"/>
              <a:t>Mwanambya</a:t>
            </a:r>
            <a:r>
              <a:rPr lang="en-US" dirty="0"/>
              <a:t>, and </a:t>
            </a:r>
            <a:r>
              <a:rPr lang="en-US" dirty="0" err="1"/>
              <a:t>Kigugi</a:t>
            </a:r>
            <a:r>
              <a:rPr lang="en-US" dirty="0"/>
              <a:t>.</a:t>
            </a:r>
          </a:p>
          <a:p>
            <a:endParaRPr lang="en-US" dirty="0"/>
          </a:p>
          <a:p>
            <a:r>
              <a:rPr lang="en-US" dirty="0"/>
              <a:t>I went bearing your greetings as well!</a:t>
            </a:r>
          </a:p>
          <a:p>
            <a:endParaRPr lang="en-US" dirty="0"/>
          </a:p>
          <a:p>
            <a:r>
              <a:rPr lang="en-US" dirty="0"/>
              <a:t>I thank you, the brethren here at Courthouse, for supporting Becky and I and helping to fund this overseas trip!</a:t>
            </a:r>
          </a:p>
          <a:p>
            <a:endParaRPr lang="en-US" dirty="0"/>
          </a:p>
          <a:p>
            <a:r>
              <a:rPr lang="en-US" dirty="0"/>
              <a:t>I couldn’t have gone without your love and support!</a:t>
            </a:r>
          </a:p>
          <a:p>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2799609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191238"/>
            <a:ext cx="6095999" cy="4254170"/>
          </a:xfrm>
        </p:spPr>
        <p:txBody>
          <a:bodyPr/>
          <a:lstStyle/>
          <a:p>
            <a:r>
              <a:rPr lang="en-US" b="1" dirty="0"/>
              <a:t>Images: Nate with our Translator, Charles </a:t>
            </a:r>
            <a:r>
              <a:rPr lang="en-US" b="1" dirty="0" err="1"/>
              <a:t>Mwakalonge</a:t>
            </a:r>
            <a:r>
              <a:rPr lang="en-US" b="1" dirty="0"/>
              <a:t> from </a:t>
            </a:r>
            <a:r>
              <a:rPr lang="en-US" b="1" dirty="0" err="1"/>
              <a:t>Tunduru</a:t>
            </a:r>
            <a:r>
              <a:rPr lang="en-US" b="1" dirty="0"/>
              <a:t> &amp; Becky with her Translator, </a:t>
            </a:r>
            <a:r>
              <a:rPr lang="en-US" b="1" dirty="0" err="1"/>
              <a:t>Seline</a:t>
            </a:r>
            <a:r>
              <a:rPr lang="en-US" b="1" dirty="0"/>
              <a:t> Edward from </a:t>
            </a:r>
            <a:r>
              <a:rPr lang="en-US" b="1" dirty="0" err="1"/>
              <a:t>Mbezi</a:t>
            </a:r>
            <a:endParaRPr lang="en-US" b="1" dirty="0"/>
          </a:p>
          <a:p>
            <a:endParaRPr lang="en-US" b="1" dirty="0"/>
          </a:p>
          <a:p>
            <a:r>
              <a:rPr lang="en-US" b="1" dirty="0"/>
              <a:t>Some obstacles to overcome: </a:t>
            </a:r>
          </a:p>
          <a:p>
            <a:pPr marL="171450" indent="-171450">
              <a:buFont typeface="Arial" panose="020B0604020202020204" pitchFamily="34" charset="0"/>
              <a:buChar char="•"/>
            </a:pPr>
            <a:r>
              <a:rPr lang="en-US" dirty="0"/>
              <a:t>Preaching and teaching through a translator</a:t>
            </a:r>
          </a:p>
          <a:p>
            <a:pPr marL="171450" indent="-171450">
              <a:buFont typeface="Arial" panose="020B0604020202020204" pitchFamily="34" charset="0"/>
              <a:buChar char="•"/>
            </a:pPr>
            <a:r>
              <a:rPr lang="en-US" dirty="0"/>
              <a:t>Everywhere we went we stuck out and drew notice</a:t>
            </a:r>
          </a:p>
          <a:p>
            <a:pPr marL="171450" indent="-171450">
              <a:buFont typeface="Arial" panose="020B0604020202020204" pitchFamily="34" charset="0"/>
              <a:buChar char="•"/>
            </a:pPr>
            <a:r>
              <a:rPr lang="en-US" dirty="0"/>
              <a:t>Language barrier: not just in speech but in idioms, comparisons, and examples (IE: in Iringa the people didn’t know what a tornado was. Had to say cyclone and include the speeds of the winds to gain the effect. Andrew found that out!)</a:t>
            </a:r>
          </a:p>
          <a:p>
            <a:pPr marL="171450" indent="-171450">
              <a:buFont typeface="Arial" panose="020B0604020202020204" pitchFamily="34" charset="0"/>
              <a:buChar char="•"/>
            </a:pPr>
            <a:r>
              <a:rPr lang="en-US" dirty="0"/>
              <a:t>Couldn’t drink the water</a:t>
            </a:r>
          </a:p>
          <a:p>
            <a:pPr marL="171450" indent="-171450">
              <a:buFont typeface="Arial" panose="020B0604020202020204" pitchFamily="34" charset="0"/>
              <a:buChar char="•"/>
            </a:pPr>
            <a:r>
              <a:rPr lang="en-US" dirty="0"/>
              <a:t>Everything had to be well cooked</a:t>
            </a:r>
          </a:p>
          <a:p>
            <a:pPr marL="171450" indent="-171450">
              <a:buFont typeface="Arial" panose="020B0604020202020204" pitchFamily="34" charset="0"/>
              <a:buChar char="•"/>
            </a:pPr>
            <a:r>
              <a:rPr lang="en-US" dirty="0"/>
              <a:t>Had to have bottled water with us at all times</a:t>
            </a:r>
          </a:p>
          <a:p>
            <a:pPr marL="171450" indent="-171450">
              <a:buFont typeface="Arial" panose="020B0604020202020204" pitchFamily="34" charset="0"/>
              <a:buChar char="•"/>
            </a:pPr>
            <a:r>
              <a:rPr lang="en-US" dirty="0"/>
              <a:t>For me, personally, had to avoid cumin (allergic) in an Indian cuisine-influenced area (Had a scare! Ordered what we thought was chicken tenders on a stick but was chicken organs, undercooked but heavily seasoned)</a:t>
            </a:r>
          </a:p>
          <a:p>
            <a:pPr marL="171450" indent="-171450">
              <a:buFont typeface="Arial" panose="020B0604020202020204" pitchFamily="34" charset="0"/>
              <a:buChar char="•"/>
            </a:pPr>
            <a:r>
              <a:rPr lang="en-US" dirty="0"/>
              <a:t>Had to try to avoid mosquito bites! (taking anti-malaria pills)</a:t>
            </a:r>
          </a:p>
          <a:p>
            <a:pPr marL="171450" indent="-171450">
              <a:buFont typeface="Arial" panose="020B0604020202020204" pitchFamily="34" charset="0"/>
              <a:buChar char="•"/>
            </a:pPr>
            <a:r>
              <a:rPr lang="en-US" dirty="0"/>
              <a:t>Most places didn’t have “Western” amenities and creature comforts we were used to. (IE: Most places the bathroom was a hole in the ground with a squeegee, a bucket of water and a scooper)</a:t>
            </a:r>
          </a:p>
          <a:p>
            <a:pPr marL="171450" indent="-171450">
              <a:buFont typeface="Arial" panose="020B0604020202020204" pitchFamily="34" charset="0"/>
              <a:buChar char="•"/>
            </a:pPr>
            <a:r>
              <a:rPr lang="en-US" dirty="0"/>
              <a:t>Foreign government and thus, a foreign police force. It was odd to see police forces everywhere carrying AK-47’s, some in their hands. If you photographed them or took video you could be fined or imprisoned.</a:t>
            </a:r>
          </a:p>
          <a:p>
            <a:pPr marL="171450" indent="-171450">
              <a:buFont typeface="Arial" panose="020B0604020202020204" pitchFamily="34" charset="0"/>
              <a:buChar char="•"/>
            </a:pPr>
            <a:r>
              <a:rPr lang="en-US" dirty="0"/>
              <a:t>But we went to preach and teach because there was a need!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393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191238"/>
            <a:ext cx="6095999" cy="3863994"/>
          </a:xfrm>
        </p:spPr>
        <p:txBody>
          <a:bodyPr/>
          <a:lstStyle/>
          <a:p>
            <a:r>
              <a:rPr lang="en-US" b="1" dirty="0"/>
              <a:t>Images: Nate &amp; Becky with </a:t>
            </a:r>
            <a:r>
              <a:rPr lang="en-US" b="1" dirty="0" err="1"/>
              <a:t>Elisante</a:t>
            </a:r>
            <a:r>
              <a:rPr lang="en-US" b="1" dirty="0"/>
              <a:t> Edward and his wife, </a:t>
            </a:r>
            <a:r>
              <a:rPr lang="en-US" b="1" dirty="0" err="1"/>
              <a:t>Seline</a:t>
            </a:r>
            <a:r>
              <a:rPr lang="en-US" b="1" dirty="0"/>
              <a:t>, Becky’s translator, with their daughter, Julianna Grace. Nate &amp; Becky with Alex and Ellie.</a:t>
            </a:r>
          </a:p>
          <a:p>
            <a:endParaRPr lang="en-US" b="1" dirty="0"/>
          </a:p>
          <a:p>
            <a:r>
              <a:rPr lang="en-US" b="1" dirty="0"/>
              <a:t>The Need: </a:t>
            </a:r>
          </a:p>
          <a:p>
            <a:pPr marL="171450" indent="-171450">
              <a:buFont typeface="Arial" panose="020B0604020202020204" pitchFamily="34" charset="0"/>
              <a:buChar char="•"/>
            </a:pPr>
            <a:r>
              <a:rPr lang="en-US" dirty="0"/>
              <a:t>Family Workshop at </a:t>
            </a:r>
            <a:r>
              <a:rPr lang="en-US" dirty="0" err="1"/>
              <a:t>Mbezi</a:t>
            </a:r>
            <a:r>
              <a:rPr lang="en-US" dirty="0"/>
              <a:t> for four days (That Sunday there were 157 people!)</a:t>
            </a:r>
          </a:p>
          <a:p>
            <a:pPr marL="171450" indent="-171450">
              <a:buFont typeface="Arial" panose="020B0604020202020204" pitchFamily="34" charset="0"/>
              <a:buChar char="•"/>
            </a:pPr>
            <a:r>
              <a:rPr lang="en-US" dirty="0"/>
              <a:t>Lessons for husbands and wives</a:t>
            </a:r>
          </a:p>
          <a:p>
            <a:pPr marL="171450" indent="-171450">
              <a:buFont typeface="Arial" panose="020B0604020202020204" pitchFamily="34" charset="0"/>
              <a:buChar char="•"/>
            </a:pPr>
            <a:r>
              <a:rPr lang="en-US" dirty="0"/>
              <a:t>Lessons for singles looking for husbands and wives</a:t>
            </a:r>
          </a:p>
          <a:p>
            <a:pPr marL="171450" indent="-171450">
              <a:buFont typeface="Arial" panose="020B0604020202020204" pitchFamily="34" charset="0"/>
              <a:buChar char="•"/>
            </a:pPr>
            <a:r>
              <a:rPr lang="en-US" dirty="0"/>
              <a:t>Lessons for children to honor their parents (That Sunday there were 56 children!)</a:t>
            </a:r>
          </a:p>
          <a:p>
            <a:pPr marL="171450" indent="-171450">
              <a:buFont typeface="Arial" panose="020B0604020202020204" pitchFamily="34" charset="0"/>
              <a:buChar char="•"/>
            </a:pPr>
            <a:r>
              <a:rPr lang="en-US" dirty="0"/>
              <a:t>Lessons for parents to raise godly children</a:t>
            </a:r>
          </a:p>
          <a:p>
            <a:pPr marL="171450" indent="-171450">
              <a:buFont typeface="Arial" panose="020B0604020202020204" pitchFamily="34" charset="0"/>
              <a:buChar char="•"/>
            </a:pPr>
            <a:r>
              <a:rPr lang="en-US" dirty="0"/>
              <a:t>The roles of husbands: Love and Honor their wives as Jesus loved the church; To be servant-leaders in the home patterned after Jesus</a:t>
            </a:r>
          </a:p>
          <a:p>
            <a:pPr marL="171450" indent="-171450">
              <a:buFont typeface="Arial" panose="020B0604020202020204" pitchFamily="34" charset="0"/>
              <a:buChar char="•"/>
            </a:pPr>
            <a:r>
              <a:rPr lang="en-US" dirty="0"/>
              <a:t>The roles of wives: Learning to Love &amp; Respect their husbands; to be the Helpers God wants them to be </a:t>
            </a:r>
          </a:p>
          <a:p>
            <a:pPr marL="171450" indent="-171450">
              <a:buFont typeface="Arial" panose="020B0604020202020204" pitchFamily="34" charset="0"/>
              <a:buChar char="•"/>
            </a:pPr>
            <a:r>
              <a:rPr lang="en-US" dirty="0"/>
              <a:t>MDR: What the Scriptures teach about the covenant of marriage, how God hates divorce, and who can remarry in the eyes of God</a:t>
            </a:r>
          </a:p>
          <a:p>
            <a:pPr marL="171450" indent="-171450">
              <a:buFont typeface="Arial" panose="020B0604020202020204" pitchFamily="34" charset="0"/>
              <a:buChar char="•"/>
            </a:pPr>
            <a:r>
              <a:rPr lang="en-US" dirty="0"/>
              <a:t>They had lots of questions! </a:t>
            </a:r>
          </a:p>
          <a:p>
            <a:endParaRPr lang="en-US" dirty="0"/>
          </a:p>
          <a:p>
            <a:r>
              <a:rPr lang="en-US" b="1" dirty="0"/>
              <a:t>Some questions:</a:t>
            </a:r>
          </a:p>
          <a:p>
            <a:pPr marL="171450" indent="-171450">
              <a:buFont typeface="Arial" panose="020B0604020202020204" pitchFamily="34" charset="0"/>
              <a:buChar char="•"/>
            </a:pPr>
            <a:r>
              <a:rPr lang="en-US" dirty="0"/>
              <a:t>Translation issue with I Peter 3:7. The Swahili word for “understanding” means “clever.” This has led to Tanzanian Christian husbands thinking they have to live with their wives in a deceitful and trickery way. Example: Hiding how much money they make, how they choose to spend it, </a:t>
            </a:r>
            <a:r>
              <a:rPr lang="en-US" dirty="0" err="1"/>
              <a:t>etc</a:t>
            </a:r>
            <a:r>
              <a:rPr lang="en-US" dirty="0"/>
              <a:t>…</a:t>
            </a:r>
          </a:p>
          <a:p>
            <a:pPr marL="171450" indent="-171450">
              <a:buFont typeface="Arial" panose="020B0604020202020204" pitchFamily="34" charset="0"/>
              <a:buChar char="•"/>
            </a:pPr>
            <a:r>
              <a:rPr lang="en-US" dirty="0"/>
              <a:t>Both men and women said they had problems with their spouse hiding money, having separate bank accounts, and that it is worse since women started working. Wives get income and hide it and think the husband is charged by God to provide for the family, so the wife can spend her money however she sees fit.</a:t>
            </a:r>
          </a:p>
          <a:p>
            <a:pPr marL="171450" indent="-171450">
              <a:buFont typeface="Arial" panose="020B0604020202020204" pitchFamily="34" charset="0"/>
              <a:buChar char="•"/>
            </a:pPr>
            <a:r>
              <a:rPr lang="en-US" dirty="0"/>
              <a:t>Questions came up as to what defined a marriage. Culturally, marriage can happen a couple different ways and marriage certificates are not required. </a:t>
            </a:r>
          </a:p>
          <a:p>
            <a:pPr marL="628650" lvl="1" indent="-171450">
              <a:buFont typeface="Arial" panose="020B0604020202020204" pitchFamily="34" charset="0"/>
              <a:buChar char="•"/>
            </a:pPr>
            <a:r>
              <a:rPr lang="en-US" dirty="0"/>
              <a:t>If the “Bride Price” is paid then the couple is married. Some congregations help raise the money to pay the fee for the certificate from the government so there is no question. Others will go to the family and ask if the “Bride Price” was paid and if the family says that they were married then the question is settled. </a:t>
            </a:r>
          </a:p>
          <a:p>
            <a:pPr marL="628650" lvl="1" indent="-171450">
              <a:buFont typeface="Arial" panose="020B0604020202020204" pitchFamily="34" charset="0"/>
              <a:buChar char="•"/>
            </a:pPr>
            <a:r>
              <a:rPr lang="en-US" dirty="0"/>
              <a:t>If a couple live together for 6 months then the government considers them married. If such a couple become Christians, or if in error and they turn back, the congregation will help them get a certificate, if they didn’t already have one. </a:t>
            </a:r>
          </a:p>
          <a:p>
            <a:pPr marL="628650" lvl="1" indent="-171450">
              <a:buFont typeface="Arial" panose="020B0604020202020204" pitchFamily="34" charset="0"/>
              <a:buChar char="•"/>
            </a:pPr>
            <a:r>
              <a:rPr lang="en-US" dirty="0"/>
              <a:t>Some try to use a loophole of saying they didn’t have a certificate so they weren’t really married and they end up in several relationships.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One of our takeaways was people are people wherever you go! Husbands and wives deal with the same pressures and strains and blessings no matter what country you are in.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263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085"/>
            <a:ext cx="5486400" cy="3731838"/>
          </a:xfrm>
        </p:spPr>
        <p:txBody>
          <a:bodyPr/>
          <a:lstStyle/>
          <a:p>
            <a:r>
              <a:rPr lang="en-US" b="1" dirty="0"/>
              <a:t>Images: Nate teaching at the Tabata congregation with Zuberi translating &amp; Nate with Hansen, the preacher at </a:t>
            </a:r>
            <a:r>
              <a:rPr lang="en-US" b="1" dirty="0" err="1"/>
              <a:t>Chanika</a:t>
            </a:r>
            <a:endParaRPr lang="en-US" b="1" dirty="0"/>
          </a:p>
          <a:p>
            <a:endParaRPr lang="en-US" b="1" dirty="0"/>
          </a:p>
          <a:p>
            <a:r>
              <a:rPr lang="en-US" b="1" dirty="0"/>
              <a:t>The Need: </a:t>
            </a:r>
          </a:p>
          <a:p>
            <a:pPr marL="171450" indent="-171450">
              <a:buFont typeface="Arial" panose="020B0604020202020204" pitchFamily="34" charset="0"/>
              <a:buChar char="•"/>
            </a:pPr>
            <a:r>
              <a:rPr lang="en-US" dirty="0"/>
              <a:t>Preacher Training Schools give money to support preachers (with strings). As soon as you don’t “obey” their standards or staff the support is cut off.</a:t>
            </a:r>
          </a:p>
          <a:p>
            <a:pPr marL="171450" indent="-171450">
              <a:buFont typeface="Arial" panose="020B0604020202020204" pitchFamily="34" charset="0"/>
              <a:buChar char="•"/>
            </a:pPr>
            <a:r>
              <a:rPr lang="en-US" dirty="0"/>
              <a:t>Churches became dependent on “American money.” </a:t>
            </a:r>
          </a:p>
          <a:p>
            <a:pPr marL="171450" indent="-171450">
              <a:buFont typeface="Arial" panose="020B0604020202020204" pitchFamily="34" charset="0"/>
              <a:buChar char="•"/>
            </a:pPr>
            <a:r>
              <a:rPr lang="en-US" dirty="0"/>
              <a:t>Churches became used to NOT supporting the preacher because someone or something else was taking care of that, or accepting money for buildings.</a:t>
            </a:r>
          </a:p>
          <a:p>
            <a:pPr marL="171450" indent="-171450">
              <a:buFont typeface="Arial" panose="020B0604020202020204" pitchFamily="34" charset="0"/>
              <a:buChar char="•"/>
            </a:pPr>
            <a:r>
              <a:rPr lang="en-US" dirty="0"/>
              <a:t>Congregations &amp; preachers felt adrift and alone.</a:t>
            </a:r>
          </a:p>
          <a:p>
            <a:pPr marL="171450" indent="-171450">
              <a:buFont typeface="Arial" panose="020B0604020202020204" pitchFamily="34" charset="0"/>
              <a:buChar char="•"/>
            </a:pPr>
            <a:r>
              <a:rPr lang="en-US" dirty="0"/>
              <a:t>Churches needed to be taught how to be autonomous and independent.</a:t>
            </a:r>
          </a:p>
          <a:p>
            <a:pPr marL="171450" indent="-171450">
              <a:buFont typeface="Arial" panose="020B0604020202020204" pitchFamily="34" charset="0"/>
              <a:buChar char="•"/>
            </a:pPr>
            <a:r>
              <a:rPr lang="en-US" dirty="0"/>
              <a:t>Churches needed to be taught how to support themselves and their preachers!</a:t>
            </a:r>
          </a:p>
          <a:p>
            <a:pPr marL="171450" indent="-171450">
              <a:buFont typeface="Arial" panose="020B0604020202020204" pitchFamily="34" charset="0"/>
              <a:buChar char="•"/>
            </a:pPr>
            <a:r>
              <a:rPr lang="en-US" dirty="0"/>
              <a:t>Older preachers weren’t teaching or training other preachers! </a:t>
            </a:r>
          </a:p>
          <a:p>
            <a:pPr marL="171450" indent="-171450">
              <a:buFont typeface="Arial" panose="020B0604020202020204" pitchFamily="34" charset="0"/>
              <a:buChar char="•"/>
            </a:pPr>
            <a:r>
              <a:rPr lang="en-US" dirty="0"/>
              <a:t>Churches and preachers needed encouragement and to study what the Bible says on these things.</a:t>
            </a:r>
          </a:p>
          <a:p>
            <a:endParaRPr lang="en-US" dirty="0"/>
          </a:p>
          <a:p>
            <a:r>
              <a:rPr lang="en-US" dirty="0"/>
              <a:t>These problems existed at the </a:t>
            </a:r>
            <a:r>
              <a:rPr lang="en-US" dirty="0" err="1"/>
              <a:t>Mbezi</a:t>
            </a:r>
            <a:r>
              <a:rPr lang="en-US" dirty="0"/>
              <a:t> group as well and we were invited to return in the future to address these concerns, though they expressed gratitude for the Family Workshop.</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9504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Andrew preaching at Tabata with Zuberi translating, Chad preaching at </a:t>
            </a:r>
            <a:r>
              <a:rPr lang="en-US" b="1" dirty="0" err="1"/>
              <a:t>Kingugi</a:t>
            </a:r>
            <a:r>
              <a:rPr lang="en-US" b="1" dirty="0"/>
              <a:t> with Esau translating, Ed preaching at </a:t>
            </a:r>
            <a:r>
              <a:rPr lang="en-US" b="1" dirty="0" err="1"/>
              <a:t>Mbezi</a:t>
            </a:r>
            <a:r>
              <a:rPr lang="en-US" b="1" dirty="0"/>
              <a:t> with Charles translating, Nate preaching at </a:t>
            </a:r>
            <a:r>
              <a:rPr lang="en-US" b="1" dirty="0" err="1"/>
              <a:t>Mwanambya</a:t>
            </a:r>
            <a:r>
              <a:rPr lang="en-US" b="1" dirty="0"/>
              <a:t> with Zuberi translating</a:t>
            </a:r>
          </a:p>
          <a:p>
            <a:endParaRPr lang="en-US" b="1" dirty="0"/>
          </a:p>
          <a:p>
            <a:r>
              <a:rPr lang="en-US" b="1" dirty="0"/>
              <a:t>The Need: </a:t>
            </a:r>
          </a:p>
          <a:p>
            <a:pPr marL="171450" indent="-171450">
              <a:buFont typeface="Arial" panose="020B0604020202020204" pitchFamily="34" charset="0"/>
              <a:buChar char="•"/>
            </a:pPr>
            <a:r>
              <a:rPr lang="en-US" dirty="0"/>
              <a:t>“We need preachers, not missionaries!”</a:t>
            </a:r>
          </a:p>
          <a:p>
            <a:pPr marL="171450" indent="-171450">
              <a:buFont typeface="Arial" panose="020B0604020202020204" pitchFamily="34" charset="0"/>
              <a:buChar char="•"/>
            </a:pPr>
            <a:r>
              <a:rPr lang="en-US" dirty="0"/>
              <a:t>So much damage has been done by American missionaries.</a:t>
            </a:r>
          </a:p>
          <a:p>
            <a:pPr marL="171450" indent="-171450">
              <a:buFont typeface="Arial" panose="020B0604020202020204" pitchFamily="34" charset="0"/>
              <a:buChar char="•"/>
            </a:pPr>
            <a:r>
              <a:rPr lang="en-US" dirty="0"/>
              <a:t>Some go for a month and preach two days then takes a select few Tanzanian men to a hotel. He doesn’t enjoy their culture but subjects them to his culture!</a:t>
            </a:r>
          </a:p>
          <a:p>
            <a:pPr marL="171450" indent="-171450">
              <a:buFont typeface="Arial" panose="020B0604020202020204" pitchFamily="34" charset="0"/>
              <a:buChar char="•"/>
            </a:pPr>
            <a:r>
              <a:rPr lang="en-US" dirty="0"/>
              <a:t>Some spend the night at casinos with their translator and come to preach drunk. In one case, his translator helped keep him standing and vouched for his integrity.</a:t>
            </a:r>
          </a:p>
          <a:p>
            <a:pPr marL="171450" indent="-171450">
              <a:buFont typeface="Arial" panose="020B0604020202020204" pitchFamily="34" charset="0"/>
              <a:buChar char="•"/>
            </a:pPr>
            <a:r>
              <a:rPr lang="en-US" dirty="0"/>
              <a:t>35 missionaries held a seminar and someone asked to be baptized. All 35 men said they didn’t bring a change of clothes and so asked that man to wait a day so they could bring clothes to get wet the next day! “Oh, Why Not tomorrow?”</a:t>
            </a:r>
          </a:p>
          <a:p>
            <a:pPr marL="171450" indent="-171450">
              <a:buFont typeface="Arial" panose="020B0604020202020204" pitchFamily="34" charset="0"/>
              <a:buChar char="•"/>
            </a:pPr>
            <a:r>
              <a:rPr lang="en-US" dirty="0"/>
              <a:t>Missionaries sit by themselves and don’t mingle with the people, don’t eat the food, don’t go to members’ houses, and don’t teach in-depth studies.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582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191238"/>
            <a:ext cx="6096000" cy="4266757"/>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From the top Left: Ed with some of the young men who asked for a class at </a:t>
            </a:r>
            <a:r>
              <a:rPr lang="en-US" b="1" dirty="0" err="1"/>
              <a:t>Mwanambya</a:t>
            </a:r>
            <a:r>
              <a:rPr lang="en-US" b="1" dirty="0"/>
              <a:t>, Becky at </a:t>
            </a:r>
            <a:r>
              <a:rPr lang="en-US" b="1" dirty="0" err="1"/>
              <a:t>Kingugi</a:t>
            </a:r>
            <a:r>
              <a:rPr lang="en-US" b="1" dirty="0"/>
              <a:t>, where they called her “Mama Mzungu, with Bibi, who wanted a picture with her and then kissed her! Nate with Stella (the one in blue) and her friend at </a:t>
            </a:r>
            <a:r>
              <a:rPr lang="en-US" b="1" dirty="0" err="1"/>
              <a:t>Chanika</a:t>
            </a:r>
            <a:r>
              <a:rPr lang="en-US" b="1" dirty="0"/>
              <a:t>, Andrew and Chad with Zuberi and some of the children at </a:t>
            </a:r>
            <a:r>
              <a:rPr lang="en-US" b="1" dirty="0" err="1"/>
              <a:t>Mbezi</a:t>
            </a:r>
            <a:r>
              <a:rPr lang="en-US" b="1" dirty="0"/>
              <a:t>.</a:t>
            </a:r>
          </a:p>
          <a:p>
            <a:endParaRPr lang="en-US" b="1" dirty="0"/>
          </a:p>
          <a:p>
            <a:r>
              <a:rPr lang="en-US" b="1" dirty="0"/>
              <a:t>The Mission: </a:t>
            </a:r>
          </a:p>
          <a:p>
            <a:pPr marL="171450" indent="-171450">
              <a:buFont typeface="Arial" panose="020B0604020202020204" pitchFamily="34" charset="0"/>
              <a:buChar char="•"/>
            </a:pPr>
            <a:r>
              <a:rPr lang="en-US" dirty="0"/>
              <a:t>The people!</a:t>
            </a:r>
          </a:p>
          <a:p>
            <a:pPr marL="171450" indent="-171450">
              <a:buFont typeface="Arial" panose="020B0604020202020204" pitchFamily="34" charset="0"/>
              <a:buChar char="•"/>
            </a:pPr>
            <a:r>
              <a:rPr lang="en-US" dirty="0"/>
              <a:t>To encourage the brethren (they are not alone).</a:t>
            </a:r>
          </a:p>
          <a:p>
            <a:pPr marL="171450" indent="-171450">
              <a:buFont typeface="Arial" panose="020B0604020202020204" pitchFamily="34" charset="0"/>
              <a:buChar char="•"/>
            </a:pPr>
            <a:r>
              <a:rPr lang="en-US" dirty="0"/>
              <a:t>To strengthen their families: for as the family goes, so goes the church!</a:t>
            </a:r>
          </a:p>
          <a:p>
            <a:pPr marL="171450" indent="-171450">
              <a:buFont typeface="Arial" panose="020B0604020202020204" pitchFamily="34" charset="0"/>
              <a:buChar char="•"/>
            </a:pPr>
            <a:r>
              <a:rPr lang="en-US" dirty="0"/>
              <a:t>To study with them and teach on church autonomy and how to become independent.</a:t>
            </a:r>
          </a:p>
          <a:p>
            <a:pPr marL="171450" indent="-171450">
              <a:buFont typeface="Arial" panose="020B0604020202020204" pitchFamily="34" charset="0"/>
              <a:buChar char="•"/>
            </a:pPr>
            <a:r>
              <a:rPr lang="en-US" dirty="0"/>
              <a:t>To teach and train them NOT to be “Americanized” or dependent on American money.</a:t>
            </a:r>
          </a:p>
          <a:p>
            <a:pPr marL="171450" indent="-171450">
              <a:buFont typeface="Arial" panose="020B0604020202020204" pitchFamily="34" charset="0"/>
              <a:buChar char="•"/>
            </a:pPr>
            <a:r>
              <a:rPr lang="en-US" dirty="0"/>
              <a:t>To study the biblical way to train preachers and how to support them.</a:t>
            </a:r>
          </a:p>
          <a:p>
            <a:pPr marL="171450" indent="-171450">
              <a:buFont typeface="Arial" panose="020B0604020202020204" pitchFamily="34" charset="0"/>
              <a:buChar char="•"/>
            </a:pPr>
            <a:r>
              <a:rPr lang="en-US" dirty="0"/>
              <a:t>To encourage and equip the local preachers to carry out their work so the churches in the area can thrive on their own.</a:t>
            </a:r>
          </a:p>
          <a:p>
            <a:pPr marL="171450" indent="-171450">
              <a:buFont typeface="Arial" panose="020B0604020202020204" pitchFamily="34" charset="0"/>
              <a:buChar char="•"/>
            </a:pPr>
            <a:r>
              <a:rPr lang="en-US" dirty="0"/>
              <a:t>To visit with them, eat with them, and study with them in their homes.</a:t>
            </a:r>
          </a:p>
          <a:p>
            <a:pPr marL="171450" indent="-171450">
              <a:buFont typeface="Arial" panose="020B0604020202020204" pitchFamily="34" charset="0"/>
              <a:buChar char="•"/>
            </a:pPr>
            <a:r>
              <a:rPr lang="en-US" dirty="0"/>
              <a:t>To value them. They are the reason we traveled so far!</a:t>
            </a:r>
          </a:p>
          <a:p>
            <a:endParaRPr lang="en-US" dirty="0"/>
          </a:p>
          <a:p>
            <a:r>
              <a:rPr lang="en-US" dirty="0"/>
              <a:t>The brethren there have noticed the differences in our group and some congregations we haven’t been to have extended invites to our group for future trips!</a:t>
            </a:r>
          </a:p>
          <a:p>
            <a:endParaRPr lang="en-US" dirty="0"/>
          </a:p>
          <a:p>
            <a:r>
              <a:rPr lang="en-US" dirty="0"/>
              <a:t>The saints there showed us love and encouraged us as well! They kept us well-fed and watered. I think I gained 10 pounds there!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420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Nate and Becky on plane, in car from airport to </a:t>
            </a:r>
            <a:r>
              <a:rPr lang="en-US" b="1" dirty="0" err="1"/>
              <a:t>Mbezi</a:t>
            </a:r>
            <a:r>
              <a:rPr lang="en-US" b="1" dirty="0"/>
              <a:t>, Becky in Indian Ocean, Nate in Indian Ocean, The Indian Ocean at sunrise taken by Chad, Group shot at brother </a:t>
            </a:r>
            <a:r>
              <a:rPr lang="en-US" b="1" dirty="0" err="1"/>
              <a:t>Dihigo’s</a:t>
            </a:r>
            <a:r>
              <a:rPr lang="en-US" b="1" dirty="0"/>
              <a:t> house: the ladies all wanted to be next to Becky, “Mama Mzungu”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Getting to go with Becky was a highlight for me!</a:t>
            </a:r>
          </a:p>
          <a:p>
            <a:pPr marL="171450" indent="-171450">
              <a:buFont typeface="Arial" panose="020B0604020202020204" pitchFamily="34" charset="0"/>
              <a:buChar char="•"/>
            </a:pPr>
            <a:r>
              <a:rPr lang="en-US" dirty="0"/>
              <a:t>Words fail to express the gratitude for the brethren here who made that possible through your generosity!</a:t>
            </a:r>
          </a:p>
          <a:p>
            <a:pPr marL="171450" indent="-171450">
              <a:buFont typeface="Arial" panose="020B0604020202020204" pitchFamily="34" charset="0"/>
              <a:buChar char="•"/>
            </a:pPr>
            <a:r>
              <a:rPr lang="en-US" dirty="0"/>
              <a:t>She learned a little Swahili in the year since my last trip and everywhere we went us guys knew she was the rockstar!</a:t>
            </a:r>
          </a:p>
          <a:p>
            <a:pPr marL="171450" indent="-171450">
              <a:buFont typeface="Arial" panose="020B0604020202020204" pitchFamily="34" charset="0"/>
              <a:buChar char="•"/>
            </a:pPr>
            <a:r>
              <a:rPr lang="en-US" dirty="0"/>
              <a:t>Everyone was impressed with her. She was called, “Mama Mzungu” and the ladies wanted pictures with her. </a:t>
            </a:r>
          </a:p>
          <a:p>
            <a:pPr marL="171450" indent="-171450">
              <a:buFont typeface="Arial" panose="020B0604020202020204" pitchFamily="34" charset="0"/>
              <a:buChar char="•"/>
            </a:pPr>
            <a:r>
              <a:rPr lang="en-US" dirty="0"/>
              <a:t>The word went out that a woman came with us and more women came to these meetings than we saw the whole time last year. </a:t>
            </a:r>
            <a:r>
              <a:rPr lang="en-US" i="1" dirty="0"/>
              <a:t>The group at </a:t>
            </a:r>
            <a:r>
              <a:rPr lang="en-US" i="1" dirty="0" err="1"/>
              <a:t>Chanika</a:t>
            </a:r>
            <a:r>
              <a:rPr lang="en-US" i="1" dirty="0"/>
              <a:t> told us a Mzungu woman had never visited there before!</a:t>
            </a:r>
          </a:p>
          <a:p>
            <a:pPr marL="171450" indent="-171450">
              <a:buFont typeface="Arial" panose="020B0604020202020204" pitchFamily="34" charset="0"/>
              <a:buChar char="•"/>
            </a:pPr>
            <a:r>
              <a:rPr lang="en-US" dirty="0"/>
              <a:t>It was special for me, for our group, and for the brethren we went to encourage.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7748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Charles translating for Andrew, Charles and Ed teaching the children at </a:t>
            </a:r>
            <a:r>
              <a:rPr lang="en-US" b="1" dirty="0" err="1"/>
              <a:t>Mbezi</a:t>
            </a:r>
            <a:r>
              <a:rPr lang="en-US" b="1" dirty="0"/>
              <a:t> a new song, All of us at dinner a our hotel </a:t>
            </a:r>
            <a:r>
              <a:rPr lang="en-US" b="1" dirty="0" err="1"/>
              <a:t>Mediterraneo</a:t>
            </a:r>
            <a:r>
              <a:rPr lang="en-US" b="1" dirty="0"/>
              <a:t> in </a:t>
            </a:r>
            <a:r>
              <a:rPr lang="en-US" b="1" dirty="0" err="1"/>
              <a:t>Mbezi</a:t>
            </a:r>
            <a:r>
              <a:rPr lang="en-US" b="1" dirty="0"/>
              <a:t>, Nate, Becky &amp; Charles on our last morning in </a:t>
            </a:r>
            <a:r>
              <a:rPr lang="en-US" b="1" dirty="0" err="1"/>
              <a:t>Mbezi</a:t>
            </a:r>
            <a:r>
              <a:rPr lang="en-US" b="1" dirty="0"/>
              <a:t>, Charles translating for Chad.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Getting to work with Charles </a:t>
            </a:r>
            <a:r>
              <a:rPr lang="en-US" dirty="0" err="1"/>
              <a:t>Mwakalonge</a:t>
            </a:r>
            <a:r>
              <a:rPr lang="en-US" dirty="0"/>
              <a:t> again!</a:t>
            </a:r>
          </a:p>
          <a:p>
            <a:pPr marL="171450" indent="-171450">
              <a:buFont typeface="Arial" panose="020B0604020202020204" pitchFamily="34" charset="0"/>
              <a:buChar char="•"/>
            </a:pPr>
            <a:r>
              <a:rPr lang="en-US" dirty="0"/>
              <a:t>We met him last year in Iringa. He was the preacher at Kilolo but moved to start a new work in </a:t>
            </a:r>
            <a:r>
              <a:rPr lang="en-US" dirty="0" err="1"/>
              <a:t>Tunduru</a:t>
            </a:r>
            <a:r>
              <a:rPr lang="en-US" dirty="0"/>
              <a:t>.</a:t>
            </a:r>
          </a:p>
          <a:p>
            <a:pPr marL="171450" indent="-171450">
              <a:buFont typeface="Arial" panose="020B0604020202020204" pitchFamily="34" charset="0"/>
              <a:buChar char="•"/>
            </a:pPr>
            <a:r>
              <a:rPr lang="en-US" dirty="0"/>
              <a:t>He started a Cashew Tree Farm to supplement his income. Our congregation sent him a one-time benevolent gift to get started. He sent his “Thanks” back to the brethren here!</a:t>
            </a:r>
          </a:p>
          <a:p>
            <a:pPr marL="171450" indent="-171450">
              <a:buFont typeface="Arial" panose="020B0604020202020204" pitchFamily="34" charset="0"/>
              <a:buChar char="•"/>
            </a:pPr>
            <a:r>
              <a:rPr lang="en-US" dirty="0"/>
              <a:t>We enjoyed working with him as a translator last year that we asked him to translate for us in </a:t>
            </a:r>
            <a:r>
              <a:rPr lang="en-US" dirty="0" err="1"/>
              <a:t>Mbezi</a:t>
            </a:r>
            <a:r>
              <a:rPr lang="en-US" dirty="0"/>
              <a:t>.</a:t>
            </a:r>
          </a:p>
          <a:p>
            <a:pPr marL="171450" indent="-171450">
              <a:buFont typeface="Arial" panose="020B0604020202020204" pitchFamily="34" charset="0"/>
              <a:buChar char="•"/>
            </a:pPr>
            <a:r>
              <a:rPr lang="en-US" dirty="0"/>
              <a:t>He traveled 12 hours by bus to meet us there and work with us for four days!</a:t>
            </a:r>
          </a:p>
          <a:p>
            <a:pPr marL="171450" indent="-171450">
              <a:buFont typeface="Arial" panose="020B0604020202020204" pitchFamily="34" charset="0"/>
              <a:buChar char="•"/>
            </a:pPr>
            <a:r>
              <a:rPr lang="en-US" dirty="0"/>
              <a:t>He is an amazing translator: He uses our inflections and gets into it as you can see with his translating for Ed (Top Right)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7549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191238"/>
            <a:ext cx="6095999" cy="4655315"/>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Nate &amp; Becky with some of the women who will go with us “Street Preaching,” three pictures of two of our groups walking until we split from each other, Nate sitting in the yard and teaching </a:t>
            </a:r>
            <a:r>
              <a:rPr lang="en-US" b="1" dirty="0" err="1"/>
              <a:t>Elipendo</a:t>
            </a:r>
            <a:r>
              <a:rPr lang="en-US" b="1" dirty="0"/>
              <a:t> under her tree.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Street Preaching: </a:t>
            </a:r>
          </a:p>
          <a:p>
            <a:pPr marL="171450" indent="-171450">
              <a:buFont typeface="Arial" panose="020B0604020202020204" pitchFamily="34" charset="0"/>
              <a:buChar char="•"/>
            </a:pPr>
            <a:r>
              <a:rPr lang="en-US" dirty="0"/>
              <a:t>Three Teams went out into the Community</a:t>
            </a:r>
          </a:p>
          <a:p>
            <a:pPr marL="171450" indent="-171450">
              <a:buFont typeface="Arial" panose="020B0604020202020204" pitchFamily="34" charset="0"/>
              <a:buChar char="•"/>
            </a:pPr>
            <a:r>
              <a:rPr lang="en-US" dirty="0"/>
              <a:t>Group of 8: Led by Steven consisted of: Charles, Nate &amp; Becky, Rehema, Deborah, Brightness, Vin</a:t>
            </a:r>
          </a:p>
          <a:p>
            <a:pPr marL="171450" indent="-171450">
              <a:buFont typeface="Arial" panose="020B0604020202020204" pitchFamily="34" charset="0"/>
              <a:buChar char="•"/>
            </a:pPr>
            <a:r>
              <a:rPr lang="en-US" dirty="0"/>
              <a:t>The first group we met with was four ladies working in their yard. They invited us in to briefly talk and to meet us. We gave them brochures and invited them to Wed PM Bible Class and Sunday services. One of the young ladies pointed at Nate and said she would consider coming to Bible Class if he gave her his watch. She laughed and said it was a joke!</a:t>
            </a:r>
          </a:p>
          <a:p>
            <a:pPr marL="171450" indent="-171450">
              <a:buFont typeface="Arial" panose="020B0604020202020204" pitchFamily="34" charset="0"/>
              <a:buChar char="•"/>
            </a:pPr>
            <a:r>
              <a:rPr lang="en-US" dirty="0"/>
              <a:t>We were invited into the yard of </a:t>
            </a:r>
            <a:r>
              <a:rPr lang="en-US" dirty="0" err="1"/>
              <a:t>Elipendo</a:t>
            </a:r>
            <a:r>
              <a:rPr lang="en-US" dirty="0"/>
              <a:t>, whose name means “God is love.” </a:t>
            </a:r>
          </a:p>
          <a:p>
            <a:pPr marL="171450" indent="-171450">
              <a:buFont typeface="Arial" panose="020B0604020202020204" pitchFamily="34" charset="0"/>
              <a:buChar char="•"/>
            </a:pPr>
            <a:r>
              <a:rPr lang="en-US" dirty="0"/>
              <a:t>She gave us stools to sit on as her guests while she sat on the tree root.</a:t>
            </a:r>
          </a:p>
          <a:p>
            <a:pPr marL="171450" indent="-171450">
              <a:buFont typeface="Arial" panose="020B0604020202020204" pitchFamily="34" charset="0"/>
              <a:buChar char="•"/>
            </a:pPr>
            <a:r>
              <a:rPr lang="en-US" dirty="0"/>
              <a:t>She said she was Lutheran and wanted to know about the true church that members from </a:t>
            </a:r>
            <a:r>
              <a:rPr lang="en-US" dirty="0" err="1"/>
              <a:t>Mbezi</a:t>
            </a:r>
            <a:r>
              <a:rPr lang="en-US" dirty="0"/>
              <a:t> had told her about previously. </a:t>
            </a:r>
          </a:p>
          <a:p>
            <a:pPr marL="171450" indent="-171450">
              <a:buFont typeface="Arial" panose="020B0604020202020204" pitchFamily="34" charset="0"/>
              <a:buChar char="•"/>
            </a:pPr>
            <a:r>
              <a:rPr lang="en-US" dirty="0"/>
              <a:t>She said she reads her Bible and has not seen the name “Luther” or “Lutheran” in the Scriptures so we studied the One church from Ephesians 4:4-6 vs Lutheranism. </a:t>
            </a:r>
          </a:p>
          <a:p>
            <a:pPr marL="171450" indent="-171450">
              <a:buFont typeface="Arial" panose="020B0604020202020204" pitchFamily="34" charset="0"/>
              <a:buChar char="•"/>
            </a:pPr>
            <a:r>
              <a:rPr lang="en-US" dirty="0"/>
              <a:t>After the study she said she would come to visit the </a:t>
            </a:r>
            <a:r>
              <a:rPr lang="en-US" dirty="0" err="1"/>
              <a:t>Mbezi</a:t>
            </a:r>
            <a:r>
              <a:rPr lang="en-US" dirty="0"/>
              <a:t> congregation on Sunday.</a:t>
            </a:r>
          </a:p>
          <a:p>
            <a:pPr marL="171450" indent="-171450">
              <a:buFont typeface="Arial" panose="020B0604020202020204" pitchFamily="34" charset="0"/>
              <a:buChar char="•"/>
            </a:pPr>
            <a:r>
              <a:rPr lang="en-US" dirty="0"/>
              <a:t>Chad and Ed went with </a:t>
            </a:r>
            <a:r>
              <a:rPr lang="en-US" dirty="0" err="1"/>
              <a:t>Eustach</a:t>
            </a:r>
            <a:endParaRPr lang="en-US" dirty="0"/>
          </a:p>
          <a:p>
            <a:pPr marL="171450" indent="-171450">
              <a:buFont typeface="Arial" panose="020B0604020202020204" pitchFamily="34" charset="0"/>
              <a:buChar char="•"/>
            </a:pPr>
            <a:r>
              <a:rPr lang="en-US" dirty="0"/>
              <a:t>Andrew and Zuberi went with Denis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145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191239"/>
            <a:ext cx="6096000"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Nate &amp; Becky with the preacher at </a:t>
            </a:r>
            <a:r>
              <a:rPr lang="en-US" b="1" dirty="0" err="1"/>
              <a:t>Chanika</a:t>
            </a:r>
            <a:r>
              <a:rPr lang="en-US" b="1" dirty="0"/>
              <a:t>, Hansen and his wife Grace, Becky teaching the women, Becky laughing (taken by Chad), Becky with her Translator, </a:t>
            </a:r>
            <a:r>
              <a:rPr lang="en-US" b="1" dirty="0" err="1"/>
              <a:t>Sherida</a:t>
            </a:r>
            <a:r>
              <a:rPr lang="en-US" b="1" dirty="0"/>
              <a:t> </a:t>
            </a:r>
            <a:r>
              <a:rPr lang="en-US" b="1" dirty="0" err="1"/>
              <a:t>Hongora</a:t>
            </a:r>
            <a:r>
              <a:rPr lang="en-US" b="1" dirty="0"/>
              <a:t>, Nate, Zuberi, Andrew, Ed and Chad under the Mustard Tree just outside the building entrance.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Opposition: The City had removed the </a:t>
            </a:r>
            <a:r>
              <a:rPr lang="en-US" dirty="0" err="1"/>
              <a:t>Chanika</a:t>
            </a:r>
            <a:r>
              <a:rPr lang="en-US" dirty="0"/>
              <a:t> church of Christ sign from the road so we missed our turn by a lot and were late! (It was explained that it was a little persecution by the city government)</a:t>
            </a:r>
          </a:p>
          <a:p>
            <a:pPr marL="171450" indent="-171450">
              <a:buFont typeface="Arial" panose="020B0604020202020204" pitchFamily="34" charset="0"/>
              <a:buChar char="•"/>
            </a:pPr>
            <a:r>
              <a:rPr lang="en-US" dirty="0"/>
              <a:t>Seeing the brethren at </a:t>
            </a:r>
            <a:r>
              <a:rPr lang="en-US" dirty="0" err="1"/>
              <a:t>Chanika</a:t>
            </a:r>
            <a:r>
              <a:rPr lang="en-US" dirty="0"/>
              <a:t> again was a delight. We spent time with the preacher there, Hansen and his wife Grace. </a:t>
            </a:r>
          </a:p>
          <a:p>
            <a:pPr marL="171450" indent="-171450">
              <a:buFont typeface="Arial" panose="020B0604020202020204" pitchFamily="34" charset="0"/>
              <a:buChar char="•"/>
            </a:pPr>
            <a:r>
              <a:rPr lang="en-US" dirty="0"/>
              <a:t>It was good to see the progress they are making on building a new building.</a:t>
            </a:r>
          </a:p>
          <a:p>
            <a:pPr marL="171450" indent="-171450">
              <a:buFont typeface="Arial" panose="020B0604020202020204" pitchFamily="34" charset="0"/>
              <a:buChar char="•"/>
            </a:pPr>
            <a:r>
              <a:rPr lang="en-US" dirty="0"/>
              <a:t>Sitting under their Mustard Tree and seeing how it has grown was something I looked forward to!</a:t>
            </a:r>
          </a:p>
          <a:p>
            <a:pPr marL="171450" indent="-171450">
              <a:buFont typeface="Arial" panose="020B0604020202020204" pitchFamily="34" charset="0"/>
              <a:buChar char="•"/>
            </a:pPr>
            <a:r>
              <a:rPr lang="en-US" dirty="0"/>
              <a:t>A man drove up in his </a:t>
            </a:r>
            <a:r>
              <a:rPr lang="en-US" dirty="0" err="1"/>
              <a:t>Wanhoo</a:t>
            </a:r>
            <a:r>
              <a:rPr lang="en-US" dirty="0"/>
              <a:t>, a motorcycle attached to a trailer. I mentioned that it would be fun to just drive a </a:t>
            </a:r>
            <a:r>
              <a:rPr lang="en-US" dirty="0" err="1"/>
              <a:t>Wanhoo</a:t>
            </a:r>
            <a:r>
              <a:rPr lang="en-US" dirty="0"/>
              <a:t> a little ways. Zuberi asked the driver and he let me drive it several yards after showing me what to do. It was fun! There is video!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1985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Group shot of the congregation at Tabata, Becky teaching the women, Ed praying with Mama Lucy </a:t>
            </a:r>
            <a:r>
              <a:rPr lang="en-US" b="1" dirty="0" err="1"/>
              <a:t>Monyo</a:t>
            </a:r>
            <a:r>
              <a:rPr lang="en-US" b="1" dirty="0"/>
              <a:t>; Group shot of the congregation at </a:t>
            </a:r>
            <a:r>
              <a:rPr lang="en-US" b="1" dirty="0" err="1"/>
              <a:t>Kingugi</a:t>
            </a:r>
            <a:r>
              <a:rPr lang="en-US" b="1" dirty="0"/>
              <a:t>, Becky getting selfies with some of the ladies.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We were invited to two congregations I haven’t been to before.</a:t>
            </a:r>
          </a:p>
          <a:p>
            <a:pPr marL="171450" indent="-171450">
              <a:buFont typeface="Arial" panose="020B0604020202020204" pitchFamily="34" charset="0"/>
              <a:buChar char="•"/>
            </a:pPr>
            <a:r>
              <a:rPr lang="en-US" dirty="0"/>
              <a:t>The first was a new congregation at Tabata, one that none of us had been to before.</a:t>
            </a:r>
          </a:p>
          <a:p>
            <a:pPr marL="171450" indent="-171450">
              <a:buFont typeface="Arial" panose="020B0604020202020204" pitchFamily="34" charset="0"/>
              <a:buChar char="•"/>
            </a:pPr>
            <a:r>
              <a:rPr lang="en-US" dirty="0"/>
              <a:t>Their preachers are Aiden and Albert and they invited us to preach on the work of the church. The ladies wanted Becky to teach them as well!</a:t>
            </a:r>
          </a:p>
          <a:p>
            <a:pPr marL="171450" indent="-171450">
              <a:buFont typeface="Arial" panose="020B0604020202020204" pitchFamily="34" charset="0"/>
              <a:buChar char="•"/>
            </a:pPr>
            <a:r>
              <a:rPr lang="en-US" dirty="0"/>
              <a:t>The property belongs to Mama Lucy </a:t>
            </a:r>
            <a:r>
              <a:rPr lang="en-US" dirty="0" err="1"/>
              <a:t>Monyo</a:t>
            </a:r>
            <a:r>
              <a:rPr lang="en-US" dirty="0"/>
              <a:t>. She lives there but gave a portion of it to the church so they can meet together. She is not a Christian. Yet!</a:t>
            </a:r>
          </a:p>
          <a:p>
            <a:pPr marL="171450" indent="-171450">
              <a:buFont typeface="Arial" panose="020B0604020202020204" pitchFamily="34" charset="0"/>
              <a:buChar char="•"/>
            </a:pPr>
            <a:r>
              <a:rPr lang="en-US" dirty="0" err="1"/>
              <a:t>Kingugi</a:t>
            </a:r>
            <a:r>
              <a:rPr lang="en-US" dirty="0"/>
              <a:t> is a group that some of us had visited before but not me so it was all new to me and Becky. </a:t>
            </a:r>
          </a:p>
          <a:p>
            <a:pPr marL="171450" indent="-171450">
              <a:buFont typeface="Arial" panose="020B0604020202020204" pitchFamily="34" charset="0"/>
              <a:buChar char="•"/>
            </a:pPr>
            <a:r>
              <a:rPr lang="en-US" dirty="0"/>
              <a:t>Becky’s presence here was much appreciated by the women, even though there wasn’t a ladies’ class.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237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834980B-0F19-483E-9374-1037A08437F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BB982F8A-9DC8-4D49-9C7F-1AD4A917C80F}"/>
              </a:ext>
            </a:extLst>
          </p:cNvPr>
          <p:cNvSpPr>
            <a:spLocks noGrp="1" noChangeArrowheads="1"/>
          </p:cNvSpPr>
          <p:nvPr>
            <p:ph type="body" idx="1"/>
          </p:nvPr>
        </p:nvSpPr>
        <p:spPr>
          <a:xfrm>
            <a:off x="381000" y="4191239"/>
            <a:ext cx="6095999" cy="46695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6462" eaLnBrk="1" hangingPunct="1">
              <a:defRPr/>
            </a:pPr>
            <a:r>
              <a:rPr lang="en-US" altLang="en-US" b="0" dirty="0"/>
              <a:t>Act 14:26  From there they sailed to Antioch, from which they had been commended to the grace of God for the work that they had accomplished. </a:t>
            </a:r>
          </a:p>
          <a:p>
            <a:pPr defTabSz="956462" eaLnBrk="1" hangingPunct="1">
              <a:defRPr/>
            </a:pPr>
            <a:r>
              <a:rPr lang="en-US" altLang="en-US" b="0" dirty="0"/>
              <a:t>Act 14:27  When they had arrived and gathered the church together, they began to report all things that God had done with them and how He had opened a door of faith to the Gentiles. </a:t>
            </a:r>
          </a:p>
          <a:p>
            <a:pPr defTabSz="956462" eaLnBrk="1" hangingPunct="1">
              <a:defRPr/>
            </a:pPr>
            <a:r>
              <a:rPr lang="en-US" altLang="en-US" b="0" dirty="0"/>
              <a:t>Act 14:28  And they spent a long time with the disciples. </a:t>
            </a:r>
          </a:p>
          <a:p>
            <a:pPr defTabSz="956462" eaLnBrk="1" hangingPunct="1">
              <a:defRPr/>
            </a:pPr>
            <a:endParaRPr lang="en-US" altLang="en-US" b="0" dirty="0"/>
          </a:p>
          <a:p>
            <a:pPr defTabSz="956462" eaLnBrk="1" hangingPunct="1">
              <a:defRPr/>
            </a:pPr>
            <a:r>
              <a:rPr lang="en-US" altLang="en-US" b="0" dirty="0"/>
              <a:t>Paul and Barnabas concluded their 1</a:t>
            </a:r>
            <a:r>
              <a:rPr lang="en-US" altLang="en-US" b="0" baseline="30000" dirty="0"/>
              <a:t>st</a:t>
            </a:r>
            <a:r>
              <a:rPr lang="en-US" altLang="en-US" b="0" dirty="0"/>
              <a:t> Missionary Journey by returning to Antioch (where they had started from) and reported to the whole church what God had done through them!</a:t>
            </a:r>
          </a:p>
          <a:p>
            <a:pPr defTabSz="956462" eaLnBrk="1" hangingPunct="1">
              <a:defRPr/>
            </a:pPr>
            <a:endParaRPr lang="en-US" altLang="en-US" b="0" dirty="0"/>
          </a:p>
          <a:p>
            <a:pPr defTabSz="956462" eaLnBrk="1" hangingPunct="1">
              <a:defRPr/>
            </a:pPr>
            <a:r>
              <a:rPr lang="en-US" altLang="en-US" b="0" dirty="0"/>
              <a:t>Then after the Jerusalem Council in Acts 15 Paul and Barnabas wanted to go and strengthen the congregations they had started in each of those cities (Acts 15:36).</a:t>
            </a:r>
          </a:p>
          <a:p>
            <a:pPr defTabSz="956462" eaLnBrk="1" hangingPunct="1">
              <a:defRPr/>
            </a:pPr>
            <a:endParaRPr lang="en-US" altLang="en-US" b="0" dirty="0"/>
          </a:p>
          <a:p>
            <a:pPr defTabSz="956462" eaLnBrk="1" hangingPunct="1">
              <a:defRPr/>
            </a:pPr>
            <a:r>
              <a:rPr lang="en-US" altLang="en-US" b="0" dirty="0"/>
              <a:t> After the fight over John Mark, they split up and Paul took Silas.</a:t>
            </a:r>
          </a:p>
          <a:p>
            <a:pPr defTabSz="956462" eaLnBrk="1" hangingPunct="1">
              <a:defRPr/>
            </a:pPr>
            <a:endParaRPr lang="en-US" altLang="en-US" b="0" dirty="0"/>
          </a:p>
          <a:p>
            <a:pPr defTabSz="956462" eaLnBrk="1" hangingPunct="1">
              <a:defRPr/>
            </a:pPr>
            <a:r>
              <a:rPr lang="en-US" altLang="en-US" b="0" dirty="0"/>
              <a:t>Our mission to Tanzania was like Paul and Silas’ on Paul’s 2</a:t>
            </a:r>
            <a:r>
              <a:rPr lang="en-US" altLang="en-US" b="0" baseline="30000" dirty="0"/>
              <a:t>nd</a:t>
            </a:r>
            <a:r>
              <a:rPr lang="en-US" altLang="en-US" b="0" dirty="0"/>
              <a:t> Missionary Journey: To check on established congregations and strengthen and encourage them!</a:t>
            </a:r>
          </a:p>
          <a:p>
            <a:pPr defTabSz="956462" eaLnBrk="1" hangingPunct="1">
              <a:defRPr/>
            </a:pPr>
            <a:endParaRPr lang="en-US" altLang="en-US" b="0" dirty="0"/>
          </a:p>
          <a:p>
            <a:pPr defTabSz="956462" eaLnBrk="1" hangingPunct="1">
              <a:defRPr/>
            </a:pPr>
            <a:r>
              <a:rPr lang="en-US" altLang="en-US" b="0" dirty="0"/>
              <a:t>We met with multiple congregations and with preachers for study and Q&amp;A </a:t>
            </a:r>
          </a:p>
        </p:txBody>
      </p:sp>
    </p:spTree>
    <p:extLst>
      <p:ext uri="{BB962C8B-B14F-4D97-AF65-F5344CB8AC3E}">
        <p14:creationId xmlns:p14="http://schemas.microsoft.com/office/powerpoint/2010/main" val="2144590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1" y="4191238"/>
            <a:ext cx="6095999" cy="4266757"/>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At </a:t>
            </a:r>
            <a:r>
              <a:rPr lang="en-US" b="1" dirty="0" err="1"/>
              <a:t>Kizuiani</a:t>
            </a:r>
            <a:r>
              <a:rPr lang="en-US" b="1" dirty="0"/>
              <a:t> brother Ed was asked to baptize Happiness </a:t>
            </a:r>
            <a:r>
              <a:rPr lang="en-US" b="1" dirty="0" err="1"/>
              <a:t>Deusi</a:t>
            </a:r>
            <a:r>
              <a:rPr lang="en-US" b="1" dirty="0"/>
              <a:t>, a woman who had studied with brother Godwin </a:t>
            </a:r>
            <a:r>
              <a:rPr lang="en-US" b="1" dirty="0" err="1"/>
              <a:t>Dihigo</a:t>
            </a:r>
            <a:r>
              <a:rPr lang="en-US" b="1" dirty="0"/>
              <a:t>; At </a:t>
            </a:r>
            <a:r>
              <a:rPr lang="en-US" b="1" dirty="0" err="1"/>
              <a:t>Mwanambya</a:t>
            </a:r>
            <a:r>
              <a:rPr lang="en-US" b="1" dirty="0"/>
              <a:t> we walked almost an hour to a crocodile and snake infested river to baptize his son, </a:t>
            </a:r>
            <a:r>
              <a:rPr lang="en-US" b="1" dirty="0" err="1"/>
              <a:t>Ambwene</a:t>
            </a:r>
            <a:r>
              <a:rPr lang="en-US" b="1" dirty="0"/>
              <a:t>; Group shot of all of us who walked down to the river: Nate, Wendelin, </a:t>
            </a:r>
            <a:r>
              <a:rPr lang="en-US" b="1" dirty="0" err="1"/>
              <a:t>Ambwene</a:t>
            </a:r>
            <a:r>
              <a:rPr lang="en-US" b="1" dirty="0"/>
              <a:t>, Zuberi, </a:t>
            </a:r>
            <a:r>
              <a:rPr lang="en-US" b="1" dirty="0" err="1"/>
              <a:t>Ihibata</a:t>
            </a:r>
            <a:r>
              <a:rPr lang="en-US" b="1" dirty="0"/>
              <a:t>, Andrew &amp; Chad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Baptism at </a:t>
            </a:r>
            <a:r>
              <a:rPr lang="en-US" dirty="0" err="1"/>
              <a:t>Kizuiani</a:t>
            </a:r>
            <a:r>
              <a:rPr lang="en-US" dirty="0"/>
              <a:t>: Ed baptized a woman, Happiness </a:t>
            </a:r>
            <a:r>
              <a:rPr lang="en-US" dirty="0" err="1"/>
              <a:t>Deusi</a:t>
            </a:r>
            <a:r>
              <a:rPr lang="en-US" dirty="0"/>
              <a:t>, who studied with brother Godwin. We rejoiced with the angels!</a:t>
            </a:r>
          </a:p>
          <a:p>
            <a:pPr marL="171450" indent="-171450">
              <a:buFont typeface="Arial" panose="020B0604020202020204" pitchFamily="34" charset="0"/>
              <a:buChar char="•"/>
            </a:pPr>
            <a:r>
              <a:rPr lang="en-US" dirty="0"/>
              <a:t>Then I was asked to preach something different than what I was previously asked to teach on. I had been teaching on personal work and after the baptism was asked to preach on </a:t>
            </a:r>
            <a:r>
              <a:rPr lang="en-US" dirty="0" err="1"/>
              <a:t>beign</a:t>
            </a:r>
            <a:r>
              <a:rPr lang="en-US" dirty="0"/>
              <a:t> like Jesus. I had just the lesson on me. I’m glad I was prepared!</a:t>
            </a:r>
          </a:p>
          <a:p>
            <a:pPr marL="171450" indent="-171450">
              <a:buFont typeface="Arial" panose="020B0604020202020204" pitchFamily="34" charset="0"/>
              <a:buChar char="•"/>
            </a:pPr>
            <a:r>
              <a:rPr lang="en-US" dirty="0"/>
              <a:t>Baptism at </a:t>
            </a:r>
            <a:r>
              <a:rPr lang="en-US" dirty="0" err="1"/>
              <a:t>Mwanambya</a:t>
            </a:r>
            <a:r>
              <a:rPr lang="en-US" dirty="0"/>
              <a:t>: Zuberi’s son </a:t>
            </a:r>
            <a:r>
              <a:rPr lang="en-US" dirty="0" err="1"/>
              <a:t>Ambwene</a:t>
            </a:r>
            <a:r>
              <a:rPr lang="en-US" dirty="0"/>
              <a:t> wanted to be baptized. After services a small group of us walked to the river. Zuberi told us on the way there it had crocodiles and snakes. He said he hit crocodiles for fun! We started calling him, “Zuberi, Crocodile Puncher!” </a:t>
            </a:r>
          </a:p>
          <a:p>
            <a:pPr marL="171450" indent="-171450">
              <a:buFont typeface="Arial" panose="020B0604020202020204" pitchFamily="34" charset="0"/>
              <a:buChar char="•"/>
            </a:pPr>
            <a:r>
              <a:rPr lang="en-US" dirty="0"/>
              <a:t>He said he would baptize his son because if one of us Mzungus went into the water the crocs and snakes would bite us and eat us!</a:t>
            </a:r>
          </a:p>
          <a:p>
            <a:pPr marL="171450" indent="-171450">
              <a:buFont typeface="Arial" panose="020B0604020202020204" pitchFamily="34" charset="0"/>
              <a:buChar char="•"/>
            </a:pPr>
            <a:r>
              <a:rPr lang="en-US" dirty="0"/>
              <a:t>He said they wouldn’t get him because he knows how to detect the crocs and touch the snakes. </a:t>
            </a:r>
          </a:p>
          <a:p>
            <a:pPr marL="171450" indent="-171450">
              <a:buFont typeface="Arial" panose="020B0604020202020204" pitchFamily="34" charset="0"/>
              <a:buChar char="•"/>
            </a:pPr>
            <a:r>
              <a:rPr lang="en-US" dirty="0"/>
              <a:t>One of the young men from a visiting congregation, </a:t>
            </a:r>
            <a:r>
              <a:rPr lang="en-US" dirty="0" err="1"/>
              <a:t>Ihibata</a:t>
            </a:r>
            <a:r>
              <a:rPr lang="en-US" dirty="0"/>
              <a:t>, who walked with us said, “I don’t think they’re racist. I think they would get him too!”</a:t>
            </a:r>
          </a:p>
          <a:p>
            <a:pPr marL="171450" indent="-171450">
              <a:buFont typeface="Arial" panose="020B0604020202020204" pitchFamily="34" charset="0"/>
              <a:buChar char="•"/>
            </a:pPr>
            <a:r>
              <a:rPr lang="en-US" dirty="0"/>
              <a:t>We didn’t see any crocs or snakes.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3083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Right: Forested area where pythons are placed to deter Isis from returning, The gate to the nature preserve where you can see pythons.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On the way to the congregation in his home at </a:t>
            </a:r>
            <a:r>
              <a:rPr lang="en-US" dirty="0" err="1"/>
              <a:t>Mwanambya</a:t>
            </a:r>
            <a:r>
              <a:rPr lang="en-US" dirty="0"/>
              <a:t>, Zuberi pointed out that a forest that was there last year when we visited is now gone. </a:t>
            </a:r>
          </a:p>
          <a:p>
            <a:pPr marL="171450" indent="-171450">
              <a:buFont typeface="Arial" panose="020B0604020202020204" pitchFamily="34" charset="0"/>
              <a:buChar char="•"/>
            </a:pPr>
            <a:r>
              <a:rPr lang="en-US" dirty="0"/>
              <a:t>He explained it was due to Isis being in the forest. So, they cut it all down. Isis caused deforestation! </a:t>
            </a:r>
          </a:p>
          <a:p>
            <a:pPr marL="171450" indent="-171450">
              <a:buFont typeface="Arial" panose="020B0604020202020204" pitchFamily="34" charset="0"/>
              <a:buChar char="•"/>
            </a:pPr>
            <a:r>
              <a:rPr lang="en-US" dirty="0"/>
              <a:t>We saw a forest a little later on and asked if Isis was in there and he said No, there were pythons in there to deter Isis from coming back. </a:t>
            </a:r>
          </a:p>
          <a:p>
            <a:pPr marL="171450" indent="-171450">
              <a:buFont typeface="Arial" panose="020B0604020202020204" pitchFamily="34" charset="0"/>
              <a:buChar char="•"/>
            </a:pPr>
            <a:r>
              <a:rPr lang="en-US" dirty="0"/>
              <a:t>We asked, “There are pythons in there?” He said, “So many pythons.” </a:t>
            </a:r>
          </a:p>
          <a:p>
            <a:pPr marL="171450" indent="-171450">
              <a:buFont typeface="Arial" panose="020B0604020202020204" pitchFamily="34" charset="0"/>
              <a:buChar char="•"/>
            </a:pPr>
            <a:r>
              <a:rPr lang="en-US" dirty="0"/>
              <a:t>He said they will bite you and eat you. Don’t go in alone. But if you go into the forest with at least two people you should be safe.</a:t>
            </a:r>
          </a:p>
          <a:p>
            <a:pPr marL="171450" indent="-171450">
              <a:buFont typeface="Arial" panose="020B0604020202020204" pitchFamily="34" charset="0"/>
              <a:buChar char="•"/>
            </a:pPr>
            <a:r>
              <a:rPr lang="en-US" dirty="0"/>
              <a:t>He said if we wanted to, we could go through the gate and pay a fee to see pythons! We passed on that offer. </a:t>
            </a:r>
          </a:p>
          <a:p>
            <a:pPr marL="171450" indent="-171450">
              <a:buFont typeface="Arial" panose="020B0604020202020204" pitchFamily="34" charset="0"/>
              <a:buChar char="•"/>
            </a:pPr>
            <a:r>
              <a:rPr lang="en-US" dirty="0"/>
              <a:t>Earlier this year he had a python in his yard eating his chickens and he said he called and the government came and removed it and most likely moved it here, to this forest.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5084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Two pictures of Kariakoo Market from the stall where Becky bought her </a:t>
            </a:r>
            <a:r>
              <a:rPr lang="en-US" b="1" dirty="0" err="1"/>
              <a:t>kintege</a:t>
            </a:r>
            <a:r>
              <a:rPr lang="en-US" b="1" dirty="0"/>
              <a:t> from (pictured next), Street Vendors selling boxers, shoes and shirts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Zuberi and Godfrey took us to the largest and busiest market in Tanzania: Kariakoo Market! </a:t>
            </a:r>
          </a:p>
          <a:p>
            <a:pPr marL="171450" indent="-171450">
              <a:buFont typeface="Arial" panose="020B0604020202020204" pitchFamily="34" charset="0"/>
              <a:buChar char="•"/>
            </a:pPr>
            <a:r>
              <a:rPr lang="en-US" dirty="0"/>
              <a:t>It was insane! An Introvert’s Nightmare! </a:t>
            </a:r>
          </a:p>
          <a:p>
            <a:pPr marL="171450" indent="-171450">
              <a:buFont typeface="Arial" panose="020B0604020202020204" pitchFamily="34" charset="0"/>
              <a:buChar char="•"/>
            </a:pPr>
            <a:r>
              <a:rPr lang="en-US" dirty="0"/>
              <a:t>Becky bought a </a:t>
            </a:r>
            <a:r>
              <a:rPr lang="en-US" dirty="0" err="1"/>
              <a:t>kintege</a:t>
            </a:r>
            <a:r>
              <a:rPr lang="en-US" dirty="0"/>
              <a:t> there though so that was a win! </a:t>
            </a:r>
          </a:p>
          <a:p>
            <a:pPr marL="171450" indent="-171450">
              <a:buFont typeface="Arial" panose="020B0604020202020204" pitchFamily="34" charset="0"/>
              <a:buChar char="•"/>
            </a:pPr>
            <a:r>
              <a:rPr lang="en-US" dirty="0"/>
              <a:t>When you are stuck in traffic there’s no telling what you will see street vendors selling: one lady was selling packages of boxers, a guy was selling shoes while another was selling shirts and jerseys.</a:t>
            </a:r>
          </a:p>
          <a:p>
            <a:pPr marL="171450" indent="-171450">
              <a:buFont typeface="Arial" panose="020B0604020202020204" pitchFamily="34" charset="0"/>
              <a:buChar char="•"/>
            </a:pPr>
            <a:r>
              <a:rPr lang="en-US" dirty="0"/>
              <a:t>We eventually made it to the market I wanted Zuberi to take us to, Slipway Market, where we found gifts for friends and family and Becky found the dress she really wanted and a skirt to match my new shirt!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4613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191238"/>
            <a:ext cx="6096000" cy="4655315"/>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Chad, “Mr. Lee” with Hansen at </a:t>
            </a:r>
            <a:r>
              <a:rPr lang="en-US" b="1" dirty="0" err="1"/>
              <a:t>Chanika</a:t>
            </a:r>
            <a:r>
              <a:rPr lang="en-US" b="1" dirty="0"/>
              <a:t>, Chad with Zuberi translating at </a:t>
            </a:r>
            <a:r>
              <a:rPr lang="en-US" b="1" dirty="0" err="1"/>
              <a:t>Kizuiani</a:t>
            </a:r>
            <a:r>
              <a:rPr lang="en-US" b="1" dirty="0"/>
              <a:t>, Nate, Andrew &amp; Chad down by the river after </a:t>
            </a:r>
            <a:r>
              <a:rPr lang="en-US" b="1" dirty="0" err="1"/>
              <a:t>Ambwene’s</a:t>
            </a:r>
            <a:r>
              <a:rPr lang="en-US" b="1" dirty="0"/>
              <a:t> baptism, Chad at </a:t>
            </a:r>
            <a:r>
              <a:rPr lang="en-US" b="1" dirty="0" err="1"/>
              <a:t>Chanika</a:t>
            </a: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“China”</a:t>
            </a:r>
          </a:p>
          <a:p>
            <a:pPr marL="171450" indent="-171450">
              <a:buFont typeface="Arial" panose="020B0604020202020204" pitchFamily="34" charset="0"/>
              <a:buChar char="•"/>
            </a:pPr>
            <a:r>
              <a:rPr lang="en-US" dirty="0"/>
              <a:t>“Mr. Lee”</a:t>
            </a:r>
          </a:p>
          <a:p>
            <a:pPr marL="171450" indent="-171450">
              <a:buFont typeface="Arial" panose="020B0604020202020204" pitchFamily="34" charset="0"/>
              <a:buChar char="•"/>
            </a:pPr>
            <a:r>
              <a:rPr lang="en-US" dirty="0"/>
              <a:t>While at </a:t>
            </a:r>
            <a:r>
              <a:rPr lang="en-US" dirty="0" err="1"/>
              <a:t>Mwanambya</a:t>
            </a:r>
            <a:r>
              <a:rPr lang="en-US" dirty="0"/>
              <a:t> on Sunday, walking down to the river to baptize </a:t>
            </a:r>
            <a:r>
              <a:rPr lang="en-US" dirty="0" err="1"/>
              <a:t>Ambwene</a:t>
            </a:r>
            <a:r>
              <a:rPr lang="en-US" dirty="0"/>
              <a:t>, a little girl called out to Chad, “China!” </a:t>
            </a:r>
          </a:p>
          <a:p>
            <a:pPr marL="171450" indent="-171450">
              <a:buFont typeface="Arial" panose="020B0604020202020204" pitchFamily="34" charset="0"/>
              <a:buChar char="•"/>
            </a:pPr>
            <a:r>
              <a:rPr lang="en-US" dirty="0"/>
              <a:t>He explained that everywhere he travels he gets mistaken for Chinese. It has happened to him every time he travels to South Africa and other places. He said this was consistent.</a:t>
            </a:r>
          </a:p>
          <a:p>
            <a:pPr marL="171450" indent="-171450">
              <a:buFont typeface="Arial" panose="020B0604020202020204" pitchFamily="34" charset="0"/>
              <a:buChar char="•"/>
            </a:pPr>
            <a:r>
              <a:rPr lang="en-US" dirty="0"/>
              <a:t>On Monday we ate lunch at the New </a:t>
            </a:r>
            <a:r>
              <a:rPr lang="en-US" dirty="0" err="1"/>
              <a:t>Zakhem</a:t>
            </a:r>
            <a:r>
              <a:rPr lang="en-US" dirty="0"/>
              <a:t> Ice Cream diner in </a:t>
            </a:r>
            <a:r>
              <a:rPr lang="en-US" dirty="0" err="1"/>
              <a:t>Mbagala</a:t>
            </a:r>
            <a:r>
              <a:rPr lang="en-US" dirty="0"/>
              <a:t>, Zuberi’s favorite place to eat at. </a:t>
            </a:r>
          </a:p>
          <a:p>
            <a:pPr marL="171450" indent="-171450">
              <a:buFont typeface="Arial" panose="020B0604020202020204" pitchFamily="34" charset="0"/>
              <a:buChar char="•"/>
            </a:pPr>
            <a:r>
              <a:rPr lang="en-US" dirty="0"/>
              <a:t>The lady that took our order looked at our group and said to Zuberi, “Three Mzungu and one China?” The “China” was aimed at Chad! Zuberi called him, Mr. Lee, his new nickname!</a:t>
            </a:r>
          </a:p>
          <a:p>
            <a:pPr marL="171450" indent="-171450">
              <a:buFont typeface="Arial" panose="020B0604020202020204" pitchFamily="34" charset="0"/>
              <a:buChar char="•"/>
            </a:pPr>
            <a:r>
              <a:rPr lang="en-US" dirty="0"/>
              <a:t>Zuberi told us that his neighbor told him he saw him with a Chinaman yesterday (on Sunday) and offered to sell 2 acres to him and wanted him to tell his “China” friend the neighbor’s offer!</a:t>
            </a:r>
          </a:p>
          <a:p>
            <a:pPr marL="171450" indent="-171450">
              <a:buFont typeface="Arial" panose="020B0604020202020204" pitchFamily="34" charset="0"/>
              <a:buChar char="•"/>
            </a:pPr>
            <a:r>
              <a:rPr lang="en-US" dirty="0"/>
              <a:t>China is buying up lots of land there. We couldn’t buy land there but Chad could!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897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6000" cy="442246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Brother Godwin’s house: Andrew and Chad sitting on his couch, Nate and brother Godwin at Tabata, Group shot at brother Godwin’s house; Group shot of our group with brother Innocent Moshe and his wife at their house.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We had been at brother Godwin’s house last year but he had a larger crowd waiting for us this time. There was a short devotional and then a Q&amp;A period.</a:t>
            </a:r>
          </a:p>
          <a:p>
            <a:pPr marL="171450" indent="-171450">
              <a:buFont typeface="Arial" panose="020B0604020202020204" pitchFamily="34" charset="0"/>
              <a:buChar char="•"/>
            </a:pPr>
            <a:r>
              <a:rPr lang="en-US" dirty="0"/>
              <a:t>Brother Godwin is the preacher at </a:t>
            </a:r>
            <a:r>
              <a:rPr lang="en-US" dirty="0" err="1"/>
              <a:t>Kizuiani</a:t>
            </a:r>
            <a:r>
              <a:rPr lang="en-US" dirty="0"/>
              <a:t> and is well respected around the congregations of Dar.</a:t>
            </a:r>
          </a:p>
          <a:p>
            <a:pPr marL="171450" indent="-171450">
              <a:buFont typeface="Arial" panose="020B0604020202020204" pitchFamily="34" charset="0"/>
              <a:buChar char="•"/>
            </a:pPr>
            <a:r>
              <a:rPr lang="en-US" dirty="0"/>
              <a:t>Brother Moshe also invited us later that day. No one from our group had ever been to his house before.</a:t>
            </a:r>
          </a:p>
          <a:p>
            <a:pPr marL="171450" indent="-171450">
              <a:buFont typeface="Arial" panose="020B0604020202020204" pitchFamily="34" charset="0"/>
              <a:buChar char="•"/>
            </a:pPr>
            <a:r>
              <a:rPr lang="en-US" dirty="0"/>
              <a:t>He is an elder at the </a:t>
            </a:r>
            <a:r>
              <a:rPr lang="en-US" dirty="0" err="1"/>
              <a:t>Mbagala</a:t>
            </a:r>
            <a:r>
              <a:rPr lang="en-US" dirty="0"/>
              <a:t> congregation, which is one of the largest ones in Dar, and he is a tailor by trade and made our suits.</a:t>
            </a:r>
          </a:p>
          <a:p>
            <a:pPr marL="171450" indent="-171450">
              <a:buFont typeface="Arial" panose="020B0604020202020204" pitchFamily="34" charset="0"/>
              <a:buChar char="•"/>
            </a:pPr>
            <a:r>
              <a:rPr lang="en-US" dirty="0"/>
              <a:t>His congregation didn’t invite us this time and it may be because they are heavily influenced by the preaching schools and receive money from them.</a:t>
            </a:r>
          </a:p>
          <a:p>
            <a:pPr marL="171450" indent="-171450">
              <a:buFont typeface="Arial" panose="020B0604020202020204" pitchFamily="34" charset="0"/>
              <a:buChar char="•"/>
            </a:pPr>
            <a:r>
              <a:rPr lang="en-US" dirty="0"/>
              <a:t>One of the great things that came about from this trip was this invitation to his house.</a:t>
            </a:r>
          </a:p>
          <a:p>
            <a:pPr marL="171450" indent="-171450">
              <a:buFont typeface="Arial" panose="020B0604020202020204" pitchFamily="34" charset="0"/>
              <a:buChar char="•"/>
            </a:pPr>
            <a:r>
              <a:rPr lang="en-US" dirty="0"/>
              <a:t>At the end he extended an invitation to visit his congregation next time. They saw the difference between preachers and the missionaries they have been seeing.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1515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191238"/>
            <a:ext cx="6096000" cy="4543656"/>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Zuberi’s house at </a:t>
            </a:r>
            <a:r>
              <a:rPr lang="en-US" b="1" dirty="0" err="1"/>
              <a:t>Mwanambya</a:t>
            </a:r>
            <a:r>
              <a:rPr lang="en-US" b="1" dirty="0"/>
              <a:t>, His family: His wife Fina in the middle, daughters to her right, middle and left, Zuberi holding his 4 year old daughter, Abigail, Abigail with Chad: she said, “I want a picture with China,” Our group (minus Ed for he had left earlier that day) with Zuberi on the property the church bought to build a building on, Chad on Zuberi’s motorcycle with Andrew, Nate and Abigail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Highlights: </a:t>
            </a:r>
          </a:p>
          <a:p>
            <a:pPr marL="171450" indent="-171450">
              <a:buFont typeface="Arial" panose="020B0604020202020204" pitchFamily="34" charset="0"/>
              <a:buChar char="•"/>
            </a:pPr>
            <a:r>
              <a:rPr lang="en-US" dirty="0"/>
              <a:t>Wednesday September 20</a:t>
            </a:r>
            <a:r>
              <a:rPr lang="en-US" baseline="30000" dirty="0"/>
              <a:t>th</a:t>
            </a:r>
            <a:r>
              <a:rPr lang="en-US" dirty="0"/>
              <a:t> was our last full day. The brethren in the area wanted us to have a day off so no classes were scheduled that day.</a:t>
            </a:r>
          </a:p>
          <a:p>
            <a:pPr marL="171450" indent="-171450">
              <a:buFont typeface="Arial" panose="020B0604020202020204" pitchFamily="34" charset="0"/>
              <a:buChar char="•"/>
            </a:pPr>
            <a:r>
              <a:rPr lang="en-US" dirty="0"/>
              <a:t>Ed left for his long journey home earlier that day. We said our farewells to Ed.</a:t>
            </a:r>
          </a:p>
          <a:p>
            <a:pPr marL="171450" indent="-171450">
              <a:buFont typeface="Arial" panose="020B0604020202020204" pitchFamily="34" charset="0"/>
              <a:buChar char="•"/>
            </a:pPr>
            <a:r>
              <a:rPr lang="en-US" dirty="0"/>
              <a:t>Zuberi took us to Slipway Market for shopping early that day and then we went to his house for the rest of the day.</a:t>
            </a:r>
          </a:p>
          <a:p>
            <a:pPr marL="171450" indent="-171450">
              <a:buFont typeface="Arial" panose="020B0604020202020204" pitchFamily="34" charset="0"/>
              <a:buChar char="•"/>
            </a:pPr>
            <a:r>
              <a:rPr lang="en-US" dirty="0"/>
              <a:t>We enjoyed spending time with him and his family.</a:t>
            </a:r>
          </a:p>
          <a:p>
            <a:pPr marL="171450" indent="-171450">
              <a:buFont typeface="Arial" panose="020B0604020202020204" pitchFamily="34" charset="0"/>
              <a:buChar char="•"/>
            </a:pPr>
            <a:r>
              <a:rPr lang="en-US" dirty="0"/>
              <a:t>He showed us the small plot the church purchased to eventually build a meeting place. He showed us the three plots around it that they are saving up to buy which would give them more room and a large parking lot. His congregation that he preaches for has grown to over 60 and they meet in his yard under tarps.</a:t>
            </a:r>
          </a:p>
          <a:p>
            <a:pPr marL="171450" indent="-171450">
              <a:buFont typeface="Arial" panose="020B0604020202020204" pitchFamily="34" charset="0"/>
              <a:buChar char="•"/>
            </a:pPr>
            <a:r>
              <a:rPr lang="en-US" dirty="0"/>
              <a:t>He let Chad ride his motorcycle. </a:t>
            </a:r>
          </a:p>
          <a:p>
            <a:pPr marL="171450" indent="-171450">
              <a:buFont typeface="Arial" panose="020B0604020202020204" pitchFamily="34" charset="0"/>
              <a:buChar char="•"/>
            </a:pPr>
            <a:r>
              <a:rPr lang="en-US" dirty="0"/>
              <a:t>Chad took me for a ride and as we got going he told me, “This will be fun, Nate. There aren’t any brakes!”</a:t>
            </a:r>
          </a:p>
          <a:p>
            <a:pPr marL="171450" indent="-171450">
              <a:buFont typeface="Arial" panose="020B0604020202020204" pitchFamily="34" charset="0"/>
              <a:buChar char="•"/>
            </a:pPr>
            <a:r>
              <a:rPr lang="en-US" dirty="0"/>
              <a:t>We went down the road and managed to slow down to turn around and come back. There are videos.</a:t>
            </a:r>
          </a:p>
          <a:p>
            <a:pPr marL="171450" indent="-171450">
              <a:buFont typeface="Arial" panose="020B0604020202020204" pitchFamily="34" charset="0"/>
              <a:buChar char="•"/>
            </a:pPr>
            <a:r>
              <a:rPr lang="en-US" dirty="0"/>
              <a:t>When we came back to the yard we wanted a picture that represented the amount of people we saw every day riding bikes so we posed on it: Andrew, Nate, and Abigail with Chad!</a:t>
            </a:r>
          </a:p>
          <a:p>
            <a:pPr marL="171450" indent="-171450">
              <a:buFont typeface="Arial" panose="020B0604020202020204" pitchFamily="34" charset="0"/>
              <a:buChar char="•"/>
            </a:pPr>
            <a:r>
              <a:rPr lang="en-US" dirty="0"/>
              <a:t>It was an encouraging day for Zuberi who worked hard as he translated for us the lion-share of the time during our last week there.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2753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834980B-0F19-483E-9374-1037A08437F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BB982F8A-9DC8-4D49-9C7F-1AD4A917C80F}"/>
              </a:ext>
            </a:extLst>
          </p:cNvPr>
          <p:cNvSpPr>
            <a:spLocks noGrp="1" noChangeArrowheads="1"/>
          </p:cNvSpPr>
          <p:nvPr>
            <p:ph type="body" idx="1"/>
          </p:nvPr>
        </p:nvSpPr>
        <p:spPr>
          <a:xfrm>
            <a:off x="381000" y="4731584"/>
            <a:ext cx="6192795" cy="34034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6462" eaLnBrk="1" hangingPunct="1">
              <a:defRPr/>
            </a:pPr>
            <a:r>
              <a:rPr lang="en-US" altLang="en-US" b="0" dirty="0"/>
              <a:t>In his concluding part of his letter to the Romans, Paul gave a shoutout to Priscilla and Aquila for risking their necks to save his life. </a:t>
            </a:r>
          </a:p>
          <a:p>
            <a:pPr defTabSz="956462" eaLnBrk="1" hangingPunct="1">
              <a:defRPr/>
            </a:pPr>
            <a:endParaRPr lang="en-US" altLang="en-US" b="0" dirty="0"/>
          </a:p>
          <a:p>
            <a:pPr defTabSz="956462" eaLnBrk="1" hangingPunct="1">
              <a:defRPr/>
            </a:pPr>
            <a:r>
              <a:rPr lang="en-US" altLang="en-US" b="0" dirty="0"/>
              <a:t>We don’t know what the event or the danger was but Paul knew and thanked them.</a:t>
            </a:r>
          </a:p>
        </p:txBody>
      </p:sp>
    </p:spTree>
    <p:extLst>
      <p:ext uri="{BB962C8B-B14F-4D97-AF65-F5344CB8AC3E}">
        <p14:creationId xmlns:p14="http://schemas.microsoft.com/office/powerpoint/2010/main" val="2204232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3819943"/>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Left: Nate and Godfrey at </a:t>
            </a:r>
            <a:r>
              <a:rPr lang="en-US" b="1" dirty="0" err="1"/>
              <a:t>Chanika</a:t>
            </a:r>
            <a:r>
              <a:rPr lang="en-US" b="1" dirty="0"/>
              <a:t>, Godfrey, Zuberi, Andrew, Ed, Nate &amp; Chad at </a:t>
            </a:r>
            <a:r>
              <a:rPr lang="en-US" b="1" dirty="0" err="1"/>
              <a:t>Chanika</a:t>
            </a:r>
            <a:r>
              <a:rPr lang="en-US" b="1" dirty="0"/>
              <a:t> under the Mustard Tree, Ed and Godfrey, our group shot saying “Farewell” to Ed on his last day with 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Shoutouts: </a:t>
            </a:r>
          </a:p>
          <a:p>
            <a:pPr marL="171450" indent="-171450">
              <a:buFont typeface="Arial" panose="020B0604020202020204" pitchFamily="34" charset="0"/>
              <a:buChar char="•"/>
            </a:pPr>
            <a:r>
              <a:rPr lang="en-US" dirty="0"/>
              <a:t>Shoutout to the many times Godfrey saved our lives! </a:t>
            </a:r>
          </a:p>
          <a:p>
            <a:pPr marL="171450" indent="-171450">
              <a:buFont typeface="Arial" panose="020B0604020202020204" pitchFamily="34" charset="0"/>
              <a:buChar char="•"/>
            </a:pPr>
            <a:r>
              <a:rPr lang="en-US" dirty="0"/>
              <a:t>Traffic is scary: lines are guidelines, suggestions, and people drive as if they don’t exist and yet it works somehow. We only saw three accidents the whole time we were there.</a:t>
            </a:r>
          </a:p>
          <a:p>
            <a:pPr marL="171450" indent="-171450">
              <a:buFont typeface="Arial" panose="020B0604020202020204" pitchFamily="34" charset="0"/>
              <a:buChar char="•"/>
            </a:pPr>
            <a:r>
              <a:rPr lang="en-US" dirty="0"/>
              <a:t>Large trucks (lories), cars and SUV’s, motorcycles and bikes all on the road together and create tight spots.</a:t>
            </a:r>
          </a:p>
          <a:p>
            <a:pPr marL="171450" indent="-171450">
              <a:buFont typeface="Arial" panose="020B0604020202020204" pitchFamily="34" charset="0"/>
              <a:buChar char="•"/>
            </a:pPr>
            <a:r>
              <a:rPr lang="en-US" dirty="0"/>
              <a:t>In many places where it looked like a horrific accident was inevitable Godfrey, our driver, made it out safely.</a:t>
            </a:r>
          </a:p>
          <a:p>
            <a:pPr marL="171450" indent="-171450">
              <a:buFont typeface="Arial" panose="020B0604020202020204" pitchFamily="34" charset="0"/>
              <a:buChar char="•"/>
            </a:pPr>
            <a:r>
              <a:rPr lang="en-US" dirty="0"/>
              <a:t>We owed our lives to him innumerable times! We often would shout, “Nice job, Godfrey! Thank you”</a:t>
            </a:r>
          </a:p>
          <a:p>
            <a:pPr marL="171450" indent="-171450">
              <a:buFont typeface="Arial" panose="020B0604020202020204" pitchFamily="34" charset="0"/>
              <a:buChar char="•"/>
            </a:pPr>
            <a:r>
              <a:rPr lang="en-US" dirty="0"/>
              <a:t>He acted like it wasn’t a big deal, it’s just another day on the road. He is a professional driver by trade.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Shoutout to the many times Zuberi and Godfrey looked after us in busy markets and on the street! </a:t>
            </a:r>
          </a:p>
          <a:p>
            <a:pPr marL="171450" indent="-171450">
              <a:buFont typeface="Arial" panose="020B0604020202020204" pitchFamily="34" charset="0"/>
              <a:buChar char="•"/>
            </a:pPr>
            <a:r>
              <a:rPr lang="en-US" dirty="0"/>
              <a:t>So many times we were separated from the group by a sea of people and pressed in on all sides by a mass of humanity.</a:t>
            </a:r>
          </a:p>
          <a:p>
            <a:pPr marL="171450" indent="-171450">
              <a:buFont typeface="Arial" panose="020B0604020202020204" pitchFamily="34" charset="0"/>
              <a:buChar char="•"/>
            </a:pPr>
            <a:r>
              <a:rPr lang="en-US" dirty="0"/>
              <a:t>Zuberi or Godfrey would be there and guide us to where we needed to be or go. </a:t>
            </a:r>
          </a:p>
          <a:p>
            <a:pPr marL="171450" indent="-171450">
              <a:buFont typeface="Arial" panose="020B0604020202020204" pitchFamily="34" charset="0"/>
              <a:buChar char="•"/>
            </a:pPr>
            <a:r>
              <a:rPr lang="en-US" dirty="0"/>
              <a:t>They were invaluable to our safety on the streets!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8653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834980B-0F19-483E-9374-1037A08437F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BB982F8A-9DC8-4D49-9C7F-1AD4A917C80F}"/>
              </a:ext>
            </a:extLst>
          </p:cNvPr>
          <p:cNvSpPr>
            <a:spLocks noGrp="1" noChangeArrowheads="1"/>
          </p:cNvSpPr>
          <p:nvPr>
            <p:ph type="body" idx="1"/>
          </p:nvPr>
        </p:nvSpPr>
        <p:spPr>
          <a:xfrm>
            <a:off x="381000" y="4731584"/>
            <a:ext cx="6096000" cy="34034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6462" eaLnBrk="1" hangingPunct="1">
              <a:defRPr/>
            </a:pPr>
            <a:r>
              <a:rPr lang="en-US" altLang="en-US" b="0" dirty="0"/>
              <a:t>In his concluding part of his letter to the Romans, Paul gave a shoutout to Priscilla and Aquila for risking their necks to save his life, and then recognized the church that met in their house and told the Roman saints to greet them! </a:t>
            </a:r>
          </a:p>
          <a:p>
            <a:pPr defTabSz="956462" eaLnBrk="1" hangingPunct="1">
              <a:defRPr/>
            </a:pPr>
            <a:endParaRPr lang="en-US" altLang="en-US" b="0" dirty="0"/>
          </a:p>
        </p:txBody>
      </p:sp>
    </p:spTree>
    <p:extLst>
      <p:ext uri="{BB962C8B-B14F-4D97-AF65-F5344CB8AC3E}">
        <p14:creationId xmlns:p14="http://schemas.microsoft.com/office/powerpoint/2010/main" val="2462055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Group shot of Chad, Andrew, Ed, Nate with the young people at </a:t>
            </a:r>
            <a:r>
              <a:rPr lang="en-US" b="1" dirty="0" err="1"/>
              <a:t>Mwanambya</a:t>
            </a:r>
            <a:r>
              <a:rPr lang="en-US" b="1" dirty="0"/>
              <a:t>, Nate &amp; Becky with Irene &amp; Abigail, The </a:t>
            </a:r>
            <a:r>
              <a:rPr lang="en-US" b="1" dirty="0" err="1"/>
              <a:t>Mwakyami</a:t>
            </a:r>
            <a:r>
              <a:rPr lang="en-US" b="1" dirty="0"/>
              <a:t> family with six of their eight children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Shoutouts: </a:t>
            </a:r>
          </a:p>
          <a:p>
            <a:pPr marL="171450" indent="-171450">
              <a:buFont typeface="Arial" panose="020B0604020202020204" pitchFamily="34" charset="0"/>
              <a:buChar char="•"/>
            </a:pPr>
            <a:r>
              <a:rPr lang="en-US" dirty="0"/>
              <a:t>Greet the </a:t>
            </a:r>
            <a:r>
              <a:rPr lang="en-US" dirty="0" err="1"/>
              <a:t>Mwanambya</a:t>
            </a:r>
            <a:r>
              <a:rPr lang="en-US" dirty="0"/>
              <a:t> church of Christ that meets at the home of Zuberi &amp; Fina </a:t>
            </a:r>
            <a:r>
              <a:rPr lang="en-US" dirty="0" err="1"/>
              <a:t>Mwakyami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037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6000" cy="4191238"/>
          </a:xfrm>
        </p:spPr>
        <p:txBody>
          <a:bodyPr/>
          <a:lstStyle/>
          <a:p>
            <a:r>
              <a:rPr lang="en-US" dirty="0"/>
              <a:t>After canceled flights to get out of Richmond Thursday September 7</a:t>
            </a:r>
            <a:r>
              <a:rPr lang="en-US" baseline="30000" dirty="0"/>
              <a:t>th</a:t>
            </a:r>
            <a:r>
              <a:rPr lang="en-US" dirty="0"/>
              <a:t>, we finally were off when we flew out of Dulles on Friday, September 8</a:t>
            </a:r>
            <a:r>
              <a:rPr lang="en-US" baseline="30000" dirty="0"/>
              <a:t>th</a:t>
            </a:r>
            <a:r>
              <a:rPr lang="en-US" dirty="0"/>
              <a:t>!</a:t>
            </a:r>
          </a:p>
          <a:p>
            <a:r>
              <a:rPr lang="en-US" dirty="0"/>
              <a:t>Chad Brewer from the Happy Hill congregation flew with 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5067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Group shot of our group saying farewell to Ed at our hotel, Becky with the hotel clerk who took our photo, Esther George, A group of children from </a:t>
            </a:r>
            <a:r>
              <a:rPr lang="en-US" b="1" dirty="0" err="1"/>
              <a:t>Mbezi</a:t>
            </a: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Conclusion: </a:t>
            </a:r>
          </a:p>
          <a:p>
            <a:pPr marL="171450" indent="-171450">
              <a:buFont typeface="Arial" panose="020B0604020202020204" pitchFamily="34" charset="0"/>
              <a:buChar char="•"/>
            </a:pPr>
            <a:r>
              <a:rPr lang="en-US" dirty="0"/>
              <a:t>We will miss our working group and the people</a:t>
            </a:r>
          </a:p>
          <a:p>
            <a:pPr marL="171450" indent="-171450">
              <a:buFont typeface="Arial" panose="020B0604020202020204" pitchFamily="34" charset="0"/>
              <a:buChar char="•"/>
            </a:pPr>
            <a:r>
              <a:rPr lang="en-US" dirty="0"/>
              <a:t>We made connections</a:t>
            </a:r>
          </a:p>
          <a:p>
            <a:pPr marL="171450" indent="-171450">
              <a:buFont typeface="Arial" panose="020B0604020202020204" pitchFamily="34" charset="0"/>
              <a:buChar char="•"/>
            </a:pPr>
            <a:r>
              <a:rPr lang="en-US" dirty="0"/>
              <a:t>We hope we made a difference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0468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a:t>
            </a:r>
            <a:r>
              <a:rPr lang="en-US" b="1" dirty="0" err="1"/>
              <a:t>Mbezi</a:t>
            </a:r>
            <a:r>
              <a:rPr lang="en-US" b="1" dirty="0"/>
              <a:t> group, </a:t>
            </a:r>
            <a:r>
              <a:rPr lang="en-US" b="1" dirty="0" err="1"/>
              <a:t>Kingugi</a:t>
            </a:r>
            <a:r>
              <a:rPr lang="en-US" b="1" dirty="0"/>
              <a:t> group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Conclusion: </a:t>
            </a:r>
          </a:p>
          <a:p>
            <a:pPr marL="171450" indent="-171450">
              <a:buFont typeface="Arial" panose="020B0604020202020204" pitchFamily="34" charset="0"/>
              <a:buChar char="•"/>
            </a:pPr>
            <a:r>
              <a:rPr lang="en-US" dirty="0"/>
              <a:t>There is still work to do</a:t>
            </a:r>
          </a:p>
          <a:p>
            <a:pPr marL="171450" indent="-171450">
              <a:buFont typeface="Arial" panose="020B0604020202020204" pitchFamily="34" charset="0"/>
              <a:buChar char="•"/>
            </a:pPr>
            <a:r>
              <a:rPr lang="en-US" dirty="0"/>
              <a:t>We go to strengthen them</a:t>
            </a:r>
          </a:p>
          <a:p>
            <a:pPr marL="171450" indent="-171450">
              <a:buFont typeface="Arial" panose="020B0604020202020204" pitchFamily="34" charset="0"/>
              <a:buChar char="•"/>
            </a:pPr>
            <a:r>
              <a:rPr lang="en-US" dirty="0"/>
              <a:t>We go to teach them to do the work</a:t>
            </a:r>
          </a:p>
          <a:p>
            <a:pPr marL="171450" indent="-171450">
              <a:buFont typeface="Arial" panose="020B0604020202020204" pitchFamily="34" charset="0"/>
              <a:buChar char="•"/>
            </a:pPr>
            <a:r>
              <a:rPr lang="en-US" dirty="0"/>
              <a:t>Your support meant everything to the people there and to us!</a:t>
            </a:r>
          </a:p>
          <a:p>
            <a:pPr marL="171450" indent="-171450">
              <a:buFont typeface="Arial" panose="020B0604020202020204" pitchFamily="34" charset="0"/>
              <a:buChar char="•"/>
            </a:pPr>
            <a:r>
              <a:rPr lang="en-US" dirty="0"/>
              <a:t>They send their Greetings &amp; their thanks!</a:t>
            </a:r>
          </a:p>
          <a:p>
            <a:pPr marL="171450" indent="-171450">
              <a:buFont typeface="Arial" panose="020B0604020202020204" pitchFamily="34" charset="0"/>
              <a:buChar char="•"/>
            </a:pPr>
            <a:r>
              <a:rPr lang="en-US" dirty="0"/>
              <a:t>Thank you!</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3392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834980B-0F19-483E-9374-1037A08437F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BB982F8A-9DC8-4D49-9C7F-1AD4A917C80F}"/>
              </a:ext>
            </a:extLst>
          </p:cNvPr>
          <p:cNvSpPr>
            <a:spLocks noGrp="1" noChangeArrowheads="1"/>
          </p:cNvSpPr>
          <p:nvPr>
            <p:ph type="body" idx="1"/>
          </p:nvPr>
        </p:nvSpPr>
        <p:spPr>
          <a:xfrm>
            <a:off x="381000" y="4731584"/>
            <a:ext cx="6095999" cy="34034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6462" eaLnBrk="1" hangingPunct="1">
              <a:defRPr/>
            </a:pPr>
            <a:r>
              <a:rPr lang="en-US" altLang="en-US" b="0" dirty="0"/>
              <a:t>Jesus said the harvest is plentiful but the workers are few.</a:t>
            </a:r>
          </a:p>
          <a:p>
            <a:pPr defTabSz="956462" eaLnBrk="1" hangingPunct="1">
              <a:defRPr/>
            </a:pPr>
            <a:endParaRPr lang="en-US" altLang="en-US" b="0" dirty="0"/>
          </a:p>
          <a:p>
            <a:pPr defTabSz="956462" eaLnBrk="1" hangingPunct="1">
              <a:defRPr/>
            </a:pPr>
            <a:endParaRPr lang="en-US" altLang="en-US" b="0" dirty="0"/>
          </a:p>
        </p:txBody>
      </p:sp>
    </p:spTree>
    <p:extLst>
      <p:ext uri="{BB962C8B-B14F-4D97-AF65-F5344CB8AC3E}">
        <p14:creationId xmlns:p14="http://schemas.microsoft.com/office/powerpoint/2010/main" val="3225346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24085"/>
            <a:ext cx="6095999" cy="4191238"/>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Images: Clockwise from the top: Group shot of our group in </a:t>
            </a:r>
            <a:r>
              <a:rPr lang="en-US" b="1" dirty="0" err="1"/>
              <a:t>Chanika</a:t>
            </a: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Conclusion: </a:t>
            </a:r>
          </a:p>
          <a:p>
            <a:pPr marL="171450" indent="-171450">
              <a:buFont typeface="Arial" panose="020B0604020202020204" pitchFamily="34" charset="0"/>
              <a:buChar char="•"/>
            </a:pPr>
            <a:r>
              <a:rPr lang="en-US" dirty="0"/>
              <a:t>While it is good to send preachers into foreign lands, let us recognize that there are a lot of teaching opportunities right here in our communities!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need is great both abroad and here at home!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Look for opportunities to teach, and for ways to support the teaching of the gospel to a lost and dying world!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016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34</a:t>
            </a:fld>
            <a:endParaRPr lang="en-US" altLang="en-US" dirty="0"/>
          </a:p>
        </p:txBody>
      </p:sp>
    </p:spTree>
    <p:extLst>
      <p:ext uri="{BB962C8B-B14F-4D97-AF65-F5344CB8AC3E}">
        <p14:creationId xmlns:p14="http://schemas.microsoft.com/office/powerpoint/2010/main" val="958905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4</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xfrm>
            <a:off x="381000" y="4424085"/>
            <a:ext cx="6095999" cy="4191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From Friday morning September 8th through Saturday afternoon September 9</a:t>
            </a:r>
            <a:r>
              <a:rPr lang="en-US" altLang="en-US" baseline="30000" dirty="0">
                <a:latin typeface="Arial" panose="020B0604020202020204" pitchFamily="34" charset="0"/>
              </a:rPr>
              <a:t>th</a:t>
            </a:r>
            <a:r>
              <a:rPr lang="en-US" altLang="en-US" dirty="0">
                <a:latin typeface="Arial" panose="020B0604020202020204" pitchFamily="34" charset="0"/>
              </a:rPr>
              <a:t> the three of us flew from WA DC (Dulles International Airport) to Dubai, where we barely made our connecting flight (They were on “Final Boarding Call”) to Tanzania. All in all, it was about a 30 hour trip!</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But we made it safely!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Praise God!</a:t>
            </a:r>
          </a:p>
        </p:txBody>
      </p:sp>
    </p:spTree>
    <p:extLst>
      <p:ext uri="{BB962C8B-B14F-4D97-AF65-F5344CB8AC3E}">
        <p14:creationId xmlns:p14="http://schemas.microsoft.com/office/powerpoint/2010/main" val="3193350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5</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xfrm>
            <a:off x="381000" y="4424085"/>
            <a:ext cx="6096000" cy="4191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Saturday September 9, 2023: We landed on Africa’s Eastern Coast in Tanzania around 2 PM in Dar es Salaam and had to make our way through their Customs.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4827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6</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xfrm>
            <a:off x="381000" y="4424085"/>
            <a:ext cx="6095999" cy="4191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 driver was waiting for us at the Dar es Salaam Airport and he drove us to our hotel on the Indian Ocean, </a:t>
            </a:r>
            <a:r>
              <a:rPr lang="en-US" altLang="en-US" dirty="0" err="1">
                <a:latin typeface="Arial" panose="020B0604020202020204" pitchFamily="34" charset="0"/>
              </a:rPr>
              <a:t>Mbezi</a:t>
            </a:r>
            <a:r>
              <a:rPr lang="en-US" altLang="en-US" dirty="0">
                <a:latin typeface="Arial" panose="020B0604020202020204" pitchFamily="34" charset="0"/>
              </a:rPr>
              <a:t>. We would work with the brethren there for four days from Sunday September 10 – Wednesday September 13.</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14651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237628"/>
            <a:ext cx="6096000" cy="4799336"/>
          </a:xfrm>
        </p:spPr>
        <p:txBody>
          <a:bodyPr/>
          <a:lstStyle/>
          <a:p>
            <a:r>
              <a:rPr lang="en-US" dirty="0"/>
              <a:t>That night, Saturday the 9th, we stayed at our hotel on the coast and despite being tired we met up with the rest of our group who had also traveled to </a:t>
            </a:r>
            <a:r>
              <a:rPr lang="en-US" dirty="0" err="1"/>
              <a:t>Mbezi</a:t>
            </a:r>
            <a:r>
              <a:rPr lang="en-US" dirty="0"/>
              <a:t>!</a:t>
            </a:r>
          </a:p>
          <a:p>
            <a:endParaRPr lang="en-US" dirty="0"/>
          </a:p>
          <a:p>
            <a:r>
              <a:rPr lang="en-US" dirty="0"/>
              <a:t>US Group (MZUNGUS!):</a:t>
            </a:r>
          </a:p>
          <a:p>
            <a:pPr marL="171450" indent="-171450">
              <a:buFont typeface="Arial" panose="020B0604020202020204" pitchFamily="34" charset="0"/>
              <a:buChar char="•"/>
            </a:pPr>
            <a:r>
              <a:rPr lang="en-US" dirty="0"/>
              <a:t>Andrew Roberts (Tampa, FL) – this was his 3rd time to Tanzania</a:t>
            </a:r>
          </a:p>
          <a:p>
            <a:pPr marL="171450" indent="-171450">
              <a:buFont typeface="Arial" panose="020B0604020202020204" pitchFamily="34" charset="0"/>
              <a:buChar char="•"/>
            </a:pPr>
            <a:r>
              <a:rPr lang="en-US" dirty="0"/>
              <a:t>Chad Brewer (Richmond, VA) – this was his 2nd time to Tanzania</a:t>
            </a:r>
          </a:p>
          <a:p>
            <a:pPr marL="171450" indent="-171450">
              <a:buFont typeface="Arial" panose="020B0604020202020204" pitchFamily="34" charset="0"/>
              <a:buChar char="•"/>
            </a:pPr>
            <a:r>
              <a:rPr lang="en-US" dirty="0"/>
              <a:t>Ed Smith (Paris, TN) – this was his 6th time to Tanzania</a:t>
            </a:r>
          </a:p>
          <a:p>
            <a:pPr marL="171450" indent="-171450">
              <a:buFont typeface="Arial" panose="020B0604020202020204" pitchFamily="34" charset="0"/>
              <a:buChar char="•"/>
            </a:pPr>
            <a:r>
              <a:rPr lang="en-US" dirty="0"/>
              <a:t>Nathan Morrison (Richmond, VA) – this was his 2nd time to Tanzania</a:t>
            </a:r>
          </a:p>
          <a:p>
            <a:pPr marL="171450" indent="-171450">
              <a:buFont typeface="Arial" panose="020B0604020202020204" pitchFamily="34" charset="0"/>
              <a:buChar char="•"/>
            </a:pPr>
            <a:r>
              <a:rPr lang="en-US" dirty="0"/>
              <a:t>Becky Morrison (Richmond, VA) – this was her 1st time to Tanzania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Translators:</a:t>
            </a:r>
          </a:p>
          <a:p>
            <a:pPr marL="171450" indent="-171450">
              <a:buFont typeface="Arial" panose="020B0604020202020204" pitchFamily="34" charset="0"/>
              <a:buChar char="•"/>
            </a:pPr>
            <a:r>
              <a:rPr lang="en-US" dirty="0"/>
              <a:t>Charles </a:t>
            </a:r>
            <a:r>
              <a:rPr lang="en-US" dirty="0" err="1"/>
              <a:t>Mwakalonge</a:t>
            </a:r>
            <a:r>
              <a:rPr lang="en-US" dirty="0"/>
              <a:t> (</a:t>
            </a:r>
            <a:r>
              <a:rPr lang="en-US" dirty="0" err="1"/>
              <a:t>Tunduru</a:t>
            </a:r>
            <a:r>
              <a:rPr lang="en-US" dirty="0"/>
              <a:t>, TZ) – We worked with him last year in Iringa. He traveled by bus for 12 hours to meet us in </a:t>
            </a:r>
            <a:r>
              <a:rPr lang="en-US" dirty="0" err="1"/>
              <a:t>Mbezi</a:t>
            </a:r>
            <a:r>
              <a:rPr lang="en-US" dirty="0"/>
              <a:t>!</a:t>
            </a:r>
          </a:p>
          <a:p>
            <a:pPr marL="171450" indent="-171450">
              <a:buFont typeface="Arial" panose="020B0604020202020204" pitchFamily="34" charset="0"/>
              <a:buChar char="•"/>
            </a:pPr>
            <a:r>
              <a:rPr lang="en-US" dirty="0"/>
              <a:t>Zuberi </a:t>
            </a:r>
            <a:r>
              <a:rPr lang="en-US" dirty="0" err="1"/>
              <a:t>Mwakyami</a:t>
            </a:r>
            <a:r>
              <a:rPr lang="en-US" dirty="0"/>
              <a:t> (</a:t>
            </a:r>
            <a:r>
              <a:rPr lang="en-US" dirty="0" err="1"/>
              <a:t>Mwanambya</a:t>
            </a:r>
            <a:r>
              <a:rPr lang="en-US" dirty="0"/>
              <a:t>, TZ)</a:t>
            </a:r>
          </a:p>
          <a:p>
            <a:pPr marL="0" indent="0">
              <a:buFont typeface="Arial" panose="020B0604020202020204" pitchFamily="34" charset="0"/>
              <a:buNone/>
            </a:pPr>
            <a:endParaRPr lang="en-US" dirty="0"/>
          </a:p>
          <a:p>
            <a:r>
              <a:rPr lang="en-US" dirty="0"/>
              <a:t>Our mission was to encourage saints and preachers to continue their work, to strengthen families, to be autonomous and independent from preacher training/Bible schools and American money.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2483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7842D7-C728-4EBD-982B-B8BE79E4DBB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xfrm>
            <a:off x="381000" y="4191238"/>
            <a:ext cx="6096000" cy="46553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 bring back Greetings from the churches of Christ at </a:t>
            </a:r>
            <a:r>
              <a:rPr lang="en-US" altLang="en-US" dirty="0" err="1">
                <a:latin typeface="Arial" panose="020B0604020202020204" pitchFamily="34" charset="0"/>
              </a:rPr>
              <a:t>Mbezi</a:t>
            </a:r>
            <a:r>
              <a:rPr lang="en-US" altLang="en-US" dirty="0">
                <a:latin typeface="Arial" panose="020B0604020202020204" pitchFamily="34" charset="0"/>
              </a:rPr>
              <a:t>, Tabata, </a:t>
            </a:r>
            <a:r>
              <a:rPr lang="en-US" altLang="en-US" dirty="0" err="1">
                <a:latin typeface="Arial" panose="020B0604020202020204" pitchFamily="34" charset="0"/>
              </a:rPr>
              <a:t>Chanika</a:t>
            </a:r>
            <a:r>
              <a:rPr lang="en-US" altLang="en-US" dirty="0">
                <a:latin typeface="Arial" panose="020B0604020202020204" pitchFamily="34" charset="0"/>
              </a:rPr>
              <a:t>, </a:t>
            </a:r>
            <a:r>
              <a:rPr lang="en-US" altLang="en-US" dirty="0" err="1">
                <a:latin typeface="Arial" panose="020B0604020202020204" pitchFamily="34" charset="0"/>
              </a:rPr>
              <a:t>Kizuiani</a:t>
            </a:r>
            <a:r>
              <a:rPr lang="en-US" altLang="en-US" dirty="0">
                <a:latin typeface="Arial" panose="020B0604020202020204" pitchFamily="34" charset="0"/>
              </a:rPr>
              <a:t>, </a:t>
            </a:r>
            <a:r>
              <a:rPr lang="en-US" altLang="en-US" dirty="0" err="1">
                <a:latin typeface="Arial" panose="020B0604020202020204" pitchFamily="34" charset="0"/>
              </a:rPr>
              <a:t>Mwanambya</a:t>
            </a:r>
            <a:r>
              <a:rPr lang="en-US" altLang="en-US" dirty="0">
                <a:latin typeface="Arial" panose="020B0604020202020204" pitchFamily="34" charset="0"/>
              </a:rPr>
              <a:t>, and </a:t>
            </a:r>
            <a:r>
              <a:rPr lang="en-US" altLang="en-US" dirty="0" err="1">
                <a:latin typeface="Arial" panose="020B0604020202020204" pitchFamily="34" charset="0"/>
              </a:rPr>
              <a:t>Kigugi</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 went bearing your greetings as well!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 thank you, the brethren here at Courthouse, for supporting Becky and I and helping to fund this overseas trip!</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 couldn’t have gone without your love and support!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While we stayed on the coast, a driver came every morning and drove us to the </a:t>
            </a:r>
            <a:r>
              <a:rPr lang="en-US" altLang="en-US" dirty="0" err="1">
                <a:latin typeface="Arial" panose="020B0604020202020204" pitchFamily="34" charset="0"/>
              </a:rPr>
              <a:t>Mbezi</a:t>
            </a:r>
            <a:r>
              <a:rPr lang="en-US" altLang="en-US" dirty="0">
                <a:latin typeface="Arial" panose="020B0604020202020204" pitchFamily="34" charset="0"/>
              </a:rPr>
              <a:t> church of Christ building. We would work with the brethren there for four days from Sunday September 10 – Wednesday September 13.</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left </a:t>
            </a:r>
            <a:r>
              <a:rPr lang="en-US" altLang="en-US" dirty="0" err="1">
                <a:latin typeface="Arial" panose="020B0604020202020204" pitchFamily="34" charset="0"/>
              </a:rPr>
              <a:t>Mbezi</a:t>
            </a:r>
            <a:r>
              <a:rPr lang="en-US" altLang="en-US" dirty="0">
                <a:latin typeface="Arial" panose="020B0604020202020204" pitchFamily="34" charset="0"/>
              </a:rPr>
              <a:t> on Thursday the 14</a:t>
            </a:r>
            <a:r>
              <a:rPr lang="en-US" altLang="en-US" baseline="30000" dirty="0">
                <a:latin typeface="Arial" panose="020B0604020202020204" pitchFamily="34" charset="0"/>
              </a:rPr>
              <a:t>th</a:t>
            </a:r>
            <a:r>
              <a:rPr lang="en-US" altLang="en-US" dirty="0">
                <a:latin typeface="Arial" panose="020B0604020202020204" pitchFamily="34" charset="0"/>
              </a:rPr>
              <a:t> and we visited and taught the brethren at Tabata</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Friday the 15</a:t>
            </a:r>
            <a:r>
              <a:rPr lang="en-US" altLang="en-US" baseline="30000" dirty="0">
                <a:latin typeface="Arial" panose="020B0604020202020204" pitchFamily="34" charset="0"/>
              </a:rPr>
              <a:t>th</a:t>
            </a:r>
            <a:r>
              <a:rPr lang="en-US" altLang="en-US" dirty="0">
                <a:latin typeface="Arial" panose="020B0604020202020204" pitchFamily="34" charset="0"/>
              </a:rPr>
              <a:t> we visited and taught the brethren at </a:t>
            </a:r>
            <a:r>
              <a:rPr lang="en-US" altLang="en-US" dirty="0" err="1">
                <a:latin typeface="Arial" panose="020B0604020202020204" pitchFamily="34" charset="0"/>
              </a:rPr>
              <a:t>Chanika</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Saturday the 16</a:t>
            </a:r>
            <a:r>
              <a:rPr lang="en-US" altLang="en-US" baseline="30000" dirty="0">
                <a:latin typeface="Arial" panose="020B0604020202020204" pitchFamily="34" charset="0"/>
              </a:rPr>
              <a:t>th</a:t>
            </a:r>
            <a:r>
              <a:rPr lang="en-US" altLang="en-US" dirty="0">
                <a:latin typeface="Arial" panose="020B0604020202020204" pitchFamily="34" charset="0"/>
              </a:rPr>
              <a:t> we visited and taught the brethren at </a:t>
            </a:r>
            <a:r>
              <a:rPr lang="en-US" altLang="en-US" dirty="0" err="1">
                <a:latin typeface="Arial" panose="020B0604020202020204" pitchFamily="34" charset="0"/>
              </a:rPr>
              <a:t>Kizuiani</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Sunday the 17</a:t>
            </a:r>
            <a:r>
              <a:rPr lang="en-US" altLang="en-US" baseline="30000" dirty="0">
                <a:latin typeface="Arial" panose="020B0604020202020204" pitchFamily="34" charset="0"/>
              </a:rPr>
              <a:t>th</a:t>
            </a:r>
            <a:r>
              <a:rPr lang="en-US" altLang="en-US" dirty="0">
                <a:latin typeface="Arial" panose="020B0604020202020204" pitchFamily="34" charset="0"/>
              </a:rPr>
              <a:t> we visited and taught the brethren at </a:t>
            </a:r>
            <a:r>
              <a:rPr lang="en-US" altLang="en-US" dirty="0" err="1">
                <a:latin typeface="Arial" panose="020B0604020202020204" pitchFamily="34" charset="0"/>
              </a:rPr>
              <a:t>Mwanambya</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Monday the 18</a:t>
            </a:r>
            <a:r>
              <a:rPr lang="en-US" altLang="en-US" baseline="30000" dirty="0">
                <a:latin typeface="Arial" panose="020B0604020202020204" pitchFamily="34" charset="0"/>
              </a:rPr>
              <a:t>th</a:t>
            </a:r>
            <a:r>
              <a:rPr lang="en-US" altLang="en-US" dirty="0">
                <a:latin typeface="Arial" panose="020B0604020202020204" pitchFamily="34" charset="0"/>
              </a:rPr>
              <a:t> we visited and taught the brethren at </a:t>
            </a:r>
            <a:r>
              <a:rPr lang="en-US" altLang="en-US" dirty="0" err="1">
                <a:latin typeface="Arial" panose="020B0604020202020204" pitchFamily="34" charset="0"/>
              </a:rPr>
              <a:t>Kingugi</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65427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2" y="4191238"/>
            <a:ext cx="6095999" cy="4655315"/>
          </a:xfrm>
        </p:spPr>
        <p:txBody>
          <a:bodyPr/>
          <a:lstStyle/>
          <a:p>
            <a:r>
              <a:rPr lang="en-US" dirty="0"/>
              <a:t>Timeline:</a:t>
            </a:r>
          </a:p>
          <a:p>
            <a:endParaRPr lang="en-US" dirty="0"/>
          </a:p>
          <a:p>
            <a:r>
              <a:rPr lang="en-US" dirty="0" err="1"/>
              <a:t>Mbezi</a:t>
            </a:r>
            <a:r>
              <a:rPr lang="en-US" dirty="0"/>
              <a:t> for four days from Sunday September 10 – Wednesday September 13: Family Workshop. All classes and lessons geared towards the family; roles of husbands and wives, children, parents</a:t>
            </a:r>
          </a:p>
          <a:p>
            <a:endParaRPr lang="en-US" dirty="0"/>
          </a:p>
          <a:p>
            <a:r>
              <a:rPr lang="en-US" dirty="0"/>
              <a:t>Sunday the 10th we assembled with them and taught classes during and after services. Me, Andrew, Chad and Ed taught the men and the husbands while Becky taught the women.</a:t>
            </a:r>
          </a:p>
          <a:p>
            <a:endParaRPr lang="en-US" dirty="0"/>
          </a:p>
          <a:p>
            <a:r>
              <a:rPr lang="en-US" dirty="0"/>
              <a:t>Monday the 11</a:t>
            </a:r>
            <a:r>
              <a:rPr lang="en-US" baseline="30000" dirty="0"/>
              <a:t>th</a:t>
            </a:r>
            <a:r>
              <a:rPr lang="en-US" dirty="0"/>
              <a:t> was mostly about the children! Classes for young single men on what to look for in a wife taught by Andrew, and the same for women looking for husbands taught by Becky.</a:t>
            </a:r>
          </a:p>
          <a:p>
            <a:endParaRPr lang="en-US" dirty="0"/>
          </a:p>
          <a:p>
            <a:r>
              <a:rPr lang="en-US" dirty="0"/>
              <a:t>Tuesday the 12</a:t>
            </a:r>
            <a:r>
              <a:rPr lang="en-US" baseline="30000" dirty="0"/>
              <a:t>th</a:t>
            </a:r>
            <a:r>
              <a:rPr lang="en-US" dirty="0"/>
              <a:t> Nate taught the men/husbands while Becky taught the women/wives. </a:t>
            </a:r>
          </a:p>
          <a:p>
            <a:endParaRPr lang="en-US" dirty="0"/>
          </a:p>
          <a:p>
            <a:r>
              <a:rPr lang="en-US" dirty="0"/>
              <a:t>Wednesday the 13</a:t>
            </a:r>
            <a:r>
              <a:rPr lang="en-US" baseline="30000" dirty="0"/>
              <a:t>th</a:t>
            </a:r>
            <a:r>
              <a:rPr lang="en-US" dirty="0"/>
              <a:t> we were split into three teams and went “Street Preaching” where we touched base with some people who had signed up for their correspondence course as well as any others who would talk with us. I was able to sit and study the One Church with a lady who said she was Lutheran but couldn’t find “Lutherans” in her Bible. She said she would go to hear more that following Sunday at the </a:t>
            </a:r>
            <a:r>
              <a:rPr lang="en-US" dirty="0" err="1"/>
              <a:t>Mbezi</a:t>
            </a:r>
            <a:r>
              <a:rPr lang="en-US" dirty="0"/>
              <a:t> congregation.</a:t>
            </a:r>
          </a:p>
          <a:p>
            <a:endParaRPr lang="en-US" dirty="0"/>
          </a:p>
          <a:p>
            <a:r>
              <a:rPr lang="en-US" dirty="0"/>
              <a:t>We left </a:t>
            </a:r>
            <a:r>
              <a:rPr lang="en-US" dirty="0" err="1"/>
              <a:t>Mbezi</a:t>
            </a:r>
            <a:r>
              <a:rPr lang="en-US" dirty="0"/>
              <a:t> on Thursday the 14th and we visited and taught the brethren at Tabata, a new congregation in Dar since last year and one that none of us had been to before. We were again split into classes for men and women, which Becky taught!</a:t>
            </a:r>
          </a:p>
          <a:p>
            <a:endParaRPr lang="en-US" dirty="0"/>
          </a:p>
          <a:p>
            <a:r>
              <a:rPr lang="en-US" dirty="0"/>
              <a:t>Friday the 15th we visited and taught the brethren at </a:t>
            </a:r>
            <a:r>
              <a:rPr lang="en-US" dirty="0" err="1"/>
              <a:t>Chanika</a:t>
            </a:r>
            <a:r>
              <a:rPr lang="en-US" dirty="0"/>
              <a:t>. They also split us into men and women’s classes, which Becky taught with her translator </a:t>
            </a:r>
            <a:r>
              <a:rPr lang="en-US" dirty="0" err="1"/>
              <a:t>Sherida</a:t>
            </a:r>
            <a:r>
              <a:rPr lang="en-US" dirty="0"/>
              <a:t> </a:t>
            </a:r>
            <a:r>
              <a:rPr lang="en-US" dirty="0" err="1"/>
              <a:t>Hongora</a:t>
            </a:r>
            <a:r>
              <a:rPr lang="en-US" dirty="0"/>
              <a:t>.</a:t>
            </a:r>
          </a:p>
          <a:p>
            <a:endParaRPr lang="en-US" dirty="0"/>
          </a:p>
          <a:p>
            <a:r>
              <a:rPr lang="en-US" dirty="0"/>
              <a:t>Saturday the 16th we visited and taught the brethren at </a:t>
            </a:r>
            <a:r>
              <a:rPr lang="en-US" dirty="0" err="1"/>
              <a:t>Kizuiani</a:t>
            </a:r>
            <a:r>
              <a:rPr lang="en-US" dirty="0"/>
              <a:t>. They also split us into men and women’s classes, which Becky taught with her translator </a:t>
            </a:r>
            <a:r>
              <a:rPr lang="en-US" dirty="0" err="1"/>
              <a:t>Sherida</a:t>
            </a:r>
            <a:r>
              <a:rPr lang="en-US" dirty="0"/>
              <a:t> </a:t>
            </a:r>
            <a:r>
              <a:rPr lang="en-US" dirty="0" err="1"/>
              <a:t>Hongora</a:t>
            </a:r>
            <a:r>
              <a:rPr lang="en-US" dirty="0"/>
              <a:t>. Happiness </a:t>
            </a:r>
            <a:r>
              <a:rPr lang="en-US" dirty="0" err="1"/>
              <a:t>Deusi</a:t>
            </a:r>
            <a:r>
              <a:rPr lang="en-US" dirty="0"/>
              <a:t> was baptized that day by Ed.</a:t>
            </a:r>
          </a:p>
          <a:p>
            <a:endParaRPr lang="en-US" dirty="0"/>
          </a:p>
          <a:p>
            <a:r>
              <a:rPr lang="en-US" dirty="0"/>
              <a:t>Sunday the 17th we visited and taught the brethren at </a:t>
            </a:r>
            <a:r>
              <a:rPr lang="en-US" dirty="0" err="1"/>
              <a:t>Mwanambya</a:t>
            </a:r>
            <a:r>
              <a:rPr lang="en-US" dirty="0"/>
              <a:t>. We were there for services, which we took part in, and then Becky taught the women. While that was happening Ed taught the young men, and a few of us walked nearly an hour to the crocodile and snake infested river to baptize Zuberi’s son, </a:t>
            </a:r>
            <a:r>
              <a:rPr lang="en-US" dirty="0" err="1"/>
              <a:t>Ambwene</a:t>
            </a:r>
            <a:r>
              <a:rPr lang="en-US" dirty="0"/>
              <a:t>. We didn’t see any crocs or snakes.</a:t>
            </a:r>
          </a:p>
          <a:p>
            <a:endParaRPr lang="en-US" dirty="0"/>
          </a:p>
          <a:p>
            <a:r>
              <a:rPr lang="en-US" dirty="0"/>
              <a:t>Monday the 18th we visited and taught the brethren at </a:t>
            </a:r>
            <a:r>
              <a:rPr lang="en-US" dirty="0" err="1"/>
              <a:t>Kingugi</a:t>
            </a:r>
            <a:r>
              <a:rPr lang="en-US" dirty="0"/>
              <a:t>. We were all together for the classes here. Later during the pictures </a:t>
            </a:r>
            <a:r>
              <a:rPr lang="en-US" dirty="0" err="1"/>
              <a:t>beign</a:t>
            </a:r>
            <a:r>
              <a:rPr lang="en-US" dirty="0"/>
              <a:t> taken, Becky was called, “Mama Mzungu” and all the ladies wanted a picture with her!</a:t>
            </a:r>
          </a:p>
          <a:p>
            <a:endParaRPr lang="en-US" dirty="0"/>
          </a:p>
          <a:p>
            <a:r>
              <a:rPr lang="en-US" dirty="0"/>
              <a:t>Tuesday the 19</a:t>
            </a:r>
            <a:r>
              <a:rPr lang="en-US" baseline="30000" dirty="0"/>
              <a:t>th</a:t>
            </a:r>
            <a:r>
              <a:rPr lang="en-US" dirty="0"/>
              <a:t> we were invited to conduct home Bible studies at two different houses. The first was at brother Godwin </a:t>
            </a:r>
            <a:r>
              <a:rPr lang="en-US" dirty="0" err="1"/>
              <a:t>Dihigo’s</a:t>
            </a:r>
            <a:r>
              <a:rPr lang="en-US" dirty="0"/>
              <a:t> house. He is the preacher at </a:t>
            </a:r>
            <a:r>
              <a:rPr lang="en-US" dirty="0" err="1"/>
              <a:t>Kizuiani</a:t>
            </a:r>
            <a:r>
              <a:rPr lang="en-US" dirty="0"/>
              <a:t>. The next was at brother Innocent Moshe’s house. He is an elder at the </a:t>
            </a:r>
            <a:r>
              <a:rPr lang="en-US" dirty="0" err="1"/>
              <a:t>Mbagala</a:t>
            </a:r>
            <a:r>
              <a:rPr lang="en-US" dirty="0"/>
              <a:t> congregation, a group we didn’t get to visit this trip. He extended an invitation to us for next time!</a:t>
            </a:r>
          </a:p>
          <a:p>
            <a:endParaRPr lang="en-US" dirty="0"/>
          </a:p>
          <a:p>
            <a:r>
              <a:rPr lang="en-US" dirty="0"/>
              <a:t>Wednesday was a type of “day off” although it didn’t feel like it. We said farewell to Ed. Then we did some shopping and spent the afternoon and early evening with brother Zuberi’s family at his house in </a:t>
            </a:r>
            <a:r>
              <a:rPr lang="en-US" dirty="0" err="1"/>
              <a:t>Mwanambya</a:t>
            </a:r>
            <a:r>
              <a:rPr lang="en-US" dirty="0"/>
              <a:t>.</a:t>
            </a:r>
          </a:p>
          <a:p>
            <a:endParaRPr lang="en-US" dirty="0"/>
          </a:p>
        </p:txBody>
      </p:sp>
      <p:sp>
        <p:nvSpPr>
          <p:cNvPr id="4" name="Slide Number Placeholder 3"/>
          <p:cNvSpPr>
            <a:spLocks noGrp="1"/>
          </p:cNvSpPr>
          <p:nvPr>
            <p:ph type="sldNum" sz="quarter" idx="5"/>
          </p:nvPr>
        </p:nvSpPr>
        <p:spPr/>
        <p:txBody>
          <a:bodyPr/>
          <a:lstStyle/>
          <a:p>
            <a:fld id="{C6F247E4-8404-2A4F-B09E-5A8B6BAD8F95}" type="slidenum">
              <a:rPr lang="en-US" smtClean="0"/>
              <a:t>9</a:t>
            </a:fld>
            <a:endParaRPr lang="en-US" dirty="0"/>
          </a:p>
        </p:txBody>
      </p:sp>
    </p:spTree>
    <p:extLst>
      <p:ext uri="{BB962C8B-B14F-4D97-AF65-F5344CB8AC3E}">
        <p14:creationId xmlns:p14="http://schemas.microsoft.com/office/powerpoint/2010/main" val="3863115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ctr">
            <a:normAutofit/>
          </a:bodyPr>
          <a:lstStyle>
            <a:lvl1pPr algn="ctr">
              <a:defRPr sz="4800" b="1"/>
            </a:lvl1pPr>
          </a:lstStyle>
          <a:p>
            <a:r>
              <a:rPr lang="en-US" dirty="0"/>
              <a:t>Click to add title</a:t>
            </a:r>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“We Need Preachers, NOT Missionaries”</a:t>
            </a:r>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5" name="Group 4" descr="Map of Africa"/>
          <p:cNvGrpSpPr/>
          <p:nvPr/>
        </p:nvGrpSpPr>
        <p:grpSpPr bwMode="gray">
          <a:xfrm>
            <a:off x="6191275" y="-10886"/>
            <a:ext cx="5997550" cy="6234113"/>
            <a:chOff x="6189663" y="3175"/>
            <a:chExt cx="5995988" cy="6234113"/>
          </a:xfrm>
        </p:grpSpPr>
        <p:sp>
          <p:nvSpPr>
            <p:cNvPr id="6" name="Freeform 5"/>
            <p:cNvSpPr>
              <a:spLocks/>
            </p:cNvSpPr>
            <p:nvPr/>
          </p:nvSpPr>
          <p:spPr bwMode="gray">
            <a:xfrm>
              <a:off x="7243763" y="25400"/>
              <a:ext cx="15875" cy="12700"/>
            </a:xfrm>
            <a:custGeom>
              <a:avLst/>
              <a:gdLst>
                <a:gd name="T0" fmla="*/ 3 w 5"/>
                <a:gd name="T1" fmla="*/ 3 h 4"/>
                <a:gd name="T2" fmla="*/ 4 w 5"/>
                <a:gd name="T3" fmla="*/ 3 h 4"/>
                <a:gd name="T4" fmla="*/ 5 w 5"/>
                <a:gd name="T5" fmla="*/ 1 h 4"/>
                <a:gd name="T6" fmla="*/ 1 w 5"/>
                <a:gd name="T7" fmla="*/ 0 h 4"/>
                <a:gd name="T8" fmla="*/ 1 w 5"/>
                <a:gd name="T9" fmla="*/ 2 h 4"/>
                <a:gd name="T10" fmla="*/ 3 w 5"/>
                <a:gd name="T11" fmla="*/ 3 h 4"/>
              </a:gdLst>
              <a:ahLst/>
              <a:cxnLst>
                <a:cxn ang="0">
                  <a:pos x="T0" y="T1"/>
                </a:cxn>
                <a:cxn ang="0">
                  <a:pos x="T2" y="T3"/>
                </a:cxn>
                <a:cxn ang="0">
                  <a:pos x="T4" y="T5"/>
                </a:cxn>
                <a:cxn ang="0">
                  <a:pos x="T6" y="T7"/>
                </a:cxn>
                <a:cxn ang="0">
                  <a:pos x="T8" y="T9"/>
                </a:cxn>
                <a:cxn ang="0">
                  <a:pos x="T10" y="T11"/>
                </a:cxn>
              </a:cxnLst>
              <a:rect l="0" t="0" r="r" b="b"/>
              <a:pathLst>
                <a:path w="5" h="4">
                  <a:moveTo>
                    <a:pt x="3" y="3"/>
                  </a:moveTo>
                  <a:cubicBezTo>
                    <a:pt x="3" y="3"/>
                    <a:pt x="3" y="4"/>
                    <a:pt x="4" y="3"/>
                  </a:cubicBezTo>
                  <a:cubicBezTo>
                    <a:pt x="4" y="3"/>
                    <a:pt x="5" y="1"/>
                    <a:pt x="5" y="1"/>
                  </a:cubicBezTo>
                  <a:cubicBezTo>
                    <a:pt x="4" y="0"/>
                    <a:pt x="2" y="0"/>
                    <a:pt x="1" y="0"/>
                  </a:cubicBezTo>
                  <a:cubicBezTo>
                    <a:pt x="0" y="1"/>
                    <a:pt x="0" y="2"/>
                    <a:pt x="1" y="2"/>
                  </a:cubicBezTo>
                  <a:cubicBezTo>
                    <a:pt x="2" y="2"/>
                    <a:pt x="2" y="2"/>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 name="Freeform 6"/>
            <p:cNvSpPr>
              <a:spLocks/>
            </p:cNvSpPr>
            <p:nvPr/>
          </p:nvSpPr>
          <p:spPr bwMode="gray">
            <a:xfrm>
              <a:off x="7221538" y="3175"/>
              <a:ext cx="9525" cy="9525"/>
            </a:xfrm>
            <a:custGeom>
              <a:avLst/>
              <a:gdLst>
                <a:gd name="T0" fmla="*/ 1 w 3"/>
                <a:gd name="T1" fmla="*/ 2 h 3"/>
                <a:gd name="T2" fmla="*/ 2 w 3"/>
                <a:gd name="T3" fmla="*/ 0 h 3"/>
                <a:gd name="T4" fmla="*/ 1 w 3"/>
                <a:gd name="T5" fmla="*/ 2 h 3"/>
              </a:gdLst>
              <a:ahLst/>
              <a:cxnLst>
                <a:cxn ang="0">
                  <a:pos x="T0" y="T1"/>
                </a:cxn>
                <a:cxn ang="0">
                  <a:pos x="T2" y="T3"/>
                </a:cxn>
                <a:cxn ang="0">
                  <a:pos x="T4" y="T5"/>
                </a:cxn>
              </a:cxnLst>
              <a:rect l="0" t="0" r="r" b="b"/>
              <a:pathLst>
                <a:path w="3" h="3">
                  <a:moveTo>
                    <a:pt x="1" y="2"/>
                  </a:moveTo>
                  <a:cubicBezTo>
                    <a:pt x="2" y="2"/>
                    <a:pt x="3" y="0"/>
                    <a:pt x="2" y="0"/>
                  </a:cubicBezTo>
                  <a:cubicBezTo>
                    <a:pt x="1" y="0"/>
                    <a:pt x="0" y="3"/>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9" name="Freeform 8"/>
            <p:cNvSpPr>
              <a:spLocks/>
            </p:cNvSpPr>
            <p:nvPr/>
          </p:nvSpPr>
          <p:spPr bwMode="gray">
            <a:xfrm>
              <a:off x="8256588" y="955675"/>
              <a:ext cx="225425" cy="130175"/>
            </a:xfrm>
            <a:custGeom>
              <a:avLst/>
              <a:gdLst>
                <a:gd name="T0" fmla="*/ 64 w 71"/>
                <a:gd name="T1" fmla="*/ 10 h 41"/>
                <a:gd name="T2" fmla="*/ 68 w 71"/>
                <a:gd name="T3" fmla="*/ 3 h 41"/>
                <a:gd name="T4" fmla="*/ 71 w 71"/>
                <a:gd name="T5" fmla="*/ 0 h 41"/>
                <a:gd name="T6" fmla="*/ 63 w 71"/>
                <a:gd name="T7" fmla="*/ 2 h 41"/>
                <a:gd name="T8" fmla="*/ 54 w 71"/>
                <a:gd name="T9" fmla="*/ 4 h 41"/>
                <a:gd name="T10" fmla="*/ 47 w 71"/>
                <a:gd name="T11" fmla="*/ 5 h 41"/>
                <a:gd name="T12" fmla="*/ 40 w 71"/>
                <a:gd name="T13" fmla="*/ 6 h 41"/>
                <a:gd name="T14" fmla="*/ 32 w 71"/>
                <a:gd name="T15" fmla="*/ 5 h 41"/>
                <a:gd name="T16" fmla="*/ 25 w 71"/>
                <a:gd name="T17" fmla="*/ 4 h 41"/>
                <a:gd name="T18" fmla="*/ 21 w 71"/>
                <a:gd name="T19" fmla="*/ 2 h 41"/>
                <a:gd name="T20" fmla="*/ 17 w 71"/>
                <a:gd name="T21" fmla="*/ 2 h 41"/>
                <a:gd name="T22" fmla="*/ 9 w 71"/>
                <a:gd name="T23" fmla="*/ 4 h 41"/>
                <a:gd name="T24" fmla="*/ 6 w 71"/>
                <a:gd name="T25" fmla="*/ 4 h 41"/>
                <a:gd name="T26" fmla="*/ 1 w 71"/>
                <a:gd name="T27" fmla="*/ 10 h 41"/>
                <a:gd name="T28" fmla="*/ 4 w 71"/>
                <a:gd name="T29" fmla="*/ 15 h 41"/>
                <a:gd name="T30" fmla="*/ 6 w 71"/>
                <a:gd name="T31" fmla="*/ 19 h 41"/>
                <a:gd name="T32" fmla="*/ 12 w 71"/>
                <a:gd name="T33" fmla="*/ 17 h 41"/>
                <a:gd name="T34" fmla="*/ 16 w 71"/>
                <a:gd name="T35" fmla="*/ 19 h 41"/>
                <a:gd name="T36" fmla="*/ 24 w 71"/>
                <a:gd name="T37" fmla="*/ 23 h 41"/>
                <a:gd name="T38" fmla="*/ 32 w 71"/>
                <a:gd name="T39" fmla="*/ 27 h 41"/>
                <a:gd name="T40" fmla="*/ 35 w 71"/>
                <a:gd name="T41" fmla="*/ 29 h 41"/>
                <a:gd name="T42" fmla="*/ 45 w 71"/>
                <a:gd name="T43" fmla="*/ 35 h 41"/>
                <a:gd name="T44" fmla="*/ 47 w 71"/>
                <a:gd name="T45" fmla="*/ 38 h 41"/>
                <a:gd name="T46" fmla="*/ 54 w 71"/>
                <a:gd name="T47" fmla="*/ 39 h 41"/>
                <a:gd name="T48" fmla="*/ 60 w 71"/>
                <a:gd name="T49" fmla="*/ 40 h 41"/>
                <a:gd name="T50" fmla="*/ 60 w 71"/>
                <a:gd name="T51" fmla="*/ 36 h 41"/>
                <a:gd name="T52" fmla="*/ 62 w 71"/>
                <a:gd name="T53" fmla="*/ 32 h 41"/>
                <a:gd name="T54" fmla="*/ 63 w 71"/>
                <a:gd name="T55" fmla="*/ 30 h 41"/>
                <a:gd name="T56" fmla="*/ 61 w 71"/>
                <a:gd name="T57" fmla="*/ 27 h 41"/>
                <a:gd name="T58" fmla="*/ 59 w 71"/>
                <a:gd name="T59" fmla="*/ 24 h 41"/>
                <a:gd name="T60" fmla="*/ 59 w 71"/>
                <a:gd name="T61" fmla="*/ 19 h 41"/>
                <a:gd name="T62" fmla="*/ 61 w 71"/>
                <a:gd name="T6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41">
                  <a:moveTo>
                    <a:pt x="63" y="12"/>
                  </a:moveTo>
                  <a:cubicBezTo>
                    <a:pt x="63" y="11"/>
                    <a:pt x="63" y="11"/>
                    <a:pt x="64" y="10"/>
                  </a:cubicBezTo>
                  <a:cubicBezTo>
                    <a:pt x="64" y="9"/>
                    <a:pt x="64" y="8"/>
                    <a:pt x="66" y="7"/>
                  </a:cubicBezTo>
                  <a:cubicBezTo>
                    <a:pt x="67" y="6"/>
                    <a:pt x="67" y="4"/>
                    <a:pt x="68" y="3"/>
                  </a:cubicBezTo>
                  <a:cubicBezTo>
                    <a:pt x="68" y="2"/>
                    <a:pt x="69" y="2"/>
                    <a:pt x="70" y="1"/>
                  </a:cubicBezTo>
                  <a:cubicBezTo>
                    <a:pt x="70" y="1"/>
                    <a:pt x="71" y="1"/>
                    <a:pt x="71" y="0"/>
                  </a:cubicBezTo>
                  <a:cubicBezTo>
                    <a:pt x="70" y="0"/>
                    <a:pt x="68" y="0"/>
                    <a:pt x="67" y="0"/>
                  </a:cubicBezTo>
                  <a:cubicBezTo>
                    <a:pt x="65" y="0"/>
                    <a:pt x="64" y="2"/>
                    <a:pt x="63" y="2"/>
                  </a:cubicBezTo>
                  <a:cubicBezTo>
                    <a:pt x="61" y="2"/>
                    <a:pt x="60" y="1"/>
                    <a:pt x="58" y="2"/>
                  </a:cubicBezTo>
                  <a:cubicBezTo>
                    <a:pt x="57" y="4"/>
                    <a:pt x="56" y="4"/>
                    <a:pt x="54" y="4"/>
                  </a:cubicBezTo>
                  <a:cubicBezTo>
                    <a:pt x="53" y="4"/>
                    <a:pt x="52" y="3"/>
                    <a:pt x="50" y="3"/>
                  </a:cubicBezTo>
                  <a:cubicBezTo>
                    <a:pt x="49" y="3"/>
                    <a:pt x="48" y="4"/>
                    <a:pt x="47" y="5"/>
                  </a:cubicBezTo>
                  <a:cubicBezTo>
                    <a:pt x="47" y="5"/>
                    <a:pt x="46" y="5"/>
                    <a:pt x="45" y="6"/>
                  </a:cubicBezTo>
                  <a:cubicBezTo>
                    <a:pt x="43" y="7"/>
                    <a:pt x="41" y="7"/>
                    <a:pt x="40" y="6"/>
                  </a:cubicBezTo>
                  <a:cubicBezTo>
                    <a:pt x="38" y="6"/>
                    <a:pt x="37" y="5"/>
                    <a:pt x="35" y="5"/>
                  </a:cubicBezTo>
                  <a:cubicBezTo>
                    <a:pt x="34" y="5"/>
                    <a:pt x="33" y="6"/>
                    <a:pt x="32" y="5"/>
                  </a:cubicBezTo>
                  <a:cubicBezTo>
                    <a:pt x="31" y="5"/>
                    <a:pt x="31" y="4"/>
                    <a:pt x="30" y="4"/>
                  </a:cubicBezTo>
                  <a:cubicBezTo>
                    <a:pt x="28" y="4"/>
                    <a:pt x="27" y="4"/>
                    <a:pt x="25" y="4"/>
                  </a:cubicBezTo>
                  <a:cubicBezTo>
                    <a:pt x="24" y="4"/>
                    <a:pt x="23" y="4"/>
                    <a:pt x="23" y="3"/>
                  </a:cubicBezTo>
                  <a:cubicBezTo>
                    <a:pt x="22" y="3"/>
                    <a:pt x="22" y="2"/>
                    <a:pt x="21" y="2"/>
                  </a:cubicBezTo>
                  <a:cubicBezTo>
                    <a:pt x="21" y="1"/>
                    <a:pt x="20" y="1"/>
                    <a:pt x="19" y="1"/>
                  </a:cubicBezTo>
                  <a:cubicBezTo>
                    <a:pt x="19" y="2"/>
                    <a:pt x="18" y="2"/>
                    <a:pt x="17" y="2"/>
                  </a:cubicBezTo>
                  <a:cubicBezTo>
                    <a:pt x="16" y="3"/>
                    <a:pt x="15" y="4"/>
                    <a:pt x="14" y="5"/>
                  </a:cubicBezTo>
                  <a:cubicBezTo>
                    <a:pt x="12" y="5"/>
                    <a:pt x="10" y="5"/>
                    <a:pt x="9" y="4"/>
                  </a:cubicBezTo>
                  <a:cubicBezTo>
                    <a:pt x="9" y="3"/>
                    <a:pt x="9" y="2"/>
                    <a:pt x="8" y="2"/>
                  </a:cubicBezTo>
                  <a:cubicBezTo>
                    <a:pt x="7" y="2"/>
                    <a:pt x="6" y="3"/>
                    <a:pt x="6" y="4"/>
                  </a:cubicBezTo>
                  <a:cubicBezTo>
                    <a:pt x="5" y="5"/>
                    <a:pt x="5" y="6"/>
                    <a:pt x="4" y="7"/>
                  </a:cubicBezTo>
                  <a:cubicBezTo>
                    <a:pt x="3" y="8"/>
                    <a:pt x="1" y="9"/>
                    <a:pt x="1" y="10"/>
                  </a:cubicBezTo>
                  <a:cubicBezTo>
                    <a:pt x="0" y="12"/>
                    <a:pt x="2" y="12"/>
                    <a:pt x="3" y="13"/>
                  </a:cubicBezTo>
                  <a:cubicBezTo>
                    <a:pt x="4" y="14"/>
                    <a:pt x="4" y="14"/>
                    <a:pt x="4" y="15"/>
                  </a:cubicBezTo>
                  <a:cubicBezTo>
                    <a:pt x="4" y="16"/>
                    <a:pt x="5" y="16"/>
                    <a:pt x="5" y="17"/>
                  </a:cubicBezTo>
                  <a:cubicBezTo>
                    <a:pt x="6" y="18"/>
                    <a:pt x="5" y="18"/>
                    <a:pt x="6" y="19"/>
                  </a:cubicBezTo>
                  <a:cubicBezTo>
                    <a:pt x="7" y="20"/>
                    <a:pt x="9" y="17"/>
                    <a:pt x="10" y="16"/>
                  </a:cubicBezTo>
                  <a:cubicBezTo>
                    <a:pt x="11" y="16"/>
                    <a:pt x="12" y="17"/>
                    <a:pt x="12" y="17"/>
                  </a:cubicBezTo>
                  <a:cubicBezTo>
                    <a:pt x="13" y="17"/>
                    <a:pt x="13" y="18"/>
                    <a:pt x="14" y="18"/>
                  </a:cubicBezTo>
                  <a:cubicBezTo>
                    <a:pt x="14" y="19"/>
                    <a:pt x="15" y="19"/>
                    <a:pt x="16" y="19"/>
                  </a:cubicBezTo>
                  <a:cubicBezTo>
                    <a:pt x="17" y="19"/>
                    <a:pt x="18" y="21"/>
                    <a:pt x="19" y="21"/>
                  </a:cubicBezTo>
                  <a:cubicBezTo>
                    <a:pt x="21" y="22"/>
                    <a:pt x="23" y="22"/>
                    <a:pt x="24" y="23"/>
                  </a:cubicBezTo>
                  <a:cubicBezTo>
                    <a:pt x="26" y="23"/>
                    <a:pt x="26" y="25"/>
                    <a:pt x="28" y="26"/>
                  </a:cubicBezTo>
                  <a:cubicBezTo>
                    <a:pt x="29" y="26"/>
                    <a:pt x="31" y="25"/>
                    <a:pt x="32" y="27"/>
                  </a:cubicBezTo>
                  <a:cubicBezTo>
                    <a:pt x="32" y="27"/>
                    <a:pt x="33" y="28"/>
                    <a:pt x="33" y="28"/>
                  </a:cubicBezTo>
                  <a:cubicBezTo>
                    <a:pt x="34" y="29"/>
                    <a:pt x="34" y="29"/>
                    <a:pt x="35" y="29"/>
                  </a:cubicBezTo>
                  <a:cubicBezTo>
                    <a:pt x="38" y="30"/>
                    <a:pt x="40" y="30"/>
                    <a:pt x="43" y="32"/>
                  </a:cubicBezTo>
                  <a:cubicBezTo>
                    <a:pt x="44" y="33"/>
                    <a:pt x="44" y="34"/>
                    <a:pt x="45" y="35"/>
                  </a:cubicBezTo>
                  <a:cubicBezTo>
                    <a:pt x="45" y="36"/>
                    <a:pt x="46" y="36"/>
                    <a:pt x="46" y="37"/>
                  </a:cubicBezTo>
                  <a:cubicBezTo>
                    <a:pt x="46" y="38"/>
                    <a:pt x="47" y="38"/>
                    <a:pt x="47" y="38"/>
                  </a:cubicBezTo>
                  <a:cubicBezTo>
                    <a:pt x="49" y="39"/>
                    <a:pt x="51" y="38"/>
                    <a:pt x="52" y="39"/>
                  </a:cubicBezTo>
                  <a:cubicBezTo>
                    <a:pt x="53" y="39"/>
                    <a:pt x="53" y="39"/>
                    <a:pt x="54" y="39"/>
                  </a:cubicBezTo>
                  <a:cubicBezTo>
                    <a:pt x="56" y="40"/>
                    <a:pt x="57" y="39"/>
                    <a:pt x="59" y="40"/>
                  </a:cubicBezTo>
                  <a:cubicBezTo>
                    <a:pt x="59" y="40"/>
                    <a:pt x="59" y="41"/>
                    <a:pt x="60" y="40"/>
                  </a:cubicBezTo>
                  <a:cubicBezTo>
                    <a:pt x="60" y="40"/>
                    <a:pt x="60" y="39"/>
                    <a:pt x="60" y="38"/>
                  </a:cubicBezTo>
                  <a:cubicBezTo>
                    <a:pt x="60" y="38"/>
                    <a:pt x="58" y="36"/>
                    <a:pt x="60" y="36"/>
                  </a:cubicBezTo>
                  <a:cubicBezTo>
                    <a:pt x="61" y="36"/>
                    <a:pt x="62" y="36"/>
                    <a:pt x="62" y="35"/>
                  </a:cubicBezTo>
                  <a:cubicBezTo>
                    <a:pt x="62" y="34"/>
                    <a:pt x="60" y="32"/>
                    <a:pt x="62" y="32"/>
                  </a:cubicBezTo>
                  <a:cubicBezTo>
                    <a:pt x="62" y="32"/>
                    <a:pt x="63" y="32"/>
                    <a:pt x="63" y="32"/>
                  </a:cubicBezTo>
                  <a:cubicBezTo>
                    <a:pt x="64" y="32"/>
                    <a:pt x="64" y="31"/>
                    <a:pt x="63" y="30"/>
                  </a:cubicBezTo>
                  <a:cubicBezTo>
                    <a:pt x="63" y="30"/>
                    <a:pt x="63" y="29"/>
                    <a:pt x="62" y="29"/>
                  </a:cubicBezTo>
                  <a:cubicBezTo>
                    <a:pt x="62" y="28"/>
                    <a:pt x="62" y="28"/>
                    <a:pt x="61" y="27"/>
                  </a:cubicBezTo>
                  <a:cubicBezTo>
                    <a:pt x="61" y="26"/>
                    <a:pt x="61" y="26"/>
                    <a:pt x="61" y="25"/>
                  </a:cubicBezTo>
                  <a:cubicBezTo>
                    <a:pt x="60" y="25"/>
                    <a:pt x="59" y="25"/>
                    <a:pt x="59" y="24"/>
                  </a:cubicBezTo>
                  <a:cubicBezTo>
                    <a:pt x="59" y="24"/>
                    <a:pt x="59" y="22"/>
                    <a:pt x="59" y="22"/>
                  </a:cubicBezTo>
                  <a:cubicBezTo>
                    <a:pt x="59" y="21"/>
                    <a:pt x="59" y="20"/>
                    <a:pt x="59" y="19"/>
                  </a:cubicBezTo>
                  <a:cubicBezTo>
                    <a:pt x="60" y="19"/>
                    <a:pt x="61" y="19"/>
                    <a:pt x="61" y="18"/>
                  </a:cubicBezTo>
                  <a:cubicBezTo>
                    <a:pt x="61" y="17"/>
                    <a:pt x="61" y="16"/>
                    <a:pt x="61" y="15"/>
                  </a:cubicBezTo>
                  <a:cubicBezTo>
                    <a:pt x="61" y="14"/>
                    <a:pt x="62" y="13"/>
                    <a:pt x="63"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0" name="Freeform 9"/>
            <p:cNvSpPr>
              <a:spLocks/>
            </p:cNvSpPr>
            <p:nvPr/>
          </p:nvSpPr>
          <p:spPr bwMode="gray">
            <a:xfrm>
              <a:off x="7559675" y="817563"/>
              <a:ext cx="82550" cy="60325"/>
            </a:xfrm>
            <a:custGeom>
              <a:avLst/>
              <a:gdLst>
                <a:gd name="T0" fmla="*/ 19 w 26"/>
                <a:gd name="T1" fmla="*/ 0 h 19"/>
                <a:gd name="T2" fmla="*/ 17 w 26"/>
                <a:gd name="T3" fmla="*/ 0 h 19"/>
                <a:gd name="T4" fmla="*/ 13 w 26"/>
                <a:gd name="T5" fmla="*/ 2 h 19"/>
                <a:gd name="T6" fmla="*/ 9 w 26"/>
                <a:gd name="T7" fmla="*/ 5 h 19"/>
                <a:gd name="T8" fmla="*/ 3 w 26"/>
                <a:gd name="T9" fmla="*/ 8 h 19"/>
                <a:gd name="T10" fmla="*/ 3 w 26"/>
                <a:gd name="T11" fmla="*/ 11 h 19"/>
                <a:gd name="T12" fmla="*/ 8 w 26"/>
                <a:gd name="T13" fmla="*/ 12 h 19"/>
                <a:gd name="T14" fmla="*/ 10 w 26"/>
                <a:gd name="T15" fmla="*/ 15 h 19"/>
                <a:gd name="T16" fmla="*/ 12 w 26"/>
                <a:gd name="T17" fmla="*/ 16 h 19"/>
                <a:gd name="T18" fmla="*/ 13 w 26"/>
                <a:gd name="T19" fmla="*/ 18 h 19"/>
                <a:gd name="T20" fmla="*/ 18 w 26"/>
                <a:gd name="T21" fmla="*/ 17 h 19"/>
                <a:gd name="T22" fmla="*/ 21 w 26"/>
                <a:gd name="T23" fmla="*/ 14 h 19"/>
                <a:gd name="T24" fmla="*/ 24 w 26"/>
                <a:gd name="T25" fmla="*/ 10 h 19"/>
                <a:gd name="T26" fmla="*/ 25 w 26"/>
                <a:gd name="T27" fmla="*/ 6 h 19"/>
                <a:gd name="T28" fmla="*/ 21 w 26"/>
                <a:gd name="T29" fmla="*/ 6 h 19"/>
                <a:gd name="T30" fmla="*/ 19 w 26"/>
                <a:gd name="T31" fmla="*/ 4 h 19"/>
                <a:gd name="T32" fmla="*/ 19 w 26"/>
                <a:gd name="T33" fmla="*/ 2 h 19"/>
                <a:gd name="T34" fmla="*/ 19 w 26"/>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19" y="0"/>
                  </a:moveTo>
                  <a:cubicBezTo>
                    <a:pt x="19" y="0"/>
                    <a:pt x="18" y="0"/>
                    <a:pt x="17" y="0"/>
                  </a:cubicBezTo>
                  <a:cubicBezTo>
                    <a:pt x="16" y="0"/>
                    <a:pt x="14" y="1"/>
                    <a:pt x="13" y="2"/>
                  </a:cubicBezTo>
                  <a:cubicBezTo>
                    <a:pt x="12" y="3"/>
                    <a:pt x="10" y="4"/>
                    <a:pt x="9" y="5"/>
                  </a:cubicBezTo>
                  <a:cubicBezTo>
                    <a:pt x="7" y="6"/>
                    <a:pt x="5" y="7"/>
                    <a:pt x="3" y="8"/>
                  </a:cubicBezTo>
                  <a:cubicBezTo>
                    <a:pt x="2" y="9"/>
                    <a:pt x="0" y="11"/>
                    <a:pt x="3" y="11"/>
                  </a:cubicBezTo>
                  <a:cubicBezTo>
                    <a:pt x="4" y="12"/>
                    <a:pt x="6" y="11"/>
                    <a:pt x="8" y="12"/>
                  </a:cubicBezTo>
                  <a:cubicBezTo>
                    <a:pt x="9" y="12"/>
                    <a:pt x="8" y="15"/>
                    <a:pt x="10" y="15"/>
                  </a:cubicBezTo>
                  <a:cubicBezTo>
                    <a:pt x="10" y="16"/>
                    <a:pt x="11" y="16"/>
                    <a:pt x="12" y="16"/>
                  </a:cubicBezTo>
                  <a:cubicBezTo>
                    <a:pt x="12" y="17"/>
                    <a:pt x="13" y="17"/>
                    <a:pt x="13" y="18"/>
                  </a:cubicBezTo>
                  <a:cubicBezTo>
                    <a:pt x="15" y="19"/>
                    <a:pt x="16" y="18"/>
                    <a:pt x="18" y="17"/>
                  </a:cubicBezTo>
                  <a:cubicBezTo>
                    <a:pt x="20" y="17"/>
                    <a:pt x="21" y="16"/>
                    <a:pt x="21" y="14"/>
                  </a:cubicBezTo>
                  <a:cubicBezTo>
                    <a:pt x="22" y="12"/>
                    <a:pt x="23" y="11"/>
                    <a:pt x="24" y="10"/>
                  </a:cubicBezTo>
                  <a:cubicBezTo>
                    <a:pt x="26" y="9"/>
                    <a:pt x="26" y="7"/>
                    <a:pt x="25" y="6"/>
                  </a:cubicBezTo>
                  <a:cubicBezTo>
                    <a:pt x="24" y="5"/>
                    <a:pt x="22" y="5"/>
                    <a:pt x="21" y="6"/>
                  </a:cubicBezTo>
                  <a:cubicBezTo>
                    <a:pt x="20" y="6"/>
                    <a:pt x="19" y="6"/>
                    <a:pt x="19" y="4"/>
                  </a:cubicBezTo>
                  <a:cubicBezTo>
                    <a:pt x="19" y="4"/>
                    <a:pt x="19" y="3"/>
                    <a:pt x="19" y="2"/>
                  </a:cubicBezTo>
                  <a:cubicBezTo>
                    <a:pt x="19" y="2"/>
                    <a:pt x="20" y="1"/>
                    <a:pt x="19"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1" name="Freeform 10"/>
            <p:cNvSpPr>
              <a:spLocks/>
            </p:cNvSpPr>
            <p:nvPr/>
          </p:nvSpPr>
          <p:spPr bwMode="gray">
            <a:xfrm>
              <a:off x="7661275" y="808038"/>
              <a:ext cx="34925" cy="25400"/>
            </a:xfrm>
            <a:custGeom>
              <a:avLst/>
              <a:gdLst>
                <a:gd name="T0" fmla="*/ 5 w 11"/>
                <a:gd name="T1" fmla="*/ 5 h 8"/>
                <a:gd name="T2" fmla="*/ 6 w 11"/>
                <a:gd name="T3" fmla="*/ 5 h 8"/>
                <a:gd name="T4" fmla="*/ 9 w 11"/>
                <a:gd name="T5" fmla="*/ 7 h 8"/>
                <a:gd name="T6" fmla="*/ 11 w 11"/>
                <a:gd name="T7" fmla="*/ 6 h 8"/>
                <a:gd name="T8" fmla="*/ 11 w 11"/>
                <a:gd name="T9" fmla="*/ 4 h 8"/>
                <a:gd name="T10" fmla="*/ 10 w 11"/>
                <a:gd name="T11" fmla="*/ 2 h 8"/>
                <a:gd name="T12" fmla="*/ 9 w 11"/>
                <a:gd name="T13" fmla="*/ 1 h 8"/>
                <a:gd name="T14" fmla="*/ 7 w 11"/>
                <a:gd name="T15" fmla="*/ 1 h 8"/>
                <a:gd name="T16" fmla="*/ 3 w 11"/>
                <a:gd name="T17" fmla="*/ 0 h 8"/>
                <a:gd name="T18" fmla="*/ 1 w 11"/>
                <a:gd name="T19" fmla="*/ 2 h 8"/>
                <a:gd name="T20" fmla="*/ 3 w 11"/>
                <a:gd name="T21" fmla="*/ 3 h 8"/>
                <a:gd name="T22" fmla="*/ 5 w 11"/>
                <a:gd name="T2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8">
                  <a:moveTo>
                    <a:pt x="5" y="5"/>
                  </a:moveTo>
                  <a:cubicBezTo>
                    <a:pt x="5" y="5"/>
                    <a:pt x="6" y="5"/>
                    <a:pt x="6" y="5"/>
                  </a:cubicBezTo>
                  <a:cubicBezTo>
                    <a:pt x="7" y="5"/>
                    <a:pt x="9" y="6"/>
                    <a:pt x="9" y="7"/>
                  </a:cubicBezTo>
                  <a:cubicBezTo>
                    <a:pt x="10" y="8"/>
                    <a:pt x="11" y="7"/>
                    <a:pt x="11" y="6"/>
                  </a:cubicBezTo>
                  <a:cubicBezTo>
                    <a:pt x="11" y="5"/>
                    <a:pt x="11" y="4"/>
                    <a:pt x="11" y="4"/>
                  </a:cubicBezTo>
                  <a:cubicBezTo>
                    <a:pt x="11" y="3"/>
                    <a:pt x="10" y="3"/>
                    <a:pt x="10" y="2"/>
                  </a:cubicBezTo>
                  <a:cubicBezTo>
                    <a:pt x="10" y="1"/>
                    <a:pt x="10" y="1"/>
                    <a:pt x="9" y="1"/>
                  </a:cubicBezTo>
                  <a:cubicBezTo>
                    <a:pt x="9" y="0"/>
                    <a:pt x="8" y="1"/>
                    <a:pt x="7" y="1"/>
                  </a:cubicBezTo>
                  <a:cubicBezTo>
                    <a:pt x="5" y="1"/>
                    <a:pt x="4" y="0"/>
                    <a:pt x="3" y="0"/>
                  </a:cubicBezTo>
                  <a:cubicBezTo>
                    <a:pt x="2" y="0"/>
                    <a:pt x="0" y="1"/>
                    <a:pt x="1" y="2"/>
                  </a:cubicBezTo>
                  <a:cubicBezTo>
                    <a:pt x="1" y="3"/>
                    <a:pt x="2" y="3"/>
                    <a:pt x="3" y="3"/>
                  </a:cubicBezTo>
                  <a:cubicBezTo>
                    <a:pt x="4" y="4"/>
                    <a:pt x="4" y="4"/>
                    <a:pt x="5"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2" name="Freeform 11"/>
            <p:cNvSpPr>
              <a:spLocks/>
            </p:cNvSpPr>
            <p:nvPr/>
          </p:nvSpPr>
          <p:spPr bwMode="gray">
            <a:xfrm>
              <a:off x="7991475" y="563563"/>
              <a:ext cx="71438" cy="142875"/>
            </a:xfrm>
            <a:custGeom>
              <a:avLst/>
              <a:gdLst>
                <a:gd name="T0" fmla="*/ 14 w 23"/>
                <a:gd name="T1" fmla="*/ 9 h 45"/>
                <a:gd name="T2" fmla="*/ 9 w 23"/>
                <a:gd name="T3" fmla="*/ 10 h 45"/>
                <a:gd name="T4" fmla="*/ 6 w 23"/>
                <a:gd name="T5" fmla="*/ 13 h 45"/>
                <a:gd name="T6" fmla="*/ 2 w 23"/>
                <a:gd name="T7" fmla="*/ 15 h 45"/>
                <a:gd name="T8" fmla="*/ 0 w 23"/>
                <a:gd name="T9" fmla="*/ 19 h 45"/>
                <a:gd name="T10" fmla="*/ 1 w 23"/>
                <a:gd name="T11" fmla="*/ 23 h 45"/>
                <a:gd name="T12" fmla="*/ 1 w 23"/>
                <a:gd name="T13" fmla="*/ 28 h 45"/>
                <a:gd name="T14" fmla="*/ 5 w 23"/>
                <a:gd name="T15" fmla="*/ 30 h 45"/>
                <a:gd name="T16" fmla="*/ 3 w 23"/>
                <a:gd name="T17" fmla="*/ 33 h 45"/>
                <a:gd name="T18" fmla="*/ 5 w 23"/>
                <a:gd name="T19" fmla="*/ 36 h 45"/>
                <a:gd name="T20" fmla="*/ 5 w 23"/>
                <a:gd name="T21" fmla="*/ 38 h 45"/>
                <a:gd name="T22" fmla="*/ 6 w 23"/>
                <a:gd name="T23" fmla="*/ 39 h 45"/>
                <a:gd name="T24" fmla="*/ 9 w 23"/>
                <a:gd name="T25" fmla="*/ 42 h 45"/>
                <a:gd name="T26" fmla="*/ 11 w 23"/>
                <a:gd name="T27" fmla="*/ 43 h 45"/>
                <a:gd name="T28" fmla="*/ 13 w 23"/>
                <a:gd name="T29" fmla="*/ 44 h 45"/>
                <a:gd name="T30" fmla="*/ 14 w 23"/>
                <a:gd name="T31" fmla="*/ 45 h 45"/>
                <a:gd name="T32" fmla="*/ 15 w 23"/>
                <a:gd name="T33" fmla="*/ 43 h 45"/>
                <a:gd name="T34" fmla="*/ 16 w 23"/>
                <a:gd name="T35" fmla="*/ 39 h 45"/>
                <a:gd name="T36" fmla="*/ 18 w 23"/>
                <a:gd name="T37" fmla="*/ 35 h 45"/>
                <a:gd name="T38" fmla="*/ 19 w 23"/>
                <a:gd name="T39" fmla="*/ 31 h 45"/>
                <a:gd name="T40" fmla="*/ 20 w 23"/>
                <a:gd name="T41" fmla="*/ 29 h 45"/>
                <a:gd name="T42" fmla="*/ 20 w 23"/>
                <a:gd name="T43" fmla="*/ 26 h 45"/>
                <a:gd name="T44" fmla="*/ 22 w 23"/>
                <a:gd name="T45" fmla="*/ 23 h 45"/>
                <a:gd name="T46" fmla="*/ 23 w 23"/>
                <a:gd name="T47" fmla="*/ 19 h 45"/>
                <a:gd name="T48" fmla="*/ 22 w 23"/>
                <a:gd name="T49" fmla="*/ 15 h 45"/>
                <a:gd name="T50" fmla="*/ 22 w 23"/>
                <a:gd name="T51" fmla="*/ 10 h 45"/>
                <a:gd name="T52" fmla="*/ 22 w 23"/>
                <a:gd name="T53" fmla="*/ 8 h 45"/>
                <a:gd name="T54" fmla="*/ 21 w 23"/>
                <a:gd name="T55" fmla="*/ 6 h 45"/>
                <a:gd name="T56" fmla="*/ 20 w 23"/>
                <a:gd name="T57" fmla="*/ 2 h 45"/>
                <a:gd name="T58" fmla="*/ 19 w 23"/>
                <a:gd name="T59" fmla="*/ 1 h 45"/>
                <a:gd name="T60" fmla="*/ 18 w 23"/>
                <a:gd name="T61" fmla="*/ 0 h 45"/>
                <a:gd name="T62" fmla="*/ 18 w 23"/>
                <a:gd name="T63" fmla="*/ 2 h 45"/>
                <a:gd name="T64" fmla="*/ 17 w 23"/>
                <a:gd name="T65" fmla="*/ 8 h 45"/>
                <a:gd name="T66" fmla="*/ 14 w 23"/>
                <a:gd name="T6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45">
                  <a:moveTo>
                    <a:pt x="14" y="9"/>
                  </a:moveTo>
                  <a:cubicBezTo>
                    <a:pt x="12" y="9"/>
                    <a:pt x="10" y="9"/>
                    <a:pt x="9" y="10"/>
                  </a:cubicBezTo>
                  <a:cubicBezTo>
                    <a:pt x="8" y="11"/>
                    <a:pt x="7" y="12"/>
                    <a:pt x="6" y="13"/>
                  </a:cubicBezTo>
                  <a:cubicBezTo>
                    <a:pt x="5" y="14"/>
                    <a:pt x="4" y="15"/>
                    <a:pt x="2" y="15"/>
                  </a:cubicBezTo>
                  <a:cubicBezTo>
                    <a:pt x="1" y="16"/>
                    <a:pt x="0" y="17"/>
                    <a:pt x="0" y="19"/>
                  </a:cubicBezTo>
                  <a:cubicBezTo>
                    <a:pt x="0" y="21"/>
                    <a:pt x="1" y="22"/>
                    <a:pt x="1" y="23"/>
                  </a:cubicBezTo>
                  <a:cubicBezTo>
                    <a:pt x="1" y="25"/>
                    <a:pt x="1" y="26"/>
                    <a:pt x="1" y="28"/>
                  </a:cubicBezTo>
                  <a:cubicBezTo>
                    <a:pt x="2" y="30"/>
                    <a:pt x="4" y="28"/>
                    <a:pt x="5" y="30"/>
                  </a:cubicBezTo>
                  <a:cubicBezTo>
                    <a:pt x="5" y="32"/>
                    <a:pt x="4" y="33"/>
                    <a:pt x="3" y="33"/>
                  </a:cubicBezTo>
                  <a:cubicBezTo>
                    <a:pt x="2" y="35"/>
                    <a:pt x="4" y="35"/>
                    <a:pt x="5" y="36"/>
                  </a:cubicBezTo>
                  <a:cubicBezTo>
                    <a:pt x="6" y="36"/>
                    <a:pt x="5" y="37"/>
                    <a:pt x="5" y="38"/>
                  </a:cubicBezTo>
                  <a:cubicBezTo>
                    <a:pt x="5" y="39"/>
                    <a:pt x="6" y="39"/>
                    <a:pt x="6" y="39"/>
                  </a:cubicBezTo>
                  <a:cubicBezTo>
                    <a:pt x="7" y="40"/>
                    <a:pt x="8" y="41"/>
                    <a:pt x="9" y="42"/>
                  </a:cubicBezTo>
                  <a:cubicBezTo>
                    <a:pt x="11" y="42"/>
                    <a:pt x="10" y="42"/>
                    <a:pt x="11" y="43"/>
                  </a:cubicBezTo>
                  <a:cubicBezTo>
                    <a:pt x="12" y="43"/>
                    <a:pt x="12" y="43"/>
                    <a:pt x="13" y="44"/>
                  </a:cubicBezTo>
                  <a:cubicBezTo>
                    <a:pt x="14" y="44"/>
                    <a:pt x="14" y="45"/>
                    <a:pt x="14" y="45"/>
                  </a:cubicBezTo>
                  <a:cubicBezTo>
                    <a:pt x="15" y="45"/>
                    <a:pt x="15" y="44"/>
                    <a:pt x="15" y="43"/>
                  </a:cubicBezTo>
                  <a:cubicBezTo>
                    <a:pt x="16" y="42"/>
                    <a:pt x="16" y="40"/>
                    <a:pt x="16" y="39"/>
                  </a:cubicBezTo>
                  <a:cubicBezTo>
                    <a:pt x="16" y="37"/>
                    <a:pt x="17" y="36"/>
                    <a:pt x="18" y="35"/>
                  </a:cubicBezTo>
                  <a:cubicBezTo>
                    <a:pt x="18" y="34"/>
                    <a:pt x="18" y="32"/>
                    <a:pt x="19" y="31"/>
                  </a:cubicBezTo>
                  <a:cubicBezTo>
                    <a:pt x="19" y="30"/>
                    <a:pt x="20" y="29"/>
                    <a:pt x="20" y="29"/>
                  </a:cubicBezTo>
                  <a:cubicBezTo>
                    <a:pt x="20" y="28"/>
                    <a:pt x="20" y="27"/>
                    <a:pt x="20" y="26"/>
                  </a:cubicBezTo>
                  <a:cubicBezTo>
                    <a:pt x="21" y="25"/>
                    <a:pt x="21" y="24"/>
                    <a:pt x="22" y="23"/>
                  </a:cubicBezTo>
                  <a:cubicBezTo>
                    <a:pt x="23" y="22"/>
                    <a:pt x="23" y="21"/>
                    <a:pt x="23" y="19"/>
                  </a:cubicBezTo>
                  <a:cubicBezTo>
                    <a:pt x="23" y="18"/>
                    <a:pt x="23" y="16"/>
                    <a:pt x="22" y="15"/>
                  </a:cubicBezTo>
                  <a:cubicBezTo>
                    <a:pt x="22" y="13"/>
                    <a:pt x="22" y="12"/>
                    <a:pt x="22" y="10"/>
                  </a:cubicBezTo>
                  <a:cubicBezTo>
                    <a:pt x="22" y="9"/>
                    <a:pt x="22" y="8"/>
                    <a:pt x="22" y="8"/>
                  </a:cubicBezTo>
                  <a:cubicBezTo>
                    <a:pt x="22" y="7"/>
                    <a:pt x="21" y="6"/>
                    <a:pt x="21" y="6"/>
                  </a:cubicBezTo>
                  <a:cubicBezTo>
                    <a:pt x="20" y="4"/>
                    <a:pt x="21" y="3"/>
                    <a:pt x="20" y="2"/>
                  </a:cubicBezTo>
                  <a:cubicBezTo>
                    <a:pt x="19" y="1"/>
                    <a:pt x="19" y="1"/>
                    <a:pt x="19" y="1"/>
                  </a:cubicBezTo>
                  <a:cubicBezTo>
                    <a:pt x="18" y="1"/>
                    <a:pt x="19" y="0"/>
                    <a:pt x="18" y="0"/>
                  </a:cubicBezTo>
                  <a:cubicBezTo>
                    <a:pt x="17" y="0"/>
                    <a:pt x="18" y="2"/>
                    <a:pt x="18" y="2"/>
                  </a:cubicBezTo>
                  <a:cubicBezTo>
                    <a:pt x="18" y="4"/>
                    <a:pt x="18" y="6"/>
                    <a:pt x="17" y="8"/>
                  </a:cubicBezTo>
                  <a:cubicBezTo>
                    <a:pt x="16" y="9"/>
                    <a:pt x="15" y="9"/>
                    <a:pt x="14"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3" name="Freeform 12"/>
            <p:cNvSpPr>
              <a:spLocks/>
            </p:cNvSpPr>
            <p:nvPr/>
          </p:nvSpPr>
          <p:spPr bwMode="gray">
            <a:xfrm>
              <a:off x="7959725" y="712788"/>
              <a:ext cx="122238" cy="198438"/>
            </a:xfrm>
            <a:custGeom>
              <a:avLst/>
              <a:gdLst>
                <a:gd name="T0" fmla="*/ 0 w 39"/>
                <a:gd name="T1" fmla="*/ 17 h 63"/>
                <a:gd name="T2" fmla="*/ 3 w 39"/>
                <a:gd name="T3" fmla="*/ 17 h 63"/>
                <a:gd name="T4" fmla="*/ 6 w 39"/>
                <a:gd name="T5" fmla="*/ 18 h 63"/>
                <a:gd name="T6" fmla="*/ 7 w 39"/>
                <a:gd name="T7" fmla="*/ 21 h 63"/>
                <a:gd name="T8" fmla="*/ 8 w 39"/>
                <a:gd name="T9" fmla="*/ 24 h 63"/>
                <a:gd name="T10" fmla="*/ 7 w 39"/>
                <a:gd name="T11" fmla="*/ 30 h 63"/>
                <a:gd name="T12" fmla="*/ 7 w 39"/>
                <a:gd name="T13" fmla="*/ 34 h 63"/>
                <a:gd name="T14" fmla="*/ 7 w 39"/>
                <a:gd name="T15" fmla="*/ 36 h 63"/>
                <a:gd name="T16" fmla="*/ 9 w 39"/>
                <a:gd name="T17" fmla="*/ 38 h 63"/>
                <a:gd name="T18" fmla="*/ 8 w 39"/>
                <a:gd name="T19" fmla="*/ 45 h 63"/>
                <a:gd name="T20" fmla="*/ 6 w 39"/>
                <a:gd name="T21" fmla="*/ 47 h 63"/>
                <a:gd name="T22" fmla="*/ 6 w 39"/>
                <a:gd name="T23" fmla="*/ 51 h 63"/>
                <a:gd name="T24" fmla="*/ 7 w 39"/>
                <a:gd name="T25" fmla="*/ 56 h 63"/>
                <a:gd name="T26" fmla="*/ 10 w 39"/>
                <a:gd name="T27" fmla="*/ 58 h 63"/>
                <a:gd name="T28" fmla="*/ 12 w 39"/>
                <a:gd name="T29" fmla="*/ 60 h 63"/>
                <a:gd name="T30" fmla="*/ 20 w 39"/>
                <a:gd name="T31" fmla="*/ 57 h 63"/>
                <a:gd name="T32" fmla="*/ 20 w 39"/>
                <a:gd name="T33" fmla="*/ 54 h 63"/>
                <a:gd name="T34" fmla="*/ 26 w 39"/>
                <a:gd name="T35" fmla="*/ 53 h 63"/>
                <a:gd name="T36" fmla="*/ 29 w 39"/>
                <a:gd name="T37" fmla="*/ 55 h 63"/>
                <a:gd name="T38" fmla="*/ 31 w 39"/>
                <a:gd name="T39" fmla="*/ 54 h 63"/>
                <a:gd name="T40" fmla="*/ 32 w 39"/>
                <a:gd name="T41" fmla="*/ 51 h 63"/>
                <a:gd name="T42" fmla="*/ 32 w 39"/>
                <a:gd name="T43" fmla="*/ 48 h 63"/>
                <a:gd name="T44" fmla="*/ 34 w 39"/>
                <a:gd name="T45" fmla="*/ 41 h 63"/>
                <a:gd name="T46" fmla="*/ 35 w 39"/>
                <a:gd name="T47" fmla="*/ 38 h 63"/>
                <a:gd name="T48" fmla="*/ 35 w 39"/>
                <a:gd name="T49" fmla="*/ 35 h 63"/>
                <a:gd name="T50" fmla="*/ 36 w 39"/>
                <a:gd name="T51" fmla="*/ 31 h 63"/>
                <a:gd name="T52" fmla="*/ 37 w 39"/>
                <a:gd name="T53" fmla="*/ 28 h 63"/>
                <a:gd name="T54" fmla="*/ 37 w 39"/>
                <a:gd name="T55" fmla="*/ 24 h 63"/>
                <a:gd name="T56" fmla="*/ 38 w 39"/>
                <a:gd name="T57" fmla="*/ 21 h 63"/>
                <a:gd name="T58" fmla="*/ 36 w 39"/>
                <a:gd name="T59" fmla="*/ 15 h 63"/>
                <a:gd name="T60" fmla="*/ 33 w 39"/>
                <a:gd name="T61" fmla="*/ 10 h 63"/>
                <a:gd name="T62" fmla="*/ 31 w 39"/>
                <a:gd name="T63" fmla="*/ 8 h 63"/>
                <a:gd name="T64" fmla="*/ 32 w 39"/>
                <a:gd name="T65" fmla="*/ 5 h 63"/>
                <a:gd name="T66" fmla="*/ 27 w 39"/>
                <a:gd name="T67" fmla="*/ 2 h 63"/>
                <a:gd name="T68" fmla="*/ 25 w 39"/>
                <a:gd name="T69" fmla="*/ 0 h 63"/>
                <a:gd name="T70" fmla="*/ 23 w 39"/>
                <a:gd name="T71" fmla="*/ 2 h 63"/>
                <a:gd name="T72" fmla="*/ 18 w 39"/>
                <a:gd name="T73" fmla="*/ 6 h 63"/>
                <a:gd name="T74" fmla="*/ 13 w 39"/>
                <a:gd name="T75" fmla="*/ 11 h 63"/>
                <a:gd name="T76" fmla="*/ 9 w 39"/>
                <a:gd name="T77" fmla="*/ 10 h 63"/>
                <a:gd name="T78" fmla="*/ 6 w 39"/>
                <a:gd name="T79" fmla="*/ 10 h 63"/>
                <a:gd name="T80" fmla="*/ 4 w 39"/>
                <a:gd name="T81" fmla="*/ 8 h 63"/>
                <a:gd name="T82" fmla="*/ 2 w 39"/>
                <a:gd name="T83" fmla="*/ 10 h 63"/>
                <a:gd name="T84" fmla="*/ 2 w 39"/>
                <a:gd name="T85" fmla="*/ 14 h 63"/>
                <a:gd name="T86" fmla="*/ 0 w 39"/>
                <a:gd name="T87"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63">
                  <a:moveTo>
                    <a:pt x="0" y="17"/>
                  </a:moveTo>
                  <a:cubicBezTo>
                    <a:pt x="1" y="18"/>
                    <a:pt x="2" y="17"/>
                    <a:pt x="3" y="17"/>
                  </a:cubicBezTo>
                  <a:cubicBezTo>
                    <a:pt x="4" y="17"/>
                    <a:pt x="5" y="18"/>
                    <a:pt x="6" y="18"/>
                  </a:cubicBezTo>
                  <a:cubicBezTo>
                    <a:pt x="6" y="19"/>
                    <a:pt x="6" y="20"/>
                    <a:pt x="7" y="21"/>
                  </a:cubicBezTo>
                  <a:cubicBezTo>
                    <a:pt x="7" y="22"/>
                    <a:pt x="8" y="23"/>
                    <a:pt x="8" y="24"/>
                  </a:cubicBezTo>
                  <a:cubicBezTo>
                    <a:pt x="9" y="26"/>
                    <a:pt x="7" y="28"/>
                    <a:pt x="7" y="30"/>
                  </a:cubicBezTo>
                  <a:cubicBezTo>
                    <a:pt x="6" y="32"/>
                    <a:pt x="7" y="33"/>
                    <a:pt x="7" y="34"/>
                  </a:cubicBezTo>
                  <a:cubicBezTo>
                    <a:pt x="8" y="35"/>
                    <a:pt x="7" y="36"/>
                    <a:pt x="7" y="36"/>
                  </a:cubicBezTo>
                  <a:cubicBezTo>
                    <a:pt x="8" y="37"/>
                    <a:pt x="8" y="37"/>
                    <a:pt x="9" y="38"/>
                  </a:cubicBezTo>
                  <a:cubicBezTo>
                    <a:pt x="11" y="40"/>
                    <a:pt x="9" y="42"/>
                    <a:pt x="8" y="45"/>
                  </a:cubicBezTo>
                  <a:cubicBezTo>
                    <a:pt x="7" y="46"/>
                    <a:pt x="6" y="46"/>
                    <a:pt x="6" y="47"/>
                  </a:cubicBezTo>
                  <a:cubicBezTo>
                    <a:pt x="6" y="49"/>
                    <a:pt x="6" y="50"/>
                    <a:pt x="6" y="51"/>
                  </a:cubicBezTo>
                  <a:cubicBezTo>
                    <a:pt x="6" y="53"/>
                    <a:pt x="4" y="55"/>
                    <a:pt x="7" y="56"/>
                  </a:cubicBezTo>
                  <a:cubicBezTo>
                    <a:pt x="8" y="57"/>
                    <a:pt x="9" y="57"/>
                    <a:pt x="10" y="58"/>
                  </a:cubicBezTo>
                  <a:cubicBezTo>
                    <a:pt x="10" y="58"/>
                    <a:pt x="11" y="59"/>
                    <a:pt x="12" y="60"/>
                  </a:cubicBezTo>
                  <a:cubicBezTo>
                    <a:pt x="15" y="63"/>
                    <a:pt x="18" y="60"/>
                    <a:pt x="20" y="57"/>
                  </a:cubicBezTo>
                  <a:cubicBezTo>
                    <a:pt x="21" y="56"/>
                    <a:pt x="20" y="55"/>
                    <a:pt x="20" y="54"/>
                  </a:cubicBezTo>
                  <a:cubicBezTo>
                    <a:pt x="21" y="51"/>
                    <a:pt x="25" y="53"/>
                    <a:pt x="26" y="53"/>
                  </a:cubicBezTo>
                  <a:cubicBezTo>
                    <a:pt x="28" y="53"/>
                    <a:pt x="28" y="54"/>
                    <a:pt x="29" y="55"/>
                  </a:cubicBezTo>
                  <a:cubicBezTo>
                    <a:pt x="30" y="56"/>
                    <a:pt x="31" y="56"/>
                    <a:pt x="31" y="54"/>
                  </a:cubicBezTo>
                  <a:cubicBezTo>
                    <a:pt x="32" y="53"/>
                    <a:pt x="32" y="52"/>
                    <a:pt x="32" y="51"/>
                  </a:cubicBezTo>
                  <a:cubicBezTo>
                    <a:pt x="32" y="50"/>
                    <a:pt x="32" y="49"/>
                    <a:pt x="32" y="48"/>
                  </a:cubicBezTo>
                  <a:cubicBezTo>
                    <a:pt x="33" y="45"/>
                    <a:pt x="33" y="44"/>
                    <a:pt x="34" y="41"/>
                  </a:cubicBezTo>
                  <a:cubicBezTo>
                    <a:pt x="34" y="40"/>
                    <a:pt x="35" y="40"/>
                    <a:pt x="35" y="38"/>
                  </a:cubicBezTo>
                  <a:cubicBezTo>
                    <a:pt x="35" y="37"/>
                    <a:pt x="35" y="36"/>
                    <a:pt x="35" y="35"/>
                  </a:cubicBezTo>
                  <a:cubicBezTo>
                    <a:pt x="35" y="34"/>
                    <a:pt x="35" y="32"/>
                    <a:pt x="36" y="31"/>
                  </a:cubicBezTo>
                  <a:cubicBezTo>
                    <a:pt x="36" y="30"/>
                    <a:pt x="36" y="29"/>
                    <a:pt x="37" y="28"/>
                  </a:cubicBezTo>
                  <a:cubicBezTo>
                    <a:pt x="37" y="27"/>
                    <a:pt x="37" y="26"/>
                    <a:pt x="37" y="24"/>
                  </a:cubicBezTo>
                  <a:cubicBezTo>
                    <a:pt x="38" y="23"/>
                    <a:pt x="38" y="22"/>
                    <a:pt x="38" y="21"/>
                  </a:cubicBezTo>
                  <a:cubicBezTo>
                    <a:pt x="39" y="19"/>
                    <a:pt x="37" y="17"/>
                    <a:pt x="36" y="15"/>
                  </a:cubicBezTo>
                  <a:cubicBezTo>
                    <a:pt x="36" y="13"/>
                    <a:pt x="36" y="11"/>
                    <a:pt x="33" y="10"/>
                  </a:cubicBezTo>
                  <a:cubicBezTo>
                    <a:pt x="33" y="9"/>
                    <a:pt x="31" y="9"/>
                    <a:pt x="31" y="8"/>
                  </a:cubicBezTo>
                  <a:cubicBezTo>
                    <a:pt x="30" y="7"/>
                    <a:pt x="32" y="6"/>
                    <a:pt x="32" y="5"/>
                  </a:cubicBezTo>
                  <a:cubicBezTo>
                    <a:pt x="33" y="1"/>
                    <a:pt x="29" y="3"/>
                    <a:pt x="27" y="2"/>
                  </a:cubicBezTo>
                  <a:cubicBezTo>
                    <a:pt x="26" y="1"/>
                    <a:pt x="27" y="0"/>
                    <a:pt x="25" y="0"/>
                  </a:cubicBezTo>
                  <a:cubicBezTo>
                    <a:pt x="24" y="0"/>
                    <a:pt x="23" y="1"/>
                    <a:pt x="23" y="2"/>
                  </a:cubicBezTo>
                  <a:cubicBezTo>
                    <a:pt x="21" y="4"/>
                    <a:pt x="19" y="4"/>
                    <a:pt x="18" y="6"/>
                  </a:cubicBezTo>
                  <a:cubicBezTo>
                    <a:pt x="16" y="8"/>
                    <a:pt x="15" y="10"/>
                    <a:pt x="13" y="11"/>
                  </a:cubicBezTo>
                  <a:cubicBezTo>
                    <a:pt x="11" y="11"/>
                    <a:pt x="10" y="11"/>
                    <a:pt x="9" y="10"/>
                  </a:cubicBezTo>
                  <a:cubicBezTo>
                    <a:pt x="8" y="10"/>
                    <a:pt x="7" y="11"/>
                    <a:pt x="6" y="10"/>
                  </a:cubicBezTo>
                  <a:cubicBezTo>
                    <a:pt x="4" y="10"/>
                    <a:pt x="4" y="8"/>
                    <a:pt x="4" y="8"/>
                  </a:cubicBezTo>
                  <a:cubicBezTo>
                    <a:pt x="2" y="7"/>
                    <a:pt x="2" y="10"/>
                    <a:pt x="2" y="10"/>
                  </a:cubicBezTo>
                  <a:cubicBezTo>
                    <a:pt x="2" y="12"/>
                    <a:pt x="2" y="13"/>
                    <a:pt x="2" y="14"/>
                  </a:cubicBezTo>
                  <a:cubicBezTo>
                    <a:pt x="1" y="15"/>
                    <a:pt x="0" y="15"/>
                    <a:pt x="0" y="1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4" name="Freeform 13"/>
            <p:cNvSpPr>
              <a:spLocks/>
            </p:cNvSpPr>
            <p:nvPr/>
          </p:nvSpPr>
          <p:spPr bwMode="gray">
            <a:xfrm>
              <a:off x="8097838" y="576263"/>
              <a:ext cx="25400" cy="19050"/>
            </a:xfrm>
            <a:custGeom>
              <a:avLst/>
              <a:gdLst>
                <a:gd name="T0" fmla="*/ 1 w 8"/>
                <a:gd name="T1" fmla="*/ 3 h 6"/>
                <a:gd name="T2" fmla="*/ 3 w 8"/>
                <a:gd name="T3" fmla="*/ 4 h 6"/>
                <a:gd name="T4" fmla="*/ 5 w 8"/>
                <a:gd name="T5" fmla="*/ 5 h 6"/>
                <a:gd name="T6" fmla="*/ 7 w 8"/>
                <a:gd name="T7" fmla="*/ 5 h 6"/>
                <a:gd name="T8" fmla="*/ 7 w 8"/>
                <a:gd name="T9" fmla="*/ 3 h 6"/>
                <a:gd name="T10" fmla="*/ 7 w 8"/>
                <a:gd name="T11" fmla="*/ 1 h 6"/>
                <a:gd name="T12" fmla="*/ 6 w 8"/>
                <a:gd name="T13" fmla="*/ 2 h 6"/>
                <a:gd name="T14" fmla="*/ 1 w 8"/>
                <a:gd name="T15" fmla="*/ 2 h 6"/>
                <a:gd name="T16" fmla="*/ 1 w 8"/>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1" y="3"/>
                  </a:moveTo>
                  <a:cubicBezTo>
                    <a:pt x="1" y="4"/>
                    <a:pt x="2" y="4"/>
                    <a:pt x="3" y="4"/>
                  </a:cubicBezTo>
                  <a:cubicBezTo>
                    <a:pt x="4" y="5"/>
                    <a:pt x="4" y="4"/>
                    <a:pt x="5" y="5"/>
                  </a:cubicBezTo>
                  <a:cubicBezTo>
                    <a:pt x="6" y="5"/>
                    <a:pt x="6" y="6"/>
                    <a:pt x="7" y="5"/>
                  </a:cubicBezTo>
                  <a:cubicBezTo>
                    <a:pt x="7" y="5"/>
                    <a:pt x="7" y="4"/>
                    <a:pt x="7" y="3"/>
                  </a:cubicBezTo>
                  <a:cubicBezTo>
                    <a:pt x="7" y="2"/>
                    <a:pt x="8" y="2"/>
                    <a:pt x="7" y="1"/>
                  </a:cubicBezTo>
                  <a:cubicBezTo>
                    <a:pt x="6" y="0"/>
                    <a:pt x="6" y="1"/>
                    <a:pt x="6" y="2"/>
                  </a:cubicBezTo>
                  <a:cubicBezTo>
                    <a:pt x="4" y="3"/>
                    <a:pt x="2" y="1"/>
                    <a:pt x="1" y="2"/>
                  </a:cubicBezTo>
                  <a:cubicBezTo>
                    <a:pt x="0" y="2"/>
                    <a:pt x="0"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5" name="Freeform 14"/>
            <p:cNvSpPr>
              <a:spLocks/>
            </p:cNvSpPr>
            <p:nvPr/>
          </p:nvSpPr>
          <p:spPr bwMode="gray">
            <a:xfrm>
              <a:off x="7488238" y="884238"/>
              <a:ext cx="26988" cy="30163"/>
            </a:xfrm>
            <a:custGeom>
              <a:avLst/>
              <a:gdLst>
                <a:gd name="T0" fmla="*/ 2 w 9"/>
                <a:gd name="T1" fmla="*/ 8 h 10"/>
                <a:gd name="T2" fmla="*/ 5 w 9"/>
                <a:gd name="T3" fmla="*/ 6 h 10"/>
                <a:gd name="T4" fmla="*/ 8 w 9"/>
                <a:gd name="T5" fmla="*/ 3 h 10"/>
                <a:gd name="T6" fmla="*/ 9 w 9"/>
                <a:gd name="T7" fmla="*/ 2 h 10"/>
                <a:gd name="T8" fmla="*/ 7 w 9"/>
                <a:gd name="T9" fmla="*/ 1 h 10"/>
                <a:gd name="T10" fmla="*/ 5 w 9"/>
                <a:gd name="T11" fmla="*/ 0 h 10"/>
                <a:gd name="T12" fmla="*/ 3 w 9"/>
                <a:gd name="T13" fmla="*/ 2 h 10"/>
                <a:gd name="T14" fmla="*/ 0 w 9"/>
                <a:gd name="T15" fmla="*/ 4 h 10"/>
                <a:gd name="T16" fmla="*/ 1 w 9"/>
                <a:gd name="T17" fmla="*/ 6 h 10"/>
                <a:gd name="T18" fmla="*/ 2 w 9"/>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2" y="8"/>
                  </a:moveTo>
                  <a:cubicBezTo>
                    <a:pt x="3" y="10"/>
                    <a:pt x="5" y="7"/>
                    <a:pt x="5" y="6"/>
                  </a:cubicBezTo>
                  <a:cubicBezTo>
                    <a:pt x="6" y="5"/>
                    <a:pt x="7" y="4"/>
                    <a:pt x="8" y="3"/>
                  </a:cubicBezTo>
                  <a:cubicBezTo>
                    <a:pt x="8" y="3"/>
                    <a:pt x="9" y="3"/>
                    <a:pt x="9" y="2"/>
                  </a:cubicBezTo>
                  <a:cubicBezTo>
                    <a:pt x="8" y="2"/>
                    <a:pt x="7" y="2"/>
                    <a:pt x="7" y="1"/>
                  </a:cubicBezTo>
                  <a:cubicBezTo>
                    <a:pt x="6" y="1"/>
                    <a:pt x="6" y="0"/>
                    <a:pt x="5" y="0"/>
                  </a:cubicBezTo>
                  <a:cubicBezTo>
                    <a:pt x="4" y="0"/>
                    <a:pt x="4" y="2"/>
                    <a:pt x="3" y="2"/>
                  </a:cubicBezTo>
                  <a:cubicBezTo>
                    <a:pt x="2" y="3"/>
                    <a:pt x="1" y="3"/>
                    <a:pt x="0" y="4"/>
                  </a:cubicBezTo>
                  <a:cubicBezTo>
                    <a:pt x="0" y="5"/>
                    <a:pt x="1" y="5"/>
                    <a:pt x="1" y="6"/>
                  </a:cubicBezTo>
                  <a:cubicBezTo>
                    <a:pt x="2" y="7"/>
                    <a:pt x="2" y="7"/>
                    <a:pt x="2"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6" name="Freeform 15"/>
            <p:cNvSpPr>
              <a:spLocks/>
            </p:cNvSpPr>
            <p:nvPr/>
          </p:nvSpPr>
          <p:spPr bwMode="gray">
            <a:xfrm>
              <a:off x="8224838" y="1069975"/>
              <a:ext cx="6350" cy="6350"/>
            </a:xfrm>
            <a:custGeom>
              <a:avLst/>
              <a:gdLst>
                <a:gd name="T0" fmla="*/ 2 w 2"/>
                <a:gd name="T1" fmla="*/ 1 h 2"/>
                <a:gd name="T2" fmla="*/ 0 w 2"/>
                <a:gd name="T3" fmla="*/ 0 h 2"/>
                <a:gd name="T4" fmla="*/ 0 w 2"/>
                <a:gd name="T5" fmla="*/ 0 h 2"/>
                <a:gd name="T6" fmla="*/ 0 w 2"/>
                <a:gd name="T7" fmla="*/ 1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1" y="0"/>
                    <a:pt x="1" y="0"/>
                    <a:pt x="0" y="0"/>
                  </a:cubicBezTo>
                  <a:cubicBezTo>
                    <a:pt x="0" y="0"/>
                    <a:pt x="0" y="0"/>
                    <a:pt x="0" y="0"/>
                  </a:cubicBezTo>
                  <a:cubicBezTo>
                    <a:pt x="0" y="1"/>
                    <a:pt x="0" y="1"/>
                    <a:pt x="0" y="1"/>
                  </a:cubicBezTo>
                  <a:cubicBezTo>
                    <a:pt x="0" y="2"/>
                    <a:pt x="2" y="2"/>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7" name="Freeform 16"/>
            <p:cNvSpPr>
              <a:spLocks/>
            </p:cNvSpPr>
            <p:nvPr/>
          </p:nvSpPr>
          <p:spPr bwMode="gray">
            <a:xfrm>
              <a:off x="8428038" y="458788"/>
              <a:ext cx="34925" cy="28575"/>
            </a:xfrm>
            <a:custGeom>
              <a:avLst/>
              <a:gdLst>
                <a:gd name="T0" fmla="*/ 8 w 11"/>
                <a:gd name="T1" fmla="*/ 6 h 9"/>
                <a:gd name="T2" fmla="*/ 11 w 11"/>
                <a:gd name="T3" fmla="*/ 9 h 9"/>
                <a:gd name="T4" fmla="*/ 8 w 11"/>
                <a:gd name="T5" fmla="*/ 6 h 9"/>
                <a:gd name="T6" fmla="*/ 5 w 11"/>
                <a:gd name="T7" fmla="*/ 3 h 9"/>
                <a:gd name="T8" fmla="*/ 4 w 11"/>
                <a:gd name="T9" fmla="*/ 3 h 9"/>
                <a:gd name="T10" fmla="*/ 4 w 11"/>
                <a:gd name="T11" fmla="*/ 3 h 9"/>
                <a:gd name="T12" fmla="*/ 3 w 11"/>
                <a:gd name="T13" fmla="*/ 3 h 9"/>
                <a:gd name="T14" fmla="*/ 3 w 11"/>
                <a:gd name="T15" fmla="*/ 3 h 9"/>
                <a:gd name="T16" fmla="*/ 0 w 11"/>
                <a:gd name="T17" fmla="*/ 0 h 9"/>
                <a:gd name="T18" fmla="*/ 2 w 11"/>
                <a:gd name="T19" fmla="*/ 3 h 9"/>
                <a:gd name="T20" fmla="*/ 5 w 11"/>
                <a:gd name="T21" fmla="*/ 6 h 9"/>
                <a:gd name="T22" fmla="*/ 4 w 11"/>
                <a:gd name="T23" fmla="*/ 3 h 9"/>
                <a:gd name="T24" fmla="*/ 8 w 11"/>
                <a:gd name="T25"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8" y="6"/>
                  </a:moveTo>
                  <a:cubicBezTo>
                    <a:pt x="9" y="7"/>
                    <a:pt x="10" y="9"/>
                    <a:pt x="11" y="9"/>
                  </a:cubicBezTo>
                  <a:cubicBezTo>
                    <a:pt x="10" y="8"/>
                    <a:pt x="9" y="7"/>
                    <a:pt x="8" y="6"/>
                  </a:cubicBezTo>
                  <a:cubicBezTo>
                    <a:pt x="7" y="5"/>
                    <a:pt x="6" y="4"/>
                    <a:pt x="5" y="3"/>
                  </a:cubicBezTo>
                  <a:cubicBezTo>
                    <a:pt x="5" y="3"/>
                    <a:pt x="4" y="3"/>
                    <a:pt x="4" y="3"/>
                  </a:cubicBezTo>
                  <a:cubicBezTo>
                    <a:pt x="3" y="3"/>
                    <a:pt x="4" y="3"/>
                    <a:pt x="4" y="3"/>
                  </a:cubicBezTo>
                  <a:cubicBezTo>
                    <a:pt x="3" y="3"/>
                    <a:pt x="4" y="4"/>
                    <a:pt x="3" y="3"/>
                  </a:cubicBezTo>
                  <a:cubicBezTo>
                    <a:pt x="3" y="3"/>
                    <a:pt x="3" y="3"/>
                    <a:pt x="3" y="3"/>
                  </a:cubicBezTo>
                  <a:cubicBezTo>
                    <a:pt x="2" y="2"/>
                    <a:pt x="1" y="0"/>
                    <a:pt x="0" y="0"/>
                  </a:cubicBezTo>
                  <a:cubicBezTo>
                    <a:pt x="1" y="1"/>
                    <a:pt x="2" y="2"/>
                    <a:pt x="2" y="3"/>
                  </a:cubicBezTo>
                  <a:cubicBezTo>
                    <a:pt x="3" y="4"/>
                    <a:pt x="4" y="5"/>
                    <a:pt x="5" y="6"/>
                  </a:cubicBezTo>
                  <a:cubicBezTo>
                    <a:pt x="5" y="5"/>
                    <a:pt x="4" y="4"/>
                    <a:pt x="4" y="3"/>
                  </a:cubicBezTo>
                  <a:cubicBezTo>
                    <a:pt x="5" y="3"/>
                    <a:pt x="7" y="6"/>
                    <a:pt x="8"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8" name="Freeform 17"/>
            <p:cNvSpPr>
              <a:spLocks/>
            </p:cNvSpPr>
            <p:nvPr/>
          </p:nvSpPr>
          <p:spPr bwMode="gray">
            <a:xfrm>
              <a:off x="9234488" y="990600"/>
              <a:ext cx="38100" cy="15875"/>
            </a:xfrm>
            <a:custGeom>
              <a:avLst/>
              <a:gdLst>
                <a:gd name="T0" fmla="*/ 7 w 12"/>
                <a:gd name="T1" fmla="*/ 1 h 5"/>
                <a:gd name="T2" fmla="*/ 5 w 12"/>
                <a:gd name="T3" fmla="*/ 0 h 5"/>
                <a:gd name="T4" fmla="*/ 3 w 12"/>
                <a:gd name="T5" fmla="*/ 1 h 5"/>
                <a:gd name="T6" fmla="*/ 1 w 12"/>
                <a:gd name="T7" fmla="*/ 1 h 5"/>
                <a:gd name="T8" fmla="*/ 2 w 12"/>
                <a:gd name="T9" fmla="*/ 3 h 5"/>
                <a:gd name="T10" fmla="*/ 4 w 12"/>
                <a:gd name="T11" fmla="*/ 4 h 5"/>
                <a:gd name="T12" fmla="*/ 5 w 12"/>
                <a:gd name="T13" fmla="*/ 5 h 5"/>
                <a:gd name="T14" fmla="*/ 6 w 12"/>
                <a:gd name="T15" fmla="*/ 5 h 5"/>
                <a:gd name="T16" fmla="*/ 8 w 12"/>
                <a:gd name="T17" fmla="*/ 4 h 5"/>
                <a:gd name="T18" fmla="*/ 9 w 12"/>
                <a:gd name="T19" fmla="*/ 3 h 5"/>
                <a:gd name="T20" fmla="*/ 10 w 12"/>
                <a:gd name="T21" fmla="*/ 3 h 5"/>
                <a:gd name="T22" fmla="*/ 7 w 12"/>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5">
                  <a:moveTo>
                    <a:pt x="7" y="1"/>
                  </a:moveTo>
                  <a:cubicBezTo>
                    <a:pt x="6" y="1"/>
                    <a:pt x="6" y="0"/>
                    <a:pt x="5" y="0"/>
                  </a:cubicBezTo>
                  <a:cubicBezTo>
                    <a:pt x="4" y="1"/>
                    <a:pt x="3" y="1"/>
                    <a:pt x="3" y="1"/>
                  </a:cubicBezTo>
                  <a:cubicBezTo>
                    <a:pt x="2" y="1"/>
                    <a:pt x="1" y="1"/>
                    <a:pt x="1" y="1"/>
                  </a:cubicBezTo>
                  <a:cubicBezTo>
                    <a:pt x="0" y="1"/>
                    <a:pt x="2" y="3"/>
                    <a:pt x="2" y="3"/>
                  </a:cubicBezTo>
                  <a:cubicBezTo>
                    <a:pt x="3" y="4"/>
                    <a:pt x="4" y="3"/>
                    <a:pt x="4" y="4"/>
                  </a:cubicBezTo>
                  <a:cubicBezTo>
                    <a:pt x="5" y="4"/>
                    <a:pt x="4" y="5"/>
                    <a:pt x="5" y="5"/>
                  </a:cubicBezTo>
                  <a:cubicBezTo>
                    <a:pt x="5" y="5"/>
                    <a:pt x="6" y="5"/>
                    <a:pt x="6" y="5"/>
                  </a:cubicBezTo>
                  <a:cubicBezTo>
                    <a:pt x="7" y="4"/>
                    <a:pt x="7" y="4"/>
                    <a:pt x="8" y="4"/>
                  </a:cubicBezTo>
                  <a:cubicBezTo>
                    <a:pt x="8" y="4"/>
                    <a:pt x="9" y="3"/>
                    <a:pt x="9" y="3"/>
                  </a:cubicBezTo>
                  <a:cubicBezTo>
                    <a:pt x="9" y="3"/>
                    <a:pt x="10" y="3"/>
                    <a:pt x="10" y="3"/>
                  </a:cubicBezTo>
                  <a:cubicBezTo>
                    <a:pt x="12" y="1"/>
                    <a:pt x="8" y="1"/>
                    <a:pt x="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19" name="Freeform 18"/>
            <p:cNvSpPr>
              <a:spLocks/>
            </p:cNvSpPr>
            <p:nvPr/>
          </p:nvSpPr>
          <p:spPr bwMode="gray">
            <a:xfrm>
              <a:off x="8377238" y="417513"/>
              <a:ext cx="6350" cy="6350"/>
            </a:xfrm>
            <a:custGeom>
              <a:avLst/>
              <a:gdLst>
                <a:gd name="T0" fmla="*/ 1 w 2"/>
                <a:gd name="T1" fmla="*/ 1 h 2"/>
                <a:gd name="T2" fmla="*/ 2 w 2"/>
                <a:gd name="T3" fmla="*/ 2 h 2"/>
                <a:gd name="T4" fmla="*/ 2 w 2"/>
                <a:gd name="T5" fmla="*/ 1 h 2"/>
                <a:gd name="T6" fmla="*/ 2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2"/>
                    <a:pt x="2" y="2"/>
                    <a:pt x="2" y="2"/>
                  </a:cubicBezTo>
                  <a:cubicBezTo>
                    <a:pt x="2" y="2"/>
                    <a:pt x="2" y="1"/>
                    <a:pt x="2" y="1"/>
                  </a:cubicBezTo>
                  <a:cubicBezTo>
                    <a:pt x="2" y="1"/>
                    <a:pt x="1" y="1"/>
                    <a:pt x="2" y="0"/>
                  </a:cubicBezTo>
                  <a:cubicBezTo>
                    <a:pt x="1"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0" name="Freeform 19"/>
            <p:cNvSpPr>
              <a:spLocks/>
            </p:cNvSpPr>
            <p:nvPr/>
          </p:nvSpPr>
          <p:spPr bwMode="gray">
            <a:xfrm>
              <a:off x="8396288" y="379413"/>
              <a:ext cx="25400" cy="25400"/>
            </a:xfrm>
            <a:custGeom>
              <a:avLst/>
              <a:gdLst>
                <a:gd name="T0" fmla="*/ 7 w 8"/>
                <a:gd name="T1" fmla="*/ 6 h 8"/>
                <a:gd name="T2" fmla="*/ 6 w 8"/>
                <a:gd name="T3" fmla="*/ 5 h 8"/>
                <a:gd name="T4" fmla="*/ 6 w 8"/>
                <a:gd name="T5" fmla="*/ 4 h 8"/>
                <a:gd name="T6" fmla="*/ 5 w 8"/>
                <a:gd name="T7" fmla="*/ 3 h 8"/>
                <a:gd name="T8" fmla="*/ 3 w 8"/>
                <a:gd name="T9" fmla="*/ 1 h 8"/>
                <a:gd name="T10" fmla="*/ 2 w 8"/>
                <a:gd name="T11" fmla="*/ 1 h 8"/>
                <a:gd name="T12" fmla="*/ 1 w 8"/>
                <a:gd name="T13" fmla="*/ 2 h 8"/>
                <a:gd name="T14" fmla="*/ 2 w 8"/>
                <a:gd name="T15" fmla="*/ 4 h 8"/>
                <a:gd name="T16" fmla="*/ 3 w 8"/>
                <a:gd name="T17" fmla="*/ 6 h 8"/>
                <a:gd name="T18" fmla="*/ 5 w 8"/>
                <a:gd name="T19" fmla="*/ 6 h 8"/>
                <a:gd name="T20" fmla="*/ 6 w 8"/>
                <a:gd name="T21" fmla="*/ 7 h 8"/>
                <a:gd name="T22" fmla="*/ 7 w 8"/>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7" y="6"/>
                  </a:moveTo>
                  <a:cubicBezTo>
                    <a:pt x="7" y="6"/>
                    <a:pt x="6" y="5"/>
                    <a:pt x="6" y="5"/>
                  </a:cubicBezTo>
                  <a:cubicBezTo>
                    <a:pt x="6" y="4"/>
                    <a:pt x="6" y="4"/>
                    <a:pt x="6" y="4"/>
                  </a:cubicBezTo>
                  <a:cubicBezTo>
                    <a:pt x="6" y="3"/>
                    <a:pt x="6" y="3"/>
                    <a:pt x="5" y="3"/>
                  </a:cubicBezTo>
                  <a:cubicBezTo>
                    <a:pt x="4" y="2"/>
                    <a:pt x="4" y="0"/>
                    <a:pt x="3" y="1"/>
                  </a:cubicBezTo>
                  <a:cubicBezTo>
                    <a:pt x="2" y="1"/>
                    <a:pt x="3" y="1"/>
                    <a:pt x="2" y="1"/>
                  </a:cubicBezTo>
                  <a:cubicBezTo>
                    <a:pt x="2" y="2"/>
                    <a:pt x="1" y="2"/>
                    <a:pt x="1" y="2"/>
                  </a:cubicBezTo>
                  <a:cubicBezTo>
                    <a:pt x="0" y="3"/>
                    <a:pt x="1" y="3"/>
                    <a:pt x="2" y="4"/>
                  </a:cubicBezTo>
                  <a:cubicBezTo>
                    <a:pt x="2" y="4"/>
                    <a:pt x="2" y="5"/>
                    <a:pt x="3" y="6"/>
                  </a:cubicBezTo>
                  <a:cubicBezTo>
                    <a:pt x="3" y="6"/>
                    <a:pt x="4" y="6"/>
                    <a:pt x="5" y="6"/>
                  </a:cubicBezTo>
                  <a:cubicBezTo>
                    <a:pt x="5" y="7"/>
                    <a:pt x="6" y="7"/>
                    <a:pt x="6" y="7"/>
                  </a:cubicBezTo>
                  <a:cubicBezTo>
                    <a:pt x="8" y="8"/>
                    <a:pt x="7" y="6"/>
                    <a:pt x="7"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 name="Freeform 20"/>
            <p:cNvSpPr>
              <a:spLocks/>
            </p:cNvSpPr>
            <p:nvPr/>
          </p:nvSpPr>
          <p:spPr bwMode="gray">
            <a:xfrm>
              <a:off x="8586788" y="582613"/>
              <a:ext cx="33338" cy="9525"/>
            </a:xfrm>
            <a:custGeom>
              <a:avLst/>
              <a:gdLst>
                <a:gd name="T0" fmla="*/ 4 w 11"/>
                <a:gd name="T1" fmla="*/ 1 h 3"/>
                <a:gd name="T2" fmla="*/ 2 w 11"/>
                <a:gd name="T3" fmla="*/ 1 h 3"/>
                <a:gd name="T4" fmla="*/ 6 w 11"/>
                <a:gd name="T5" fmla="*/ 2 h 3"/>
                <a:gd name="T6" fmla="*/ 11 w 11"/>
                <a:gd name="T7" fmla="*/ 3 h 3"/>
                <a:gd name="T8" fmla="*/ 6 w 11"/>
                <a:gd name="T9" fmla="*/ 1 h 3"/>
                <a:gd name="T10" fmla="*/ 4 w 11"/>
                <a:gd name="T11" fmla="*/ 1 h 3"/>
              </a:gdLst>
              <a:ahLst/>
              <a:cxnLst>
                <a:cxn ang="0">
                  <a:pos x="T0" y="T1"/>
                </a:cxn>
                <a:cxn ang="0">
                  <a:pos x="T2" y="T3"/>
                </a:cxn>
                <a:cxn ang="0">
                  <a:pos x="T4" y="T5"/>
                </a:cxn>
                <a:cxn ang="0">
                  <a:pos x="T6" y="T7"/>
                </a:cxn>
                <a:cxn ang="0">
                  <a:pos x="T8" y="T9"/>
                </a:cxn>
                <a:cxn ang="0">
                  <a:pos x="T10" y="T11"/>
                </a:cxn>
              </a:cxnLst>
              <a:rect l="0" t="0" r="r" b="b"/>
              <a:pathLst>
                <a:path w="11" h="3">
                  <a:moveTo>
                    <a:pt x="4" y="1"/>
                  </a:moveTo>
                  <a:cubicBezTo>
                    <a:pt x="4" y="0"/>
                    <a:pt x="0" y="0"/>
                    <a:pt x="2" y="1"/>
                  </a:cubicBezTo>
                  <a:cubicBezTo>
                    <a:pt x="3" y="2"/>
                    <a:pt x="5" y="1"/>
                    <a:pt x="6" y="2"/>
                  </a:cubicBezTo>
                  <a:cubicBezTo>
                    <a:pt x="7" y="2"/>
                    <a:pt x="9" y="3"/>
                    <a:pt x="11" y="3"/>
                  </a:cubicBezTo>
                  <a:cubicBezTo>
                    <a:pt x="11" y="1"/>
                    <a:pt x="7" y="1"/>
                    <a:pt x="6" y="1"/>
                  </a:cubicBezTo>
                  <a:cubicBezTo>
                    <a:pt x="6" y="1"/>
                    <a:pt x="5"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 name="Freeform 21"/>
            <p:cNvSpPr>
              <a:spLocks/>
            </p:cNvSpPr>
            <p:nvPr/>
          </p:nvSpPr>
          <p:spPr bwMode="gray">
            <a:xfrm>
              <a:off x="8542338" y="566738"/>
              <a:ext cx="34925" cy="6350"/>
            </a:xfrm>
            <a:custGeom>
              <a:avLst/>
              <a:gdLst>
                <a:gd name="T0" fmla="*/ 11 w 11"/>
                <a:gd name="T1" fmla="*/ 2 h 2"/>
                <a:gd name="T2" fmla="*/ 7 w 11"/>
                <a:gd name="T3" fmla="*/ 1 h 2"/>
                <a:gd name="T4" fmla="*/ 4 w 11"/>
                <a:gd name="T5" fmla="*/ 0 h 2"/>
                <a:gd name="T6" fmla="*/ 2 w 11"/>
                <a:gd name="T7" fmla="*/ 0 h 2"/>
                <a:gd name="T8" fmla="*/ 0 w 11"/>
                <a:gd name="T9" fmla="*/ 0 h 2"/>
                <a:gd name="T10" fmla="*/ 1 w 11"/>
                <a:gd name="T11" fmla="*/ 0 h 2"/>
                <a:gd name="T12" fmla="*/ 1 w 11"/>
                <a:gd name="T13" fmla="*/ 1 h 2"/>
                <a:gd name="T14" fmla="*/ 6 w 11"/>
                <a:gd name="T15" fmla="*/ 2 h 2"/>
                <a:gd name="T16" fmla="*/ 9 w 11"/>
                <a:gd name="T17" fmla="*/ 2 h 2"/>
                <a:gd name="T18" fmla="*/ 11 w 11"/>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
                  <a:moveTo>
                    <a:pt x="11" y="2"/>
                  </a:moveTo>
                  <a:cubicBezTo>
                    <a:pt x="11" y="0"/>
                    <a:pt x="8" y="1"/>
                    <a:pt x="7" y="1"/>
                  </a:cubicBezTo>
                  <a:cubicBezTo>
                    <a:pt x="6" y="1"/>
                    <a:pt x="5" y="1"/>
                    <a:pt x="4" y="0"/>
                  </a:cubicBezTo>
                  <a:cubicBezTo>
                    <a:pt x="3" y="0"/>
                    <a:pt x="3" y="0"/>
                    <a:pt x="2" y="0"/>
                  </a:cubicBezTo>
                  <a:cubicBezTo>
                    <a:pt x="2" y="0"/>
                    <a:pt x="0" y="0"/>
                    <a:pt x="0" y="0"/>
                  </a:cubicBezTo>
                  <a:cubicBezTo>
                    <a:pt x="1" y="0"/>
                    <a:pt x="1" y="0"/>
                    <a:pt x="1" y="0"/>
                  </a:cubicBezTo>
                  <a:cubicBezTo>
                    <a:pt x="1" y="1"/>
                    <a:pt x="0" y="0"/>
                    <a:pt x="1" y="1"/>
                  </a:cubicBezTo>
                  <a:cubicBezTo>
                    <a:pt x="2" y="1"/>
                    <a:pt x="4" y="2"/>
                    <a:pt x="6" y="2"/>
                  </a:cubicBezTo>
                  <a:cubicBezTo>
                    <a:pt x="7" y="2"/>
                    <a:pt x="7" y="2"/>
                    <a:pt x="9" y="2"/>
                  </a:cubicBezTo>
                  <a:cubicBezTo>
                    <a:pt x="9" y="2"/>
                    <a:pt x="10" y="2"/>
                    <a:pt x="1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 name="Freeform 22"/>
            <p:cNvSpPr>
              <a:spLocks/>
            </p:cNvSpPr>
            <p:nvPr/>
          </p:nvSpPr>
          <p:spPr bwMode="gray">
            <a:xfrm>
              <a:off x="8567738" y="560388"/>
              <a:ext cx="52388" cy="22225"/>
            </a:xfrm>
            <a:custGeom>
              <a:avLst/>
              <a:gdLst>
                <a:gd name="T0" fmla="*/ 11 w 17"/>
                <a:gd name="T1" fmla="*/ 3 h 7"/>
                <a:gd name="T2" fmla="*/ 7 w 17"/>
                <a:gd name="T3" fmla="*/ 1 h 7"/>
                <a:gd name="T4" fmla="*/ 6 w 17"/>
                <a:gd name="T5" fmla="*/ 1 h 7"/>
                <a:gd name="T6" fmla="*/ 2 w 17"/>
                <a:gd name="T7" fmla="*/ 1 h 7"/>
                <a:gd name="T8" fmla="*/ 1 w 17"/>
                <a:gd name="T9" fmla="*/ 0 h 7"/>
                <a:gd name="T10" fmla="*/ 1 w 17"/>
                <a:gd name="T11" fmla="*/ 1 h 7"/>
                <a:gd name="T12" fmla="*/ 4 w 17"/>
                <a:gd name="T13" fmla="*/ 2 h 7"/>
                <a:gd name="T14" fmla="*/ 9 w 17"/>
                <a:gd name="T15" fmla="*/ 3 h 7"/>
                <a:gd name="T16" fmla="*/ 13 w 17"/>
                <a:gd name="T17" fmla="*/ 6 h 7"/>
                <a:gd name="T18" fmla="*/ 17 w 17"/>
                <a:gd name="T19" fmla="*/ 7 h 7"/>
                <a:gd name="T20" fmla="*/ 11 w 17"/>
                <a:gd name="T2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7">
                  <a:moveTo>
                    <a:pt x="11" y="3"/>
                  </a:moveTo>
                  <a:cubicBezTo>
                    <a:pt x="9" y="3"/>
                    <a:pt x="8" y="2"/>
                    <a:pt x="7" y="1"/>
                  </a:cubicBezTo>
                  <a:cubicBezTo>
                    <a:pt x="7" y="1"/>
                    <a:pt x="6" y="1"/>
                    <a:pt x="6" y="1"/>
                  </a:cubicBezTo>
                  <a:cubicBezTo>
                    <a:pt x="5" y="1"/>
                    <a:pt x="4" y="2"/>
                    <a:pt x="2" y="1"/>
                  </a:cubicBezTo>
                  <a:cubicBezTo>
                    <a:pt x="2" y="1"/>
                    <a:pt x="2" y="0"/>
                    <a:pt x="1" y="0"/>
                  </a:cubicBezTo>
                  <a:cubicBezTo>
                    <a:pt x="0" y="0"/>
                    <a:pt x="1" y="1"/>
                    <a:pt x="1" y="1"/>
                  </a:cubicBezTo>
                  <a:cubicBezTo>
                    <a:pt x="1" y="2"/>
                    <a:pt x="3" y="2"/>
                    <a:pt x="4" y="2"/>
                  </a:cubicBezTo>
                  <a:cubicBezTo>
                    <a:pt x="5" y="3"/>
                    <a:pt x="7" y="2"/>
                    <a:pt x="9" y="3"/>
                  </a:cubicBezTo>
                  <a:cubicBezTo>
                    <a:pt x="10" y="4"/>
                    <a:pt x="11" y="5"/>
                    <a:pt x="13" y="6"/>
                  </a:cubicBezTo>
                  <a:cubicBezTo>
                    <a:pt x="14" y="6"/>
                    <a:pt x="16" y="7"/>
                    <a:pt x="17" y="7"/>
                  </a:cubicBezTo>
                  <a:cubicBezTo>
                    <a:pt x="17" y="4"/>
                    <a:pt x="12" y="4"/>
                    <a:pt x="1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 name="Freeform 23"/>
            <p:cNvSpPr>
              <a:spLocks/>
            </p:cNvSpPr>
            <p:nvPr/>
          </p:nvSpPr>
          <p:spPr bwMode="gray">
            <a:xfrm>
              <a:off x="8551863" y="585788"/>
              <a:ext cx="12700" cy="3175"/>
            </a:xfrm>
            <a:custGeom>
              <a:avLst/>
              <a:gdLst>
                <a:gd name="T0" fmla="*/ 0 w 4"/>
                <a:gd name="T1" fmla="*/ 1 h 1"/>
                <a:gd name="T2" fmla="*/ 1 w 4"/>
                <a:gd name="T3" fmla="*/ 1 h 1"/>
                <a:gd name="T4" fmla="*/ 3 w 4"/>
                <a:gd name="T5" fmla="*/ 1 h 1"/>
                <a:gd name="T6" fmla="*/ 2 w 4"/>
                <a:gd name="T7" fmla="*/ 0 h 1"/>
                <a:gd name="T8" fmla="*/ 0 w 4"/>
                <a:gd name="T9" fmla="*/ 1 h 1"/>
              </a:gdLst>
              <a:ahLst/>
              <a:cxnLst>
                <a:cxn ang="0">
                  <a:pos x="T0" y="T1"/>
                </a:cxn>
                <a:cxn ang="0">
                  <a:pos x="T2" y="T3"/>
                </a:cxn>
                <a:cxn ang="0">
                  <a:pos x="T4" y="T5"/>
                </a:cxn>
                <a:cxn ang="0">
                  <a:pos x="T6" y="T7"/>
                </a:cxn>
                <a:cxn ang="0">
                  <a:pos x="T8" y="T9"/>
                </a:cxn>
              </a:cxnLst>
              <a:rect l="0" t="0" r="r" b="b"/>
              <a:pathLst>
                <a:path w="4" h="1">
                  <a:moveTo>
                    <a:pt x="0" y="1"/>
                  </a:moveTo>
                  <a:cubicBezTo>
                    <a:pt x="1" y="1"/>
                    <a:pt x="1" y="1"/>
                    <a:pt x="1" y="1"/>
                  </a:cubicBezTo>
                  <a:cubicBezTo>
                    <a:pt x="2" y="1"/>
                    <a:pt x="2" y="1"/>
                    <a:pt x="3" y="1"/>
                  </a:cubicBezTo>
                  <a:cubicBezTo>
                    <a:pt x="4" y="0"/>
                    <a:pt x="3" y="0"/>
                    <a:pt x="2" y="0"/>
                  </a:cubicBezTo>
                  <a:cubicBezTo>
                    <a:pt x="2" y="0"/>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 name="Freeform 24"/>
            <p:cNvSpPr>
              <a:spLocks/>
            </p:cNvSpPr>
            <p:nvPr/>
          </p:nvSpPr>
          <p:spPr bwMode="gray">
            <a:xfrm>
              <a:off x="8529638" y="528638"/>
              <a:ext cx="31750" cy="12700"/>
            </a:xfrm>
            <a:custGeom>
              <a:avLst/>
              <a:gdLst>
                <a:gd name="T0" fmla="*/ 1 w 10"/>
                <a:gd name="T1" fmla="*/ 3 h 4"/>
                <a:gd name="T2" fmla="*/ 3 w 10"/>
                <a:gd name="T3" fmla="*/ 4 h 4"/>
                <a:gd name="T4" fmla="*/ 6 w 10"/>
                <a:gd name="T5" fmla="*/ 4 h 4"/>
                <a:gd name="T6" fmla="*/ 9 w 10"/>
                <a:gd name="T7" fmla="*/ 3 h 4"/>
                <a:gd name="T8" fmla="*/ 6 w 10"/>
                <a:gd name="T9" fmla="*/ 2 h 4"/>
                <a:gd name="T10" fmla="*/ 2 w 10"/>
                <a:gd name="T11" fmla="*/ 2 h 4"/>
                <a:gd name="T12" fmla="*/ 0 w 10"/>
                <a:gd name="T13" fmla="*/ 1 h 4"/>
                <a:gd name="T14" fmla="*/ 0 w 10"/>
                <a:gd name="T15" fmla="*/ 2 h 4"/>
                <a:gd name="T16" fmla="*/ 0 w 10"/>
                <a:gd name="T17" fmla="*/ 3 h 4"/>
                <a:gd name="T18" fmla="*/ 1 w 10"/>
                <a:gd name="T1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
                  <a:moveTo>
                    <a:pt x="1" y="3"/>
                  </a:moveTo>
                  <a:cubicBezTo>
                    <a:pt x="2" y="4"/>
                    <a:pt x="2" y="4"/>
                    <a:pt x="3" y="4"/>
                  </a:cubicBezTo>
                  <a:cubicBezTo>
                    <a:pt x="4" y="4"/>
                    <a:pt x="5" y="4"/>
                    <a:pt x="6" y="4"/>
                  </a:cubicBezTo>
                  <a:cubicBezTo>
                    <a:pt x="6" y="4"/>
                    <a:pt x="10" y="4"/>
                    <a:pt x="9" y="3"/>
                  </a:cubicBezTo>
                  <a:cubicBezTo>
                    <a:pt x="9" y="2"/>
                    <a:pt x="6" y="2"/>
                    <a:pt x="6" y="2"/>
                  </a:cubicBezTo>
                  <a:cubicBezTo>
                    <a:pt x="4" y="2"/>
                    <a:pt x="3" y="2"/>
                    <a:pt x="2" y="2"/>
                  </a:cubicBezTo>
                  <a:cubicBezTo>
                    <a:pt x="1" y="2"/>
                    <a:pt x="1" y="0"/>
                    <a:pt x="0" y="1"/>
                  </a:cubicBezTo>
                  <a:cubicBezTo>
                    <a:pt x="0" y="1"/>
                    <a:pt x="0" y="2"/>
                    <a:pt x="0" y="2"/>
                  </a:cubicBezTo>
                  <a:cubicBezTo>
                    <a:pt x="0" y="2"/>
                    <a:pt x="0" y="3"/>
                    <a:pt x="0" y="3"/>
                  </a:cubicBezTo>
                  <a:cubicBezTo>
                    <a:pt x="0" y="3"/>
                    <a:pt x="0"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 name="Freeform 25"/>
            <p:cNvSpPr>
              <a:spLocks/>
            </p:cNvSpPr>
            <p:nvPr/>
          </p:nvSpPr>
          <p:spPr bwMode="gray">
            <a:xfrm>
              <a:off x="8526463" y="544513"/>
              <a:ext cx="53975" cy="12700"/>
            </a:xfrm>
            <a:custGeom>
              <a:avLst/>
              <a:gdLst>
                <a:gd name="T0" fmla="*/ 0 w 17"/>
                <a:gd name="T1" fmla="*/ 1 h 4"/>
                <a:gd name="T2" fmla="*/ 4 w 17"/>
                <a:gd name="T3" fmla="*/ 3 h 4"/>
                <a:gd name="T4" fmla="*/ 5 w 17"/>
                <a:gd name="T5" fmla="*/ 3 h 4"/>
                <a:gd name="T6" fmla="*/ 7 w 17"/>
                <a:gd name="T7" fmla="*/ 3 h 4"/>
                <a:gd name="T8" fmla="*/ 11 w 17"/>
                <a:gd name="T9" fmla="*/ 3 h 4"/>
                <a:gd name="T10" fmla="*/ 15 w 17"/>
                <a:gd name="T11" fmla="*/ 4 h 4"/>
                <a:gd name="T12" fmla="*/ 16 w 17"/>
                <a:gd name="T13" fmla="*/ 3 h 4"/>
                <a:gd name="T14" fmla="*/ 14 w 17"/>
                <a:gd name="T15" fmla="*/ 3 h 4"/>
                <a:gd name="T16" fmla="*/ 9 w 17"/>
                <a:gd name="T17" fmla="*/ 2 h 4"/>
                <a:gd name="T18" fmla="*/ 7 w 17"/>
                <a:gd name="T19" fmla="*/ 2 h 4"/>
                <a:gd name="T20" fmla="*/ 5 w 17"/>
                <a:gd name="T21" fmla="*/ 1 h 4"/>
                <a:gd name="T22" fmla="*/ 3 w 17"/>
                <a:gd name="T23" fmla="*/ 2 h 4"/>
                <a:gd name="T24" fmla="*/ 0 w 17"/>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
                  <a:moveTo>
                    <a:pt x="0" y="1"/>
                  </a:moveTo>
                  <a:cubicBezTo>
                    <a:pt x="0" y="2"/>
                    <a:pt x="3" y="2"/>
                    <a:pt x="4" y="3"/>
                  </a:cubicBezTo>
                  <a:cubicBezTo>
                    <a:pt x="4" y="3"/>
                    <a:pt x="5" y="3"/>
                    <a:pt x="5" y="3"/>
                  </a:cubicBezTo>
                  <a:cubicBezTo>
                    <a:pt x="6" y="3"/>
                    <a:pt x="6" y="3"/>
                    <a:pt x="7" y="3"/>
                  </a:cubicBezTo>
                  <a:cubicBezTo>
                    <a:pt x="8" y="3"/>
                    <a:pt x="10" y="3"/>
                    <a:pt x="11" y="3"/>
                  </a:cubicBezTo>
                  <a:cubicBezTo>
                    <a:pt x="12" y="3"/>
                    <a:pt x="14" y="4"/>
                    <a:pt x="15" y="4"/>
                  </a:cubicBezTo>
                  <a:cubicBezTo>
                    <a:pt x="16" y="4"/>
                    <a:pt x="17" y="4"/>
                    <a:pt x="16" y="3"/>
                  </a:cubicBezTo>
                  <a:cubicBezTo>
                    <a:pt x="15" y="2"/>
                    <a:pt x="14" y="3"/>
                    <a:pt x="14" y="3"/>
                  </a:cubicBezTo>
                  <a:cubicBezTo>
                    <a:pt x="12" y="2"/>
                    <a:pt x="11" y="2"/>
                    <a:pt x="9" y="2"/>
                  </a:cubicBezTo>
                  <a:cubicBezTo>
                    <a:pt x="8" y="2"/>
                    <a:pt x="8" y="2"/>
                    <a:pt x="7" y="2"/>
                  </a:cubicBezTo>
                  <a:cubicBezTo>
                    <a:pt x="6" y="2"/>
                    <a:pt x="6" y="0"/>
                    <a:pt x="5" y="1"/>
                  </a:cubicBezTo>
                  <a:cubicBezTo>
                    <a:pt x="4" y="1"/>
                    <a:pt x="4" y="2"/>
                    <a:pt x="3" y="2"/>
                  </a:cubicBezTo>
                  <a:cubicBezTo>
                    <a:pt x="3" y="2"/>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 name="Freeform 26"/>
            <p:cNvSpPr>
              <a:spLocks/>
            </p:cNvSpPr>
            <p:nvPr/>
          </p:nvSpPr>
          <p:spPr bwMode="gray">
            <a:xfrm>
              <a:off x="9313863" y="1098550"/>
              <a:ext cx="38100" cy="44450"/>
            </a:xfrm>
            <a:custGeom>
              <a:avLst/>
              <a:gdLst>
                <a:gd name="T0" fmla="*/ 0 w 12"/>
                <a:gd name="T1" fmla="*/ 9 h 14"/>
                <a:gd name="T2" fmla="*/ 1 w 12"/>
                <a:gd name="T3" fmla="*/ 11 h 14"/>
                <a:gd name="T4" fmla="*/ 1 w 12"/>
                <a:gd name="T5" fmla="*/ 13 h 14"/>
                <a:gd name="T6" fmla="*/ 2 w 12"/>
                <a:gd name="T7" fmla="*/ 14 h 14"/>
                <a:gd name="T8" fmla="*/ 6 w 12"/>
                <a:gd name="T9" fmla="*/ 11 h 14"/>
                <a:gd name="T10" fmla="*/ 8 w 12"/>
                <a:gd name="T11" fmla="*/ 10 h 14"/>
                <a:gd name="T12" fmla="*/ 9 w 12"/>
                <a:gd name="T13" fmla="*/ 8 h 14"/>
                <a:gd name="T14" fmla="*/ 9 w 12"/>
                <a:gd name="T15" fmla="*/ 6 h 14"/>
                <a:gd name="T16" fmla="*/ 10 w 12"/>
                <a:gd name="T17" fmla="*/ 5 h 14"/>
                <a:gd name="T18" fmla="*/ 10 w 12"/>
                <a:gd name="T19" fmla="*/ 4 h 14"/>
                <a:gd name="T20" fmla="*/ 12 w 12"/>
                <a:gd name="T21" fmla="*/ 2 h 14"/>
                <a:gd name="T22" fmla="*/ 11 w 12"/>
                <a:gd name="T23" fmla="*/ 0 h 14"/>
                <a:gd name="T24" fmla="*/ 7 w 12"/>
                <a:gd name="T25" fmla="*/ 3 h 14"/>
                <a:gd name="T26" fmla="*/ 3 w 12"/>
                <a:gd name="T27" fmla="*/ 4 h 14"/>
                <a:gd name="T28" fmla="*/ 1 w 12"/>
                <a:gd name="T29" fmla="*/ 7 h 14"/>
                <a:gd name="T30" fmla="*/ 0 w 12"/>
                <a:gd name="T3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4">
                  <a:moveTo>
                    <a:pt x="0" y="9"/>
                  </a:moveTo>
                  <a:cubicBezTo>
                    <a:pt x="0" y="10"/>
                    <a:pt x="0" y="10"/>
                    <a:pt x="1" y="11"/>
                  </a:cubicBezTo>
                  <a:cubicBezTo>
                    <a:pt x="1" y="12"/>
                    <a:pt x="0" y="13"/>
                    <a:pt x="1" y="13"/>
                  </a:cubicBezTo>
                  <a:cubicBezTo>
                    <a:pt x="1" y="14"/>
                    <a:pt x="2" y="14"/>
                    <a:pt x="2" y="14"/>
                  </a:cubicBezTo>
                  <a:cubicBezTo>
                    <a:pt x="4" y="12"/>
                    <a:pt x="4" y="11"/>
                    <a:pt x="6" y="11"/>
                  </a:cubicBezTo>
                  <a:cubicBezTo>
                    <a:pt x="7" y="11"/>
                    <a:pt x="7" y="11"/>
                    <a:pt x="8" y="10"/>
                  </a:cubicBezTo>
                  <a:cubicBezTo>
                    <a:pt x="9" y="10"/>
                    <a:pt x="9" y="9"/>
                    <a:pt x="9" y="8"/>
                  </a:cubicBezTo>
                  <a:cubicBezTo>
                    <a:pt x="9" y="7"/>
                    <a:pt x="9" y="7"/>
                    <a:pt x="9" y="6"/>
                  </a:cubicBezTo>
                  <a:cubicBezTo>
                    <a:pt x="10" y="6"/>
                    <a:pt x="10" y="5"/>
                    <a:pt x="10" y="5"/>
                  </a:cubicBezTo>
                  <a:cubicBezTo>
                    <a:pt x="10" y="4"/>
                    <a:pt x="10" y="4"/>
                    <a:pt x="10" y="4"/>
                  </a:cubicBezTo>
                  <a:cubicBezTo>
                    <a:pt x="10" y="3"/>
                    <a:pt x="11" y="3"/>
                    <a:pt x="12" y="2"/>
                  </a:cubicBezTo>
                  <a:cubicBezTo>
                    <a:pt x="12" y="1"/>
                    <a:pt x="11" y="0"/>
                    <a:pt x="11" y="0"/>
                  </a:cubicBezTo>
                  <a:cubicBezTo>
                    <a:pt x="9" y="0"/>
                    <a:pt x="8" y="2"/>
                    <a:pt x="7" y="3"/>
                  </a:cubicBezTo>
                  <a:cubicBezTo>
                    <a:pt x="5" y="3"/>
                    <a:pt x="4" y="3"/>
                    <a:pt x="3" y="4"/>
                  </a:cubicBezTo>
                  <a:cubicBezTo>
                    <a:pt x="2" y="5"/>
                    <a:pt x="1" y="6"/>
                    <a:pt x="1" y="7"/>
                  </a:cubicBezTo>
                  <a:cubicBezTo>
                    <a:pt x="1" y="8"/>
                    <a:pt x="0" y="8"/>
                    <a:pt x="0"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 name="Freeform 27"/>
            <p:cNvSpPr>
              <a:spLocks/>
            </p:cNvSpPr>
            <p:nvPr/>
          </p:nvSpPr>
          <p:spPr bwMode="gray">
            <a:xfrm>
              <a:off x="9320213" y="1089025"/>
              <a:ext cx="6350" cy="6350"/>
            </a:xfrm>
            <a:custGeom>
              <a:avLst/>
              <a:gdLst>
                <a:gd name="T0" fmla="*/ 1 w 2"/>
                <a:gd name="T1" fmla="*/ 1 h 2"/>
                <a:gd name="T2" fmla="*/ 1 w 2"/>
                <a:gd name="T3" fmla="*/ 1 h 2"/>
                <a:gd name="T4" fmla="*/ 1 w 2"/>
                <a:gd name="T5" fmla="*/ 0 h 2"/>
                <a:gd name="T6" fmla="*/ 1 w 2"/>
                <a:gd name="T7" fmla="*/ 1 h 2"/>
              </a:gdLst>
              <a:ahLst/>
              <a:cxnLst>
                <a:cxn ang="0">
                  <a:pos x="T0" y="T1"/>
                </a:cxn>
                <a:cxn ang="0">
                  <a:pos x="T2" y="T3"/>
                </a:cxn>
                <a:cxn ang="0">
                  <a:pos x="T4" y="T5"/>
                </a:cxn>
                <a:cxn ang="0">
                  <a:pos x="T6" y="T7"/>
                </a:cxn>
              </a:cxnLst>
              <a:rect l="0" t="0" r="r" b="b"/>
              <a:pathLst>
                <a:path w="2" h="2">
                  <a:moveTo>
                    <a:pt x="1" y="1"/>
                  </a:moveTo>
                  <a:cubicBezTo>
                    <a:pt x="1" y="1"/>
                    <a:pt x="1" y="1"/>
                    <a:pt x="1" y="1"/>
                  </a:cubicBezTo>
                  <a:cubicBezTo>
                    <a:pt x="2" y="0"/>
                    <a:pt x="1" y="0"/>
                    <a:pt x="1" y="0"/>
                  </a:cubicBezTo>
                  <a:cubicBezTo>
                    <a:pt x="0" y="1"/>
                    <a:pt x="0" y="2"/>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 name="Freeform 28"/>
            <p:cNvSpPr>
              <a:spLocks/>
            </p:cNvSpPr>
            <p:nvPr/>
          </p:nvSpPr>
          <p:spPr bwMode="gray">
            <a:xfrm>
              <a:off x="9029700" y="877888"/>
              <a:ext cx="9525" cy="9525"/>
            </a:xfrm>
            <a:custGeom>
              <a:avLst/>
              <a:gdLst>
                <a:gd name="T0" fmla="*/ 2 w 3"/>
                <a:gd name="T1" fmla="*/ 1 h 3"/>
                <a:gd name="T2" fmla="*/ 1 w 3"/>
                <a:gd name="T3" fmla="*/ 1 h 3"/>
                <a:gd name="T4" fmla="*/ 3 w 3"/>
                <a:gd name="T5" fmla="*/ 3 h 3"/>
                <a:gd name="T6" fmla="*/ 2 w 3"/>
                <a:gd name="T7" fmla="*/ 1 h 3"/>
              </a:gdLst>
              <a:ahLst/>
              <a:cxnLst>
                <a:cxn ang="0">
                  <a:pos x="T0" y="T1"/>
                </a:cxn>
                <a:cxn ang="0">
                  <a:pos x="T2" y="T3"/>
                </a:cxn>
                <a:cxn ang="0">
                  <a:pos x="T4" y="T5"/>
                </a:cxn>
                <a:cxn ang="0">
                  <a:pos x="T6" y="T7"/>
                </a:cxn>
              </a:cxnLst>
              <a:rect l="0" t="0" r="r" b="b"/>
              <a:pathLst>
                <a:path w="3" h="3">
                  <a:moveTo>
                    <a:pt x="2" y="1"/>
                  </a:moveTo>
                  <a:cubicBezTo>
                    <a:pt x="1" y="0"/>
                    <a:pt x="0" y="0"/>
                    <a:pt x="1" y="1"/>
                  </a:cubicBezTo>
                  <a:cubicBezTo>
                    <a:pt x="1" y="2"/>
                    <a:pt x="2" y="3"/>
                    <a:pt x="3" y="3"/>
                  </a:cubicBezTo>
                  <a:cubicBezTo>
                    <a:pt x="3" y="2"/>
                    <a:pt x="2" y="2"/>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 name="Freeform 29"/>
            <p:cNvSpPr>
              <a:spLocks/>
            </p:cNvSpPr>
            <p:nvPr/>
          </p:nvSpPr>
          <p:spPr bwMode="gray">
            <a:xfrm>
              <a:off x="9628188" y="1158875"/>
              <a:ext cx="163513" cy="85725"/>
            </a:xfrm>
            <a:custGeom>
              <a:avLst/>
              <a:gdLst>
                <a:gd name="T0" fmla="*/ 10 w 52"/>
                <a:gd name="T1" fmla="*/ 12 h 27"/>
                <a:gd name="T2" fmla="*/ 9 w 52"/>
                <a:gd name="T3" fmla="*/ 13 h 27"/>
                <a:gd name="T4" fmla="*/ 8 w 52"/>
                <a:gd name="T5" fmla="*/ 13 h 27"/>
                <a:gd name="T6" fmla="*/ 6 w 52"/>
                <a:gd name="T7" fmla="*/ 14 h 27"/>
                <a:gd name="T8" fmla="*/ 2 w 52"/>
                <a:gd name="T9" fmla="*/ 16 h 27"/>
                <a:gd name="T10" fmla="*/ 1 w 52"/>
                <a:gd name="T11" fmla="*/ 15 h 27"/>
                <a:gd name="T12" fmla="*/ 1 w 52"/>
                <a:gd name="T13" fmla="*/ 17 h 27"/>
                <a:gd name="T14" fmla="*/ 1 w 52"/>
                <a:gd name="T15" fmla="*/ 20 h 27"/>
                <a:gd name="T16" fmla="*/ 2 w 52"/>
                <a:gd name="T17" fmla="*/ 21 h 27"/>
                <a:gd name="T18" fmla="*/ 5 w 52"/>
                <a:gd name="T19" fmla="*/ 25 h 27"/>
                <a:gd name="T20" fmla="*/ 10 w 52"/>
                <a:gd name="T21" fmla="*/ 25 h 27"/>
                <a:gd name="T22" fmla="*/ 14 w 52"/>
                <a:gd name="T23" fmla="*/ 27 h 27"/>
                <a:gd name="T24" fmla="*/ 19 w 52"/>
                <a:gd name="T25" fmla="*/ 26 h 27"/>
                <a:gd name="T26" fmla="*/ 21 w 52"/>
                <a:gd name="T27" fmla="*/ 25 h 27"/>
                <a:gd name="T28" fmla="*/ 23 w 52"/>
                <a:gd name="T29" fmla="*/ 25 h 27"/>
                <a:gd name="T30" fmla="*/ 26 w 52"/>
                <a:gd name="T31" fmla="*/ 24 h 27"/>
                <a:gd name="T32" fmla="*/ 28 w 52"/>
                <a:gd name="T33" fmla="*/ 22 h 27"/>
                <a:gd name="T34" fmla="*/ 30 w 52"/>
                <a:gd name="T35" fmla="*/ 21 h 27"/>
                <a:gd name="T36" fmla="*/ 32 w 52"/>
                <a:gd name="T37" fmla="*/ 18 h 27"/>
                <a:gd name="T38" fmla="*/ 34 w 52"/>
                <a:gd name="T39" fmla="*/ 18 h 27"/>
                <a:gd name="T40" fmla="*/ 38 w 52"/>
                <a:gd name="T41" fmla="*/ 18 h 27"/>
                <a:gd name="T42" fmla="*/ 40 w 52"/>
                <a:gd name="T43" fmla="*/ 16 h 27"/>
                <a:gd name="T44" fmla="*/ 37 w 52"/>
                <a:gd name="T45" fmla="*/ 13 h 27"/>
                <a:gd name="T46" fmla="*/ 38 w 52"/>
                <a:gd name="T47" fmla="*/ 10 h 27"/>
                <a:gd name="T48" fmla="*/ 40 w 52"/>
                <a:gd name="T49" fmla="*/ 9 h 27"/>
                <a:gd name="T50" fmla="*/ 41 w 52"/>
                <a:gd name="T51" fmla="*/ 8 h 27"/>
                <a:gd name="T52" fmla="*/ 45 w 52"/>
                <a:gd name="T53" fmla="*/ 6 h 27"/>
                <a:gd name="T54" fmla="*/ 47 w 52"/>
                <a:gd name="T55" fmla="*/ 4 h 27"/>
                <a:gd name="T56" fmla="*/ 49 w 52"/>
                <a:gd name="T57" fmla="*/ 3 h 27"/>
                <a:gd name="T58" fmla="*/ 51 w 52"/>
                <a:gd name="T59" fmla="*/ 0 h 27"/>
                <a:gd name="T60" fmla="*/ 49 w 52"/>
                <a:gd name="T61" fmla="*/ 1 h 27"/>
                <a:gd name="T62" fmla="*/ 47 w 52"/>
                <a:gd name="T63" fmla="*/ 2 h 27"/>
                <a:gd name="T64" fmla="*/ 43 w 52"/>
                <a:gd name="T65" fmla="*/ 4 h 27"/>
                <a:gd name="T66" fmla="*/ 38 w 52"/>
                <a:gd name="T67" fmla="*/ 6 h 27"/>
                <a:gd name="T68" fmla="*/ 34 w 52"/>
                <a:gd name="T69" fmla="*/ 7 h 27"/>
                <a:gd name="T70" fmla="*/ 29 w 52"/>
                <a:gd name="T71" fmla="*/ 9 h 27"/>
                <a:gd name="T72" fmla="*/ 24 w 52"/>
                <a:gd name="T73" fmla="*/ 9 h 27"/>
                <a:gd name="T74" fmla="*/ 19 w 52"/>
                <a:gd name="T75" fmla="*/ 9 h 27"/>
                <a:gd name="T76" fmla="*/ 17 w 52"/>
                <a:gd name="T77" fmla="*/ 8 h 27"/>
                <a:gd name="T78" fmla="*/ 16 w 52"/>
                <a:gd name="T79" fmla="*/ 7 h 27"/>
                <a:gd name="T80" fmla="*/ 15 w 52"/>
                <a:gd name="T81" fmla="*/ 9 h 27"/>
                <a:gd name="T82" fmla="*/ 14 w 52"/>
                <a:gd name="T83" fmla="*/ 11 h 27"/>
                <a:gd name="T84" fmla="*/ 10 w 52"/>
                <a:gd name="T8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27">
                  <a:moveTo>
                    <a:pt x="10" y="12"/>
                  </a:moveTo>
                  <a:cubicBezTo>
                    <a:pt x="10" y="12"/>
                    <a:pt x="10" y="12"/>
                    <a:pt x="9" y="13"/>
                  </a:cubicBezTo>
                  <a:cubicBezTo>
                    <a:pt x="9" y="13"/>
                    <a:pt x="8" y="13"/>
                    <a:pt x="8" y="13"/>
                  </a:cubicBezTo>
                  <a:cubicBezTo>
                    <a:pt x="7" y="13"/>
                    <a:pt x="6" y="13"/>
                    <a:pt x="6" y="14"/>
                  </a:cubicBezTo>
                  <a:cubicBezTo>
                    <a:pt x="5" y="15"/>
                    <a:pt x="4" y="17"/>
                    <a:pt x="2" y="16"/>
                  </a:cubicBezTo>
                  <a:cubicBezTo>
                    <a:pt x="2" y="16"/>
                    <a:pt x="1" y="15"/>
                    <a:pt x="1" y="15"/>
                  </a:cubicBezTo>
                  <a:cubicBezTo>
                    <a:pt x="0" y="15"/>
                    <a:pt x="1" y="16"/>
                    <a:pt x="1" y="17"/>
                  </a:cubicBezTo>
                  <a:cubicBezTo>
                    <a:pt x="1" y="18"/>
                    <a:pt x="1" y="19"/>
                    <a:pt x="1" y="20"/>
                  </a:cubicBezTo>
                  <a:cubicBezTo>
                    <a:pt x="2" y="20"/>
                    <a:pt x="2" y="21"/>
                    <a:pt x="2" y="21"/>
                  </a:cubicBezTo>
                  <a:cubicBezTo>
                    <a:pt x="3" y="23"/>
                    <a:pt x="3" y="24"/>
                    <a:pt x="5" y="25"/>
                  </a:cubicBezTo>
                  <a:cubicBezTo>
                    <a:pt x="6" y="26"/>
                    <a:pt x="8" y="25"/>
                    <a:pt x="10" y="25"/>
                  </a:cubicBezTo>
                  <a:cubicBezTo>
                    <a:pt x="11" y="26"/>
                    <a:pt x="13" y="26"/>
                    <a:pt x="14" y="27"/>
                  </a:cubicBezTo>
                  <a:cubicBezTo>
                    <a:pt x="16" y="27"/>
                    <a:pt x="17" y="26"/>
                    <a:pt x="19" y="26"/>
                  </a:cubicBezTo>
                  <a:cubicBezTo>
                    <a:pt x="19" y="25"/>
                    <a:pt x="20" y="25"/>
                    <a:pt x="21" y="25"/>
                  </a:cubicBezTo>
                  <a:cubicBezTo>
                    <a:pt x="22" y="25"/>
                    <a:pt x="22" y="25"/>
                    <a:pt x="23" y="25"/>
                  </a:cubicBezTo>
                  <a:cubicBezTo>
                    <a:pt x="24" y="24"/>
                    <a:pt x="25" y="24"/>
                    <a:pt x="26" y="24"/>
                  </a:cubicBezTo>
                  <a:cubicBezTo>
                    <a:pt x="27" y="23"/>
                    <a:pt x="27" y="23"/>
                    <a:pt x="28" y="22"/>
                  </a:cubicBezTo>
                  <a:cubicBezTo>
                    <a:pt x="29" y="22"/>
                    <a:pt x="29" y="21"/>
                    <a:pt x="30" y="21"/>
                  </a:cubicBezTo>
                  <a:cubicBezTo>
                    <a:pt x="31" y="20"/>
                    <a:pt x="31" y="18"/>
                    <a:pt x="32" y="18"/>
                  </a:cubicBezTo>
                  <a:cubicBezTo>
                    <a:pt x="32" y="18"/>
                    <a:pt x="34" y="18"/>
                    <a:pt x="34" y="18"/>
                  </a:cubicBezTo>
                  <a:cubicBezTo>
                    <a:pt x="35" y="18"/>
                    <a:pt x="36" y="18"/>
                    <a:pt x="38" y="18"/>
                  </a:cubicBezTo>
                  <a:cubicBezTo>
                    <a:pt x="39" y="18"/>
                    <a:pt x="41" y="19"/>
                    <a:pt x="40" y="16"/>
                  </a:cubicBezTo>
                  <a:cubicBezTo>
                    <a:pt x="39" y="15"/>
                    <a:pt x="38" y="14"/>
                    <a:pt x="37" y="13"/>
                  </a:cubicBezTo>
                  <a:cubicBezTo>
                    <a:pt x="36" y="12"/>
                    <a:pt x="36" y="11"/>
                    <a:pt x="38" y="10"/>
                  </a:cubicBezTo>
                  <a:cubicBezTo>
                    <a:pt x="38" y="10"/>
                    <a:pt x="39" y="10"/>
                    <a:pt x="40" y="9"/>
                  </a:cubicBezTo>
                  <a:cubicBezTo>
                    <a:pt x="40" y="9"/>
                    <a:pt x="41" y="8"/>
                    <a:pt x="41" y="8"/>
                  </a:cubicBezTo>
                  <a:cubicBezTo>
                    <a:pt x="42" y="7"/>
                    <a:pt x="44" y="7"/>
                    <a:pt x="45" y="6"/>
                  </a:cubicBezTo>
                  <a:cubicBezTo>
                    <a:pt x="46" y="5"/>
                    <a:pt x="46" y="4"/>
                    <a:pt x="47" y="4"/>
                  </a:cubicBezTo>
                  <a:cubicBezTo>
                    <a:pt x="48" y="3"/>
                    <a:pt x="48" y="3"/>
                    <a:pt x="49" y="3"/>
                  </a:cubicBezTo>
                  <a:cubicBezTo>
                    <a:pt x="50" y="2"/>
                    <a:pt x="52" y="0"/>
                    <a:pt x="51" y="0"/>
                  </a:cubicBezTo>
                  <a:cubicBezTo>
                    <a:pt x="50" y="0"/>
                    <a:pt x="49" y="1"/>
                    <a:pt x="49" y="1"/>
                  </a:cubicBezTo>
                  <a:cubicBezTo>
                    <a:pt x="48" y="1"/>
                    <a:pt x="48" y="2"/>
                    <a:pt x="47" y="2"/>
                  </a:cubicBezTo>
                  <a:cubicBezTo>
                    <a:pt x="45" y="2"/>
                    <a:pt x="44" y="3"/>
                    <a:pt x="43" y="4"/>
                  </a:cubicBezTo>
                  <a:cubicBezTo>
                    <a:pt x="41" y="4"/>
                    <a:pt x="40" y="5"/>
                    <a:pt x="38" y="6"/>
                  </a:cubicBezTo>
                  <a:cubicBezTo>
                    <a:pt x="37" y="6"/>
                    <a:pt x="35" y="6"/>
                    <a:pt x="34" y="7"/>
                  </a:cubicBezTo>
                  <a:cubicBezTo>
                    <a:pt x="32" y="8"/>
                    <a:pt x="31" y="9"/>
                    <a:pt x="29" y="9"/>
                  </a:cubicBezTo>
                  <a:cubicBezTo>
                    <a:pt x="28" y="9"/>
                    <a:pt x="26" y="9"/>
                    <a:pt x="24" y="9"/>
                  </a:cubicBezTo>
                  <a:cubicBezTo>
                    <a:pt x="23" y="9"/>
                    <a:pt x="21" y="9"/>
                    <a:pt x="19" y="9"/>
                  </a:cubicBezTo>
                  <a:cubicBezTo>
                    <a:pt x="19" y="9"/>
                    <a:pt x="18" y="9"/>
                    <a:pt x="17" y="8"/>
                  </a:cubicBezTo>
                  <a:cubicBezTo>
                    <a:pt x="17" y="8"/>
                    <a:pt x="16" y="7"/>
                    <a:pt x="16" y="7"/>
                  </a:cubicBezTo>
                  <a:cubicBezTo>
                    <a:pt x="15" y="7"/>
                    <a:pt x="15" y="8"/>
                    <a:pt x="15" y="9"/>
                  </a:cubicBezTo>
                  <a:cubicBezTo>
                    <a:pt x="15" y="10"/>
                    <a:pt x="15" y="10"/>
                    <a:pt x="14" y="11"/>
                  </a:cubicBezTo>
                  <a:cubicBezTo>
                    <a:pt x="13" y="12"/>
                    <a:pt x="11" y="11"/>
                    <a:pt x="10"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 name="Freeform 30"/>
            <p:cNvSpPr>
              <a:spLocks/>
            </p:cNvSpPr>
            <p:nvPr/>
          </p:nvSpPr>
          <p:spPr bwMode="gray">
            <a:xfrm>
              <a:off x="8501063" y="557213"/>
              <a:ext cx="15875" cy="9525"/>
            </a:xfrm>
            <a:custGeom>
              <a:avLst/>
              <a:gdLst>
                <a:gd name="T0" fmla="*/ 3 w 5"/>
                <a:gd name="T1" fmla="*/ 0 h 3"/>
                <a:gd name="T2" fmla="*/ 1 w 5"/>
                <a:gd name="T3" fmla="*/ 0 h 3"/>
                <a:gd name="T4" fmla="*/ 1 w 5"/>
                <a:gd name="T5" fmla="*/ 1 h 3"/>
                <a:gd name="T6" fmla="*/ 0 w 5"/>
                <a:gd name="T7" fmla="*/ 2 h 3"/>
                <a:gd name="T8" fmla="*/ 1 w 5"/>
                <a:gd name="T9" fmla="*/ 2 h 3"/>
                <a:gd name="T10" fmla="*/ 2 w 5"/>
                <a:gd name="T11" fmla="*/ 2 h 3"/>
                <a:gd name="T12" fmla="*/ 4 w 5"/>
                <a:gd name="T13" fmla="*/ 1 h 3"/>
                <a:gd name="T14" fmla="*/ 4 w 5"/>
                <a:gd name="T15" fmla="*/ 0 h 3"/>
                <a:gd name="T16" fmla="*/ 3 w 5"/>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
                  <a:moveTo>
                    <a:pt x="3" y="0"/>
                  </a:moveTo>
                  <a:cubicBezTo>
                    <a:pt x="2" y="0"/>
                    <a:pt x="2" y="0"/>
                    <a:pt x="1" y="0"/>
                  </a:cubicBezTo>
                  <a:cubicBezTo>
                    <a:pt x="1" y="1"/>
                    <a:pt x="1" y="1"/>
                    <a:pt x="1" y="1"/>
                  </a:cubicBezTo>
                  <a:cubicBezTo>
                    <a:pt x="0" y="2"/>
                    <a:pt x="0" y="2"/>
                    <a:pt x="0" y="2"/>
                  </a:cubicBezTo>
                  <a:cubicBezTo>
                    <a:pt x="0" y="3"/>
                    <a:pt x="0" y="2"/>
                    <a:pt x="1" y="2"/>
                  </a:cubicBezTo>
                  <a:cubicBezTo>
                    <a:pt x="1" y="2"/>
                    <a:pt x="1" y="2"/>
                    <a:pt x="2" y="2"/>
                  </a:cubicBezTo>
                  <a:cubicBezTo>
                    <a:pt x="2" y="2"/>
                    <a:pt x="3" y="2"/>
                    <a:pt x="4" y="1"/>
                  </a:cubicBezTo>
                  <a:cubicBezTo>
                    <a:pt x="4" y="1"/>
                    <a:pt x="5" y="0"/>
                    <a:pt x="4" y="0"/>
                  </a:cubicBezTo>
                  <a:cubicBezTo>
                    <a:pt x="4" y="0"/>
                    <a:pt x="3" y="0"/>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 name="Freeform 31"/>
            <p:cNvSpPr>
              <a:spLocks/>
            </p:cNvSpPr>
            <p:nvPr/>
          </p:nvSpPr>
          <p:spPr bwMode="gray">
            <a:xfrm>
              <a:off x="8386763" y="379413"/>
              <a:ext cx="15875" cy="53975"/>
            </a:xfrm>
            <a:custGeom>
              <a:avLst/>
              <a:gdLst>
                <a:gd name="T0" fmla="*/ 3 w 5"/>
                <a:gd name="T1" fmla="*/ 5 h 17"/>
                <a:gd name="T2" fmla="*/ 2 w 5"/>
                <a:gd name="T3" fmla="*/ 2 h 17"/>
                <a:gd name="T4" fmla="*/ 1 w 5"/>
                <a:gd name="T5" fmla="*/ 0 h 17"/>
                <a:gd name="T6" fmla="*/ 1 w 5"/>
                <a:gd name="T7" fmla="*/ 3 h 17"/>
                <a:gd name="T8" fmla="*/ 2 w 5"/>
                <a:gd name="T9" fmla="*/ 5 h 17"/>
                <a:gd name="T10" fmla="*/ 0 w 5"/>
                <a:gd name="T11" fmla="*/ 6 h 17"/>
                <a:gd name="T12" fmla="*/ 2 w 5"/>
                <a:gd name="T13" fmla="*/ 8 h 17"/>
                <a:gd name="T14" fmla="*/ 2 w 5"/>
                <a:gd name="T15" fmla="*/ 10 h 17"/>
                <a:gd name="T16" fmla="*/ 3 w 5"/>
                <a:gd name="T17" fmla="*/ 13 h 17"/>
                <a:gd name="T18" fmla="*/ 4 w 5"/>
                <a:gd name="T19" fmla="*/ 15 h 17"/>
                <a:gd name="T20" fmla="*/ 4 w 5"/>
                <a:gd name="T21" fmla="*/ 17 h 17"/>
                <a:gd name="T22" fmla="*/ 5 w 5"/>
                <a:gd name="T23" fmla="*/ 13 h 17"/>
                <a:gd name="T24" fmla="*/ 5 w 5"/>
                <a:gd name="T25" fmla="*/ 8 h 17"/>
                <a:gd name="T26" fmla="*/ 3 w 5"/>
                <a:gd name="T27"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7">
                  <a:moveTo>
                    <a:pt x="3" y="5"/>
                  </a:moveTo>
                  <a:cubicBezTo>
                    <a:pt x="3" y="4"/>
                    <a:pt x="2" y="3"/>
                    <a:pt x="2" y="2"/>
                  </a:cubicBezTo>
                  <a:cubicBezTo>
                    <a:pt x="2" y="1"/>
                    <a:pt x="2" y="0"/>
                    <a:pt x="1" y="0"/>
                  </a:cubicBezTo>
                  <a:cubicBezTo>
                    <a:pt x="0" y="1"/>
                    <a:pt x="1" y="2"/>
                    <a:pt x="1" y="3"/>
                  </a:cubicBezTo>
                  <a:cubicBezTo>
                    <a:pt x="1" y="4"/>
                    <a:pt x="2" y="4"/>
                    <a:pt x="2" y="5"/>
                  </a:cubicBezTo>
                  <a:cubicBezTo>
                    <a:pt x="1" y="5"/>
                    <a:pt x="0" y="5"/>
                    <a:pt x="0" y="6"/>
                  </a:cubicBezTo>
                  <a:cubicBezTo>
                    <a:pt x="0" y="7"/>
                    <a:pt x="1" y="7"/>
                    <a:pt x="2" y="8"/>
                  </a:cubicBezTo>
                  <a:cubicBezTo>
                    <a:pt x="2" y="8"/>
                    <a:pt x="2" y="9"/>
                    <a:pt x="2" y="10"/>
                  </a:cubicBezTo>
                  <a:cubicBezTo>
                    <a:pt x="2" y="11"/>
                    <a:pt x="3" y="12"/>
                    <a:pt x="3" y="13"/>
                  </a:cubicBezTo>
                  <a:cubicBezTo>
                    <a:pt x="4" y="13"/>
                    <a:pt x="4" y="14"/>
                    <a:pt x="4" y="15"/>
                  </a:cubicBezTo>
                  <a:cubicBezTo>
                    <a:pt x="4" y="16"/>
                    <a:pt x="4" y="16"/>
                    <a:pt x="4" y="17"/>
                  </a:cubicBezTo>
                  <a:cubicBezTo>
                    <a:pt x="5" y="17"/>
                    <a:pt x="5" y="14"/>
                    <a:pt x="5" y="13"/>
                  </a:cubicBezTo>
                  <a:cubicBezTo>
                    <a:pt x="5" y="11"/>
                    <a:pt x="5" y="10"/>
                    <a:pt x="5" y="8"/>
                  </a:cubicBezTo>
                  <a:cubicBezTo>
                    <a:pt x="5" y="7"/>
                    <a:pt x="4" y="6"/>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 name="Freeform 32"/>
            <p:cNvSpPr>
              <a:spLocks/>
            </p:cNvSpPr>
            <p:nvPr/>
          </p:nvSpPr>
          <p:spPr bwMode="gray">
            <a:xfrm>
              <a:off x="8415338" y="411163"/>
              <a:ext cx="3175" cy="9525"/>
            </a:xfrm>
            <a:custGeom>
              <a:avLst/>
              <a:gdLst>
                <a:gd name="T0" fmla="*/ 0 w 1"/>
                <a:gd name="T1" fmla="*/ 0 h 3"/>
                <a:gd name="T2" fmla="*/ 0 w 1"/>
                <a:gd name="T3" fmla="*/ 0 h 3"/>
                <a:gd name="T4" fmla="*/ 0 w 1"/>
                <a:gd name="T5" fmla="*/ 1 h 3"/>
                <a:gd name="T6" fmla="*/ 0 w 1"/>
                <a:gd name="T7" fmla="*/ 0 h 3"/>
              </a:gdLst>
              <a:ahLst/>
              <a:cxnLst>
                <a:cxn ang="0">
                  <a:pos x="T0" y="T1"/>
                </a:cxn>
                <a:cxn ang="0">
                  <a:pos x="T2" y="T3"/>
                </a:cxn>
                <a:cxn ang="0">
                  <a:pos x="T4" y="T5"/>
                </a:cxn>
                <a:cxn ang="0">
                  <a:pos x="T6" y="T7"/>
                </a:cxn>
              </a:cxnLst>
              <a:rect l="0" t="0" r="r" b="b"/>
              <a:pathLst>
                <a:path w="1" h="3">
                  <a:moveTo>
                    <a:pt x="0" y="0"/>
                  </a:moveTo>
                  <a:cubicBezTo>
                    <a:pt x="0" y="0"/>
                    <a:pt x="0" y="0"/>
                    <a:pt x="0" y="0"/>
                  </a:cubicBezTo>
                  <a:cubicBezTo>
                    <a:pt x="0" y="1"/>
                    <a:pt x="0" y="1"/>
                    <a:pt x="0" y="1"/>
                  </a:cubicBezTo>
                  <a:cubicBezTo>
                    <a:pt x="0" y="3"/>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 name="Freeform 33"/>
            <p:cNvSpPr>
              <a:spLocks/>
            </p:cNvSpPr>
            <p:nvPr/>
          </p:nvSpPr>
          <p:spPr bwMode="gray">
            <a:xfrm>
              <a:off x="8415338" y="420688"/>
              <a:ext cx="31750" cy="38100"/>
            </a:xfrm>
            <a:custGeom>
              <a:avLst/>
              <a:gdLst>
                <a:gd name="T0" fmla="*/ 7 w 10"/>
                <a:gd name="T1" fmla="*/ 8 h 12"/>
                <a:gd name="T2" fmla="*/ 8 w 10"/>
                <a:gd name="T3" fmla="*/ 10 h 12"/>
                <a:gd name="T4" fmla="*/ 9 w 10"/>
                <a:gd name="T5" fmla="*/ 11 h 12"/>
                <a:gd name="T6" fmla="*/ 10 w 10"/>
                <a:gd name="T7" fmla="*/ 10 h 12"/>
                <a:gd name="T8" fmla="*/ 9 w 10"/>
                <a:gd name="T9" fmla="*/ 9 h 12"/>
                <a:gd name="T10" fmla="*/ 7 w 10"/>
                <a:gd name="T11" fmla="*/ 6 h 12"/>
                <a:gd name="T12" fmla="*/ 4 w 10"/>
                <a:gd name="T13" fmla="*/ 3 h 12"/>
                <a:gd name="T14" fmla="*/ 1 w 10"/>
                <a:gd name="T15" fmla="*/ 0 h 12"/>
                <a:gd name="T16" fmla="*/ 3 w 10"/>
                <a:gd name="T17" fmla="*/ 3 h 12"/>
                <a:gd name="T18" fmla="*/ 5 w 10"/>
                <a:gd name="T19" fmla="*/ 6 h 12"/>
                <a:gd name="T20" fmla="*/ 7 w 10"/>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2">
                  <a:moveTo>
                    <a:pt x="7" y="8"/>
                  </a:moveTo>
                  <a:cubicBezTo>
                    <a:pt x="8" y="9"/>
                    <a:pt x="8" y="9"/>
                    <a:pt x="8" y="10"/>
                  </a:cubicBezTo>
                  <a:cubicBezTo>
                    <a:pt x="8" y="10"/>
                    <a:pt x="8" y="11"/>
                    <a:pt x="9" y="11"/>
                  </a:cubicBezTo>
                  <a:cubicBezTo>
                    <a:pt x="9" y="12"/>
                    <a:pt x="10" y="11"/>
                    <a:pt x="10" y="10"/>
                  </a:cubicBezTo>
                  <a:cubicBezTo>
                    <a:pt x="10" y="10"/>
                    <a:pt x="10" y="9"/>
                    <a:pt x="9" y="9"/>
                  </a:cubicBezTo>
                  <a:cubicBezTo>
                    <a:pt x="8" y="8"/>
                    <a:pt x="8" y="7"/>
                    <a:pt x="7" y="6"/>
                  </a:cubicBezTo>
                  <a:cubicBezTo>
                    <a:pt x="6" y="5"/>
                    <a:pt x="5" y="4"/>
                    <a:pt x="4" y="3"/>
                  </a:cubicBezTo>
                  <a:cubicBezTo>
                    <a:pt x="4" y="3"/>
                    <a:pt x="2" y="0"/>
                    <a:pt x="1" y="0"/>
                  </a:cubicBezTo>
                  <a:cubicBezTo>
                    <a:pt x="0" y="1"/>
                    <a:pt x="2" y="3"/>
                    <a:pt x="3" y="3"/>
                  </a:cubicBezTo>
                  <a:cubicBezTo>
                    <a:pt x="3" y="4"/>
                    <a:pt x="4" y="5"/>
                    <a:pt x="5" y="6"/>
                  </a:cubicBezTo>
                  <a:cubicBezTo>
                    <a:pt x="6" y="7"/>
                    <a:pt x="6" y="7"/>
                    <a:pt x="7"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 name="Freeform 34"/>
            <p:cNvSpPr>
              <a:spLocks/>
            </p:cNvSpPr>
            <p:nvPr/>
          </p:nvSpPr>
          <p:spPr bwMode="gray">
            <a:xfrm>
              <a:off x="8415338" y="442913"/>
              <a:ext cx="9525" cy="19050"/>
            </a:xfrm>
            <a:custGeom>
              <a:avLst/>
              <a:gdLst>
                <a:gd name="T0" fmla="*/ 3 w 3"/>
                <a:gd name="T1" fmla="*/ 5 h 6"/>
                <a:gd name="T2" fmla="*/ 2 w 3"/>
                <a:gd name="T3" fmla="*/ 2 h 6"/>
                <a:gd name="T4" fmla="*/ 1 w 3"/>
                <a:gd name="T5" fmla="*/ 0 h 6"/>
                <a:gd name="T6" fmla="*/ 1 w 3"/>
                <a:gd name="T7" fmla="*/ 2 h 6"/>
                <a:gd name="T8" fmla="*/ 3 w 3"/>
                <a:gd name="T9" fmla="*/ 5 h 6"/>
              </a:gdLst>
              <a:ahLst/>
              <a:cxnLst>
                <a:cxn ang="0">
                  <a:pos x="T0" y="T1"/>
                </a:cxn>
                <a:cxn ang="0">
                  <a:pos x="T2" y="T3"/>
                </a:cxn>
                <a:cxn ang="0">
                  <a:pos x="T4" y="T5"/>
                </a:cxn>
                <a:cxn ang="0">
                  <a:pos x="T6" y="T7"/>
                </a:cxn>
                <a:cxn ang="0">
                  <a:pos x="T8" y="T9"/>
                </a:cxn>
              </a:cxnLst>
              <a:rect l="0" t="0" r="r" b="b"/>
              <a:pathLst>
                <a:path w="3" h="6">
                  <a:moveTo>
                    <a:pt x="3" y="5"/>
                  </a:moveTo>
                  <a:cubicBezTo>
                    <a:pt x="3" y="4"/>
                    <a:pt x="2" y="3"/>
                    <a:pt x="2" y="2"/>
                  </a:cubicBezTo>
                  <a:cubicBezTo>
                    <a:pt x="2" y="1"/>
                    <a:pt x="2" y="0"/>
                    <a:pt x="1" y="0"/>
                  </a:cubicBezTo>
                  <a:cubicBezTo>
                    <a:pt x="0" y="0"/>
                    <a:pt x="1" y="1"/>
                    <a:pt x="1" y="2"/>
                  </a:cubicBezTo>
                  <a:cubicBezTo>
                    <a:pt x="1" y="2"/>
                    <a:pt x="2" y="6"/>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gray">
            <a:xfrm>
              <a:off x="8408988" y="446088"/>
              <a:ext cx="6350" cy="9525"/>
            </a:xfrm>
            <a:custGeom>
              <a:avLst/>
              <a:gdLst>
                <a:gd name="T0" fmla="*/ 2 w 2"/>
                <a:gd name="T1" fmla="*/ 2 h 3"/>
                <a:gd name="T2" fmla="*/ 0 w 2"/>
                <a:gd name="T3" fmla="*/ 0 h 3"/>
                <a:gd name="T4" fmla="*/ 2 w 2"/>
                <a:gd name="T5" fmla="*/ 2 h 3"/>
              </a:gdLst>
              <a:ahLst/>
              <a:cxnLst>
                <a:cxn ang="0">
                  <a:pos x="T0" y="T1"/>
                </a:cxn>
                <a:cxn ang="0">
                  <a:pos x="T2" y="T3"/>
                </a:cxn>
                <a:cxn ang="0">
                  <a:pos x="T4" y="T5"/>
                </a:cxn>
              </a:cxnLst>
              <a:rect l="0" t="0" r="r" b="b"/>
              <a:pathLst>
                <a:path w="2" h="3">
                  <a:moveTo>
                    <a:pt x="2" y="2"/>
                  </a:moveTo>
                  <a:cubicBezTo>
                    <a:pt x="2" y="1"/>
                    <a:pt x="1" y="0"/>
                    <a:pt x="0" y="0"/>
                  </a:cubicBezTo>
                  <a:cubicBezTo>
                    <a:pt x="0" y="1"/>
                    <a:pt x="2" y="3"/>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gray">
            <a:xfrm>
              <a:off x="8405813" y="430213"/>
              <a:ext cx="6350" cy="12700"/>
            </a:xfrm>
            <a:custGeom>
              <a:avLst/>
              <a:gdLst>
                <a:gd name="T0" fmla="*/ 0 w 2"/>
                <a:gd name="T1" fmla="*/ 2 h 4"/>
                <a:gd name="T2" fmla="*/ 1 w 2"/>
                <a:gd name="T3" fmla="*/ 4 h 4"/>
                <a:gd name="T4" fmla="*/ 0 w 2"/>
                <a:gd name="T5" fmla="*/ 1 h 4"/>
                <a:gd name="T6" fmla="*/ 0 w 2"/>
                <a:gd name="T7" fmla="*/ 2 h 4"/>
              </a:gdLst>
              <a:ahLst/>
              <a:cxnLst>
                <a:cxn ang="0">
                  <a:pos x="T0" y="T1"/>
                </a:cxn>
                <a:cxn ang="0">
                  <a:pos x="T2" y="T3"/>
                </a:cxn>
                <a:cxn ang="0">
                  <a:pos x="T4" y="T5"/>
                </a:cxn>
                <a:cxn ang="0">
                  <a:pos x="T6" y="T7"/>
                </a:cxn>
              </a:cxnLst>
              <a:rect l="0" t="0" r="r" b="b"/>
              <a:pathLst>
                <a:path w="2" h="4">
                  <a:moveTo>
                    <a:pt x="0" y="2"/>
                  </a:moveTo>
                  <a:cubicBezTo>
                    <a:pt x="0" y="3"/>
                    <a:pt x="1" y="3"/>
                    <a:pt x="1" y="4"/>
                  </a:cubicBezTo>
                  <a:cubicBezTo>
                    <a:pt x="2" y="4"/>
                    <a:pt x="1" y="1"/>
                    <a:pt x="0" y="1"/>
                  </a:cubicBezTo>
                  <a:cubicBezTo>
                    <a:pt x="0" y="0"/>
                    <a:pt x="0" y="2"/>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gray">
            <a:xfrm>
              <a:off x="8475663" y="503238"/>
              <a:ext cx="6350" cy="6350"/>
            </a:xfrm>
            <a:custGeom>
              <a:avLst/>
              <a:gdLst>
                <a:gd name="T0" fmla="*/ 0 w 2"/>
                <a:gd name="T1" fmla="*/ 0 h 2"/>
                <a:gd name="T2" fmla="*/ 2 w 2"/>
                <a:gd name="T3" fmla="*/ 2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0" y="1"/>
                    <a:pt x="2" y="2"/>
                    <a:pt x="2" y="2"/>
                  </a:cubicBezTo>
                  <a:cubicBezTo>
                    <a:pt x="2" y="1"/>
                    <a:pt x="2" y="1"/>
                    <a:pt x="1" y="1"/>
                  </a:cubicBezTo>
                  <a:cubicBezTo>
                    <a:pt x="1"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gray">
            <a:xfrm>
              <a:off x="8418513" y="404813"/>
              <a:ext cx="6350" cy="9525"/>
            </a:xfrm>
            <a:custGeom>
              <a:avLst/>
              <a:gdLst>
                <a:gd name="T0" fmla="*/ 2 w 2"/>
                <a:gd name="T1" fmla="*/ 3 h 3"/>
                <a:gd name="T2" fmla="*/ 1 w 2"/>
                <a:gd name="T3" fmla="*/ 1 h 3"/>
                <a:gd name="T4" fmla="*/ 1 w 2"/>
                <a:gd name="T5" fmla="*/ 3 h 3"/>
                <a:gd name="T6" fmla="*/ 2 w 2"/>
                <a:gd name="T7" fmla="*/ 3 h 3"/>
              </a:gdLst>
              <a:ahLst/>
              <a:cxnLst>
                <a:cxn ang="0">
                  <a:pos x="T0" y="T1"/>
                </a:cxn>
                <a:cxn ang="0">
                  <a:pos x="T2" y="T3"/>
                </a:cxn>
                <a:cxn ang="0">
                  <a:pos x="T4" y="T5"/>
                </a:cxn>
                <a:cxn ang="0">
                  <a:pos x="T6" y="T7"/>
                </a:cxn>
              </a:cxnLst>
              <a:rect l="0" t="0" r="r" b="b"/>
              <a:pathLst>
                <a:path w="2" h="3">
                  <a:moveTo>
                    <a:pt x="2" y="3"/>
                  </a:moveTo>
                  <a:cubicBezTo>
                    <a:pt x="2" y="2"/>
                    <a:pt x="2" y="0"/>
                    <a:pt x="1" y="1"/>
                  </a:cubicBezTo>
                  <a:cubicBezTo>
                    <a:pt x="0" y="1"/>
                    <a:pt x="1" y="3"/>
                    <a:pt x="1" y="3"/>
                  </a:cubicBezTo>
                  <a:cubicBezTo>
                    <a:pt x="1" y="3"/>
                    <a:pt x="2" y="3"/>
                    <a:pt x="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gray">
            <a:xfrm>
              <a:off x="8507413" y="525463"/>
              <a:ext cx="19050" cy="12700"/>
            </a:xfrm>
            <a:custGeom>
              <a:avLst/>
              <a:gdLst>
                <a:gd name="T0" fmla="*/ 4 w 6"/>
                <a:gd name="T1" fmla="*/ 3 h 4"/>
                <a:gd name="T2" fmla="*/ 4 w 6"/>
                <a:gd name="T3" fmla="*/ 1 h 4"/>
                <a:gd name="T4" fmla="*/ 1 w 6"/>
                <a:gd name="T5" fmla="*/ 1 h 4"/>
                <a:gd name="T6" fmla="*/ 0 w 6"/>
                <a:gd name="T7" fmla="*/ 1 h 4"/>
                <a:gd name="T8" fmla="*/ 2 w 6"/>
                <a:gd name="T9" fmla="*/ 2 h 4"/>
                <a:gd name="T10" fmla="*/ 3 w 6"/>
                <a:gd name="T11" fmla="*/ 2 h 4"/>
                <a:gd name="T12" fmla="*/ 4 w 6"/>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3"/>
                  </a:moveTo>
                  <a:cubicBezTo>
                    <a:pt x="6" y="4"/>
                    <a:pt x="5" y="2"/>
                    <a:pt x="4" y="1"/>
                  </a:cubicBezTo>
                  <a:cubicBezTo>
                    <a:pt x="3" y="1"/>
                    <a:pt x="2" y="1"/>
                    <a:pt x="1" y="1"/>
                  </a:cubicBezTo>
                  <a:cubicBezTo>
                    <a:pt x="1" y="1"/>
                    <a:pt x="0" y="0"/>
                    <a:pt x="0" y="1"/>
                  </a:cubicBezTo>
                  <a:cubicBezTo>
                    <a:pt x="1" y="1"/>
                    <a:pt x="1" y="2"/>
                    <a:pt x="2" y="2"/>
                  </a:cubicBezTo>
                  <a:cubicBezTo>
                    <a:pt x="2" y="2"/>
                    <a:pt x="3" y="2"/>
                    <a:pt x="3" y="2"/>
                  </a:cubicBezTo>
                  <a:cubicBezTo>
                    <a:pt x="4" y="2"/>
                    <a:pt x="4" y="3"/>
                    <a:pt x="4"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gray">
            <a:xfrm>
              <a:off x="8424863" y="468313"/>
              <a:ext cx="44450" cy="38100"/>
            </a:xfrm>
            <a:custGeom>
              <a:avLst/>
              <a:gdLst>
                <a:gd name="T0" fmla="*/ 5 w 14"/>
                <a:gd name="T1" fmla="*/ 6 h 12"/>
                <a:gd name="T2" fmla="*/ 13 w 14"/>
                <a:gd name="T3" fmla="*/ 12 h 12"/>
                <a:gd name="T4" fmla="*/ 8 w 14"/>
                <a:gd name="T5" fmla="*/ 7 h 12"/>
                <a:gd name="T6" fmla="*/ 5 w 14"/>
                <a:gd name="T7" fmla="*/ 4 h 12"/>
                <a:gd name="T8" fmla="*/ 1 w 14"/>
                <a:gd name="T9" fmla="*/ 1 h 12"/>
                <a:gd name="T10" fmla="*/ 2 w 14"/>
                <a:gd name="T11" fmla="*/ 3 h 12"/>
                <a:gd name="T12" fmla="*/ 5 w 14"/>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4" h="12">
                  <a:moveTo>
                    <a:pt x="5" y="6"/>
                  </a:moveTo>
                  <a:cubicBezTo>
                    <a:pt x="6" y="7"/>
                    <a:pt x="12" y="11"/>
                    <a:pt x="13" y="12"/>
                  </a:cubicBezTo>
                  <a:cubicBezTo>
                    <a:pt x="14" y="12"/>
                    <a:pt x="9" y="8"/>
                    <a:pt x="8" y="7"/>
                  </a:cubicBezTo>
                  <a:cubicBezTo>
                    <a:pt x="6" y="7"/>
                    <a:pt x="6" y="5"/>
                    <a:pt x="5" y="4"/>
                  </a:cubicBezTo>
                  <a:cubicBezTo>
                    <a:pt x="4" y="4"/>
                    <a:pt x="2" y="0"/>
                    <a:pt x="1" y="1"/>
                  </a:cubicBezTo>
                  <a:cubicBezTo>
                    <a:pt x="0" y="1"/>
                    <a:pt x="2" y="2"/>
                    <a:pt x="2" y="3"/>
                  </a:cubicBezTo>
                  <a:cubicBezTo>
                    <a:pt x="3" y="4"/>
                    <a:pt x="4" y="5"/>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gray">
            <a:xfrm>
              <a:off x="9263063" y="1060450"/>
              <a:ext cx="28575" cy="22225"/>
            </a:xfrm>
            <a:custGeom>
              <a:avLst/>
              <a:gdLst>
                <a:gd name="T0" fmla="*/ 7 w 9"/>
                <a:gd name="T1" fmla="*/ 1 h 7"/>
                <a:gd name="T2" fmla="*/ 1 w 9"/>
                <a:gd name="T3" fmla="*/ 4 h 7"/>
                <a:gd name="T4" fmla="*/ 0 w 9"/>
                <a:gd name="T5" fmla="*/ 7 h 7"/>
                <a:gd name="T6" fmla="*/ 3 w 9"/>
                <a:gd name="T7" fmla="*/ 4 h 7"/>
                <a:gd name="T8" fmla="*/ 6 w 9"/>
                <a:gd name="T9" fmla="*/ 4 h 7"/>
                <a:gd name="T10" fmla="*/ 7 w 9"/>
                <a:gd name="T11" fmla="*/ 1 h 7"/>
              </a:gdLst>
              <a:ahLst/>
              <a:cxnLst>
                <a:cxn ang="0">
                  <a:pos x="T0" y="T1"/>
                </a:cxn>
                <a:cxn ang="0">
                  <a:pos x="T2" y="T3"/>
                </a:cxn>
                <a:cxn ang="0">
                  <a:pos x="T4" y="T5"/>
                </a:cxn>
                <a:cxn ang="0">
                  <a:pos x="T6" y="T7"/>
                </a:cxn>
                <a:cxn ang="0">
                  <a:pos x="T8" y="T9"/>
                </a:cxn>
                <a:cxn ang="0">
                  <a:pos x="T10" y="T11"/>
                </a:cxn>
              </a:cxnLst>
              <a:rect l="0" t="0" r="r" b="b"/>
              <a:pathLst>
                <a:path w="9" h="7">
                  <a:moveTo>
                    <a:pt x="7" y="1"/>
                  </a:moveTo>
                  <a:cubicBezTo>
                    <a:pt x="4" y="0"/>
                    <a:pt x="3" y="2"/>
                    <a:pt x="1" y="4"/>
                  </a:cubicBezTo>
                  <a:cubicBezTo>
                    <a:pt x="1" y="5"/>
                    <a:pt x="0" y="5"/>
                    <a:pt x="0" y="7"/>
                  </a:cubicBezTo>
                  <a:cubicBezTo>
                    <a:pt x="1" y="7"/>
                    <a:pt x="2" y="5"/>
                    <a:pt x="3" y="4"/>
                  </a:cubicBezTo>
                  <a:cubicBezTo>
                    <a:pt x="4" y="4"/>
                    <a:pt x="5" y="4"/>
                    <a:pt x="6" y="4"/>
                  </a:cubicBezTo>
                  <a:cubicBezTo>
                    <a:pt x="8" y="3"/>
                    <a:pt x="9" y="2"/>
                    <a:pt x="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3" name="Freeform 42"/>
            <p:cNvSpPr>
              <a:spLocks/>
            </p:cNvSpPr>
            <p:nvPr/>
          </p:nvSpPr>
          <p:spPr bwMode="gray">
            <a:xfrm>
              <a:off x="9128125" y="814388"/>
              <a:ext cx="30163" cy="19050"/>
            </a:xfrm>
            <a:custGeom>
              <a:avLst/>
              <a:gdLst>
                <a:gd name="T0" fmla="*/ 7 w 10"/>
                <a:gd name="T1" fmla="*/ 2 h 6"/>
                <a:gd name="T2" fmla="*/ 5 w 10"/>
                <a:gd name="T3" fmla="*/ 0 h 6"/>
                <a:gd name="T4" fmla="*/ 3 w 10"/>
                <a:gd name="T5" fmla="*/ 1 h 6"/>
                <a:gd name="T6" fmla="*/ 2 w 10"/>
                <a:gd name="T7" fmla="*/ 1 h 6"/>
                <a:gd name="T8" fmla="*/ 3 w 10"/>
                <a:gd name="T9" fmla="*/ 5 h 6"/>
                <a:gd name="T10" fmla="*/ 4 w 10"/>
                <a:gd name="T11" fmla="*/ 3 h 6"/>
                <a:gd name="T12" fmla="*/ 6 w 10"/>
                <a:gd name="T13" fmla="*/ 6 h 6"/>
                <a:gd name="T14" fmla="*/ 8 w 10"/>
                <a:gd name="T15" fmla="*/ 4 h 6"/>
                <a:gd name="T16" fmla="*/ 9 w 10"/>
                <a:gd name="T17" fmla="*/ 2 h 6"/>
                <a:gd name="T18" fmla="*/ 9 w 10"/>
                <a:gd name="T19" fmla="*/ 0 h 6"/>
                <a:gd name="T20" fmla="*/ 7 w 10"/>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7" y="2"/>
                  </a:moveTo>
                  <a:cubicBezTo>
                    <a:pt x="5" y="2"/>
                    <a:pt x="6" y="1"/>
                    <a:pt x="5" y="0"/>
                  </a:cubicBezTo>
                  <a:cubicBezTo>
                    <a:pt x="4" y="0"/>
                    <a:pt x="4" y="1"/>
                    <a:pt x="3" y="1"/>
                  </a:cubicBezTo>
                  <a:cubicBezTo>
                    <a:pt x="3" y="1"/>
                    <a:pt x="2" y="1"/>
                    <a:pt x="2" y="1"/>
                  </a:cubicBezTo>
                  <a:cubicBezTo>
                    <a:pt x="0" y="1"/>
                    <a:pt x="1" y="5"/>
                    <a:pt x="3" y="5"/>
                  </a:cubicBezTo>
                  <a:cubicBezTo>
                    <a:pt x="4" y="4"/>
                    <a:pt x="4" y="4"/>
                    <a:pt x="4" y="3"/>
                  </a:cubicBezTo>
                  <a:cubicBezTo>
                    <a:pt x="6" y="2"/>
                    <a:pt x="6" y="5"/>
                    <a:pt x="6" y="6"/>
                  </a:cubicBezTo>
                  <a:cubicBezTo>
                    <a:pt x="8" y="6"/>
                    <a:pt x="7" y="5"/>
                    <a:pt x="8" y="4"/>
                  </a:cubicBezTo>
                  <a:cubicBezTo>
                    <a:pt x="8" y="3"/>
                    <a:pt x="8" y="2"/>
                    <a:pt x="9" y="2"/>
                  </a:cubicBezTo>
                  <a:cubicBezTo>
                    <a:pt x="10" y="1"/>
                    <a:pt x="10" y="0"/>
                    <a:pt x="9" y="0"/>
                  </a:cubicBezTo>
                  <a:cubicBezTo>
                    <a:pt x="8" y="0"/>
                    <a:pt x="8" y="1"/>
                    <a:pt x="7"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4" name="Freeform 43"/>
            <p:cNvSpPr>
              <a:spLocks/>
            </p:cNvSpPr>
            <p:nvPr/>
          </p:nvSpPr>
          <p:spPr bwMode="gray">
            <a:xfrm>
              <a:off x="9147175" y="1073150"/>
              <a:ext cx="4763" cy="9525"/>
            </a:xfrm>
            <a:custGeom>
              <a:avLst/>
              <a:gdLst>
                <a:gd name="T0" fmla="*/ 1 w 2"/>
                <a:gd name="T1" fmla="*/ 0 h 3"/>
                <a:gd name="T2" fmla="*/ 1 w 2"/>
                <a:gd name="T3" fmla="*/ 3 h 3"/>
                <a:gd name="T4" fmla="*/ 2 w 2"/>
                <a:gd name="T5" fmla="*/ 2 h 3"/>
                <a:gd name="T6" fmla="*/ 2 w 2"/>
                <a:gd name="T7" fmla="*/ 0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1"/>
                    <a:pt x="0" y="2"/>
                    <a:pt x="1" y="3"/>
                  </a:cubicBezTo>
                  <a:cubicBezTo>
                    <a:pt x="1" y="3"/>
                    <a:pt x="2" y="3"/>
                    <a:pt x="2" y="2"/>
                  </a:cubicBezTo>
                  <a:cubicBezTo>
                    <a:pt x="2" y="2"/>
                    <a:pt x="2" y="1"/>
                    <a:pt x="2" y="0"/>
                  </a:cubicBezTo>
                  <a:cubicBezTo>
                    <a:pt x="1" y="0"/>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5" name="Freeform 44"/>
            <p:cNvSpPr>
              <a:spLocks/>
            </p:cNvSpPr>
            <p:nvPr/>
          </p:nvSpPr>
          <p:spPr bwMode="gray">
            <a:xfrm>
              <a:off x="9151938" y="1092200"/>
              <a:ext cx="9525" cy="22225"/>
            </a:xfrm>
            <a:custGeom>
              <a:avLst/>
              <a:gdLst>
                <a:gd name="T0" fmla="*/ 0 w 3"/>
                <a:gd name="T1" fmla="*/ 0 h 7"/>
                <a:gd name="T2" fmla="*/ 0 w 3"/>
                <a:gd name="T3" fmla="*/ 2 h 7"/>
                <a:gd name="T4" fmla="*/ 1 w 3"/>
                <a:gd name="T5" fmla="*/ 4 h 7"/>
                <a:gd name="T6" fmla="*/ 3 w 3"/>
                <a:gd name="T7" fmla="*/ 5 h 7"/>
                <a:gd name="T8" fmla="*/ 2 w 3"/>
                <a:gd name="T9" fmla="*/ 3 h 7"/>
                <a:gd name="T10" fmla="*/ 0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0" y="0"/>
                  </a:moveTo>
                  <a:cubicBezTo>
                    <a:pt x="0" y="1"/>
                    <a:pt x="0" y="2"/>
                    <a:pt x="0" y="2"/>
                  </a:cubicBezTo>
                  <a:cubicBezTo>
                    <a:pt x="0" y="3"/>
                    <a:pt x="1" y="3"/>
                    <a:pt x="1" y="4"/>
                  </a:cubicBezTo>
                  <a:cubicBezTo>
                    <a:pt x="2" y="4"/>
                    <a:pt x="2" y="7"/>
                    <a:pt x="3" y="5"/>
                  </a:cubicBezTo>
                  <a:cubicBezTo>
                    <a:pt x="3" y="4"/>
                    <a:pt x="2" y="4"/>
                    <a:pt x="2" y="3"/>
                  </a:cubicBezTo>
                  <a:cubicBezTo>
                    <a:pt x="1" y="2"/>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6" name="Freeform 45"/>
            <p:cNvSpPr>
              <a:spLocks/>
            </p:cNvSpPr>
            <p:nvPr/>
          </p:nvSpPr>
          <p:spPr bwMode="gray">
            <a:xfrm>
              <a:off x="9151938" y="1016000"/>
              <a:ext cx="9525" cy="9525"/>
            </a:xfrm>
            <a:custGeom>
              <a:avLst/>
              <a:gdLst>
                <a:gd name="T0" fmla="*/ 1 w 3"/>
                <a:gd name="T1" fmla="*/ 1 h 3"/>
                <a:gd name="T2" fmla="*/ 1 w 3"/>
                <a:gd name="T3" fmla="*/ 2 h 3"/>
                <a:gd name="T4" fmla="*/ 1 w 3"/>
                <a:gd name="T5" fmla="*/ 1 h 3"/>
              </a:gdLst>
              <a:ahLst/>
              <a:cxnLst>
                <a:cxn ang="0">
                  <a:pos x="T0" y="T1"/>
                </a:cxn>
                <a:cxn ang="0">
                  <a:pos x="T2" y="T3"/>
                </a:cxn>
                <a:cxn ang="0">
                  <a:pos x="T4" y="T5"/>
                </a:cxn>
              </a:cxnLst>
              <a:rect l="0" t="0" r="r" b="b"/>
              <a:pathLst>
                <a:path w="3" h="3">
                  <a:moveTo>
                    <a:pt x="1" y="1"/>
                  </a:moveTo>
                  <a:cubicBezTo>
                    <a:pt x="0" y="1"/>
                    <a:pt x="0" y="3"/>
                    <a:pt x="1" y="2"/>
                  </a:cubicBezTo>
                  <a:cubicBezTo>
                    <a:pt x="3" y="2"/>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7" name="Freeform 46"/>
            <p:cNvSpPr>
              <a:spLocks/>
            </p:cNvSpPr>
            <p:nvPr/>
          </p:nvSpPr>
          <p:spPr bwMode="gray">
            <a:xfrm>
              <a:off x="9158288" y="776288"/>
              <a:ext cx="15875" cy="6350"/>
            </a:xfrm>
            <a:custGeom>
              <a:avLst/>
              <a:gdLst>
                <a:gd name="T0" fmla="*/ 4 w 5"/>
                <a:gd name="T1" fmla="*/ 1 h 2"/>
                <a:gd name="T2" fmla="*/ 2 w 5"/>
                <a:gd name="T3" fmla="*/ 0 h 2"/>
                <a:gd name="T4" fmla="*/ 1 w 5"/>
                <a:gd name="T5" fmla="*/ 0 h 2"/>
                <a:gd name="T6" fmla="*/ 0 w 5"/>
                <a:gd name="T7" fmla="*/ 1 h 2"/>
                <a:gd name="T8" fmla="*/ 4 w 5"/>
                <a:gd name="T9" fmla="*/ 2 h 2"/>
                <a:gd name="T10" fmla="*/ 4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4" y="1"/>
                  </a:moveTo>
                  <a:cubicBezTo>
                    <a:pt x="3" y="0"/>
                    <a:pt x="2" y="1"/>
                    <a:pt x="2" y="0"/>
                  </a:cubicBezTo>
                  <a:cubicBezTo>
                    <a:pt x="2" y="0"/>
                    <a:pt x="1" y="0"/>
                    <a:pt x="1" y="0"/>
                  </a:cubicBezTo>
                  <a:cubicBezTo>
                    <a:pt x="0" y="0"/>
                    <a:pt x="0" y="0"/>
                    <a:pt x="0" y="1"/>
                  </a:cubicBezTo>
                  <a:cubicBezTo>
                    <a:pt x="1" y="2"/>
                    <a:pt x="3" y="2"/>
                    <a:pt x="4" y="2"/>
                  </a:cubicBezTo>
                  <a:cubicBezTo>
                    <a:pt x="5" y="2"/>
                    <a:pt x="5"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8" name="Freeform 47"/>
            <p:cNvSpPr>
              <a:spLocks/>
            </p:cNvSpPr>
            <p:nvPr/>
          </p:nvSpPr>
          <p:spPr bwMode="gray">
            <a:xfrm>
              <a:off x="9134475" y="1035050"/>
              <a:ext cx="39688" cy="28575"/>
            </a:xfrm>
            <a:custGeom>
              <a:avLst/>
              <a:gdLst>
                <a:gd name="T0" fmla="*/ 7 w 13"/>
                <a:gd name="T1" fmla="*/ 3 h 9"/>
                <a:gd name="T2" fmla="*/ 5 w 13"/>
                <a:gd name="T3" fmla="*/ 5 h 9"/>
                <a:gd name="T4" fmla="*/ 2 w 13"/>
                <a:gd name="T5" fmla="*/ 3 h 9"/>
                <a:gd name="T6" fmla="*/ 2 w 13"/>
                <a:gd name="T7" fmla="*/ 6 h 9"/>
                <a:gd name="T8" fmla="*/ 4 w 13"/>
                <a:gd name="T9" fmla="*/ 6 h 9"/>
                <a:gd name="T10" fmla="*/ 6 w 13"/>
                <a:gd name="T11" fmla="*/ 7 h 9"/>
                <a:gd name="T12" fmla="*/ 9 w 13"/>
                <a:gd name="T13" fmla="*/ 8 h 9"/>
                <a:gd name="T14" fmla="*/ 10 w 13"/>
                <a:gd name="T15" fmla="*/ 6 h 9"/>
                <a:gd name="T16" fmla="*/ 11 w 13"/>
                <a:gd name="T17" fmla="*/ 5 h 9"/>
                <a:gd name="T18" fmla="*/ 7 w 13"/>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
                  <a:moveTo>
                    <a:pt x="7" y="3"/>
                  </a:moveTo>
                  <a:cubicBezTo>
                    <a:pt x="7" y="4"/>
                    <a:pt x="6" y="5"/>
                    <a:pt x="5" y="5"/>
                  </a:cubicBezTo>
                  <a:cubicBezTo>
                    <a:pt x="3" y="5"/>
                    <a:pt x="4" y="2"/>
                    <a:pt x="2" y="3"/>
                  </a:cubicBezTo>
                  <a:cubicBezTo>
                    <a:pt x="0" y="4"/>
                    <a:pt x="1" y="6"/>
                    <a:pt x="2" y="6"/>
                  </a:cubicBezTo>
                  <a:cubicBezTo>
                    <a:pt x="3" y="7"/>
                    <a:pt x="4" y="6"/>
                    <a:pt x="4" y="6"/>
                  </a:cubicBezTo>
                  <a:cubicBezTo>
                    <a:pt x="5" y="5"/>
                    <a:pt x="6" y="6"/>
                    <a:pt x="6" y="7"/>
                  </a:cubicBezTo>
                  <a:cubicBezTo>
                    <a:pt x="7" y="8"/>
                    <a:pt x="8" y="9"/>
                    <a:pt x="9" y="8"/>
                  </a:cubicBezTo>
                  <a:cubicBezTo>
                    <a:pt x="10" y="8"/>
                    <a:pt x="10" y="7"/>
                    <a:pt x="10" y="6"/>
                  </a:cubicBezTo>
                  <a:cubicBezTo>
                    <a:pt x="10" y="5"/>
                    <a:pt x="10" y="5"/>
                    <a:pt x="11" y="5"/>
                  </a:cubicBezTo>
                  <a:cubicBezTo>
                    <a:pt x="13" y="2"/>
                    <a:pt x="8" y="0"/>
                    <a:pt x="7"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9" name="Freeform 48"/>
            <p:cNvSpPr>
              <a:spLocks/>
            </p:cNvSpPr>
            <p:nvPr/>
          </p:nvSpPr>
          <p:spPr bwMode="gray">
            <a:xfrm>
              <a:off x="9077325" y="1076325"/>
              <a:ext cx="19050" cy="9525"/>
            </a:xfrm>
            <a:custGeom>
              <a:avLst/>
              <a:gdLst>
                <a:gd name="T0" fmla="*/ 1 w 6"/>
                <a:gd name="T1" fmla="*/ 3 h 3"/>
                <a:gd name="T2" fmla="*/ 4 w 6"/>
                <a:gd name="T3" fmla="*/ 2 h 3"/>
                <a:gd name="T4" fmla="*/ 6 w 6"/>
                <a:gd name="T5" fmla="*/ 1 h 3"/>
                <a:gd name="T6" fmla="*/ 5 w 6"/>
                <a:gd name="T7" fmla="*/ 0 h 3"/>
                <a:gd name="T8" fmla="*/ 3 w 6"/>
                <a:gd name="T9" fmla="*/ 1 h 3"/>
                <a:gd name="T10" fmla="*/ 1 w 6"/>
                <a:gd name="T11" fmla="*/ 3 h 3"/>
              </a:gdLst>
              <a:ahLst/>
              <a:cxnLst>
                <a:cxn ang="0">
                  <a:pos x="T0" y="T1"/>
                </a:cxn>
                <a:cxn ang="0">
                  <a:pos x="T2" y="T3"/>
                </a:cxn>
                <a:cxn ang="0">
                  <a:pos x="T4" y="T5"/>
                </a:cxn>
                <a:cxn ang="0">
                  <a:pos x="T6" y="T7"/>
                </a:cxn>
                <a:cxn ang="0">
                  <a:pos x="T8" y="T9"/>
                </a:cxn>
                <a:cxn ang="0">
                  <a:pos x="T10" y="T11"/>
                </a:cxn>
              </a:cxnLst>
              <a:rect l="0" t="0" r="r" b="b"/>
              <a:pathLst>
                <a:path w="6" h="3">
                  <a:moveTo>
                    <a:pt x="1" y="3"/>
                  </a:moveTo>
                  <a:cubicBezTo>
                    <a:pt x="2" y="3"/>
                    <a:pt x="3" y="2"/>
                    <a:pt x="4" y="2"/>
                  </a:cubicBezTo>
                  <a:cubicBezTo>
                    <a:pt x="5" y="2"/>
                    <a:pt x="6" y="2"/>
                    <a:pt x="6" y="1"/>
                  </a:cubicBezTo>
                  <a:cubicBezTo>
                    <a:pt x="6" y="1"/>
                    <a:pt x="6" y="0"/>
                    <a:pt x="5" y="0"/>
                  </a:cubicBezTo>
                  <a:cubicBezTo>
                    <a:pt x="5" y="0"/>
                    <a:pt x="4" y="1"/>
                    <a:pt x="3" y="1"/>
                  </a:cubicBezTo>
                  <a:cubicBezTo>
                    <a:pt x="2" y="1"/>
                    <a:pt x="0" y="2"/>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0" name="Freeform 49"/>
            <p:cNvSpPr>
              <a:spLocks/>
            </p:cNvSpPr>
            <p:nvPr/>
          </p:nvSpPr>
          <p:spPr bwMode="gray">
            <a:xfrm>
              <a:off x="9086850" y="1019175"/>
              <a:ext cx="3175" cy="9525"/>
            </a:xfrm>
            <a:custGeom>
              <a:avLst/>
              <a:gdLst>
                <a:gd name="T0" fmla="*/ 0 w 1"/>
                <a:gd name="T1" fmla="*/ 1 h 3"/>
                <a:gd name="T2" fmla="*/ 0 w 1"/>
                <a:gd name="T3" fmla="*/ 2 h 3"/>
                <a:gd name="T4" fmla="*/ 0 w 1"/>
                <a:gd name="T5" fmla="*/ 1 h 3"/>
              </a:gdLst>
              <a:ahLst/>
              <a:cxnLst>
                <a:cxn ang="0">
                  <a:pos x="T0" y="T1"/>
                </a:cxn>
                <a:cxn ang="0">
                  <a:pos x="T2" y="T3"/>
                </a:cxn>
                <a:cxn ang="0">
                  <a:pos x="T4" y="T5"/>
                </a:cxn>
              </a:cxnLst>
              <a:rect l="0" t="0" r="r" b="b"/>
              <a:pathLst>
                <a:path w="1" h="3">
                  <a:moveTo>
                    <a:pt x="0" y="1"/>
                  </a:moveTo>
                  <a:cubicBezTo>
                    <a:pt x="0" y="2"/>
                    <a:pt x="0" y="3"/>
                    <a:pt x="0" y="2"/>
                  </a:cubicBezTo>
                  <a:cubicBezTo>
                    <a:pt x="1" y="2"/>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1" name="Freeform 50"/>
            <p:cNvSpPr>
              <a:spLocks/>
            </p:cNvSpPr>
            <p:nvPr/>
          </p:nvSpPr>
          <p:spPr bwMode="gray">
            <a:xfrm>
              <a:off x="9077325" y="1000125"/>
              <a:ext cx="15875" cy="15875"/>
            </a:xfrm>
            <a:custGeom>
              <a:avLst/>
              <a:gdLst>
                <a:gd name="T0" fmla="*/ 3 w 5"/>
                <a:gd name="T1" fmla="*/ 0 h 5"/>
                <a:gd name="T2" fmla="*/ 2 w 5"/>
                <a:gd name="T3" fmla="*/ 2 h 5"/>
                <a:gd name="T4" fmla="*/ 1 w 5"/>
                <a:gd name="T5" fmla="*/ 4 h 5"/>
                <a:gd name="T6" fmla="*/ 3 w 5"/>
                <a:gd name="T7" fmla="*/ 2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cubicBezTo>
                    <a:pt x="2" y="0"/>
                    <a:pt x="2" y="1"/>
                    <a:pt x="2" y="2"/>
                  </a:cubicBezTo>
                  <a:cubicBezTo>
                    <a:pt x="2" y="3"/>
                    <a:pt x="0" y="4"/>
                    <a:pt x="1" y="4"/>
                  </a:cubicBezTo>
                  <a:cubicBezTo>
                    <a:pt x="2" y="5"/>
                    <a:pt x="2" y="3"/>
                    <a:pt x="3" y="2"/>
                  </a:cubicBezTo>
                  <a:cubicBezTo>
                    <a:pt x="3"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2" name="Freeform 51"/>
            <p:cNvSpPr>
              <a:spLocks/>
            </p:cNvSpPr>
            <p:nvPr/>
          </p:nvSpPr>
          <p:spPr bwMode="gray">
            <a:xfrm>
              <a:off x="9109075" y="974725"/>
              <a:ext cx="34925" cy="38100"/>
            </a:xfrm>
            <a:custGeom>
              <a:avLst/>
              <a:gdLst>
                <a:gd name="T0" fmla="*/ 4 w 11"/>
                <a:gd name="T1" fmla="*/ 3 h 12"/>
                <a:gd name="T2" fmla="*/ 3 w 11"/>
                <a:gd name="T3" fmla="*/ 2 h 12"/>
                <a:gd name="T4" fmla="*/ 1 w 11"/>
                <a:gd name="T5" fmla="*/ 0 h 12"/>
                <a:gd name="T6" fmla="*/ 0 w 11"/>
                <a:gd name="T7" fmla="*/ 1 h 12"/>
                <a:gd name="T8" fmla="*/ 2 w 11"/>
                <a:gd name="T9" fmla="*/ 4 h 12"/>
                <a:gd name="T10" fmla="*/ 5 w 11"/>
                <a:gd name="T11" fmla="*/ 8 h 12"/>
                <a:gd name="T12" fmla="*/ 8 w 11"/>
                <a:gd name="T13" fmla="*/ 11 h 12"/>
                <a:gd name="T14" fmla="*/ 10 w 11"/>
                <a:gd name="T15" fmla="*/ 12 h 12"/>
                <a:gd name="T16" fmla="*/ 10 w 11"/>
                <a:gd name="T17" fmla="*/ 11 h 12"/>
                <a:gd name="T18" fmla="*/ 10 w 11"/>
                <a:gd name="T19" fmla="*/ 10 h 12"/>
                <a:gd name="T20" fmla="*/ 9 w 11"/>
                <a:gd name="T21" fmla="*/ 9 h 12"/>
                <a:gd name="T22" fmla="*/ 8 w 11"/>
                <a:gd name="T23" fmla="*/ 8 h 12"/>
                <a:gd name="T24" fmla="*/ 6 w 11"/>
                <a:gd name="T25" fmla="*/ 8 h 12"/>
                <a:gd name="T26" fmla="*/ 5 w 11"/>
                <a:gd name="T27" fmla="*/ 7 h 12"/>
                <a:gd name="T28" fmla="*/ 4 w 11"/>
                <a:gd name="T2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2">
                  <a:moveTo>
                    <a:pt x="4" y="3"/>
                  </a:moveTo>
                  <a:cubicBezTo>
                    <a:pt x="3" y="3"/>
                    <a:pt x="3" y="3"/>
                    <a:pt x="3" y="2"/>
                  </a:cubicBezTo>
                  <a:cubicBezTo>
                    <a:pt x="2" y="1"/>
                    <a:pt x="2" y="0"/>
                    <a:pt x="1" y="0"/>
                  </a:cubicBezTo>
                  <a:cubicBezTo>
                    <a:pt x="1" y="0"/>
                    <a:pt x="0" y="1"/>
                    <a:pt x="0" y="1"/>
                  </a:cubicBezTo>
                  <a:cubicBezTo>
                    <a:pt x="0" y="2"/>
                    <a:pt x="1" y="4"/>
                    <a:pt x="2" y="4"/>
                  </a:cubicBezTo>
                  <a:cubicBezTo>
                    <a:pt x="4" y="5"/>
                    <a:pt x="4" y="6"/>
                    <a:pt x="5" y="8"/>
                  </a:cubicBezTo>
                  <a:cubicBezTo>
                    <a:pt x="6" y="9"/>
                    <a:pt x="7" y="10"/>
                    <a:pt x="8" y="11"/>
                  </a:cubicBezTo>
                  <a:cubicBezTo>
                    <a:pt x="9" y="11"/>
                    <a:pt x="9" y="12"/>
                    <a:pt x="10" y="12"/>
                  </a:cubicBezTo>
                  <a:cubicBezTo>
                    <a:pt x="11" y="12"/>
                    <a:pt x="11" y="11"/>
                    <a:pt x="10" y="11"/>
                  </a:cubicBezTo>
                  <a:cubicBezTo>
                    <a:pt x="10" y="10"/>
                    <a:pt x="10" y="10"/>
                    <a:pt x="10" y="10"/>
                  </a:cubicBezTo>
                  <a:cubicBezTo>
                    <a:pt x="10" y="10"/>
                    <a:pt x="10" y="9"/>
                    <a:pt x="9" y="9"/>
                  </a:cubicBezTo>
                  <a:cubicBezTo>
                    <a:pt x="9" y="9"/>
                    <a:pt x="9" y="8"/>
                    <a:pt x="8" y="8"/>
                  </a:cubicBezTo>
                  <a:cubicBezTo>
                    <a:pt x="7" y="8"/>
                    <a:pt x="6" y="9"/>
                    <a:pt x="6" y="8"/>
                  </a:cubicBezTo>
                  <a:cubicBezTo>
                    <a:pt x="5" y="8"/>
                    <a:pt x="5" y="7"/>
                    <a:pt x="5" y="7"/>
                  </a:cubicBezTo>
                  <a:cubicBezTo>
                    <a:pt x="6" y="5"/>
                    <a:pt x="6" y="4"/>
                    <a:pt x="4"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3" name="Freeform 52"/>
            <p:cNvSpPr>
              <a:spLocks/>
            </p:cNvSpPr>
            <p:nvPr/>
          </p:nvSpPr>
          <p:spPr bwMode="gray">
            <a:xfrm>
              <a:off x="9093200" y="747713"/>
              <a:ext cx="22225" cy="25400"/>
            </a:xfrm>
            <a:custGeom>
              <a:avLst/>
              <a:gdLst>
                <a:gd name="T0" fmla="*/ 5 w 7"/>
                <a:gd name="T1" fmla="*/ 2 h 8"/>
                <a:gd name="T2" fmla="*/ 4 w 7"/>
                <a:gd name="T3" fmla="*/ 1 h 8"/>
                <a:gd name="T4" fmla="*/ 3 w 7"/>
                <a:gd name="T5" fmla="*/ 1 h 8"/>
                <a:gd name="T6" fmla="*/ 1 w 7"/>
                <a:gd name="T7" fmla="*/ 2 h 8"/>
                <a:gd name="T8" fmla="*/ 1 w 7"/>
                <a:gd name="T9" fmla="*/ 4 h 8"/>
                <a:gd name="T10" fmla="*/ 3 w 7"/>
                <a:gd name="T11" fmla="*/ 5 h 8"/>
                <a:gd name="T12" fmla="*/ 3 w 7"/>
                <a:gd name="T13" fmla="*/ 7 h 8"/>
                <a:gd name="T14" fmla="*/ 4 w 7"/>
                <a:gd name="T15" fmla="*/ 6 h 8"/>
                <a:gd name="T16" fmla="*/ 6 w 7"/>
                <a:gd name="T17" fmla="*/ 5 h 8"/>
                <a:gd name="T18" fmla="*/ 7 w 7"/>
                <a:gd name="T19" fmla="*/ 3 h 8"/>
                <a:gd name="T20" fmla="*/ 5 w 7"/>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5" y="2"/>
                  </a:moveTo>
                  <a:cubicBezTo>
                    <a:pt x="5" y="1"/>
                    <a:pt x="5" y="0"/>
                    <a:pt x="4" y="1"/>
                  </a:cubicBezTo>
                  <a:cubicBezTo>
                    <a:pt x="3" y="1"/>
                    <a:pt x="3" y="1"/>
                    <a:pt x="3" y="1"/>
                  </a:cubicBezTo>
                  <a:cubicBezTo>
                    <a:pt x="2" y="2"/>
                    <a:pt x="2" y="1"/>
                    <a:pt x="1" y="2"/>
                  </a:cubicBezTo>
                  <a:cubicBezTo>
                    <a:pt x="0" y="2"/>
                    <a:pt x="0" y="3"/>
                    <a:pt x="1" y="4"/>
                  </a:cubicBezTo>
                  <a:cubicBezTo>
                    <a:pt x="2" y="5"/>
                    <a:pt x="2" y="4"/>
                    <a:pt x="3" y="5"/>
                  </a:cubicBezTo>
                  <a:cubicBezTo>
                    <a:pt x="3" y="6"/>
                    <a:pt x="2" y="7"/>
                    <a:pt x="3" y="7"/>
                  </a:cubicBezTo>
                  <a:cubicBezTo>
                    <a:pt x="4" y="8"/>
                    <a:pt x="4" y="7"/>
                    <a:pt x="4" y="6"/>
                  </a:cubicBezTo>
                  <a:cubicBezTo>
                    <a:pt x="5" y="5"/>
                    <a:pt x="5" y="6"/>
                    <a:pt x="6" y="5"/>
                  </a:cubicBezTo>
                  <a:cubicBezTo>
                    <a:pt x="7" y="5"/>
                    <a:pt x="7" y="4"/>
                    <a:pt x="7" y="3"/>
                  </a:cubicBezTo>
                  <a:cubicBezTo>
                    <a:pt x="6" y="2"/>
                    <a:pt x="5" y="3"/>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4" name="Freeform 53"/>
            <p:cNvSpPr>
              <a:spLocks/>
            </p:cNvSpPr>
            <p:nvPr/>
          </p:nvSpPr>
          <p:spPr bwMode="gray">
            <a:xfrm>
              <a:off x="9177338" y="798513"/>
              <a:ext cx="15875" cy="9525"/>
            </a:xfrm>
            <a:custGeom>
              <a:avLst/>
              <a:gdLst>
                <a:gd name="T0" fmla="*/ 1 w 5"/>
                <a:gd name="T1" fmla="*/ 3 h 3"/>
                <a:gd name="T2" fmla="*/ 3 w 5"/>
                <a:gd name="T3" fmla="*/ 3 h 3"/>
                <a:gd name="T4" fmla="*/ 5 w 5"/>
                <a:gd name="T5" fmla="*/ 2 h 3"/>
                <a:gd name="T6" fmla="*/ 1 w 5"/>
                <a:gd name="T7" fmla="*/ 3 h 3"/>
              </a:gdLst>
              <a:ahLst/>
              <a:cxnLst>
                <a:cxn ang="0">
                  <a:pos x="T0" y="T1"/>
                </a:cxn>
                <a:cxn ang="0">
                  <a:pos x="T2" y="T3"/>
                </a:cxn>
                <a:cxn ang="0">
                  <a:pos x="T4" y="T5"/>
                </a:cxn>
                <a:cxn ang="0">
                  <a:pos x="T6" y="T7"/>
                </a:cxn>
              </a:cxnLst>
              <a:rect l="0" t="0" r="r" b="b"/>
              <a:pathLst>
                <a:path w="5" h="3">
                  <a:moveTo>
                    <a:pt x="1" y="3"/>
                  </a:moveTo>
                  <a:cubicBezTo>
                    <a:pt x="2" y="3"/>
                    <a:pt x="3" y="3"/>
                    <a:pt x="3" y="3"/>
                  </a:cubicBezTo>
                  <a:cubicBezTo>
                    <a:pt x="4" y="2"/>
                    <a:pt x="5" y="2"/>
                    <a:pt x="5" y="2"/>
                  </a:cubicBezTo>
                  <a:cubicBezTo>
                    <a:pt x="5" y="0"/>
                    <a:pt x="0" y="1"/>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5" name="Freeform 54"/>
            <p:cNvSpPr>
              <a:spLocks/>
            </p:cNvSpPr>
            <p:nvPr/>
          </p:nvSpPr>
          <p:spPr bwMode="gray">
            <a:xfrm>
              <a:off x="9193213" y="1000125"/>
              <a:ext cx="28575" cy="19050"/>
            </a:xfrm>
            <a:custGeom>
              <a:avLst/>
              <a:gdLst>
                <a:gd name="T0" fmla="*/ 4 w 9"/>
                <a:gd name="T1" fmla="*/ 4 h 6"/>
                <a:gd name="T2" fmla="*/ 8 w 9"/>
                <a:gd name="T3" fmla="*/ 2 h 6"/>
                <a:gd name="T4" fmla="*/ 6 w 9"/>
                <a:gd name="T5" fmla="*/ 2 h 6"/>
                <a:gd name="T6" fmla="*/ 4 w 9"/>
                <a:gd name="T7" fmla="*/ 3 h 6"/>
                <a:gd name="T8" fmla="*/ 2 w 9"/>
                <a:gd name="T9" fmla="*/ 4 h 6"/>
                <a:gd name="T10" fmla="*/ 1 w 9"/>
                <a:gd name="T11" fmla="*/ 6 h 6"/>
                <a:gd name="T12" fmla="*/ 4 w 9"/>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4" y="4"/>
                  </a:moveTo>
                  <a:cubicBezTo>
                    <a:pt x="5" y="3"/>
                    <a:pt x="7" y="3"/>
                    <a:pt x="8" y="2"/>
                  </a:cubicBezTo>
                  <a:cubicBezTo>
                    <a:pt x="9" y="0"/>
                    <a:pt x="6" y="2"/>
                    <a:pt x="6" y="2"/>
                  </a:cubicBezTo>
                  <a:cubicBezTo>
                    <a:pt x="5" y="2"/>
                    <a:pt x="5" y="2"/>
                    <a:pt x="4" y="3"/>
                  </a:cubicBezTo>
                  <a:cubicBezTo>
                    <a:pt x="3" y="3"/>
                    <a:pt x="2" y="4"/>
                    <a:pt x="2" y="4"/>
                  </a:cubicBezTo>
                  <a:cubicBezTo>
                    <a:pt x="1" y="4"/>
                    <a:pt x="0" y="5"/>
                    <a:pt x="1" y="6"/>
                  </a:cubicBezTo>
                  <a:cubicBezTo>
                    <a:pt x="2" y="6"/>
                    <a:pt x="3" y="5"/>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6" name="Freeform 55"/>
            <p:cNvSpPr>
              <a:spLocks/>
            </p:cNvSpPr>
            <p:nvPr/>
          </p:nvSpPr>
          <p:spPr bwMode="gray">
            <a:xfrm>
              <a:off x="9259888" y="1050925"/>
              <a:ext cx="9525" cy="12700"/>
            </a:xfrm>
            <a:custGeom>
              <a:avLst/>
              <a:gdLst>
                <a:gd name="T0" fmla="*/ 1 w 3"/>
                <a:gd name="T1" fmla="*/ 0 h 4"/>
                <a:gd name="T2" fmla="*/ 0 w 3"/>
                <a:gd name="T3" fmla="*/ 1 h 4"/>
                <a:gd name="T4" fmla="*/ 1 w 3"/>
                <a:gd name="T5" fmla="*/ 2 h 4"/>
                <a:gd name="T6" fmla="*/ 2 w 3"/>
                <a:gd name="T7" fmla="*/ 3 h 4"/>
                <a:gd name="T8" fmla="*/ 1 w 3"/>
                <a:gd name="T9" fmla="*/ 1 h 4"/>
                <a:gd name="T10" fmla="*/ 1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1" y="0"/>
                  </a:moveTo>
                  <a:cubicBezTo>
                    <a:pt x="1" y="0"/>
                    <a:pt x="0" y="0"/>
                    <a:pt x="0" y="1"/>
                  </a:cubicBezTo>
                  <a:cubicBezTo>
                    <a:pt x="0" y="1"/>
                    <a:pt x="0" y="2"/>
                    <a:pt x="1" y="2"/>
                  </a:cubicBezTo>
                  <a:cubicBezTo>
                    <a:pt x="1" y="3"/>
                    <a:pt x="1" y="4"/>
                    <a:pt x="2" y="3"/>
                  </a:cubicBezTo>
                  <a:cubicBezTo>
                    <a:pt x="3" y="3"/>
                    <a:pt x="2" y="2"/>
                    <a:pt x="1" y="1"/>
                  </a:cubicBezTo>
                  <a:cubicBezTo>
                    <a:pt x="1"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7" name="Freeform 56"/>
            <p:cNvSpPr>
              <a:spLocks/>
            </p:cNvSpPr>
            <p:nvPr/>
          </p:nvSpPr>
          <p:spPr bwMode="gray">
            <a:xfrm>
              <a:off x="9272588" y="1149350"/>
              <a:ext cx="12700" cy="31750"/>
            </a:xfrm>
            <a:custGeom>
              <a:avLst/>
              <a:gdLst>
                <a:gd name="T0" fmla="*/ 2 w 4"/>
                <a:gd name="T1" fmla="*/ 0 h 10"/>
                <a:gd name="T2" fmla="*/ 0 w 4"/>
                <a:gd name="T3" fmla="*/ 4 h 10"/>
                <a:gd name="T4" fmla="*/ 0 w 4"/>
                <a:gd name="T5" fmla="*/ 6 h 10"/>
                <a:gd name="T6" fmla="*/ 1 w 4"/>
                <a:gd name="T7" fmla="*/ 10 h 10"/>
                <a:gd name="T8" fmla="*/ 2 w 4"/>
                <a:gd name="T9" fmla="*/ 6 h 10"/>
                <a:gd name="T10" fmla="*/ 3 w 4"/>
                <a:gd name="T11" fmla="*/ 2 h 10"/>
                <a:gd name="T12" fmla="*/ 2 w 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2" y="0"/>
                  </a:moveTo>
                  <a:cubicBezTo>
                    <a:pt x="1" y="0"/>
                    <a:pt x="1" y="2"/>
                    <a:pt x="0" y="4"/>
                  </a:cubicBezTo>
                  <a:cubicBezTo>
                    <a:pt x="0" y="4"/>
                    <a:pt x="0" y="5"/>
                    <a:pt x="0" y="6"/>
                  </a:cubicBezTo>
                  <a:cubicBezTo>
                    <a:pt x="0" y="7"/>
                    <a:pt x="0" y="10"/>
                    <a:pt x="1" y="10"/>
                  </a:cubicBezTo>
                  <a:cubicBezTo>
                    <a:pt x="3" y="10"/>
                    <a:pt x="2" y="6"/>
                    <a:pt x="2" y="6"/>
                  </a:cubicBezTo>
                  <a:cubicBezTo>
                    <a:pt x="1" y="4"/>
                    <a:pt x="1" y="3"/>
                    <a:pt x="3" y="2"/>
                  </a:cubicBezTo>
                  <a:cubicBezTo>
                    <a:pt x="3" y="1"/>
                    <a:pt x="4"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8" name="Freeform 57"/>
            <p:cNvSpPr>
              <a:spLocks/>
            </p:cNvSpPr>
            <p:nvPr/>
          </p:nvSpPr>
          <p:spPr bwMode="gray">
            <a:xfrm>
              <a:off x="9183688" y="923925"/>
              <a:ext cx="25400" cy="41275"/>
            </a:xfrm>
            <a:custGeom>
              <a:avLst/>
              <a:gdLst>
                <a:gd name="T0" fmla="*/ 1 w 8"/>
                <a:gd name="T1" fmla="*/ 10 h 13"/>
                <a:gd name="T2" fmla="*/ 2 w 8"/>
                <a:gd name="T3" fmla="*/ 11 h 13"/>
                <a:gd name="T4" fmla="*/ 4 w 8"/>
                <a:gd name="T5" fmla="*/ 13 h 13"/>
                <a:gd name="T6" fmla="*/ 6 w 8"/>
                <a:gd name="T7" fmla="*/ 9 h 13"/>
                <a:gd name="T8" fmla="*/ 8 w 8"/>
                <a:gd name="T9" fmla="*/ 6 h 13"/>
                <a:gd name="T10" fmla="*/ 6 w 8"/>
                <a:gd name="T11" fmla="*/ 4 h 13"/>
                <a:gd name="T12" fmla="*/ 6 w 8"/>
                <a:gd name="T13" fmla="*/ 2 h 13"/>
                <a:gd name="T14" fmla="*/ 3 w 8"/>
                <a:gd name="T15" fmla="*/ 0 h 13"/>
                <a:gd name="T16" fmla="*/ 1 w 8"/>
                <a:gd name="T17" fmla="*/ 5 h 13"/>
                <a:gd name="T18" fmla="*/ 1 w 8"/>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3">
                  <a:moveTo>
                    <a:pt x="1" y="10"/>
                  </a:moveTo>
                  <a:cubicBezTo>
                    <a:pt x="2" y="10"/>
                    <a:pt x="2" y="11"/>
                    <a:pt x="2" y="11"/>
                  </a:cubicBezTo>
                  <a:cubicBezTo>
                    <a:pt x="3" y="12"/>
                    <a:pt x="3" y="13"/>
                    <a:pt x="4" y="13"/>
                  </a:cubicBezTo>
                  <a:cubicBezTo>
                    <a:pt x="6" y="13"/>
                    <a:pt x="5" y="10"/>
                    <a:pt x="6" y="9"/>
                  </a:cubicBezTo>
                  <a:cubicBezTo>
                    <a:pt x="7" y="8"/>
                    <a:pt x="8" y="8"/>
                    <a:pt x="8" y="6"/>
                  </a:cubicBezTo>
                  <a:cubicBezTo>
                    <a:pt x="7" y="5"/>
                    <a:pt x="6" y="5"/>
                    <a:pt x="6" y="4"/>
                  </a:cubicBezTo>
                  <a:cubicBezTo>
                    <a:pt x="6" y="3"/>
                    <a:pt x="7" y="2"/>
                    <a:pt x="6" y="2"/>
                  </a:cubicBezTo>
                  <a:cubicBezTo>
                    <a:pt x="6" y="1"/>
                    <a:pt x="4" y="0"/>
                    <a:pt x="3" y="0"/>
                  </a:cubicBezTo>
                  <a:cubicBezTo>
                    <a:pt x="1" y="1"/>
                    <a:pt x="1" y="4"/>
                    <a:pt x="1" y="5"/>
                  </a:cubicBezTo>
                  <a:cubicBezTo>
                    <a:pt x="1" y="7"/>
                    <a:pt x="0" y="9"/>
                    <a:pt x="1" y="1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59" name="Freeform 58"/>
            <p:cNvSpPr>
              <a:spLocks/>
            </p:cNvSpPr>
            <p:nvPr/>
          </p:nvSpPr>
          <p:spPr bwMode="gray">
            <a:xfrm>
              <a:off x="9017000" y="990600"/>
              <a:ext cx="12700" cy="12700"/>
            </a:xfrm>
            <a:custGeom>
              <a:avLst/>
              <a:gdLst>
                <a:gd name="T0" fmla="*/ 3 w 4"/>
                <a:gd name="T1" fmla="*/ 1 h 4"/>
                <a:gd name="T2" fmla="*/ 2 w 4"/>
                <a:gd name="T3" fmla="*/ 1 h 4"/>
                <a:gd name="T4" fmla="*/ 1 w 4"/>
                <a:gd name="T5" fmla="*/ 2 h 4"/>
                <a:gd name="T6" fmla="*/ 2 w 4"/>
                <a:gd name="T7" fmla="*/ 4 h 4"/>
                <a:gd name="T8" fmla="*/ 3 w 4"/>
                <a:gd name="T9" fmla="*/ 3 h 4"/>
                <a:gd name="T10" fmla="*/ 3 w 4"/>
                <a:gd name="T11" fmla="*/ 1 h 4"/>
              </a:gdLst>
              <a:ahLst/>
              <a:cxnLst>
                <a:cxn ang="0">
                  <a:pos x="T0" y="T1"/>
                </a:cxn>
                <a:cxn ang="0">
                  <a:pos x="T2" y="T3"/>
                </a:cxn>
                <a:cxn ang="0">
                  <a:pos x="T4" y="T5"/>
                </a:cxn>
                <a:cxn ang="0">
                  <a:pos x="T6" y="T7"/>
                </a:cxn>
                <a:cxn ang="0">
                  <a:pos x="T8" y="T9"/>
                </a:cxn>
                <a:cxn ang="0">
                  <a:pos x="T10" y="T11"/>
                </a:cxn>
              </a:cxnLst>
              <a:rect l="0" t="0" r="r" b="b"/>
              <a:pathLst>
                <a:path w="4" h="4">
                  <a:moveTo>
                    <a:pt x="3" y="1"/>
                  </a:moveTo>
                  <a:cubicBezTo>
                    <a:pt x="3" y="1"/>
                    <a:pt x="3" y="1"/>
                    <a:pt x="2" y="1"/>
                  </a:cubicBezTo>
                  <a:cubicBezTo>
                    <a:pt x="2" y="0"/>
                    <a:pt x="0" y="1"/>
                    <a:pt x="1" y="2"/>
                  </a:cubicBezTo>
                  <a:cubicBezTo>
                    <a:pt x="1" y="3"/>
                    <a:pt x="2" y="4"/>
                    <a:pt x="2" y="4"/>
                  </a:cubicBezTo>
                  <a:cubicBezTo>
                    <a:pt x="3" y="4"/>
                    <a:pt x="3" y="4"/>
                    <a:pt x="3" y="3"/>
                  </a:cubicBezTo>
                  <a:cubicBezTo>
                    <a:pt x="4" y="3"/>
                    <a:pt x="4" y="2"/>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0" name="Freeform 59"/>
            <p:cNvSpPr>
              <a:spLocks/>
            </p:cNvSpPr>
            <p:nvPr/>
          </p:nvSpPr>
          <p:spPr bwMode="gray">
            <a:xfrm>
              <a:off x="9105900" y="1050925"/>
              <a:ext cx="6350" cy="12700"/>
            </a:xfrm>
            <a:custGeom>
              <a:avLst/>
              <a:gdLst>
                <a:gd name="T0" fmla="*/ 0 w 2"/>
                <a:gd name="T1" fmla="*/ 0 h 4"/>
                <a:gd name="T2" fmla="*/ 0 w 2"/>
                <a:gd name="T3" fmla="*/ 2 h 4"/>
                <a:gd name="T4" fmla="*/ 0 w 2"/>
                <a:gd name="T5" fmla="*/ 3 h 4"/>
                <a:gd name="T6" fmla="*/ 1 w 2"/>
                <a:gd name="T7" fmla="*/ 4 h 4"/>
                <a:gd name="T8" fmla="*/ 1 w 2"/>
                <a:gd name="T9" fmla="*/ 2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0"/>
                  </a:moveTo>
                  <a:cubicBezTo>
                    <a:pt x="0" y="0"/>
                    <a:pt x="0" y="1"/>
                    <a:pt x="0" y="2"/>
                  </a:cubicBezTo>
                  <a:cubicBezTo>
                    <a:pt x="0" y="2"/>
                    <a:pt x="0" y="3"/>
                    <a:pt x="0" y="3"/>
                  </a:cubicBezTo>
                  <a:cubicBezTo>
                    <a:pt x="1" y="4"/>
                    <a:pt x="1" y="4"/>
                    <a:pt x="1" y="4"/>
                  </a:cubicBezTo>
                  <a:cubicBezTo>
                    <a:pt x="2" y="3"/>
                    <a:pt x="1" y="3"/>
                    <a:pt x="1" y="2"/>
                  </a:cubicBezTo>
                  <a:cubicBezTo>
                    <a:pt x="1" y="2"/>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1" name="Freeform 60"/>
            <p:cNvSpPr>
              <a:spLocks/>
            </p:cNvSpPr>
            <p:nvPr/>
          </p:nvSpPr>
          <p:spPr bwMode="gray">
            <a:xfrm>
              <a:off x="9118600" y="1019175"/>
              <a:ext cx="6350" cy="6350"/>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0"/>
                    <a:pt x="1" y="0"/>
                  </a:cubicBezTo>
                  <a:cubicBezTo>
                    <a:pt x="0" y="1"/>
                    <a:pt x="0"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2" name="Freeform 61"/>
            <p:cNvSpPr>
              <a:spLocks/>
            </p:cNvSpPr>
            <p:nvPr/>
          </p:nvSpPr>
          <p:spPr bwMode="gray">
            <a:xfrm>
              <a:off x="9086850" y="896938"/>
              <a:ext cx="19050" cy="17463"/>
            </a:xfrm>
            <a:custGeom>
              <a:avLst/>
              <a:gdLst>
                <a:gd name="T0" fmla="*/ 2 w 6"/>
                <a:gd name="T1" fmla="*/ 1 h 6"/>
                <a:gd name="T2" fmla="*/ 3 w 6"/>
                <a:gd name="T3" fmla="*/ 5 h 6"/>
                <a:gd name="T4" fmla="*/ 4 w 6"/>
                <a:gd name="T5" fmla="*/ 6 h 6"/>
                <a:gd name="T6" fmla="*/ 6 w 6"/>
                <a:gd name="T7" fmla="*/ 6 h 6"/>
                <a:gd name="T8" fmla="*/ 4 w 6"/>
                <a:gd name="T9" fmla="*/ 3 h 6"/>
                <a:gd name="T10" fmla="*/ 2 w 6"/>
                <a:gd name="T11" fmla="*/ 1 h 6"/>
              </a:gdLst>
              <a:ahLst/>
              <a:cxnLst>
                <a:cxn ang="0">
                  <a:pos x="T0" y="T1"/>
                </a:cxn>
                <a:cxn ang="0">
                  <a:pos x="T2" y="T3"/>
                </a:cxn>
                <a:cxn ang="0">
                  <a:pos x="T4" y="T5"/>
                </a:cxn>
                <a:cxn ang="0">
                  <a:pos x="T6" y="T7"/>
                </a:cxn>
                <a:cxn ang="0">
                  <a:pos x="T8" y="T9"/>
                </a:cxn>
                <a:cxn ang="0">
                  <a:pos x="T10" y="T11"/>
                </a:cxn>
              </a:cxnLst>
              <a:rect l="0" t="0" r="r" b="b"/>
              <a:pathLst>
                <a:path w="6" h="6">
                  <a:moveTo>
                    <a:pt x="2" y="1"/>
                  </a:moveTo>
                  <a:cubicBezTo>
                    <a:pt x="0" y="2"/>
                    <a:pt x="3" y="4"/>
                    <a:pt x="3" y="5"/>
                  </a:cubicBezTo>
                  <a:cubicBezTo>
                    <a:pt x="4" y="5"/>
                    <a:pt x="4" y="6"/>
                    <a:pt x="4" y="6"/>
                  </a:cubicBezTo>
                  <a:cubicBezTo>
                    <a:pt x="4" y="6"/>
                    <a:pt x="6" y="6"/>
                    <a:pt x="6" y="6"/>
                  </a:cubicBezTo>
                  <a:cubicBezTo>
                    <a:pt x="6" y="6"/>
                    <a:pt x="4" y="4"/>
                    <a:pt x="4" y="3"/>
                  </a:cubicBezTo>
                  <a:cubicBezTo>
                    <a:pt x="4" y="3"/>
                    <a:pt x="4"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3" name="Freeform 62"/>
            <p:cNvSpPr>
              <a:spLocks/>
            </p:cNvSpPr>
            <p:nvPr/>
          </p:nvSpPr>
          <p:spPr bwMode="gray">
            <a:xfrm>
              <a:off x="9186863" y="865188"/>
              <a:ext cx="53975" cy="34925"/>
            </a:xfrm>
            <a:custGeom>
              <a:avLst/>
              <a:gdLst>
                <a:gd name="T0" fmla="*/ 14 w 17"/>
                <a:gd name="T1" fmla="*/ 8 h 11"/>
                <a:gd name="T2" fmla="*/ 16 w 17"/>
                <a:gd name="T3" fmla="*/ 10 h 11"/>
                <a:gd name="T4" fmla="*/ 15 w 17"/>
                <a:gd name="T5" fmla="*/ 6 h 11"/>
                <a:gd name="T6" fmla="*/ 14 w 17"/>
                <a:gd name="T7" fmla="*/ 5 h 11"/>
                <a:gd name="T8" fmla="*/ 12 w 17"/>
                <a:gd name="T9" fmla="*/ 4 h 11"/>
                <a:gd name="T10" fmla="*/ 10 w 17"/>
                <a:gd name="T11" fmla="*/ 0 h 11"/>
                <a:gd name="T12" fmla="*/ 6 w 17"/>
                <a:gd name="T13" fmla="*/ 1 h 11"/>
                <a:gd name="T14" fmla="*/ 4 w 17"/>
                <a:gd name="T15" fmla="*/ 2 h 11"/>
                <a:gd name="T16" fmla="*/ 1 w 17"/>
                <a:gd name="T17" fmla="*/ 2 h 11"/>
                <a:gd name="T18" fmla="*/ 0 w 17"/>
                <a:gd name="T19" fmla="*/ 4 h 11"/>
                <a:gd name="T20" fmla="*/ 2 w 17"/>
                <a:gd name="T21" fmla="*/ 4 h 11"/>
                <a:gd name="T22" fmla="*/ 7 w 17"/>
                <a:gd name="T23" fmla="*/ 6 h 11"/>
                <a:gd name="T24" fmla="*/ 6 w 17"/>
                <a:gd name="T25" fmla="*/ 8 h 11"/>
                <a:gd name="T26" fmla="*/ 7 w 17"/>
                <a:gd name="T27" fmla="*/ 9 h 11"/>
                <a:gd name="T28" fmla="*/ 8 w 17"/>
                <a:gd name="T29" fmla="*/ 10 h 11"/>
                <a:gd name="T30" fmla="*/ 10 w 17"/>
                <a:gd name="T31" fmla="*/ 10 h 11"/>
                <a:gd name="T32" fmla="*/ 11 w 17"/>
                <a:gd name="T33" fmla="*/ 11 h 11"/>
                <a:gd name="T34" fmla="*/ 14 w 17"/>
                <a:gd name="T35" fmla="*/ 11 h 11"/>
                <a:gd name="T36" fmla="*/ 13 w 17"/>
                <a:gd name="T37" fmla="*/ 8 h 11"/>
                <a:gd name="T38" fmla="*/ 14 w 17"/>
                <a:gd name="T3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1">
                  <a:moveTo>
                    <a:pt x="14" y="8"/>
                  </a:moveTo>
                  <a:cubicBezTo>
                    <a:pt x="15" y="8"/>
                    <a:pt x="15" y="10"/>
                    <a:pt x="16" y="10"/>
                  </a:cubicBezTo>
                  <a:cubicBezTo>
                    <a:pt x="17" y="9"/>
                    <a:pt x="16" y="7"/>
                    <a:pt x="15" y="6"/>
                  </a:cubicBezTo>
                  <a:cubicBezTo>
                    <a:pt x="14" y="6"/>
                    <a:pt x="14" y="5"/>
                    <a:pt x="14" y="5"/>
                  </a:cubicBezTo>
                  <a:cubicBezTo>
                    <a:pt x="13" y="4"/>
                    <a:pt x="12" y="4"/>
                    <a:pt x="12" y="4"/>
                  </a:cubicBezTo>
                  <a:cubicBezTo>
                    <a:pt x="11" y="3"/>
                    <a:pt x="12" y="1"/>
                    <a:pt x="10" y="0"/>
                  </a:cubicBezTo>
                  <a:cubicBezTo>
                    <a:pt x="8" y="0"/>
                    <a:pt x="7" y="1"/>
                    <a:pt x="6" y="1"/>
                  </a:cubicBezTo>
                  <a:cubicBezTo>
                    <a:pt x="5" y="1"/>
                    <a:pt x="5" y="2"/>
                    <a:pt x="4" y="2"/>
                  </a:cubicBezTo>
                  <a:cubicBezTo>
                    <a:pt x="2" y="3"/>
                    <a:pt x="2" y="2"/>
                    <a:pt x="1" y="2"/>
                  </a:cubicBezTo>
                  <a:cubicBezTo>
                    <a:pt x="0" y="2"/>
                    <a:pt x="0" y="3"/>
                    <a:pt x="0" y="4"/>
                  </a:cubicBezTo>
                  <a:cubicBezTo>
                    <a:pt x="1" y="4"/>
                    <a:pt x="1" y="4"/>
                    <a:pt x="2" y="4"/>
                  </a:cubicBezTo>
                  <a:cubicBezTo>
                    <a:pt x="3" y="4"/>
                    <a:pt x="6" y="5"/>
                    <a:pt x="7" y="6"/>
                  </a:cubicBezTo>
                  <a:cubicBezTo>
                    <a:pt x="9" y="7"/>
                    <a:pt x="4" y="7"/>
                    <a:pt x="6" y="8"/>
                  </a:cubicBezTo>
                  <a:cubicBezTo>
                    <a:pt x="6" y="9"/>
                    <a:pt x="7" y="9"/>
                    <a:pt x="7" y="9"/>
                  </a:cubicBezTo>
                  <a:cubicBezTo>
                    <a:pt x="7" y="9"/>
                    <a:pt x="7" y="9"/>
                    <a:pt x="8" y="10"/>
                  </a:cubicBezTo>
                  <a:cubicBezTo>
                    <a:pt x="8" y="10"/>
                    <a:pt x="9" y="10"/>
                    <a:pt x="10" y="10"/>
                  </a:cubicBezTo>
                  <a:cubicBezTo>
                    <a:pt x="10" y="10"/>
                    <a:pt x="11" y="11"/>
                    <a:pt x="11" y="11"/>
                  </a:cubicBezTo>
                  <a:cubicBezTo>
                    <a:pt x="12" y="11"/>
                    <a:pt x="13" y="11"/>
                    <a:pt x="14" y="11"/>
                  </a:cubicBezTo>
                  <a:cubicBezTo>
                    <a:pt x="16" y="11"/>
                    <a:pt x="13" y="9"/>
                    <a:pt x="13" y="8"/>
                  </a:cubicBezTo>
                  <a:cubicBezTo>
                    <a:pt x="12" y="7"/>
                    <a:pt x="14" y="8"/>
                    <a:pt x="14"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4" name="Freeform 63"/>
            <p:cNvSpPr>
              <a:spLocks/>
            </p:cNvSpPr>
            <p:nvPr/>
          </p:nvSpPr>
          <p:spPr bwMode="gray">
            <a:xfrm>
              <a:off x="9020175" y="1158875"/>
              <a:ext cx="201613" cy="63500"/>
            </a:xfrm>
            <a:custGeom>
              <a:avLst/>
              <a:gdLst>
                <a:gd name="T0" fmla="*/ 7 w 64"/>
                <a:gd name="T1" fmla="*/ 10 h 20"/>
                <a:gd name="T2" fmla="*/ 11 w 64"/>
                <a:gd name="T3" fmla="*/ 12 h 20"/>
                <a:gd name="T4" fmla="*/ 17 w 64"/>
                <a:gd name="T5" fmla="*/ 12 h 20"/>
                <a:gd name="T6" fmla="*/ 21 w 64"/>
                <a:gd name="T7" fmla="*/ 14 h 20"/>
                <a:gd name="T8" fmla="*/ 26 w 64"/>
                <a:gd name="T9" fmla="*/ 15 h 20"/>
                <a:gd name="T10" fmla="*/ 28 w 64"/>
                <a:gd name="T11" fmla="*/ 16 h 20"/>
                <a:gd name="T12" fmla="*/ 30 w 64"/>
                <a:gd name="T13" fmla="*/ 17 h 20"/>
                <a:gd name="T14" fmla="*/ 28 w 64"/>
                <a:gd name="T15" fmla="*/ 19 h 20"/>
                <a:gd name="T16" fmla="*/ 30 w 64"/>
                <a:gd name="T17" fmla="*/ 19 h 20"/>
                <a:gd name="T18" fmla="*/ 36 w 64"/>
                <a:gd name="T19" fmla="*/ 18 h 20"/>
                <a:gd name="T20" fmla="*/ 39 w 64"/>
                <a:gd name="T21" fmla="*/ 19 h 20"/>
                <a:gd name="T22" fmla="*/ 41 w 64"/>
                <a:gd name="T23" fmla="*/ 17 h 20"/>
                <a:gd name="T24" fmla="*/ 47 w 64"/>
                <a:gd name="T25" fmla="*/ 17 h 20"/>
                <a:gd name="T26" fmla="*/ 53 w 64"/>
                <a:gd name="T27" fmla="*/ 17 h 20"/>
                <a:gd name="T28" fmla="*/ 58 w 64"/>
                <a:gd name="T29" fmla="*/ 16 h 20"/>
                <a:gd name="T30" fmla="*/ 61 w 64"/>
                <a:gd name="T31" fmla="*/ 16 h 20"/>
                <a:gd name="T32" fmla="*/ 61 w 64"/>
                <a:gd name="T33" fmla="*/ 14 h 20"/>
                <a:gd name="T34" fmla="*/ 62 w 64"/>
                <a:gd name="T35" fmla="*/ 10 h 20"/>
                <a:gd name="T36" fmla="*/ 62 w 64"/>
                <a:gd name="T37" fmla="*/ 10 h 20"/>
                <a:gd name="T38" fmla="*/ 61 w 64"/>
                <a:gd name="T39" fmla="*/ 11 h 20"/>
                <a:gd name="T40" fmla="*/ 59 w 64"/>
                <a:gd name="T41" fmla="*/ 12 h 20"/>
                <a:gd name="T42" fmla="*/ 56 w 64"/>
                <a:gd name="T43" fmla="*/ 12 h 20"/>
                <a:gd name="T44" fmla="*/ 54 w 64"/>
                <a:gd name="T45" fmla="*/ 14 h 20"/>
                <a:gd name="T46" fmla="*/ 50 w 64"/>
                <a:gd name="T47" fmla="*/ 12 h 20"/>
                <a:gd name="T48" fmla="*/ 51 w 64"/>
                <a:gd name="T49" fmla="*/ 9 h 20"/>
                <a:gd name="T50" fmla="*/ 48 w 64"/>
                <a:gd name="T51" fmla="*/ 9 h 20"/>
                <a:gd name="T52" fmla="*/ 46 w 64"/>
                <a:gd name="T53" fmla="*/ 10 h 20"/>
                <a:gd name="T54" fmla="*/ 44 w 64"/>
                <a:gd name="T55" fmla="*/ 10 h 20"/>
                <a:gd name="T56" fmla="*/ 40 w 64"/>
                <a:gd name="T57" fmla="*/ 9 h 20"/>
                <a:gd name="T58" fmla="*/ 34 w 64"/>
                <a:gd name="T59" fmla="*/ 8 h 20"/>
                <a:gd name="T60" fmla="*/ 25 w 64"/>
                <a:gd name="T61" fmla="*/ 9 h 20"/>
                <a:gd name="T62" fmla="*/ 20 w 64"/>
                <a:gd name="T63" fmla="*/ 8 h 20"/>
                <a:gd name="T64" fmla="*/ 17 w 64"/>
                <a:gd name="T65" fmla="*/ 5 h 20"/>
                <a:gd name="T66" fmla="*/ 15 w 64"/>
                <a:gd name="T67" fmla="*/ 5 h 20"/>
                <a:gd name="T68" fmla="*/ 17 w 64"/>
                <a:gd name="T69" fmla="*/ 4 h 20"/>
                <a:gd name="T70" fmla="*/ 15 w 64"/>
                <a:gd name="T71" fmla="*/ 2 h 20"/>
                <a:gd name="T72" fmla="*/ 11 w 64"/>
                <a:gd name="T73" fmla="*/ 4 h 20"/>
                <a:gd name="T74" fmla="*/ 8 w 64"/>
                <a:gd name="T75" fmla="*/ 3 h 20"/>
                <a:gd name="T76" fmla="*/ 7 w 64"/>
                <a:gd name="T77" fmla="*/ 1 h 20"/>
                <a:gd name="T78" fmla="*/ 6 w 64"/>
                <a:gd name="T79" fmla="*/ 2 h 20"/>
                <a:gd name="T80" fmla="*/ 3 w 64"/>
                <a:gd name="T81" fmla="*/ 6 h 20"/>
                <a:gd name="T82" fmla="*/ 1 w 64"/>
                <a:gd name="T83" fmla="*/ 10 h 20"/>
                <a:gd name="T84" fmla="*/ 7 w 64"/>
                <a:gd name="T8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20">
                  <a:moveTo>
                    <a:pt x="7" y="10"/>
                  </a:moveTo>
                  <a:cubicBezTo>
                    <a:pt x="8" y="10"/>
                    <a:pt x="9" y="12"/>
                    <a:pt x="11" y="12"/>
                  </a:cubicBezTo>
                  <a:cubicBezTo>
                    <a:pt x="13" y="12"/>
                    <a:pt x="15" y="12"/>
                    <a:pt x="17" y="12"/>
                  </a:cubicBezTo>
                  <a:cubicBezTo>
                    <a:pt x="19" y="13"/>
                    <a:pt x="20" y="14"/>
                    <a:pt x="21" y="14"/>
                  </a:cubicBezTo>
                  <a:cubicBezTo>
                    <a:pt x="23" y="14"/>
                    <a:pt x="25" y="14"/>
                    <a:pt x="26" y="15"/>
                  </a:cubicBezTo>
                  <a:cubicBezTo>
                    <a:pt x="27" y="16"/>
                    <a:pt x="27" y="16"/>
                    <a:pt x="28" y="16"/>
                  </a:cubicBezTo>
                  <a:cubicBezTo>
                    <a:pt x="29" y="16"/>
                    <a:pt x="30" y="17"/>
                    <a:pt x="30" y="17"/>
                  </a:cubicBezTo>
                  <a:cubicBezTo>
                    <a:pt x="30" y="18"/>
                    <a:pt x="28" y="19"/>
                    <a:pt x="28" y="19"/>
                  </a:cubicBezTo>
                  <a:cubicBezTo>
                    <a:pt x="28" y="20"/>
                    <a:pt x="29" y="19"/>
                    <a:pt x="30" y="19"/>
                  </a:cubicBezTo>
                  <a:cubicBezTo>
                    <a:pt x="32" y="18"/>
                    <a:pt x="34" y="18"/>
                    <a:pt x="36" y="18"/>
                  </a:cubicBezTo>
                  <a:cubicBezTo>
                    <a:pt x="37" y="18"/>
                    <a:pt x="38" y="19"/>
                    <a:pt x="39" y="19"/>
                  </a:cubicBezTo>
                  <a:cubicBezTo>
                    <a:pt x="40" y="18"/>
                    <a:pt x="41" y="18"/>
                    <a:pt x="41" y="17"/>
                  </a:cubicBezTo>
                  <a:cubicBezTo>
                    <a:pt x="43" y="16"/>
                    <a:pt x="45" y="16"/>
                    <a:pt x="47" y="17"/>
                  </a:cubicBezTo>
                  <a:cubicBezTo>
                    <a:pt x="49" y="17"/>
                    <a:pt x="51" y="17"/>
                    <a:pt x="53" y="17"/>
                  </a:cubicBezTo>
                  <a:cubicBezTo>
                    <a:pt x="55" y="17"/>
                    <a:pt x="57" y="17"/>
                    <a:pt x="58" y="16"/>
                  </a:cubicBezTo>
                  <a:cubicBezTo>
                    <a:pt x="59" y="16"/>
                    <a:pt x="60" y="16"/>
                    <a:pt x="61" y="16"/>
                  </a:cubicBezTo>
                  <a:cubicBezTo>
                    <a:pt x="61" y="15"/>
                    <a:pt x="61" y="14"/>
                    <a:pt x="61" y="14"/>
                  </a:cubicBezTo>
                  <a:cubicBezTo>
                    <a:pt x="61" y="13"/>
                    <a:pt x="64" y="11"/>
                    <a:pt x="62" y="10"/>
                  </a:cubicBezTo>
                  <a:cubicBezTo>
                    <a:pt x="62" y="10"/>
                    <a:pt x="62" y="10"/>
                    <a:pt x="62" y="10"/>
                  </a:cubicBezTo>
                  <a:cubicBezTo>
                    <a:pt x="62" y="10"/>
                    <a:pt x="61" y="11"/>
                    <a:pt x="61" y="11"/>
                  </a:cubicBezTo>
                  <a:cubicBezTo>
                    <a:pt x="60" y="11"/>
                    <a:pt x="59" y="12"/>
                    <a:pt x="59" y="12"/>
                  </a:cubicBezTo>
                  <a:cubicBezTo>
                    <a:pt x="58" y="12"/>
                    <a:pt x="57" y="12"/>
                    <a:pt x="56" y="12"/>
                  </a:cubicBezTo>
                  <a:cubicBezTo>
                    <a:pt x="55" y="13"/>
                    <a:pt x="55" y="13"/>
                    <a:pt x="54" y="14"/>
                  </a:cubicBezTo>
                  <a:cubicBezTo>
                    <a:pt x="52" y="14"/>
                    <a:pt x="50" y="13"/>
                    <a:pt x="50" y="12"/>
                  </a:cubicBezTo>
                  <a:cubicBezTo>
                    <a:pt x="50" y="11"/>
                    <a:pt x="51" y="10"/>
                    <a:pt x="51" y="9"/>
                  </a:cubicBezTo>
                  <a:cubicBezTo>
                    <a:pt x="50" y="9"/>
                    <a:pt x="49" y="9"/>
                    <a:pt x="48" y="9"/>
                  </a:cubicBezTo>
                  <a:cubicBezTo>
                    <a:pt x="47" y="9"/>
                    <a:pt x="47" y="10"/>
                    <a:pt x="46" y="10"/>
                  </a:cubicBezTo>
                  <a:cubicBezTo>
                    <a:pt x="45" y="11"/>
                    <a:pt x="45" y="10"/>
                    <a:pt x="44" y="10"/>
                  </a:cubicBezTo>
                  <a:cubicBezTo>
                    <a:pt x="43" y="9"/>
                    <a:pt x="41" y="10"/>
                    <a:pt x="40" y="9"/>
                  </a:cubicBezTo>
                  <a:cubicBezTo>
                    <a:pt x="38" y="8"/>
                    <a:pt x="36" y="8"/>
                    <a:pt x="34" y="8"/>
                  </a:cubicBezTo>
                  <a:cubicBezTo>
                    <a:pt x="31" y="8"/>
                    <a:pt x="28" y="9"/>
                    <a:pt x="25" y="9"/>
                  </a:cubicBezTo>
                  <a:cubicBezTo>
                    <a:pt x="23" y="9"/>
                    <a:pt x="21" y="9"/>
                    <a:pt x="20" y="8"/>
                  </a:cubicBezTo>
                  <a:cubicBezTo>
                    <a:pt x="19" y="8"/>
                    <a:pt x="19" y="6"/>
                    <a:pt x="17" y="5"/>
                  </a:cubicBezTo>
                  <a:cubicBezTo>
                    <a:pt x="16" y="5"/>
                    <a:pt x="15" y="6"/>
                    <a:pt x="15" y="5"/>
                  </a:cubicBezTo>
                  <a:cubicBezTo>
                    <a:pt x="15" y="4"/>
                    <a:pt x="17" y="4"/>
                    <a:pt x="17" y="4"/>
                  </a:cubicBezTo>
                  <a:cubicBezTo>
                    <a:pt x="17" y="3"/>
                    <a:pt x="15" y="2"/>
                    <a:pt x="15" y="2"/>
                  </a:cubicBezTo>
                  <a:cubicBezTo>
                    <a:pt x="13" y="2"/>
                    <a:pt x="12" y="3"/>
                    <a:pt x="11" y="4"/>
                  </a:cubicBezTo>
                  <a:cubicBezTo>
                    <a:pt x="10" y="4"/>
                    <a:pt x="9" y="4"/>
                    <a:pt x="8" y="3"/>
                  </a:cubicBezTo>
                  <a:cubicBezTo>
                    <a:pt x="7" y="3"/>
                    <a:pt x="8" y="2"/>
                    <a:pt x="7" y="1"/>
                  </a:cubicBezTo>
                  <a:cubicBezTo>
                    <a:pt x="7" y="0"/>
                    <a:pt x="6" y="2"/>
                    <a:pt x="6" y="2"/>
                  </a:cubicBezTo>
                  <a:cubicBezTo>
                    <a:pt x="5" y="4"/>
                    <a:pt x="4" y="5"/>
                    <a:pt x="3" y="6"/>
                  </a:cubicBezTo>
                  <a:cubicBezTo>
                    <a:pt x="3" y="7"/>
                    <a:pt x="0" y="9"/>
                    <a:pt x="1" y="10"/>
                  </a:cubicBezTo>
                  <a:cubicBezTo>
                    <a:pt x="1" y="11"/>
                    <a:pt x="6" y="10"/>
                    <a:pt x="7" y="1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5" name="Freeform 64"/>
            <p:cNvSpPr>
              <a:spLocks/>
            </p:cNvSpPr>
            <p:nvPr/>
          </p:nvSpPr>
          <p:spPr bwMode="gray">
            <a:xfrm>
              <a:off x="8801100" y="936625"/>
              <a:ext cx="38100" cy="38100"/>
            </a:xfrm>
            <a:custGeom>
              <a:avLst/>
              <a:gdLst>
                <a:gd name="T0" fmla="*/ 10 w 12"/>
                <a:gd name="T1" fmla="*/ 7 h 12"/>
                <a:gd name="T2" fmla="*/ 9 w 12"/>
                <a:gd name="T3" fmla="*/ 5 h 12"/>
                <a:gd name="T4" fmla="*/ 8 w 12"/>
                <a:gd name="T5" fmla="*/ 3 h 12"/>
                <a:gd name="T6" fmla="*/ 7 w 12"/>
                <a:gd name="T7" fmla="*/ 1 h 12"/>
                <a:gd name="T8" fmla="*/ 6 w 12"/>
                <a:gd name="T9" fmla="*/ 1 h 12"/>
                <a:gd name="T10" fmla="*/ 5 w 12"/>
                <a:gd name="T11" fmla="*/ 3 h 12"/>
                <a:gd name="T12" fmla="*/ 4 w 12"/>
                <a:gd name="T13" fmla="*/ 5 h 12"/>
                <a:gd name="T14" fmla="*/ 1 w 12"/>
                <a:gd name="T15" fmla="*/ 7 h 12"/>
                <a:gd name="T16" fmla="*/ 5 w 12"/>
                <a:gd name="T17" fmla="*/ 8 h 12"/>
                <a:gd name="T18" fmla="*/ 6 w 12"/>
                <a:gd name="T19" fmla="*/ 9 h 12"/>
                <a:gd name="T20" fmla="*/ 8 w 12"/>
                <a:gd name="T21" fmla="*/ 10 h 12"/>
                <a:gd name="T22" fmla="*/ 9 w 12"/>
                <a:gd name="T23" fmla="*/ 10 h 12"/>
                <a:gd name="T24" fmla="*/ 11 w 12"/>
                <a:gd name="T25" fmla="*/ 11 h 12"/>
                <a:gd name="T26" fmla="*/ 10 w 12"/>
                <a:gd name="T27" fmla="*/ 9 h 12"/>
                <a:gd name="T28" fmla="*/ 10 w 12"/>
                <a:gd name="T29"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2">
                  <a:moveTo>
                    <a:pt x="10" y="7"/>
                  </a:moveTo>
                  <a:cubicBezTo>
                    <a:pt x="10" y="6"/>
                    <a:pt x="10" y="5"/>
                    <a:pt x="9" y="5"/>
                  </a:cubicBezTo>
                  <a:cubicBezTo>
                    <a:pt x="9" y="4"/>
                    <a:pt x="8" y="4"/>
                    <a:pt x="8" y="3"/>
                  </a:cubicBezTo>
                  <a:cubicBezTo>
                    <a:pt x="8" y="2"/>
                    <a:pt x="8" y="1"/>
                    <a:pt x="7" y="1"/>
                  </a:cubicBezTo>
                  <a:cubicBezTo>
                    <a:pt x="7" y="0"/>
                    <a:pt x="6" y="0"/>
                    <a:pt x="6" y="1"/>
                  </a:cubicBezTo>
                  <a:cubicBezTo>
                    <a:pt x="5" y="2"/>
                    <a:pt x="5" y="3"/>
                    <a:pt x="5" y="3"/>
                  </a:cubicBezTo>
                  <a:cubicBezTo>
                    <a:pt x="4" y="4"/>
                    <a:pt x="4" y="5"/>
                    <a:pt x="4" y="5"/>
                  </a:cubicBezTo>
                  <a:cubicBezTo>
                    <a:pt x="3" y="6"/>
                    <a:pt x="0" y="6"/>
                    <a:pt x="1" y="7"/>
                  </a:cubicBezTo>
                  <a:cubicBezTo>
                    <a:pt x="2" y="8"/>
                    <a:pt x="4" y="6"/>
                    <a:pt x="5" y="8"/>
                  </a:cubicBezTo>
                  <a:cubicBezTo>
                    <a:pt x="5" y="9"/>
                    <a:pt x="5" y="9"/>
                    <a:pt x="6" y="9"/>
                  </a:cubicBezTo>
                  <a:cubicBezTo>
                    <a:pt x="6" y="10"/>
                    <a:pt x="7" y="10"/>
                    <a:pt x="8" y="10"/>
                  </a:cubicBezTo>
                  <a:cubicBezTo>
                    <a:pt x="8" y="10"/>
                    <a:pt x="9" y="10"/>
                    <a:pt x="9" y="10"/>
                  </a:cubicBezTo>
                  <a:cubicBezTo>
                    <a:pt x="10" y="11"/>
                    <a:pt x="11" y="12"/>
                    <a:pt x="11" y="11"/>
                  </a:cubicBezTo>
                  <a:cubicBezTo>
                    <a:pt x="12" y="10"/>
                    <a:pt x="11" y="9"/>
                    <a:pt x="10" y="9"/>
                  </a:cubicBezTo>
                  <a:cubicBezTo>
                    <a:pt x="10" y="8"/>
                    <a:pt x="10" y="8"/>
                    <a:pt x="10"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6" name="Freeform 65"/>
            <p:cNvSpPr>
              <a:spLocks/>
            </p:cNvSpPr>
            <p:nvPr/>
          </p:nvSpPr>
          <p:spPr bwMode="gray">
            <a:xfrm>
              <a:off x="8753475" y="830263"/>
              <a:ext cx="3175" cy="3175"/>
            </a:xfrm>
            <a:custGeom>
              <a:avLst/>
              <a:gdLst>
                <a:gd name="T0" fmla="*/ 1 w 1"/>
                <a:gd name="T1" fmla="*/ 0 h 1"/>
                <a:gd name="T2" fmla="*/ 0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0" y="0"/>
                    <a:pt x="0" y="0"/>
                    <a:pt x="0" y="0"/>
                  </a:cubicBezTo>
                  <a:cubicBezTo>
                    <a:pt x="1" y="1"/>
                    <a:pt x="1" y="1"/>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7" name="Freeform 66"/>
            <p:cNvSpPr>
              <a:spLocks/>
            </p:cNvSpPr>
            <p:nvPr/>
          </p:nvSpPr>
          <p:spPr bwMode="gray">
            <a:xfrm>
              <a:off x="8982075" y="1104900"/>
              <a:ext cx="12700" cy="25400"/>
            </a:xfrm>
            <a:custGeom>
              <a:avLst/>
              <a:gdLst>
                <a:gd name="T0" fmla="*/ 2 w 4"/>
                <a:gd name="T1" fmla="*/ 1 h 8"/>
                <a:gd name="T2" fmla="*/ 1 w 4"/>
                <a:gd name="T3" fmla="*/ 5 h 8"/>
                <a:gd name="T4" fmla="*/ 2 w 4"/>
                <a:gd name="T5" fmla="*/ 6 h 8"/>
                <a:gd name="T6" fmla="*/ 4 w 4"/>
                <a:gd name="T7" fmla="*/ 7 h 8"/>
                <a:gd name="T8" fmla="*/ 3 w 4"/>
                <a:gd name="T9" fmla="*/ 6 h 8"/>
                <a:gd name="T10" fmla="*/ 2 w 4"/>
                <a:gd name="T11" fmla="*/ 4 h 8"/>
                <a:gd name="T12" fmla="*/ 2 w 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1"/>
                  </a:moveTo>
                  <a:cubicBezTo>
                    <a:pt x="1" y="0"/>
                    <a:pt x="0" y="4"/>
                    <a:pt x="1" y="5"/>
                  </a:cubicBezTo>
                  <a:cubicBezTo>
                    <a:pt x="1" y="5"/>
                    <a:pt x="2" y="6"/>
                    <a:pt x="2" y="6"/>
                  </a:cubicBezTo>
                  <a:cubicBezTo>
                    <a:pt x="2" y="7"/>
                    <a:pt x="3" y="8"/>
                    <a:pt x="4" y="7"/>
                  </a:cubicBezTo>
                  <a:cubicBezTo>
                    <a:pt x="4" y="7"/>
                    <a:pt x="4" y="6"/>
                    <a:pt x="3" y="6"/>
                  </a:cubicBezTo>
                  <a:cubicBezTo>
                    <a:pt x="3" y="5"/>
                    <a:pt x="2" y="5"/>
                    <a:pt x="2" y="4"/>
                  </a:cubicBezTo>
                  <a:cubicBezTo>
                    <a:pt x="2" y="3"/>
                    <a:pt x="3" y="2"/>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8" name="Freeform 67"/>
            <p:cNvSpPr>
              <a:spLocks/>
            </p:cNvSpPr>
            <p:nvPr/>
          </p:nvSpPr>
          <p:spPr bwMode="gray">
            <a:xfrm>
              <a:off x="8823325" y="981075"/>
              <a:ext cx="28575" cy="25400"/>
            </a:xfrm>
            <a:custGeom>
              <a:avLst/>
              <a:gdLst>
                <a:gd name="T0" fmla="*/ 2 w 9"/>
                <a:gd name="T1" fmla="*/ 1 h 8"/>
                <a:gd name="T2" fmla="*/ 1 w 9"/>
                <a:gd name="T3" fmla="*/ 0 h 8"/>
                <a:gd name="T4" fmla="*/ 3 w 9"/>
                <a:gd name="T5" fmla="*/ 5 h 8"/>
                <a:gd name="T6" fmla="*/ 4 w 9"/>
                <a:gd name="T7" fmla="*/ 7 h 8"/>
                <a:gd name="T8" fmla="*/ 6 w 9"/>
                <a:gd name="T9" fmla="*/ 7 h 8"/>
                <a:gd name="T10" fmla="*/ 7 w 9"/>
                <a:gd name="T11" fmla="*/ 6 h 8"/>
                <a:gd name="T12" fmla="*/ 8 w 9"/>
                <a:gd name="T13" fmla="*/ 5 h 8"/>
                <a:gd name="T14" fmla="*/ 6 w 9"/>
                <a:gd name="T15" fmla="*/ 4 h 8"/>
                <a:gd name="T16" fmla="*/ 4 w 9"/>
                <a:gd name="T17" fmla="*/ 2 h 8"/>
                <a:gd name="T18" fmla="*/ 2 w 9"/>
                <a:gd name="T1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2" y="1"/>
                  </a:moveTo>
                  <a:cubicBezTo>
                    <a:pt x="2" y="1"/>
                    <a:pt x="2" y="0"/>
                    <a:pt x="1" y="0"/>
                  </a:cubicBezTo>
                  <a:cubicBezTo>
                    <a:pt x="0" y="0"/>
                    <a:pt x="3" y="5"/>
                    <a:pt x="3" y="5"/>
                  </a:cubicBezTo>
                  <a:cubicBezTo>
                    <a:pt x="4" y="6"/>
                    <a:pt x="4" y="6"/>
                    <a:pt x="4" y="7"/>
                  </a:cubicBezTo>
                  <a:cubicBezTo>
                    <a:pt x="5" y="8"/>
                    <a:pt x="5" y="8"/>
                    <a:pt x="6" y="7"/>
                  </a:cubicBezTo>
                  <a:cubicBezTo>
                    <a:pt x="6" y="6"/>
                    <a:pt x="6" y="6"/>
                    <a:pt x="7" y="6"/>
                  </a:cubicBezTo>
                  <a:cubicBezTo>
                    <a:pt x="8" y="6"/>
                    <a:pt x="9" y="5"/>
                    <a:pt x="8" y="5"/>
                  </a:cubicBezTo>
                  <a:cubicBezTo>
                    <a:pt x="7" y="4"/>
                    <a:pt x="6" y="5"/>
                    <a:pt x="6" y="4"/>
                  </a:cubicBezTo>
                  <a:cubicBezTo>
                    <a:pt x="5" y="4"/>
                    <a:pt x="5" y="3"/>
                    <a:pt x="4" y="2"/>
                  </a:cubicBezTo>
                  <a:cubicBezTo>
                    <a:pt x="4" y="2"/>
                    <a:pt x="3" y="2"/>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69" name="Freeform 68"/>
            <p:cNvSpPr>
              <a:spLocks/>
            </p:cNvSpPr>
            <p:nvPr/>
          </p:nvSpPr>
          <p:spPr bwMode="gray">
            <a:xfrm>
              <a:off x="8756650" y="827088"/>
              <a:ext cx="25400" cy="31750"/>
            </a:xfrm>
            <a:custGeom>
              <a:avLst/>
              <a:gdLst>
                <a:gd name="T0" fmla="*/ 5 w 8"/>
                <a:gd name="T1" fmla="*/ 4 h 10"/>
                <a:gd name="T2" fmla="*/ 6 w 8"/>
                <a:gd name="T3" fmla="*/ 3 h 10"/>
                <a:gd name="T4" fmla="*/ 1 w 8"/>
                <a:gd name="T5" fmla="*/ 2 h 10"/>
                <a:gd name="T6" fmla="*/ 1 w 8"/>
                <a:gd name="T7" fmla="*/ 4 h 10"/>
                <a:gd name="T8" fmla="*/ 2 w 8"/>
                <a:gd name="T9" fmla="*/ 5 h 10"/>
                <a:gd name="T10" fmla="*/ 3 w 8"/>
                <a:gd name="T11" fmla="*/ 7 h 10"/>
                <a:gd name="T12" fmla="*/ 5 w 8"/>
                <a:gd name="T13" fmla="*/ 8 h 10"/>
                <a:gd name="T14" fmla="*/ 6 w 8"/>
                <a:gd name="T15" fmla="*/ 9 h 10"/>
                <a:gd name="T16" fmla="*/ 6 w 8"/>
                <a:gd name="T17" fmla="*/ 8 h 10"/>
                <a:gd name="T18" fmla="*/ 5 w 8"/>
                <a:gd name="T19" fmla="*/ 6 h 10"/>
                <a:gd name="T20" fmla="*/ 4 w 8"/>
                <a:gd name="T21" fmla="*/ 5 h 10"/>
                <a:gd name="T22" fmla="*/ 5 w 8"/>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0">
                  <a:moveTo>
                    <a:pt x="5" y="4"/>
                  </a:moveTo>
                  <a:cubicBezTo>
                    <a:pt x="6" y="4"/>
                    <a:pt x="6" y="3"/>
                    <a:pt x="6" y="3"/>
                  </a:cubicBezTo>
                  <a:cubicBezTo>
                    <a:pt x="8" y="0"/>
                    <a:pt x="2" y="2"/>
                    <a:pt x="1" y="2"/>
                  </a:cubicBezTo>
                  <a:cubicBezTo>
                    <a:pt x="1" y="2"/>
                    <a:pt x="0" y="3"/>
                    <a:pt x="1" y="4"/>
                  </a:cubicBezTo>
                  <a:cubicBezTo>
                    <a:pt x="1" y="4"/>
                    <a:pt x="2" y="4"/>
                    <a:pt x="2" y="5"/>
                  </a:cubicBezTo>
                  <a:cubicBezTo>
                    <a:pt x="3" y="5"/>
                    <a:pt x="3" y="6"/>
                    <a:pt x="3" y="7"/>
                  </a:cubicBezTo>
                  <a:cubicBezTo>
                    <a:pt x="4" y="7"/>
                    <a:pt x="4" y="7"/>
                    <a:pt x="5" y="8"/>
                  </a:cubicBezTo>
                  <a:cubicBezTo>
                    <a:pt x="5" y="8"/>
                    <a:pt x="5" y="9"/>
                    <a:pt x="6" y="9"/>
                  </a:cubicBezTo>
                  <a:cubicBezTo>
                    <a:pt x="7" y="10"/>
                    <a:pt x="6" y="9"/>
                    <a:pt x="6" y="8"/>
                  </a:cubicBezTo>
                  <a:cubicBezTo>
                    <a:pt x="6" y="8"/>
                    <a:pt x="6" y="7"/>
                    <a:pt x="5" y="6"/>
                  </a:cubicBezTo>
                  <a:cubicBezTo>
                    <a:pt x="5" y="6"/>
                    <a:pt x="4" y="5"/>
                    <a:pt x="4" y="5"/>
                  </a:cubicBezTo>
                  <a:cubicBezTo>
                    <a:pt x="4" y="4"/>
                    <a:pt x="5" y="4"/>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0" name="Freeform 69"/>
            <p:cNvSpPr>
              <a:spLocks/>
            </p:cNvSpPr>
            <p:nvPr/>
          </p:nvSpPr>
          <p:spPr bwMode="gray">
            <a:xfrm>
              <a:off x="10839450" y="4894263"/>
              <a:ext cx="12700" cy="28575"/>
            </a:xfrm>
            <a:custGeom>
              <a:avLst/>
              <a:gdLst>
                <a:gd name="T0" fmla="*/ 1 w 4"/>
                <a:gd name="T1" fmla="*/ 4 h 9"/>
                <a:gd name="T2" fmla="*/ 0 w 4"/>
                <a:gd name="T3" fmla="*/ 9 h 9"/>
                <a:gd name="T4" fmla="*/ 4 w 4"/>
                <a:gd name="T5" fmla="*/ 0 h 9"/>
                <a:gd name="T6" fmla="*/ 1 w 4"/>
                <a:gd name="T7" fmla="*/ 4 h 9"/>
              </a:gdLst>
              <a:ahLst/>
              <a:cxnLst>
                <a:cxn ang="0">
                  <a:pos x="T0" y="T1"/>
                </a:cxn>
                <a:cxn ang="0">
                  <a:pos x="T2" y="T3"/>
                </a:cxn>
                <a:cxn ang="0">
                  <a:pos x="T4" y="T5"/>
                </a:cxn>
                <a:cxn ang="0">
                  <a:pos x="T6" y="T7"/>
                </a:cxn>
              </a:cxnLst>
              <a:rect l="0" t="0" r="r" b="b"/>
              <a:pathLst>
                <a:path w="4" h="9">
                  <a:moveTo>
                    <a:pt x="1" y="4"/>
                  </a:moveTo>
                  <a:cubicBezTo>
                    <a:pt x="1" y="6"/>
                    <a:pt x="0" y="8"/>
                    <a:pt x="0" y="9"/>
                  </a:cubicBezTo>
                  <a:cubicBezTo>
                    <a:pt x="2" y="6"/>
                    <a:pt x="4" y="3"/>
                    <a:pt x="4" y="0"/>
                  </a:cubicBezTo>
                  <a:cubicBezTo>
                    <a:pt x="3" y="1"/>
                    <a:pt x="2" y="3"/>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1" name="Freeform 70"/>
            <p:cNvSpPr>
              <a:spLocks/>
            </p:cNvSpPr>
            <p:nvPr/>
          </p:nvSpPr>
          <p:spPr bwMode="gray">
            <a:xfrm>
              <a:off x="10380663" y="4556125"/>
              <a:ext cx="509588" cy="990600"/>
            </a:xfrm>
            <a:custGeom>
              <a:avLst/>
              <a:gdLst>
                <a:gd name="T0" fmla="*/ 154 w 161"/>
                <a:gd name="T1" fmla="*/ 59 h 313"/>
                <a:gd name="T2" fmla="*/ 153 w 161"/>
                <a:gd name="T3" fmla="*/ 44 h 313"/>
                <a:gd name="T4" fmla="*/ 151 w 161"/>
                <a:gd name="T5" fmla="*/ 35 h 313"/>
                <a:gd name="T6" fmla="*/ 146 w 161"/>
                <a:gd name="T7" fmla="*/ 21 h 313"/>
                <a:gd name="T8" fmla="*/ 139 w 161"/>
                <a:gd name="T9" fmla="*/ 10 h 313"/>
                <a:gd name="T10" fmla="*/ 133 w 161"/>
                <a:gd name="T11" fmla="*/ 6 h 313"/>
                <a:gd name="T12" fmla="*/ 132 w 161"/>
                <a:gd name="T13" fmla="*/ 2 h 313"/>
                <a:gd name="T14" fmla="*/ 127 w 161"/>
                <a:gd name="T15" fmla="*/ 11 h 313"/>
                <a:gd name="T16" fmla="*/ 123 w 161"/>
                <a:gd name="T17" fmla="*/ 13 h 313"/>
                <a:gd name="T18" fmla="*/ 124 w 161"/>
                <a:gd name="T19" fmla="*/ 27 h 313"/>
                <a:gd name="T20" fmla="*/ 117 w 161"/>
                <a:gd name="T21" fmla="*/ 34 h 313"/>
                <a:gd name="T22" fmla="*/ 114 w 161"/>
                <a:gd name="T23" fmla="*/ 40 h 313"/>
                <a:gd name="T24" fmla="*/ 108 w 161"/>
                <a:gd name="T25" fmla="*/ 38 h 313"/>
                <a:gd name="T26" fmla="*/ 105 w 161"/>
                <a:gd name="T27" fmla="*/ 38 h 313"/>
                <a:gd name="T28" fmla="*/ 105 w 161"/>
                <a:gd name="T29" fmla="*/ 46 h 313"/>
                <a:gd name="T30" fmla="*/ 106 w 161"/>
                <a:gd name="T31" fmla="*/ 55 h 313"/>
                <a:gd name="T32" fmla="*/ 105 w 161"/>
                <a:gd name="T33" fmla="*/ 52 h 313"/>
                <a:gd name="T34" fmla="*/ 100 w 161"/>
                <a:gd name="T35" fmla="*/ 60 h 313"/>
                <a:gd name="T36" fmla="*/ 104 w 161"/>
                <a:gd name="T37" fmla="*/ 61 h 313"/>
                <a:gd name="T38" fmla="*/ 103 w 161"/>
                <a:gd name="T39" fmla="*/ 63 h 313"/>
                <a:gd name="T40" fmla="*/ 96 w 161"/>
                <a:gd name="T41" fmla="*/ 68 h 313"/>
                <a:gd name="T42" fmla="*/ 94 w 161"/>
                <a:gd name="T43" fmla="*/ 62 h 313"/>
                <a:gd name="T44" fmla="*/ 86 w 161"/>
                <a:gd name="T45" fmla="*/ 74 h 313"/>
                <a:gd name="T46" fmla="*/ 86 w 161"/>
                <a:gd name="T47" fmla="*/ 81 h 313"/>
                <a:gd name="T48" fmla="*/ 79 w 161"/>
                <a:gd name="T49" fmla="*/ 75 h 313"/>
                <a:gd name="T50" fmla="*/ 72 w 161"/>
                <a:gd name="T51" fmla="*/ 90 h 313"/>
                <a:gd name="T52" fmla="*/ 69 w 161"/>
                <a:gd name="T53" fmla="*/ 91 h 313"/>
                <a:gd name="T54" fmla="*/ 62 w 161"/>
                <a:gd name="T55" fmla="*/ 87 h 313"/>
                <a:gd name="T56" fmla="*/ 55 w 161"/>
                <a:gd name="T57" fmla="*/ 87 h 313"/>
                <a:gd name="T58" fmla="*/ 48 w 161"/>
                <a:gd name="T59" fmla="*/ 92 h 313"/>
                <a:gd name="T60" fmla="*/ 38 w 161"/>
                <a:gd name="T61" fmla="*/ 96 h 313"/>
                <a:gd name="T62" fmla="*/ 27 w 161"/>
                <a:gd name="T63" fmla="*/ 107 h 313"/>
                <a:gd name="T64" fmla="*/ 17 w 161"/>
                <a:gd name="T65" fmla="*/ 130 h 313"/>
                <a:gd name="T66" fmla="*/ 19 w 161"/>
                <a:gd name="T67" fmla="*/ 148 h 313"/>
                <a:gd name="T68" fmla="*/ 24 w 161"/>
                <a:gd name="T69" fmla="*/ 160 h 313"/>
                <a:gd name="T70" fmla="*/ 27 w 161"/>
                <a:gd name="T71" fmla="*/ 177 h 313"/>
                <a:gd name="T72" fmla="*/ 23 w 161"/>
                <a:gd name="T73" fmla="*/ 193 h 313"/>
                <a:gd name="T74" fmla="*/ 18 w 161"/>
                <a:gd name="T75" fmla="*/ 200 h 313"/>
                <a:gd name="T76" fmla="*/ 13 w 161"/>
                <a:gd name="T77" fmla="*/ 211 h 313"/>
                <a:gd name="T78" fmla="*/ 6 w 161"/>
                <a:gd name="T79" fmla="*/ 222 h 313"/>
                <a:gd name="T80" fmla="*/ 2 w 161"/>
                <a:gd name="T81" fmla="*/ 233 h 313"/>
                <a:gd name="T82" fmla="*/ 1 w 161"/>
                <a:gd name="T83" fmla="*/ 242 h 313"/>
                <a:gd name="T84" fmla="*/ 8 w 161"/>
                <a:gd name="T85" fmla="*/ 262 h 313"/>
                <a:gd name="T86" fmla="*/ 9 w 161"/>
                <a:gd name="T87" fmla="*/ 284 h 313"/>
                <a:gd name="T88" fmla="*/ 16 w 161"/>
                <a:gd name="T89" fmla="*/ 300 h 313"/>
                <a:gd name="T90" fmla="*/ 31 w 161"/>
                <a:gd name="T91" fmla="*/ 306 h 313"/>
                <a:gd name="T92" fmla="*/ 44 w 161"/>
                <a:gd name="T93" fmla="*/ 312 h 313"/>
                <a:gd name="T94" fmla="*/ 73 w 161"/>
                <a:gd name="T95" fmla="*/ 302 h 313"/>
                <a:gd name="T96" fmla="*/ 79 w 161"/>
                <a:gd name="T97" fmla="*/ 299 h 313"/>
                <a:gd name="T98" fmla="*/ 85 w 161"/>
                <a:gd name="T99" fmla="*/ 290 h 313"/>
                <a:gd name="T100" fmla="*/ 90 w 161"/>
                <a:gd name="T101" fmla="*/ 276 h 313"/>
                <a:gd name="T102" fmla="*/ 95 w 161"/>
                <a:gd name="T103" fmla="*/ 265 h 313"/>
                <a:gd name="T104" fmla="*/ 101 w 161"/>
                <a:gd name="T105" fmla="*/ 245 h 313"/>
                <a:gd name="T106" fmla="*/ 113 w 161"/>
                <a:gd name="T107" fmla="*/ 209 h 313"/>
                <a:gd name="T108" fmla="*/ 118 w 161"/>
                <a:gd name="T109" fmla="*/ 191 h 313"/>
                <a:gd name="T110" fmla="*/ 121 w 161"/>
                <a:gd name="T111" fmla="*/ 180 h 313"/>
                <a:gd name="T112" fmla="*/ 132 w 161"/>
                <a:gd name="T113" fmla="*/ 151 h 313"/>
                <a:gd name="T114" fmla="*/ 137 w 161"/>
                <a:gd name="T115" fmla="*/ 133 h 313"/>
                <a:gd name="T116" fmla="*/ 143 w 161"/>
                <a:gd name="T117" fmla="*/ 112 h 313"/>
                <a:gd name="T118" fmla="*/ 145 w 161"/>
                <a:gd name="T119" fmla="*/ 101 h 313"/>
                <a:gd name="T120" fmla="*/ 146 w 161"/>
                <a:gd name="T121" fmla="*/ 79 h 313"/>
                <a:gd name="T122" fmla="*/ 152 w 161"/>
                <a:gd name="T123" fmla="*/ 90 h 313"/>
                <a:gd name="T124" fmla="*/ 160 w 161"/>
                <a:gd name="T125" fmla="*/ 7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 h="313">
                  <a:moveTo>
                    <a:pt x="157" y="67"/>
                  </a:moveTo>
                  <a:cubicBezTo>
                    <a:pt x="157" y="66"/>
                    <a:pt x="156" y="65"/>
                    <a:pt x="156" y="63"/>
                  </a:cubicBezTo>
                  <a:cubicBezTo>
                    <a:pt x="156" y="63"/>
                    <a:pt x="156" y="63"/>
                    <a:pt x="156" y="62"/>
                  </a:cubicBezTo>
                  <a:cubicBezTo>
                    <a:pt x="155" y="61"/>
                    <a:pt x="155" y="60"/>
                    <a:pt x="154" y="59"/>
                  </a:cubicBezTo>
                  <a:cubicBezTo>
                    <a:pt x="154" y="58"/>
                    <a:pt x="154" y="57"/>
                    <a:pt x="154" y="56"/>
                  </a:cubicBezTo>
                  <a:cubicBezTo>
                    <a:pt x="154" y="55"/>
                    <a:pt x="154" y="54"/>
                    <a:pt x="154" y="54"/>
                  </a:cubicBezTo>
                  <a:cubicBezTo>
                    <a:pt x="153" y="52"/>
                    <a:pt x="153" y="51"/>
                    <a:pt x="153" y="49"/>
                  </a:cubicBezTo>
                  <a:cubicBezTo>
                    <a:pt x="154" y="48"/>
                    <a:pt x="153" y="46"/>
                    <a:pt x="153" y="44"/>
                  </a:cubicBezTo>
                  <a:cubicBezTo>
                    <a:pt x="153" y="43"/>
                    <a:pt x="153" y="41"/>
                    <a:pt x="152" y="40"/>
                  </a:cubicBezTo>
                  <a:cubicBezTo>
                    <a:pt x="152" y="39"/>
                    <a:pt x="152" y="39"/>
                    <a:pt x="151" y="39"/>
                  </a:cubicBezTo>
                  <a:cubicBezTo>
                    <a:pt x="151" y="38"/>
                    <a:pt x="151" y="38"/>
                    <a:pt x="151" y="37"/>
                  </a:cubicBezTo>
                  <a:cubicBezTo>
                    <a:pt x="151" y="36"/>
                    <a:pt x="151" y="36"/>
                    <a:pt x="151" y="35"/>
                  </a:cubicBezTo>
                  <a:cubicBezTo>
                    <a:pt x="150" y="34"/>
                    <a:pt x="150" y="33"/>
                    <a:pt x="149" y="33"/>
                  </a:cubicBezTo>
                  <a:cubicBezTo>
                    <a:pt x="148" y="31"/>
                    <a:pt x="149" y="29"/>
                    <a:pt x="148" y="27"/>
                  </a:cubicBezTo>
                  <a:cubicBezTo>
                    <a:pt x="148" y="26"/>
                    <a:pt x="146" y="25"/>
                    <a:pt x="146" y="24"/>
                  </a:cubicBezTo>
                  <a:cubicBezTo>
                    <a:pt x="145" y="23"/>
                    <a:pt x="147" y="22"/>
                    <a:pt x="146" y="21"/>
                  </a:cubicBezTo>
                  <a:cubicBezTo>
                    <a:pt x="146" y="19"/>
                    <a:pt x="144" y="20"/>
                    <a:pt x="143" y="19"/>
                  </a:cubicBezTo>
                  <a:cubicBezTo>
                    <a:pt x="142" y="19"/>
                    <a:pt x="142" y="18"/>
                    <a:pt x="141" y="17"/>
                  </a:cubicBezTo>
                  <a:cubicBezTo>
                    <a:pt x="140" y="16"/>
                    <a:pt x="139" y="15"/>
                    <a:pt x="139" y="14"/>
                  </a:cubicBezTo>
                  <a:cubicBezTo>
                    <a:pt x="139" y="13"/>
                    <a:pt x="140" y="12"/>
                    <a:pt x="139" y="10"/>
                  </a:cubicBezTo>
                  <a:cubicBezTo>
                    <a:pt x="139" y="9"/>
                    <a:pt x="137" y="10"/>
                    <a:pt x="136" y="10"/>
                  </a:cubicBezTo>
                  <a:cubicBezTo>
                    <a:pt x="136" y="9"/>
                    <a:pt x="136" y="9"/>
                    <a:pt x="135" y="8"/>
                  </a:cubicBezTo>
                  <a:cubicBezTo>
                    <a:pt x="134" y="8"/>
                    <a:pt x="134" y="9"/>
                    <a:pt x="133" y="8"/>
                  </a:cubicBezTo>
                  <a:cubicBezTo>
                    <a:pt x="133" y="8"/>
                    <a:pt x="132" y="6"/>
                    <a:pt x="133" y="6"/>
                  </a:cubicBezTo>
                  <a:cubicBezTo>
                    <a:pt x="134" y="6"/>
                    <a:pt x="134" y="7"/>
                    <a:pt x="135" y="6"/>
                  </a:cubicBezTo>
                  <a:cubicBezTo>
                    <a:pt x="136" y="6"/>
                    <a:pt x="136" y="3"/>
                    <a:pt x="135" y="2"/>
                  </a:cubicBezTo>
                  <a:cubicBezTo>
                    <a:pt x="135" y="2"/>
                    <a:pt x="133" y="0"/>
                    <a:pt x="132" y="1"/>
                  </a:cubicBezTo>
                  <a:cubicBezTo>
                    <a:pt x="132" y="1"/>
                    <a:pt x="132" y="2"/>
                    <a:pt x="132" y="2"/>
                  </a:cubicBezTo>
                  <a:cubicBezTo>
                    <a:pt x="132" y="3"/>
                    <a:pt x="131" y="3"/>
                    <a:pt x="131" y="3"/>
                  </a:cubicBezTo>
                  <a:cubicBezTo>
                    <a:pt x="130" y="3"/>
                    <a:pt x="130" y="4"/>
                    <a:pt x="131" y="4"/>
                  </a:cubicBezTo>
                  <a:cubicBezTo>
                    <a:pt x="133" y="5"/>
                    <a:pt x="130" y="7"/>
                    <a:pt x="130" y="8"/>
                  </a:cubicBezTo>
                  <a:cubicBezTo>
                    <a:pt x="128" y="8"/>
                    <a:pt x="127" y="10"/>
                    <a:pt x="127" y="11"/>
                  </a:cubicBezTo>
                  <a:cubicBezTo>
                    <a:pt x="127" y="12"/>
                    <a:pt x="127" y="14"/>
                    <a:pt x="125" y="13"/>
                  </a:cubicBezTo>
                  <a:cubicBezTo>
                    <a:pt x="125" y="13"/>
                    <a:pt x="125" y="12"/>
                    <a:pt x="124" y="12"/>
                  </a:cubicBezTo>
                  <a:cubicBezTo>
                    <a:pt x="124" y="12"/>
                    <a:pt x="123" y="12"/>
                    <a:pt x="122" y="12"/>
                  </a:cubicBezTo>
                  <a:cubicBezTo>
                    <a:pt x="122" y="12"/>
                    <a:pt x="123" y="13"/>
                    <a:pt x="123" y="13"/>
                  </a:cubicBezTo>
                  <a:cubicBezTo>
                    <a:pt x="124" y="14"/>
                    <a:pt x="124" y="14"/>
                    <a:pt x="125" y="15"/>
                  </a:cubicBezTo>
                  <a:cubicBezTo>
                    <a:pt x="125" y="15"/>
                    <a:pt x="125" y="16"/>
                    <a:pt x="125" y="17"/>
                  </a:cubicBezTo>
                  <a:cubicBezTo>
                    <a:pt x="125" y="17"/>
                    <a:pt x="125" y="18"/>
                    <a:pt x="126" y="18"/>
                  </a:cubicBezTo>
                  <a:cubicBezTo>
                    <a:pt x="128" y="22"/>
                    <a:pt x="126" y="24"/>
                    <a:pt x="124" y="27"/>
                  </a:cubicBezTo>
                  <a:cubicBezTo>
                    <a:pt x="124" y="28"/>
                    <a:pt x="124" y="29"/>
                    <a:pt x="124" y="29"/>
                  </a:cubicBezTo>
                  <a:cubicBezTo>
                    <a:pt x="124" y="31"/>
                    <a:pt x="124" y="33"/>
                    <a:pt x="123" y="34"/>
                  </a:cubicBezTo>
                  <a:cubicBezTo>
                    <a:pt x="121" y="35"/>
                    <a:pt x="120" y="35"/>
                    <a:pt x="118" y="35"/>
                  </a:cubicBezTo>
                  <a:cubicBezTo>
                    <a:pt x="118" y="35"/>
                    <a:pt x="117" y="34"/>
                    <a:pt x="117" y="34"/>
                  </a:cubicBezTo>
                  <a:cubicBezTo>
                    <a:pt x="116" y="34"/>
                    <a:pt x="117" y="36"/>
                    <a:pt x="117" y="36"/>
                  </a:cubicBezTo>
                  <a:cubicBezTo>
                    <a:pt x="117" y="37"/>
                    <a:pt x="116" y="38"/>
                    <a:pt x="115" y="38"/>
                  </a:cubicBezTo>
                  <a:cubicBezTo>
                    <a:pt x="115" y="38"/>
                    <a:pt x="114" y="38"/>
                    <a:pt x="114" y="38"/>
                  </a:cubicBezTo>
                  <a:cubicBezTo>
                    <a:pt x="113" y="39"/>
                    <a:pt x="114" y="40"/>
                    <a:pt x="114" y="40"/>
                  </a:cubicBezTo>
                  <a:cubicBezTo>
                    <a:pt x="113" y="41"/>
                    <a:pt x="113" y="43"/>
                    <a:pt x="113" y="43"/>
                  </a:cubicBezTo>
                  <a:cubicBezTo>
                    <a:pt x="111" y="44"/>
                    <a:pt x="110" y="42"/>
                    <a:pt x="110" y="42"/>
                  </a:cubicBezTo>
                  <a:cubicBezTo>
                    <a:pt x="110" y="41"/>
                    <a:pt x="110" y="40"/>
                    <a:pt x="109" y="39"/>
                  </a:cubicBezTo>
                  <a:cubicBezTo>
                    <a:pt x="109" y="39"/>
                    <a:pt x="108" y="39"/>
                    <a:pt x="108" y="38"/>
                  </a:cubicBezTo>
                  <a:cubicBezTo>
                    <a:pt x="108" y="38"/>
                    <a:pt x="108" y="37"/>
                    <a:pt x="108" y="37"/>
                  </a:cubicBezTo>
                  <a:cubicBezTo>
                    <a:pt x="107" y="37"/>
                    <a:pt x="107" y="37"/>
                    <a:pt x="106" y="37"/>
                  </a:cubicBezTo>
                  <a:cubicBezTo>
                    <a:pt x="106" y="37"/>
                    <a:pt x="106" y="36"/>
                    <a:pt x="106" y="36"/>
                  </a:cubicBezTo>
                  <a:cubicBezTo>
                    <a:pt x="105" y="36"/>
                    <a:pt x="104" y="37"/>
                    <a:pt x="105" y="38"/>
                  </a:cubicBezTo>
                  <a:cubicBezTo>
                    <a:pt x="105" y="39"/>
                    <a:pt x="104" y="39"/>
                    <a:pt x="104" y="40"/>
                  </a:cubicBezTo>
                  <a:cubicBezTo>
                    <a:pt x="104" y="40"/>
                    <a:pt x="103" y="41"/>
                    <a:pt x="104" y="41"/>
                  </a:cubicBezTo>
                  <a:cubicBezTo>
                    <a:pt x="104" y="41"/>
                    <a:pt x="104" y="42"/>
                    <a:pt x="104" y="42"/>
                  </a:cubicBezTo>
                  <a:cubicBezTo>
                    <a:pt x="102" y="42"/>
                    <a:pt x="103" y="45"/>
                    <a:pt x="105" y="46"/>
                  </a:cubicBezTo>
                  <a:cubicBezTo>
                    <a:pt x="107" y="48"/>
                    <a:pt x="106" y="47"/>
                    <a:pt x="105" y="48"/>
                  </a:cubicBezTo>
                  <a:cubicBezTo>
                    <a:pt x="104" y="49"/>
                    <a:pt x="106" y="50"/>
                    <a:pt x="106" y="50"/>
                  </a:cubicBezTo>
                  <a:cubicBezTo>
                    <a:pt x="107" y="50"/>
                    <a:pt x="107" y="51"/>
                    <a:pt x="107" y="52"/>
                  </a:cubicBezTo>
                  <a:cubicBezTo>
                    <a:pt x="107" y="52"/>
                    <a:pt x="107" y="55"/>
                    <a:pt x="106" y="55"/>
                  </a:cubicBezTo>
                  <a:cubicBezTo>
                    <a:pt x="105" y="55"/>
                    <a:pt x="106" y="53"/>
                    <a:pt x="106" y="52"/>
                  </a:cubicBezTo>
                  <a:cubicBezTo>
                    <a:pt x="106" y="52"/>
                    <a:pt x="106" y="51"/>
                    <a:pt x="105" y="51"/>
                  </a:cubicBezTo>
                  <a:cubicBezTo>
                    <a:pt x="105" y="51"/>
                    <a:pt x="105" y="50"/>
                    <a:pt x="104" y="50"/>
                  </a:cubicBezTo>
                  <a:cubicBezTo>
                    <a:pt x="104" y="51"/>
                    <a:pt x="105" y="52"/>
                    <a:pt x="105" y="52"/>
                  </a:cubicBezTo>
                  <a:cubicBezTo>
                    <a:pt x="105" y="53"/>
                    <a:pt x="105" y="53"/>
                    <a:pt x="104" y="54"/>
                  </a:cubicBezTo>
                  <a:cubicBezTo>
                    <a:pt x="103" y="54"/>
                    <a:pt x="103" y="54"/>
                    <a:pt x="102" y="54"/>
                  </a:cubicBezTo>
                  <a:cubicBezTo>
                    <a:pt x="101" y="53"/>
                    <a:pt x="101" y="56"/>
                    <a:pt x="100" y="56"/>
                  </a:cubicBezTo>
                  <a:cubicBezTo>
                    <a:pt x="99" y="58"/>
                    <a:pt x="100" y="59"/>
                    <a:pt x="100" y="60"/>
                  </a:cubicBezTo>
                  <a:cubicBezTo>
                    <a:pt x="100" y="60"/>
                    <a:pt x="100" y="62"/>
                    <a:pt x="101" y="62"/>
                  </a:cubicBezTo>
                  <a:cubicBezTo>
                    <a:pt x="101" y="62"/>
                    <a:pt x="101" y="61"/>
                    <a:pt x="101" y="61"/>
                  </a:cubicBezTo>
                  <a:cubicBezTo>
                    <a:pt x="102" y="61"/>
                    <a:pt x="102" y="62"/>
                    <a:pt x="102" y="62"/>
                  </a:cubicBezTo>
                  <a:cubicBezTo>
                    <a:pt x="103" y="62"/>
                    <a:pt x="103" y="61"/>
                    <a:pt x="104" y="61"/>
                  </a:cubicBezTo>
                  <a:cubicBezTo>
                    <a:pt x="106" y="61"/>
                    <a:pt x="107" y="65"/>
                    <a:pt x="106" y="65"/>
                  </a:cubicBezTo>
                  <a:cubicBezTo>
                    <a:pt x="106" y="65"/>
                    <a:pt x="106" y="63"/>
                    <a:pt x="105" y="62"/>
                  </a:cubicBezTo>
                  <a:cubicBezTo>
                    <a:pt x="104" y="62"/>
                    <a:pt x="105" y="63"/>
                    <a:pt x="104" y="63"/>
                  </a:cubicBezTo>
                  <a:cubicBezTo>
                    <a:pt x="104" y="64"/>
                    <a:pt x="103" y="63"/>
                    <a:pt x="103" y="63"/>
                  </a:cubicBezTo>
                  <a:cubicBezTo>
                    <a:pt x="102" y="63"/>
                    <a:pt x="101" y="63"/>
                    <a:pt x="100" y="63"/>
                  </a:cubicBezTo>
                  <a:cubicBezTo>
                    <a:pt x="100" y="63"/>
                    <a:pt x="99" y="63"/>
                    <a:pt x="99" y="63"/>
                  </a:cubicBezTo>
                  <a:cubicBezTo>
                    <a:pt x="98" y="63"/>
                    <a:pt x="97" y="64"/>
                    <a:pt x="97" y="65"/>
                  </a:cubicBezTo>
                  <a:cubicBezTo>
                    <a:pt x="96" y="66"/>
                    <a:pt x="96" y="67"/>
                    <a:pt x="96" y="68"/>
                  </a:cubicBezTo>
                  <a:cubicBezTo>
                    <a:pt x="96" y="68"/>
                    <a:pt x="95" y="69"/>
                    <a:pt x="95" y="69"/>
                  </a:cubicBezTo>
                  <a:cubicBezTo>
                    <a:pt x="94" y="68"/>
                    <a:pt x="95" y="68"/>
                    <a:pt x="95" y="67"/>
                  </a:cubicBezTo>
                  <a:cubicBezTo>
                    <a:pt x="95" y="67"/>
                    <a:pt x="95" y="66"/>
                    <a:pt x="95" y="65"/>
                  </a:cubicBezTo>
                  <a:cubicBezTo>
                    <a:pt x="95" y="64"/>
                    <a:pt x="95" y="63"/>
                    <a:pt x="94" y="62"/>
                  </a:cubicBezTo>
                  <a:cubicBezTo>
                    <a:pt x="93" y="62"/>
                    <a:pt x="92" y="63"/>
                    <a:pt x="91" y="64"/>
                  </a:cubicBezTo>
                  <a:cubicBezTo>
                    <a:pt x="91" y="65"/>
                    <a:pt x="91" y="66"/>
                    <a:pt x="91" y="67"/>
                  </a:cubicBezTo>
                  <a:cubicBezTo>
                    <a:pt x="90" y="68"/>
                    <a:pt x="89" y="70"/>
                    <a:pt x="88" y="70"/>
                  </a:cubicBezTo>
                  <a:cubicBezTo>
                    <a:pt x="87" y="71"/>
                    <a:pt x="87" y="73"/>
                    <a:pt x="86" y="74"/>
                  </a:cubicBezTo>
                  <a:cubicBezTo>
                    <a:pt x="86" y="75"/>
                    <a:pt x="85" y="76"/>
                    <a:pt x="86" y="77"/>
                  </a:cubicBezTo>
                  <a:cubicBezTo>
                    <a:pt x="86" y="78"/>
                    <a:pt x="87" y="78"/>
                    <a:pt x="88" y="79"/>
                  </a:cubicBezTo>
                  <a:cubicBezTo>
                    <a:pt x="88" y="79"/>
                    <a:pt x="89" y="80"/>
                    <a:pt x="88" y="80"/>
                  </a:cubicBezTo>
                  <a:cubicBezTo>
                    <a:pt x="87" y="80"/>
                    <a:pt x="87" y="81"/>
                    <a:pt x="86" y="81"/>
                  </a:cubicBezTo>
                  <a:cubicBezTo>
                    <a:pt x="85" y="82"/>
                    <a:pt x="85" y="81"/>
                    <a:pt x="85" y="80"/>
                  </a:cubicBezTo>
                  <a:cubicBezTo>
                    <a:pt x="85" y="79"/>
                    <a:pt x="84" y="78"/>
                    <a:pt x="83" y="77"/>
                  </a:cubicBezTo>
                  <a:cubicBezTo>
                    <a:pt x="83" y="76"/>
                    <a:pt x="84" y="75"/>
                    <a:pt x="82" y="75"/>
                  </a:cubicBezTo>
                  <a:cubicBezTo>
                    <a:pt x="81" y="74"/>
                    <a:pt x="80" y="75"/>
                    <a:pt x="79" y="75"/>
                  </a:cubicBezTo>
                  <a:cubicBezTo>
                    <a:pt x="77" y="77"/>
                    <a:pt x="75" y="80"/>
                    <a:pt x="73" y="82"/>
                  </a:cubicBezTo>
                  <a:cubicBezTo>
                    <a:pt x="71" y="83"/>
                    <a:pt x="70" y="83"/>
                    <a:pt x="70" y="84"/>
                  </a:cubicBezTo>
                  <a:cubicBezTo>
                    <a:pt x="69" y="85"/>
                    <a:pt x="69" y="87"/>
                    <a:pt x="70" y="89"/>
                  </a:cubicBezTo>
                  <a:cubicBezTo>
                    <a:pt x="70" y="90"/>
                    <a:pt x="71" y="90"/>
                    <a:pt x="72" y="90"/>
                  </a:cubicBezTo>
                  <a:cubicBezTo>
                    <a:pt x="73" y="90"/>
                    <a:pt x="73" y="91"/>
                    <a:pt x="73" y="91"/>
                  </a:cubicBezTo>
                  <a:cubicBezTo>
                    <a:pt x="73" y="92"/>
                    <a:pt x="72" y="92"/>
                    <a:pt x="71" y="92"/>
                  </a:cubicBezTo>
                  <a:cubicBezTo>
                    <a:pt x="71" y="91"/>
                    <a:pt x="71" y="91"/>
                    <a:pt x="70" y="91"/>
                  </a:cubicBezTo>
                  <a:cubicBezTo>
                    <a:pt x="70" y="91"/>
                    <a:pt x="69" y="91"/>
                    <a:pt x="69" y="91"/>
                  </a:cubicBezTo>
                  <a:cubicBezTo>
                    <a:pt x="67" y="92"/>
                    <a:pt x="67" y="91"/>
                    <a:pt x="66" y="90"/>
                  </a:cubicBezTo>
                  <a:cubicBezTo>
                    <a:pt x="66" y="89"/>
                    <a:pt x="67" y="86"/>
                    <a:pt x="66" y="86"/>
                  </a:cubicBezTo>
                  <a:cubicBezTo>
                    <a:pt x="65" y="85"/>
                    <a:pt x="64" y="86"/>
                    <a:pt x="64" y="86"/>
                  </a:cubicBezTo>
                  <a:cubicBezTo>
                    <a:pt x="63" y="87"/>
                    <a:pt x="62" y="87"/>
                    <a:pt x="62" y="87"/>
                  </a:cubicBezTo>
                  <a:cubicBezTo>
                    <a:pt x="61" y="88"/>
                    <a:pt x="61" y="87"/>
                    <a:pt x="60" y="87"/>
                  </a:cubicBezTo>
                  <a:cubicBezTo>
                    <a:pt x="60" y="87"/>
                    <a:pt x="60" y="87"/>
                    <a:pt x="59" y="88"/>
                  </a:cubicBezTo>
                  <a:cubicBezTo>
                    <a:pt x="59" y="88"/>
                    <a:pt x="58" y="88"/>
                    <a:pt x="58" y="88"/>
                  </a:cubicBezTo>
                  <a:cubicBezTo>
                    <a:pt x="56" y="88"/>
                    <a:pt x="56" y="86"/>
                    <a:pt x="55" y="87"/>
                  </a:cubicBezTo>
                  <a:cubicBezTo>
                    <a:pt x="54" y="87"/>
                    <a:pt x="53" y="88"/>
                    <a:pt x="53" y="89"/>
                  </a:cubicBezTo>
                  <a:cubicBezTo>
                    <a:pt x="52" y="90"/>
                    <a:pt x="52" y="91"/>
                    <a:pt x="51" y="91"/>
                  </a:cubicBezTo>
                  <a:cubicBezTo>
                    <a:pt x="50" y="91"/>
                    <a:pt x="50" y="90"/>
                    <a:pt x="49" y="91"/>
                  </a:cubicBezTo>
                  <a:cubicBezTo>
                    <a:pt x="49" y="91"/>
                    <a:pt x="49" y="92"/>
                    <a:pt x="48" y="92"/>
                  </a:cubicBezTo>
                  <a:cubicBezTo>
                    <a:pt x="48" y="93"/>
                    <a:pt x="46" y="92"/>
                    <a:pt x="46" y="91"/>
                  </a:cubicBezTo>
                  <a:cubicBezTo>
                    <a:pt x="45" y="90"/>
                    <a:pt x="44" y="90"/>
                    <a:pt x="43" y="91"/>
                  </a:cubicBezTo>
                  <a:cubicBezTo>
                    <a:pt x="42" y="92"/>
                    <a:pt x="42" y="93"/>
                    <a:pt x="41" y="94"/>
                  </a:cubicBezTo>
                  <a:cubicBezTo>
                    <a:pt x="40" y="95"/>
                    <a:pt x="39" y="96"/>
                    <a:pt x="38" y="96"/>
                  </a:cubicBezTo>
                  <a:cubicBezTo>
                    <a:pt x="37" y="97"/>
                    <a:pt x="36" y="97"/>
                    <a:pt x="35" y="96"/>
                  </a:cubicBezTo>
                  <a:cubicBezTo>
                    <a:pt x="34" y="95"/>
                    <a:pt x="33" y="95"/>
                    <a:pt x="32" y="95"/>
                  </a:cubicBezTo>
                  <a:cubicBezTo>
                    <a:pt x="29" y="95"/>
                    <a:pt x="28" y="99"/>
                    <a:pt x="27" y="101"/>
                  </a:cubicBezTo>
                  <a:cubicBezTo>
                    <a:pt x="27" y="103"/>
                    <a:pt x="27" y="105"/>
                    <a:pt x="27" y="107"/>
                  </a:cubicBezTo>
                  <a:cubicBezTo>
                    <a:pt x="27" y="108"/>
                    <a:pt x="27" y="109"/>
                    <a:pt x="27" y="110"/>
                  </a:cubicBezTo>
                  <a:cubicBezTo>
                    <a:pt x="26" y="110"/>
                    <a:pt x="26" y="111"/>
                    <a:pt x="26" y="111"/>
                  </a:cubicBezTo>
                  <a:cubicBezTo>
                    <a:pt x="23" y="115"/>
                    <a:pt x="19" y="118"/>
                    <a:pt x="17" y="123"/>
                  </a:cubicBezTo>
                  <a:cubicBezTo>
                    <a:pt x="16" y="125"/>
                    <a:pt x="17" y="128"/>
                    <a:pt x="17" y="130"/>
                  </a:cubicBezTo>
                  <a:cubicBezTo>
                    <a:pt x="17" y="131"/>
                    <a:pt x="18" y="133"/>
                    <a:pt x="18" y="134"/>
                  </a:cubicBezTo>
                  <a:cubicBezTo>
                    <a:pt x="18" y="135"/>
                    <a:pt x="19" y="135"/>
                    <a:pt x="19" y="136"/>
                  </a:cubicBezTo>
                  <a:cubicBezTo>
                    <a:pt x="19" y="137"/>
                    <a:pt x="19" y="139"/>
                    <a:pt x="18" y="140"/>
                  </a:cubicBezTo>
                  <a:cubicBezTo>
                    <a:pt x="18" y="143"/>
                    <a:pt x="19" y="146"/>
                    <a:pt x="19" y="148"/>
                  </a:cubicBezTo>
                  <a:cubicBezTo>
                    <a:pt x="19" y="149"/>
                    <a:pt x="19" y="150"/>
                    <a:pt x="19" y="151"/>
                  </a:cubicBezTo>
                  <a:cubicBezTo>
                    <a:pt x="20" y="153"/>
                    <a:pt x="21" y="155"/>
                    <a:pt x="22" y="156"/>
                  </a:cubicBezTo>
                  <a:cubicBezTo>
                    <a:pt x="23" y="157"/>
                    <a:pt x="23" y="157"/>
                    <a:pt x="23" y="158"/>
                  </a:cubicBezTo>
                  <a:cubicBezTo>
                    <a:pt x="24" y="159"/>
                    <a:pt x="24" y="160"/>
                    <a:pt x="24" y="160"/>
                  </a:cubicBezTo>
                  <a:cubicBezTo>
                    <a:pt x="24" y="163"/>
                    <a:pt x="23" y="165"/>
                    <a:pt x="26" y="167"/>
                  </a:cubicBezTo>
                  <a:cubicBezTo>
                    <a:pt x="27" y="168"/>
                    <a:pt x="28" y="169"/>
                    <a:pt x="28" y="170"/>
                  </a:cubicBezTo>
                  <a:cubicBezTo>
                    <a:pt x="28" y="172"/>
                    <a:pt x="28" y="173"/>
                    <a:pt x="28" y="174"/>
                  </a:cubicBezTo>
                  <a:cubicBezTo>
                    <a:pt x="28" y="175"/>
                    <a:pt x="28" y="176"/>
                    <a:pt x="27" y="177"/>
                  </a:cubicBezTo>
                  <a:cubicBezTo>
                    <a:pt x="26" y="178"/>
                    <a:pt x="26" y="180"/>
                    <a:pt x="26" y="182"/>
                  </a:cubicBezTo>
                  <a:cubicBezTo>
                    <a:pt x="26" y="183"/>
                    <a:pt x="27" y="185"/>
                    <a:pt x="27" y="186"/>
                  </a:cubicBezTo>
                  <a:cubicBezTo>
                    <a:pt x="27" y="187"/>
                    <a:pt x="27" y="188"/>
                    <a:pt x="26" y="188"/>
                  </a:cubicBezTo>
                  <a:cubicBezTo>
                    <a:pt x="25" y="190"/>
                    <a:pt x="24" y="191"/>
                    <a:pt x="23" y="193"/>
                  </a:cubicBezTo>
                  <a:cubicBezTo>
                    <a:pt x="23" y="193"/>
                    <a:pt x="23" y="194"/>
                    <a:pt x="23" y="194"/>
                  </a:cubicBezTo>
                  <a:cubicBezTo>
                    <a:pt x="23" y="195"/>
                    <a:pt x="22" y="196"/>
                    <a:pt x="22" y="196"/>
                  </a:cubicBezTo>
                  <a:cubicBezTo>
                    <a:pt x="21" y="197"/>
                    <a:pt x="21" y="198"/>
                    <a:pt x="20" y="198"/>
                  </a:cubicBezTo>
                  <a:cubicBezTo>
                    <a:pt x="19" y="199"/>
                    <a:pt x="19" y="200"/>
                    <a:pt x="18" y="200"/>
                  </a:cubicBezTo>
                  <a:cubicBezTo>
                    <a:pt x="17" y="201"/>
                    <a:pt x="16" y="202"/>
                    <a:pt x="16" y="204"/>
                  </a:cubicBezTo>
                  <a:cubicBezTo>
                    <a:pt x="15" y="205"/>
                    <a:pt x="15" y="206"/>
                    <a:pt x="15" y="207"/>
                  </a:cubicBezTo>
                  <a:cubicBezTo>
                    <a:pt x="15" y="208"/>
                    <a:pt x="15" y="209"/>
                    <a:pt x="15" y="210"/>
                  </a:cubicBezTo>
                  <a:cubicBezTo>
                    <a:pt x="14" y="210"/>
                    <a:pt x="14" y="210"/>
                    <a:pt x="13" y="211"/>
                  </a:cubicBezTo>
                  <a:cubicBezTo>
                    <a:pt x="12" y="211"/>
                    <a:pt x="11" y="211"/>
                    <a:pt x="10" y="211"/>
                  </a:cubicBezTo>
                  <a:cubicBezTo>
                    <a:pt x="9" y="212"/>
                    <a:pt x="8" y="213"/>
                    <a:pt x="7" y="214"/>
                  </a:cubicBezTo>
                  <a:cubicBezTo>
                    <a:pt x="7" y="215"/>
                    <a:pt x="7" y="216"/>
                    <a:pt x="6" y="216"/>
                  </a:cubicBezTo>
                  <a:cubicBezTo>
                    <a:pt x="6" y="218"/>
                    <a:pt x="6" y="220"/>
                    <a:pt x="6" y="222"/>
                  </a:cubicBezTo>
                  <a:cubicBezTo>
                    <a:pt x="6" y="223"/>
                    <a:pt x="6" y="224"/>
                    <a:pt x="6" y="225"/>
                  </a:cubicBezTo>
                  <a:cubicBezTo>
                    <a:pt x="5" y="225"/>
                    <a:pt x="4" y="226"/>
                    <a:pt x="4" y="226"/>
                  </a:cubicBezTo>
                  <a:cubicBezTo>
                    <a:pt x="3" y="227"/>
                    <a:pt x="3" y="228"/>
                    <a:pt x="2" y="229"/>
                  </a:cubicBezTo>
                  <a:cubicBezTo>
                    <a:pt x="2" y="231"/>
                    <a:pt x="2" y="232"/>
                    <a:pt x="2" y="233"/>
                  </a:cubicBezTo>
                  <a:cubicBezTo>
                    <a:pt x="3" y="234"/>
                    <a:pt x="2" y="235"/>
                    <a:pt x="1" y="236"/>
                  </a:cubicBezTo>
                  <a:cubicBezTo>
                    <a:pt x="1" y="237"/>
                    <a:pt x="0" y="237"/>
                    <a:pt x="0" y="237"/>
                  </a:cubicBezTo>
                  <a:cubicBezTo>
                    <a:pt x="0" y="237"/>
                    <a:pt x="0" y="238"/>
                    <a:pt x="0" y="239"/>
                  </a:cubicBezTo>
                  <a:cubicBezTo>
                    <a:pt x="0" y="240"/>
                    <a:pt x="1" y="241"/>
                    <a:pt x="1" y="242"/>
                  </a:cubicBezTo>
                  <a:cubicBezTo>
                    <a:pt x="1" y="244"/>
                    <a:pt x="2" y="245"/>
                    <a:pt x="2" y="246"/>
                  </a:cubicBezTo>
                  <a:cubicBezTo>
                    <a:pt x="2" y="248"/>
                    <a:pt x="2" y="251"/>
                    <a:pt x="3" y="252"/>
                  </a:cubicBezTo>
                  <a:cubicBezTo>
                    <a:pt x="4" y="254"/>
                    <a:pt x="6" y="255"/>
                    <a:pt x="7" y="256"/>
                  </a:cubicBezTo>
                  <a:cubicBezTo>
                    <a:pt x="9" y="258"/>
                    <a:pt x="8" y="260"/>
                    <a:pt x="8" y="262"/>
                  </a:cubicBezTo>
                  <a:cubicBezTo>
                    <a:pt x="9" y="263"/>
                    <a:pt x="11" y="264"/>
                    <a:pt x="11" y="266"/>
                  </a:cubicBezTo>
                  <a:cubicBezTo>
                    <a:pt x="11" y="267"/>
                    <a:pt x="11" y="268"/>
                    <a:pt x="9" y="269"/>
                  </a:cubicBezTo>
                  <a:cubicBezTo>
                    <a:pt x="8" y="270"/>
                    <a:pt x="8" y="271"/>
                    <a:pt x="9" y="272"/>
                  </a:cubicBezTo>
                  <a:cubicBezTo>
                    <a:pt x="9" y="276"/>
                    <a:pt x="9" y="280"/>
                    <a:pt x="9" y="284"/>
                  </a:cubicBezTo>
                  <a:cubicBezTo>
                    <a:pt x="9" y="288"/>
                    <a:pt x="14" y="289"/>
                    <a:pt x="14" y="292"/>
                  </a:cubicBezTo>
                  <a:cubicBezTo>
                    <a:pt x="15" y="293"/>
                    <a:pt x="14" y="294"/>
                    <a:pt x="14" y="295"/>
                  </a:cubicBezTo>
                  <a:cubicBezTo>
                    <a:pt x="15" y="296"/>
                    <a:pt x="16" y="297"/>
                    <a:pt x="16" y="297"/>
                  </a:cubicBezTo>
                  <a:cubicBezTo>
                    <a:pt x="16" y="298"/>
                    <a:pt x="16" y="299"/>
                    <a:pt x="16" y="300"/>
                  </a:cubicBezTo>
                  <a:cubicBezTo>
                    <a:pt x="17" y="301"/>
                    <a:pt x="18" y="301"/>
                    <a:pt x="19" y="301"/>
                  </a:cubicBezTo>
                  <a:cubicBezTo>
                    <a:pt x="20" y="301"/>
                    <a:pt x="20" y="302"/>
                    <a:pt x="21" y="303"/>
                  </a:cubicBezTo>
                  <a:cubicBezTo>
                    <a:pt x="23" y="303"/>
                    <a:pt x="25" y="304"/>
                    <a:pt x="27" y="305"/>
                  </a:cubicBezTo>
                  <a:cubicBezTo>
                    <a:pt x="28" y="305"/>
                    <a:pt x="29" y="306"/>
                    <a:pt x="31" y="306"/>
                  </a:cubicBezTo>
                  <a:cubicBezTo>
                    <a:pt x="32" y="307"/>
                    <a:pt x="33" y="307"/>
                    <a:pt x="34" y="308"/>
                  </a:cubicBezTo>
                  <a:cubicBezTo>
                    <a:pt x="36" y="309"/>
                    <a:pt x="37" y="310"/>
                    <a:pt x="38" y="310"/>
                  </a:cubicBezTo>
                  <a:cubicBezTo>
                    <a:pt x="39" y="311"/>
                    <a:pt x="39" y="312"/>
                    <a:pt x="40" y="312"/>
                  </a:cubicBezTo>
                  <a:cubicBezTo>
                    <a:pt x="42" y="313"/>
                    <a:pt x="43" y="312"/>
                    <a:pt x="44" y="312"/>
                  </a:cubicBezTo>
                  <a:cubicBezTo>
                    <a:pt x="48" y="311"/>
                    <a:pt x="50" y="310"/>
                    <a:pt x="53" y="308"/>
                  </a:cubicBezTo>
                  <a:cubicBezTo>
                    <a:pt x="56" y="306"/>
                    <a:pt x="60" y="304"/>
                    <a:pt x="63" y="303"/>
                  </a:cubicBezTo>
                  <a:cubicBezTo>
                    <a:pt x="65" y="302"/>
                    <a:pt x="67" y="301"/>
                    <a:pt x="69" y="301"/>
                  </a:cubicBezTo>
                  <a:cubicBezTo>
                    <a:pt x="70" y="301"/>
                    <a:pt x="72" y="302"/>
                    <a:pt x="73" y="302"/>
                  </a:cubicBezTo>
                  <a:cubicBezTo>
                    <a:pt x="74" y="301"/>
                    <a:pt x="75" y="301"/>
                    <a:pt x="75" y="301"/>
                  </a:cubicBezTo>
                  <a:cubicBezTo>
                    <a:pt x="76" y="300"/>
                    <a:pt x="76" y="300"/>
                    <a:pt x="76" y="300"/>
                  </a:cubicBezTo>
                  <a:cubicBezTo>
                    <a:pt x="77" y="300"/>
                    <a:pt x="77" y="300"/>
                    <a:pt x="78" y="300"/>
                  </a:cubicBezTo>
                  <a:cubicBezTo>
                    <a:pt x="78" y="299"/>
                    <a:pt x="79" y="300"/>
                    <a:pt x="79" y="299"/>
                  </a:cubicBezTo>
                  <a:cubicBezTo>
                    <a:pt x="80" y="299"/>
                    <a:pt x="80" y="298"/>
                    <a:pt x="80" y="298"/>
                  </a:cubicBezTo>
                  <a:cubicBezTo>
                    <a:pt x="80" y="296"/>
                    <a:pt x="82" y="297"/>
                    <a:pt x="83" y="296"/>
                  </a:cubicBezTo>
                  <a:cubicBezTo>
                    <a:pt x="83" y="296"/>
                    <a:pt x="83" y="294"/>
                    <a:pt x="84" y="293"/>
                  </a:cubicBezTo>
                  <a:cubicBezTo>
                    <a:pt x="84" y="292"/>
                    <a:pt x="84" y="291"/>
                    <a:pt x="85" y="290"/>
                  </a:cubicBezTo>
                  <a:cubicBezTo>
                    <a:pt x="86" y="289"/>
                    <a:pt x="86" y="287"/>
                    <a:pt x="87" y="286"/>
                  </a:cubicBezTo>
                  <a:cubicBezTo>
                    <a:pt x="87" y="284"/>
                    <a:pt x="87" y="282"/>
                    <a:pt x="88" y="281"/>
                  </a:cubicBezTo>
                  <a:cubicBezTo>
                    <a:pt x="88" y="280"/>
                    <a:pt x="89" y="280"/>
                    <a:pt x="89" y="279"/>
                  </a:cubicBezTo>
                  <a:cubicBezTo>
                    <a:pt x="90" y="278"/>
                    <a:pt x="91" y="277"/>
                    <a:pt x="90" y="276"/>
                  </a:cubicBezTo>
                  <a:cubicBezTo>
                    <a:pt x="90" y="275"/>
                    <a:pt x="92" y="273"/>
                    <a:pt x="92" y="272"/>
                  </a:cubicBezTo>
                  <a:cubicBezTo>
                    <a:pt x="93" y="271"/>
                    <a:pt x="93" y="270"/>
                    <a:pt x="93" y="269"/>
                  </a:cubicBezTo>
                  <a:cubicBezTo>
                    <a:pt x="94" y="268"/>
                    <a:pt x="94" y="267"/>
                    <a:pt x="94" y="267"/>
                  </a:cubicBezTo>
                  <a:cubicBezTo>
                    <a:pt x="94" y="266"/>
                    <a:pt x="95" y="266"/>
                    <a:pt x="95" y="265"/>
                  </a:cubicBezTo>
                  <a:cubicBezTo>
                    <a:pt x="96" y="265"/>
                    <a:pt x="96" y="263"/>
                    <a:pt x="96" y="262"/>
                  </a:cubicBezTo>
                  <a:cubicBezTo>
                    <a:pt x="96" y="259"/>
                    <a:pt x="98" y="257"/>
                    <a:pt x="99" y="254"/>
                  </a:cubicBezTo>
                  <a:cubicBezTo>
                    <a:pt x="100" y="252"/>
                    <a:pt x="100" y="251"/>
                    <a:pt x="100" y="249"/>
                  </a:cubicBezTo>
                  <a:cubicBezTo>
                    <a:pt x="100" y="248"/>
                    <a:pt x="100" y="246"/>
                    <a:pt x="101" y="245"/>
                  </a:cubicBezTo>
                  <a:cubicBezTo>
                    <a:pt x="101" y="244"/>
                    <a:pt x="101" y="243"/>
                    <a:pt x="102" y="241"/>
                  </a:cubicBezTo>
                  <a:cubicBezTo>
                    <a:pt x="103" y="236"/>
                    <a:pt x="104" y="231"/>
                    <a:pt x="106" y="227"/>
                  </a:cubicBezTo>
                  <a:cubicBezTo>
                    <a:pt x="108" y="222"/>
                    <a:pt x="110" y="218"/>
                    <a:pt x="111" y="213"/>
                  </a:cubicBezTo>
                  <a:cubicBezTo>
                    <a:pt x="112" y="212"/>
                    <a:pt x="112" y="211"/>
                    <a:pt x="113" y="209"/>
                  </a:cubicBezTo>
                  <a:cubicBezTo>
                    <a:pt x="113" y="208"/>
                    <a:pt x="113" y="207"/>
                    <a:pt x="113" y="206"/>
                  </a:cubicBezTo>
                  <a:cubicBezTo>
                    <a:pt x="113" y="205"/>
                    <a:pt x="114" y="204"/>
                    <a:pt x="114" y="202"/>
                  </a:cubicBezTo>
                  <a:cubicBezTo>
                    <a:pt x="115" y="201"/>
                    <a:pt x="115" y="199"/>
                    <a:pt x="115" y="198"/>
                  </a:cubicBezTo>
                  <a:cubicBezTo>
                    <a:pt x="116" y="196"/>
                    <a:pt x="117" y="193"/>
                    <a:pt x="118" y="191"/>
                  </a:cubicBezTo>
                  <a:cubicBezTo>
                    <a:pt x="118" y="189"/>
                    <a:pt x="119" y="188"/>
                    <a:pt x="120" y="187"/>
                  </a:cubicBezTo>
                  <a:cubicBezTo>
                    <a:pt x="120" y="186"/>
                    <a:pt x="120" y="185"/>
                    <a:pt x="120" y="184"/>
                  </a:cubicBezTo>
                  <a:cubicBezTo>
                    <a:pt x="121" y="184"/>
                    <a:pt x="121" y="183"/>
                    <a:pt x="121" y="182"/>
                  </a:cubicBezTo>
                  <a:cubicBezTo>
                    <a:pt x="121" y="181"/>
                    <a:pt x="121" y="181"/>
                    <a:pt x="121" y="180"/>
                  </a:cubicBezTo>
                  <a:cubicBezTo>
                    <a:pt x="122" y="179"/>
                    <a:pt x="122" y="178"/>
                    <a:pt x="122" y="178"/>
                  </a:cubicBezTo>
                  <a:cubicBezTo>
                    <a:pt x="123" y="176"/>
                    <a:pt x="123" y="174"/>
                    <a:pt x="124" y="173"/>
                  </a:cubicBezTo>
                  <a:cubicBezTo>
                    <a:pt x="125" y="169"/>
                    <a:pt x="126" y="166"/>
                    <a:pt x="128" y="163"/>
                  </a:cubicBezTo>
                  <a:cubicBezTo>
                    <a:pt x="129" y="159"/>
                    <a:pt x="131" y="155"/>
                    <a:pt x="132" y="151"/>
                  </a:cubicBezTo>
                  <a:cubicBezTo>
                    <a:pt x="133" y="150"/>
                    <a:pt x="134" y="148"/>
                    <a:pt x="134" y="146"/>
                  </a:cubicBezTo>
                  <a:cubicBezTo>
                    <a:pt x="135" y="145"/>
                    <a:pt x="134" y="143"/>
                    <a:pt x="135" y="142"/>
                  </a:cubicBezTo>
                  <a:cubicBezTo>
                    <a:pt x="137" y="140"/>
                    <a:pt x="135" y="139"/>
                    <a:pt x="136" y="138"/>
                  </a:cubicBezTo>
                  <a:cubicBezTo>
                    <a:pt x="136" y="136"/>
                    <a:pt x="137" y="134"/>
                    <a:pt x="137" y="133"/>
                  </a:cubicBezTo>
                  <a:cubicBezTo>
                    <a:pt x="138" y="130"/>
                    <a:pt x="138" y="126"/>
                    <a:pt x="136" y="123"/>
                  </a:cubicBezTo>
                  <a:cubicBezTo>
                    <a:pt x="135" y="121"/>
                    <a:pt x="138" y="118"/>
                    <a:pt x="139" y="115"/>
                  </a:cubicBezTo>
                  <a:cubicBezTo>
                    <a:pt x="140" y="114"/>
                    <a:pt x="140" y="114"/>
                    <a:pt x="141" y="113"/>
                  </a:cubicBezTo>
                  <a:cubicBezTo>
                    <a:pt x="141" y="112"/>
                    <a:pt x="142" y="112"/>
                    <a:pt x="143" y="112"/>
                  </a:cubicBezTo>
                  <a:cubicBezTo>
                    <a:pt x="143" y="111"/>
                    <a:pt x="144" y="112"/>
                    <a:pt x="144" y="111"/>
                  </a:cubicBezTo>
                  <a:cubicBezTo>
                    <a:pt x="145" y="110"/>
                    <a:pt x="144" y="110"/>
                    <a:pt x="144" y="110"/>
                  </a:cubicBezTo>
                  <a:cubicBezTo>
                    <a:pt x="141" y="109"/>
                    <a:pt x="145" y="106"/>
                    <a:pt x="145" y="105"/>
                  </a:cubicBezTo>
                  <a:cubicBezTo>
                    <a:pt x="146" y="103"/>
                    <a:pt x="146" y="102"/>
                    <a:pt x="145" y="101"/>
                  </a:cubicBezTo>
                  <a:cubicBezTo>
                    <a:pt x="145" y="99"/>
                    <a:pt x="147" y="96"/>
                    <a:pt x="145" y="95"/>
                  </a:cubicBezTo>
                  <a:cubicBezTo>
                    <a:pt x="141" y="94"/>
                    <a:pt x="143" y="93"/>
                    <a:pt x="143" y="90"/>
                  </a:cubicBezTo>
                  <a:cubicBezTo>
                    <a:pt x="144" y="87"/>
                    <a:pt x="140" y="84"/>
                    <a:pt x="142" y="81"/>
                  </a:cubicBezTo>
                  <a:cubicBezTo>
                    <a:pt x="143" y="79"/>
                    <a:pt x="144" y="79"/>
                    <a:pt x="146" y="79"/>
                  </a:cubicBezTo>
                  <a:cubicBezTo>
                    <a:pt x="147" y="78"/>
                    <a:pt x="147" y="80"/>
                    <a:pt x="147" y="81"/>
                  </a:cubicBezTo>
                  <a:cubicBezTo>
                    <a:pt x="147" y="82"/>
                    <a:pt x="149" y="83"/>
                    <a:pt x="149" y="84"/>
                  </a:cubicBezTo>
                  <a:cubicBezTo>
                    <a:pt x="148" y="85"/>
                    <a:pt x="150" y="86"/>
                    <a:pt x="150" y="87"/>
                  </a:cubicBezTo>
                  <a:cubicBezTo>
                    <a:pt x="150" y="89"/>
                    <a:pt x="152" y="89"/>
                    <a:pt x="152" y="90"/>
                  </a:cubicBezTo>
                  <a:cubicBezTo>
                    <a:pt x="153" y="91"/>
                    <a:pt x="154" y="91"/>
                    <a:pt x="155" y="90"/>
                  </a:cubicBezTo>
                  <a:cubicBezTo>
                    <a:pt x="155" y="89"/>
                    <a:pt x="156" y="88"/>
                    <a:pt x="157" y="86"/>
                  </a:cubicBezTo>
                  <a:cubicBezTo>
                    <a:pt x="157" y="85"/>
                    <a:pt x="158" y="83"/>
                    <a:pt x="159" y="82"/>
                  </a:cubicBezTo>
                  <a:cubicBezTo>
                    <a:pt x="160" y="79"/>
                    <a:pt x="161" y="76"/>
                    <a:pt x="160" y="74"/>
                  </a:cubicBezTo>
                  <a:cubicBezTo>
                    <a:pt x="159" y="71"/>
                    <a:pt x="158" y="69"/>
                    <a:pt x="157" y="6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2" name="Freeform 71"/>
            <p:cNvSpPr>
              <a:spLocks/>
            </p:cNvSpPr>
            <p:nvPr/>
          </p:nvSpPr>
          <p:spPr bwMode="gray">
            <a:xfrm>
              <a:off x="11353800" y="5122863"/>
              <a:ext cx="33338" cy="44450"/>
            </a:xfrm>
            <a:custGeom>
              <a:avLst/>
              <a:gdLst>
                <a:gd name="T0" fmla="*/ 7 w 11"/>
                <a:gd name="T1" fmla="*/ 2 h 14"/>
                <a:gd name="T2" fmla="*/ 4 w 11"/>
                <a:gd name="T3" fmla="*/ 6 h 14"/>
                <a:gd name="T4" fmla="*/ 1 w 11"/>
                <a:gd name="T5" fmla="*/ 10 h 14"/>
                <a:gd name="T6" fmla="*/ 1 w 11"/>
                <a:gd name="T7" fmla="*/ 12 h 14"/>
                <a:gd name="T8" fmla="*/ 0 w 11"/>
                <a:gd name="T9" fmla="*/ 13 h 14"/>
                <a:gd name="T10" fmla="*/ 4 w 11"/>
                <a:gd name="T11" fmla="*/ 14 h 14"/>
                <a:gd name="T12" fmla="*/ 9 w 11"/>
                <a:gd name="T13" fmla="*/ 13 h 14"/>
                <a:gd name="T14" fmla="*/ 9 w 11"/>
                <a:gd name="T15" fmla="*/ 10 h 14"/>
                <a:gd name="T16" fmla="*/ 11 w 11"/>
                <a:gd name="T17" fmla="*/ 8 h 14"/>
                <a:gd name="T18" fmla="*/ 7 w 11"/>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
                  <a:moveTo>
                    <a:pt x="7" y="2"/>
                  </a:moveTo>
                  <a:cubicBezTo>
                    <a:pt x="5" y="2"/>
                    <a:pt x="5" y="5"/>
                    <a:pt x="4" y="6"/>
                  </a:cubicBezTo>
                  <a:cubicBezTo>
                    <a:pt x="3" y="7"/>
                    <a:pt x="1" y="8"/>
                    <a:pt x="1" y="10"/>
                  </a:cubicBezTo>
                  <a:cubicBezTo>
                    <a:pt x="1" y="11"/>
                    <a:pt x="2" y="12"/>
                    <a:pt x="1" y="12"/>
                  </a:cubicBezTo>
                  <a:cubicBezTo>
                    <a:pt x="0" y="12"/>
                    <a:pt x="0" y="12"/>
                    <a:pt x="0" y="13"/>
                  </a:cubicBezTo>
                  <a:cubicBezTo>
                    <a:pt x="1" y="14"/>
                    <a:pt x="3" y="14"/>
                    <a:pt x="4" y="14"/>
                  </a:cubicBezTo>
                  <a:cubicBezTo>
                    <a:pt x="5" y="14"/>
                    <a:pt x="8" y="14"/>
                    <a:pt x="9" y="13"/>
                  </a:cubicBezTo>
                  <a:cubicBezTo>
                    <a:pt x="9" y="12"/>
                    <a:pt x="9" y="11"/>
                    <a:pt x="9" y="10"/>
                  </a:cubicBezTo>
                  <a:cubicBezTo>
                    <a:pt x="10" y="10"/>
                    <a:pt x="11" y="9"/>
                    <a:pt x="11" y="8"/>
                  </a:cubicBezTo>
                  <a:cubicBezTo>
                    <a:pt x="11" y="7"/>
                    <a:pt x="8" y="0"/>
                    <a:pt x="7"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3" name="Freeform 72"/>
            <p:cNvSpPr>
              <a:spLocks/>
            </p:cNvSpPr>
            <p:nvPr/>
          </p:nvSpPr>
          <p:spPr bwMode="gray">
            <a:xfrm>
              <a:off x="11080750" y="2846388"/>
              <a:ext cx="85725" cy="34925"/>
            </a:xfrm>
            <a:custGeom>
              <a:avLst/>
              <a:gdLst>
                <a:gd name="T0" fmla="*/ 26 w 27"/>
                <a:gd name="T1" fmla="*/ 4 h 11"/>
                <a:gd name="T2" fmla="*/ 23 w 27"/>
                <a:gd name="T3" fmla="*/ 4 h 11"/>
                <a:gd name="T4" fmla="*/ 20 w 27"/>
                <a:gd name="T5" fmla="*/ 2 h 11"/>
                <a:gd name="T6" fmla="*/ 16 w 27"/>
                <a:gd name="T7" fmla="*/ 1 h 11"/>
                <a:gd name="T8" fmla="*/ 12 w 27"/>
                <a:gd name="T9" fmla="*/ 2 h 11"/>
                <a:gd name="T10" fmla="*/ 4 w 27"/>
                <a:gd name="T11" fmla="*/ 1 h 11"/>
                <a:gd name="T12" fmla="*/ 3 w 27"/>
                <a:gd name="T13" fmla="*/ 3 h 11"/>
                <a:gd name="T14" fmla="*/ 1 w 27"/>
                <a:gd name="T15" fmla="*/ 5 h 11"/>
                <a:gd name="T16" fmla="*/ 5 w 27"/>
                <a:gd name="T17" fmla="*/ 8 h 11"/>
                <a:gd name="T18" fmla="*/ 7 w 27"/>
                <a:gd name="T19" fmla="*/ 9 h 11"/>
                <a:gd name="T20" fmla="*/ 10 w 27"/>
                <a:gd name="T21" fmla="*/ 10 h 11"/>
                <a:gd name="T22" fmla="*/ 15 w 27"/>
                <a:gd name="T23" fmla="*/ 9 h 11"/>
                <a:gd name="T24" fmla="*/ 18 w 27"/>
                <a:gd name="T25" fmla="*/ 10 h 11"/>
                <a:gd name="T26" fmla="*/ 20 w 27"/>
                <a:gd name="T27" fmla="*/ 8 h 11"/>
                <a:gd name="T28" fmla="*/ 22 w 27"/>
                <a:gd name="T29" fmla="*/ 7 h 11"/>
                <a:gd name="T30" fmla="*/ 25 w 27"/>
                <a:gd name="T31" fmla="*/ 6 h 11"/>
                <a:gd name="T32" fmla="*/ 27 w 27"/>
                <a:gd name="T33" fmla="*/ 5 h 11"/>
                <a:gd name="T34" fmla="*/ 26 w 27"/>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11">
                  <a:moveTo>
                    <a:pt x="26" y="4"/>
                  </a:moveTo>
                  <a:cubicBezTo>
                    <a:pt x="25" y="3"/>
                    <a:pt x="24" y="4"/>
                    <a:pt x="23" y="4"/>
                  </a:cubicBezTo>
                  <a:cubicBezTo>
                    <a:pt x="22" y="3"/>
                    <a:pt x="21" y="3"/>
                    <a:pt x="20" y="2"/>
                  </a:cubicBezTo>
                  <a:cubicBezTo>
                    <a:pt x="19" y="2"/>
                    <a:pt x="17" y="1"/>
                    <a:pt x="16" y="1"/>
                  </a:cubicBezTo>
                  <a:cubicBezTo>
                    <a:pt x="15" y="1"/>
                    <a:pt x="13" y="2"/>
                    <a:pt x="12" y="2"/>
                  </a:cubicBezTo>
                  <a:cubicBezTo>
                    <a:pt x="9" y="2"/>
                    <a:pt x="7" y="0"/>
                    <a:pt x="4" y="1"/>
                  </a:cubicBezTo>
                  <a:cubicBezTo>
                    <a:pt x="3" y="1"/>
                    <a:pt x="3" y="2"/>
                    <a:pt x="3" y="3"/>
                  </a:cubicBezTo>
                  <a:cubicBezTo>
                    <a:pt x="3" y="4"/>
                    <a:pt x="2" y="4"/>
                    <a:pt x="1" y="5"/>
                  </a:cubicBezTo>
                  <a:cubicBezTo>
                    <a:pt x="0" y="7"/>
                    <a:pt x="4" y="7"/>
                    <a:pt x="5" y="8"/>
                  </a:cubicBezTo>
                  <a:cubicBezTo>
                    <a:pt x="6" y="8"/>
                    <a:pt x="6" y="9"/>
                    <a:pt x="7" y="9"/>
                  </a:cubicBezTo>
                  <a:cubicBezTo>
                    <a:pt x="8" y="10"/>
                    <a:pt x="9" y="10"/>
                    <a:pt x="10" y="10"/>
                  </a:cubicBezTo>
                  <a:cubicBezTo>
                    <a:pt x="12" y="11"/>
                    <a:pt x="13" y="9"/>
                    <a:pt x="15" y="9"/>
                  </a:cubicBezTo>
                  <a:cubicBezTo>
                    <a:pt x="16" y="10"/>
                    <a:pt x="17" y="10"/>
                    <a:pt x="18" y="10"/>
                  </a:cubicBezTo>
                  <a:cubicBezTo>
                    <a:pt x="19" y="10"/>
                    <a:pt x="19" y="9"/>
                    <a:pt x="20" y="8"/>
                  </a:cubicBezTo>
                  <a:cubicBezTo>
                    <a:pt x="21" y="8"/>
                    <a:pt x="21" y="8"/>
                    <a:pt x="22" y="7"/>
                  </a:cubicBezTo>
                  <a:cubicBezTo>
                    <a:pt x="23" y="7"/>
                    <a:pt x="24" y="6"/>
                    <a:pt x="25" y="6"/>
                  </a:cubicBezTo>
                  <a:cubicBezTo>
                    <a:pt x="25" y="6"/>
                    <a:pt x="26" y="6"/>
                    <a:pt x="27" y="5"/>
                  </a:cubicBezTo>
                  <a:cubicBezTo>
                    <a:pt x="27" y="4"/>
                    <a:pt x="26" y="4"/>
                    <a:pt x="26"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4" name="Freeform 73"/>
            <p:cNvSpPr>
              <a:spLocks/>
            </p:cNvSpPr>
            <p:nvPr/>
          </p:nvSpPr>
          <p:spPr bwMode="gray">
            <a:xfrm>
              <a:off x="11210925" y="5199063"/>
              <a:ext cx="47625" cy="41275"/>
            </a:xfrm>
            <a:custGeom>
              <a:avLst/>
              <a:gdLst>
                <a:gd name="T0" fmla="*/ 14 w 15"/>
                <a:gd name="T1" fmla="*/ 6 h 13"/>
                <a:gd name="T2" fmla="*/ 11 w 15"/>
                <a:gd name="T3" fmla="*/ 2 h 13"/>
                <a:gd name="T4" fmla="*/ 7 w 15"/>
                <a:gd name="T5" fmla="*/ 0 h 13"/>
                <a:gd name="T6" fmla="*/ 3 w 15"/>
                <a:gd name="T7" fmla="*/ 2 h 13"/>
                <a:gd name="T8" fmla="*/ 2 w 15"/>
                <a:gd name="T9" fmla="*/ 5 h 13"/>
                <a:gd name="T10" fmla="*/ 4 w 15"/>
                <a:gd name="T11" fmla="*/ 9 h 13"/>
                <a:gd name="T12" fmla="*/ 14 w 15"/>
                <a:gd name="T13" fmla="*/ 10 h 13"/>
                <a:gd name="T14" fmla="*/ 14 w 15"/>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4" y="6"/>
                  </a:moveTo>
                  <a:cubicBezTo>
                    <a:pt x="13" y="5"/>
                    <a:pt x="12" y="3"/>
                    <a:pt x="11" y="2"/>
                  </a:cubicBezTo>
                  <a:cubicBezTo>
                    <a:pt x="11" y="0"/>
                    <a:pt x="9" y="0"/>
                    <a:pt x="7" y="0"/>
                  </a:cubicBezTo>
                  <a:cubicBezTo>
                    <a:pt x="6" y="0"/>
                    <a:pt x="2" y="0"/>
                    <a:pt x="3" y="2"/>
                  </a:cubicBezTo>
                  <a:cubicBezTo>
                    <a:pt x="3" y="3"/>
                    <a:pt x="0" y="3"/>
                    <a:pt x="2" y="5"/>
                  </a:cubicBezTo>
                  <a:cubicBezTo>
                    <a:pt x="3" y="6"/>
                    <a:pt x="2" y="8"/>
                    <a:pt x="4" y="9"/>
                  </a:cubicBezTo>
                  <a:cubicBezTo>
                    <a:pt x="5" y="10"/>
                    <a:pt x="13" y="13"/>
                    <a:pt x="14" y="10"/>
                  </a:cubicBezTo>
                  <a:cubicBezTo>
                    <a:pt x="14" y="9"/>
                    <a:pt x="15" y="6"/>
                    <a:pt x="14"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5" name="Freeform 74"/>
            <p:cNvSpPr>
              <a:spLocks/>
            </p:cNvSpPr>
            <p:nvPr/>
          </p:nvSpPr>
          <p:spPr bwMode="gray">
            <a:xfrm>
              <a:off x="10729913" y="4648200"/>
              <a:ext cx="12700" cy="19050"/>
            </a:xfrm>
            <a:custGeom>
              <a:avLst/>
              <a:gdLst>
                <a:gd name="T0" fmla="*/ 3 w 4"/>
                <a:gd name="T1" fmla="*/ 1 h 6"/>
                <a:gd name="T2" fmla="*/ 2 w 4"/>
                <a:gd name="T3" fmla="*/ 2 h 6"/>
                <a:gd name="T4" fmla="*/ 0 w 4"/>
                <a:gd name="T5" fmla="*/ 2 h 6"/>
                <a:gd name="T6" fmla="*/ 0 w 4"/>
                <a:gd name="T7" fmla="*/ 5 h 6"/>
                <a:gd name="T8" fmla="*/ 3 w 4"/>
                <a:gd name="T9" fmla="*/ 6 h 6"/>
                <a:gd name="T10" fmla="*/ 3 w 4"/>
                <a:gd name="T11" fmla="*/ 5 h 6"/>
                <a:gd name="T12" fmla="*/ 4 w 4"/>
                <a:gd name="T13" fmla="*/ 4 h 6"/>
                <a:gd name="T14" fmla="*/ 3 w 4"/>
                <a:gd name="T15" fmla="*/ 2 h 6"/>
                <a:gd name="T16" fmla="*/ 3 w 4"/>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1"/>
                  </a:moveTo>
                  <a:cubicBezTo>
                    <a:pt x="2" y="0"/>
                    <a:pt x="2" y="2"/>
                    <a:pt x="2" y="2"/>
                  </a:cubicBezTo>
                  <a:cubicBezTo>
                    <a:pt x="2" y="3"/>
                    <a:pt x="0" y="2"/>
                    <a:pt x="0" y="2"/>
                  </a:cubicBezTo>
                  <a:cubicBezTo>
                    <a:pt x="0" y="3"/>
                    <a:pt x="0" y="5"/>
                    <a:pt x="0" y="5"/>
                  </a:cubicBezTo>
                  <a:cubicBezTo>
                    <a:pt x="1" y="6"/>
                    <a:pt x="2" y="5"/>
                    <a:pt x="3" y="6"/>
                  </a:cubicBezTo>
                  <a:cubicBezTo>
                    <a:pt x="4" y="6"/>
                    <a:pt x="4" y="5"/>
                    <a:pt x="3" y="5"/>
                  </a:cubicBezTo>
                  <a:cubicBezTo>
                    <a:pt x="3" y="4"/>
                    <a:pt x="4" y="4"/>
                    <a:pt x="4" y="4"/>
                  </a:cubicBezTo>
                  <a:cubicBezTo>
                    <a:pt x="4" y="3"/>
                    <a:pt x="3" y="3"/>
                    <a:pt x="3" y="2"/>
                  </a:cubicBezTo>
                  <a:cubicBezTo>
                    <a:pt x="3" y="2"/>
                    <a:pt x="3" y="2"/>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6" name="Freeform 75"/>
            <p:cNvSpPr>
              <a:spLocks/>
            </p:cNvSpPr>
            <p:nvPr/>
          </p:nvSpPr>
          <p:spPr bwMode="gray">
            <a:xfrm>
              <a:off x="12157075" y="2159000"/>
              <a:ext cx="28575" cy="34925"/>
            </a:xfrm>
            <a:custGeom>
              <a:avLst/>
              <a:gdLst>
                <a:gd name="T0" fmla="*/ 7 w 9"/>
                <a:gd name="T1" fmla="*/ 3 h 11"/>
                <a:gd name="T2" fmla="*/ 7 w 9"/>
                <a:gd name="T3" fmla="*/ 0 h 11"/>
                <a:gd name="T4" fmla="*/ 4 w 9"/>
                <a:gd name="T5" fmla="*/ 0 h 11"/>
                <a:gd name="T6" fmla="*/ 2 w 9"/>
                <a:gd name="T7" fmla="*/ 3 h 11"/>
                <a:gd name="T8" fmla="*/ 3 w 9"/>
                <a:gd name="T9" fmla="*/ 5 h 11"/>
                <a:gd name="T10" fmla="*/ 4 w 9"/>
                <a:gd name="T11" fmla="*/ 7 h 11"/>
                <a:gd name="T12" fmla="*/ 8 w 9"/>
                <a:gd name="T13" fmla="*/ 10 h 11"/>
                <a:gd name="T14" fmla="*/ 9 w 9"/>
                <a:gd name="T15" fmla="*/ 11 h 11"/>
                <a:gd name="T16" fmla="*/ 9 w 9"/>
                <a:gd name="T17" fmla="*/ 3 h 11"/>
                <a:gd name="T18" fmla="*/ 7 w 9"/>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7" y="3"/>
                  </a:moveTo>
                  <a:cubicBezTo>
                    <a:pt x="6" y="2"/>
                    <a:pt x="8" y="1"/>
                    <a:pt x="7" y="0"/>
                  </a:cubicBezTo>
                  <a:cubicBezTo>
                    <a:pt x="6" y="0"/>
                    <a:pt x="4" y="0"/>
                    <a:pt x="4" y="0"/>
                  </a:cubicBezTo>
                  <a:cubicBezTo>
                    <a:pt x="2" y="0"/>
                    <a:pt x="0" y="1"/>
                    <a:pt x="2" y="3"/>
                  </a:cubicBezTo>
                  <a:cubicBezTo>
                    <a:pt x="2" y="4"/>
                    <a:pt x="3" y="4"/>
                    <a:pt x="3" y="5"/>
                  </a:cubicBezTo>
                  <a:cubicBezTo>
                    <a:pt x="4" y="5"/>
                    <a:pt x="4" y="6"/>
                    <a:pt x="4" y="7"/>
                  </a:cubicBezTo>
                  <a:cubicBezTo>
                    <a:pt x="5" y="9"/>
                    <a:pt x="7" y="9"/>
                    <a:pt x="8" y="10"/>
                  </a:cubicBezTo>
                  <a:cubicBezTo>
                    <a:pt x="8" y="11"/>
                    <a:pt x="9" y="11"/>
                    <a:pt x="9" y="11"/>
                  </a:cubicBezTo>
                  <a:cubicBezTo>
                    <a:pt x="9" y="3"/>
                    <a:pt x="9" y="3"/>
                    <a:pt x="9" y="3"/>
                  </a:cubicBezTo>
                  <a:cubicBezTo>
                    <a:pt x="8" y="3"/>
                    <a:pt x="8" y="3"/>
                    <a:pt x="7"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77" name="Freeform 76"/>
            <p:cNvSpPr>
              <a:spLocks noEditPoints="1"/>
            </p:cNvSpPr>
            <p:nvPr/>
          </p:nvSpPr>
          <p:spPr bwMode="gray">
            <a:xfrm>
              <a:off x="6189663" y="19050"/>
              <a:ext cx="5995988" cy="6218238"/>
            </a:xfrm>
            <a:custGeom>
              <a:avLst/>
              <a:gdLst>
                <a:gd name="T0" fmla="*/ 313 w 1894"/>
                <a:gd name="T1" fmla="*/ 51 h 1964"/>
                <a:gd name="T2" fmla="*/ 291 w 1894"/>
                <a:gd name="T3" fmla="*/ 162 h 1964"/>
                <a:gd name="T4" fmla="*/ 193 w 1894"/>
                <a:gd name="T5" fmla="*/ 225 h 1964"/>
                <a:gd name="T6" fmla="*/ 241 w 1894"/>
                <a:gd name="T7" fmla="*/ 331 h 1964"/>
                <a:gd name="T8" fmla="*/ 409 w 1894"/>
                <a:gd name="T9" fmla="*/ 223 h 1964"/>
                <a:gd name="T10" fmla="*/ 580 w 1894"/>
                <a:gd name="T11" fmla="*/ 138 h 1964"/>
                <a:gd name="T12" fmla="*/ 702 w 1894"/>
                <a:gd name="T13" fmla="*/ 236 h 1964"/>
                <a:gd name="T14" fmla="*/ 783 w 1894"/>
                <a:gd name="T15" fmla="*/ 257 h 1964"/>
                <a:gd name="T16" fmla="*/ 654 w 1894"/>
                <a:gd name="T17" fmla="*/ 105 h 1964"/>
                <a:gd name="T18" fmla="*/ 742 w 1894"/>
                <a:gd name="T19" fmla="*/ 159 h 1964"/>
                <a:gd name="T20" fmla="*/ 818 w 1894"/>
                <a:gd name="T21" fmla="*/ 256 h 1964"/>
                <a:gd name="T22" fmla="*/ 878 w 1894"/>
                <a:gd name="T23" fmla="*/ 302 h 1964"/>
                <a:gd name="T24" fmla="*/ 890 w 1894"/>
                <a:gd name="T25" fmla="*/ 303 h 1964"/>
                <a:gd name="T26" fmla="*/ 878 w 1894"/>
                <a:gd name="T27" fmla="*/ 281 h 1964"/>
                <a:gd name="T28" fmla="*/ 907 w 1894"/>
                <a:gd name="T29" fmla="*/ 244 h 1964"/>
                <a:gd name="T30" fmla="*/ 1016 w 1894"/>
                <a:gd name="T31" fmla="*/ 239 h 1964"/>
                <a:gd name="T32" fmla="*/ 955 w 1894"/>
                <a:gd name="T33" fmla="*/ 295 h 1964"/>
                <a:gd name="T34" fmla="*/ 1027 w 1894"/>
                <a:gd name="T35" fmla="*/ 347 h 1964"/>
                <a:gd name="T36" fmla="*/ 1159 w 1894"/>
                <a:gd name="T37" fmla="*/ 403 h 1964"/>
                <a:gd name="T38" fmla="*/ 886 w 1894"/>
                <a:gd name="T39" fmla="*/ 434 h 1964"/>
                <a:gd name="T40" fmla="*/ 578 w 1894"/>
                <a:gd name="T41" fmla="*/ 325 h 1964"/>
                <a:gd name="T42" fmla="*/ 179 w 1894"/>
                <a:gd name="T43" fmla="*/ 440 h 1964"/>
                <a:gd name="T44" fmla="*/ 27 w 1894"/>
                <a:gd name="T45" fmla="*/ 734 h 1964"/>
                <a:gd name="T46" fmla="*/ 28 w 1894"/>
                <a:gd name="T47" fmla="*/ 910 h 1964"/>
                <a:gd name="T48" fmla="*/ 93 w 1894"/>
                <a:gd name="T49" fmla="*/ 987 h 1964"/>
                <a:gd name="T50" fmla="*/ 380 w 1894"/>
                <a:gd name="T51" fmla="*/ 1051 h 1964"/>
                <a:gd name="T52" fmla="*/ 532 w 1894"/>
                <a:gd name="T53" fmla="*/ 1076 h 1964"/>
                <a:gd name="T54" fmla="*/ 589 w 1894"/>
                <a:gd name="T55" fmla="*/ 1169 h 1964"/>
                <a:gd name="T56" fmla="*/ 676 w 1894"/>
                <a:gd name="T57" fmla="*/ 1396 h 1964"/>
                <a:gd name="T58" fmla="*/ 758 w 1894"/>
                <a:gd name="T59" fmla="*/ 1848 h 1964"/>
                <a:gd name="T60" fmla="*/ 932 w 1894"/>
                <a:gd name="T61" fmla="*/ 1943 h 1964"/>
                <a:gd name="T62" fmla="*/ 1144 w 1894"/>
                <a:gd name="T63" fmla="*/ 1723 h 1964"/>
                <a:gd name="T64" fmla="*/ 1214 w 1894"/>
                <a:gd name="T65" fmla="*/ 1554 h 1964"/>
                <a:gd name="T66" fmla="*/ 1243 w 1894"/>
                <a:gd name="T67" fmla="*/ 1345 h 1964"/>
                <a:gd name="T68" fmla="*/ 1346 w 1894"/>
                <a:gd name="T69" fmla="*/ 1148 h 1964"/>
                <a:gd name="T70" fmla="*/ 1416 w 1894"/>
                <a:gd name="T71" fmla="*/ 928 h 1964"/>
                <a:gd name="T72" fmla="*/ 1206 w 1894"/>
                <a:gd name="T73" fmla="*/ 763 h 1964"/>
                <a:gd name="T74" fmla="*/ 1110 w 1894"/>
                <a:gd name="T75" fmla="*/ 536 h 1964"/>
                <a:gd name="T76" fmla="*/ 1262 w 1894"/>
                <a:gd name="T77" fmla="*/ 729 h 1964"/>
                <a:gd name="T78" fmla="*/ 1469 w 1894"/>
                <a:gd name="T79" fmla="*/ 848 h 1964"/>
                <a:gd name="T80" fmla="*/ 1686 w 1894"/>
                <a:gd name="T81" fmla="*/ 681 h 1964"/>
                <a:gd name="T82" fmla="*/ 1548 w 1894"/>
                <a:gd name="T83" fmla="*/ 637 h 1964"/>
                <a:gd name="T84" fmla="*/ 1468 w 1894"/>
                <a:gd name="T85" fmla="*/ 572 h 1964"/>
                <a:gd name="T86" fmla="*/ 1472 w 1894"/>
                <a:gd name="T87" fmla="*/ 496 h 1964"/>
                <a:gd name="T88" fmla="*/ 1598 w 1894"/>
                <a:gd name="T89" fmla="*/ 574 h 1964"/>
                <a:gd name="T90" fmla="*/ 1827 w 1894"/>
                <a:gd name="T91" fmla="*/ 608 h 1964"/>
                <a:gd name="T92" fmla="*/ 55 w 1894"/>
                <a:gd name="T93" fmla="*/ 911 h 1964"/>
                <a:gd name="T94" fmla="*/ 1033 w 1894"/>
                <a:gd name="T95" fmla="*/ 1287 h 1964"/>
                <a:gd name="T96" fmla="*/ 1128 w 1894"/>
                <a:gd name="T97" fmla="*/ 1396 h 1964"/>
                <a:gd name="T98" fmla="*/ 1116 w 1894"/>
                <a:gd name="T99" fmla="*/ 1211 h 1964"/>
                <a:gd name="T100" fmla="*/ 1127 w 1894"/>
                <a:gd name="T101" fmla="*/ 85 h 1964"/>
                <a:gd name="T102" fmla="*/ 1148 w 1894"/>
                <a:gd name="T103" fmla="*/ 199 h 1964"/>
                <a:gd name="T104" fmla="*/ 1017 w 1894"/>
                <a:gd name="T105" fmla="*/ 121 h 1964"/>
                <a:gd name="T106" fmla="*/ 1105 w 1894"/>
                <a:gd name="T107" fmla="*/ 87 h 1964"/>
                <a:gd name="T108" fmla="*/ 1152 w 1894"/>
                <a:gd name="T109" fmla="*/ 83 h 1964"/>
                <a:gd name="T110" fmla="*/ 1198 w 1894"/>
                <a:gd name="T111" fmla="*/ 111 h 1964"/>
                <a:gd name="T112" fmla="*/ 1563 w 1894"/>
                <a:gd name="T113" fmla="*/ 233 h 1964"/>
                <a:gd name="T114" fmla="*/ 1537 w 1894"/>
                <a:gd name="T115" fmla="*/ 333 h 1964"/>
                <a:gd name="T116" fmla="*/ 1420 w 1894"/>
                <a:gd name="T117" fmla="*/ 168 h 1964"/>
                <a:gd name="T118" fmla="*/ 1503 w 1894"/>
                <a:gd name="T119" fmla="*/ 63 h 1964"/>
                <a:gd name="T120" fmla="*/ 1501 w 1894"/>
                <a:gd name="T121" fmla="*/ 132 h 1964"/>
                <a:gd name="T122" fmla="*/ 1718 w 1894"/>
                <a:gd name="T123" fmla="*/ 83 h 1964"/>
                <a:gd name="T124" fmla="*/ 1676 w 1894"/>
                <a:gd name="T125" fmla="*/ 102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94" h="1964">
                  <a:moveTo>
                    <a:pt x="383" y="0"/>
                  </a:moveTo>
                  <a:cubicBezTo>
                    <a:pt x="380" y="1"/>
                    <a:pt x="377" y="3"/>
                    <a:pt x="374" y="2"/>
                  </a:cubicBezTo>
                  <a:cubicBezTo>
                    <a:pt x="372" y="1"/>
                    <a:pt x="371" y="1"/>
                    <a:pt x="369" y="1"/>
                  </a:cubicBezTo>
                  <a:cubicBezTo>
                    <a:pt x="368" y="1"/>
                    <a:pt x="366" y="1"/>
                    <a:pt x="364" y="0"/>
                  </a:cubicBezTo>
                  <a:cubicBezTo>
                    <a:pt x="364" y="0"/>
                    <a:pt x="363" y="0"/>
                    <a:pt x="362" y="0"/>
                  </a:cubicBezTo>
                  <a:cubicBezTo>
                    <a:pt x="346" y="0"/>
                    <a:pt x="346" y="0"/>
                    <a:pt x="346" y="0"/>
                  </a:cubicBezTo>
                  <a:cubicBezTo>
                    <a:pt x="346" y="0"/>
                    <a:pt x="346" y="0"/>
                    <a:pt x="346" y="1"/>
                  </a:cubicBezTo>
                  <a:cubicBezTo>
                    <a:pt x="347" y="2"/>
                    <a:pt x="347" y="3"/>
                    <a:pt x="348" y="4"/>
                  </a:cubicBezTo>
                  <a:cubicBezTo>
                    <a:pt x="349" y="5"/>
                    <a:pt x="349" y="6"/>
                    <a:pt x="350" y="8"/>
                  </a:cubicBezTo>
                  <a:cubicBezTo>
                    <a:pt x="350" y="10"/>
                    <a:pt x="350" y="11"/>
                    <a:pt x="350" y="13"/>
                  </a:cubicBezTo>
                  <a:cubicBezTo>
                    <a:pt x="350" y="14"/>
                    <a:pt x="349" y="15"/>
                    <a:pt x="350" y="15"/>
                  </a:cubicBezTo>
                  <a:cubicBezTo>
                    <a:pt x="350" y="16"/>
                    <a:pt x="350" y="16"/>
                    <a:pt x="351" y="17"/>
                  </a:cubicBezTo>
                  <a:cubicBezTo>
                    <a:pt x="352" y="18"/>
                    <a:pt x="352" y="20"/>
                    <a:pt x="350" y="19"/>
                  </a:cubicBezTo>
                  <a:cubicBezTo>
                    <a:pt x="350" y="19"/>
                    <a:pt x="349" y="19"/>
                    <a:pt x="348" y="19"/>
                  </a:cubicBezTo>
                  <a:cubicBezTo>
                    <a:pt x="347" y="19"/>
                    <a:pt x="347" y="19"/>
                    <a:pt x="346" y="19"/>
                  </a:cubicBezTo>
                  <a:cubicBezTo>
                    <a:pt x="345" y="18"/>
                    <a:pt x="342" y="16"/>
                    <a:pt x="340" y="18"/>
                  </a:cubicBezTo>
                  <a:cubicBezTo>
                    <a:pt x="340" y="19"/>
                    <a:pt x="340" y="20"/>
                    <a:pt x="340" y="20"/>
                  </a:cubicBezTo>
                  <a:cubicBezTo>
                    <a:pt x="338" y="21"/>
                    <a:pt x="337" y="20"/>
                    <a:pt x="335" y="20"/>
                  </a:cubicBezTo>
                  <a:cubicBezTo>
                    <a:pt x="335" y="20"/>
                    <a:pt x="334" y="20"/>
                    <a:pt x="333" y="21"/>
                  </a:cubicBezTo>
                  <a:cubicBezTo>
                    <a:pt x="333" y="21"/>
                    <a:pt x="332" y="21"/>
                    <a:pt x="331" y="21"/>
                  </a:cubicBezTo>
                  <a:cubicBezTo>
                    <a:pt x="330" y="21"/>
                    <a:pt x="330" y="22"/>
                    <a:pt x="329" y="22"/>
                  </a:cubicBezTo>
                  <a:cubicBezTo>
                    <a:pt x="329" y="23"/>
                    <a:pt x="328" y="22"/>
                    <a:pt x="327" y="22"/>
                  </a:cubicBezTo>
                  <a:cubicBezTo>
                    <a:pt x="325" y="22"/>
                    <a:pt x="324" y="24"/>
                    <a:pt x="323" y="22"/>
                  </a:cubicBezTo>
                  <a:cubicBezTo>
                    <a:pt x="322" y="21"/>
                    <a:pt x="322" y="19"/>
                    <a:pt x="321" y="18"/>
                  </a:cubicBezTo>
                  <a:cubicBezTo>
                    <a:pt x="320" y="17"/>
                    <a:pt x="318" y="17"/>
                    <a:pt x="317" y="16"/>
                  </a:cubicBezTo>
                  <a:cubicBezTo>
                    <a:pt x="316" y="15"/>
                    <a:pt x="316" y="13"/>
                    <a:pt x="314" y="13"/>
                  </a:cubicBezTo>
                  <a:cubicBezTo>
                    <a:pt x="313" y="13"/>
                    <a:pt x="312" y="15"/>
                    <a:pt x="311" y="16"/>
                  </a:cubicBezTo>
                  <a:cubicBezTo>
                    <a:pt x="310" y="16"/>
                    <a:pt x="309" y="16"/>
                    <a:pt x="308" y="16"/>
                  </a:cubicBezTo>
                  <a:cubicBezTo>
                    <a:pt x="308" y="16"/>
                    <a:pt x="307" y="16"/>
                    <a:pt x="306" y="17"/>
                  </a:cubicBezTo>
                  <a:cubicBezTo>
                    <a:pt x="306" y="17"/>
                    <a:pt x="305" y="17"/>
                    <a:pt x="304" y="18"/>
                  </a:cubicBezTo>
                  <a:cubicBezTo>
                    <a:pt x="303" y="18"/>
                    <a:pt x="303" y="19"/>
                    <a:pt x="302" y="19"/>
                  </a:cubicBezTo>
                  <a:cubicBezTo>
                    <a:pt x="301" y="19"/>
                    <a:pt x="299" y="20"/>
                    <a:pt x="297" y="19"/>
                  </a:cubicBezTo>
                  <a:cubicBezTo>
                    <a:pt x="294" y="19"/>
                    <a:pt x="291" y="20"/>
                    <a:pt x="289" y="22"/>
                  </a:cubicBezTo>
                  <a:cubicBezTo>
                    <a:pt x="287" y="22"/>
                    <a:pt x="286" y="22"/>
                    <a:pt x="284" y="22"/>
                  </a:cubicBezTo>
                  <a:cubicBezTo>
                    <a:pt x="283" y="23"/>
                    <a:pt x="281" y="23"/>
                    <a:pt x="279" y="24"/>
                  </a:cubicBezTo>
                  <a:cubicBezTo>
                    <a:pt x="277" y="24"/>
                    <a:pt x="279" y="25"/>
                    <a:pt x="279" y="27"/>
                  </a:cubicBezTo>
                  <a:cubicBezTo>
                    <a:pt x="279" y="27"/>
                    <a:pt x="278" y="28"/>
                    <a:pt x="279" y="28"/>
                  </a:cubicBezTo>
                  <a:cubicBezTo>
                    <a:pt x="280" y="29"/>
                    <a:pt x="281" y="28"/>
                    <a:pt x="282" y="28"/>
                  </a:cubicBezTo>
                  <a:cubicBezTo>
                    <a:pt x="283" y="28"/>
                    <a:pt x="283" y="29"/>
                    <a:pt x="284" y="28"/>
                  </a:cubicBezTo>
                  <a:cubicBezTo>
                    <a:pt x="285" y="28"/>
                    <a:pt x="285" y="27"/>
                    <a:pt x="286" y="27"/>
                  </a:cubicBezTo>
                  <a:cubicBezTo>
                    <a:pt x="286" y="27"/>
                    <a:pt x="287" y="28"/>
                    <a:pt x="287" y="28"/>
                  </a:cubicBezTo>
                  <a:cubicBezTo>
                    <a:pt x="287" y="29"/>
                    <a:pt x="288" y="29"/>
                    <a:pt x="288" y="29"/>
                  </a:cubicBezTo>
                  <a:cubicBezTo>
                    <a:pt x="287" y="30"/>
                    <a:pt x="286" y="30"/>
                    <a:pt x="286" y="30"/>
                  </a:cubicBezTo>
                  <a:cubicBezTo>
                    <a:pt x="285" y="30"/>
                    <a:pt x="285" y="29"/>
                    <a:pt x="284" y="29"/>
                  </a:cubicBezTo>
                  <a:cubicBezTo>
                    <a:pt x="283" y="29"/>
                    <a:pt x="282" y="30"/>
                    <a:pt x="282" y="30"/>
                  </a:cubicBezTo>
                  <a:cubicBezTo>
                    <a:pt x="282" y="31"/>
                    <a:pt x="283" y="31"/>
                    <a:pt x="283" y="31"/>
                  </a:cubicBezTo>
                  <a:cubicBezTo>
                    <a:pt x="283" y="32"/>
                    <a:pt x="283" y="32"/>
                    <a:pt x="283" y="33"/>
                  </a:cubicBezTo>
                  <a:cubicBezTo>
                    <a:pt x="283" y="34"/>
                    <a:pt x="283" y="34"/>
                    <a:pt x="284" y="33"/>
                  </a:cubicBezTo>
                  <a:cubicBezTo>
                    <a:pt x="285" y="32"/>
                    <a:pt x="286" y="30"/>
                    <a:pt x="287" y="32"/>
                  </a:cubicBezTo>
                  <a:cubicBezTo>
                    <a:pt x="288" y="33"/>
                    <a:pt x="288" y="35"/>
                    <a:pt x="286" y="35"/>
                  </a:cubicBezTo>
                  <a:cubicBezTo>
                    <a:pt x="285" y="35"/>
                    <a:pt x="285" y="34"/>
                    <a:pt x="284" y="35"/>
                  </a:cubicBezTo>
                  <a:cubicBezTo>
                    <a:pt x="283" y="35"/>
                    <a:pt x="283" y="35"/>
                    <a:pt x="282" y="35"/>
                  </a:cubicBezTo>
                  <a:cubicBezTo>
                    <a:pt x="281" y="35"/>
                    <a:pt x="280" y="35"/>
                    <a:pt x="279" y="36"/>
                  </a:cubicBezTo>
                  <a:cubicBezTo>
                    <a:pt x="279" y="37"/>
                    <a:pt x="280" y="37"/>
                    <a:pt x="281" y="37"/>
                  </a:cubicBezTo>
                  <a:cubicBezTo>
                    <a:pt x="282" y="38"/>
                    <a:pt x="283" y="39"/>
                    <a:pt x="284" y="40"/>
                  </a:cubicBezTo>
                  <a:cubicBezTo>
                    <a:pt x="285" y="40"/>
                    <a:pt x="286" y="41"/>
                    <a:pt x="287" y="42"/>
                  </a:cubicBezTo>
                  <a:cubicBezTo>
                    <a:pt x="288" y="43"/>
                    <a:pt x="288" y="43"/>
                    <a:pt x="289" y="43"/>
                  </a:cubicBezTo>
                  <a:cubicBezTo>
                    <a:pt x="289" y="43"/>
                    <a:pt x="290" y="42"/>
                    <a:pt x="290" y="42"/>
                  </a:cubicBezTo>
                  <a:cubicBezTo>
                    <a:pt x="291" y="40"/>
                    <a:pt x="292" y="40"/>
                    <a:pt x="294" y="41"/>
                  </a:cubicBezTo>
                  <a:cubicBezTo>
                    <a:pt x="296" y="41"/>
                    <a:pt x="297" y="41"/>
                    <a:pt x="299" y="41"/>
                  </a:cubicBezTo>
                  <a:cubicBezTo>
                    <a:pt x="300" y="41"/>
                    <a:pt x="300" y="41"/>
                    <a:pt x="301" y="42"/>
                  </a:cubicBezTo>
                  <a:cubicBezTo>
                    <a:pt x="301" y="42"/>
                    <a:pt x="302" y="42"/>
                    <a:pt x="303" y="42"/>
                  </a:cubicBezTo>
                  <a:cubicBezTo>
                    <a:pt x="305" y="43"/>
                    <a:pt x="305" y="44"/>
                    <a:pt x="307" y="45"/>
                  </a:cubicBezTo>
                  <a:cubicBezTo>
                    <a:pt x="308" y="46"/>
                    <a:pt x="310" y="46"/>
                    <a:pt x="311" y="47"/>
                  </a:cubicBezTo>
                  <a:cubicBezTo>
                    <a:pt x="312" y="48"/>
                    <a:pt x="313" y="49"/>
                    <a:pt x="313" y="51"/>
                  </a:cubicBezTo>
                  <a:cubicBezTo>
                    <a:pt x="314" y="53"/>
                    <a:pt x="315" y="50"/>
                    <a:pt x="316" y="49"/>
                  </a:cubicBezTo>
                  <a:cubicBezTo>
                    <a:pt x="317" y="49"/>
                    <a:pt x="318" y="49"/>
                    <a:pt x="318" y="49"/>
                  </a:cubicBezTo>
                  <a:cubicBezTo>
                    <a:pt x="319" y="48"/>
                    <a:pt x="320" y="48"/>
                    <a:pt x="320" y="49"/>
                  </a:cubicBezTo>
                  <a:cubicBezTo>
                    <a:pt x="322" y="49"/>
                    <a:pt x="322" y="50"/>
                    <a:pt x="324" y="50"/>
                  </a:cubicBezTo>
                  <a:cubicBezTo>
                    <a:pt x="325" y="51"/>
                    <a:pt x="326" y="51"/>
                    <a:pt x="328" y="52"/>
                  </a:cubicBezTo>
                  <a:cubicBezTo>
                    <a:pt x="329" y="53"/>
                    <a:pt x="327" y="55"/>
                    <a:pt x="328" y="56"/>
                  </a:cubicBezTo>
                  <a:cubicBezTo>
                    <a:pt x="328" y="56"/>
                    <a:pt x="329" y="57"/>
                    <a:pt x="329" y="57"/>
                  </a:cubicBezTo>
                  <a:cubicBezTo>
                    <a:pt x="331" y="59"/>
                    <a:pt x="333" y="57"/>
                    <a:pt x="335" y="58"/>
                  </a:cubicBezTo>
                  <a:cubicBezTo>
                    <a:pt x="337" y="60"/>
                    <a:pt x="333" y="60"/>
                    <a:pt x="334" y="62"/>
                  </a:cubicBezTo>
                  <a:cubicBezTo>
                    <a:pt x="334" y="62"/>
                    <a:pt x="335" y="62"/>
                    <a:pt x="335" y="62"/>
                  </a:cubicBezTo>
                  <a:cubicBezTo>
                    <a:pt x="335" y="62"/>
                    <a:pt x="335" y="63"/>
                    <a:pt x="336" y="63"/>
                  </a:cubicBezTo>
                  <a:cubicBezTo>
                    <a:pt x="336" y="63"/>
                    <a:pt x="337" y="63"/>
                    <a:pt x="338" y="63"/>
                  </a:cubicBezTo>
                  <a:cubicBezTo>
                    <a:pt x="339" y="64"/>
                    <a:pt x="339" y="64"/>
                    <a:pt x="339" y="65"/>
                  </a:cubicBezTo>
                  <a:cubicBezTo>
                    <a:pt x="338" y="65"/>
                    <a:pt x="338" y="66"/>
                    <a:pt x="338" y="66"/>
                  </a:cubicBezTo>
                  <a:cubicBezTo>
                    <a:pt x="338" y="66"/>
                    <a:pt x="338" y="67"/>
                    <a:pt x="338" y="67"/>
                  </a:cubicBezTo>
                  <a:cubicBezTo>
                    <a:pt x="337" y="68"/>
                    <a:pt x="335" y="68"/>
                    <a:pt x="336" y="70"/>
                  </a:cubicBezTo>
                  <a:cubicBezTo>
                    <a:pt x="337" y="70"/>
                    <a:pt x="337" y="71"/>
                    <a:pt x="338" y="71"/>
                  </a:cubicBezTo>
                  <a:cubicBezTo>
                    <a:pt x="338" y="72"/>
                    <a:pt x="338" y="73"/>
                    <a:pt x="339" y="73"/>
                  </a:cubicBezTo>
                  <a:cubicBezTo>
                    <a:pt x="340" y="74"/>
                    <a:pt x="341" y="74"/>
                    <a:pt x="342" y="76"/>
                  </a:cubicBezTo>
                  <a:cubicBezTo>
                    <a:pt x="342" y="77"/>
                    <a:pt x="342" y="79"/>
                    <a:pt x="344" y="80"/>
                  </a:cubicBezTo>
                  <a:cubicBezTo>
                    <a:pt x="345" y="80"/>
                    <a:pt x="346" y="80"/>
                    <a:pt x="346" y="81"/>
                  </a:cubicBezTo>
                  <a:cubicBezTo>
                    <a:pt x="347" y="81"/>
                    <a:pt x="348" y="82"/>
                    <a:pt x="349" y="82"/>
                  </a:cubicBezTo>
                  <a:cubicBezTo>
                    <a:pt x="349" y="82"/>
                    <a:pt x="350" y="82"/>
                    <a:pt x="351" y="82"/>
                  </a:cubicBezTo>
                  <a:cubicBezTo>
                    <a:pt x="352" y="82"/>
                    <a:pt x="352" y="83"/>
                    <a:pt x="353" y="83"/>
                  </a:cubicBezTo>
                  <a:cubicBezTo>
                    <a:pt x="354" y="84"/>
                    <a:pt x="356" y="83"/>
                    <a:pt x="357" y="84"/>
                  </a:cubicBezTo>
                  <a:cubicBezTo>
                    <a:pt x="358" y="85"/>
                    <a:pt x="358" y="85"/>
                    <a:pt x="357" y="86"/>
                  </a:cubicBezTo>
                  <a:cubicBezTo>
                    <a:pt x="357" y="87"/>
                    <a:pt x="357" y="87"/>
                    <a:pt x="357" y="88"/>
                  </a:cubicBezTo>
                  <a:cubicBezTo>
                    <a:pt x="357" y="89"/>
                    <a:pt x="357" y="89"/>
                    <a:pt x="357" y="90"/>
                  </a:cubicBezTo>
                  <a:cubicBezTo>
                    <a:pt x="357" y="91"/>
                    <a:pt x="357" y="91"/>
                    <a:pt x="358" y="92"/>
                  </a:cubicBezTo>
                  <a:cubicBezTo>
                    <a:pt x="358" y="93"/>
                    <a:pt x="358" y="97"/>
                    <a:pt x="358" y="98"/>
                  </a:cubicBezTo>
                  <a:cubicBezTo>
                    <a:pt x="356" y="97"/>
                    <a:pt x="358" y="95"/>
                    <a:pt x="357" y="94"/>
                  </a:cubicBezTo>
                  <a:cubicBezTo>
                    <a:pt x="356" y="93"/>
                    <a:pt x="355" y="93"/>
                    <a:pt x="355" y="93"/>
                  </a:cubicBezTo>
                  <a:cubicBezTo>
                    <a:pt x="354" y="93"/>
                    <a:pt x="354" y="92"/>
                    <a:pt x="353" y="92"/>
                  </a:cubicBezTo>
                  <a:cubicBezTo>
                    <a:pt x="353" y="91"/>
                    <a:pt x="352" y="91"/>
                    <a:pt x="352" y="92"/>
                  </a:cubicBezTo>
                  <a:cubicBezTo>
                    <a:pt x="352" y="93"/>
                    <a:pt x="353" y="93"/>
                    <a:pt x="354" y="93"/>
                  </a:cubicBezTo>
                  <a:cubicBezTo>
                    <a:pt x="355" y="94"/>
                    <a:pt x="355" y="96"/>
                    <a:pt x="355" y="97"/>
                  </a:cubicBezTo>
                  <a:cubicBezTo>
                    <a:pt x="356" y="98"/>
                    <a:pt x="355" y="99"/>
                    <a:pt x="356" y="101"/>
                  </a:cubicBezTo>
                  <a:cubicBezTo>
                    <a:pt x="356" y="102"/>
                    <a:pt x="357" y="103"/>
                    <a:pt x="358" y="103"/>
                  </a:cubicBezTo>
                  <a:cubicBezTo>
                    <a:pt x="359" y="105"/>
                    <a:pt x="358" y="106"/>
                    <a:pt x="357" y="108"/>
                  </a:cubicBezTo>
                  <a:cubicBezTo>
                    <a:pt x="357" y="109"/>
                    <a:pt x="357" y="111"/>
                    <a:pt x="357" y="112"/>
                  </a:cubicBezTo>
                  <a:cubicBezTo>
                    <a:pt x="358" y="114"/>
                    <a:pt x="357" y="116"/>
                    <a:pt x="358" y="117"/>
                  </a:cubicBezTo>
                  <a:cubicBezTo>
                    <a:pt x="358" y="119"/>
                    <a:pt x="358" y="120"/>
                    <a:pt x="358" y="122"/>
                  </a:cubicBezTo>
                  <a:cubicBezTo>
                    <a:pt x="358" y="124"/>
                    <a:pt x="357" y="125"/>
                    <a:pt x="358" y="126"/>
                  </a:cubicBezTo>
                  <a:cubicBezTo>
                    <a:pt x="359" y="126"/>
                    <a:pt x="359" y="126"/>
                    <a:pt x="359" y="127"/>
                  </a:cubicBezTo>
                  <a:cubicBezTo>
                    <a:pt x="359" y="128"/>
                    <a:pt x="360" y="129"/>
                    <a:pt x="359" y="129"/>
                  </a:cubicBezTo>
                  <a:cubicBezTo>
                    <a:pt x="359" y="130"/>
                    <a:pt x="358" y="130"/>
                    <a:pt x="358" y="131"/>
                  </a:cubicBezTo>
                  <a:cubicBezTo>
                    <a:pt x="355" y="133"/>
                    <a:pt x="354" y="137"/>
                    <a:pt x="354" y="140"/>
                  </a:cubicBezTo>
                  <a:cubicBezTo>
                    <a:pt x="354" y="141"/>
                    <a:pt x="353" y="142"/>
                    <a:pt x="353" y="144"/>
                  </a:cubicBezTo>
                  <a:cubicBezTo>
                    <a:pt x="353" y="145"/>
                    <a:pt x="353" y="146"/>
                    <a:pt x="353" y="147"/>
                  </a:cubicBezTo>
                  <a:cubicBezTo>
                    <a:pt x="353" y="148"/>
                    <a:pt x="352" y="148"/>
                    <a:pt x="352" y="149"/>
                  </a:cubicBezTo>
                  <a:cubicBezTo>
                    <a:pt x="351" y="150"/>
                    <a:pt x="352" y="150"/>
                    <a:pt x="352" y="151"/>
                  </a:cubicBezTo>
                  <a:cubicBezTo>
                    <a:pt x="352" y="152"/>
                    <a:pt x="352" y="154"/>
                    <a:pt x="351" y="156"/>
                  </a:cubicBezTo>
                  <a:cubicBezTo>
                    <a:pt x="350" y="157"/>
                    <a:pt x="349" y="158"/>
                    <a:pt x="348" y="160"/>
                  </a:cubicBezTo>
                  <a:cubicBezTo>
                    <a:pt x="347" y="161"/>
                    <a:pt x="346" y="162"/>
                    <a:pt x="345" y="163"/>
                  </a:cubicBezTo>
                  <a:cubicBezTo>
                    <a:pt x="342" y="165"/>
                    <a:pt x="338" y="163"/>
                    <a:pt x="335" y="164"/>
                  </a:cubicBezTo>
                  <a:cubicBezTo>
                    <a:pt x="334" y="165"/>
                    <a:pt x="332" y="165"/>
                    <a:pt x="330" y="165"/>
                  </a:cubicBezTo>
                  <a:cubicBezTo>
                    <a:pt x="329" y="165"/>
                    <a:pt x="327" y="164"/>
                    <a:pt x="326" y="163"/>
                  </a:cubicBezTo>
                  <a:cubicBezTo>
                    <a:pt x="325" y="162"/>
                    <a:pt x="323" y="162"/>
                    <a:pt x="322" y="162"/>
                  </a:cubicBezTo>
                  <a:cubicBezTo>
                    <a:pt x="320" y="162"/>
                    <a:pt x="319" y="162"/>
                    <a:pt x="317" y="162"/>
                  </a:cubicBezTo>
                  <a:cubicBezTo>
                    <a:pt x="316" y="163"/>
                    <a:pt x="315" y="164"/>
                    <a:pt x="313" y="163"/>
                  </a:cubicBezTo>
                  <a:cubicBezTo>
                    <a:pt x="312" y="163"/>
                    <a:pt x="312" y="163"/>
                    <a:pt x="311" y="162"/>
                  </a:cubicBezTo>
                  <a:cubicBezTo>
                    <a:pt x="311" y="162"/>
                    <a:pt x="310" y="162"/>
                    <a:pt x="309" y="161"/>
                  </a:cubicBezTo>
                  <a:cubicBezTo>
                    <a:pt x="308" y="161"/>
                    <a:pt x="307" y="160"/>
                    <a:pt x="305" y="160"/>
                  </a:cubicBezTo>
                  <a:cubicBezTo>
                    <a:pt x="302" y="159"/>
                    <a:pt x="299" y="159"/>
                    <a:pt x="296" y="160"/>
                  </a:cubicBezTo>
                  <a:cubicBezTo>
                    <a:pt x="294" y="161"/>
                    <a:pt x="293" y="161"/>
                    <a:pt x="291" y="162"/>
                  </a:cubicBezTo>
                  <a:cubicBezTo>
                    <a:pt x="289" y="162"/>
                    <a:pt x="288" y="162"/>
                    <a:pt x="286" y="162"/>
                  </a:cubicBezTo>
                  <a:cubicBezTo>
                    <a:pt x="283" y="162"/>
                    <a:pt x="280" y="162"/>
                    <a:pt x="277" y="161"/>
                  </a:cubicBezTo>
                  <a:cubicBezTo>
                    <a:pt x="275" y="161"/>
                    <a:pt x="273" y="160"/>
                    <a:pt x="271" y="160"/>
                  </a:cubicBezTo>
                  <a:cubicBezTo>
                    <a:pt x="269" y="159"/>
                    <a:pt x="267" y="159"/>
                    <a:pt x="265" y="159"/>
                  </a:cubicBezTo>
                  <a:cubicBezTo>
                    <a:pt x="264" y="159"/>
                    <a:pt x="263" y="158"/>
                    <a:pt x="261" y="158"/>
                  </a:cubicBezTo>
                  <a:cubicBezTo>
                    <a:pt x="260" y="158"/>
                    <a:pt x="259" y="158"/>
                    <a:pt x="259" y="158"/>
                  </a:cubicBezTo>
                  <a:cubicBezTo>
                    <a:pt x="258" y="158"/>
                    <a:pt x="257" y="157"/>
                    <a:pt x="257" y="157"/>
                  </a:cubicBezTo>
                  <a:cubicBezTo>
                    <a:pt x="255" y="156"/>
                    <a:pt x="254" y="156"/>
                    <a:pt x="252" y="156"/>
                  </a:cubicBezTo>
                  <a:cubicBezTo>
                    <a:pt x="250" y="156"/>
                    <a:pt x="249" y="156"/>
                    <a:pt x="247" y="156"/>
                  </a:cubicBezTo>
                  <a:cubicBezTo>
                    <a:pt x="245" y="156"/>
                    <a:pt x="244" y="157"/>
                    <a:pt x="242" y="158"/>
                  </a:cubicBezTo>
                  <a:cubicBezTo>
                    <a:pt x="241" y="159"/>
                    <a:pt x="240" y="158"/>
                    <a:pt x="238" y="158"/>
                  </a:cubicBezTo>
                  <a:cubicBezTo>
                    <a:pt x="236" y="159"/>
                    <a:pt x="235" y="159"/>
                    <a:pt x="233" y="160"/>
                  </a:cubicBezTo>
                  <a:cubicBezTo>
                    <a:pt x="232" y="160"/>
                    <a:pt x="230" y="161"/>
                    <a:pt x="229" y="160"/>
                  </a:cubicBezTo>
                  <a:cubicBezTo>
                    <a:pt x="228" y="160"/>
                    <a:pt x="227" y="160"/>
                    <a:pt x="227" y="160"/>
                  </a:cubicBezTo>
                  <a:cubicBezTo>
                    <a:pt x="226" y="159"/>
                    <a:pt x="226" y="158"/>
                    <a:pt x="226" y="158"/>
                  </a:cubicBezTo>
                  <a:cubicBezTo>
                    <a:pt x="224" y="157"/>
                    <a:pt x="223" y="158"/>
                    <a:pt x="222" y="156"/>
                  </a:cubicBezTo>
                  <a:cubicBezTo>
                    <a:pt x="221" y="155"/>
                    <a:pt x="220" y="155"/>
                    <a:pt x="219" y="154"/>
                  </a:cubicBezTo>
                  <a:cubicBezTo>
                    <a:pt x="217" y="154"/>
                    <a:pt x="216" y="153"/>
                    <a:pt x="214" y="154"/>
                  </a:cubicBezTo>
                  <a:cubicBezTo>
                    <a:pt x="214" y="154"/>
                    <a:pt x="211" y="156"/>
                    <a:pt x="211" y="155"/>
                  </a:cubicBezTo>
                  <a:cubicBezTo>
                    <a:pt x="210" y="155"/>
                    <a:pt x="212" y="151"/>
                    <a:pt x="210" y="153"/>
                  </a:cubicBezTo>
                  <a:cubicBezTo>
                    <a:pt x="209" y="153"/>
                    <a:pt x="209" y="154"/>
                    <a:pt x="208" y="154"/>
                  </a:cubicBezTo>
                  <a:cubicBezTo>
                    <a:pt x="207" y="155"/>
                    <a:pt x="207" y="155"/>
                    <a:pt x="206" y="155"/>
                  </a:cubicBezTo>
                  <a:cubicBezTo>
                    <a:pt x="205" y="156"/>
                    <a:pt x="205" y="157"/>
                    <a:pt x="204" y="157"/>
                  </a:cubicBezTo>
                  <a:cubicBezTo>
                    <a:pt x="203" y="158"/>
                    <a:pt x="201" y="158"/>
                    <a:pt x="201" y="159"/>
                  </a:cubicBezTo>
                  <a:cubicBezTo>
                    <a:pt x="201" y="159"/>
                    <a:pt x="202" y="160"/>
                    <a:pt x="203" y="160"/>
                  </a:cubicBezTo>
                  <a:cubicBezTo>
                    <a:pt x="203" y="161"/>
                    <a:pt x="204" y="160"/>
                    <a:pt x="204" y="161"/>
                  </a:cubicBezTo>
                  <a:cubicBezTo>
                    <a:pt x="204" y="163"/>
                    <a:pt x="203" y="163"/>
                    <a:pt x="202" y="163"/>
                  </a:cubicBezTo>
                  <a:cubicBezTo>
                    <a:pt x="201" y="162"/>
                    <a:pt x="200" y="162"/>
                    <a:pt x="198" y="163"/>
                  </a:cubicBezTo>
                  <a:cubicBezTo>
                    <a:pt x="198" y="164"/>
                    <a:pt x="197" y="164"/>
                    <a:pt x="196" y="164"/>
                  </a:cubicBezTo>
                  <a:cubicBezTo>
                    <a:pt x="196" y="164"/>
                    <a:pt x="195" y="165"/>
                    <a:pt x="194" y="165"/>
                  </a:cubicBezTo>
                  <a:cubicBezTo>
                    <a:pt x="192" y="166"/>
                    <a:pt x="189" y="164"/>
                    <a:pt x="186" y="166"/>
                  </a:cubicBezTo>
                  <a:cubicBezTo>
                    <a:pt x="186" y="166"/>
                    <a:pt x="186" y="167"/>
                    <a:pt x="185" y="168"/>
                  </a:cubicBezTo>
                  <a:cubicBezTo>
                    <a:pt x="184" y="169"/>
                    <a:pt x="183" y="168"/>
                    <a:pt x="182" y="170"/>
                  </a:cubicBezTo>
                  <a:cubicBezTo>
                    <a:pt x="181" y="170"/>
                    <a:pt x="181" y="171"/>
                    <a:pt x="181" y="172"/>
                  </a:cubicBezTo>
                  <a:cubicBezTo>
                    <a:pt x="181" y="172"/>
                    <a:pt x="180" y="173"/>
                    <a:pt x="180" y="174"/>
                  </a:cubicBezTo>
                  <a:cubicBezTo>
                    <a:pt x="180" y="175"/>
                    <a:pt x="180" y="177"/>
                    <a:pt x="181" y="178"/>
                  </a:cubicBezTo>
                  <a:cubicBezTo>
                    <a:pt x="183" y="178"/>
                    <a:pt x="183" y="178"/>
                    <a:pt x="184" y="180"/>
                  </a:cubicBezTo>
                  <a:cubicBezTo>
                    <a:pt x="185" y="180"/>
                    <a:pt x="185" y="182"/>
                    <a:pt x="185" y="183"/>
                  </a:cubicBezTo>
                  <a:cubicBezTo>
                    <a:pt x="185" y="184"/>
                    <a:pt x="184" y="185"/>
                    <a:pt x="186" y="185"/>
                  </a:cubicBezTo>
                  <a:cubicBezTo>
                    <a:pt x="187" y="185"/>
                    <a:pt x="188" y="184"/>
                    <a:pt x="189" y="183"/>
                  </a:cubicBezTo>
                  <a:cubicBezTo>
                    <a:pt x="190" y="183"/>
                    <a:pt x="190" y="182"/>
                    <a:pt x="191" y="183"/>
                  </a:cubicBezTo>
                  <a:cubicBezTo>
                    <a:pt x="192" y="184"/>
                    <a:pt x="191" y="184"/>
                    <a:pt x="190" y="185"/>
                  </a:cubicBezTo>
                  <a:cubicBezTo>
                    <a:pt x="190" y="185"/>
                    <a:pt x="190" y="186"/>
                    <a:pt x="189" y="186"/>
                  </a:cubicBezTo>
                  <a:cubicBezTo>
                    <a:pt x="189" y="187"/>
                    <a:pt x="188" y="186"/>
                    <a:pt x="188" y="187"/>
                  </a:cubicBezTo>
                  <a:cubicBezTo>
                    <a:pt x="188" y="188"/>
                    <a:pt x="188" y="188"/>
                    <a:pt x="189" y="188"/>
                  </a:cubicBezTo>
                  <a:cubicBezTo>
                    <a:pt x="189" y="188"/>
                    <a:pt x="188" y="189"/>
                    <a:pt x="189" y="189"/>
                  </a:cubicBezTo>
                  <a:cubicBezTo>
                    <a:pt x="189" y="190"/>
                    <a:pt x="190" y="189"/>
                    <a:pt x="191" y="189"/>
                  </a:cubicBezTo>
                  <a:cubicBezTo>
                    <a:pt x="194" y="190"/>
                    <a:pt x="190" y="191"/>
                    <a:pt x="189" y="191"/>
                  </a:cubicBezTo>
                  <a:cubicBezTo>
                    <a:pt x="189" y="192"/>
                    <a:pt x="190" y="193"/>
                    <a:pt x="190" y="193"/>
                  </a:cubicBezTo>
                  <a:cubicBezTo>
                    <a:pt x="191" y="194"/>
                    <a:pt x="191" y="194"/>
                    <a:pt x="190" y="195"/>
                  </a:cubicBezTo>
                  <a:cubicBezTo>
                    <a:pt x="190" y="195"/>
                    <a:pt x="190" y="196"/>
                    <a:pt x="189" y="197"/>
                  </a:cubicBezTo>
                  <a:cubicBezTo>
                    <a:pt x="189" y="197"/>
                    <a:pt x="189" y="198"/>
                    <a:pt x="189" y="198"/>
                  </a:cubicBezTo>
                  <a:cubicBezTo>
                    <a:pt x="189" y="199"/>
                    <a:pt x="189" y="200"/>
                    <a:pt x="189" y="201"/>
                  </a:cubicBezTo>
                  <a:cubicBezTo>
                    <a:pt x="189" y="203"/>
                    <a:pt x="190" y="201"/>
                    <a:pt x="191" y="201"/>
                  </a:cubicBezTo>
                  <a:cubicBezTo>
                    <a:pt x="191" y="201"/>
                    <a:pt x="191" y="202"/>
                    <a:pt x="191" y="202"/>
                  </a:cubicBezTo>
                  <a:cubicBezTo>
                    <a:pt x="191" y="202"/>
                    <a:pt x="190" y="202"/>
                    <a:pt x="190" y="203"/>
                  </a:cubicBezTo>
                  <a:cubicBezTo>
                    <a:pt x="189" y="204"/>
                    <a:pt x="190" y="204"/>
                    <a:pt x="190" y="205"/>
                  </a:cubicBezTo>
                  <a:cubicBezTo>
                    <a:pt x="190" y="206"/>
                    <a:pt x="189" y="207"/>
                    <a:pt x="190" y="207"/>
                  </a:cubicBezTo>
                  <a:cubicBezTo>
                    <a:pt x="190" y="208"/>
                    <a:pt x="190" y="209"/>
                    <a:pt x="190" y="210"/>
                  </a:cubicBezTo>
                  <a:cubicBezTo>
                    <a:pt x="190" y="210"/>
                    <a:pt x="190" y="211"/>
                    <a:pt x="190" y="212"/>
                  </a:cubicBezTo>
                  <a:cubicBezTo>
                    <a:pt x="190" y="213"/>
                    <a:pt x="191" y="213"/>
                    <a:pt x="191" y="214"/>
                  </a:cubicBezTo>
                  <a:cubicBezTo>
                    <a:pt x="192" y="215"/>
                    <a:pt x="191" y="216"/>
                    <a:pt x="192" y="218"/>
                  </a:cubicBezTo>
                  <a:cubicBezTo>
                    <a:pt x="192" y="219"/>
                    <a:pt x="192" y="220"/>
                    <a:pt x="193" y="221"/>
                  </a:cubicBezTo>
                  <a:cubicBezTo>
                    <a:pt x="193" y="222"/>
                    <a:pt x="194" y="222"/>
                    <a:pt x="194" y="222"/>
                  </a:cubicBezTo>
                  <a:cubicBezTo>
                    <a:pt x="195" y="224"/>
                    <a:pt x="194" y="224"/>
                    <a:pt x="193" y="225"/>
                  </a:cubicBezTo>
                  <a:cubicBezTo>
                    <a:pt x="193" y="227"/>
                    <a:pt x="193" y="228"/>
                    <a:pt x="193" y="229"/>
                  </a:cubicBezTo>
                  <a:cubicBezTo>
                    <a:pt x="192" y="230"/>
                    <a:pt x="192" y="231"/>
                    <a:pt x="192" y="233"/>
                  </a:cubicBezTo>
                  <a:cubicBezTo>
                    <a:pt x="193" y="233"/>
                    <a:pt x="193" y="232"/>
                    <a:pt x="194" y="232"/>
                  </a:cubicBezTo>
                  <a:cubicBezTo>
                    <a:pt x="194" y="232"/>
                    <a:pt x="194" y="233"/>
                    <a:pt x="194" y="233"/>
                  </a:cubicBezTo>
                  <a:cubicBezTo>
                    <a:pt x="193" y="234"/>
                    <a:pt x="193" y="234"/>
                    <a:pt x="192" y="235"/>
                  </a:cubicBezTo>
                  <a:cubicBezTo>
                    <a:pt x="192" y="235"/>
                    <a:pt x="192" y="236"/>
                    <a:pt x="191" y="236"/>
                  </a:cubicBezTo>
                  <a:cubicBezTo>
                    <a:pt x="191" y="237"/>
                    <a:pt x="190" y="239"/>
                    <a:pt x="190" y="240"/>
                  </a:cubicBezTo>
                  <a:cubicBezTo>
                    <a:pt x="189" y="243"/>
                    <a:pt x="190" y="245"/>
                    <a:pt x="189" y="248"/>
                  </a:cubicBezTo>
                  <a:cubicBezTo>
                    <a:pt x="188" y="250"/>
                    <a:pt x="188" y="251"/>
                    <a:pt x="187" y="253"/>
                  </a:cubicBezTo>
                  <a:cubicBezTo>
                    <a:pt x="187" y="255"/>
                    <a:pt x="186" y="256"/>
                    <a:pt x="185" y="258"/>
                  </a:cubicBezTo>
                  <a:cubicBezTo>
                    <a:pt x="185" y="259"/>
                    <a:pt x="185" y="260"/>
                    <a:pt x="184" y="262"/>
                  </a:cubicBezTo>
                  <a:cubicBezTo>
                    <a:pt x="184" y="264"/>
                    <a:pt x="183" y="265"/>
                    <a:pt x="182" y="267"/>
                  </a:cubicBezTo>
                  <a:cubicBezTo>
                    <a:pt x="181" y="268"/>
                    <a:pt x="179" y="268"/>
                    <a:pt x="179" y="270"/>
                  </a:cubicBezTo>
                  <a:cubicBezTo>
                    <a:pt x="178" y="271"/>
                    <a:pt x="179" y="273"/>
                    <a:pt x="178" y="275"/>
                  </a:cubicBezTo>
                  <a:cubicBezTo>
                    <a:pt x="178" y="276"/>
                    <a:pt x="177" y="277"/>
                    <a:pt x="177" y="279"/>
                  </a:cubicBezTo>
                  <a:cubicBezTo>
                    <a:pt x="177" y="280"/>
                    <a:pt x="176" y="282"/>
                    <a:pt x="177" y="284"/>
                  </a:cubicBezTo>
                  <a:cubicBezTo>
                    <a:pt x="177" y="284"/>
                    <a:pt x="178" y="284"/>
                    <a:pt x="179" y="284"/>
                  </a:cubicBezTo>
                  <a:cubicBezTo>
                    <a:pt x="180" y="285"/>
                    <a:pt x="180" y="285"/>
                    <a:pt x="180" y="286"/>
                  </a:cubicBezTo>
                  <a:cubicBezTo>
                    <a:pt x="181" y="286"/>
                    <a:pt x="181" y="287"/>
                    <a:pt x="182" y="287"/>
                  </a:cubicBezTo>
                  <a:cubicBezTo>
                    <a:pt x="182" y="286"/>
                    <a:pt x="182" y="285"/>
                    <a:pt x="182" y="284"/>
                  </a:cubicBezTo>
                  <a:cubicBezTo>
                    <a:pt x="182" y="284"/>
                    <a:pt x="183" y="284"/>
                    <a:pt x="183" y="283"/>
                  </a:cubicBezTo>
                  <a:cubicBezTo>
                    <a:pt x="184" y="283"/>
                    <a:pt x="184" y="282"/>
                    <a:pt x="185" y="282"/>
                  </a:cubicBezTo>
                  <a:cubicBezTo>
                    <a:pt x="185" y="280"/>
                    <a:pt x="186" y="279"/>
                    <a:pt x="187" y="281"/>
                  </a:cubicBezTo>
                  <a:cubicBezTo>
                    <a:pt x="187" y="282"/>
                    <a:pt x="187" y="283"/>
                    <a:pt x="187" y="283"/>
                  </a:cubicBezTo>
                  <a:cubicBezTo>
                    <a:pt x="187" y="284"/>
                    <a:pt x="186" y="284"/>
                    <a:pt x="186" y="285"/>
                  </a:cubicBezTo>
                  <a:cubicBezTo>
                    <a:pt x="185" y="287"/>
                    <a:pt x="184" y="286"/>
                    <a:pt x="182" y="287"/>
                  </a:cubicBezTo>
                  <a:cubicBezTo>
                    <a:pt x="181" y="288"/>
                    <a:pt x="182" y="289"/>
                    <a:pt x="182" y="290"/>
                  </a:cubicBezTo>
                  <a:cubicBezTo>
                    <a:pt x="182" y="291"/>
                    <a:pt x="182" y="292"/>
                    <a:pt x="182" y="292"/>
                  </a:cubicBezTo>
                  <a:cubicBezTo>
                    <a:pt x="183" y="293"/>
                    <a:pt x="183" y="292"/>
                    <a:pt x="184" y="292"/>
                  </a:cubicBezTo>
                  <a:cubicBezTo>
                    <a:pt x="185" y="291"/>
                    <a:pt x="185" y="290"/>
                    <a:pt x="187" y="290"/>
                  </a:cubicBezTo>
                  <a:cubicBezTo>
                    <a:pt x="187" y="290"/>
                    <a:pt x="188" y="290"/>
                    <a:pt x="188" y="290"/>
                  </a:cubicBezTo>
                  <a:cubicBezTo>
                    <a:pt x="190" y="290"/>
                    <a:pt x="190" y="289"/>
                    <a:pt x="191" y="289"/>
                  </a:cubicBezTo>
                  <a:cubicBezTo>
                    <a:pt x="192" y="289"/>
                    <a:pt x="193" y="290"/>
                    <a:pt x="193" y="291"/>
                  </a:cubicBezTo>
                  <a:cubicBezTo>
                    <a:pt x="194" y="293"/>
                    <a:pt x="192" y="292"/>
                    <a:pt x="190" y="291"/>
                  </a:cubicBezTo>
                  <a:cubicBezTo>
                    <a:pt x="190" y="291"/>
                    <a:pt x="189" y="291"/>
                    <a:pt x="189" y="291"/>
                  </a:cubicBezTo>
                  <a:cubicBezTo>
                    <a:pt x="188" y="292"/>
                    <a:pt x="189" y="292"/>
                    <a:pt x="190" y="293"/>
                  </a:cubicBezTo>
                  <a:cubicBezTo>
                    <a:pt x="190" y="293"/>
                    <a:pt x="189" y="294"/>
                    <a:pt x="189" y="295"/>
                  </a:cubicBezTo>
                  <a:cubicBezTo>
                    <a:pt x="190" y="296"/>
                    <a:pt x="190" y="296"/>
                    <a:pt x="190" y="297"/>
                  </a:cubicBezTo>
                  <a:cubicBezTo>
                    <a:pt x="191" y="298"/>
                    <a:pt x="191" y="299"/>
                    <a:pt x="191" y="300"/>
                  </a:cubicBezTo>
                  <a:cubicBezTo>
                    <a:pt x="191" y="300"/>
                    <a:pt x="191" y="301"/>
                    <a:pt x="190" y="301"/>
                  </a:cubicBezTo>
                  <a:cubicBezTo>
                    <a:pt x="190" y="304"/>
                    <a:pt x="190" y="306"/>
                    <a:pt x="191" y="308"/>
                  </a:cubicBezTo>
                  <a:cubicBezTo>
                    <a:pt x="191" y="310"/>
                    <a:pt x="191" y="312"/>
                    <a:pt x="191" y="313"/>
                  </a:cubicBezTo>
                  <a:cubicBezTo>
                    <a:pt x="191" y="315"/>
                    <a:pt x="191" y="316"/>
                    <a:pt x="190" y="318"/>
                  </a:cubicBezTo>
                  <a:cubicBezTo>
                    <a:pt x="189" y="320"/>
                    <a:pt x="189" y="322"/>
                    <a:pt x="188" y="324"/>
                  </a:cubicBezTo>
                  <a:cubicBezTo>
                    <a:pt x="188" y="324"/>
                    <a:pt x="187" y="326"/>
                    <a:pt x="187" y="327"/>
                  </a:cubicBezTo>
                  <a:cubicBezTo>
                    <a:pt x="188" y="327"/>
                    <a:pt x="190" y="326"/>
                    <a:pt x="191" y="326"/>
                  </a:cubicBezTo>
                  <a:cubicBezTo>
                    <a:pt x="192" y="325"/>
                    <a:pt x="193" y="325"/>
                    <a:pt x="195" y="325"/>
                  </a:cubicBezTo>
                  <a:cubicBezTo>
                    <a:pt x="196" y="325"/>
                    <a:pt x="198" y="324"/>
                    <a:pt x="199" y="325"/>
                  </a:cubicBezTo>
                  <a:cubicBezTo>
                    <a:pt x="201" y="325"/>
                    <a:pt x="202" y="325"/>
                    <a:pt x="203" y="325"/>
                  </a:cubicBezTo>
                  <a:cubicBezTo>
                    <a:pt x="204" y="325"/>
                    <a:pt x="205" y="325"/>
                    <a:pt x="205" y="325"/>
                  </a:cubicBezTo>
                  <a:cubicBezTo>
                    <a:pt x="206" y="326"/>
                    <a:pt x="206" y="326"/>
                    <a:pt x="207" y="327"/>
                  </a:cubicBezTo>
                  <a:cubicBezTo>
                    <a:pt x="208" y="327"/>
                    <a:pt x="210" y="327"/>
                    <a:pt x="211" y="327"/>
                  </a:cubicBezTo>
                  <a:cubicBezTo>
                    <a:pt x="212" y="327"/>
                    <a:pt x="213" y="327"/>
                    <a:pt x="214" y="327"/>
                  </a:cubicBezTo>
                  <a:cubicBezTo>
                    <a:pt x="214" y="326"/>
                    <a:pt x="215" y="326"/>
                    <a:pt x="215" y="325"/>
                  </a:cubicBezTo>
                  <a:cubicBezTo>
                    <a:pt x="217" y="324"/>
                    <a:pt x="218" y="325"/>
                    <a:pt x="219" y="324"/>
                  </a:cubicBezTo>
                  <a:cubicBezTo>
                    <a:pt x="220" y="323"/>
                    <a:pt x="221" y="321"/>
                    <a:pt x="222" y="321"/>
                  </a:cubicBezTo>
                  <a:cubicBezTo>
                    <a:pt x="223" y="321"/>
                    <a:pt x="224" y="322"/>
                    <a:pt x="224" y="322"/>
                  </a:cubicBezTo>
                  <a:cubicBezTo>
                    <a:pt x="225" y="322"/>
                    <a:pt x="226" y="322"/>
                    <a:pt x="227" y="322"/>
                  </a:cubicBezTo>
                  <a:cubicBezTo>
                    <a:pt x="227" y="322"/>
                    <a:pt x="228" y="322"/>
                    <a:pt x="229" y="322"/>
                  </a:cubicBezTo>
                  <a:cubicBezTo>
                    <a:pt x="230" y="322"/>
                    <a:pt x="231" y="322"/>
                    <a:pt x="231" y="322"/>
                  </a:cubicBezTo>
                  <a:cubicBezTo>
                    <a:pt x="233" y="322"/>
                    <a:pt x="232" y="324"/>
                    <a:pt x="233" y="325"/>
                  </a:cubicBezTo>
                  <a:cubicBezTo>
                    <a:pt x="234" y="326"/>
                    <a:pt x="236" y="326"/>
                    <a:pt x="237" y="327"/>
                  </a:cubicBezTo>
                  <a:cubicBezTo>
                    <a:pt x="237" y="327"/>
                    <a:pt x="237" y="328"/>
                    <a:pt x="238" y="329"/>
                  </a:cubicBezTo>
                  <a:cubicBezTo>
                    <a:pt x="238" y="329"/>
                    <a:pt x="239" y="329"/>
                    <a:pt x="240" y="330"/>
                  </a:cubicBezTo>
                  <a:cubicBezTo>
                    <a:pt x="240" y="330"/>
                    <a:pt x="241" y="331"/>
                    <a:pt x="241" y="331"/>
                  </a:cubicBezTo>
                  <a:cubicBezTo>
                    <a:pt x="242" y="332"/>
                    <a:pt x="243" y="332"/>
                    <a:pt x="243" y="333"/>
                  </a:cubicBezTo>
                  <a:cubicBezTo>
                    <a:pt x="244" y="334"/>
                    <a:pt x="243" y="334"/>
                    <a:pt x="242" y="334"/>
                  </a:cubicBezTo>
                  <a:cubicBezTo>
                    <a:pt x="241" y="335"/>
                    <a:pt x="242" y="335"/>
                    <a:pt x="243" y="336"/>
                  </a:cubicBezTo>
                  <a:cubicBezTo>
                    <a:pt x="243" y="336"/>
                    <a:pt x="243" y="337"/>
                    <a:pt x="244" y="338"/>
                  </a:cubicBezTo>
                  <a:cubicBezTo>
                    <a:pt x="244" y="338"/>
                    <a:pt x="244" y="339"/>
                    <a:pt x="245" y="339"/>
                  </a:cubicBezTo>
                  <a:cubicBezTo>
                    <a:pt x="246" y="340"/>
                    <a:pt x="246" y="340"/>
                    <a:pt x="246" y="341"/>
                  </a:cubicBezTo>
                  <a:cubicBezTo>
                    <a:pt x="247" y="342"/>
                    <a:pt x="248" y="342"/>
                    <a:pt x="248" y="343"/>
                  </a:cubicBezTo>
                  <a:cubicBezTo>
                    <a:pt x="248" y="343"/>
                    <a:pt x="249" y="344"/>
                    <a:pt x="249" y="345"/>
                  </a:cubicBezTo>
                  <a:cubicBezTo>
                    <a:pt x="250" y="347"/>
                    <a:pt x="251" y="347"/>
                    <a:pt x="252" y="348"/>
                  </a:cubicBezTo>
                  <a:cubicBezTo>
                    <a:pt x="253" y="349"/>
                    <a:pt x="254" y="350"/>
                    <a:pt x="255" y="351"/>
                  </a:cubicBezTo>
                  <a:cubicBezTo>
                    <a:pt x="256" y="351"/>
                    <a:pt x="256" y="351"/>
                    <a:pt x="257" y="351"/>
                  </a:cubicBezTo>
                  <a:cubicBezTo>
                    <a:pt x="258" y="352"/>
                    <a:pt x="258" y="352"/>
                    <a:pt x="259" y="352"/>
                  </a:cubicBezTo>
                  <a:cubicBezTo>
                    <a:pt x="260" y="353"/>
                    <a:pt x="262" y="352"/>
                    <a:pt x="263" y="352"/>
                  </a:cubicBezTo>
                  <a:cubicBezTo>
                    <a:pt x="264" y="351"/>
                    <a:pt x="264" y="350"/>
                    <a:pt x="265" y="350"/>
                  </a:cubicBezTo>
                  <a:cubicBezTo>
                    <a:pt x="265" y="350"/>
                    <a:pt x="266" y="350"/>
                    <a:pt x="267" y="350"/>
                  </a:cubicBezTo>
                  <a:cubicBezTo>
                    <a:pt x="268" y="349"/>
                    <a:pt x="268" y="347"/>
                    <a:pt x="269" y="346"/>
                  </a:cubicBezTo>
                  <a:cubicBezTo>
                    <a:pt x="269" y="345"/>
                    <a:pt x="271" y="344"/>
                    <a:pt x="272" y="343"/>
                  </a:cubicBezTo>
                  <a:cubicBezTo>
                    <a:pt x="274" y="343"/>
                    <a:pt x="275" y="342"/>
                    <a:pt x="276" y="341"/>
                  </a:cubicBezTo>
                  <a:cubicBezTo>
                    <a:pt x="278" y="341"/>
                    <a:pt x="279" y="340"/>
                    <a:pt x="281" y="339"/>
                  </a:cubicBezTo>
                  <a:cubicBezTo>
                    <a:pt x="281" y="339"/>
                    <a:pt x="282" y="338"/>
                    <a:pt x="282" y="337"/>
                  </a:cubicBezTo>
                  <a:cubicBezTo>
                    <a:pt x="283" y="337"/>
                    <a:pt x="283" y="337"/>
                    <a:pt x="284" y="337"/>
                  </a:cubicBezTo>
                  <a:cubicBezTo>
                    <a:pt x="286" y="336"/>
                    <a:pt x="286" y="335"/>
                    <a:pt x="288" y="334"/>
                  </a:cubicBezTo>
                  <a:cubicBezTo>
                    <a:pt x="291" y="334"/>
                    <a:pt x="293" y="334"/>
                    <a:pt x="296" y="334"/>
                  </a:cubicBezTo>
                  <a:cubicBezTo>
                    <a:pt x="300" y="334"/>
                    <a:pt x="303" y="334"/>
                    <a:pt x="307" y="334"/>
                  </a:cubicBezTo>
                  <a:cubicBezTo>
                    <a:pt x="309" y="334"/>
                    <a:pt x="310" y="334"/>
                    <a:pt x="312" y="334"/>
                  </a:cubicBezTo>
                  <a:cubicBezTo>
                    <a:pt x="313" y="334"/>
                    <a:pt x="315" y="334"/>
                    <a:pt x="317" y="334"/>
                  </a:cubicBezTo>
                  <a:cubicBezTo>
                    <a:pt x="318" y="334"/>
                    <a:pt x="319" y="335"/>
                    <a:pt x="321" y="336"/>
                  </a:cubicBezTo>
                  <a:cubicBezTo>
                    <a:pt x="322" y="336"/>
                    <a:pt x="324" y="336"/>
                    <a:pt x="325" y="335"/>
                  </a:cubicBezTo>
                  <a:cubicBezTo>
                    <a:pt x="327" y="334"/>
                    <a:pt x="328" y="334"/>
                    <a:pt x="329" y="333"/>
                  </a:cubicBezTo>
                  <a:cubicBezTo>
                    <a:pt x="331" y="332"/>
                    <a:pt x="332" y="333"/>
                    <a:pt x="333" y="334"/>
                  </a:cubicBezTo>
                  <a:cubicBezTo>
                    <a:pt x="335" y="334"/>
                    <a:pt x="336" y="335"/>
                    <a:pt x="338" y="333"/>
                  </a:cubicBezTo>
                  <a:cubicBezTo>
                    <a:pt x="339" y="332"/>
                    <a:pt x="339" y="331"/>
                    <a:pt x="340" y="329"/>
                  </a:cubicBezTo>
                  <a:cubicBezTo>
                    <a:pt x="341" y="328"/>
                    <a:pt x="342" y="327"/>
                    <a:pt x="343" y="325"/>
                  </a:cubicBezTo>
                  <a:cubicBezTo>
                    <a:pt x="344" y="324"/>
                    <a:pt x="345" y="323"/>
                    <a:pt x="345" y="321"/>
                  </a:cubicBezTo>
                  <a:cubicBezTo>
                    <a:pt x="346" y="320"/>
                    <a:pt x="347" y="319"/>
                    <a:pt x="348" y="318"/>
                  </a:cubicBezTo>
                  <a:cubicBezTo>
                    <a:pt x="350" y="317"/>
                    <a:pt x="351" y="316"/>
                    <a:pt x="353" y="316"/>
                  </a:cubicBezTo>
                  <a:cubicBezTo>
                    <a:pt x="355" y="316"/>
                    <a:pt x="356" y="316"/>
                    <a:pt x="357" y="315"/>
                  </a:cubicBezTo>
                  <a:cubicBezTo>
                    <a:pt x="358" y="314"/>
                    <a:pt x="359" y="313"/>
                    <a:pt x="361" y="313"/>
                  </a:cubicBezTo>
                  <a:cubicBezTo>
                    <a:pt x="361" y="314"/>
                    <a:pt x="362" y="314"/>
                    <a:pt x="362" y="314"/>
                  </a:cubicBezTo>
                  <a:cubicBezTo>
                    <a:pt x="363" y="314"/>
                    <a:pt x="364" y="314"/>
                    <a:pt x="365" y="314"/>
                  </a:cubicBezTo>
                  <a:cubicBezTo>
                    <a:pt x="365" y="314"/>
                    <a:pt x="365" y="313"/>
                    <a:pt x="366" y="313"/>
                  </a:cubicBezTo>
                  <a:cubicBezTo>
                    <a:pt x="366" y="313"/>
                    <a:pt x="367" y="313"/>
                    <a:pt x="367" y="313"/>
                  </a:cubicBezTo>
                  <a:cubicBezTo>
                    <a:pt x="367" y="312"/>
                    <a:pt x="366" y="312"/>
                    <a:pt x="365" y="311"/>
                  </a:cubicBezTo>
                  <a:cubicBezTo>
                    <a:pt x="363" y="308"/>
                    <a:pt x="366" y="305"/>
                    <a:pt x="368" y="303"/>
                  </a:cubicBezTo>
                  <a:cubicBezTo>
                    <a:pt x="368" y="303"/>
                    <a:pt x="368" y="302"/>
                    <a:pt x="369" y="301"/>
                  </a:cubicBezTo>
                  <a:cubicBezTo>
                    <a:pt x="369" y="299"/>
                    <a:pt x="370" y="298"/>
                    <a:pt x="371" y="296"/>
                  </a:cubicBezTo>
                  <a:cubicBezTo>
                    <a:pt x="371" y="295"/>
                    <a:pt x="373" y="294"/>
                    <a:pt x="374" y="293"/>
                  </a:cubicBezTo>
                  <a:cubicBezTo>
                    <a:pt x="376" y="292"/>
                    <a:pt x="377" y="291"/>
                    <a:pt x="378" y="290"/>
                  </a:cubicBezTo>
                  <a:cubicBezTo>
                    <a:pt x="380" y="289"/>
                    <a:pt x="381" y="288"/>
                    <a:pt x="383" y="287"/>
                  </a:cubicBezTo>
                  <a:cubicBezTo>
                    <a:pt x="384" y="286"/>
                    <a:pt x="385" y="285"/>
                    <a:pt x="387" y="285"/>
                  </a:cubicBezTo>
                  <a:cubicBezTo>
                    <a:pt x="388" y="284"/>
                    <a:pt x="388" y="283"/>
                    <a:pt x="387" y="282"/>
                  </a:cubicBezTo>
                  <a:cubicBezTo>
                    <a:pt x="385" y="282"/>
                    <a:pt x="385" y="281"/>
                    <a:pt x="383" y="280"/>
                  </a:cubicBezTo>
                  <a:cubicBezTo>
                    <a:pt x="381" y="278"/>
                    <a:pt x="379" y="277"/>
                    <a:pt x="378" y="274"/>
                  </a:cubicBezTo>
                  <a:cubicBezTo>
                    <a:pt x="378" y="273"/>
                    <a:pt x="378" y="273"/>
                    <a:pt x="377" y="272"/>
                  </a:cubicBezTo>
                  <a:cubicBezTo>
                    <a:pt x="376" y="270"/>
                    <a:pt x="376" y="269"/>
                    <a:pt x="376" y="267"/>
                  </a:cubicBezTo>
                  <a:cubicBezTo>
                    <a:pt x="376" y="266"/>
                    <a:pt x="376" y="264"/>
                    <a:pt x="376" y="262"/>
                  </a:cubicBezTo>
                  <a:cubicBezTo>
                    <a:pt x="377" y="260"/>
                    <a:pt x="378" y="259"/>
                    <a:pt x="379" y="257"/>
                  </a:cubicBezTo>
                  <a:cubicBezTo>
                    <a:pt x="382" y="254"/>
                    <a:pt x="384" y="252"/>
                    <a:pt x="386" y="249"/>
                  </a:cubicBezTo>
                  <a:cubicBezTo>
                    <a:pt x="387" y="248"/>
                    <a:pt x="388" y="246"/>
                    <a:pt x="389" y="245"/>
                  </a:cubicBezTo>
                  <a:cubicBezTo>
                    <a:pt x="390" y="243"/>
                    <a:pt x="391" y="243"/>
                    <a:pt x="393" y="242"/>
                  </a:cubicBezTo>
                  <a:cubicBezTo>
                    <a:pt x="395" y="240"/>
                    <a:pt x="396" y="237"/>
                    <a:pt x="397" y="234"/>
                  </a:cubicBezTo>
                  <a:cubicBezTo>
                    <a:pt x="398" y="233"/>
                    <a:pt x="398" y="232"/>
                    <a:pt x="399" y="230"/>
                  </a:cubicBezTo>
                  <a:cubicBezTo>
                    <a:pt x="400" y="229"/>
                    <a:pt x="401" y="228"/>
                    <a:pt x="402" y="227"/>
                  </a:cubicBezTo>
                  <a:cubicBezTo>
                    <a:pt x="403" y="226"/>
                    <a:pt x="403" y="226"/>
                    <a:pt x="404" y="225"/>
                  </a:cubicBezTo>
                  <a:cubicBezTo>
                    <a:pt x="406" y="224"/>
                    <a:pt x="407" y="224"/>
                    <a:pt x="409" y="223"/>
                  </a:cubicBezTo>
                  <a:cubicBezTo>
                    <a:pt x="411" y="223"/>
                    <a:pt x="413" y="222"/>
                    <a:pt x="414" y="222"/>
                  </a:cubicBezTo>
                  <a:cubicBezTo>
                    <a:pt x="416" y="222"/>
                    <a:pt x="417" y="221"/>
                    <a:pt x="419" y="221"/>
                  </a:cubicBezTo>
                  <a:cubicBezTo>
                    <a:pt x="421" y="220"/>
                    <a:pt x="424" y="219"/>
                    <a:pt x="426" y="218"/>
                  </a:cubicBezTo>
                  <a:cubicBezTo>
                    <a:pt x="428" y="217"/>
                    <a:pt x="429" y="216"/>
                    <a:pt x="430" y="215"/>
                  </a:cubicBezTo>
                  <a:cubicBezTo>
                    <a:pt x="432" y="214"/>
                    <a:pt x="434" y="213"/>
                    <a:pt x="436" y="212"/>
                  </a:cubicBezTo>
                  <a:cubicBezTo>
                    <a:pt x="438" y="212"/>
                    <a:pt x="439" y="210"/>
                    <a:pt x="441" y="209"/>
                  </a:cubicBezTo>
                  <a:cubicBezTo>
                    <a:pt x="443" y="209"/>
                    <a:pt x="445" y="208"/>
                    <a:pt x="447" y="208"/>
                  </a:cubicBezTo>
                  <a:cubicBezTo>
                    <a:pt x="448" y="207"/>
                    <a:pt x="449" y="206"/>
                    <a:pt x="451" y="205"/>
                  </a:cubicBezTo>
                  <a:cubicBezTo>
                    <a:pt x="452" y="204"/>
                    <a:pt x="452" y="202"/>
                    <a:pt x="452" y="201"/>
                  </a:cubicBezTo>
                  <a:cubicBezTo>
                    <a:pt x="452" y="199"/>
                    <a:pt x="451" y="198"/>
                    <a:pt x="451" y="197"/>
                  </a:cubicBezTo>
                  <a:cubicBezTo>
                    <a:pt x="450" y="195"/>
                    <a:pt x="451" y="194"/>
                    <a:pt x="452" y="193"/>
                  </a:cubicBezTo>
                  <a:cubicBezTo>
                    <a:pt x="453" y="193"/>
                    <a:pt x="453" y="192"/>
                    <a:pt x="454" y="192"/>
                  </a:cubicBezTo>
                  <a:cubicBezTo>
                    <a:pt x="455" y="192"/>
                    <a:pt x="456" y="192"/>
                    <a:pt x="455" y="191"/>
                  </a:cubicBezTo>
                  <a:cubicBezTo>
                    <a:pt x="455" y="190"/>
                    <a:pt x="454" y="190"/>
                    <a:pt x="454" y="190"/>
                  </a:cubicBezTo>
                  <a:cubicBezTo>
                    <a:pt x="453" y="189"/>
                    <a:pt x="453" y="189"/>
                    <a:pt x="453" y="188"/>
                  </a:cubicBezTo>
                  <a:cubicBezTo>
                    <a:pt x="452" y="188"/>
                    <a:pt x="452" y="187"/>
                    <a:pt x="452" y="186"/>
                  </a:cubicBezTo>
                  <a:cubicBezTo>
                    <a:pt x="452" y="185"/>
                    <a:pt x="451" y="185"/>
                    <a:pt x="451" y="184"/>
                  </a:cubicBezTo>
                  <a:cubicBezTo>
                    <a:pt x="451" y="183"/>
                    <a:pt x="451" y="182"/>
                    <a:pt x="451" y="181"/>
                  </a:cubicBezTo>
                  <a:cubicBezTo>
                    <a:pt x="450" y="180"/>
                    <a:pt x="450" y="180"/>
                    <a:pt x="449" y="179"/>
                  </a:cubicBezTo>
                  <a:cubicBezTo>
                    <a:pt x="449" y="178"/>
                    <a:pt x="448" y="177"/>
                    <a:pt x="449" y="176"/>
                  </a:cubicBezTo>
                  <a:cubicBezTo>
                    <a:pt x="449" y="175"/>
                    <a:pt x="450" y="174"/>
                    <a:pt x="451" y="173"/>
                  </a:cubicBezTo>
                  <a:cubicBezTo>
                    <a:pt x="451" y="172"/>
                    <a:pt x="452" y="171"/>
                    <a:pt x="452" y="171"/>
                  </a:cubicBezTo>
                  <a:cubicBezTo>
                    <a:pt x="453" y="169"/>
                    <a:pt x="454" y="168"/>
                    <a:pt x="455" y="167"/>
                  </a:cubicBezTo>
                  <a:cubicBezTo>
                    <a:pt x="456" y="167"/>
                    <a:pt x="457" y="167"/>
                    <a:pt x="457" y="166"/>
                  </a:cubicBezTo>
                  <a:cubicBezTo>
                    <a:pt x="458" y="166"/>
                    <a:pt x="458" y="165"/>
                    <a:pt x="459" y="165"/>
                  </a:cubicBezTo>
                  <a:cubicBezTo>
                    <a:pt x="461" y="164"/>
                    <a:pt x="462" y="164"/>
                    <a:pt x="464" y="163"/>
                  </a:cubicBezTo>
                  <a:cubicBezTo>
                    <a:pt x="467" y="161"/>
                    <a:pt x="469" y="158"/>
                    <a:pt x="472" y="159"/>
                  </a:cubicBezTo>
                  <a:cubicBezTo>
                    <a:pt x="474" y="159"/>
                    <a:pt x="476" y="161"/>
                    <a:pt x="477" y="161"/>
                  </a:cubicBezTo>
                  <a:cubicBezTo>
                    <a:pt x="479" y="161"/>
                    <a:pt x="481" y="161"/>
                    <a:pt x="484" y="161"/>
                  </a:cubicBezTo>
                  <a:cubicBezTo>
                    <a:pt x="485" y="161"/>
                    <a:pt x="487" y="162"/>
                    <a:pt x="488" y="162"/>
                  </a:cubicBezTo>
                  <a:cubicBezTo>
                    <a:pt x="489" y="162"/>
                    <a:pt x="490" y="162"/>
                    <a:pt x="490" y="162"/>
                  </a:cubicBezTo>
                  <a:cubicBezTo>
                    <a:pt x="491" y="163"/>
                    <a:pt x="491" y="163"/>
                    <a:pt x="492" y="164"/>
                  </a:cubicBezTo>
                  <a:cubicBezTo>
                    <a:pt x="493" y="164"/>
                    <a:pt x="495" y="164"/>
                    <a:pt x="497" y="164"/>
                  </a:cubicBezTo>
                  <a:cubicBezTo>
                    <a:pt x="498" y="163"/>
                    <a:pt x="499" y="164"/>
                    <a:pt x="499" y="166"/>
                  </a:cubicBezTo>
                  <a:cubicBezTo>
                    <a:pt x="498" y="167"/>
                    <a:pt x="498" y="167"/>
                    <a:pt x="500" y="167"/>
                  </a:cubicBezTo>
                  <a:cubicBezTo>
                    <a:pt x="500" y="167"/>
                    <a:pt x="501" y="168"/>
                    <a:pt x="502" y="169"/>
                  </a:cubicBezTo>
                  <a:cubicBezTo>
                    <a:pt x="503" y="169"/>
                    <a:pt x="503" y="168"/>
                    <a:pt x="504" y="168"/>
                  </a:cubicBezTo>
                  <a:cubicBezTo>
                    <a:pt x="505" y="168"/>
                    <a:pt x="507" y="169"/>
                    <a:pt x="508" y="170"/>
                  </a:cubicBezTo>
                  <a:cubicBezTo>
                    <a:pt x="509" y="171"/>
                    <a:pt x="510" y="172"/>
                    <a:pt x="512" y="171"/>
                  </a:cubicBezTo>
                  <a:cubicBezTo>
                    <a:pt x="513" y="171"/>
                    <a:pt x="513" y="171"/>
                    <a:pt x="514" y="171"/>
                  </a:cubicBezTo>
                  <a:cubicBezTo>
                    <a:pt x="515" y="171"/>
                    <a:pt x="515" y="171"/>
                    <a:pt x="516" y="172"/>
                  </a:cubicBezTo>
                  <a:cubicBezTo>
                    <a:pt x="517" y="172"/>
                    <a:pt x="519" y="172"/>
                    <a:pt x="521" y="172"/>
                  </a:cubicBezTo>
                  <a:cubicBezTo>
                    <a:pt x="522" y="171"/>
                    <a:pt x="523" y="170"/>
                    <a:pt x="524" y="169"/>
                  </a:cubicBezTo>
                  <a:cubicBezTo>
                    <a:pt x="525" y="168"/>
                    <a:pt x="526" y="167"/>
                    <a:pt x="528" y="166"/>
                  </a:cubicBezTo>
                  <a:cubicBezTo>
                    <a:pt x="529" y="165"/>
                    <a:pt x="529" y="164"/>
                    <a:pt x="530" y="163"/>
                  </a:cubicBezTo>
                  <a:cubicBezTo>
                    <a:pt x="531" y="161"/>
                    <a:pt x="533" y="161"/>
                    <a:pt x="534" y="160"/>
                  </a:cubicBezTo>
                  <a:cubicBezTo>
                    <a:pt x="535" y="160"/>
                    <a:pt x="535" y="160"/>
                    <a:pt x="536" y="159"/>
                  </a:cubicBezTo>
                  <a:cubicBezTo>
                    <a:pt x="537" y="159"/>
                    <a:pt x="538" y="159"/>
                    <a:pt x="540" y="158"/>
                  </a:cubicBezTo>
                  <a:cubicBezTo>
                    <a:pt x="540" y="157"/>
                    <a:pt x="540" y="157"/>
                    <a:pt x="541" y="156"/>
                  </a:cubicBezTo>
                  <a:cubicBezTo>
                    <a:pt x="542" y="156"/>
                    <a:pt x="543" y="156"/>
                    <a:pt x="543" y="155"/>
                  </a:cubicBezTo>
                  <a:cubicBezTo>
                    <a:pt x="544" y="155"/>
                    <a:pt x="544" y="154"/>
                    <a:pt x="544" y="154"/>
                  </a:cubicBezTo>
                  <a:cubicBezTo>
                    <a:pt x="545" y="154"/>
                    <a:pt x="546" y="153"/>
                    <a:pt x="546" y="153"/>
                  </a:cubicBezTo>
                  <a:cubicBezTo>
                    <a:pt x="547" y="153"/>
                    <a:pt x="547" y="152"/>
                    <a:pt x="548" y="152"/>
                  </a:cubicBezTo>
                  <a:cubicBezTo>
                    <a:pt x="549" y="152"/>
                    <a:pt x="549" y="152"/>
                    <a:pt x="550" y="152"/>
                  </a:cubicBezTo>
                  <a:cubicBezTo>
                    <a:pt x="552" y="152"/>
                    <a:pt x="553" y="151"/>
                    <a:pt x="555" y="151"/>
                  </a:cubicBezTo>
                  <a:cubicBezTo>
                    <a:pt x="556" y="151"/>
                    <a:pt x="556" y="151"/>
                    <a:pt x="557" y="151"/>
                  </a:cubicBezTo>
                  <a:cubicBezTo>
                    <a:pt x="558" y="150"/>
                    <a:pt x="558" y="150"/>
                    <a:pt x="559" y="149"/>
                  </a:cubicBezTo>
                  <a:cubicBezTo>
                    <a:pt x="560" y="148"/>
                    <a:pt x="561" y="148"/>
                    <a:pt x="562" y="147"/>
                  </a:cubicBezTo>
                  <a:cubicBezTo>
                    <a:pt x="563" y="146"/>
                    <a:pt x="563" y="146"/>
                    <a:pt x="563" y="145"/>
                  </a:cubicBezTo>
                  <a:cubicBezTo>
                    <a:pt x="564" y="144"/>
                    <a:pt x="566" y="143"/>
                    <a:pt x="566" y="141"/>
                  </a:cubicBezTo>
                  <a:cubicBezTo>
                    <a:pt x="567" y="141"/>
                    <a:pt x="567" y="140"/>
                    <a:pt x="568" y="140"/>
                  </a:cubicBezTo>
                  <a:cubicBezTo>
                    <a:pt x="569" y="139"/>
                    <a:pt x="569" y="139"/>
                    <a:pt x="570" y="138"/>
                  </a:cubicBezTo>
                  <a:cubicBezTo>
                    <a:pt x="570" y="138"/>
                    <a:pt x="570" y="137"/>
                    <a:pt x="571" y="137"/>
                  </a:cubicBezTo>
                  <a:cubicBezTo>
                    <a:pt x="572" y="137"/>
                    <a:pt x="574" y="137"/>
                    <a:pt x="576" y="137"/>
                  </a:cubicBezTo>
                  <a:cubicBezTo>
                    <a:pt x="578" y="137"/>
                    <a:pt x="579" y="138"/>
                    <a:pt x="580" y="138"/>
                  </a:cubicBezTo>
                  <a:cubicBezTo>
                    <a:pt x="582" y="139"/>
                    <a:pt x="584" y="138"/>
                    <a:pt x="585" y="139"/>
                  </a:cubicBezTo>
                  <a:cubicBezTo>
                    <a:pt x="586" y="139"/>
                    <a:pt x="586" y="140"/>
                    <a:pt x="587" y="140"/>
                  </a:cubicBezTo>
                  <a:cubicBezTo>
                    <a:pt x="587" y="141"/>
                    <a:pt x="588" y="141"/>
                    <a:pt x="589" y="141"/>
                  </a:cubicBezTo>
                  <a:cubicBezTo>
                    <a:pt x="591" y="141"/>
                    <a:pt x="592" y="142"/>
                    <a:pt x="593" y="142"/>
                  </a:cubicBezTo>
                  <a:cubicBezTo>
                    <a:pt x="595" y="143"/>
                    <a:pt x="596" y="144"/>
                    <a:pt x="597" y="144"/>
                  </a:cubicBezTo>
                  <a:cubicBezTo>
                    <a:pt x="598" y="144"/>
                    <a:pt x="599" y="144"/>
                    <a:pt x="599" y="145"/>
                  </a:cubicBezTo>
                  <a:cubicBezTo>
                    <a:pt x="600" y="145"/>
                    <a:pt x="600" y="146"/>
                    <a:pt x="601" y="146"/>
                  </a:cubicBezTo>
                  <a:cubicBezTo>
                    <a:pt x="602" y="146"/>
                    <a:pt x="603" y="147"/>
                    <a:pt x="603" y="147"/>
                  </a:cubicBezTo>
                  <a:cubicBezTo>
                    <a:pt x="604" y="148"/>
                    <a:pt x="604" y="148"/>
                    <a:pt x="604" y="149"/>
                  </a:cubicBezTo>
                  <a:cubicBezTo>
                    <a:pt x="604" y="149"/>
                    <a:pt x="605" y="149"/>
                    <a:pt x="605" y="149"/>
                  </a:cubicBezTo>
                  <a:cubicBezTo>
                    <a:pt x="606" y="150"/>
                    <a:pt x="606" y="151"/>
                    <a:pt x="606" y="151"/>
                  </a:cubicBezTo>
                  <a:cubicBezTo>
                    <a:pt x="607" y="153"/>
                    <a:pt x="606" y="154"/>
                    <a:pt x="606" y="155"/>
                  </a:cubicBezTo>
                  <a:cubicBezTo>
                    <a:pt x="606" y="156"/>
                    <a:pt x="606" y="157"/>
                    <a:pt x="607" y="158"/>
                  </a:cubicBezTo>
                  <a:cubicBezTo>
                    <a:pt x="607" y="158"/>
                    <a:pt x="608" y="159"/>
                    <a:pt x="608" y="159"/>
                  </a:cubicBezTo>
                  <a:cubicBezTo>
                    <a:pt x="608" y="160"/>
                    <a:pt x="608" y="161"/>
                    <a:pt x="608" y="161"/>
                  </a:cubicBezTo>
                  <a:cubicBezTo>
                    <a:pt x="609" y="162"/>
                    <a:pt x="609" y="162"/>
                    <a:pt x="609" y="163"/>
                  </a:cubicBezTo>
                  <a:cubicBezTo>
                    <a:pt x="609" y="164"/>
                    <a:pt x="609" y="164"/>
                    <a:pt x="610" y="165"/>
                  </a:cubicBezTo>
                  <a:cubicBezTo>
                    <a:pt x="611" y="166"/>
                    <a:pt x="610" y="166"/>
                    <a:pt x="611" y="167"/>
                  </a:cubicBezTo>
                  <a:cubicBezTo>
                    <a:pt x="611" y="168"/>
                    <a:pt x="611" y="168"/>
                    <a:pt x="611" y="169"/>
                  </a:cubicBezTo>
                  <a:cubicBezTo>
                    <a:pt x="611" y="170"/>
                    <a:pt x="611" y="171"/>
                    <a:pt x="612" y="171"/>
                  </a:cubicBezTo>
                  <a:cubicBezTo>
                    <a:pt x="612" y="172"/>
                    <a:pt x="612" y="172"/>
                    <a:pt x="612" y="173"/>
                  </a:cubicBezTo>
                  <a:cubicBezTo>
                    <a:pt x="612" y="173"/>
                    <a:pt x="611" y="173"/>
                    <a:pt x="611" y="174"/>
                  </a:cubicBezTo>
                  <a:cubicBezTo>
                    <a:pt x="611" y="174"/>
                    <a:pt x="612" y="174"/>
                    <a:pt x="612" y="175"/>
                  </a:cubicBezTo>
                  <a:cubicBezTo>
                    <a:pt x="612" y="175"/>
                    <a:pt x="613" y="176"/>
                    <a:pt x="613" y="176"/>
                  </a:cubicBezTo>
                  <a:cubicBezTo>
                    <a:pt x="614" y="176"/>
                    <a:pt x="615" y="176"/>
                    <a:pt x="616" y="176"/>
                  </a:cubicBezTo>
                  <a:cubicBezTo>
                    <a:pt x="616" y="176"/>
                    <a:pt x="617" y="176"/>
                    <a:pt x="618" y="176"/>
                  </a:cubicBezTo>
                  <a:cubicBezTo>
                    <a:pt x="619" y="177"/>
                    <a:pt x="620" y="179"/>
                    <a:pt x="621" y="181"/>
                  </a:cubicBezTo>
                  <a:cubicBezTo>
                    <a:pt x="621" y="182"/>
                    <a:pt x="622" y="182"/>
                    <a:pt x="622" y="182"/>
                  </a:cubicBezTo>
                  <a:cubicBezTo>
                    <a:pt x="623" y="183"/>
                    <a:pt x="623" y="183"/>
                    <a:pt x="623" y="184"/>
                  </a:cubicBezTo>
                  <a:cubicBezTo>
                    <a:pt x="624" y="185"/>
                    <a:pt x="624" y="185"/>
                    <a:pt x="625" y="185"/>
                  </a:cubicBezTo>
                  <a:cubicBezTo>
                    <a:pt x="625" y="186"/>
                    <a:pt x="625" y="187"/>
                    <a:pt x="625" y="187"/>
                  </a:cubicBezTo>
                  <a:cubicBezTo>
                    <a:pt x="625" y="188"/>
                    <a:pt x="624" y="189"/>
                    <a:pt x="625" y="189"/>
                  </a:cubicBezTo>
                  <a:cubicBezTo>
                    <a:pt x="626" y="190"/>
                    <a:pt x="627" y="189"/>
                    <a:pt x="627" y="189"/>
                  </a:cubicBezTo>
                  <a:cubicBezTo>
                    <a:pt x="629" y="189"/>
                    <a:pt x="629" y="190"/>
                    <a:pt x="630" y="190"/>
                  </a:cubicBezTo>
                  <a:cubicBezTo>
                    <a:pt x="632" y="190"/>
                    <a:pt x="633" y="190"/>
                    <a:pt x="634" y="191"/>
                  </a:cubicBezTo>
                  <a:cubicBezTo>
                    <a:pt x="634" y="191"/>
                    <a:pt x="635" y="192"/>
                    <a:pt x="636" y="192"/>
                  </a:cubicBezTo>
                  <a:cubicBezTo>
                    <a:pt x="637" y="193"/>
                    <a:pt x="637" y="194"/>
                    <a:pt x="638" y="194"/>
                  </a:cubicBezTo>
                  <a:cubicBezTo>
                    <a:pt x="639" y="195"/>
                    <a:pt x="639" y="196"/>
                    <a:pt x="640" y="196"/>
                  </a:cubicBezTo>
                  <a:cubicBezTo>
                    <a:pt x="641" y="198"/>
                    <a:pt x="642" y="198"/>
                    <a:pt x="643" y="199"/>
                  </a:cubicBezTo>
                  <a:cubicBezTo>
                    <a:pt x="644" y="200"/>
                    <a:pt x="645" y="202"/>
                    <a:pt x="646" y="203"/>
                  </a:cubicBezTo>
                  <a:cubicBezTo>
                    <a:pt x="648" y="203"/>
                    <a:pt x="649" y="204"/>
                    <a:pt x="650" y="205"/>
                  </a:cubicBezTo>
                  <a:cubicBezTo>
                    <a:pt x="650" y="206"/>
                    <a:pt x="651" y="206"/>
                    <a:pt x="651" y="207"/>
                  </a:cubicBezTo>
                  <a:cubicBezTo>
                    <a:pt x="652" y="207"/>
                    <a:pt x="652" y="208"/>
                    <a:pt x="653" y="208"/>
                  </a:cubicBezTo>
                  <a:cubicBezTo>
                    <a:pt x="654" y="209"/>
                    <a:pt x="655" y="209"/>
                    <a:pt x="656" y="210"/>
                  </a:cubicBezTo>
                  <a:cubicBezTo>
                    <a:pt x="657" y="211"/>
                    <a:pt x="658" y="212"/>
                    <a:pt x="659" y="213"/>
                  </a:cubicBezTo>
                  <a:cubicBezTo>
                    <a:pt x="660" y="214"/>
                    <a:pt x="661" y="215"/>
                    <a:pt x="662" y="216"/>
                  </a:cubicBezTo>
                  <a:cubicBezTo>
                    <a:pt x="663" y="217"/>
                    <a:pt x="665" y="217"/>
                    <a:pt x="666" y="217"/>
                  </a:cubicBezTo>
                  <a:cubicBezTo>
                    <a:pt x="667" y="219"/>
                    <a:pt x="667" y="220"/>
                    <a:pt x="669" y="221"/>
                  </a:cubicBezTo>
                  <a:cubicBezTo>
                    <a:pt x="670" y="221"/>
                    <a:pt x="671" y="220"/>
                    <a:pt x="673" y="220"/>
                  </a:cubicBezTo>
                  <a:cubicBezTo>
                    <a:pt x="674" y="220"/>
                    <a:pt x="675" y="220"/>
                    <a:pt x="676" y="220"/>
                  </a:cubicBezTo>
                  <a:cubicBezTo>
                    <a:pt x="676" y="220"/>
                    <a:pt x="677" y="219"/>
                    <a:pt x="677" y="219"/>
                  </a:cubicBezTo>
                  <a:cubicBezTo>
                    <a:pt x="679" y="219"/>
                    <a:pt x="680" y="219"/>
                    <a:pt x="682" y="220"/>
                  </a:cubicBezTo>
                  <a:cubicBezTo>
                    <a:pt x="682" y="220"/>
                    <a:pt x="682" y="221"/>
                    <a:pt x="683" y="221"/>
                  </a:cubicBezTo>
                  <a:cubicBezTo>
                    <a:pt x="683" y="222"/>
                    <a:pt x="684" y="222"/>
                    <a:pt x="685" y="222"/>
                  </a:cubicBezTo>
                  <a:cubicBezTo>
                    <a:pt x="685" y="223"/>
                    <a:pt x="685" y="224"/>
                    <a:pt x="686" y="224"/>
                  </a:cubicBezTo>
                  <a:cubicBezTo>
                    <a:pt x="686" y="225"/>
                    <a:pt x="687" y="225"/>
                    <a:pt x="687" y="226"/>
                  </a:cubicBezTo>
                  <a:cubicBezTo>
                    <a:pt x="688" y="227"/>
                    <a:pt x="689" y="228"/>
                    <a:pt x="690" y="228"/>
                  </a:cubicBezTo>
                  <a:cubicBezTo>
                    <a:pt x="692" y="229"/>
                    <a:pt x="693" y="229"/>
                    <a:pt x="694" y="230"/>
                  </a:cubicBezTo>
                  <a:cubicBezTo>
                    <a:pt x="695" y="231"/>
                    <a:pt x="696" y="231"/>
                    <a:pt x="697" y="232"/>
                  </a:cubicBezTo>
                  <a:cubicBezTo>
                    <a:pt x="698" y="233"/>
                    <a:pt x="696" y="234"/>
                    <a:pt x="696" y="235"/>
                  </a:cubicBezTo>
                  <a:cubicBezTo>
                    <a:pt x="696" y="235"/>
                    <a:pt x="696" y="235"/>
                    <a:pt x="695" y="236"/>
                  </a:cubicBezTo>
                  <a:cubicBezTo>
                    <a:pt x="695" y="236"/>
                    <a:pt x="695" y="236"/>
                    <a:pt x="695" y="236"/>
                  </a:cubicBezTo>
                  <a:cubicBezTo>
                    <a:pt x="694" y="238"/>
                    <a:pt x="698" y="236"/>
                    <a:pt x="698" y="236"/>
                  </a:cubicBezTo>
                  <a:cubicBezTo>
                    <a:pt x="698" y="235"/>
                    <a:pt x="700" y="235"/>
                    <a:pt x="700" y="235"/>
                  </a:cubicBezTo>
                  <a:cubicBezTo>
                    <a:pt x="701" y="235"/>
                    <a:pt x="702" y="236"/>
                    <a:pt x="702" y="236"/>
                  </a:cubicBezTo>
                  <a:cubicBezTo>
                    <a:pt x="704" y="235"/>
                    <a:pt x="704" y="235"/>
                    <a:pt x="704" y="235"/>
                  </a:cubicBezTo>
                  <a:cubicBezTo>
                    <a:pt x="705" y="234"/>
                    <a:pt x="706" y="234"/>
                    <a:pt x="706" y="235"/>
                  </a:cubicBezTo>
                  <a:cubicBezTo>
                    <a:pt x="707" y="236"/>
                    <a:pt x="707" y="236"/>
                    <a:pt x="707" y="237"/>
                  </a:cubicBezTo>
                  <a:cubicBezTo>
                    <a:pt x="708" y="237"/>
                    <a:pt x="709" y="238"/>
                    <a:pt x="709" y="239"/>
                  </a:cubicBezTo>
                  <a:cubicBezTo>
                    <a:pt x="709" y="239"/>
                    <a:pt x="708" y="240"/>
                    <a:pt x="709" y="241"/>
                  </a:cubicBezTo>
                  <a:cubicBezTo>
                    <a:pt x="709" y="242"/>
                    <a:pt x="710" y="242"/>
                    <a:pt x="709" y="243"/>
                  </a:cubicBezTo>
                  <a:cubicBezTo>
                    <a:pt x="709" y="244"/>
                    <a:pt x="708" y="244"/>
                    <a:pt x="708" y="245"/>
                  </a:cubicBezTo>
                  <a:cubicBezTo>
                    <a:pt x="709" y="246"/>
                    <a:pt x="710" y="246"/>
                    <a:pt x="710" y="247"/>
                  </a:cubicBezTo>
                  <a:cubicBezTo>
                    <a:pt x="711" y="247"/>
                    <a:pt x="711" y="248"/>
                    <a:pt x="712" y="248"/>
                  </a:cubicBezTo>
                  <a:cubicBezTo>
                    <a:pt x="713" y="249"/>
                    <a:pt x="714" y="249"/>
                    <a:pt x="714" y="250"/>
                  </a:cubicBezTo>
                  <a:cubicBezTo>
                    <a:pt x="715" y="250"/>
                    <a:pt x="715" y="251"/>
                    <a:pt x="716" y="251"/>
                  </a:cubicBezTo>
                  <a:cubicBezTo>
                    <a:pt x="716" y="252"/>
                    <a:pt x="717" y="251"/>
                    <a:pt x="718" y="251"/>
                  </a:cubicBezTo>
                  <a:cubicBezTo>
                    <a:pt x="719" y="252"/>
                    <a:pt x="719" y="251"/>
                    <a:pt x="720" y="251"/>
                  </a:cubicBezTo>
                  <a:cubicBezTo>
                    <a:pt x="721" y="250"/>
                    <a:pt x="723" y="250"/>
                    <a:pt x="725" y="251"/>
                  </a:cubicBezTo>
                  <a:cubicBezTo>
                    <a:pt x="726" y="252"/>
                    <a:pt x="726" y="253"/>
                    <a:pt x="726" y="255"/>
                  </a:cubicBezTo>
                  <a:cubicBezTo>
                    <a:pt x="727" y="256"/>
                    <a:pt x="728" y="257"/>
                    <a:pt x="728" y="259"/>
                  </a:cubicBezTo>
                  <a:cubicBezTo>
                    <a:pt x="729" y="260"/>
                    <a:pt x="728" y="262"/>
                    <a:pt x="729" y="263"/>
                  </a:cubicBezTo>
                  <a:cubicBezTo>
                    <a:pt x="729" y="265"/>
                    <a:pt x="730" y="266"/>
                    <a:pt x="731" y="267"/>
                  </a:cubicBezTo>
                  <a:cubicBezTo>
                    <a:pt x="731" y="269"/>
                    <a:pt x="731" y="271"/>
                    <a:pt x="732" y="272"/>
                  </a:cubicBezTo>
                  <a:cubicBezTo>
                    <a:pt x="732" y="273"/>
                    <a:pt x="733" y="275"/>
                    <a:pt x="734" y="276"/>
                  </a:cubicBezTo>
                  <a:cubicBezTo>
                    <a:pt x="735" y="278"/>
                    <a:pt x="736" y="278"/>
                    <a:pt x="736" y="280"/>
                  </a:cubicBezTo>
                  <a:cubicBezTo>
                    <a:pt x="736" y="281"/>
                    <a:pt x="737" y="282"/>
                    <a:pt x="736" y="282"/>
                  </a:cubicBezTo>
                  <a:cubicBezTo>
                    <a:pt x="736" y="283"/>
                    <a:pt x="735" y="282"/>
                    <a:pt x="734" y="283"/>
                  </a:cubicBezTo>
                  <a:cubicBezTo>
                    <a:pt x="734" y="283"/>
                    <a:pt x="733" y="283"/>
                    <a:pt x="732" y="284"/>
                  </a:cubicBezTo>
                  <a:cubicBezTo>
                    <a:pt x="731" y="284"/>
                    <a:pt x="730" y="284"/>
                    <a:pt x="730" y="285"/>
                  </a:cubicBezTo>
                  <a:cubicBezTo>
                    <a:pt x="729" y="285"/>
                    <a:pt x="728" y="286"/>
                    <a:pt x="729" y="287"/>
                  </a:cubicBezTo>
                  <a:cubicBezTo>
                    <a:pt x="730" y="288"/>
                    <a:pt x="730" y="290"/>
                    <a:pt x="729" y="291"/>
                  </a:cubicBezTo>
                  <a:cubicBezTo>
                    <a:pt x="728" y="291"/>
                    <a:pt x="727" y="292"/>
                    <a:pt x="727" y="292"/>
                  </a:cubicBezTo>
                  <a:cubicBezTo>
                    <a:pt x="727" y="293"/>
                    <a:pt x="727" y="294"/>
                    <a:pt x="726" y="294"/>
                  </a:cubicBezTo>
                  <a:cubicBezTo>
                    <a:pt x="725" y="297"/>
                    <a:pt x="723" y="299"/>
                    <a:pt x="724" y="302"/>
                  </a:cubicBezTo>
                  <a:cubicBezTo>
                    <a:pt x="724" y="302"/>
                    <a:pt x="724" y="304"/>
                    <a:pt x="724" y="304"/>
                  </a:cubicBezTo>
                  <a:cubicBezTo>
                    <a:pt x="725" y="304"/>
                    <a:pt x="726" y="304"/>
                    <a:pt x="727" y="304"/>
                  </a:cubicBezTo>
                  <a:cubicBezTo>
                    <a:pt x="727" y="304"/>
                    <a:pt x="728" y="305"/>
                    <a:pt x="729" y="305"/>
                  </a:cubicBezTo>
                  <a:cubicBezTo>
                    <a:pt x="730" y="305"/>
                    <a:pt x="730" y="305"/>
                    <a:pt x="731" y="305"/>
                  </a:cubicBezTo>
                  <a:cubicBezTo>
                    <a:pt x="733" y="305"/>
                    <a:pt x="734" y="305"/>
                    <a:pt x="735" y="303"/>
                  </a:cubicBezTo>
                  <a:cubicBezTo>
                    <a:pt x="736" y="301"/>
                    <a:pt x="737" y="300"/>
                    <a:pt x="738" y="299"/>
                  </a:cubicBezTo>
                  <a:cubicBezTo>
                    <a:pt x="739" y="298"/>
                    <a:pt x="740" y="296"/>
                    <a:pt x="741" y="295"/>
                  </a:cubicBezTo>
                  <a:cubicBezTo>
                    <a:pt x="742" y="294"/>
                    <a:pt x="742" y="293"/>
                    <a:pt x="743" y="292"/>
                  </a:cubicBezTo>
                  <a:cubicBezTo>
                    <a:pt x="744" y="291"/>
                    <a:pt x="745" y="290"/>
                    <a:pt x="745" y="288"/>
                  </a:cubicBezTo>
                  <a:cubicBezTo>
                    <a:pt x="744" y="288"/>
                    <a:pt x="744" y="287"/>
                    <a:pt x="743" y="286"/>
                  </a:cubicBezTo>
                  <a:cubicBezTo>
                    <a:pt x="743" y="286"/>
                    <a:pt x="744" y="285"/>
                    <a:pt x="744" y="284"/>
                  </a:cubicBezTo>
                  <a:cubicBezTo>
                    <a:pt x="745" y="283"/>
                    <a:pt x="746" y="282"/>
                    <a:pt x="747" y="281"/>
                  </a:cubicBezTo>
                  <a:cubicBezTo>
                    <a:pt x="748" y="280"/>
                    <a:pt x="749" y="279"/>
                    <a:pt x="750" y="279"/>
                  </a:cubicBezTo>
                  <a:cubicBezTo>
                    <a:pt x="751" y="279"/>
                    <a:pt x="752" y="278"/>
                    <a:pt x="753" y="279"/>
                  </a:cubicBezTo>
                  <a:cubicBezTo>
                    <a:pt x="753" y="279"/>
                    <a:pt x="753" y="279"/>
                    <a:pt x="754" y="280"/>
                  </a:cubicBezTo>
                  <a:cubicBezTo>
                    <a:pt x="756" y="280"/>
                    <a:pt x="757" y="279"/>
                    <a:pt x="757" y="278"/>
                  </a:cubicBezTo>
                  <a:cubicBezTo>
                    <a:pt x="758" y="275"/>
                    <a:pt x="757" y="273"/>
                    <a:pt x="757" y="271"/>
                  </a:cubicBezTo>
                  <a:cubicBezTo>
                    <a:pt x="757" y="269"/>
                    <a:pt x="756" y="267"/>
                    <a:pt x="755" y="265"/>
                  </a:cubicBezTo>
                  <a:cubicBezTo>
                    <a:pt x="753" y="263"/>
                    <a:pt x="750" y="262"/>
                    <a:pt x="748" y="261"/>
                  </a:cubicBezTo>
                  <a:cubicBezTo>
                    <a:pt x="747" y="260"/>
                    <a:pt x="747" y="260"/>
                    <a:pt x="746" y="260"/>
                  </a:cubicBezTo>
                  <a:cubicBezTo>
                    <a:pt x="745" y="260"/>
                    <a:pt x="744" y="260"/>
                    <a:pt x="744" y="260"/>
                  </a:cubicBezTo>
                  <a:cubicBezTo>
                    <a:pt x="742" y="258"/>
                    <a:pt x="745" y="255"/>
                    <a:pt x="745" y="253"/>
                  </a:cubicBezTo>
                  <a:cubicBezTo>
                    <a:pt x="746" y="252"/>
                    <a:pt x="746" y="250"/>
                    <a:pt x="746" y="249"/>
                  </a:cubicBezTo>
                  <a:cubicBezTo>
                    <a:pt x="747" y="247"/>
                    <a:pt x="748" y="246"/>
                    <a:pt x="749" y="244"/>
                  </a:cubicBezTo>
                  <a:cubicBezTo>
                    <a:pt x="749" y="243"/>
                    <a:pt x="750" y="242"/>
                    <a:pt x="751" y="241"/>
                  </a:cubicBezTo>
                  <a:cubicBezTo>
                    <a:pt x="752" y="240"/>
                    <a:pt x="753" y="239"/>
                    <a:pt x="755" y="238"/>
                  </a:cubicBezTo>
                  <a:cubicBezTo>
                    <a:pt x="755" y="238"/>
                    <a:pt x="758" y="238"/>
                    <a:pt x="759" y="239"/>
                  </a:cubicBezTo>
                  <a:cubicBezTo>
                    <a:pt x="759" y="240"/>
                    <a:pt x="756" y="241"/>
                    <a:pt x="759" y="241"/>
                  </a:cubicBezTo>
                  <a:cubicBezTo>
                    <a:pt x="760" y="241"/>
                    <a:pt x="761" y="241"/>
                    <a:pt x="761" y="242"/>
                  </a:cubicBezTo>
                  <a:cubicBezTo>
                    <a:pt x="762" y="242"/>
                    <a:pt x="763" y="242"/>
                    <a:pt x="763" y="242"/>
                  </a:cubicBezTo>
                  <a:cubicBezTo>
                    <a:pt x="765" y="243"/>
                    <a:pt x="767" y="242"/>
                    <a:pt x="768" y="243"/>
                  </a:cubicBezTo>
                  <a:cubicBezTo>
                    <a:pt x="769" y="244"/>
                    <a:pt x="770" y="245"/>
                    <a:pt x="771" y="246"/>
                  </a:cubicBezTo>
                  <a:cubicBezTo>
                    <a:pt x="773" y="248"/>
                    <a:pt x="774" y="251"/>
                    <a:pt x="777" y="253"/>
                  </a:cubicBezTo>
                  <a:cubicBezTo>
                    <a:pt x="778" y="253"/>
                    <a:pt x="779" y="254"/>
                    <a:pt x="780" y="255"/>
                  </a:cubicBezTo>
                  <a:cubicBezTo>
                    <a:pt x="781" y="256"/>
                    <a:pt x="782" y="257"/>
                    <a:pt x="783" y="257"/>
                  </a:cubicBezTo>
                  <a:cubicBezTo>
                    <a:pt x="785" y="257"/>
                    <a:pt x="785" y="255"/>
                    <a:pt x="785" y="254"/>
                  </a:cubicBezTo>
                  <a:cubicBezTo>
                    <a:pt x="785" y="252"/>
                    <a:pt x="787" y="251"/>
                    <a:pt x="787" y="249"/>
                  </a:cubicBezTo>
                  <a:cubicBezTo>
                    <a:pt x="787" y="248"/>
                    <a:pt x="786" y="247"/>
                    <a:pt x="786" y="246"/>
                  </a:cubicBezTo>
                  <a:cubicBezTo>
                    <a:pt x="785" y="245"/>
                    <a:pt x="784" y="245"/>
                    <a:pt x="784" y="244"/>
                  </a:cubicBezTo>
                  <a:cubicBezTo>
                    <a:pt x="783" y="243"/>
                    <a:pt x="783" y="241"/>
                    <a:pt x="781" y="241"/>
                  </a:cubicBezTo>
                  <a:cubicBezTo>
                    <a:pt x="780" y="240"/>
                    <a:pt x="779" y="240"/>
                    <a:pt x="778" y="239"/>
                  </a:cubicBezTo>
                  <a:cubicBezTo>
                    <a:pt x="777" y="239"/>
                    <a:pt x="777" y="238"/>
                    <a:pt x="776" y="237"/>
                  </a:cubicBezTo>
                  <a:cubicBezTo>
                    <a:pt x="775" y="235"/>
                    <a:pt x="774" y="234"/>
                    <a:pt x="772" y="234"/>
                  </a:cubicBezTo>
                  <a:cubicBezTo>
                    <a:pt x="770" y="234"/>
                    <a:pt x="769" y="232"/>
                    <a:pt x="767" y="231"/>
                  </a:cubicBezTo>
                  <a:cubicBezTo>
                    <a:pt x="766" y="230"/>
                    <a:pt x="764" y="230"/>
                    <a:pt x="763" y="229"/>
                  </a:cubicBezTo>
                  <a:cubicBezTo>
                    <a:pt x="761" y="228"/>
                    <a:pt x="760" y="227"/>
                    <a:pt x="758" y="227"/>
                  </a:cubicBezTo>
                  <a:cubicBezTo>
                    <a:pt x="757" y="226"/>
                    <a:pt x="756" y="226"/>
                    <a:pt x="755" y="225"/>
                  </a:cubicBezTo>
                  <a:cubicBezTo>
                    <a:pt x="754" y="224"/>
                    <a:pt x="753" y="223"/>
                    <a:pt x="752" y="223"/>
                  </a:cubicBezTo>
                  <a:cubicBezTo>
                    <a:pt x="751" y="222"/>
                    <a:pt x="749" y="222"/>
                    <a:pt x="748" y="222"/>
                  </a:cubicBezTo>
                  <a:cubicBezTo>
                    <a:pt x="746" y="221"/>
                    <a:pt x="745" y="220"/>
                    <a:pt x="743" y="219"/>
                  </a:cubicBezTo>
                  <a:cubicBezTo>
                    <a:pt x="741" y="218"/>
                    <a:pt x="739" y="217"/>
                    <a:pt x="737" y="216"/>
                  </a:cubicBezTo>
                  <a:cubicBezTo>
                    <a:pt x="736" y="215"/>
                    <a:pt x="735" y="214"/>
                    <a:pt x="734" y="214"/>
                  </a:cubicBezTo>
                  <a:cubicBezTo>
                    <a:pt x="733" y="213"/>
                    <a:pt x="730" y="211"/>
                    <a:pt x="731" y="209"/>
                  </a:cubicBezTo>
                  <a:cubicBezTo>
                    <a:pt x="731" y="208"/>
                    <a:pt x="733" y="209"/>
                    <a:pt x="734" y="208"/>
                  </a:cubicBezTo>
                  <a:cubicBezTo>
                    <a:pt x="734" y="207"/>
                    <a:pt x="734" y="207"/>
                    <a:pt x="735" y="206"/>
                  </a:cubicBezTo>
                  <a:cubicBezTo>
                    <a:pt x="735" y="206"/>
                    <a:pt x="736" y="206"/>
                    <a:pt x="736" y="205"/>
                  </a:cubicBezTo>
                  <a:cubicBezTo>
                    <a:pt x="737" y="201"/>
                    <a:pt x="734" y="199"/>
                    <a:pt x="730" y="199"/>
                  </a:cubicBezTo>
                  <a:cubicBezTo>
                    <a:pt x="729" y="200"/>
                    <a:pt x="728" y="200"/>
                    <a:pt x="726" y="200"/>
                  </a:cubicBezTo>
                  <a:cubicBezTo>
                    <a:pt x="724" y="200"/>
                    <a:pt x="723" y="200"/>
                    <a:pt x="721" y="200"/>
                  </a:cubicBezTo>
                  <a:cubicBezTo>
                    <a:pt x="720" y="200"/>
                    <a:pt x="719" y="201"/>
                    <a:pt x="717" y="201"/>
                  </a:cubicBezTo>
                  <a:cubicBezTo>
                    <a:pt x="717" y="201"/>
                    <a:pt x="716" y="201"/>
                    <a:pt x="715" y="201"/>
                  </a:cubicBezTo>
                  <a:cubicBezTo>
                    <a:pt x="713" y="201"/>
                    <a:pt x="711" y="201"/>
                    <a:pt x="710" y="200"/>
                  </a:cubicBezTo>
                  <a:cubicBezTo>
                    <a:pt x="709" y="199"/>
                    <a:pt x="707" y="199"/>
                    <a:pt x="706" y="198"/>
                  </a:cubicBezTo>
                  <a:cubicBezTo>
                    <a:pt x="705" y="198"/>
                    <a:pt x="705" y="198"/>
                    <a:pt x="704" y="197"/>
                  </a:cubicBezTo>
                  <a:cubicBezTo>
                    <a:pt x="704" y="197"/>
                    <a:pt x="704" y="196"/>
                    <a:pt x="703" y="196"/>
                  </a:cubicBezTo>
                  <a:cubicBezTo>
                    <a:pt x="702" y="195"/>
                    <a:pt x="701" y="195"/>
                    <a:pt x="700" y="194"/>
                  </a:cubicBezTo>
                  <a:cubicBezTo>
                    <a:pt x="699" y="193"/>
                    <a:pt x="699" y="191"/>
                    <a:pt x="697" y="190"/>
                  </a:cubicBezTo>
                  <a:cubicBezTo>
                    <a:pt x="697" y="190"/>
                    <a:pt x="696" y="190"/>
                    <a:pt x="696" y="189"/>
                  </a:cubicBezTo>
                  <a:cubicBezTo>
                    <a:pt x="695" y="189"/>
                    <a:pt x="695" y="188"/>
                    <a:pt x="694" y="187"/>
                  </a:cubicBezTo>
                  <a:cubicBezTo>
                    <a:pt x="693" y="187"/>
                    <a:pt x="693" y="186"/>
                    <a:pt x="692" y="186"/>
                  </a:cubicBezTo>
                  <a:cubicBezTo>
                    <a:pt x="691" y="185"/>
                    <a:pt x="691" y="184"/>
                    <a:pt x="691" y="183"/>
                  </a:cubicBezTo>
                  <a:cubicBezTo>
                    <a:pt x="691" y="182"/>
                    <a:pt x="690" y="181"/>
                    <a:pt x="689" y="180"/>
                  </a:cubicBezTo>
                  <a:cubicBezTo>
                    <a:pt x="688" y="179"/>
                    <a:pt x="687" y="178"/>
                    <a:pt x="687" y="177"/>
                  </a:cubicBezTo>
                  <a:cubicBezTo>
                    <a:pt x="686" y="176"/>
                    <a:pt x="686" y="175"/>
                    <a:pt x="686" y="174"/>
                  </a:cubicBezTo>
                  <a:cubicBezTo>
                    <a:pt x="686" y="174"/>
                    <a:pt x="685" y="173"/>
                    <a:pt x="685" y="173"/>
                  </a:cubicBezTo>
                  <a:cubicBezTo>
                    <a:pt x="684" y="171"/>
                    <a:pt x="684" y="170"/>
                    <a:pt x="684" y="168"/>
                  </a:cubicBezTo>
                  <a:cubicBezTo>
                    <a:pt x="684" y="166"/>
                    <a:pt x="683" y="165"/>
                    <a:pt x="682" y="164"/>
                  </a:cubicBezTo>
                  <a:cubicBezTo>
                    <a:pt x="681" y="163"/>
                    <a:pt x="681" y="161"/>
                    <a:pt x="680" y="160"/>
                  </a:cubicBezTo>
                  <a:cubicBezTo>
                    <a:pt x="679" y="159"/>
                    <a:pt x="678" y="159"/>
                    <a:pt x="676" y="158"/>
                  </a:cubicBezTo>
                  <a:cubicBezTo>
                    <a:pt x="675" y="158"/>
                    <a:pt x="674" y="156"/>
                    <a:pt x="673" y="155"/>
                  </a:cubicBezTo>
                  <a:cubicBezTo>
                    <a:pt x="672" y="154"/>
                    <a:pt x="671" y="154"/>
                    <a:pt x="670" y="153"/>
                  </a:cubicBezTo>
                  <a:cubicBezTo>
                    <a:pt x="668" y="152"/>
                    <a:pt x="668" y="151"/>
                    <a:pt x="666" y="151"/>
                  </a:cubicBezTo>
                  <a:cubicBezTo>
                    <a:pt x="665" y="150"/>
                    <a:pt x="664" y="149"/>
                    <a:pt x="663" y="148"/>
                  </a:cubicBezTo>
                  <a:cubicBezTo>
                    <a:pt x="663" y="148"/>
                    <a:pt x="662" y="147"/>
                    <a:pt x="661" y="147"/>
                  </a:cubicBezTo>
                  <a:cubicBezTo>
                    <a:pt x="661" y="147"/>
                    <a:pt x="660" y="146"/>
                    <a:pt x="660" y="146"/>
                  </a:cubicBezTo>
                  <a:cubicBezTo>
                    <a:pt x="658" y="145"/>
                    <a:pt x="657" y="144"/>
                    <a:pt x="655" y="143"/>
                  </a:cubicBezTo>
                  <a:cubicBezTo>
                    <a:pt x="655" y="142"/>
                    <a:pt x="654" y="141"/>
                    <a:pt x="653" y="140"/>
                  </a:cubicBezTo>
                  <a:cubicBezTo>
                    <a:pt x="653" y="138"/>
                    <a:pt x="652" y="137"/>
                    <a:pt x="651" y="136"/>
                  </a:cubicBezTo>
                  <a:cubicBezTo>
                    <a:pt x="651" y="135"/>
                    <a:pt x="651" y="133"/>
                    <a:pt x="651" y="131"/>
                  </a:cubicBezTo>
                  <a:cubicBezTo>
                    <a:pt x="651" y="130"/>
                    <a:pt x="650" y="129"/>
                    <a:pt x="650" y="127"/>
                  </a:cubicBezTo>
                  <a:cubicBezTo>
                    <a:pt x="650" y="126"/>
                    <a:pt x="651" y="124"/>
                    <a:pt x="652" y="125"/>
                  </a:cubicBezTo>
                  <a:cubicBezTo>
                    <a:pt x="653" y="125"/>
                    <a:pt x="654" y="126"/>
                    <a:pt x="655" y="125"/>
                  </a:cubicBezTo>
                  <a:cubicBezTo>
                    <a:pt x="654" y="124"/>
                    <a:pt x="654" y="124"/>
                    <a:pt x="655" y="123"/>
                  </a:cubicBezTo>
                  <a:cubicBezTo>
                    <a:pt x="656" y="121"/>
                    <a:pt x="655" y="119"/>
                    <a:pt x="654" y="118"/>
                  </a:cubicBezTo>
                  <a:cubicBezTo>
                    <a:pt x="653" y="117"/>
                    <a:pt x="652" y="117"/>
                    <a:pt x="652" y="116"/>
                  </a:cubicBezTo>
                  <a:cubicBezTo>
                    <a:pt x="651" y="115"/>
                    <a:pt x="651" y="115"/>
                    <a:pt x="650" y="114"/>
                  </a:cubicBezTo>
                  <a:cubicBezTo>
                    <a:pt x="650" y="113"/>
                    <a:pt x="647" y="113"/>
                    <a:pt x="648" y="111"/>
                  </a:cubicBezTo>
                  <a:cubicBezTo>
                    <a:pt x="648" y="110"/>
                    <a:pt x="649" y="110"/>
                    <a:pt x="649" y="110"/>
                  </a:cubicBezTo>
                  <a:cubicBezTo>
                    <a:pt x="650" y="109"/>
                    <a:pt x="650" y="108"/>
                    <a:pt x="650" y="108"/>
                  </a:cubicBezTo>
                  <a:cubicBezTo>
                    <a:pt x="651" y="107"/>
                    <a:pt x="653" y="105"/>
                    <a:pt x="654" y="105"/>
                  </a:cubicBezTo>
                  <a:cubicBezTo>
                    <a:pt x="654" y="106"/>
                    <a:pt x="652" y="109"/>
                    <a:pt x="654" y="108"/>
                  </a:cubicBezTo>
                  <a:cubicBezTo>
                    <a:pt x="655" y="108"/>
                    <a:pt x="655" y="107"/>
                    <a:pt x="656" y="107"/>
                  </a:cubicBezTo>
                  <a:cubicBezTo>
                    <a:pt x="657" y="107"/>
                    <a:pt x="657" y="108"/>
                    <a:pt x="658" y="107"/>
                  </a:cubicBezTo>
                  <a:cubicBezTo>
                    <a:pt x="660" y="106"/>
                    <a:pt x="661" y="105"/>
                    <a:pt x="662" y="105"/>
                  </a:cubicBezTo>
                  <a:cubicBezTo>
                    <a:pt x="664" y="104"/>
                    <a:pt x="665" y="104"/>
                    <a:pt x="667" y="103"/>
                  </a:cubicBezTo>
                  <a:cubicBezTo>
                    <a:pt x="667" y="103"/>
                    <a:pt x="668" y="103"/>
                    <a:pt x="668" y="102"/>
                  </a:cubicBezTo>
                  <a:cubicBezTo>
                    <a:pt x="669" y="101"/>
                    <a:pt x="669" y="101"/>
                    <a:pt x="669" y="100"/>
                  </a:cubicBezTo>
                  <a:cubicBezTo>
                    <a:pt x="669" y="99"/>
                    <a:pt x="671" y="99"/>
                    <a:pt x="671" y="99"/>
                  </a:cubicBezTo>
                  <a:cubicBezTo>
                    <a:pt x="672" y="99"/>
                    <a:pt x="672" y="99"/>
                    <a:pt x="673" y="100"/>
                  </a:cubicBezTo>
                  <a:cubicBezTo>
                    <a:pt x="675" y="100"/>
                    <a:pt x="676" y="99"/>
                    <a:pt x="678" y="99"/>
                  </a:cubicBezTo>
                  <a:cubicBezTo>
                    <a:pt x="679" y="100"/>
                    <a:pt x="680" y="101"/>
                    <a:pt x="680" y="102"/>
                  </a:cubicBezTo>
                  <a:cubicBezTo>
                    <a:pt x="680" y="103"/>
                    <a:pt x="682" y="103"/>
                    <a:pt x="681" y="104"/>
                  </a:cubicBezTo>
                  <a:cubicBezTo>
                    <a:pt x="680" y="104"/>
                    <a:pt x="680" y="104"/>
                    <a:pt x="680" y="105"/>
                  </a:cubicBezTo>
                  <a:cubicBezTo>
                    <a:pt x="680" y="105"/>
                    <a:pt x="680" y="105"/>
                    <a:pt x="679" y="105"/>
                  </a:cubicBezTo>
                  <a:cubicBezTo>
                    <a:pt x="679" y="106"/>
                    <a:pt x="679" y="106"/>
                    <a:pt x="679" y="106"/>
                  </a:cubicBezTo>
                  <a:cubicBezTo>
                    <a:pt x="678" y="106"/>
                    <a:pt x="679" y="107"/>
                    <a:pt x="678" y="107"/>
                  </a:cubicBezTo>
                  <a:cubicBezTo>
                    <a:pt x="678" y="107"/>
                    <a:pt x="679" y="107"/>
                    <a:pt x="679" y="107"/>
                  </a:cubicBezTo>
                  <a:cubicBezTo>
                    <a:pt x="678" y="107"/>
                    <a:pt x="678" y="107"/>
                    <a:pt x="678" y="108"/>
                  </a:cubicBezTo>
                  <a:cubicBezTo>
                    <a:pt x="678" y="108"/>
                    <a:pt x="677" y="109"/>
                    <a:pt x="678" y="109"/>
                  </a:cubicBezTo>
                  <a:cubicBezTo>
                    <a:pt x="678" y="110"/>
                    <a:pt x="678" y="111"/>
                    <a:pt x="678" y="112"/>
                  </a:cubicBezTo>
                  <a:cubicBezTo>
                    <a:pt x="678" y="113"/>
                    <a:pt x="678" y="113"/>
                    <a:pt x="679" y="114"/>
                  </a:cubicBezTo>
                  <a:cubicBezTo>
                    <a:pt x="680" y="115"/>
                    <a:pt x="679" y="117"/>
                    <a:pt x="679" y="118"/>
                  </a:cubicBezTo>
                  <a:cubicBezTo>
                    <a:pt x="680" y="119"/>
                    <a:pt x="680" y="119"/>
                    <a:pt x="681" y="119"/>
                  </a:cubicBezTo>
                  <a:cubicBezTo>
                    <a:pt x="681" y="120"/>
                    <a:pt x="682" y="121"/>
                    <a:pt x="682" y="121"/>
                  </a:cubicBezTo>
                  <a:cubicBezTo>
                    <a:pt x="683" y="121"/>
                    <a:pt x="683" y="121"/>
                    <a:pt x="684" y="122"/>
                  </a:cubicBezTo>
                  <a:cubicBezTo>
                    <a:pt x="684" y="123"/>
                    <a:pt x="684" y="124"/>
                    <a:pt x="684" y="125"/>
                  </a:cubicBezTo>
                  <a:cubicBezTo>
                    <a:pt x="685" y="126"/>
                    <a:pt x="687" y="126"/>
                    <a:pt x="687" y="124"/>
                  </a:cubicBezTo>
                  <a:cubicBezTo>
                    <a:pt x="687" y="122"/>
                    <a:pt x="687" y="121"/>
                    <a:pt x="688" y="120"/>
                  </a:cubicBezTo>
                  <a:cubicBezTo>
                    <a:pt x="689" y="119"/>
                    <a:pt x="689" y="119"/>
                    <a:pt x="690" y="119"/>
                  </a:cubicBezTo>
                  <a:cubicBezTo>
                    <a:pt x="691" y="119"/>
                    <a:pt x="691" y="120"/>
                    <a:pt x="692" y="119"/>
                  </a:cubicBezTo>
                  <a:cubicBezTo>
                    <a:pt x="693" y="118"/>
                    <a:pt x="692" y="117"/>
                    <a:pt x="692" y="116"/>
                  </a:cubicBezTo>
                  <a:cubicBezTo>
                    <a:pt x="693" y="116"/>
                    <a:pt x="693" y="115"/>
                    <a:pt x="693" y="115"/>
                  </a:cubicBezTo>
                  <a:cubicBezTo>
                    <a:pt x="694" y="113"/>
                    <a:pt x="693" y="112"/>
                    <a:pt x="695" y="111"/>
                  </a:cubicBezTo>
                  <a:cubicBezTo>
                    <a:pt x="696" y="111"/>
                    <a:pt x="697" y="111"/>
                    <a:pt x="697" y="112"/>
                  </a:cubicBezTo>
                  <a:cubicBezTo>
                    <a:pt x="698" y="112"/>
                    <a:pt x="698" y="113"/>
                    <a:pt x="699" y="114"/>
                  </a:cubicBezTo>
                  <a:cubicBezTo>
                    <a:pt x="699" y="114"/>
                    <a:pt x="700" y="114"/>
                    <a:pt x="701" y="115"/>
                  </a:cubicBezTo>
                  <a:cubicBezTo>
                    <a:pt x="702" y="115"/>
                    <a:pt x="702" y="116"/>
                    <a:pt x="703" y="116"/>
                  </a:cubicBezTo>
                  <a:cubicBezTo>
                    <a:pt x="703" y="116"/>
                    <a:pt x="704" y="116"/>
                    <a:pt x="705" y="117"/>
                  </a:cubicBezTo>
                  <a:cubicBezTo>
                    <a:pt x="706" y="118"/>
                    <a:pt x="707" y="119"/>
                    <a:pt x="707" y="120"/>
                  </a:cubicBezTo>
                  <a:cubicBezTo>
                    <a:pt x="708" y="122"/>
                    <a:pt x="707" y="123"/>
                    <a:pt x="708" y="125"/>
                  </a:cubicBezTo>
                  <a:cubicBezTo>
                    <a:pt x="708" y="125"/>
                    <a:pt x="709" y="126"/>
                    <a:pt x="709" y="127"/>
                  </a:cubicBezTo>
                  <a:cubicBezTo>
                    <a:pt x="709" y="127"/>
                    <a:pt x="709" y="128"/>
                    <a:pt x="709" y="129"/>
                  </a:cubicBezTo>
                  <a:cubicBezTo>
                    <a:pt x="709" y="130"/>
                    <a:pt x="711" y="131"/>
                    <a:pt x="711" y="132"/>
                  </a:cubicBezTo>
                  <a:cubicBezTo>
                    <a:pt x="712" y="134"/>
                    <a:pt x="713" y="134"/>
                    <a:pt x="714" y="135"/>
                  </a:cubicBezTo>
                  <a:cubicBezTo>
                    <a:pt x="715" y="136"/>
                    <a:pt x="716" y="137"/>
                    <a:pt x="717" y="138"/>
                  </a:cubicBezTo>
                  <a:cubicBezTo>
                    <a:pt x="718" y="138"/>
                    <a:pt x="719" y="138"/>
                    <a:pt x="719" y="139"/>
                  </a:cubicBezTo>
                  <a:cubicBezTo>
                    <a:pt x="720" y="141"/>
                    <a:pt x="718" y="139"/>
                    <a:pt x="717" y="139"/>
                  </a:cubicBezTo>
                  <a:cubicBezTo>
                    <a:pt x="717" y="139"/>
                    <a:pt x="716" y="139"/>
                    <a:pt x="716" y="139"/>
                  </a:cubicBezTo>
                  <a:cubicBezTo>
                    <a:pt x="715" y="139"/>
                    <a:pt x="715" y="138"/>
                    <a:pt x="715" y="138"/>
                  </a:cubicBezTo>
                  <a:cubicBezTo>
                    <a:pt x="714" y="138"/>
                    <a:pt x="714" y="139"/>
                    <a:pt x="714" y="139"/>
                  </a:cubicBezTo>
                  <a:cubicBezTo>
                    <a:pt x="713" y="139"/>
                    <a:pt x="713" y="139"/>
                    <a:pt x="712" y="139"/>
                  </a:cubicBezTo>
                  <a:cubicBezTo>
                    <a:pt x="712" y="141"/>
                    <a:pt x="714" y="141"/>
                    <a:pt x="715" y="141"/>
                  </a:cubicBezTo>
                  <a:cubicBezTo>
                    <a:pt x="715" y="142"/>
                    <a:pt x="715" y="144"/>
                    <a:pt x="716" y="145"/>
                  </a:cubicBezTo>
                  <a:cubicBezTo>
                    <a:pt x="717" y="145"/>
                    <a:pt x="718" y="146"/>
                    <a:pt x="718" y="147"/>
                  </a:cubicBezTo>
                  <a:cubicBezTo>
                    <a:pt x="719" y="147"/>
                    <a:pt x="719" y="148"/>
                    <a:pt x="719" y="148"/>
                  </a:cubicBezTo>
                  <a:cubicBezTo>
                    <a:pt x="720" y="149"/>
                    <a:pt x="721" y="149"/>
                    <a:pt x="722" y="150"/>
                  </a:cubicBezTo>
                  <a:cubicBezTo>
                    <a:pt x="722" y="150"/>
                    <a:pt x="723" y="151"/>
                    <a:pt x="724" y="151"/>
                  </a:cubicBezTo>
                  <a:cubicBezTo>
                    <a:pt x="724" y="151"/>
                    <a:pt x="725" y="152"/>
                    <a:pt x="725" y="152"/>
                  </a:cubicBezTo>
                  <a:cubicBezTo>
                    <a:pt x="726" y="152"/>
                    <a:pt x="727" y="152"/>
                    <a:pt x="728" y="153"/>
                  </a:cubicBezTo>
                  <a:cubicBezTo>
                    <a:pt x="728" y="153"/>
                    <a:pt x="729" y="153"/>
                    <a:pt x="729" y="154"/>
                  </a:cubicBezTo>
                  <a:cubicBezTo>
                    <a:pt x="729" y="154"/>
                    <a:pt x="729" y="155"/>
                    <a:pt x="730" y="155"/>
                  </a:cubicBezTo>
                  <a:cubicBezTo>
                    <a:pt x="730" y="155"/>
                    <a:pt x="730" y="155"/>
                    <a:pt x="731" y="156"/>
                  </a:cubicBezTo>
                  <a:cubicBezTo>
                    <a:pt x="732" y="156"/>
                    <a:pt x="731" y="158"/>
                    <a:pt x="733" y="159"/>
                  </a:cubicBezTo>
                  <a:cubicBezTo>
                    <a:pt x="734" y="159"/>
                    <a:pt x="736" y="159"/>
                    <a:pt x="737" y="159"/>
                  </a:cubicBezTo>
                  <a:cubicBezTo>
                    <a:pt x="739" y="159"/>
                    <a:pt x="741" y="159"/>
                    <a:pt x="742" y="159"/>
                  </a:cubicBezTo>
                  <a:cubicBezTo>
                    <a:pt x="743" y="159"/>
                    <a:pt x="743" y="160"/>
                    <a:pt x="744" y="160"/>
                  </a:cubicBezTo>
                  <a:cubicBezTo>
                    <a:pt x="744" y="161"/>
                    <a:pt x="745" y="160"/>
                    <a:pt x="746" y="161"/>
                  </a:cubicBezTo>
                  <a:cubicBezTo>
                    <a:pt x="747" y="161"/>
                    <a:pt x="747" y="162"/>
                    <a:pt x="747" y="162"/>
                  </a:cubicBezTo>
                  <a:cubicBezTo>
                    <a:pt x="748" y="163"/>
                    <a:pt x="748" y="162"/>
                    <a:pt x="749" y="163"/>
                  </a:cubicBezTo>
                  <a:cubicBezTo>
                    <a:pt x="749" y="164"/>
                    <a:pt x="749" y="164"/>
                    <a:pt x="750" y="165"/>
                  </a:cubicBezTo>
                  <a:cubicBezTo>
                    <a:pt x="751" y="165"/>
                    <a:pt x="752" y="165"/>
                    <a:pt x="752" y="165"/>
                  </a:cubicBezTo>
                  <a:cubicBezTo>
                    <a:pt x="753" y="165"/>
                    <a:pt x="753" y="166"/>
                    <a:pt x="754" y="167"/>
                  </a:cubicBezTo>
                  <a:cubicBezTo>
                    <a:pt x="754" y="167"/>
                    <a:pt x="755" y="167"/>
                    <a:pt x="756" y="168"/>
                  </a:cubicBezTo>
                  <a:cubicBezTo>
                    <a:pt x="756" y="168"/>
                    <a:pt x="757" y="169"/>
                    <a:pt x="757" y="169"/>
                  </a:cubicBezTo>
                  <a:cubicBezTo>
                    <a:pt x="758" y="170"/>
                    <a:pt x="759" y="170"/>
                    <a:pt x="759" y="170"/>
                  </a:cubicBezTo>
                  <a:cubicBezTo>
                    <a:pt x="760" y="170"/>
                    <a:pt x="760" y="171"/>
                    <a:pt x="761" y="171"/>
                  </a:cubicBezTo>
                  <a:cubicBezTo>
                    <a:pt x="762" y="172"/>
                    <a:pt x="762" y="172"/>
                    <a:pt x="763" y="172"/>
                  </a:cubicBezTo>
                  <a:cubicBezTo>
                    <a:pt x="764" y="173"/>
                    <a:pt x="764" y="174"/>
                    <a:pt x="765" y="174"/>
                  </a:cubicBezTo>
                  <a:cubicBezTo>
                    <a:pt x="765" y="175"/>
                    <a:pt x="766" y="175"/>
                    <a:pt x="767" y="175"/>
                  </a:cubicBezTo>
                  <a:cubicBezTo>
                    <a:pt x="767" y="176"/>
                    <a:pt x="769" y="177"/>
                    <a:pt x="769" y="178"/>
                  </a:cubicBezTo>
                  <a:cubicBezTo>
                    <a:pt x="770" y="178"/>
                    <a:pt x="770" y="179"/>
                    <a:pt x="770" y="179"/>
                  </a:cubicBezTo>
                  <a:cubicBezTo>
                    <a:pt x="771" y="180"/>
                    <a:pt x="771" y="180"/>
                    <a:pt x="772" y="180"/>
                  </a:cubicBezTo>
                  <a:cubicBezTo>
                    <a:pt x="773" y="181"/>
                    <a:pt x="773" y="182"/>
                    <a:pt x="773" y="182"/>
                  </a:cubicBezTo>
                  <a:cubicBezTo>
                    <a:pt x="774" y="182"/>
                    <a:pt x="775" y="182"/>
                    <a:pt x="775" y="183"/>
                  </a:cubicBezTo>
                  <a:cubicBezTo>
                    <a:pt x="776" y="183"/>
                    <a:pt x="777" y="183"/>
                    <a:pt x="778" y="184"/>
                  </a:cubicBezTo>
                  <a:cubicBezTo>
                    <a:pt x="779" y="184"/>
                    <a:pt x="780" y="184"/>
                    <a:pt x="781" y="185"/>
                  </a:cubicBezTo>
                  <a:cubicBezTo>
                    <a:pt x="783" y="186"/>
                    <a:pt x="784" y="186"/>
                    <a:pt x="786" y="187"/>
                  </a:cubicBezTo>
                  <a:cubicBezTo>
                    <a:pt x="786" y="188"/>
                    <a:pt x="787" y="190"/>
                    <a:pt x="788" y="190"/>
                  </a:cubicBezTo>
                  <a:cubicBezTo>
                    <a:pt x="789" y="189"/>
                    <a:pt x="787" y="188"/>
                    <a:pt x="788" y="188"/>
                  </a:cubicBezTo>
                  <a:cubicBezTo>
                    <a:pt x="789" y="187"/>
                    <a:pt x="789" y="189"/>
                    <a:pt x="790" y="187"/>
                  </a:cubicBezTo>
                  <a:cubicBezTo>
                    <a:pt x="790" y="187"/>
                    <a:pt x="790" y="186"/>
                    <a:pt x="791" y="186"/>
                  </a:cubicBezTo>
                  <a:cubicBezTo>
                    <a:pt x="791" y="186"/>
                    <a:pt x="792" y="187"/>
                    <a:pt x="792" y="187"/>
                  </a:cubicBezTo>
                  <a:cubicBezTo>
                    <a:pt x="791" y="189"/>
                    <a:pt x="790" y="188"/>
                    <a:pt x="789" y="189"/>
                  </a:cubicBezTo>
                  <a:cubicBezTo>
                    <a:pt x="788" y="189"/>
                    <a:pt x="789" y="191"/>
                    <a:pt x="790" y="191"/>
                  </a:cubicBezTo>
                  <a:cubicBezTo>
                    <a:pt x="790" y="191"/>
                    <a:pt x="791" y="192"/>
                    <a:pt x="792" y="193"/>
                  </a:cubicBezTo>
                  <a:cubicBezTo>
                    <a:pt x="793" y="193"/>
                    <a:pt x="794" y="193"/>
                    <a:pt x="794" y="194"/>
                  </a:cubicBezTo>
                  <a:cubicBezTo>
                    <a:pt x="795" y="195"/>
                    <a:pt x="796" y="197"/>
                    <a:pt x="797" y="197"/>
                  </a:cubicBezTo>
                  <a:cubicBezTo>
                    <a:pt x="798" y="198"/>
                    <a:pt x="798" y="198"/>
                    <a:pt x="799" y="199"/>
                  </a:cubicBezTo>
                  <a:cubicBezTo>
                    <a:pt x="799" y="200"/>
                    <a:pt x="799" y="201"/>
                    <a:pt x="800" y="201"/>
                  </a:cubicBezTo>
                  <a:cubicBezTo>
                    <a:pt x="801" y="201"/>
                    <a:pt x="802" y="201"/>
                    <a:pt x="803" y="201"/>
                  </a:cubicBezTo>
                  <a:cubicBezTo>
                    <a:pt x="804" y="202"/>
                    <a:pt x="804" y="204"/>
                    <a:pt x="805" y="204"/>
                  </a:cubicBezTo>
                  <a:cubicBezTo>
                    <a:pt x="806" y="204"/>
                    <a:pt x="806" y="203"/>
                    <a:pt x="807" y="203"/>
                  </a:cubicBezTo>
                  <a:cubicBezTo>
                    <a:pt x="808" y="204"/>
                    <a:pt x="808" y="204"/>
                    <a:pt x="808" y="205"/>
                  </a:cubicBezTo>
                  <a:cubicBezTo>
                    <a:pt x="808" y="206"/>
                    <a:pt x="809" y="206"/>
                    <a:pt x="809" y="207"/>
                  </a:cubicBezTo>
                  <a:cubicBezTo>
                    <a:pt x="809" y="208"/>
                    <a:pt x="810" y="210"/>
                    <a:pt x="809" y="211"/>
                  </a:cubicBezTo>
                  <a:cubicBezTo>
                    <a:pt x="808" y="211"/>
                    <a:pt x="807" y="211"/>
                    <a:pt x="807" y="211"/>
                  </a:cubicBezTo>
                  <a:cubicBezTo>
                    <a:pt x="806" y="212"/>
                    <a:pt x="806" y="213"/>
                    <a:pt x="806" y="213"/>
                  </a:cubicBezTo>
                  <a:cubicBezTo>
                    <a:pt x="806" y="214"/>
                    <a:pt x="805" y="216"/>
                    <a:pt x="806" y="217"/>
                  </a:cubicBezTo>
                  <a:cubicBezTo>
                    <a:pt x="806" y="217"/>
                    <a:pt x="807" y="217"/>
                    <a:pt x="808" y="217"/>
                  </a:cubicBezTo>
                  <a:cubicBezTo>
                    <a:pt x="808" y="218"/>
                    <a:pt x="808" y="218"/>
                    <a:pt x="808" y="219"/>
                  </a:cubicBezTo>
                  <a:cubicBezTo>
                    <a:pt x="808" y="221"/>
                    <a:pt x="807" y="223"/>
                    <a:pt x="807" y="224"/>
                  </a:cubicBezTo>
                  <a:cubicBezTo>
                    <a:pt x="806" y="226"/>
                    <a:pt x="807" y="228"/>
                    <a:pt x="806" y="229"/>
                  </a:cubicBezTo>
                  <a:cubicBezTo>
                    <a:pt x="805" y="230"/>
                    <a:pt x="805" y="230"/>
                    <a:pt x="805" y="231"/>
                  </a:cubicBezTo>
                  <a:cubicBezTo>
                    <a:pt x="805" y="231"/>
                    <a:pt x="805" y="232"/>
                    <a:pt x="805" y="233"/>
                  </a:cubicBezTo>
                  <a:cubicBezTo>
                    <a:pt x="804" y="233"/>
                    <a:pt x="803" y="234"/>
                    <a:pt x="803" y="234"/>
                  </a:cubicBezTo>
                  <a:cubicBezTo>
                    <a:pt x="803" y="236"/>
                    <a:pt x="804" y="235"/>
                    <a:pt x="804" y="236"/>
                  </a:cubicBezTo>
                  <a:cubicBezTo>
                    <a:pt x="805" y="237"/>
                    <a:pt x="804" y="238"/>
                    <a:pt x="805" y="239"/>
                  </a:cubicBezTo>
                  <a:cubicBezTo>
                    <a:pt x="805" y="239"/>
                    <a:pt x="805" y="240"/>
                    <a:pt x="806" y="240"/>
                  </a:cubicBezTo>
                  <a:cubicBezTo>
                    <a:pt x="806" y="241"/>
                    <a:pt x="806" y="242"/>
                    <a:pt x="805" y="241"/>
                  </a:cubicBezTo>
                  <a:cubicBezTo>
                    <a:pt x="804" y="241"/>
                    <a:pt x="805" y="241"/>
                    <a:pt x="804" y="240"/>
                  </a:cubicBezTo>
                  <a:cubicBezTo>
                    <a:pt x="803" y="239"/>
                    <a:pt x="803" y="241"/>
                    <a:pt x="804" y="242"/>
                  </a:cubicBezTo>
                  <a:cubicBezTo>
                    <a:pt x="804" y="243"/>
                    <a:pt x="805" y="244"/>
                    <a:pt x="805" y="244"/>
                  </a:cubicBezTo>
                  <a:cubicBezTo>
                    <a:pt x="806" y="245"/>
                    <a:pt x="807" y="245"/>
                    <a:pt x="807" y="245"/>
                  </a:cubicBezTo>
                  <a:cubicBezTo>
                    <a:pt x="808" y="246"/>
                    <a:pt x="809" y="246"/>
                    <a:pt x="810" y="247"/>
                  </a:cubicBezTo>
                  <a:cubicBezTo>
                    <a:pt x="810" y="247"/>
                    <a:pt x="811" y="248"/>
                    <a:pt x="811" y="248"/>
                  </a:cubicBezTo>
                  <a:cubicBezTo>
                    <a:pt x="812" y="249"/>
                    <a:pt x="812" y="249"/>
                    <a:pt x="813" y="249"/>
                  </a:cubicBezTo>
                  <a:cubicBezTo>
                    <a:pt x="814" y="249"/>
                    <a:pt x="814" y="250"/>
                    <a:pt x="815" y="251"/>
                  </a:cubicBezTo>
                  <a:cubicBezTo>
                    <a:pt x="816" y="251"/>
                    <a:pt x="816" y="251"/>
                    <a:pt x="816" y="252"/>
                  </a:cubicBezTo>
                  <a:cubicBezTo>
                    <a:pt x="816" y="253"/>
                    <a:pt x="816" y="254"/>
                    <a:pt x="817" y="254"/>
                  </a:cubicBezTo>
                  <a:cubicBezTo>
                    <a:pt x="817" y="255"/>
                    <a:pt x="817" y="255"/>
                    <a:pt x="818" y="256"/>
                  </a:cubicBezTo>
                  <a:cubicBezTo>
                    <a:pt x="818" y="257"/>
                    <a:pt x="818" y="257"/>
                    <a:pt x="819" y="258"/>
                  </a:cubicBezTo>
                  <a:cubicBezTo>
                    <a:pt x="819" y="258"/>
                    <a:pt x="819" y="259"/>
                    <a:pt x="819" y="259"/>
                  </a:cubicBezTo>
                  <a:cubicBezTo>
                    <a:pt x="820" y="260"/>
                    <a:pt x="820" y="260"/>
                    <a:pt x="820" y="261"/>
                  </a:cubicBezTo>
                  <a:cubicBezTo>
                    <a:pt x="820" y="262"/>
                    <a:pt x="820" y="262"/>
                    <a:pt x="821" y="263"/>
                  </a:cubicBezTo>
                  <a:cubicBezTo>
                    <a:pt x="821" y="263"/>
                    <a:pt x="822" y="264"/>
                    <a:pt x="822" y="264"/>
                  </a:cubicBezTo>
                  <a:cubicBezTo>
                    <a:pt x="823" y="265"/>
                    <a:pt x="823" y="267"/>
                    <a:pt x="824" y="267"/>
                  </a:cubicBezTo>
                  <a:cubicBezTo>
                    <a:pt x="825" y="268"/>
                    <a:pt x="825" y="267"/>
                    <a:pt x="825" y="269"/>
                  </a:cubicBezTo>
                  <a:cubicBezTo>
                    <a:pt x="826" y="271"/>
                    <a:pt x="827" y="270"/>
                    <a:pt x="828" y="271"/>
                  </a:cubicBezTo>
                  <a:cubicBezTo>
                    <a:pt x="829" y="271"/>
                    <a:pt x="829" y="272"/>
                    <a:pt x="830" y="272"/>
                  </a:cubicBezTo>
                  <a:cubicBezTo>
                    <a:pt x="830" y="273"/>
                    <a:pt x="831" y="273"/>
                    <a:pt x="832" y="273"/>
                  </a:cubicBezTo>
                  <a:cubicBezTo>
                    <a:pt x="832" y="274"/>
                    <a:pt x="832" y="275"/>
                    <a:pt x="833" y="275"/>
                  </a:cubicBezTo>
                  <a:cubicBezTo>
                    <a:pt x="833" y="276"/>
                    <a:pt x="834" y="276"/>
                    <a:pt x="834" y="277"/>
                  </a:cubicBezTo>
                  <a:cubicBezTo>
                    <a:pt x="834" y="277"/>
                    <a:pt x="835" y="278"/>
                    <a:pt x="835" y="277"/>
                  </a:cubicBezTo>
                  <a:cubicBezTo>
                    <a:pt x="835" y="276"/>
                    <a:pt x="836" y="276"/>
                    <a:pt x="836" y="275"/>
                  </a:cubicBezTo>
                  <a:cubicBezTo>
                    <a:pt x="837" y="275"/>
                    <a:pt x="837" y="274"/>
                    <a:pt x="837" y="274"/>
                  </a:cubicBezTo>
                  <a:cubicBezTo>
                    <a:pt x="838" y="274"/>
                    <a:pt x="838" y="275"/>
                    <a:pt x="839" y="275"/>
                  </a:cubicBezTo>
                  <a:cubicBezTo>
                    <a:pt x="840" y="276"/>
                    <a:pt x="841" y="274"/>
                    <a:pt x="842" y="276"/>
                  </a:cubicBezTo>
                  <a:cubicBezTo>
                    <a:pt x="843" y="277"/>
                    <a:pt x="843" y="277"/>
                    <a:pt x="843" y="278"/>
                  </a:cubicBezTo>
                  <a:cubicBezTo>
                    <a:pt x="843" y="278"/>
                    <a:pt x="843" y="280"/>
                    <a:pt x="842" y="280"/>
                  </a:cubicBezTo>
                  <a:cubicBezTo>
                    <a:pt x="842" y="281"/>
                    <a:pt x="842" y="279"/>
                    <a:pt x="841" y="279"/>
                  </a:cubicBezTo>
                  <a:cubicBezTo>
                    <a:pt x="841" y="278"/>
                    <a:pt x="840" y="279"/>
                    <a:pt x="839" y="278"/>
                  </a:cubicBezTo>
                  <a:cubicBezTo>
                    <a:pt x="838" y="278"/>
                    <a:pt x="838" y="278"/>
                    <a:pt x="837" y="278"/>
                  </a:cubicBezTo>
                  <a:cubicBezTo>
                    <a:pt x="837" y="279"/>
                    <a:pt x="836" y="279"/>
                    <a:pt x="835" y="279"/>
                  </a:cubicBezTo>
                  <a:cubicBezTo>
                    <a:pt x="834" y="280"/>
                    <a:pt x="835" y="280"/>
                    <a:pt x="835" y="281"/>
                  </a:cubicBezTo>
                  <a:cubicBezTo>
                    <a:pt x="835" y="282"/>
                    <a:pt x="833" y="281"/>
                    <a:pt x="833" y="282"/>
                  </a:cubicBezTo>
                  <a:cubicBezTo>
                    <a:pt x="832" y="282"/>
                    <a:pt x="832" y="283"/>
                    <a:pt x="832" y="283"/>
                  </a:cubicBezTo>
                  <a:cubicBezTo>
                    <a:pt x="831" y="284"/>
                    <a:pt x="831" y="284"/>
                    <a:pt x="831" y="285"/>
                  </a:cubicBezTo>
                  <a:cubicBezTo>
                    <a:pt x="831" y="286"/>
                    <a:pt x="831" y="286"/>
                    <a:pt x="831" y="286"/>
                  </a:cubicBezTo>
                  <a:cubicBezTo>
                    <a:pt x="831" y="287"/>
                    <a:pt x="831" y="287"/>
                    <a:pt x="831" y="287"/>
                  </a:cubicBezTo>
                  <a:cubicBezTo>
                    <a:pt x="830" y="288"/>
                    <a:pt x="831" y="288"/>
                    <a:pt x="832" y="288"/>
                  </a:cubicBezTo>
                  <a:cubicBezTo>
                    <a:pt x="832" y="288"/>
                    <a:pt x="833" y="287"/>
                    <a:pt x="833" y="287"/>
                  </a:cubicBezTo>
                  <a:cubicBezTo>
                    <a:pt x="834" y="286"/>
                    <a:pt x="835" y="286"/>
                    <a:pt x="835" y="285"/>
                  </a:cubicBezTo>
                  <a:cubicBezTo>
                    <a:pt x="835" y="285"/>
                    <a:pt x="834" y="284"/>
                    <a:pt x="834" y="284"/>
                  </a:cubicBezTo>
                  <a:cubicBezTo>
                    <a:pt x="834" y="283"/>
                    <a:pt x="834" y="282"/>
                    <a:pt x="835" y="282"/>
                  </a:cubicBezTo>
                  <a:cubicBezTo>
                    <a:pt x="836" y="283"/>
                    <a:pt x="836" y="284"/>
                    <a:pt x="836" y="284"/>
                  </a:cubicBezTo>
                  <a:cubicBezTo>
                    <a:pt x="837" y="285"/>
                    <a:pt x="838" y="285"/>
                    <a:pt x="838" y="285"/>
                  </a:cubicBezTo>
                  <a:cubicBezTo>
                    <a:pt x="839" y="286"/>
                    <a:pt x="839" y="286"/>
                    <a:pt x="839" y="287"/>
                  </a:cubicBezTo>
                  <a:cubicBezTo>
                    <a:pt x="840" y="288"/>
                    <a:pt x="840" y="288"/>
                    <a:pt x="841" y="288"/>
                  </a:cubicBezTo>
                  <a:cubicBezTo>
                    <a:pt x="841" y="289"/>
                    <a:pt x="842" y="290"/>
                    <a:pt x="842" y="291"/>
                  </a:cubicBezTo>
                  <a:cubicBezTo>
                    <a:pt x="842" y="292"/>
                    <a:pt x="842" y="293"/>
                    <a:pt x="843" y="294"/>
                  </a:cubicBezTo>
                  <a:cubicBezTo>
                    <a:pt x="843" y="294"/>
                    <a:pt x="844" y="294"/>
                    <a:pt x="845" y="293"/>
                  </a:cubicBezTo>
                  <a:cubicBezTo>
                    <a:pt x="845" y="292"/>
                    <a:pt x="845" y="292"/>
                    <a:pt x="846" y="292"/>
                  </a:cubicBezTo>
                  <a:cubicBezTo>
                    <a:pt x="847" y="293"/>
                    <a:pt x="847" y="292"/>
                    <a:pt x="848" y="292"/>
                  </a:cubicBezTo>
                  <a:cubicBezTo>
                    <a:pt x="848" y="291"/>
                    <a:pt x="849" y="290"/>
                    <a:pt x="850" y="291"/>
                  </a:cubicBezTo>
                  <a:cubicBezTo>
                    <a:pt x="850" y="292"/>
                    <a:pt x="850" y="292"/>
                    <a:pt x="850" y="293"/>
                  </a:cubicBezTo>
                  <a:cubicBezTo>
                    <a:pt x="850" y="294"/>
                    <a:pt x="851" y="294"/>
                    <a:pt x="852" y="295"/>
                  </a:cubicBezTo>
                  <a:cubicBezTo>
                    <a:pt x="852" y="295"/>
                    <a:pt x="852" y="295"/>
                    <a:pt x="853" y="295"/>
                  </a:cubicBezTo>
                  <a:cubicBezTo>
                    <a:pt x="855" y="293"/>
                    <a:pt x="857" y="295"/>
                    <a:pt x="858" y="294"/>
                  </a:cubicBezTo>
                  <a:cubicBezTo>
                    <a:pt x="860" y="292"/>
                    <a:pt x="861" y="293"/>
                    <a:pt x="862" y="293"/>
                  </a:cubicBezTo>
                  <a:cubicBezTo>
                    <a:pt x="864" y="294"/>
                    <a:pt x="865" y="293"/>
                    <a:pt x="867" y="293"/>
                  </a:cubicBezTo>
                  <a:cubicBezTo>
                    <a:pt x="869" y="293"/>
                    <a:pt x="870" y="293"/>
                    <a:pt x="871" y="293"/>
                  </a:cubicBezTo>
                  <a:cubicBezTo>
                    <a:pt x="872" y="293"/>
                    <a:pt x="874" y="292"/>
                    <a:pt x="874" y="293"/>
                  </a:cubicBezTo>
                  <a:cubicBezTo>
                    <a:pt x="875" y="293"/>
                    <a:pt x="875" y="294"/>
                    <a:pt x="875" y="294"/>
                  </a:cubicBezTo>
                  <a:cubicBezTo>
                    <a:pt x="876" y="294"/>
                    <a:pt x="876" y="294"/>
                    <a:pt x="877" y="294"/>
                  </a:cubicBezTo>
                  <a:cubicBezTo>
                    <a:pt x="877" y="294"/>
                    <a:pt x="878" y="294"/>
                    <a:pt x="878" y="294"/>
                  </a:cubicBezTo>
                  <a:cubicBezTo>
                    <a:pt x="879" y="294"/>
                    <a:pt x="879" y="294"/>
                    <a:pt x="880" y="295"/>
                  </a:cubicBezTo>
                  <a:cubicBezTo>
                    <a:pt x="880" y="295"/>
                    <a:pt x="881" y="295"/>
                    <a:pt x="881" y="295"/>
                  </a:cubicBezTo>
                  <a:cubicBezTo>
                    <a:pt x="882" y="296"/>
                    <a:pt x="882" y="296"/>
                    <a:pt x="882" y="296"/>
                  </a:cubicBezTo>
                  <a:cubicBezTo>
                    <a:pt x="883" y="297"/>
                    <a:pt x="884" y="297"/>
                    <a:pt x="885" y="297"/>
                  </a:cubicBezTo>
                  <a:cubicBezTo>
                    <a:pt x="885" y="297"/>
                    <a:pt x="886" y="298"/>
                    <a:pt x="886" y="298"/>
                  </a:cubicBezTo>
                  <a:cubicBezTo>
                    <a:pt x="887" y="298"/>
                    <a:pt x="888" y="298"/>
                    <a:pt x="888" y="299"/>
                  </a:cubicBezTo>
                  <a:cubicBezTo>
                    <a:pt x="888" y="300"/>
                    <a:pt x="887" y="300"/>
                    <a:pt x="887" y="300"/>
                  </a:cubicBezTo>
                  <a:cubicBezTo>
                    <a:pt x="886" y="301"/>
                    <a:pt x="886" y="302"/>
                    <a:pt x="885" y="302"/>
                  </a:cubicBezTo>
                  <a:cubicBezTo>
                    <a:pt x="884" y="303"/>
                    <a:pt x="883" y="304"/>
                    <a:pt x="882" y="303"/>
                  </a:cubicBezTo>
                  <a:cubicBezTo>
                    <a:pt x="881" y="303"/>
                    <a:pt x="879" y="303"/>
                    <a:pt x="878" y="302"/>
                  </a:cubicBezTo>
                  <a:cubicBezTo>
                    <a:pt x="878" y="302"/>
                    <a:pt x="877" y="301"/>
                    <a:pt x="876" y="301"/>
                  </a:cubicBezTo>
                  <a:cubicBezTo>
                    <a:pt x="876" y="301"/>
                    <a:pt x="875" y="300"/>
                    <a:pt x="875" y="300"/>
                  </a:cubicBezTo>
                  <a:cubicBezTo>
                    <a:pt x="874" y="299"/>
                    <a:pt x="873" y="299"/>
                    <a:pt x="872" y="299"/>
                  </a:cubicBezTo>
                  <a:cubicBezTo>
                    <a:pt x="871" y="298"/>
                    <a:pt x="871" y="298"/>
                    <a:pt x="870" y="298"/>
                  </a:cubicBezTo>
                  <a:cubicBezTo>
                    <a:pt x="869" y="297"/>
                    <a:pt x="869" y="298"/>
                    <a:pt x="868" y="297"/>
                  </a:cubicBezTo>
                  <a:cubicBezTo>
                    <a:pt x="867" y="297"/>
                    <a:pt x="866" y="296"/>
                    <a:pt x="865" y="295"/>
                  </a:cubicBezTo>
                  <a:cubicBezTo>
                    <a:pt x="865" y="295"/>
                    <a:pt x="864" y="295"/>
                    <a:pt x="864" y="295"/>
                  </a:cubicBezTo>
                  <a:cubicBezTo>
                    <a:pt x="862" y="295"/>
                    <a:pt x="861" y="294"/>
                    <a:pt x="859" y="294"/>
                  </a:cubicBezTo>
                  <a:cubicBezTo>
                    <a:pt x="858" y="295"/>
                    <a:pt x="857" y="295"/>
                    <a:pt x="856" y="295"/>
                  </a:cubicBezTo>
                  <a:cubicBezTo>
                    <a:pt x="855" y="296"/>
                    <a:pt x="855" y="295"/>
                    <a:pt x="854" y="295"/>
                  </a:cubicBezTo>
                  <a:cubicBezTo>
                    <a:pt x="852" y="295"/>
                    <a:pt x="853" y="297"/>
                    <a:pt x="851" y="298"/>
                  </a:cubicBezTo>
                  <a:cubicBezTo>
                    <a:pt x="850" y="298"/>
                    <a:pt x="850" y="298"/>
                    <a:pt x="849" y="299"/>
                  </a:cubicBezTo>
                  <a:cubicBezTo>
                    <a:pt x="848" y="299"/>
                    <a:pt x="848" y="300"/>
                    <a:pt x="848" y="301"/>
                  </a:cubicBezTo>
                  <a:cubicBezTo>
                    <a:pt x="847" y="302"/>
                    <a:pt x="846" y="303"/>
                    <a:pt x="845" y="304"/>
                  </a:cubicBezTo>
                  <a:cubicBezTo>
                    <a:pt x="844" y="304"/>
                    <a:pt x="842" y="305"/>
                    <a:pt x="843" y="306"/>
                  </a:cubicBezTo>
                  <a:cubicBezTo>
                    <a:pt x="844" y="307"/>
                    <a:pt x="844" y="307"/>
                    <a:pt x="845" y="307"/>
                  </a:cubicBezTo>
                  <a:cubicBezTo>
                    <a:pt x="845" y="308"/>
                    <a:pt x="845" y="309"/>
                    <a:pt x="846" y="309"/>
                  </a:cubicBezTo>
                  <a:cubicBezTo>
                    <a:pt x="847" y="311"/>
                    <a:pt x="849" y="310"/>
                    <a:pt x="850" y="312"/>
                  </a:cubicBezTo>
                  <a:cubicBezTo>
                    <a:pt x="850" y="313"/>
                    <a:pt x="850" y="314"/>
                    <a:pt x="851" y="314"/>
                  </a:cubicBezTo>
                  <a:cubicBezTo>
                    <a:pt x="851" y="315"/>
                    <a:pt x="852" y="315"/>
                    <a:pt x="853" y="315"/>
                  </a:cubicBezTo>
                  <a:cubicBezTo>
                    <a:pt x="854" y="316"/>
                    <a:pt x="855" y="318"/>
                    <a:pt x="855" y="319"/>
                  </a:cubicBezTo>
                  <a:cubicBezTo>
                    <a:pt x="855" y="322"/>
                    <a:pt x="851" y="324"/>
                    <a:pt x="854" y="327"/>
                  </a:cubicBezTo>
                  <a:cubicBezTo>
                    <a:pt x="854" y="328"/>
                    <a:pt x="855" y="328"/>
                    <a:pt x="856" y="329"/>
                  </a:cubicBezTo>
                  <a:cubicBezTo>
                    <a:pt x="856" y="330"/>
                    <a:pt x="855" y="333"/>
                    <a:pt x="856" y="333"/>
                  </a:cubicBezTo>
                  <a:cubicBezTo>
                    <a:pt x="857" y="333"/>
                    <a:pt x="858" y="332"/>
                    <a:pt x="858" y="332"/>
                  </a:cubicBezTo>
                  <a:cubicBezTo>
                    <a:pt x="859" y="331"/>
                    <a:pt x="860" y="331"/>
                    <a:pt x="861" y="330"/>
                  </a:cubicBezTo>
                  <a:cubicBezTo>
                    <a:pt x="862" y="328"/>
                    <a:pt x="862" y="327"/>
                    <a:pt x="864" y="327"/>
                  </a:cubicBezTo>
                  <a:cubicBezTo>
                    <a:pt x="866" y="327"/>
                    <a:pt x="866" y="329"/>
                    <a:pt x="867" y="330"/>
                  </a:cubicBezTo>
                  <a:cubicBezTo>
                    <a:pt x="868" y="331"/>
                    <a:pt x="869" y="332"/>
                    <a:pt x="870" y="333"/>
                  </a:cubicBezTo>
                  <a:cubicBezTo>
                    <a:pt x="870" y="335"/>
                    <a:pt x="870" y="336"/>
                    <a:pt x="871" y="338"/>
                  </a:cubicBezTo>
                  <a:cubicBezTo>
                    <a:pt x="872" y="339"/>
                    <a:pt x="872" y="340"/>
                    <a:pt x="873" y="341"/>
                  </a:cubicBezTo>
                  <a:cubicBezTo>
                    <a:pt x="873" y="342"/>
                    <a:pt x="873" y="343"/>
                    <a:pt x="873" y="343"/>
                  </a:cubicBezTo>
                  <a:cubicBezTo>
                    <a:pt x="874" y="343"/>
                    <a:pt x="874" y="342"/>
                    <a:pt x="874" y="341"/>
                  </a:cubicBezTo>
                  <a:cubicBezTo>
                    <a:pt x="874" y="340"/>
                    <a:pt x="872" y="338"/>
                    <a:pt x="873" y="337"/>
                  </a:cubicBezTo>
                  <a:cubicBezTo>
                    <a:pt x="873" y="337"/>
                    <a:pt x="874" y="337"/>
                    <a:pt x="875" y="336"/>
                  </a:cubicBezTo>
                  <a:cubicBezTo>
                    <a:pt x="875" y="335"/>
                    <a:pt x="875" y="334"/>
                    <a:pt x="875" y="334"/>
                  </a:cubicBezTo>
                  <a:cubicBezTo>
                    <a:pt x="875" y="331"/>
                    <a:pt x="877" y="333"/>
                    <a:pt x="878" y="334"/>
                  </a:cubicBezTo>
                  <a:cubicBezTo>
                    <a:pt x="879" y="335"/>
                    <a:pt x="881" y="334"/>
                    <a:pt x="882" y="335"/>
                  </a:cubicBezTo>
                  <a:cubicBezTo>
                    <a:pt x="882" y="336"/>
                    <a:pt x="883" y="337"/>
                    <a:pt x="883" y="337"/>
                  </a:cubicBezTo>
                  <a:cubicBezTo>
                    <a:pt x="884" y="337"/>
                    <a:pt x="884" y="337"/>
                    <a:pt x="885" y="338"/>
                  </a:cubicBezTo>
                  <a:cubicBezTo>
                    <a:pt x="886" y="339"/>
                    <a:pt x="887" y="340"/>
                    <a:pt x="887" y="341"/>
                  </a:cubicBezTo>
                  <a:cubicBezTo>
                    <a:pt x="888" y="341"/>
                    <a:pt x="888" y="342"/>
                    <a:pt x="889" y="342"/>
                  </a:cubicBezTo>
                  <a:cubicBezTo>
                    <a:pt x="889" y="341"/>
                    <a:pt x="889" y="340"/>
                    <a:pt x="888" y="339"/>
                  </a:cubicBezTo>
                  <a:cubicBezTo>
                    <a:pt x="887" y="338"/>
                    <a:pt x="887" y="337"/>
                    <a:pt x="886" y="336"/>
                  </a:cubicBezTo>
                  <a:cubicBezTo>
                    <a:pt x="885" y="334"/>
                    <a:pt x="886" y="332"/>
                    <a:pt x="885" y="331"/>
                  </a:cubicBezTo>
                  <a:cubicBezTo>
                    <a:pt x="885" y="329"/>
                    <a:pt x="884" y="329"/>
                    <a:pt x="884" y="327"/>
                  </a:cubicBezTo>
                  <a:cubicBezTo>
                    <a:pt x="884" y="325"/>
                    <a:pt x="883" y="324"/>
                    <a:pt x="882" y="323"/>
                  </a:cubicBezTo>
                  <a:cubicBezTo>
                    <a:pt x="882" y="322"/>
                    <a:pt x="881" y="322"/>
                    <a:pt x="881" y="321"/>
                  </a:cubicBezTo>
                  <a:cubicBezTo>
                    <a:pt x="881" y="320"/>
                    <a:pt x="881" y="319"/>
                    <a:pt x="881" y="319"/>
                  </a:cubicBezTo>
                  <a:cubicBezTo>
                    <a:pt x="881" y="318"/>
                    <a:pt x="879" y="316"/>
                    <a:pt x="880" y="315"/>
                  </a:cubicBezTo>
                  <a:cubicBezTo>
                    <a:pt x="882" y="315"/>
                    <a:pt x="882" y="316"/>
                    <a:pt x="882" y="317"/>
                  </a:cubicBezTo>
                  <a:cubicBezTo>
                    <a:pt x="883" y="317"/>
                    <a:pt x="883" y="318"/>
                    <a:pt x="884" y="318"/>
                  </a:cubicBezTo>
                  <a:cubicBezTo>
                    <a:pt x="885" y="319"/>
                    <a:pt x="887" y="319"/>
                    <a:pt x="888" y="320"/>
                  </a:cubicBezTo>
                  <a:cubicBezTo>
                    <a:pt x="888" y="320"/>
                    <a:pt x="888" y="321"/>
                    <a:pt x="889" y="321"/>
                  </a:cubicBezTo>
                  <a:cubicBezTo>
                    <a:pt x="890" y="320"/>
                    <a:pt x="890" y="319"/>
                    <a:pt x="890" y="319"/>
                  </a:cubicBezTo>
                  <a:cubicBezTo>
                    <a:pt x="891" y="317"/>
                    <a:pt x="895" y="317"/>
                    <a:pt x="894" y="315"/>
                  </a:cubicBezTo>
                  <a:cubicBezTo>
                    <a:pt x="894" y="314"/>
                    <a:pt x="894" y="314"/>
                    <a:pt x="893" y="313"/>
                  </a:cubicBezTo>
                  <a:cubicBezTo>
                    <a:pt x="893" y="313"/>
                    <a:pt x="893" y="312"/>
                    <a:pt x="893" y="312"/>
                  </a:cubicBezTo>
                  <a:cubicBezTo>
                    <a:pt x="892" y="310"/>
                    <a:pt x="891" y="312"/>
                    <a:pt x="890" y="312"/>
                  </a:cubicBezTo>
                  <a:cubicBezTo>
                    <a:pt x="888" y="312"/>
                    <a:pt x="889" y="311"/>
                    <a:pt x="888" y="310"/>
                  </a:cubicBezTo>
                  <a:cubicBezTo>
                    <a:pt x="888" y="310"/>
                    <a:pt x="888" y="309"/>
                    <a:pt x="887" y="309"/>
                  </a:cubicBezTo>
                  <a:cubicBezTo>
                    <a:pt x="887" y="308"/>
                    <a:pt x="887" y="308"/>
                    <a:pt x="886" y="307"/>
                  </a:cubicBezTo>
                  <a:cubicBezTo>
                    <a:pt x="886" y="306"/>
                    <a:pt x="883" y="305"/>
                    <a:pt x="886" y="304"/>
                  </a:cubicBezTo>
                  <a:cubicBezTo>
                    <a:pt x="887" y="304"/>
                    <a:pt x="887" y="304"/>
                    <a:pt x="888" y="304"/>
                  </a:cubicBezTo>
                  <a:cubicBezTo>
                    <a:pt x="888" y="303"/>
                    <a:pt x="889" y="303"/>
                    <a:pt x="890" y="303"/>
                  </a:cubicBezTo>
                  <a:cubicBezTo>
                    <a:pt x="891" y="303"/>
                    <a:pt x="891" y="303"/>
                    <a:pt x="892" y="303"/>
                  </a:cubicBezTo>
                  <a:cubicBezTo>
                    <a:pt x="893" y="303"/>
                    <a:pt x="893" y="303"/>
                    <a:pt x="893" y="303"/>
                  </a:cubicBezTo>
                  <a:cubicBezTo>
                    <a:pt x="894" y="304"/>
                    <a:pt x="894" y="304"/>
                    <a:pt x="894" y="304"/>
                  </a:cubicBezTo>
                  <a:cubicBezTo>
                    <a:pt x="895" y="305"/>
                    <a:pt x="895" y="302"/>
                    <a:pt x="896" y="301"/>
                  </a:cubicBezTo>
                  <a:cubicBezTo>
                    <a:pt x="898" y="300"/>
                    <a:pt x="897" y="304"/>
                    <a:pt x="898" y="305"/>
                  </a:cubicBezTo>
                  <a:cubicBezTo>
                    <a:pt x="898" y="305"/>
                    <a:pt x="899" y="304"/>
                    <a:pt x="900" y="304"/>
                  </a:cubicBezTo>
                  <a:cubicBezTo>
                    <a:pt x="901" y="305"/>
                    <a:pt x="900" y="306"/>
                    <a:pt x="900" y="307"/>
                  </a:cubicBezTo>
                  <a:cubicBezTo>
                    <a:pt x="901" y="308"/>
                    <a:pt x="903" y="307"/>
                    <a:pt x="904" y="308"/>
                  </a:cubicBezTo>
                  <a:cubicBezTo>
                    <a:pt x="904" y="309"/>
                    <a:pt x="904" y="310"/>
                    <a:pt x="904" y="310"/>
                  </a:cubicBezTo>
                  <a:cubicBezTo>
                    <a:pt x="905" y="311"/>
                    <a:pt x="906" y="310"/>
                    <a:pt x="906" y="310"/>
                  </a:cubicBezTo>
                  <a:cubicBezTo>
                    <a:pt x="907" y="310"/>
                    <a:pt x="907" y="311"/>
                    <a:pt x="908" y="310"/>
                  </a:cubicBezTo>
                  <a:cubicBezTo>
                    <a:pt x="909" y="309"/>
                    <a:pt x="909" y="309"/>
                    <a:pt x="909" y="308"/>
                  </a:cubicBezTo>
                  <a:cubicBezTo>
                    <a:pt x="909" y="307"/>
                    <a:pt x="908" y="307"/>
                    <a:pt x="908" y="306"/>
                  </a:cubicBezTo>
                  <a:cubicBezTo>
                    <a:pt x="907" y="305"/>
                    <a:pt x="907" y="305"/>
                    <a:pt x="907" y="304"/>
                  </a:cubicBezTo>
                  <a:cubicBezTo>
                    <a:pt x="907" y="302"/>
                    <a:pt x="906" y="301"/>
                    <a:pt x="907" y="300"/>
                  </a:cubicBezTo>
                  <a:cubicBezTo>
                    <a:pt x="907" y="299"/>
                    <a:pt x="908" y="299"/>
                    <a:pt x="907" y="298"/>
                  </a:cubicBezTo>
                  <a:cubicBezTo>
                    <a:pt x="907" y="297"/>
                    <a:pt x="906" y="297"/>
                    <a:pt x="906" y="297"/>
                  </a:cubicBezTo>
                  <a:cubicBezTo>
                    <a:pt x="905" y="296"/>
                    <a:pt x="904" y="295"/>
                    <a:pt x="903" y="294"/>
                  </a:cubicBezTo>
                  <a:cubicBezTo>
                    <a:pt x="902" y="294"/>
                    <a:pt x="899" y="293"/>
                    <a:pt x="900" y="292"/>
                  </a:cubicBezTo>
                  <a:cubicBezTo>
                    <a:pt x="900" y="291"/>
                    <a:pt x="903" y="292"/>
                    <a:pt x="903" y="292"/>
                  </a:cubicBezTo>
                  <a:cubicBezTo>
                    <a:pt x="904" y="292"/>
                    <a:pt x="905" y="292"/>
                    <a:pt x="906" y="293"/>
                  </a:cubicBezTo>
                  <a:cubicBezTo>
                    <a:pt x="907" y="293"/>
                    <a:pt x="906" y="294"/>
                    <a:pt x="907" y="294"/>
                  </a:cubicBezTo>
                  <a:cubicBezTo>
                    <a:pt x="907" y="295"/>
                    <a:pt x="909" y="296"/>
                    <a:pt x="909" y="297"/>
                  </a:cubicBezTo>
                  <a:cubicBezTo>
                    <a:pt x="909" y="298"/>
                    <a:pt x="909" y="298"/>
                    <a:pt x="910" y="299"/>
                  </a:cubicBezTo>
                  <a:cubicBezTo>
                    <a:pt x="910" y="300"/>
                    <a:pt x="911" y="300"/>
                    <a:pt x="911" y="300"/>
                  </a:cubicBezTo>
                  <a:cubicBezTo>
                    <a:pt x="912" y="300"/>
                    <a:pt x="912" y="300"/>
                    <a:pt x="913" y="301"/>
                  </a:cubicBezTo>
                  <a:cubicBezTo>
                    <a:pt x="913" y="301"/>
                    <a:pt x="913" y="302"/>
                    <a:pt x="914" y="302"/>
                  </a:cubicBezTo>
                  <a:cubicBezTo>
                    <a:pt x="915" y="303"/>
                    <a:pt x="918" y="304"/>
                    <a:pt x="918" y="303"/>
                  </a:cubicBezTo>
                  <a:cubicBezTo>
                    <a:pt x="919" y="302"/>
                    <a:pt x="919" y="299"/>
                    <a:pt x="918" y="298"/>
                  </a:cubicBezTo>
                  <a:cubicBezTo>
                    <a:pt x="917" y="298"/>
                    <a:pt x="916" y="298"/>
                    <a:pt x="916" y="298"/>
                  </a:cubicBezTo>
                  <a:cubicBezTo>
                    <a:pt x="915" y="298"/>
                    <a:pt x="914" y="298"/>
                    <a:pt x="914" y="298"/>
                  </a:cubicBezTo>
                  <a:cubicBezTo>
                    <a:pt x="912" y="297"/>
                    <a:pt x="912" y="295"/>
                    <a:pt x="911" y="294"/>
                  </a:cubicBezTo>
                  <a:cubicBezTo>
                    <a:pt x="911" y="293"/>
                    <a:pt x="910" y="292"/>
                    <a:pt x="910" y="290"/>
                  </a:cubicBezTo>
                  <a:cubicBezTo>
                    <a:pt x="910" y="290"/>
                    <a:pt x="910" y="289"/>
                    <a:pt x="910" y="289"/>
                  </a:cubicBezTo>
                  <a:cubicBezTo>
                    <a:pt x="910" y="288"/>
                    <a:pt x="909" y="288"/>
                    <a:pt x="908" y="288"/>
                  </a:cubicBezTo>
                  <a:cubicBezTo>
                    <a:pt x="908" y="287"/>
                    <a:pt x="908" y="286"/>
                    <a:pt x="908" y="286"/>
                  </a:cubicBezTo>
                  <a:cubicBezTo>
                    <a:pt x="907" y="284"/>
                    <a:pt x="905" y="285"/>
                    <a:pt x="903" y="285"/>
                  </a:cubicBezTo>
                  <a:cubicBezTo>
                    <a:pt x="902" y="285"/>
                    <a:pt x="902" y="285"/>
                    <a:pt x="902" y="284"/>
                  </a:cubicBezTo>
                  <a:cubicBezTo>
                    <a:pt x="901" y="283"/>
                    <a:pt x="900" y="283"/>
                    <a:pt x="899" y="283"/>
                  </a:cubicBezTo>
                  <a:cubicBezTo>
                    <a:pt x="898" y="282"/>
                    <a:pt x="897" y="282"/>
                    <a:pt x="896" y="282"/>
                  </a:cubicBezTo>
                  <a:cubicBezTo>
                    <a:pt x="895" y="281"/>
                    <a:pt x="894" y="280"/>
                    <a:pt x="894" y="280"/>
                  </a:cubicBezTo>
                  <a:cubicBezTo>
                    <a:pt x="893" y="279"/>
                    <a:pt x="893" y="278"/>
                    <a:pt x="893" y="278"/>
                  </a:cubicBezTo>
                  <a:cubicBezTo>
                    <a:pt x="893" y="277"/>
                    <a:pt x="892" y="276"/>
                    <a:pt x="891" y="276"/>
                  </a:cubicBezTo>
                  <a:cubicBezTo>
                    <a:pt x="890" y="275"/>
                    <a:pt x="888" y="276"/>
                    <a:pt x="887" y="277"/>
                  </a:cubicBezTo>
                  <a:cubicBezTo>
                    <a:pt x="886" y="277"/>
                    <a:pt x="886" y="278"/>
                    <a:pt x="886" y="278"/>
                  </a:cubicBezTo>
                  <a:cubicBezTo>
                    <a:pt x="885" y="279"/>
                    <a:pt x="884" y="279"/>
                    <a:pt x="884" y="279"/>
                  </a:cubicBezTo>
                  <a:cubicBezTo>
                    <a:pt x="883" y="279"/>
                    <a:pt x="882" y="280"/>
                    <a:pt x="881" y="280"/>
                  </a:cubicBezTo>
                  <a:cubicBezTo>
                    <a:pt x="882" y="281"/>
                    <a:pt x="883" y="280"/>
                    <a:pt x="883" y="280"/>
                  </a:cubicBezTo>
                  <a:cubicBezTo>
                    <a:pt x="884" y="280"/>
                    <a:pt x="885" y="280"/>
                    <a:pt x="886" y="280"/>
                  </a:cubicBezTo>
                  <a:cubicBezTo>
                    <a:pt x="886" y="280"/>
                    <a:pt x="887" y="280"/>
                    <a:pt x="887" y="281"/>
                  </a:cubicBezTo>
                  <a:cubicBezTo>
                    <a:pt x="888" y="282"/>
                    <a:pt x="888" y="282"/>
                    <a:pt x="889" y="283"/>
                  </a:cubicBezTo>
                  <a:cubicBezTo>
                    <a:pt x="890" y="283"/>
                    <a:pt x="891" y="283"/>
                    <a:pt x="891" y="284"/>
                  </a:cubicBezTo>
                  <a:cubicBezTo>
                    <a:pt x="891" y="284"/>
                    <a:pt x="891" y="285"/>
                    <a:pt x="892" y="286"/>
                  </a:cubicBezTo>
                  <a:cubicBezTo>
                    <a:pt x="893" y="286"/>
                    <a:pt x="893" y="286"/>
                    <a:pt x="894" y="287"/>
                  </a:cubicBezTo>
                  <a:cubicBezTo>
                    <a:pt x="895" y="287"/>
                    <a:pt x="895" y="288"/>
                    <a:pt x="895" y="289"/>
                  </a:cubicBezTo>
                  <a:cubicBezTo>
                    <a:pt x="896" y="290"/>
                    <a:pt x="899" y="290"/>
                    <a:pt x="899" y="292"/>
                  </a:cubicBezTo>
                  <a:cubicBezTo>
                    <a:pt x="898" y="292"/>
                    <a:pt x="897" y="292"/>
                    <a:pt x="897" y="291"/>
                  </a:cubicBezTo>
                  <a:cubicBezTo>
                    <a:pt x="896" y="291"/>
                    <a:pt x="895" y="291"/>
                    <a:pt x="895" y="291"/>
                  </a:cubicBezTo>
                  <a:cubicBezTo>
                    <a:pt x="894" y="290"/>
                    <a:pt x="894" y="290"/>
                    <a:pt x="893" y="290"/>
                  </a:cubicBezTo>
                  <a:cubicBezTo>
                    <a:pt x="892" y="289"/>
                    <a:pt x="891" y="289"/>
                    <a:pt x="891" y="289"/>
                  </a:cubicBezTo>
                  <a:cubicBezTo>
                    <a:pt x="890" y="288"/>
                    <a:pt x="889" y="288"/>
                    <a:pt x="888" y="287"/>
                  </a:cubicBezTo>
                  <a:cubicBezTo>
                    <a:pt x="888" y="286"/>
                    <a:pt x="887" y="286"/>
                    <a:pt x="887" y="286"/>
                  </a:cubicBezTo>
                  <a:cubicBezTo>
                    <a:pt x="885" y="285"/>
                    <a:pt x="885" y="284"/>
                    <a:pt x="884" y="283"/>
                  </a:cubicBezTo>
                  <a:cubicBezTo>
                    <a:pt x="883" y="282"/>
                    <a:pt x="881" y="283"/>
                    <a:pt x="880" y="282"/>
                  </a:cubicBezTo>
                  <a:cubicBezTo>
                    <a:pt x="879" y="282"/>
                    <a:pt x="879" y="282"/>
                    <a:pt x="878" y="281"/>
                  </a:cubicBezTo>
                  <a:cubicBezTo>
                    <a:pt x="877" y="281"/>
                    <a:pt x="876" y="282"/>
                    <a:pt x="876" y="281"/>
                  </a:cubicBezTo>
                  <a:cubicBezTo>
                    <a:pt x="876" y="281"/>
                    <a:pt x="876" y="281"/>
                    <a:pt x="875" y="281"/>
                  </a:cubicBezTo>
                  <a:cubicBezTo>
                    <a:pt x="876" y="280"/>
                    <a:pt x="877" y="281"/>
                    <a:pt x="878" y="280"/>
                  </a:cubicBezTo>
                  <a:cubicBezTo>
                    <a:pt x="878" y="280"/>
                    <a:pt x="879" y="279"/>
                    <a:pt x="880" y="279"/>
                  </a:cubicBezTo>
                  <a:cubicBezTo>
                    <a:pt x="880" y="279"/>
                    <a:pt x="881" y="279"/>
                    <a:pt x="882" y="279"/>
                  </a:cubicBezTo>
                  <a:cubicBezTo>
                    <a:pt x="882" y="279"/>
                    <a:pt x="883" y="278"/>
                    <a:pt x="884" y="278"/>
                  </a:cubicBezTo>
                  <a:cubicBezTo>
                    <a:pt x="885" y="277"/>
                    <a:pt x="884" y="276"/>
                    <a:pt x="883" y="275"/>
                  </a:cubicBezTo>
                  <a:cubicBezTo>
                    <a:pt x="883" y="274"/>
                    <a:pt x="883" y="274"/>
                    <a:pt x="883" y="273"/>
                  </a:cubicBezTo>
                  <a:cubicBezTo>
                    <a:pt x="882" y="272"/>
                    <a:pt x="881" y="272"/>
                    <a:pt x="881" y="272"/>
                  </a:cubicBezTo>
                  <a:cubicBezTo>
                    <a:pt x="881" y="271"/>
                    <a:pt x="880" y="271"/>
                    <a:pt x="881" y="270"/>
                  </a:cubicBezTo>
                  <a:cubicBezTo>
                    <a:pt x="882" y="270"/>
                    <a:pt x="882" y="270"/>
                    <a:pt x="883" y="270"/>
                  </a:cubicBezTo>
                  <a:cubicBezTo>
                    <a:pt x="884" y="269"/>
                    <a:pt x="885" y="268"/>
                    <a:pt x="886" y="269"/>
                  </a:cubicBezTo>
                  <a:cubicBezTo>
                    <a:pt x="887" y="270"/>
                    <a:pt x="887" y="270"/>
                    <a:pt x="887" y="271"/>
                  </a:cubicBezTo>
                  <a:cubicBezTo>
                    <a:pt x="887" y="271"/>
                    <a:pt x="888" y="271"/>
                    <a:pt x="888" y="272"/>
                  </a:cubicBezTo>
                  <a:cubicBezTo>
                    <a:pt x="889" y="274"/>
                    <a:pt x="887" y="273"/>
                    <a:pt x="887" y="275"/>
                  </a:cubicBezTo>
                  <a:cubicBezTo>
                    <a:pt x="888" y="275"/>
                    <a:pt x="888" y="275"/>
                    <a:pt x="889" y="274"/>
                  </a:cubicBezTo>
                  <a:cubicBezTo>
                    <a:pt x="889" y="273"/>
                    <a:pt x="890" y="273"/>
                    <a:pt x="891" y="273"/>
                  </a:cubicBezTo>
                  <a:cubicBezTo>
                    <a:pt x="893" y="272"/>
                    <a:pt x="890" y="271"/>
                    <a:pt x="889" y="270"/>
                  </a:cubicBezTo>
                  <a:cubicBezTo>
                    <a:pt x="888" y="269"/>
                    <a:pt x="889" y="267"/>
                    <a:pt x="887" y="266"/>
                  </a:cubicBezTo>
                  <a:cubicBezTo>
                    <a:pt x="886" y="265"/>
                    <a:pt x="884" y="266"/>
                    <a:pt x="884" y="264"/>
                  </a:cubicBezTo>
                  <a:cubicBezTo>
                    <a:pt x="884" y="263"/>
                    <a:pt x="884" y="262"/>
                    <a:pt x="884" y="261"/>
                  </a:cubicBezTo>
                  <a:cubicBezTo>
                    <a:pt x="883" y="260"/>
                    <a:pt x="883" y="260"/>
                    <a:pt x="883" y="260"/>
                  </a:cubicBezTo>
                  <a:cubicBezTo>
                    <a:pt x="882" y="259"/>
                    <a:pt x="881" y="258"/>
                    <a:pt x="881" y="257"/>
                  </a:cubicBezTo>
                  <a:cubicBezTo>
                    <a:pt x="880" y="256"/>
                    <a:pt x="880" y="255"/>
                    <a:pt x="879" y="255"/>
                  </a:cubicBezTo>
                  <a:cubicBezTo>
                    <a:pt x="878" y="254"/>
                    <a:pt x="878" y="254"/>
                    <a:pt x="877" y="253"/>
                  </a:cubicBezTo>
                  <a:cubicBezTo>
                    <a:pt x="877" y="252"/>
                    <a:pt x="877" y="252"/>
                    <a:pt x="877" y="251"/>
                  </a:cubicBezTo>
                  <a:cubicBezTo>
                    <a:pt x="876" y="250"/>
                    <a:pt x="876" y="250"/>
                    <a:pt x="875" y="249"/>
                  </a:cubicBezTo>
                  <a:cubicBezTo>
                    <a:pt x="875" y="249"/>
                    <a:pt x="875" y="248"/>
                    <a:pt x="875" y="247"/>
                  </a:cubicBezTo>
                  <a:cubicBezTo>
                    <a:pt x="875" y="245"/>
                    <a:pt x="875" y="244"/>
                    <a:pt x="876" y="242"/>
                  </a:cubicBezTo>
                  <a:cubicBezTo>
                    <a:pt x="876" y="242"/>
                    <a:pt x="876" y="241"/>
                    <a:pt x="876" y="240"/>
                  </a:cubicBezTo>
                  <a:cubicBezTo>
                    <a:pt x="877" y="240"/>
                    <a:pt x="877" y="239"/>
                    <a:pt x="877" y="239"/>
                  </a:cubicBezTo>
                  <a:cubicBezTo>
                    <a:pt x="878" y="238"/>
                    <a:pt x="878" y="238"/>
                    <a:pt x="879" y="238"/>
                  </a:cubicBezTo>
                  <a:cubicBezTo>
                    <a:pt x="880" y="237"/>
                    <a:pt x="880" y="236"/>
                    <a:pt x="881" y="236"/>
                  </a:cubicBezTo>
                  <a:cubicBezTo>
                    <a:pt x="882" y="236"/>
                    <a:pt x="882" y="236"/>
                    <a:pt x="882" y="237"/>
                  </a:cubicBezTo>
                  <a:cubicBezTo>
                    <a:pt x="882" y="238"/>
                    <a:pt x="881" y="238"/>
                    <a:pt x="880" y="239"/>
                  </a:cubicBezTo>
                  <a:cubicBezTo>
                    <a:pt x="879" y="241"/>
                    <a:pt x="881" y="240"/>
                    <a:pt x="882" y="241"/>
                  </a:cubicBezTo>
                  <a:cubicBezTo>
                    <a:pt x="883" y="242"/>
                    <a:pt x="883" y="242"/>
                    <a:pt x="884" y="243"/>
                  </a:cubicBezTo>
                  <a:cubicBezTo>
                    <a:pt x="884" y="243"/>
                    <a:pt x="885" y="243"/>
                    <a:pt x="886" y="243"/>
                  </a:cubicBezTo>
                  <a:cubicBezTo>
                    <a:pt x="886" y="243"/>
                    <a:pt x="887" y="244"/>
                    <a:pt x="887" y="244"/>
                  </a:cubicBezTo>
                  <a:cubicBezTo>
                    <a:pt x="888" y="245"/>
                    <a:pt x="889" y="245"/>
                    <a:pt x="890" y="245"/>
                  </a:cubicBezTo>
                  <a:cubicBezTo>
                    <a:pt x="891" y="245"/>
                    <a:pt x="892" y="247"/>
                    <a:pt x="891" y="248"/>
                  </a:cubicBezTo>
                  <a:cubicBezTo>
                    <a:pt x="891" y="251"/>
                    <a:pt x="891" y="252"/>
                    <a:pt x="894" y="252"/>
                  </a:cubicBezTo>
                  <a:cubicBezTo>
                    <a:pt x="894" y="252"/>
                    <a:pt x="895" y="253"/>
                    <a:pt x="896" y="253"/>
                  </a:cubicBezTo>
                  <a:cubicBezTo>
                    <a:pt x="896" y="253"/>
                    <a:pt x="897" y="253"/>
                    <a:pt x="898" y="253"/>
                  </a:cubicBezTo>
                  <a:cubicBezTo>
                    <a:pt x="899" y="253"/>
                    <a:pt x="899" y="254"/>
                    <a:pt x="900" y="254"/>
                  </a:cubicBezTo>
                  <a:cubicBezTo>
                    <a:pt x="901" y="254"/>
                    <a:pt x="901" y="253"/>
                    <a:pt x="900" y="253"/>
                  </a:cubicBezTo>
                  <a:cubicBezTo>
                    <a:pt x="899" y="253"/>
                    <a:pt x="899" y="253"/>
                    <a:pt x="898" y="252"/>
                  </a:cubicBezTo>
                  <a:cubicBezTo>
                    <a:pt x="897" y="251"/>
                    <a:pt x="897" y="251"/>
                    <a:pt x="897" y="250"/>
                  </a:cubicBezTo>
                  <a:cubicBezTo>
                    <a:pt x="895" y="249"/>
                    <a:pt x="894" y="250"/>
                    <a:pt x="893" y="248"/>
                  </a:cubicBezTo>
                  <a:cubicBezTo>
                    <a:pt x="892" y="248"/>
                    <a:pt x="892" y="247"/>
                    <a:pt x="892" y="246"/>
                  </a:cubicBezTo>
                  <a:cubicBezTo>
                    <a:pt x="893" y="245"/>
                    <a:pt x="894" y="246"/>
                    <a:pt x="894" y="246"/>
                  </a:cubicBezTo>
                  <a:cubicBezTo>
                    <a:pt x="895" y="246"/>
                    <a:pt x="896" y="245"/>
                    <a:pt x="897" y="245"/>
                  </a:cubicBezTo>
                  <a:cubicBezTo>
                    <a:pt x="898" y="245"/>
                    <a:pt x="898" y="246"/>
                    <a:pt x="899" y="247"/>
                  </a:cubicBezTo>
                  <a:cubicBezTo>
                    <a:pt x="899" y="247"/>
                    <a:pt x="899" y="248"/>
                    <a:pt x="900" y="248"/>
                  </a:cubicBezTo>
                  <a:cubicBezTo>
                    <a:pt x="901" y="249"/>
                    <a:pt x="901" y="249"/>
                    <a:pt x="902" y="249"/>
                  </a:cubicBezTo>
                  <a:cubicBezTo>
                    <a:pt x="902" y="250"/>
                    <a:pt x="902" y="251"/>
                    <a:pt x="903" y="251"/>
                  </a:cubicBezTo>
                  <a:cubicBezTo>
                    <a:pt x="903" y="252"/>
                    <a:pt x="904" y="252"/>
                    <a:pt x="905" y="252"/>
                  </a:cubicBezTo>
                  <a:cubicBezTo>
                    <a:pt x="905" y="252"/>
                    <a:pt x="906" y="253"/>
                    <a:pt x="906" y="252"/>
                  </a:cubicBezTo>
                  <a:cubicBezTo>
                    <a:pt x="906" y="251"/>
                    <a:pt x="905" y="251"/>
                    <a:pt x="905" y="251"/>
                  </a:cubicBezTo>
                  <a:cubicBezTo>
                    <a:pt x="904" y="251"/>
                    <a:pt x="904" y="250"/>
                    <a:pt x="904" y="249"/>
                  </a:cubicBezTo>
                  <a:cubicBezTo>
                    <a:pt x="903" y="248"/>
                    <a:pt x="901" y="248"/>
                    <a:pt x="901" y="246"/>
                  </a:cubicBezTo>
                  <a:cubicBezTo>
                    <a:pt x="900" y="245"/>
                    <a:pt x="900" y="242"/>
                    <a:pt x="902" y="242"/>
                  </a:cubicBezTo>
                  <a:cubicBezTo>
                    <a:pt x="902" y="242"/>
                    <a:pt x="903" y="243"/>
                    <a:pt x="904" y="243"/>
                  </a:cubicBezTo>
                  <a:cubicBezTo>
                    <a:pt x="905" y="242"/>
                    <a:pt x="905" y="242"/>
                    <a:pt x="906" y="243"/>
                  </a:cubicBezTo>
                  <a:cubicBezTo>
                    <a:pt x="906" y="243"/>
                    <a:pt x="906" y="244"/>
                    <a:pt x="907" y="244"/>
                  </a:cubicBezTo>
                  <a:cubicBezTo>
                    <a:pt x="908" y="244"/>
                    <a:pt x="908" y="244"/>
                    <a:pt x="907" y="243"/>
                  </a:cubicBezTo>
                  <a:cubicBezTo>
                    <a:pt x="906" y="242"/>
                    <a:pt x="905" y="241"/>
                    <a:pt x="904" y="241"/>
                  </a:cubicBezTo>
                  <a:cubicBezTo>
                    <a:pt x="903" y="240"/>
                    <a:pt x="903" y="238"/>
                    <a:pt x="902" y="237"/>
                  </a:cubicBezTo>
                  <a:cubicBezTo>
                    <a:pt x="902" y="235"/>
                    <a:pt x="900" y="234"/>
                    <a:pt x="901" y="232"/>
                  </a:cubicBezTo>
                  <a:cubicBezTo>
                    <a:pt x="902" y="231"/>
                    <a:pt x="904" y="232"/>
                    <a:pt x="905" y="231"/>
                  </a:cubicBezTo>
                  <a:cubicBezTo>
                    <a:pt x="906" y="231"/>
                    <a:pt x="907" y="230"/>
                    <a:pt x="907" y="230"/>
                  </a:cubicBezTo>
                  <a:cubicBezTo>
                    <a:pt x="908" y="229"/>
                    <a:pt x="909" y="229"/>
                    <a:pt x="910" y="229"/>
                  </a:cubicBezTo>
                  <a:cubicBezTo>
                    <a:pt x="911" y="228"/>
                    <a:pt x="913" y="227"/>
                    <a:pt x="914" y="227"/>
                  </a:cubicBezTo>
                  <a:cubicBezTo>
                    <a:pt x="915" y="227"/>
                    <a:pt x="915" y="228"/>
                    <a:pt x="916" y="228"/>
                  </a:cubicBezTo>
                  <a:cubicBezTo>
                    <a:pt x="917" y="227"/>
                    <a:pt x="918" y="227"/>
                    <a:pt x="919" y="227"/>
                  </a:cubicBezTo>
                  <a:cubicBezTo>
                    <a:pt x="920" y="227"/>
                    <a:pt x="921" y="228"/>
                    <a:pt x="922" y="229"/>
                  </a:cubicBezTo>
                  <a:cubicBezTo>
                    <a:pt x="924" y="230"/>
                    <a:pt x="925" y="229"/>
                    <a:pt x="927" y="228"/>
                  </a:cubicBezTo>
                  <a:cubicBezTo>
                    <a:pt x="928" y="228"/>
                    <a:pt x="929" y="226"/>
                    <a:pt x="930" y="226"/>
                  </a:cubicBezTo>
                  <a:cubicBezTo>
                    <a:pt x="932" y="226"/>
                    <a:pt x="933" y="227"/>
                    <a:pt x="934" y="227"/>
                  </a:cubicBezTo>
                  <a:cubicBezTo>
                    <a:pt x="936" y="227"/>
                    <a:pt x="937" y="227"/>
                    <a:pt x="939" y="228"/>
                  </a:cubicBezTo>
                  <a:cubicBezTo>
                    <a:pt x="940" y="229"/>
                    <a:pt x="942" y="229"/>
                    <a:pt x="943" y="229"/>
                  </a:cubicBezTo>
                  <a:cubicBezTo>
                    <a:pt x="944" y="230"/>
                    <a:pt x="944" y="230"/>
                    <a:pt x="945" y="231"/>
                  </a:cubicBezTo>
                  <a:cubicBezTo>
                    <a:pt x="946" y="232"/>
                    <a:pt x="947" y="232"/>
                    <a:pt x="948" y="232"/>
                  </a:cubicBezTo>
                  <a:cubicBezTo>
                    <a:pt x="949" y="232"/>
                    <a:pt x="950" y="233"/>
                    <a:pt x="950" y="234"/>
                  </a:cubicBezTo>
                  <a:cubicBezTo>
                    <a:pt x="951" y="236"/>
                    <a:pt x="952" y="236"/>
                    <a:pt x="953" y="236"/>
                  </a:cubicBezTo>
                  <a:cubicBezTo>
                    <a:pt x="955" y="236"/>
                    <a:pt x="956" y="237"/>
                    <a:pt x="958" y="236"/>
                  </a:cubicBezTo>
                  <a:cubicBezTo>
                    <a:pt x="959" y="236"/>
                    <a:pt x="961" y="235"/>
                    <a:pt x="962" y="235"/>
                  </a:cubicBezTo>
                  <a:cubicBezTo>
                    <a:pt x="963" y="235"/>
                    <a:pt x="963" y="235"/>
                    <a:pt x="964" y="235"/>
                  </a:cubicBezTo>
                  <a:cubicBezTo>
                    <a:pt x="965" y="234"/>
                    <a:pt x="965" y="235"/>
                    <a:pt x="965" y="236"/>
                  </a:cubicBezTo>
                  <a:cubicBezTo>
                    <a:pt x="966" y="237"/>
                    <a:pt x="966" y="237"/>
                    <a:pt x="965" y="237"/>
                  </a:cubicBezTo>
                  <a:cubicBezTo>
                    <a:pt x="965" y="238"/>
                    <a:pt x="964" y="238"/>
                    <a:pt x="963" y="238"/>
                  </a:cubicBezTo>
                  <a:cubicBezTo>
                    <a:pt x="961" y="238"/>
                    <a:pt x="961" y="240"/>
                    <a:pt x="959" y="240"/>
                  </a:cubicBezTo>
                  <a:cubicBezTo>
                    <a:pt x="958" y="241"/>
                    <a:pt x="956" y="241"/>
                    <a:pt x="955" y="242"/>
                  </a:cubicBezTo>
                  <a:cubicBezTo>
                    <a:pt x="954" y="243"/>
                    <a:pt x="953" y="245"/>
                    <a:pt x="953" y="247"/>
                  </a:cubicBezTo>
                  <a:cubicBezTo>
                    <a:pt x="953" y="248"/>
                    <a:pt x="953" y="248"/>
                    <a:pt x="955" y="248"/>
                  </a:cubicBezTo>
                  <a:cubicBezTo>
                    <a:pt x="957" y="247"/>
                    <a:pt x="959" y="246"/>
                    <a:pt x="961" y="245"/>
                  </a:cubicBezTo>
                  <a:cubicBezTo>
                    <a:pt x="962" y="244"/>
                    <a:pt x="963" y="244"/>
                    <a:pt x="963" y="243"/>
                  </a:cubicBezTo>
                  <a:cubicBezTo>
                    <a:pt x="964" y="242"/>
                    <a:pt x="965" y="241"/>
                    <a:pt x="966" y="241"/>
                  </a:cubicBezTo>
                  <a:cubicBezTo>
                    <a:pt x="967" y="241"/>
                    <a:pt x="968" y="240"/>
                    <a:pt x="968" y="240"/>
                  </a:cubicBezTo>
                  <a:cubicBezTo>
                    <a:pt x="969" y="239"/>
                    <a:pt x="969" y="238"/>
                    <a:pt x="970" y="238"/>
                  </a:cubicBezTo>
                  <a:cubicBezTo>
                    <a:pt x="971" y="237"/>
                    <a:pt x="972" y="236"/>
                    <a:pt x="974" y="235"/>
                  </a:cubicBezTo>
                  <a:cubicBezTo>
                    <a:pt x="975" y="235"/>
                    <a:pt x="976" y="234"/>
                    <a:pt x="977" y="233"/>
                  </a:cubicBezTo>
                  <a:cubicBezTo>
                    <a:pt x="978" y="231"/>
                    <a:pt x="980" y="231"/>
                    <a:pt x="981" y="230"/>
                  </a:cubicBezTo>
                  <a:cubicBezTo>
                    <a:pt x="982" y="229"/>
                    <a:pt x="982" y="228"/>
                    <a:pt x="984" y="227"/>
                  </a:cubicBezTo>
                  <a:cubicBezTo>
                    <a:pt x="985" y="225"/>
                    <a:pt x="986" y="226"/>
                    <a:pt x="988" y="226"/>
                  </a:cubicBezTo>
                  <a:cubicBezTo>
                    <a:pt x="989" y="226"/>
                    <a:pt x="991" y="225"/>
                    <a:pt x="992" y="225"/>
                  </a:cubicBezTo>
                  <a:cubicBezTo>
                    <a:pt x="994" y="225"/>
                    <a:pt x="996" y="225"/>
                    <a:pt x="997" y="225"/>
                  </a:cubicBezTo>
                  <a:cubicBezTo>
                    <a:pt x="998" y="225"/>
                    <a:pt x="998" y="224"/>
                    <a:pt x="999" y="224"/>
                  </a:cubicBezTo>
                  <a:cubicBezTo>
                    <a:pt x="1000" y="223"/>
                    <a:pt x="1000" y="224"/>
                    <a:pt x="1000" y="224"/>
                  </a:cubicBezTo>
                  <a:cubicBezTo>
                    <a:pt x="1001" y="225"/>
                    <a:pt x="1003" y="225"/>
                    <a:pt x="1004" y="225"/>
                  </a:cubicBezTo>
                  <a:cubicBezTo>
                    <a:pt x="1006" y="225"/>
                    <a:pt x="1006" y="226"/>
                    <a:pt x="1007" y="226"/>
                  </a:cubicBezTo>
                  <a:cubicBezTo>
                    <a:pt x="1008" y="227"/>
                    <a:pt x="1009" y="226"/>
                    <a:pt x="1010" y="226"/>
                  </a:cubicBezTo>
                  <a:cubicBezTo>
                    <a:pt x="1012" y="227"/>
                    <a:pt x="1013" y="227"/>
                    <a:pt x="1014" y="226"/>
                  </a:cubicBezTo>
                  <a:cubicBezTo>
                    <a:pt x="1016" y="224"/>
                    <a:pt x="1016" y="226"/>
                    <a:pt x="1017" y="227"/>
                  </a:cubicBezTo>
                  <a:cubicBezTo>
                    <a:pt x="1018" y="228"/>
                    <a:pt x="1018" y="228"/>
                    <a:pt x="1019" y="228"/>
                  </a:cubicBezTo>
                  <a:cubicBezTo>
                    <a:pt x="1020" y="228"/>
                    <a:pt x="1020" y="229"/>
                    <a:pt x="1021" y="229"/>
                  </a:cubicBezTo>
                  <a:cubicBezTo>
                    <a:pt x="1021" y="230"/>
                    <a:pt x="1022" y="230"/>
                    <a:pt x="1023" y="230"/>
                  </a:cubicBezTo>
                  <a:cubicBezTo>
                    <a:pt x="1024" y="231"/>
                    <a:pt x="1025" y="231"/>
                    <a:pt x="1026" y="231"/>
                  </a:cubicBezTo>
                  <a:cubicBezTo>
                    <a:pt x="1027" y="232"/>
                    <a:pt x="1027" y="232"/>
                    <a:pt x="1029" y="232"/>
                  </a:cubicBezTo>
                  <a:cubicBezTo>
                    <a:pt x="1030" y="232"/>
                    <a:pt x="1031" y="232"/>
                    <a:pt x="1032" y="233"/>
                  </a:cubicBezTo>
                  <a:cubicBezTo>
                    <a:pt x="1031" y="233"/>
                    <a:pt x="1030" y="233"/>
                    <a:pt x="1029" y="233"/>
                  </a:cubicBezTo>
                  <a:cubicBezTo>
                    <a:pt x="1029" y="233"/>
                    <a:pt x="1028" y="233"/>
                    <a:pt x="1027" y="233"/>
                  </a:cubicBezTo>
                  <a:cubicBezTo>
                    <a:pt x="1026" y="233"/>
                    <a:pt x="1024" y="233"/>
                    <a:pt x="1023" y="233"/>
                  </a:cubicBezTo>
                  <a:cubicBezTo>
                    <a:pt x="1021" y="234"/>
                    <a:pt x="1020" y="235"/>
                    <a:pt x="1018" y="235"/>
                  </a:cubicBezTo>
                  <a:cubicBezTo>
                    <a:pt x="1017" y="235"/>
                    <a:pt x="1017" y="235"/>
                    <a:pt x="1016" y="235"/>
                  </a:cubicBezTo>
                  <a:cubicBezTo>
                    <a:pt x="1015" y="235"/>
                    <a:pt x="1015" y="235"/>
                    <a:pt x="1014" y="235"/>
                  </a:cubicBezTo>
                  <a:cubicBezTo>
                    <a:pt x="1013" y="236"/>
                    <a:pt x="1011" y="236"/>
                    <a:pt x="1011" y="237"/>
                  </a:cubicBezTo>
                  <a:cubicBezTo>
                    <a:pt x="1011" y="238"/>
                    <a:pt x="1012" y="238"/>
                    <a:pt x="1013" y="239"/>
                  </a:cubicBezTo>
                  <a:cubicBezTo>
                    <a:pt x="1014" y="239"/>
                    <a:pt x="1014" y="239"/>
                    <a:pt x="1015" y="239"/>
                  </a:cubicBezTo>
                  <a:cubicBezTo>
                    <a:pt x="1015" y="239"/>
                    <a:pt x="1016" y="239"/>
                    <a:pt x="1016" y="239"/>
                  </a:cubicBezTo>
                  <a:cubicBezTo>
                    <a:pt x="1019" y="240"/>
                    <a:pt x="1016" y="242"/>
                    <a:pt x="1014" y="242"/>
                  </a:cubicBezTo>
                  <a:cubicBezTo>
                    <a:pt x="1013" y="242"/>
                    <a:pt x="1012" y="242"/>
                    <a:pt x="1011" y="242"/>
                  </a:cubicBezTo>
                  <a:cubicBezTo>
                    <a:pt x="1010" y="242"/>
                    <a:pt x="1008" y="243"/>
                    <a:pt x="1007" y="242"/>
                  </a:cubicBezTo>
                  <a:cubicBezTo>
                    <a:pt x="1006" y="242"/>
                    <a:pt x="1006" y="241"/>
                    <a:pt x="1006" y="241"/>
                  </a:cubicBezTo>
                  <a:cubicBezTo>
                    <a:pt x="1005" y="241"/>
                    <a:pt x="1004" y="241"/>
                    <a:pt x="1004" y="241"/>
                  </a:cubicBezTo>
                  <a:cubicBezTo>
                    <a:pt x="1002" y="241"/>
                    <a:pt x="1001" y="242"/>
                    <a:pt x="999" y="241"/>
                  </a:cubicBezTo>
                  <a:cubicBezTo>
                    <a:pt x="998" y="241"/>
                    <a:pt x="996" y="241"/>
                    <a:pt x="995" y="241"/>
                  </a:cubicBezTo>
                  <a:cubicBezTo>
                    <a:pt x="994" y="241"/>
                    <a:pt x="993" y="242"/>
                    <a:pt x="992" y="241"/>
                  </a:cubicBezTo>
                  <a:cubicBezTo>
                    <a:pt x="991" y="241"/>
                    <a:pt x="992" y="240"/>
                    <a:pt x="992" y="240"/>
                  </a:cubicBezTo>
                  <a:cubicBezTo>
                    <a:pt x="992" y="239"/>
                    <a:pt x="991" y="238"/>
                    <a:pt x="990" y="238"/>
                  </a:cubicBezTo>
                  <a:cubicBezTo>
                    <a:pt x="990" y="238"/>
                    <a:pt x="990" y="238"/>
                    <a:pt x="989" y="238"/>
                  </a:cubicBezTo>
                  <a:cubicBezTo>
                    <a:pt x="989" y="238"/>
                    <a:pt x="989" y="238"/>
                    <a:pt x="989" y="238"/>
                  </a:cubicBezTo>
                  <a:cubicBezTo>
                    <a:pt x="986" y="237"/>
                    <a:pt x="989" y="240"/>
                    <a:pt x="989" y="241"/>
                  </a:cubicBezTo>
                  <a:cubicBezTo>
                    <a:pt x="990" y="243"/>
                    <a:pt x="987" y="243"/>
                    <a:pt x="986" y="243"/>
                  </a:cubicBezTo>
                  <a:cubicBezTo>
                    <a:pt x="985" y="243"/>
                    <a:pt x="984" y="244"/>
                    <a:pt x="982" y="243"/>
                  </a:cubicBezTo>
                  <a:cubicBezTo>
                    <a:pt x="982" y="242"/>
                    <a:pt x="982" y="242"/>
                    <a:pt x="981" y="241"/>
                  </a:cubicBezTo>
                  <a:cubicBezTo>
                    <a:pt x="980" y="241"/>
                    <a:pt x="980" y="241"/>
                    <a:pt x="979" y="240"/>
                  </a:cubicBezTo>
                  <a:cubicBezTo>
                    <a:pt x="978" y="239"/>
                    <a:pt x="977" y="240"/>
                    <a:pt x="975" y="240"/>
                  </a:cubicBezTo>
                  <a:cubicBezTo>
                    <a:pt x="974" y="240"/>
                    <a:pt x="974" y="240"/>
                    <a:pt x="973" y="240"/>
                  </a:cubicBezTo>
                  <a:cubicBezTo>
                    <a:pt x="972" y="241"/>
                    <a:pt x="972" y="241"/>
                    <a:pt x="972" y="242"/>
                  </a:cubicBezTo>
                  <a:cubicBezTo>
                    <a:pt x="971" y="242"/>
                    <a:pt x="970" y="241"/>
                    <a:pt x="969" y="242"/>
                  </a:cubicBezTo>
                  <a:cubicBezTo>
                    <a:pt x="969" y="242"/>
                    <a:pt x="968" y="243"/>
                    <a:pt x="968" y="243"/>
                  </a:cubicBezTo>
                  <a:cubicBezTo>
                    <a:pt x="967" y="243"/>
                    <a:pt x="966" y="243"/>
                    <a:pt x="965" y="244"/>
                  </a:cubicBezTo>
                  <a:cubicBezTo>
                    <a:pt x="964" y="245"/>
                    <a:pt x="963" y="245"/>
                    <a:pt x="962" y="246"/>
                  </a:cubicBezTo>
                  <a:cubicBezTo>
                    <a:pt x="961" y="246"/>
                    <a:pt x="960" y="247"/>
                    <a:pt x="959" y="247"/>
                  </a:cubicBezTo>
                  <a:cubicBezTo>
                    <a:pt x="957" y="248"/>
                    <a:pt x="956" y="248"/>
                    <a:pt x="954" y="248"/>
                  </a:cubicBezTo>
                  <a:cubicBezTo>
                    <a:pt x="952" y="250"/>
                    <a:pt x="954" y="251"/>
                    <a:pt x="954" y="252"/>
                  </a:cubicBezTo>
                  <a:cubicBezTo>
                    <a:pt x="953" y="253"/>
                    <a:pt x="953" y="254"/>
                    <a:pt x="953" y="254"/>
                  </a:cubicBezTo>
                  <a:cubicBezTo>
                    <a:pt x="952" y="255"/>
                    <a:pt x="952" y="256"/>
                    <a:pt x="952" y="257"/>
                  </a:cubicBezTo>
                  <a:cubicBezTo>
                    <a:pt x="953" y="257"/>
                    <a:pt x="953" y="258"/>
                    <a:pt x="953" y="258"/>
                  </a:cubicBezTo>
                  <a:cubicBezTo>
                    <a:pt x="954" y="260"/>
                    <a:pt x="953" y="261"/>
                    <a:pt x="952" y="262"/>
                  </a:cubicBezTo>
                  <a:cubicBezTo>
                    <a:pt x="951" y="263"/>
                    <a:pt x="951" y="264"/>
                    <a:pt x="953" y="265"/>
                  </a:cubicBezTo>
                  <a:cubicBezTo>
                    <a:pt x="954" y="266"/>
                    <a:pt x="955" y="265"/>
                    <a:pt x="956" y="265"/>
                  </a:cubicBezTo>
                  <a:cubicBezTo>
                    <a:pt x="958" y="265"/>
                    <a:pt x="959" y="264"/>
                    <a:pt x="961" y="264"/>
                  </a:cubicBezTo>
                  <a:cubicBezTo>
                    <a:pt x="963" y="263"/>
                    <a:pt x="964" y="264"/>
                    <a:pt x="966" y="264"/>
                  </a:cubicBezTo>
                  <a:cubicBezTo>
                    <a:pt x="967" y="264"/>
                    <a:pt x="970" y="263"/>
                    <a:pt x="970" y="265"/>
                  </a:cubicBezTo>
                  <a:cubicBezTo>
                    <a:pt x="969" y="266"/>
                    <a:pt x="968" y="266"/>
                    <a:pt x="968" y="266"/>
                  </a:cubicBezTo>
                  <a:cubicBezTo>
                    <a:pt x="967" y="266"/>
                    <a:pt x="967" y="267"/>
                    <a:pt x="966" y="268"/>
                  </a:cubicBezTo>
                  <a:cubicBezTo>
                    <a:pt x="965" y="268"/>
                    <a:pt x="963" y="270"/>
                    <a:pt x="964" y="271"/>
                  </a:cubicBezTo>
                  <a:cubicBezTo>
                    <a:pt x="965" y="271"/>
                    <a:pt x="965" y="271"/>
                    <a:pt x="966" y="272"/>
                  </a:cubicBezTo>
                  <a:cubicBezTo>
                    <a:pt x="966" y="272"/>
                    <a:pt x="966" y="273"/>
                    <a:pt x="966" y="273"/>
                  </a:cubicBezTo>
                  <a:cubicBezTo>
                    <a:pt x="966" y="274"/>
                    <a:pt x="966" y="274"/>
                    <a:pt x="966" y="274"/>
                  </a:cubicBezTo>
                  <a:cubicBezTo>
                    <a:pt x="967" y="275"/>
                    <a:pt x="966" y="278"/>
                    <a:pt x="968" y="278"/>
                  </a:cubicBezTo>
                  <a:cubicBezTo>
                    <a:pt x="969" y="279"/>
                    <a:pt x="971" y="278"/>
                    <a:pt x="972" y="280"/>
                  </a:cubicBezTo>
                  <a:cubicBezTo>
                    <a:pt x="972" y="281"/>
                    <a:pt x="970" y="282"/>
                    <a:pt x="969" y="283"/>
                  </a:cubicBezTo>
                  <a:cubicBezTo>
                    <a:pt x="968" y="283"/>
                    <a:pt x="968" y="284"/>
                    <a:pt x="967" y="284"/>
                  </a:cubicBezTo>
                  <a:cubicBezTo>
                    <a:pt x="967" y="284"/>
                    <a:pt x="966" y="284"/>
                    <a:pt x="966" y="285"/>
                  </a:cubicBezTo>
                  <a:cubicBezTo>
                    <a:pt x="965" y="286"/>
                    <a:pt x="966" y="286"/>
                    <a:pt x="967" y="287"/>
                  </a:cubicBezTo>
                  <a:cubicBezTo>
                    <a:pt x="967" y="287"/>
                    <a:pt x="967" y="288"/>
                    <a:pt x="968" y="289"/>
                  </a:cubicBezTo>
                  <a:cubicBezTo>
                    <a:pt x="969" y="290"/>
                    <a:pt x="970" y="290"/>
                    <a:pt x="971" y="291"/>
                  </a:cubicBezTo>
                  <a:cubicBezTo>
                    <a:pt x="972" y="291"/>
                    <a:pt x="973" y="292"/>
                    <a:pt x="973" y="292"/>
                  </a:cubicBezTo>
                  <a:cubicBezTo>
                    <a:pt x="973" y="293"/>
                    <a:pt x="971" y="293"/>
                    <a:pt x="971" y="293"/>
                  </a:cubicBezTo>
                  <a:cubicBezTo>
                    <a:pt x="969" y="292"/>
                    <a:pt x="968" y="293"/>
                    <a:pt x="966" y="293"/>
                  </a:cubicBezTo>
                  <a:cubicBezTo>
                    <a:pt x="965" y="293"/>
                    <a:pt x="965" y="292"/>
                    <a:pt x="964" y="292"/>
                  </a:cubicBezTo>
                  <a:cubicBezTo>
                    <a:pt x="964" y="291"/>
                    <a:pt x="963" y="292"/>
                    <a:pt x="963" y="291"/>
                  </a:cubicBezTo>
                  <a:cubicBezTo>
                    <a:pt x="962" y="290"/>
                    <a:pt x="963" y="289"/>
                    <a:pt x="963" y="288"/>
                  </a:cubicBezTo>
                  <a:cubicBezTo>
                    <a:pt x="962" y="287"/>
                    <a:pt x="962" y="287"/>
                    <a:pt x="961" y="287"/>
                  </a:cubicBezTo>
                  <a:cubicBezTo>
                    <a:pt x="961" y="287"/>
                    <a:pt x="960" y="286"/>
                    <a:pt x="960" y="285"/>
                  </a:cubicBezTo>
                  <a:cubicBezTo>
                    <a:pt x="959" y="285"/>
                    <a:pt x="958" y="286"/>
                    <a:pt x="958" y="287"/>
                  </a:cubicBezTo>
                  <a:cubicBezTo>
                    <a:pt x="958" y="288"/>
                    <a:pt x="959" y="288"/>
                    <a:pt x="959" y="289"/>
                  </a:cubicBezTo>
                  <a:cubicBezTo>
                    <a:pt x="960" y="289"/>
                    <a:pt x="960" y="290"/>
                    <a:pt x="960" y="290"/>
                  </a:cubicBezTo>
                  <a:cubicBezTo>
                    <a:pt x="960" y="292"/>
                    <a:pt x="961" y="293"/>
                    <a:pt x="959" y="293"/>
                  </a:cubicBezTo>
                  <a:cubicBezTo>
                    <a:pt x="959" y="294"/>
                    <a:pt x="958" y="293"/>
                    <a:pt x="957" y="293"/>
                  </a:cubicBezTo>
                  <a:cubicBezTo>
                    <a:pt x="956" y="293"/>
                    <a:pt x="956" y="294"/>
                    <a:pt x="956" y="295"/>
                  </a:cubicBezTo>
                  <a:cubicBezTo>
                    <a:pt x="955" y="295"/>
                    <a:pt x="955" y="295"/>
                    <a:pt x="955" y="295"/>
                  </a:cubicBezTo>
                  <a:cubicBezTo>
                    <a:pt x="954" y="296"/>
                    <a:pt x="955" y="297"/>
                    <a:pt x="956" y="297"/>
                  </a:cubicBezTo>
                  <a:cubicBezTo>
                    <a:pt x="957" y="297"/>
                    <a:pt x="957" y="297"/>
                    <a:pt x="958" y="297"/>
                  </a:cubicBezTo>
                  <a:cubicBezTo>
                    <a:pt x="959" y="298"/>
                    <a:pt x="960" y="298"/>
                    <a:pt x="960" y="298"/>
                  </a:cubicBezTo>
                  <a:cubicBezTo>
                    <a:pt x="962" y="298"/>
                    <a:pt x="964" y="297"/>
                    <a:pt x="965" y="298"/>
                  </a:cubicBezTo>
                  <a:cubicBezTo>
                    <a:pt x="967" y="298"/>
                    <a:pt x="968" y="299"/>
                    <a:pt x="970" y="300"/>
                  </a:cubicBezTo>
                  <a:cubicBezTo>
                    <a:pt x="970" y="300"/>
                    <a:pt x="971" y="301"/>
                    <a:pt x="972" y="301"/>
                  </a:cubicBezTo>
                  <a:cubicBezTo>
                    <a:pt x="972" y="302"/>
                    <a:pt x="973" y="302"/>
                    <a:pt x="974" y="302"/>
                  </a:cubicBezTo>
                  <a:cubicBezTo>
                    <a:pt x="975" y="302"/>
                    <a:pt x="975" y="303"/>
                    <a:pt x="975" y="303"/>
                  </a:cubicBezTo>
                  <a:cubicBezTo>
                    <a:pt x="975" y="303"/>
                    <a:pt x="975" y="304"/>
                    <a:pt x="976" y="304"/>
                  </a:cubicBezTo>
                  <a:cubicBezTo>
                    <a:pt x="976" y="304"/>
                    <a:pt x="976" y="304"/>
                    <a:pt x="977" y="305"/>
                  </a:cubicBezTo>
                  <a:cubicBezTo>
                    <a:pt x="977" y="305"/>
                    <a:pt x="977" y="306"/>
                    <a:pt x="977" y="306"/>
                  </a:cubicBezTo>
                  <a:cubicBezTo>
                    <a:pt x="977" y="307"/>
                    <a:pt x="978" y="307"/>
                    <a:pt x="977" y="308"/>
                  </a:cubicBezTo>
                  <a:cubicBezTo>
                    <a:pt x="977" y="309"/>
                    <a:pt x="976" y="309"/>
                    <a:pt x="976" y="310"/>
                  </a:cubicBezTo>
                  <a:cubicBezTo>
                    <a:pt x="975" y="310"/>
                    <a:pt x="975" y="310"/>
                    <a:pt x="974" y="310"/>
                  </a:cubicBezTo>
                  <a:cubicBezTo>
                    <a:pt x="973" y="310"/>
                    <a:pt x="972" y="310"/>
                    <a:pt x="972" y="311"/>
                  </a:cubicBezTo>
                  <a:cubicBezTo>
                    <a:pt x="972" y="312"/>
                    <a:pt x="973" y="312"/>
                    <a:pt x="973" y="312"/>
                  </a:cubicBezTo>
                  <a:cubicBezTo>
                    <a:pt x="974" y="313"/>
                    <a:pt x="974" y="313"/>
                    <a:pt x="975" y="314"/>
                  </a:cubicBezTo>
                  <a:cubicBezTo>
                    <a:pt x="976" y="314"/>
                    <a:pt x="976" y="314"/>
                    <a:pt x="977" y="315"/>
                  </a:cubicBezTo>
                  <a:cubicBezTo>
                    <a:pt x="977" y="316"/>
                    <a:pt x="976" y="317"/>
                    <a:pt x="976" y="318"/>
                  </a:cubicBezTo>
                  <a:cubicBezTo>
                    <a:pt x="975" y="320"/>
                    <a:pt x="978" y="319"/>
                    <a:pt x="980" y="319"/>
                  </a:cubicBezTo>
                  <a:cubicBezTo>
                    <a:pt x="981" y="319"/>
                    <a:pt x="982" y="320"/>
                    <a:pt x="984" y="320"/>
                  </a:cubicBezTo>
                  <a:cubicBezTo>
                    <a:pt x="986" y="322"/>
                    <a:pt x="985" y="323"/>
                    <a:pt x="983" y="324"/>
                  </a:cubicBezTo>
                  <a:cubicBezTo>
                    <a:pt x="983" y="325"/>
                    <a:pt x="983" y="325"/>
                    <a:pt x="982" y="326"/>
                  </a:cubicBezTo>
                  <a:cubicBezTo>
                    <a:pt x="981" y="326"/>
                    <a:pt x="981" y="326"/>
                    <a:pt x="980" y="325"/>
                  </a:cubicBezTo>
                  <a:cubicBezTo>
                    <a:pt x="980" y="325"/>
                    <a:pt x="976" y="325"/>
                    <a:pt x="976" y="326"/>
                  </a:cubicBezTo>
                  <a:cubicBezTo>
                    <a:pt x="977" y="327"/>
                    <a:pt x="977" y="326"/>
                    <a:pt x="977" y="327"/>
                  </a:cubicBezTo>
                  <a:cubicBezTo>
                    <a:pt x="978" y="327"/>
                    <a:pt x="978" y="327"/>
                    <a:pt x="978" y="328"/>
                  </a:cubicBezTo>
                  <a:cubicBezTo>
                    <a:pt x="979" y="328"/>
                    <a:pt x="978" y="329"/>
                    <a:pt x="980" y="329"/>
                  </a:cubicBezTo>
                  <a:cubicBezTo>
                    <a:pt x="980" y="329"/>
                    <a:pt x="981" y="328"/>
                    <a:pt x="982" y="328"/>
                  </a:cubicBezTo>
                  <a:cubicBezTo>
                    <a:pt x="983" y="328"/>
                    <a:pt x="984" y="328"/>
                    <a:pt x="985" y="328"/>
                  </a:cubicBezTo>
                  <a:cubicBezTo>
                    <a:pt x="985" y="328"/>
                    <a:pt x="986" y="328"/>
                    <a:pt x="987" y="328"/>
                  </a:cubicBezTo>
                  <a:cubicBezTo>
                    <a:pt x="987" y="328"/>
                    <a:pt x="988" y="328"/>
                    <a:pt x="989" y="328"/>
                  </a:cubicBezTo>
                  <a:cubicBezTo>
                    <a:pt x="990" y="328"/>
                    <a:pt x="991" y="327"/>
                    <a:pt x="992" y="327"/>
                  </a:cubicBezTo>
                  <a:cubicBezTo>
                    <a:pt x="993" y="327"/>
                    <a:pt x="994" y="327"/>
                    <a:pt x="995" y="327"/>
                  </a:cubicBezTo>
                  <a:cubicBezTo>
                    <a:pt x="996" y="327"/>
                    <a:pt x="1000" y="326"/>
                    <a:pt x="998" y="329"/>
                  </a:cubicBezTo>
                  <a:cubicBezTo>
                    <a:pt x="998" y="329"/>
                    <a:pt x="997" y="329"/>
                    <a:pt x="996" y="330"/>
                  </a:cubicBezTo>
                  <a:cubicBezTo>
                    <a:pt x="995" y="330"/>
                    <a:pt x="995" y="331"/>
                    <a:pt x="994" y="331"/>
                  </a:cubicBezTo>
                  <a:cubicBezTo>
                    <a:pt x="993" y="332"/>
                    <a:pt x="991" y="332"/>
                    <a:pt x="990" y="332"/>
                  </a:cubicBezTo>
                  <a:cubicBezTo>
                    <a:pt x="988" y="332"/>
                    <a:pt x="987" y="333"/>
                    <a:pt x="985" y="333"/>
                  </a:cubicBezTo>
                  <a:cubicBezTo>
                    <a:pt x="984" y="334"/>
                    <a:pt x="982" y="333"/>
                    <a:pt x="981" y="335"/>
                  </a:cubicBezTo>
                  <a:cubicBezTo>
                    <a:pt x="979" y="336"/>
                    <a:pt x="984" y="335"/>
                    <a:pt x="984" y="335"/>
                  </a:cubicBezTo>
                  <a:cubicBezTo>
                    <a:pt x="985" y="335"/>
                    <a:pt x="986" y="335"/>
                    <a:pt x="987" y="335"/>
                  </a:cubicBezTo>
                  <a:cubicBezTo>
                    <a:pt x="987" y="335"/>
                    <a:pt x="988" y="335"/>
                    <a:pt x="989" y="334"/>
                  </a:cubicBezTo>
                  <a:cubicBezTo>
                    <a:pt x="989" y="334"/>
                    <a:pt x="990" y="334"/>
                    <a:pt x="990" y="334"/>
                  </a:cubicBezTo>
                  <a:cubicBezTo>
                    <a:pt x="991" y="333"/>
                    <a:pt x="992" y="333"/>
                    <a:pt x="993" y="334"/>
                  </a:cubicBezTo>
                  <a:cubicBezTo>
                    <a:pt x="993" y="334"/>
                    <a:pt x="993" y="334"/>
                    <a:pt x="993" y="335"/>
                  </a:cubicBezTo>
                  <a:cubicBezTo>
                    <a:pt x="993" y="335"/>
                    <a:pt x="992" y="335"/>
                    <a:pt x="993" y="336"/>
                  </a:cubicBezTo>
                  <a:cubicBezTo>
                    <a:pt x="993" y="336"/>
                    <a:pt x="993" y="336"/>
                    <a:pt x="993" y="336"/>
                  </a:cubicBezTo>
                  <a:cubicBezTo>
                    <a:pt x="994" y="337"/>
                    <a:pt x="994" y="336"/>
                    <a:pt x="994" y="337"/>
                  </a:cubicBezTo>
                  <a:cubicBezTo>
                    <a:pt x="994" y="338"/>
                    <a:pt x="993" y="337"/>
                    <a:pt x="993" y="338"/>
                  </a:cubicBezTo>
                  <a:cubicBezTo>
                    <a:pt x="995" y="339"/>
                    <a:pt x="996" y="337"/>
                    <a:pt x="997" y="336"/>
                  </a:cubicBezTo>
                  <a:cubicBezTo>
                    <a:pt x="998" y="335"/>
                    <a:pt x="1000" y="334"/>
                    <a:pt x="1001" y="333"/>
                  </a:cubicBezTo>
                  <a:cubicBezTo>
                    <a:pt x="1002" y="332"/>
                    <a:pt x="1003" y="332"/>
                    <a:pt x="1005" y="332"/>
                  </a:cubicBezTo>
                  <a:cubicBezTo>
                    <a:pt x="1006" y="333"/>
                    <a:pt x="1006" y="333"/>
                    <a:pt x="1007" y="334"/>
                  </a:cubicBezTo>
                  <a:cubicBezTo>
                    <a:pt x="1007" y="334"/>
                    <a:pt x="1007" y="335"/>
                    <a:pt x="1008" y="335"/>
                  </a:cubicBezTo>
                  <a:cubicBezTo>
                    <a:pt x="1009" y="336"/>
                    <a:pt x="1010" y="335"/>
                    <a:pt x="1011" y="336"/>
                  </a:cubicBezTo>
                  <a:cubicBezTo>
                    <a:pt x="1012" y="337"/>
                    <a:pt x="1012" y="338"/>
                    <a:pt x="1013" y="336"/>
                  </a:cubicBezTo>
                  <a:cubicBezTo>
                    <a:pt x="1014" y="335"/>
                    <a:pt x="1014" y="335"/>
                    <a:pt x="1015" y="337"/>
                  </a:cubicBezTo>
                  <a:cubicBezTo>
                    <a:pt x="1015" y="337"/>
                    <a:pt x="1015" y="338"/>
                    <a:pt x="1015" y="339"/>
                  </a:cubicBezTo>
                  <a:cubicBezTo>
                    <a:pt x="1016" y="340"/>
                    <a:pt x="1017" y="340"/>
                    <a:pt x="1017" y="341"/>
                  </a:cubicBezTo>
                  <a:cubicBezTo>
                    <a:pt x="1018" y="342"/>
                    <a:pt x="1018" y="343"/>
                    <a:pt x="1019" y="344"/>
                  </a:cubicBezTo>
                  <a:cubicBezTo>
                    <a:pt x="1019" y="344"/>
                    <a:pt x="1020" y="344"/>
                    <a:pt x="1020" y="345"/>
                  </a:cubicBezTo>
                  <a:cubicBezTo>
                    <a:pt x="1020" y="345"/>
                    <a:pt x="1020" y="346"/>
                    <a:pt x="1021" y="346"/>
                  </a:cubicBezTo>
                  <a:cubicBezTo>
                    <a:pt x="1022" y="347"/>
                    <a:pt x="1023" y="346"/>
                    <a:pt x="1023" y="346"/>
                  </a:cubicBezTo>
                  <a:cubicBezTo>
                    <a:pt x="1025" y="346"/>
                    <a:pt x="1026" y="347"/>
                    <a:pt x="1027" y="347"/>
                  </a:cubicBezTo>
                  <a:cubicBezTo>
                    <a:pt x="1028" y="348"/>
                    <a:pt x="1029" y="348"/>
                    <a:pt x="1029" y="348"/>
                  </a:cubicBezTo>
                  <a:cubicBezTo>
                    <a:pt x="1030" y="348"/>
                    <a:pt x="1030" y="348"/>
                    <a:pt x="1031" y="349"/>
                  </a:cubicBezTo>
                  <a:cubicBezTo>
                    <a:pt x="1031" y="349"/>
                    <a:pt x="1032" y="349"/>
                    <a:pt x="1033" y="349"/>
                  </a:cubicBezTo>
                  <a:cubicBezTo>
                    <a:pt x="1034" y="349"/>
                    <a:pt x="1034" y="349"/>
                    <a:pt x="1034" y="348"/>
                  </a:cubicBezTo>
                  <a:cubicBezTo>
                    <a:pt x="1036" y="347"/>
                    <a:pt x="1037" y="348"/>
                    <a:pt x="1039" y="347"/>
                  </a:cubicBezTo>
                  <a:cubicBezTo>
                    <a:pt x="1040" y="346"/>
                    <a:pt x="1041" y="345"/>
                    <a:pt x="1043" y="346"/>
                  </a:cubicBezTo>
                  <a:cubicBezTo>
                    <a:pt x="1043" y="346"/>
                    <a:pt x="1043" y="347"/>
                    <a:pt x="1044" y="347"/>
                  </a:cubicBezTo>
                  <a:cubicBezTo>
                    <a:pt x="1044" y="348"/>
                    <a:pt x="1046" y="347"/>
                    <a:pt x="1046" y="347"/>
                  </a:cubicBezTo>
                  <a:cubicBezTo>
                    <a:pt x="1047" y="347"/>
                    <a:pt x="1047" y="347"/>
                    <a:pt x="1047" y="346"/>
                  </a:cubicBezTo>
                  <a:cubicBezTo>
                    <a:pt x="1048" y="345"/>
                    <a:pt x="1048" y="344"/>
                    <a:pt x="1048" y="344"/>
                  </a:cubicBezTo>
                  <a:cubicBezTo>
                    <a:pt x="1049" y="342"/>
                    <a:pt x="1049" y="340"/>
                    <a:pt x="1049" y="339"/>
                  </a:cubicBezTo>
                  <a:cubicBezTo>
                    <a:pt x="1049" y="337"/>
                    <a:pt x="1049" y="336"/>
                    <a:pt x="1050" y="335"/>
                  </a:cubicBezTo>
                  <a:cubicBezTo>
                    <a:pt x="1050" y="333"/>
                    <a:pt x="1050" y="332"/>
                    <a:pt x="1051" y="331"/>
                  </a:cubicBezTo>
                  <a:cubicBezTo>
                    <a:pt x="1053" y="330"/>
                    <a:pt x="1054" y="332"/>
                    <a:pt x="1055" y="332"/>
                  </a:cubicBezTo>
                  <a:cubicBezTo>
                    <a:pt x="1057" y="332"/>
                    <a:pt x="1059" y="331"/>
                    <a:pt x="1061" y="332"/>
                  </a:cubicBezTo>
                  <a:cubicBezTo>
                    <a:pt x="1063" y="332"/>
                    <a:pt x="1064" y="333"/>
                    <a:pt x="1065" y="333"/>
                  </a:cubicBezTo>
                  <a:cubicBezTo>
                    <a:pt x="1067" y="334"/>
                    <a:pt x="1068" y="334"/>
                    <a:pt x="1069" y="335"/>
                  </a:cubicBezTo>
                  <a:cubicBezTo>
                    <a:pt x="1071" y="337"/>
                    <a:pt x="1072" y="337"/>
                    <a:pt x="1074" y="337"/>
                  </a:cubicBezTo>
                  <a:cubicBezTo>
                    <a:pt x="1075" y="338"/>
                    <a:pt x="1075" y="338"/>
                    <a:pt x="1076" y="339"/>
                  </a:cubicBezTo>
                  <a:cubicBezTo>
                    <a:pt x="1076" y="339"/>
                    <a:pt x="1077" y="339"/>
                    <a:pt x="1078" y="340"/>
                  </a:cubicBezTo>
                  <a:cubicBezTo>
                    <a:pt x="1079" y="340"/>
                    <a:pt x="1081" y="341"/>
                    <a:pt x="1082" y="342"/>
                  </a:cubicBezTo>
                  <a:cubicBezTo>
                    <a:pt x="1083" y="343"/>
                    <a:pt x="1084" y="344"/>
                    <a:pt x="1086" y="345"/>
                  </a:cubicBezTo>
                  <a:cubicBezTo>
                    <a:pt x="1087" y="346"/>
                    <a:pt x="1088" y="347"/>
                    <a:pt x="1089" y="348"/>
                  </a:cubicBezTo>
                  <a:cubicBezTo>
                    <a:pt x="1091" y="350"/>
                    <a:pt x="1094" y="350"/>
                    <a:pt x="1098" y="350"/>
                  </a:cubicBezTo>
                  <a:cubicBezTo>
                    <a:pt x="1099" y="350"/>
                    <a:pt x="1101" y="350"/>
                    <a:pt x="1102" y="350"/>
                  </a:cubicBezTo>
                  <a:cubicBezTo>
                    <a:pt x="1104" y="349"/>
                    <a:pt x="1106" y="349"/>
                    <a:pt x="1108" y="349"/>
                  </a:cubicBezTo>
                  <a:cubicBezTo>
                    <a:pt x="1112" y="350"/>
                    <a:pt x="1116" y="350"/>
                    <a:pt x="1120" y="349"/>
                  </a:cubicBezTo>
                  <a:cubicBezTo>
                    <a:pt x="1122" y="348"/>
                    <a:pt x="1124" y="348"/>
                    <a:pt x="1125" y="346"/>
                  </a:cubicBezTo>
                  <a:cubicBezTo>
                    <a:pt x="1126" y="344"/>
                    <a:pt x="1126" y="343"/>
                    <a:pt x="1128" y="342"/>
                  </a:cubicBezTo>
                  <a:cubicBezTo>
                    <a:pt x="1129" y="341"/>
                    <a:pt x="1130" y="339"/>
                    <a:pt x="1132" y="338"/>
                  </a:cubicBezTo>
                  <a:cubicBezTo>
                    <a:pt x="1133" y="337"/>
                    <a:pt x="1135" y="336"/>
                    <a:pt x="1137" y="335"/>
                  </a:cubicBezTo>
                  <a:cubicBezTo>
                    <a:pt x="1138" y="335"/>
                    <a:pt x="1140" y="333"/>
                    <a:pt x="1141" y="333"/>
                  </a:cubicBezTo>
                  <a:cubicBezTo>
                    <a:pt x="1143" y="333"/>
                    <a:pt x="1144" y="335"/>
                    <a:pt x="1145" y="335"/>
                  </a:cubicBezTo>
                  <a:cubicBezTo>
                    <a:pt x="1146" y="335"/>
                    <a:pt x="1147" y="335"/>
                    <a:pt x="1147" y="336"/>
                  </a:cubicBezTo>
                  <a:cubicBezTo>
                    <a:pt x="1148" y="336"/>
                    <a:pt x="1148" y="337"/>
                    <a:pt x="1149" y="337"/>
                  </a:cubicBezTo>
                  <a:cubicBezTo>
                    <a:pt x="1150" y="337"/>
                    <a:pt x="1151" y="337"/>
                    <a:pt x="1151" y="338"/>
                  </a:cubicBezTo>
                  <a:cubicBezTo>
                    <a:pt x="1152" y="338"/>
                    <a:pt x="1152" y="339"/>
                    <a:pt x="1153" y="339"/>
                  </a:cubicBezTo>
                  <a:cubicBezTo>
                    <a:pt x="1155" y="340"/>
                    <a:pt x="1157" y="339"/>
                    <a:pt x="1158" y="338"/>
                  </a:cubicBezTo>
                  <a:cubicBezTo>
                    <a:pt x="1158" y="337"/>
                    <a:pt x="1159" y="336"/>
                    <a:pt x="1160" y="336"/>
                  </a:cubicBezTo>
                  <a:cubicBezTo>
                    <a:pt x="1160" y="335"/>
                    <a:pt x="1161" y="335"/>
                    <a:pt x="1162" y="335"/>
                  </a:cubicBezTo>
                  <a:cubicBezTo>
                    <a:pt x="1163" y="334"/>
                    <a:pt x="1163" y="333"/>
                    <a:pt x="1164" y="332"/>
                  </a:cubicBezTo>
                  <a:cubicBezTo>
                    <a:pt x="1165" y="331"/>
                    <a:pt x="1167" y="330"/>
                    <a:pt x="1168" y="330"/>
                  </a:cubicBezTo>
                  <a:cubicBezTo>
                    <a:pt x="1169" y="330"/>
                    <a:pt x="1169" y="331"/>
                    <a:pt x="1169" y="331"/>
                  </a:cubicBezTo>
                  <a:cubicBezTo>
                    <a:pt x="1170" y="332"/>
                    <a:pt x="1171" y="332"/>
                    <a:pt x="1171" y="332"/>
                  </a:cubicBezTo>
                  <a:cubicBezTo>
                    <a:pt x="1172" y="333"/>
                    <a:pt x="1172" y="335"/>
                    <a:pt x="1171" y="336"/>
                  </a:cubicBezTo>
                  <a:cubicBezTo>
                    <a:pt x="1171" y="336"/>
                    <a:pt x="1170" y="336"/>
                    <a:pt x="1170" y="337"/>
                  </a:cubicBezTo>
                  <a:cubicBezTo>
                    <a:pt x="1169" y="337"/>
                    <a:pt x="1170" y="338"/>
                    <a:pt x="1169" y="339"/>
                  </a:cubicBezTo>
                  <a:cubicBezTo>
                    <a:pt x="1168" y="340"/>
                    <a:pt x="1167" y="340"/>
                    <a:pt x="1167" y="341"/>
                  </a:cubicBezTo>
                  <a:cubicBezTo>
                    <a:pt x="1166" y="342"/>
                    <a:pt x="1166" y="343"/>
                    <a:pt x="1166" y="343"/>
                  </a:cubicBezTo>
                  <a:cubicBezTo>
                    <a:pt x="1165" y="344"/>
                    <a:pt x="1165" y="344"/>
                    <a:pt x="1164" y="345"/>
                  </a:cubicBezTo>
                  <a:cubicBezTo>
                    <a:pt x="1163" y="346"/>
                    <a:pt x="1163" y="348"/>
                    <a:pt x="1164" y="349"/>
                  </a:cubicBezTo>
                  <a:cubicBezTo>
                    <a:pt x="1166" y="350"/>
                    <a:pt x="1167" y="350"/>
                    <a:pt x="1167" y="352"/>
                  </a:cubicBezTo>
                  <a:cubicBezTo>
                    <a:pt x="1167" y="354"/>
                    <a:pt x="1166" y="354"/>
                    <a:pt x="1165" y="355"/>
                  </a:cubicBezTo>
                  <a:cubicBezTo>
                    <a:pt x="1163" y="356"/>
                    <a:pt x="1163" y="358"/>
                    <a:pt x="1163" y="359"/>
                  </a:cubicBezTo>
                  <a:cubicBezTo>
                    <a:pt x="1163" y="360"/>
                    <a:pt x="1163" y="361"/>
                    <a:pt x="1163" y="362"/>
                  </a:cubicBezTo>
                  <a:cubicBezTo>
                    <a:pt x="1163" y="362"/>
                    <a:pt x="1162" y="363"/>
                    <a:pt x="1162" y="364"/>
                  </a:cubicBezTo>
                  <a:cubicBezTo>
                    <a:pt x="1163" y="365"/>
                    <a:pt x="1164" y="365"/>
                    <a:pt x="1165" y="366"/>
                  </a:cubicBezTo>
                  <a:cubicBezTo>
                    <a:pt x="1166" y="368"/>
                    <a:pt x="1166" y="372"/>
                    <a:pt x="1165" y="374"/>
                  </a:cubicBezTo>
                  <a:cubicBezTo>
                    <a:pt x="1165" y="376"/>
                    <a:pt x="1166" y="377"/>
                    <a:pt x="1166" y="379"/>
                  </a:cubicBezTo>
                  <a:cubicBezTo>
                    <a:pt x="1166" y="381"/>
                    <a:pt x="1165" y="382"/>
                    <a:pt x="1166" y="383"/>
                  </a:cubicBezTo>
                  <a:cubicBezTo>
                    <a:pt x="1167" y="385"/>
                    <a:pt x="1167" y="386"/>
                    <a:pt x="1167" y="388"/>
                  </a:cubicBezTo>
                  <a:cubicBezTo>
                    <a:pt x="1166" y="389"/>
                    <a:pt x="1165" y="390"/>
                    <a:pt x="1164" y="391"/>
                  </a:cubicBezTo>
                  <a:cubicBezTo>
                    <a:pt x="1163" y="392"/>
                    <a:pt x="1162" y="393"/>
                    <a:pt x="1161" y="394"/>
                  </a:cubicBezTo>
                  <a:cubicBezTo>
                    <a:pt x="1161" y="395"/>
                    <a:pt x="1160" y="397"/>
                    <a:pt x="1160" y="398"/>
                  </a:cubicBezTo>
                  <a:cubicBezTo>
                    <a:pt x="1160" y="399"/>
                    <a:pt x="1160" y="402"/>
                    <a:pt x="1159" y="403"/>
                  </a:cubicBezTo>
                  <a:cubicBezTo>
                    <a:pt x="1158" y="403"/>
                    <a:pt x="1158" y="404"/>
                    <a:pt x="1157" y="405"/>
                  </a:cubicBezTo>
                  <a:cubicBezTo>
                    <a:pt x="1157" y="405"/>
                    <a:pt x="1157" y="406"/>
                    <a:pt x="1156" y="407"/>
                  </a:cubicBezTo>
                  <a:cubicBezTo>
                    <a:pt x="1156" y="407"/>
                    <a:pt x="1155" y="408"/>
                    <a:pt x="1155" y="409"/>
                  </a:cubicBezTo>
                  <a:cubicBezTo>
                    <a:pt x="1155" y="409"/>
                    <a:pt x="1155" y="410"/>
                    <a:pt x="1154" y="411"/>
                  </a:cubicBezTo>
                  <a:cubicBezTo>
                    <a:pt x="1154" y="412"/>
                    <a:pt x="1154" y="412"/>
                    <a:pt x="1153" y="413"/>
                  </a:cubicBezTo>
                  <a:cubicBezTo>
                    <a:pt x="1153" y="414"/>
                    <a:pt x="1153" y="415"/>
                    <a:pt x="1153" y="415"/>
                  </a:cubicBezTo>
                  <a:cubicBezTo>
                    <a:pt x="1152" y="416"/>
                    <a:pt x="1152" y="417"/>
                    <a:pt x="1151" y="417"/>
                  </a:cubicBezTo>
                  <a:cubicBezTo>
                    <a:pt x="1151" y="418"/>
                    <a:pt x="1151" y="418"/>
                    <a:pt x="1151" y="419"/>
                  </a:cubicBezTo>
                  <a:cubicBezTo>
                    <a:pt x="1150" y="421"/>
                    <a:pt x="1149" y="421"/>
                    <a:pt x="1149" y="423"/>
                  </a:cubicBezTo>
                  <a:cubicBezTo>
                    <a:pt x="1148" y="424"/>
                    <a:pt x="1148" y="425"/>
                    <a:pt x="1148" y="427"/>
                  </a:cubicBezTo>
                  <a:cubicBezTo>
                    <a:pt x="1148" y="428"/>
                    <a:pt x="1148" y="430"/>
                    <a:pt x="1147" y="431"/>
                  </a:cubicBezTo>
                  <a:cubicBezTo>
                    <a:pt x="1147" y="432"/>
                    <a:pt x="1146" y="432"/>
                    <a:pt x="1146" y="433"/>
                  </a:cubicBezTo>
                  <a:cubicBezTo>
                    <a:pt x="1145" y="434"/>
                    <a:pt x="1146" y="435"/>
                    <a:pt x="1145" y="436"/>
                  </a:cubicBezTo>
                  <a:cubicBezTo>
                    <a:pt x="1145" y="437"/>
                    <a:pt x="1144" y="438"/>
                    <a:pt x="1144" y="438"/>
                  </a:cubicBezTo>
                  <a:cubicBezTo>
                    <a:pt x="1143" y="440"/>
                    <a:pt x="1143" y="441"/>
                    <a:pt x="1143" y="443"/>
                  </a:cubicBezTo>
                  <a:cubicBezTo>
                    <a:pt x="1142" y="444"/>
                    <a:pt x="1141" y="445"/>
                    <a:pt x="1141" y="447"/>
                  </a:cubicBezTo>
                  <a:cubicBezTo>
                    <a:pt x="1141" y="448"/>
                    <a:pt x="1140" y="449"/>
                    <a:pt x="1140" y="451"/>
                  </a:cubicBezTo>
                  <a:cubicBezTo>
                    <a:pt x="1138" y="453"/>
                    <a:pt x="1137" y="456"/>
                    <a:pt x="1136" y="459"/>
                  </a:cubicBezTo>
                  <a:cubicBezTo>
                    <a:pt x="1135" y="460"/>
                    <a:pt x="1135" y="460"/>
                    <a:pt x="1134" y="461"/>
                  </a:cubicBezTo>
                  <a:cubicBezTo>
                    <a:pt x="1133" y="462"/>
                    <a:pt x="1132" y="464"/>
                    <a:pt x="1131" y="464"/>
                  </a:cubicBezTo>
                  <a:cubicBezTo>
                    <a:pt x="1129" y="466"/>
                    <a:pt x="1127" y="467"/>
                    <a:pt x="1125" y="468"/>
                  </a:cubicBezTo>
                  <a:cubicBezTo>
                    <a:pt x="1124" y="469"/>
                    <a:pt x="1123" y="470"/>
                    <a:pt x="1122" y="470"/>
                  </a:cubicBezTo>
                  <a:cubicBezTo>
                    <a:pt x="1121" y="470"/>
                    <a:pt x="1120" y="470"/>
                    <a:pt x="1120" y="470"/>
                  </a:cubicBezTo>
                  <a:cubicBezTo>
                    <a:pt x="1119" y="471"/>
                    <a:pt x="1119" y="471"/>
                    <a:pt x="1118" y="471"/>
                  </a:cubicBezTo>
                  <a:cubicBezTo>
                    <a:pt x="1116" y="472"/>
                    <a:pt x="1115" y="473"/>
                    <a:pt x="1112" y="472"/>
                  </a:cubicBezTo>
                  <a:cubicBezTo>
                    <a:pt x="1110" y="471"/>
                    <a:pt x="1108" y="469"/>
                    <a:pt x="1105" y="469"/>
                  </a:cubicBezTo>
                  <a:cubicBezTo>
                    <a:pt x="1104" y="469"/>
                    <a:pt x="1099" y="470"/>
                    <a:pt x="1099" y="473"/>
                  </a:cubicBezTo>
                  <a:cubicBezTo>
                    <a:pt x="1101" y="472"/>
                    <a:pt x="1103" y="471"/>
                    <a:pt x="1104" y="470"/>
                  </a:cubicBezTo>
                  <a:cubicBezTo>
                    <a:pt x="1107" y="470"/>
                    <a:pt x="1108" y="471"/>
                    <a:pt x="1110" y="472"/>
                  </a:cubicBezTo>
                  <a:cubicBezTo>
                    <a:pt x="1110" y="474"/>
                    <a:pt x="1107" y="473"/>
                    <a:pt x="1106" y="473"/>
                  </a:cubicBezTo>
                  <a:cubicBezTo>
                    <a:pt x="1104" y="473"/>
                    <a:pt x="1104" y="473"/>
                    <a:pt x="1102" y="474"/>
                  </a:cubicBezTo>
                  <a:cubicBezTo>
                    <a:pt x="1100" y="474"/>
                    <a:pt x="1095" y="474"/>
                    <a:pt x="1093" y="473"/>
                  </a:cubicBezTo>
                  <a:cubicBezTo>
                    <a:pt x="1091" y="472"/>
                    <a:pt x="1090" y="471"/>
                    <a:pt x="1089" y="469"/>
                  </a:cubicBezTo>
                  <a:cubicBezTo>
                    <a:pt x="1087" y="468"/>
                    <a:pt x="1085" y="467"/>
                    <a:pt x="1083" y="466"/>
                  </a:cubicBezTo>
                  <a:cubicBezTo>
                    <a:pt x="1081" y="464"/>
                    <a:pt x="1080" y="461"/>
                    <a:pt x="1077" y="462"/>
                  </a:cubicBezTo>
                  <a:cubicBezTo>
                    <a:pt x="1074" y="463"/>
                    <a:pt x="1072" y="465"/>
                    <a:pt x="1069" y="463"/>
                  </a:cubicBezTo>
                  <a:cubicBezTo>
                    <a:pt x="1068" y="462"/>
                    <a:pt x="1067" y="462"/>
                    <a:pt x="1065" y="462"/>
                  </a:cubicBezTo>
                  <a:cubicBezTo>
                    <a:pt x="1063" y="462"/>
                    <a:pt x="1062" y="461"/>
                    <a:pt x="1060" y="461"/>
                  </a:cubicBezTo>
                  <a:cubicBezTo>
                    <a:pt x="1058" y="461"/>
                    <a:pt x="1056" y="461"/>
                    <a:pt x="1054" y="461"/>
                  </a:cubicBezTo>
                  <a:cubicBezTo>
                    <a:pt x="1051" y="462"/>
                    <a:pt x="1049" y="463"/>
                    <a:pt x="1047" y="464"/>
                  </a:cubicBezTo>
                  <a:cubicBezTo>
                    <a:pt x="1044" y="465"/>
                    <a:pt x="1043" y="467"/>
                    <a:pt x="1040" y="468"/>
                  </a:cubicBezTo>
                  <a:cubicBezTo>
                    <a:pt x="1038" y="469"/>
                    <a:pt x="1035" y="470"/>
                    <a:pt x="1032" y="472"/>
                  </a:cubicBezTo>
                  <a:cubicBezTo>
                    <a:pt x="1030" y="473"/>
                    <a:pt x="1028" y="474"/>
                    <a:pt x="1025" y="475"/>
                  </a:cubicBezTo>
                  <a:cubicBezTo>
                    <a:pt x="1022" y="476"/>
                    <a:pt x="1021" y="478"/>
                    <a:pt x="1017" y="478"/>
                  </a:cubicBezTo>
                  <a:cubicBezTo>
                    <a:pt x="1014" y="479"/>
                    <a:pt x="1012" y="477"/>
                    <a:pt x="1010" y="475"/>
                  </a:cubicBezTo>
                  <a:cubicBezTo>
                    <a:pt x="1007" y="474"/>
                    <a:pt x="1004" y="473"/>
                    <a:pt x="1001" y="473"/>
                  </a:cubicBezTo>
                  <a:cubicBezTo>
                    <a:pt x="998" y="474"/>
                    <a:pt x="995" y="474"/>
                    <a:pt x="992" y="473"/>
                  </a:cubicBezTo>
                  <a:cubicBezTo>
                    <a:pt x="991" y="473"/>
                    <a:pt x="990" y="472"/>
                    <a:pt x="989" y="471"/>
                  </a:cubicBezTo>
                  <a:cubicBezTo>
                    <a:pt x="988" y="471"/>
                    <a:pt x="986" y="471"/>
                    <a:pt x="985" y="470"/>
                  </a:cubicBezTo>
                  <a:cubicBezTo>
                    <a:pt x="980" y="468"/>
                    <a:pt x="975" y="466"/>
                    <a:pt x="970" y="464"/>
                  </a:cubicBezTo>
                  <a:cubicBezTo>
                    <a:pt x="967" y="464"/>
                    <a:pt x="964" y="464"/>
                    <a:pt x="961" y="463"/>
                  </a:cubicBezTo>
                  <a:cubicBezTo>
                    <a:pt x="958" y="462"/>
                    <a:pt x="955" y="460"/>
                    <a:pt x="952" y="460"/>
                  </a:cubicBezTo>
                  <a:cubicBezTo>
                    <a:pt x="949" y="460"/>
                    <a:pt x="946" y="460"/>
                    <a:pt x="944" y="461"/>
                  </a:cubicBezTo>
                  <a:cubicBezTo>
                    <a:pt x="941" y="462"/>
                    <a:pt x="938" y="463"/>
                    <a:pt x="935" y="463"/>
                  </a:cubicBezTo>
                  <a:cubicBezTo>
                    <a:pt x="933" y="463"/>
                    <a:pt x="932" y="461"/>
                    <a:pt x="931" y="460"/>
                  </a:cubicBezTo>
                  <a:cubicBezTo>
                    <a:pt x="931" y="459"/>
                    <a:pt x="930" y="458"/>
                    <a:pt x="930" y="457"/>
                  </a:cubicBezTo>
                  <a:cubicBezTo>
                    <a:pt x="929" y="456"/>
                    <a:pt x="930" y="455"/>
                    <a:pt x="929" y="454"/>
                  </a:cubicBezTo>
                  <a:cubicBezTo>
                    <a:pt x="928" y="450"/>
                    <a:pt x="923" y="450"/>
                    <a:pt x="919" y="450"/>
                  </a:cubicBezTo>
                  <a:cubicBezTo>
                    <a:pt x="918" y="450"/>
                    <a:pt x="916" y="451"/>
                    <a:pt x="915" y="451"/>
                  </a:cubicBezTo>
                  <a:cubicBezTo>
                    <a:pt x="913" y="451"/>
                    <a:pt x="912" y="450"/>
                    <a:pt x="910" y="450"/>
                  </a:cubicBezTo>
                  <a:cubicBezTo>
                    <a:pt x="908" y="449"/>
                    <a:pt x="906" y="447"/>
                    <a:pt x="903" y="447"/>
                  </a:cubicBezTo>
                  <a:cubicBezTo>
                    <a:pt x="901" y="447"/>
                    <a:pt x="900" y="447"/>
                    <a:pt x="898" y="447"/>
                  </a:cubicBezTo>
                  <a:cubicBezTo>
                    <a:pt x="897" y="446"/>
                    <a:pt x="896" y="445"/>
                    <a:pt x="894" y="445"/>
                  </a:cubicBezTo>
                  <a:cubicBezTo>
                    <a:pt x="891" y="445"/>
                    <a:pt x="887" y="445"/>
                    <a:pt x="887" y="441"/>
                  </a:cubicBezTo>
                  <a:cubicBezTo>
                    <a:pt x="886" y="439"/>
                    <a:pt x="888" y="436"/>
                    <a:pt x="886" y="434"/>
                  </a:cubicBezTo>
                  <a:cubicBezTo>
                    <a:pt x="885" y="434"/>
                    <a:pt x="883" y="434"/>
                    <a:pt x="882" y="433"/>
                  </a:cubicBezTo>
                  <a:cubicBezTo>
                    <a:pt x="880" y="433"/>
                    <a:pt x="879" y="432"/>
                    <a:pt x="878" y="432"/>
                  </a:cubicBezTo>
                  <a:cubicBezTo>
                    <a:pt x="876" y="432"/>
                    <a:pt x="875" y="432"/>
                    <a:pt x="873" y="431"/>
                  </a:cubicBezTo>
                  <a:cubicBezTo>
                    <a:pt x="872" y="431"/>
                    <a:pt x="870" y="430"/>
                    <a:pt x="869" y="430"/>
                  </a:cubicBezTo>
                  <a:cubicBezTo>
                    <a:pt x="863" y="428"/>
                    <a:pt x="857" y="428"/>
                    <a:pt x="852" y="431"/>
                  </a:cubicBezTo>
                  <a:cubicBezTo>
                    <a:pt x="846" y="433"/>
                    <a:pt x="840" y="434"/>
                    <a:pt x="835" y="435"/>
                  </a:cubicBezTo>
                  <a:cubicBezTo>
                    <a:pt x="829" y="436"/>
                    <a:pt x="826" y="442"/>
                    <a:pt x="823" y="446"/>
                  </a:cubicBezTo>
                  <a:cubicBezTo>
                    <a:pt x="819" y="451"/>
                    <a:pt x="815" y="455"/>
                    <a:pt x="817" y="461"/>
                  </a:cubicBezTo>
                  <a:cubicBezTo>
                    <a:pt x="819" y="467"/>
                    <a:pt x="824" y="471"/>
                    <a:pt x="821" y="477"/>
                  </a:cubicBezTo>
                  <a:cubicBezTo>
                    <a:pt x="820" y="480"/>
                    <a:pt x="818" y="481"/>
                    <a:pt x="816" y="483"/>
                  </a:cubicBezTo>
                  <a:cubicBezTo>
                    <a:pt x="814" y="485"/>
                    <a:pt x="812" y="486"/>
                    <a:pt x="810" y="488"/>
                  </a:cubicBezTo>
                  <a:cubicBezTo>
                    <a:pt x="806" y="492"/>
                    <a:pt x="799" y="494"/>
                    <a:pt x="794" y="491"/>
                  </a:cubicBezTo>
                  <a:cubicBezTo>
                    <a:pt x="792" y="489"/>
                    <a:pt x="790" y="487"/>
                    <a:pt x="788" y="486"/>
                  </a:cubicBezTo>
                  <a:cubicBezTo>
                    <a:pt x="785" y="485"/>
                    <a:pt x="784" y="484"/>
                    <a:pt x="781" y="482"/>
                  </a:cubicBezTo>
                  <a:cubicBezTo>
                    <a:pt x="779" y="480"/>
                    <a:pt x="776" y="479"/>
                    <a:pt x="773" y="477"/>
                  </a:cubicBezTo>
                  <a:cubicBezTo>
                    <a:pt x="772" y="477"/>
                    <a:pt x="771" y="475"/>
                    <a:pt x="770" y="474"/>
                  </a:cubicBezTo>
                  <a:cubicBezTo>
                    <a:pt x="769" y="474"/>
                    <a:pt x="767" y="474"/>
                    <a:pt x="765" y="473"/>
                  </a:cubicBezTo>
                  <a:cubicBezTo>
                    <a:pt x="764" y="473"/>
                    <a:pt x="762" y="472"/>
                    <a:pt x="761" y="471"/>
                  </a:cubicBezTo>
                  <a:cubicBezTo>
                    <a:pt x="759" y="471"/>
                    <a:pt x="757" y="471"/>
                    <a:pt x="755" y="471"/>
                  </a:cubicBezTo>
                  <a:cubicBezTo>
                    <a:pt x="753" y="471"/>
                    <a:pt x="751" y="470"/>
                    <a:pt x="749" y="469"/>
                  </a:cubicBezTo>
                  <a:cubicBezTo>
                    <a:pt x="746" y="469"/>
                    <a:pt x="743" y="469"/>
                    <a:pt x="740" y="468"/>
                  </a:cubicBezTo>
                  <a:cubicBezTo>
                    <a:pt x="735" y="468"/>
                    <a:pt x="729" y="466"/>
                    <a:pt x="724" y="463"/>
                  </a:cubicBezTo>
                  <a:cubicBezTo>
                    <a:pt x="722" y="461"/>
                    <a:pt x="719" y="459"/>
                    <a:pt x="718" y="456"/>
                  </a:cubicBezTo>
                  <a:cubicBezTo>
                    <a:pt x="717" y="453"/>
                    <a:pt x="717" y="451"/>
                    <a:pt x="717" y="448"/>
                  </a:cubicBezTo>
                  <a:cubicBezTo>
                    <a:pt x="716" y="445"/>
                    <a:pt x="715" y="443"/>
                    <a:pt x="712" y="441"/>
                  </a:cubicBezTo>
                  <a:cubicBezTo>
                    <a:pt x="710" y="439"/>
                    <a:pt x="706" y="440"/>
                    <a:pt x="704" y="439"/>
                  </a:cubicBezTo>
                  <a:cubicBezTo>
                    <a:pt x="701" y="439"/>
                    <a:pt x="698" y="438"/>
                    <a:pt x="695" y="437"/>
                  </a:cubicBezTo>
                  <a:cubicBezTo>
                    <a:pt x="693" y="435"/>
                    <a:pt x="690" y="434"/>
                    <a:pt x="687" y="433"/>
                  </a:cubicBezTo>
                  <a:cubicBezTo>
                    <a:pt x="682" y="430"/>
                    <a:pt x="675" y="430"/>
                    <a:pt x="669" y="430"/>
                  </a:cubicBezTo>
                  <a:cubicBezTo>
                    <a:pt x="663" y="430"/>
                    <a:pt x="657" y="432"/>
                    <a:pt x="651" y="430"/>
                  </a:cubicBezTo>
                  <a:cubicBezTo>
                    <a:pt x="648" y="429"/>
                    <a:pt x="645" y="427"/>
                    <a:pt x="643" y="425"/>
                  </a:cubicBezTo>
                  <a:cubicBezTo>
                    <a:pt x="640" y="424"/>
                    <a:pt x="637" y="423"/>
                    <a:pt x="635" y="422"/>
                  </a:cubicBezTo>
                  <a:cubicBezTo>
                    <a:pt x="633" y="422"/>
                    <a:pt x="630" y="422"/>
                    <a:pt x="628" y="421"/>
                  </a:cubicBezTo>
                  <a:cubicBezTo>
                    <a:pt x="627" y="421"/>
                    <a:pt x="626" y="421"/>
                    <a:pt x="625" y="420"/>
                  </a:cubicBezTo>
                  <a:cubicBezTo>
                    <a:pt x="624" y="419"/>
                    <a:pt x="625" y="417"/>
                    <a:pt x="625" y="416"/>
                  </a:cubicBezTo>
                  <a:cubicBezTo>
                    <a:pt x="625" y="414"/>
                    <a:pt x="624" y="411"/>
                    <a:pt x="622" y="411"/>
                  </a:cubicBezTo>
                  <a:cubicBezTo>
                    <a:pt x="619" y="411"/>
                    <a:pt x="619" y="415"/>
                    <a:pt x="616" y="415"/>
                  </a:cubicBezTo>
                  <a:cubicBezTo>
                    <a:pt x="615" y="413"/>
                    <a:pt x="618" y="409"/>
                    <a:pt x="615" y="409"/>
                  </a:cubicBezTo>
                  <a:cubicBezTo>
                    <a:pt x="613" y="409"/>
                    <a:pt x="611" y="410"/>
                    <a:pt x="610" y="410"/>
                  </a:cubicBezTo>
                  <a:cubicBezTo>
                    <a:pt x="608" y="409"/>
                    <a:pt x="607" y="407"/>
                    <a:pt x="606" y="406"/>
                  </a:cubicBezTo>
                  <a:cubicBezTo>
                    <a:pt x="605" y="405"/>
                    <a:pt x="603" y="405"/>
                    <a:pt x="602" y="404"/>
                  </a:cubicBezTo>
                  <a:cubicBezTo>
                    <a:pt x="601" y="403"/>
                    <a:pt x="601" y="397"/>
                    <a:pt x="603" y="396"/>
                  </a:cubicBezTo>
                  <a:cubicBezTo>
                    <a:pt x="604" y="395"/>
                    <a:pt x="605" y="395"/>
                    <a:pt x="606" y="394"/>
                  </a:cubicBezTo>
                  <a:cubicBezTo>
                    <a:pt x="607" y="393"/>
                    <a:pt x="608" y="392"/>
                    <a:pt x="609" y="391"/>
                  </a:cubicBezTo>
                  <a:cubicBezTo>
                    <a:pt x="611" y="389"/>
                    <a:pt x="614" y="389"/>
                    <a:pt x="616" y="387"/>
                  </a:cubicBezTo>
                  <a:cubicBezTo>
                    <a:pt x="618" y="385"/>
                    <a:pt x="619" y="382"/>
                    <a:pt x="620" y="379"/>
                  </a:cubicBezTo>
                  <a:cubicBezTo>
                    <a:pt x="621" y="377"/>
                    <a:pt x="623" y="376"/>
                    <a:pt x="625" y="374"/>
                  </a:cubicBezTo>
                  <a:cubicBezTo>
                    <a:pt x="627" y="371"/>
                    <a:pt x="624" y="369"/>
                    <a:pt x="623" y="366"/>
                  </a:cubicBezTo>
                  <a:cubicBezTo>
                    <a:pt x="623" y="365"/>
                    <a:pt x="624" y="364"/>
                    <a:pt x="623" y="363"/>
                  </a:cubicBezTo>
                  <a:cubicBezTo>
                    <a:pt x="621" y="361"/>
                    <a:pt x="620" y="361"/>
                    <a:pt x="618" y="360"/>
                  </a:cubicBezTo>
                  <a:cubicBezTo>
                    <a:pt x="617" y="359"/>
                    <a:pt x="615" y="357"/>
                    <a:pt x="614" y="356"/>
                  </a:cubicBezTo>
                  <a:cubicBezTo>
                    <a:pt x="611" y="353"/>
                    <a:pt x="610" y="347"/>
                    <a:pt x="612" y="344"/>
                  </a:cubicBezTo>
                  <a:cubicBezTo>
                    <a:pt x="614" y="341"/>
                    <a:pt x="617" y="341"/>
                    <a:pt x="620" y="339"/>
                  </a:cubicBezTo>
                  <a:cubicBezTo>
                    <a:pt x="622" y="337"/>
                    <a:pt x="622" y="334"/>
                    <a:pt x="623" y="332"/>
                  </a:cubicBezTo>
                  <a:cubicBezTo>
                    <a:pt x="625" y="329"/>
                    <a:pt x="626" y="328"/>
                    <a:pt x="623" y="325"/>
                  </a:cubicBezTo>
                  <a:cubicBezTo>
                    <a:pt x="621" y="323"/>
                    <a:pt x="619" y="328"/>
                    <a:pt x="618" y="329"/>
                  </a:cubicBezTo>
                  <a:cubicBezTo>
                    <a:pt x="616" y="331"/>
                    <a:pt x="615" y="330"/>
                    <a:pt x="614" y="331"/>
                  </a:cubicBezTo>
                  <a:cubicBezTo>
                    <a:pt x="612" y="331"/>
                    <a:pt x="612" y="332"/>
                    <a:pt x="611" y="333"/>
                  </a:cubicBezTo>
                  <a:cubicBezTo>
                    <a:pt x="610" y="334"/>
                    <a:pt x="609" y="335"/>
                    <a:pt x="608" y="334"/>
                  </a:cubicBezTo>
                  <a:cubicBezTo>
                    <a:pt x="606" y="333"/>
                    <a:pt x="607" y="332"/>
                    <a:pt x="607" y="331"/>
                  </a:cubicBezTo>
                  <a:cubicBezTo>
                    <a:pt x="608" y="326"/>
                    <a:pt x="600" y="316"/>
                    <a:pt x="597" y="323"/>
                  </a:cubicBezTo>
                  <a:cubicBezTo>
                    <a:pt x="595" y="323"/>
                    <a:pt x="595" y="318"/>
                    <a:pt x="591" y="319"/>
                  </a:cubicBezTo>
                  <a:cubicBezTo>
                    <a:pt x="590" y="320"/>
                    <a:pt x="589" y="321"/>
                    <a:pt x="588" y="321"/>
                  </a:cubicBezTo>
                  <a:cubicBezTo>
                    <a:pt x="587" y="321"/>
                    <a:pt x="585" y="322"/>
                    <a:pt x="584" y="322"/>
                  </a:cubicBezTo>
                  <a:cubicBezTo>
                    <a:pt x="582" y="323"/>
                    <a:pt x="580" y="323"/>
                    <a:pt x="578" y="325"/>
                  </a:cubicBezTo>
                  <a:cubicBezTo>
                    <a:pt x="576" y="326"/>
                    <a:pt x="575" y="328"/>
                    <a:pt x="572" y="328"/>
                  </a:cubicBezTo>
                  <a:cubicBezTo>
                    <a:pt x="569" y="329"/>
                    <a:pt x="566" y="330"/>
                    <a:pt x="563" y="329"/>
                  </a:cubicBezTo>
                  <a:cubicBezTo>
                    <a:pt x="562" y="329"/>
                    <a:pt x="561" y="329"/>
                    <a:pt x="559" y="330"/>
                  </a:cubicBezTo>
                  <a:cubicBezTo>
                    <a:pt x="558" y="330"/>
                    <a:pt x="556" y="330"/>
                    <a:pt x="555" y="330"/>
                  </a:cubicBezTo>
                  <a:cubicBezTo>
                    <a:pt x="551" y="330"/>
                    <a:pt x="550" y="328"/>
                    <a:pt x="548" y="327"/>
                  </a:cubicBezTo>
                  <a:cubicBezTo>
                    <a:pt x="546" y="326"/>
                    <a:pt x="543" y="326"/>
                    <a:pt x="542" y="326"/>
                  </a:cubicBezTo>
                  <a:cubicBezTo>
                    <a:pt x="539" y="327"/>
                    <a:pt x="537" y="329"/>
                    <a:pt x="535" y="330"/>
                  </a:cubicBezTo>
                  <a:cubicBezTo>
                    <a:pt x="533" y="330"/>
                    <a:pt x="532" y="330"/>
                    <a:pt x="530" y="329"/>
                  </a:cubicBezTo>
                  <a:cubicBezTo>
                    <a:pt x="529" y="328"/>
                    <a:pt x="527" y="329"/>
                    <a:pt x="526" y="328"/>
                  </a:cubicBezTo>
                  <a:cubicBezTo>
                    <a:pt x="523" y="327"/>
                    <a:pt x="522" y="324"/>
                    <a:pt x="519" y="328"/>
                  </a:cubicBezTo>
                  <a:cubicBezTo>
                    <a:pt x="518" y="331"/>
                    <a:pt x="515" y="331"/>
                    <a:pt x="512" y="331"/>
                  </a:cubicBezTo>
                  <a:cubicBezTo>
                    <a:pt x="510" y="332"/>
                    <a:pt x="508" y="333"/>
                    <a:pt x="506" y="334"/>
                  </a:cubicBezTo>
                  <a:cubicBezTo>
                    <a:pt x="502" y="336"/>
                    <a:pt x="500" y="337"/>
                    <a:pt x="496" y="336"/>
                  </a:cubicBezTo>
                  <a:cubicBezTo>
                    <a:pt x="494" y="335"/>
                    <a:pt x="492" y="333"/>
                    <a:pt x="489" y="332"/>
                  </a:cubicBezTo>
                  <a:cubicBezTo>
                    <a:pt x="484" y="331"/>
                    <a:pt x="480" y="330"/>
                    <a:pt x="475" y="330"/>
                  </a:cubicBezTo>
                  <a:cubicBezTo>
                    <a:pt x="470" y="330"/>
                    <a:pt x="465" y="330"/>
                    <a:pt x="460" y="332"/>
                  </a:cubicBezTo>
                  <a:cubicBezTo>
                    <a:pt x="458" y="333"/>
                    <a:pt x="455" y="335"/>
                    <a:pt x="452" y="334"/>
                  </a:cubicBezTo>
                  <a:cubicBezTo>
                    <a:pt x="450" y="333"/>
                    <a:pt x="448" y="332"/>
                    <a:pt x="446" y="333"/>
                  </a:cubicBezTo>
                  <a:cubicBezTo>
                    <a:pt x="444" y="334"/>
                    <a:pt x="441" y="336"/>
                    <a:pt x="439" y="337"/>
                  </a:cubicBezTo>
                  <a:cubicBezTo>
                    <a:pt x="436" y="339"/>
                    <a:pt x="433" y="338"/>
                    <a:pt x="430" y="338"/>
                  </a:cubicBezTo>
                  <a:cubicBezTo>
                    <a:pt x="426" y="338"/>
                    <a:pt x="424" y="338"/>
                    <a:pt x="421" y="339"/>
                  </a:cubicBezTo>
                  <a:cubicBezTo>
                    <a:pt x="418" y="339"/>
                    <a:pt x="415" y="339"/>
                    <a:pt x="412" y="340"/>
                  </a:cubicBezTo>
                  <a:cubicBezTo>
                    <a:pt x="409" y="341"/>
                    <a:pt x="407" y="342"/>
                    <a:pt x="404" y="343"/>
                  </a:cubicBezTo>
                  <a:cubicBezTo>
                    <a:pt x="401" y="344"/>
                    <a:pt x="398" y="344"/>
                    <a:pt x="395" y="345"/>
                  </a:cubicBezTo>
                  <a:cubicBezTo>
                    <a:pt x="393" y="346"/>
                    <a:pt x="390" y="348"/>
                    <a:pt x="388" y="349"/>
                  </a:cubicBezTo>
                  <a:cubicBezTo>
                    <a:pt x="386" y="351"/>
                    <a:pt x="382" y="358"/>
                    <a:pt x="380" y="358"/>
                  </a:cubicBezTo>
                  <a:cubicBezTo>
                    <a:pt x="378" y="358"/>
                    <a:pt x="378" y="356"/>
                    <a:pt x="377" y="355"/>
                  </a:cubicBezTo>
                  <a:cubicBezTo>
                    <a:pt x="374" y="353"/>
                    <a:pt x="371" y="356"/>
                    <a:pt x="369" y="357"/>
                  </a:cubicBezTo>
                  <a:cubicBezTo>
                    <a:pt x="367" y="359"/>
                    <a:pt x="364" y="359"/>
                    <a:pt x="361" y="360"/>
                  </a:cubicBezTo>
                  <a:cubicBezTo>
                    <a:pt x="355" y="362"/>
                    <a:pt x="355" y="369"/>
                    <a:pt x="349" y="371"/>
                  </a:cubicBezTo>
                  <a:cubicBezTo>
                    <a:pt x="346" y="372"/>
                    <a:pt x="343" y="372"/>
                    <a:pt x="340" y="373"/>
                  </a:cubicBezTo>
                  <a:cubicBezTo>
                    <a:pt x="337" y="374"/>
                    <a:pt x="335" y="376"/>
                    <a:pt x="332" y="375"/>
                  </a:cubicBezTo>
                  <a:cubicBezTo>
                    <a:pt x="329" y="374"/>
                    <a:pt x="327" y="372"/>
                    <a:pt x="324" y="372"/>
                  </a:cubicBezTo>
                  <a:cubicBezTo>
                    <a:pt x="323" y="372"/>
                    <a:pt x="320" y="372"/>
                    <a:pt x="320" y="371"/>
                  </a:cubicBezTo>
                  <a:cubicBezTo>
                    <a:pt x="318" y="370"/>
                    <a:pt x="319" y="368"/>
                    <a:pt x="318" y="367"/>
                  </a:cubicBezTo>
                  <a:cubicBezTo>
                    <a:pt x="317" y="367"/>
                    <a:pt x="315" y="368"/>
                    <a:pt x="313" y="368"/>
                  </a:cubicBezTo>
                  <a:cubicBezTo>
                    <a:pt x="311" y="369"/>
                    <a:pt x="308" y="370"/>
                    <a:pt x="305" y="371"/>
                  </a:cubicBezTo>
                  <a:cubicBezTo>
                    <a:pt x="302" y="372"/>
                    <a:pt x="300" y="372"/>
                    <a:pt x="297" y="372"/>
                  </a:cubicBezTo>
                  <a:cubicBezTo>
                    <a:pt x="294" y="373"/>
                    <a:pt x="292" y="372"/>
                    <a:pt x="289" y="372"/>
                  </a:cubicBezTo>
                  <a:cubicBezTo>
                    <a:pt x="288" y="372"/>
                    <a:pt x="286" y="372"/>
                    <a:pt x="285" y="372"/>
                  </a:cubicBezTo>
                  <a:cubicBezTo>
                    <a:pt x="284" y="372"/>
                    <a:pt x="283" y="373"/>
                    <a:pt x="282" y="372"/>
                  </a:cubicBezTo>
                  <a:cubicBezTo>
                    <a:pt x="281" y="372"/>
                    <a:pt x="280" y="371"/>
                    <a:pt x="279" y="370"/>
                  </a:cubicBezTo>
                  <a:cubicBezTo>
                    <a:pt x="277" y="369"/>
                    <a:pt x="276" y="369"/>
                    <a:pt x="274" y="368"/>
                  </a:cubicBezTo>
                  <a:cubicBezTo>
                    <a:pt x="271" y="366"/>
                    <a:pt x="271" y="361"/>
                    <a:pt x="268" y="359"/>
                  </a:cubicBezTo>
                  <a:cubicBezTo>
                    <a:pt x="266" y="358"/>
                    <a:pt x="266" y="357"/>
                    <a:pt x="267" y="356"/>
                  </a:cubicBezTo>
                  <a:cubicBezTo>
                    <a:pt x="268" y="354"/>
                    <a:pt x="266" y="354"/>
                    <a:pt x="265" y="354"/>
                  </a:cubicBezTo>
                  <a:cubicBezTo>
                    <a:pt x="263" y="355"/>
                    <a:pt x="262" y="355"/>
                    <a:pt x="261" y="356"/>
                  </a:cubicBezTo>
                  <a:cubicBezTo>
                    <a:pt x="260" y="356"/>
                    <a:pt x="260" y="357"/>
                    <a:pt x="259" y="357"/>
                  </a:cubicBezTo>
                  <a:cubicBezTo>
                    <a:pt x="257" y="357"/>
                    <a:pt x="254" y="356"/>
                    <a:pt x="253" y="359"/>
                  </a:cubicBezTo>
                  <a:cubicBezTo>
                    <a:pt x="252" y="360"/>
                    <a:pt x="252" y="361"/>
                    <a:pt x="252" y="363"/>
                  </a:cubicBezTo>
                  <a:cubicBezTo>
                    <a:pt x="251" y="365"/>
                    <a:pt x="250" y="367"/>
                    <a:pt x="249" y="369"/>
                  </a:cubicBezTo>
                  <a:cubicBezTo>
                    <a:pt x="248" y="372"/>
                    <a:pt x="247" y="374"/>
                    <a:pt x="246" y="377"/>
                  </a:cubicBezTo>
                  <a:cubicBezTo>
                    <a:pt x="245" y="379"/>
                    <a:pt x="244" y="382"/>
                    <a:pt x="243" y="384"/>
                  </a:cubicBezTo>
                  <a:cubicBezTo>
                    <a:pt x="242" y="387"/>
                    <a:pt x="241" y="389"/>
                    <a:pt x="239" y="392"/>
                  </a:cubicBezTo>
                  <a:cubicBezTo>
                    <a:pt x="237" y="396"/>
                    <a:pt x="235" y="400"/>
                    <a:pt x="231" y="403"/>
                  </a:cubicBezTo>
                  <a:cubicBezTo>
                    <a:pt x="229" y="405"/>
                    <a:pt x="227" y="407"/>
                    <a:pt x="224" y="408"/>
                  </a:cubicBezTo>
                  <a:cubicBezTo>
                    <a:pt x="222" y="409"/>
                    <a:pt x="220" y="410"/>
                    <a:pt x="218" y="411"/>
                  </a:cubicBezTo>
                  <a:cubicBezTo>
                    <a:pt x="216" y="412"/>
                    <a:pt x="213" y="413"/>
                    <a:pt x="211" y="414"/>
                  </a:cubicBezTo>
                  <a:cubicBezTo>
                    <a:pt x="210" y="414"/>
                    <a:pt x="209" y="415"/>
                    <a:pt x="208" y="415"/>
                  </a:cubicBezTo>
                  <a:cubicBezTo>
                    <a:pt x="208" y="415"/>
                    <a:pt x="207" y="416"/>
                    <a:pt x="206" y="416"/>
                  </a:cubicBezTo>
                  <a:cubicBezTo>
                    <a:pt x="203" y="417"/>
                    <a:pt x="200" y="418"/>
                    <a:pt x="198" y="419"/>
                  </a:cubicBezTo>
                  <a:cubicBezTo>
                    <a:pt x="194" y="421"/>
                    <a:pt x="191" y="424"/>
                    <a:pt x="189" y="428"/>
                  </a:cubicBezTo>
                  <a:cubicBezTo>
                    <a:pt x="188" y="430"/>
                    <a:pt x="187" y="431"/>
                    <a:pt x="186" y="432"/>
                  </a:cubicBezTo>
                  <a:cubicBezTo>
                    <a:pt x="184" y="434"/>
                    <a:pt x="183" y="435"/>
                    <a:pt x="181" y="436"/>
                  </a:cubicBezTo>
                  <a:cubicBezTo>
                    <a:pt x="180" y="437"/>
                    <a:pt x="180" y="438"/>
                    <a:pt x="179" y="440"/>
                  </a:cubicBezTo>
                  <a:cubicBezTo>
                    <a:pt x="179" y="442"/>
                    <a:pt x="179" y="444"/>
                    <a:pt x="178" y="445"/>
                  </a:cubicBezTo>
                  <a:cubicBezTo>
                    <a:pt x="178" y="448"/>
                    <a:pt x="177" y="450"/>
                    <a:pt x="176" y="453"/>
                  </a:cubicBezTo>
                  <a:cubicBezTo>
                    <a:pt x="175" y="454"/>
                    <a:pt x="174" y="456"/>
                    <a:pt x="173" y="457"/>
                  </a:cubicBezTo>
                  <a:cubicBezTo>
                    <a:pt x="172" y="458"/>
                    <a:pt x="172" y="460"/>
                    <a:pt x="171" y="461"/>
                  </a:cubicBezTo>
                  <a:cubicBezTo>
                    <a:pt x="169" y="462"/>
                    <a:pt x="168" y="464"/>
                    <a:pt x="168" y="465"/>
                  </a:cubicBezTo>
                  <a:cubicBezTo>
                    <a:pt x="168" y="469"/>
                    <a:pt x="169" y="472"/>
                    <a:pt x="169" y="475"/>
                  </a:cubicBezTo>
                  <a:cubicBezTo>
                    <a:pt x="169" y="479"/>
                    <a:pt x="167" y="482"/>
                    <a:pt x="168" y="485"/>
                  </a:cubicBezTo>
                  <a:cubicBezTo>
                    <a:pt x="169" y="486"/>
                    <a:pt x="171" y="487"/>
                    <a:pt x="172" y="488"/>
                  </a:cubicBezTo>
                  <a:cubicBezTo>
                    <a:pt x="174" y="491"/>
                    <a:pt x="173" y="496"/>
                    <a:pt x="171" y="499"/>
                  </a:cubicBezTo>
                  <a:cubicBezTo>
                    <a:pt x="170" y="501"/>
                    <a:pt x="169" y="504"/>
                    <a:pt x="167" y="506"/>
                  </a:cubicBezTo>
                  <a:cubicBezTo>
                    <a:pt x="164" y="510"/>
                    <a:pt x="161" y="513"/>
                    <a:pt x="158" y="516"/>
                  </a:cubicBezTo>
                  <a:cubicBezTo>
                    <a:pt x="156" y="518"/>
                    <a:pt x="154" y="520"/>
                    <a:pt x="153" y="521"/>
                  </a:cubicBezTo>
                  <a:cubicBezTo>
                    <a:pt x="151" y="523"/>
                    <a:pt x="150" y="524"/>
                    <a:pt x="148" y="525"/>
                  </a:cubicBezTo>
                  <a:cubicBezTo>
                    <a:pt x="146" y="526"/>
                    <a:pt x="145" y="527"/>
                    <a:pt x="143" y="528"/>
                  </a:cubicBezTo>
                  <a:cubicBezTo>
                    <a:pt x="142" y="529"/>
                    <a:pt x="141" y="530"/>
                    <a:pt x="139" y="530"/>
                  </a:cubicBezTo>
                  <a:cubicBezTo>
                    <a:pt x="139" y="531"/>
                    <a:pt x="138" y="531"/>
                    <a:pt x="138" y="532"/>
                  </a:cubicBezTo>
                  <a:cubicBezTo>
                    <a:pt x="136" y="533"/>
                    <a:pt x="134" y="534"/>
                    <a:pt x="132" y="535"/>
                  </a:cubicBezTo>
                  <a:cubicBezTo>
                    <a:pt x="130" y="537"/>
                    <a:pt x="129" y="538"/>
                    <a:pt x="127" y="540"/>
                  </a:cubicBezTo>
                  <a:cubicBezTo>
                    <a:pt x="126" y="541"/>
                    <a:pt x="125" y="542"/>
                    <a:pt x="123" y="543"/>
                  </a:cubicBezTo>
                  <a:cubicBezTo>
                    <a:pt x="121" y="543"/>
                    <a:pt x="119" y="543"/>
                    <a:pt x="117" y="544"/>
                  </a:cubicBezTo>
                  <a:cubicBezTo>
                    <a:pt x="115" y="544"/>
                    <a:pt x="114" y="545"/>
                    <a:pt x="112" y="545"/>
                  </a:cubicBezTo>
                  <a:cubicBezTo>
                    <a:pt x="110" y="545"/>
                    <a:pt x="109" y="545"/>
                    <a:pt x="107" y="546"/>
                  </a:cubicBezTo>
                  <a:cubicBezTo>
                    <a:pt x="104" y="546"/>
                    <a:pt x="100" y="547"/>
                    <a:pt x="99" y="550"/>
                  </a:cubicBezTo>
                  <a:cubicBezTo>
                    <a:pt x="98" y="551"/>
                    <a:pt x="97" y="552"/>
                    <a:pt x="96" y="553"/>
                  </a:cubicBezTo>
                  <a:cubicBezTo>
                    <a:pt x="94" y="556"/>
                    <a:pt x="94" y="558"/>
                    <a:pt x="93" y="561"/>
                  </a:cubicBezTo>
                  <a:cubicBezTo>
                    <a:pt x="92" y="563"/>
                    <a:pt x="92" y="565"/>
                    <a:pt x="92" y="567"/>
                  </a:cubicBezTo>
                  <a:cubicBezTo>
                    <a:pt x="90" y="571"/>
                    <a:pt x="88" y="574"/>
                    <a:pt x="85" y="578"/>
                  </a:cubicBezTo>
                  <a:cubicBezTo>
                    <a:pt x="82" y="581"/>
                    <a:pt x="77" y="582"/>
                    <a:pt x="74" y="584"/>
                  </a:cubicBezTo>
                  <a:cubicBezTo>
                    <a:pt x="72" y="585"/>
                    <a:pt x="71" y="586"/>
                    <a:pt x="69" y="587"/>
                  </a:cubicBezTo>
                  <a:cubicBezTo>
                    <a:pt x="66" y="588"/>
                    <a:pt x="66" y="592"/>
                    <a:pt x="65" y="594"/>
                  </a:cubicBezTo>
                  <a:cubicBezTo>
                    <a:pt x="65" y="596"/>
                    <a:pt x="64" y="598"/>
                    <a:pt x="64" y="600"/>
                  </a:cubicBezTo>
                  <a:cubicBezTo>
                    <a:pt x="62" y="604"/>
                    <a:pt x="60" y="607"/>
                    <a:pt x="59" y="610"/>
                  </a:cubicBezTo>
                  <a:cubicBezTo>
                    <a:pt x="58" y="614"/>
                    <a:pt x="59" y="619"/>
                    <a:pt x="57" y="622"/>
                  </a:cubicBezTo>
                  <a:cubicBezTo>
                    <a:pt x="56" y="626"/>
                    <a:pt x="52" y="629"/>
                    <a:pt x="48" y="632"/>
                  </a:cubicBezTo>
                  <a:cubicBezTo>
                    <a:pt x="47" y="633"/>
                    <a:pt x="45" y="635"/>
                    <a:pt x="44" y="636"/>
                  </a:cubicBezTo>
                  <a:cubicBezTo>
                    <a:pt x="42" y="638"/>
                    <a:pt x="41" y="638"/>
                    <a:pt x="39" y="640"/>
                  </a:cubicBezTo>
                  <a:cubicBezTo>
                    <a:pt x="40" y="640"/>
                    <a:pt x="41" y="639"/>
                    <a:pt x="42" y="639"/>
                  </a:cubicBezTo>
                  <a:cubicBezTo>
                    <a:pt x="42" y="640"/>
                    <a:pt x="40" y="641"/>
                    <a:pt x="40" y="641"/>
                  </a:cubicBezTo>
                  <a:cubicBezTo>
                    <a:pt x="38" y="643"/>
                    <a:pt x="37" y="644"/>
                    <a:pt x="36" y="646"/>
                  </a:cubicBezTo>
                  <a:cubicBezTo>
                    <a:pt x="33" y="651"/>
                    <a:pt x="31" y="656"/>
                    <a:pt x="29" y="661"/>
                  </a:cubicBezTo>
                  <a:cubicBezTo>
                    <a:pt x="28" y="663"/>
                    <a:pt x="27" y="666"/>
                    <a:pt x="26" y="668"/>
                  </a:cubicBezTo>
                  <a:cubicBezTo>
                    <a:pt x="25" y="670"/>
                    <a:pt x="25" y="673"/>
                    <a:pt x="24" y="675"/>
                  </a:cubicBezTo>
                  <a:cubicBezTo>
                    <a:pt x="24" y="676"/>
                    <a:pt x="23" y="678"/>
                    <a:pt x="22" y="679"/>
                  </a:cubicBezTo>
                  <a:cubicBezTo>
                    <a:pt x="20" y="681"/>
                    <a:pt x="18" y="682"/>
                    <a:pt x="17" y="683"/>
                  </a:cubicBezTo>
                  <a:cubicBezTo>
                    <a:pt x="16" y="684"/>
                    <a:pt x="14" y="685"/>
                    <a:pt x="14" y="687"/>
                  </a:cubicBezTo>
                  <a:cubicBezTo>
                    <a:pt x="13" y="688"/>
                    <a:pt x="13" y="689"/>
                    <a:pt x="13" y="691"/>
                  </a:cubicBezTo>
                  <a:cubicBezTo>
                    <a:pt x="12" y="692"/>
                    <a:pt x="12" y="693"/>
                    <a:pt x="12" y="695"/>
                  </a:cubicBezTo>
                  <a:cubicBezTo>
                    <a:pt x="12" y="697"/>
                    <a:pt x="11" y="699"/>
                    <a:pt x="11" y="702"/>
                  </a:cubicBezTo>
                  <a:cubicBezTo>
                    <a:pt x="11" y="703"/>
                    <a:pt x="11" y="705"/>
                    <a:pt x="11" y="706"/>
                  </a:cubicBezTo>
                  <a:cubicBezTo>
                    <a:pt x="11" y="708"/>
                    <a:pt x="10" y="709"/>
                    <a:pt x="10" y="711"/>
                  </a:cubicBezTo>
                  <a:cubicBezTo>
                    <a:pt x="10" y="712"/>
                    <a:pt x="10" y="716"/>
                    <a:pt x="11" y="714"/>
                  </a:cubicBezTo>
                  <a:cubicBezTo>
                    <a:pt x="12" y="713"/>
                    <a:pt x="11" y="711"/>
                    <a:pt x="12" y="709"/>
                  </a:cubicBezTo>
                  <a:cubicBezTo>
                    <a:pt x="12" y="709"/>
                    <a:pt x="12" y="708"/>
                    <a:pt x="13" y="708"/>
                  </a:cubicBezTo>
                  <a:cubicBezTo>
                    <a:pt x="13" y="707"/>
                    <a:pt x="13" y="706"/>
                    <a:pt x="13" y="706"/>
                  </a:cubicBezTo>
                  <a:cubicBezTo>
                    <a:pt x="14" y="705"/>
                    <a:pt x="14" y="707"/>
                    <a:pt x="15" y="707"/>
                  </a:cubicBezTo>
                  <a:cubicBezTo>
                    <a:pt x="15" y="708"/>
                    <a:pt x="15" y="708"/>
                    <a:pt x="16" y="709"/>
                  </a:cubicBezTo>
                  <a:cubicBezTo>
                    <a:pt x="17" y="710"/>
                    <a:pt x="17" y="712"/>
                    <a:pt x="18" y="713"/>
                  </a:cubicBezTo>
                  <a:cubicBezTo>
                    <a:pt x="18" y="714"/>
                    <a:pt x="20" y="715"/>
                    <a:pt x="20" y="716"/>
                  </a:cubicBezTo>
                  <a:cubicBezTo>
                    <a:pt x="21" y="717"/>
                    <a:pt x="22" y="720"/>
                    <a:pt x="23" y="717"/>
                  </a:cubicBezTo>
                  <a:cubicBezTo>
                    <a:pt x="23" y="717"/>
                    <a:pt x="23" y="716"/>
                    <a:pt x="24" y="716"/>
                  </a:cubicBezTo>
                  <a:cubicBezTo>
                    <a:pt x="25" y="716"/>
                    <a:pt x="25" y="717"/>
                    <a:pt x="25" y="718"/>
                  </a:cubicBezTo>
                  <a:cubicBezTo>
                    <a:pt x="25" y="720"/>
                    <a:pt x="26" y="720"/>
                    <a:pt x="27" y="721"/>
                  </a:cubicBezTo>
                  <a:cubicBezTo>
                    <a:pt x="28" y="723"/>
                    <a:pt x="29" y="724"/>
                    <a:pt x="29" y="726"/>
                  </a:cubicBezTo>
                  <a:cubicBezTo>
                    <a:pt x="29" y="727"/>
                    <a:pt x="29" y="729"/>
                    <a:pt x="29" y="730"/>
                  </a:cubicBezTo>
                  <a:cubicBezTo>
                    <a:pt x="29" y="732"/>
                    <a:pt x="28" y="733"/>
                    <a:pt x="27" y="734"/>
                  </a:cubicBezTo>
                  <a:cubicBezTo>
                    <a:pt x="26" y="735"/>
                    <a:pt x="25" y="735"/>
                    <a:pt x="25" y="737"/>
                  </a:cubicBezTo>
                  <a:cubicBezTo>
                    <a:pt x="25" y="738"/>
                    <a:pt x="24" y="739"/>
                    <a:pt x="25" y="739"/>
                  </a:cubicBezTo>
                  <a:cubicBezTo>
                    <a:pt x="26" y="738"/>
                    <a:pt x="26" y="737"/>
                    <a:pt x="26" y="737"/>
                  </a:cubicBezTo>
                  <a:cubicBezTo>
                    <a:pt x="26" y="736"/>
                    <a:pt x="27" y="734"/>
                    <a:pt x="28" y="734"/>
                  </a:cubicBezTo>
                  <a:cubicBezTo>
                    <a:pt x="29" y="736"/>
                    <a:pt x="28" y="737"/>
                    <a:pt x="27" y="738"/>
                  </a:cubicBezTo>
                  <a:cubicBezTo>
                    <a:pt x="27" y="738"/>
                    <a:pt x="27" y="739"/>
                    <a:pt x="26" y="739"/>
                  </a:cubicBezTo>
                  <a:cubicBezTo>
                    <a:pt x="26" y="740"/>
                    <a:pt x="25" y="740"/>
                    <a:pt x="24" y="740"/>
                  </a:cubicBezTo>
                  <a:cubicBezTo>
                    <a:pt x="24" y="741"/>
                    <a:pt x="24" y="742"/>
                    <a:pt x="24" y="742"/>
                  </a:cubicBezTo>
                  <a:cubicBezTo>
                    <a:pt x="24" y="743"/>
                    <a:pt x="25" y="743"/>
                    <a:pt x="25" y="743"/>
                  </a:cubicBezTo>
                  <a:cubicBezTo>
                    <a:pt x="26" y="744"/>
                    <a:pt x="26" y="745"/>
                    <a:pt x="25" y="744"/>
                  </a:cubicBezTo>
                  <a:cubicBezTo>
                    <a:pt x="24" y="744"/>
                    <a:pt x="24" y="744"/>
                    <a:pt x="23" y="744"/>
                  </a:cubicBezTo>
                  <a:cubicBezTo>
                    <a:pt x="23" y="744"/>
                    <a:pt x="23" y="745"/>
                    <a:pt x="24" y="745"/>
                  </a:cubicBezTo>
                  <a:cubicBezTo>
                    <a:pt x="24" y="746"/>
                    <a:pt x="24" y="746"/>
                    <a:pt x="24" y="747"/>
                  </a:cubicBezTo>
                  <a:cubicBezTo>
                    <a:pt x="24" y="749"/>
                    <a:pt x="24" y="749"/>
                    <a:pt x="25" y="750"/>
                  </a:cubicBezTo>
                  <a:cubicBezTo>
                    <a:pt x="26" y="751"/>
                    <a:pt x="28" y="752"/>
                    <a:pt x="28" y="753"/>
                  </a:cubicBezTo>
                  <a:cubicBezTo>
                    <a:pt x="30" y="754"/>
                    <a:pt x="29" y="757"/>
                    <a:pt x="29" y="759"/>
                  </a:cubicBezTo>
                  <a:cubicBezTo>
                    <a:pt x="30" y="761"/>
                    <a:pt x="31" y="764"/>
                    <a:pt x="31" y="766"/>
                  </a:cubicBezTo>
                  <a:cubicBezTo>
                    <a:pt x="31" y="768"/>
                    <a:pt x="32" y="770"/>
                    <a:pt x="32" y="771"/>
                  </a:cubicBezTo>
                  <a:cubicBezTo>
                    <a:pt x="32" y="773"/>
                    <a:pt x="32" y="775"/>
                    <a:pt x="32" y="776"/>
                  </a:cubicBezTo>
                  <a:cubicBezTo>
                    <a:pt x="32" y="780"/>
                    <a:pt x="32" y="783"/>
                    <a:pt x="31" y="787"/>
                  </a:cubicBezTo>
                  <a:cubicBezTo>
                    <a:pt x="31" y="790"/>
                    <a:pt x="30" y="792"/>
                    <a:pt x="29" y="795"/>
                  </a:cubicBezTo>
                  <a:cubicBezTo>
                    <a:pt x="28" y="796"/>
                    <a:pt x="28" y="797"/>
                    <a:pt x="27" y="798"/>
                  </a:cubicBezTo>
                  <a:cubicBezTo>
                    <a:pt x="25" y="802"/>
                    <a:pt x="24" y="807"/>
                    <a:pt x="23" y="811"/>
                  </a:cubicBezTo>
                  <a:cubicBezTo>
                    <a:pt x="23" y="815"/>
                    <a:pt x="22" y="819"/>
                    <a:pt x="22" y="823"/>
                  </a:cubicBezTo>
                  <a:cubicBezTo>
                    <a:pt x="21" y="828"/>
                    <a:pt x="18" y="832"/>
                    <a:pt x="15" y="837"/>
                  </a:cubicBezTo>
                  <a:cubicBezTo>
                    <a:pt x="14" y="840"/>
                    <a:pt x="11" y="843"/>
                    <a:pt x="9" y="845"/>
                  </a:cubicBezTo>
                  <a:cubicBezTo>
                    <a:pt x="7" y="846"/>
                    <a:pt x="5" y="848"/>
                    <a:pt x="3" y="848"/>
                  </a:cubicBezTo>
                  <a:cubicBezTo>
                    <a:pt x="2" y="848"/>
                    <a:pt x="1" y="848"/>
                    <a:pt x="1" y="849"/>
                  </a:cubicBezTo>
                  <a:cubicBezTo>
                    <a:pt x="0" y="850"/>
                    <a:pt x="1" y="850"/>
                    <a:pt x="1" y="850"/>
                  </a:cubicBezTo>
                  <a:cubicBezTo>
                    <a:pt x="2" y="851"/>
                    <a:pt x="2" y="852"/>
                    <a:pt x="3" y="851"/>
                  </a:cubicBezTo>
                  <a:cubicBezTo>
                    <a:pt x="3" y="851"/>
                    <a:pt x="2" y="850"/>
                    <a:pt x="3" y="850"/>
                  </a:cubicBezTo>
                  <a:cubicBezTo>
                    <a:pt x="3" y="849"/>
                    <a:pt x="5" y="850"/>
                    <a:pt x="5" y="850"/>
                  </a:cubicBezTo>
                  <a:cubicBezTo>
                    <a:pt x="6" y="850"/>
                    <a:pt x="6" y="850"/>
                    <a:pt x="7" y="851"/>
                  </a:cubicBezTo>
                  <a:cubicBezTo>
                    <a:pt x="7" y="851"/>
                    <a:pt x="7" y="852"/>
                    <a:pt x="8" y="852"/>
                  </a:cubicBezTo>
                  <a:cubicBezTo>
                    <a:pt x="9" y="853"/>
                    <a:pt x="9" y="853"/>
                    <a:pt x="10" y="853"/>
                  </a:cubicBezTo>
                  <a:cubicBezTo>
                    <a:pt x="11" y="854"/>
                    <a:pt x="11" y="856"/>
                    <a:pt x="12" y="857"/>
                  </a:cubicBezTo>
                  <a:cubicBezTo>
                    <a:pt x="13" y="859"/>
                    <a:pt x="14" y="860"/>
                    <a:pt x="15" y="861"/>
                  </a:cubicBezTo>
                  <a:cubicBezTo>
                    <a:pt x="15" y="863"/>
                    <a:pt x="15" y="864"/>
                    <a:pt x="16" y="866"/>
                  </a:cubicBezTo>
                  <a:cubicBezTo>
                    <a:pt x="16" y="867"/>
                    <a:pt x="16" y="868"/>
                    <a:pt x="17" y="869"/>
                  </a:cubicBezTo>
                  <a:cubicBezTo>
                    <a:pt x="17" y="869"/>
                    <a:pt x="17" y="870"/>
                    <a:pt x="18" y="870"/>
                  </a:cubicBezTo>
                  <a:cubicBezTo>
                    <a:pt x="18" y="870"/>
                    <a:pt x="19" y="870"/>
                    <a:pt x="19" y="870"/>
                  </a:cubicBezTo>
                  <a:cubicBezTo>
                    <a:pt x="20" y="871"/>
                    <a:pt x="20" y="873"/>
                    <a:pt x="21" y="874"/>
                  </a:cubicBezTo>
                  <a:cubicBezTo>
                    <a:pt x="21" y="875"/>
                    <a:pt x="22" y="877"/>
                    <a:pt x="23" y="878"/>
                  </a:cubicBezTo>
                  <a:cubicBezTo>
                    <a:pt x="24" y="878"/>
                    <a:pt x="24" y="880"/>
                    <a:pt x="26" y="880"/>
                  </a:cubicBezTo>
                  <a:cubicBezTo>
                    <a:pt x="26" y="881"/>
                    <a:pt x="27" y="881"/>
                    <a:pt x="28" y="880"/>
                  </a:cubicBezTo>
                  <a:cubicBezTo>
                    <a:pt x="28" y="880"/>
                    <a:pt x="29" y="880"/>
                    <a:pt x="29" y="880"/>
                  </a:cubicBezTo>
                  <a:cubicBezTo>
                    <a:pt x="31" y="881"/>
                    <a:pt x="27" y="882"/>
                    <a:pt x="27" y="883"/>
                  </a:cubicBezTo>
                  <a:cubicBezTo>
                    <a:pt x="26" y="883"/>
                    <a:pt x="25" y="883"/>
                    <a:pt x="24" y="883"/>
                  </a:cubicBezTo>
                  <a:cubicBezTo>
                    <a:pt x="24" y="882"/>
                    <a:pt x="24" y="881"/>
                    <a:pt x="23" y="881"/>
                  </a:cubicBezTo>
                  <a:cubicBezTo>
                    <a:pt x="22" y="881"/>
                    <a:pt x="22" y="881"/>
                    <a:pt x="21" y="880"/>
                  </a:cubicBezTo>
                  <a:cubicBezTo>
                    <a:pt x="21" y="880"/>
                    <a:pt x="20" y="879"/>
                    <a:pt x="20" y="879"/>
                  </a:cubicBezTo>
                  <a:cubicBezTo>
                    <a:pt x="20" y="878"/>
                    <a:pt x="19" y="877"/>
                    <a:pt x="19" y="877"/>
                  </a:cubicBezTo>
                  <a:cubicBezTo>
                    <a:pt x="18" y="877"/>
                    <a:pt x="18" y="878"/>
                    <a:pt x="17" y="878"/>
                  </a:cubicBezTo>
                  <a:cubicBezTo>
                    <a:pt x="17" y="879"/>
                    <a:pt x="16" y="878"/>
                    <a:pt x="16" y="879"/>
                  </a:cubicBezTo>
                  <a:cubicBezTo>
                    <a:pt x="16" y="880"/>
                    <a:pt x="16" y="881"/>
                    <a:pt x="16" y="882"/>
                  </a:cubicBezTo>
                  <a:cubicBezTo>
                    <a:pt x="16" y="884"/>
                    <a:pt x="17" y="884"/>
                    <a:pt x="17" y="886"/>
                  </a:cubicBezTo>
                  <a:cubicBezTo>
                    <a:pt x="18" y="887"/>
                    <a:pt x="18" y="889"/>
                    <a:pt x="18" y="891"/>
                  </a:cubicBezTo>
                  <a:cubicBezTo>
                    <a:pt x="17" y="892"/>
                    <a:pt x="16" y="894"/>
                    <a:pt x="17" y="895"/>
                  </a:cubicBezTo>
                  <a:cubicBezTo>
                    <a:pt x="17" y="896"/>
                    <a:pt x="18" y="896"/>
                    <a:pt x="18" y="897"/>
                  </a:cubicBezTo>
                  <a:cubicBezTo>
                    <a:pt x="18" y="898"/>
                    <a:pt x="17" y="898"/>
                    <a:pt x="17" y="899"/>
                  </a:cubicBezTo>
                  <a:cubicBezTo>
                    <a:pt x="15" y="902"/>
                    <a:pt x="17" y="903"/>
                    <a:pt x="19" y="903"/>
                  </a:cubicBezTo>
                  <a:cubicBezTo>
                    <a:pt x="20" y="904"/>
                    <a:pt x="21" y="904"/>
                    <a:pt x="22" y="905"/>
                  </a:cubicBezTo>
                  <a:cubicBezTo>
                    <a:pt x="23" y="906"/>
                    <a:pt x="26" y="905"/>
                    <a:pt x="27" y="907"/>
                  </a:cubicBezTo>
                  <a:cubicBezTo>
                    <a:pt x="27" y="907"/>
                    <a:pt x="27" y="908"/>
                    <a:pt x="27" y="909"/>
                  </a:cubicBezTo>
                  <a:cubicBezTo>
                    <a:pt x="27" y="909"/>
                    <a:pt x="28" y="910"/>
                    <a:pt x="28" y="910"/>
                  </a:cubicBezTo>
                  <a:cubicBezTo>
                    <a:pt x="30" y="911"/>
                    <a:pt x="30" y="912"/>
                    <a:pt x="30" y="914"/>
                  </a:cubicBezTo>
                  <a:cubicBezTo>
                    <a:pt x="31" y="915"/>
                    <a:pt x="33" y="916"/>
                    <a:pt x="33" y="914"/>
                  </a:cubicBezTo>
                  <a:cubicBezTo>
                    <a:pt x="34" y="914"/>
                    <a:pt x="33" y="913"/>
                    <a:pt x="34" y="912"/>
                  </a:cubicBezTo>
                  <a:cubicBezTo>
                    <a:pt x="35" y="912"/>
                    <a:pt x="35" y="912"/>
                    <a:pt x="35" y="913"/>
                  </a:cubicBezTo>
                  <a:cubicBezTo>
                    <a:pt x="35" y="914"/>
                    <a:pt x="34" y="914"/>
                    <a:pt x="34" y="915"/>
                  </a:cubicBezTo>
                  <a:cubicBezTo>
                    <a:pt x="35" y="916"/>
                    <a:pt x="36" y="916"/>
                    <a:pt x="36" y="916"/>
                  </a:cubicBezTo>
                  <a:cubicBezTo>
                    <a:pt x="38" y="915"/>
                    <a:pt x="40" y="916"/>
                    <a:pt x="41" y="915"/>
                  </a:cubicBezTo>
                  <a:cubicBezTo>
                    <a:pt x="42" y="915"/>
                    <a:pt x="43" y="914"/>
                    <a:pt x="44" y="913"/>
                  </a:cubicBezTo>
                  <a:cubicBezTo>
                    <a:pt x="45" y="912"/>
                    <a:pt x="48" y="912"/>
                    <a:pt x="46" y="914"/>
                  </a:cubicBezTo>
                  <a:cubicBezTo>
                    <a:pt x="46" y="915"/>
                    <a:pt x="45" y="915"/>
                    <a:pt x="45" y="916"/>
                  </a:cubicBezTo>
                  <a:cubicBezTo>
                    <a:pt x="45" y="916"/>
                    <a:pt x="46" y="917"/>
                    <a:pt x="45" y="918"/>
                  </a:cubicBezTo>
                  <a:cubicBezTo>
                    <a:pt x="45" y="918"/>
                    <a:pt x="44" y="918"/>
                    <a:pt x="44" y="918"/>
                  </a:cubicBezTo>
                  <a:cubicBezTo>
                    <a:pt x="44" y="919"/>
                    <a:pt x="45" y="919"/>
                    <a:pt x="45" y="919"/>
                  </a:cubicBezTo>
                  <a:cubicBezTo>
                    <a:pt x="45" y="919"/>
                    <a:pt x="45" y="919"/>
                    <a:pt x="45" y="919"/>
                  </a:cubicBezTo>
                  <a:cubicBezTo>
                    <a:pt x="47" y="921"/>
                    <a:pt x="47" y="918"/>
                    <a:pt x="48" y="918"/>
                  </a:cubicBezTo>
                  <a:cubicBezTo>
                    <a:pt x="49" y="918"/>
                    <a:pt x="54" y="918"/>
                    <a:pt x="54" y="920"/>
                  </a:cubicBezTo>
                  <a:cubicBezTo>
                    <a:pt x="53" y="920"/>
                    <a:pt x="51" y="918"/>
                    <a:pt x="50" y="919"/>
                  </a:cubicBezTo>
                  <a:cubicBezTo>
                    <a:pt x="49" y="919"/>
                    <a:pt x="49" y="920"/>
                    <a:pt x="49" y="921"/>
                  </a:cubicBezTo>
                  <a:cubicBezTo>
                    <a:pt x="48" y="921"/>
                    <a:pt x="48" y="921"/>
                    <a:pt x="47" y="922"/>
                  </a:cubicBezTo>
                  <a:cubicBezTo>
                    <a:pt x="46" y="922"/>
                    <a:pt x="46" y="923"/>
                    <a:pt x="46" y="924"/>
                  </a:cubicBezTo>
                  <a:cubicBezTo>
                    <a:pt x="46" y="924"/>
                    <a:pt x="47" y="924"/>
                    <a:pt x="46" y="924"/>
                  </a:cubicBezTo>
                  <a:cubicBezTo>
                    <a:pt x="46" y="925"/>
                    <a:pt x="46" y="924"/>
                    <a:pt x="45" y="924"/>
                  </a:cubicBezTo>
                  <a:cubicBezTo>
                    <a:pt x="44" y="924"/>
                    <a:pt x="44" y="924"/>
                    <a:pt x="45" y="925"/>
                  </a:cubicBezTo>
                  <a:cubicBezTo>
                    <a:pt x="46" y="925"/>
                    <a:pt x="46" y="925"/>
                    <a:pt x="47" y="926"/>
                  </a:cubicBezTo>
                  <a:cubicBezTo>
                    <a:pt x="48" y="926"/>
                    <a:pt x="48" y="926"/>
                    <a:pt x="49" y="926"/>
                  </a:cubicBezTo>
                  <a:cubicBezTo>
                    <a:pt x="49" y="927"/>
                    <a:pt x="50" y="927"/>
                    <a:pt x="50" y="927"/>
                  </a:cubicBezTo>
                  <a:cubicBezTo>
                    <a:pt x="52" y="928"/>
                    <a:pt x="51" y="930"/>
                    <a:pt x="52" y="930"/>
                  </a:cubicBezTo>
                  <a:cubicBezTo>
                    <a:pt x="54" y="930"/>
                    <a:pt x="55" y="929"/>
                    <a:pt x="56" y="931"/>
                  </a:cubicBezTo>
                  <a:cubicBezTo>
                    <a:pt x="56" y="932"/>
                    <a:pt x="55" y="932"/>
                    <a:pt x="57" y="932"/>
                  </a:cubicBezTo>
                  <a:cubicBezTo>
                    <a:pt x="58" y="932"/>
                    <a:pt x="59" y="932"/>
                    <a:pt x="60" y="933"/>
                  </a:cubicBezTo>
                  <a:cubicBezTo>
                    <a:pt x="60" y="933"/>
                    <a:pt x="60" y="934"/>
                    <a:pt x="60" y="935"/>
                  </a:cubicBezTo>
                  <a:cubicBezTo>
                    <a:pt x="60" y="935"/>
                    <a:pt x="60" y="936"/>
                    <a:pt x="60" y="937"/>
                  </a:cubicBezTo>
                  <a:cubicBezTo>
                    <a:pt x="60" y="938"/>
                    <a:pt x="61" y="938"/>
                    <a:pt x="62" y="938"/>
                  </a:cubicBezTo>
                  <a:cubicBezTo>
                    <a:pt x="63" y="939"/>
                    <a:pt x="62" y="941"/>
                    <a:pt x="64" y="942"/>
                  </a:cubicBezTo>
                  <a:cubicBezTo>
                    <a:pt x="64" y="943"/>
                    <a:pt x="65" y="943"/>
                    <a:pt x="65" y="943"/>
                  </a:cubicBezTo>
                  <a:cubicBezTo>
                    <a:pt x="67" y="945"/>
                    <a:pt x="66" y="947"/>
                    <a:pt x="67" y="949"/>
                  </a:cubicBezTo>
                  <a:cubicBezTo>
                    <a:pt x="67" y="950"/>
                    <a:pt x="69" y="950"/>
                    <a:pt x="70" y="951"/>
                  </a:cubicBezTo>
                  <a:cubicBezTo>
                    <a:pt x="71" y="951"/>
                    <a:pt x="72" y="953"/>
                    <a:pt x="73" y="953"/>
                  </a:cubicBezTo>
                  <a:cubicBezTo>
                    <a:pt x="74" y="955"/>
                    <a:pt x="75" y="954"/>
                    <a:pt x="76" y="953"/>
                  </a:cubicBezTo>
                  <a:cubicBezTo>
                    <a:pt x="77" y="951"/>
                    <a:pt x="78" y="952"/>
                    <a:pt x="78" y="954"/>
                  </a:cubicBezTo>
                  <a:cubicBezTo>
                    <a:pt x="78" y="955"/>
                    <a:pt x="78" y="955"/>
                    <a:pt x="79" y="956"/>
                  </a:cubicBezTo>
                  <a:cubicBezTo>
                    <a:pt x="80" y="956"/>
                    <a:pt x="80" y="957"/>
                    <a:pt x="81" y="957"/>
                  </a:cubicBezTo>
                  <a:cubicBezTo>
                    <a:pt x="81" y="958"/>
                    <a:pt x="82" y="958"/>
                    <a:pt x="83" y="958"/>
                  </a:cubicBezTo>
                  <a:cubicBezTo>
                    <a:pt x="83" y="958"/>
                    <a:pt x="83" y="959"/>
                    <a:pt x="84" y="960"/>
                  </a:cubicBezTo>
                  <a:cubicBezTo>
                    <a:pt x="84" y="960"/>
                    <a:pt x="85" y="960"/>
                    <a:pt x="86" y="960"/>
                  </a:cubicBezTo>
                  <a:cubicBezTo>
                    <a:pt x="86" y="961"/>
                    <a:pt x="86" y="962"/>
                    <a:pt x="85" y="963"/>
                  </a:cubicBezTo>
                  <a:cubicBezTo>
                    <a:pt x="85" y="963"/>
                    <a:pt x="84" y="964"/>
                    <a:pt x="84" y="964"/>
                  </a:cubicBezTo>
                  <a:cubicBezTo>
                    <a:pt x="84" y="965"/>
                    <a:pt x="84" y="965"/>
                    <a:pt x="85" y="965"/>
                  </a:cubicBezTo>
                  <a:cubicBezTo>
                    <a:pt x="86" y="965"/>
                    <a:pt x="86" y="965"/>
                    <a:pt x="87" y="965"/>
                  </a:cubicBezTo>
                  <a:cubicBezTo>
                    <a:pt x="88" y="965"/>
                    <a:pt x="89" y="964"/>
                    <a:pt x="89" y="965"/>
                  </a:cubicBezTo>
                  <a:cubicBezTo>
                    <a:pt x="91" y="965"/>
                    <a:pt x="89" y="968"/>
                    <a:pt x="90" y="969"/>
                  </a:cubicBezTo>
                  <a:cubicBezTo>
                    <a:pt x="90" y="970"/>
                    <a:pt x="91" y="971"/>
                    <a:pt x="92" y="972"/>
                  </a:cubicBezTo>
                  <a:cubicBezTo>
                    <a:pt x="93" y="973"/>
                    <a:pt x="94" y="974"/>
                    <a:pt x="94" y="975"/>
                  </a:cubicBezTo>
                  <a:cubicBezTo>
                    <a:pt x="94" y="976"/>
                    <a:pt x="95" y="977"/>
                    <a:pt x="96" y="978"/>
                  </a:cubicBezTo>
                  <a:cubicBezTo>
                    <a:pt x="97" y="978"/>
                    <a:pt x="99" y="978"/>
                    <a:pt x="98" y="979"/>
                  </a:cubicBezTo>
                  <a:cubicBezTo>
                    <a:pt x="98" y="980"/>
                    <a:pt x="96" y="980"/>
                    <a:pt x="96" y="981"/>
                  </a:cubicBezTo>
                  <a:cubicBezTo>
                    <a:pt x="95" y="982"/>
                    <a:pt x="95" y="983"/>
                    <a:pt x="95" y="984"/>
                  </a:cubicBezTo>
                  <a:cubicBezTo>
                    <a:pt x="96" y="985"/>
                    <a:pt x="98" y="986"/>
                    <a:pt x="99" y="986"/>
                  </a:cubicBezTo>
                  <a:cubicBezTo>
                    <a:pt x="99" y="985"/>
                    <a:pt x="100" y="985"/>
                    <a:pt x="101" y="985"/>
                  </a:cubicBezTo>
                  <a:cubicBezTo>
                    <a:pt x="101" y="986"/>
                    <a:pt x="99" y="986"/>
                    <a:pt x="99" y="987"/>
                  </a:cubicBezTo>
                  <a:cubicBezTo>
                    <a:pt x="98" y="987"/>
                    <a:pt x="99" y="991"/>
                    <a:pt x="97" y="989"/>
                  </a:cubicBezTo>
                  <a:cubicBezTo>
                    <a:pt x="96" y="989"/>
                    <a:pt x="96" y="989"/>
                    <a:pt x="96" y="988"/>
                  </a:cubicBezTo>
                  <a:cubicBezTo>
                    <a:pt x="96" y="988"/>
                    <a:pt x="95" y="988"/>
                    <a:pt x="95" y="988"/>
                  </a:cubicBezTo>
                  <a:cubicBezTo>
                    <a:pt x="95" y="988"/>
                    <a:pt x="95" y="988"/>
                    <a:pt x="94" y="988"/>
                  </a:cubicBezTo>
                  <a:cubicBezTo>
                    <a:pt x="94" y="987"/>
                    <a:pt x="94" y="987"/>
                    <a:pt x="93" y="987"/>
                  </a:cubicBezTo>
                  <a:cubicBezTo>
                    <a:pt x="92" y="987"/>
                    <a:pt x="93" y="988"/>
                    <a:pt x="94" y="988"/>
                  </a:cubicBezTo>
                  <a:cubicBezTo>
                    <a:pt x="94" y="989"/>
                    <a:pt x="94" y="990"/>
                    <a:pt x="94" y="991"/>
                  </a:cubicBezTo>
                  <a:cubicBezTo>
                    <a:pt x="94" y="992"/>
                    <a:pt x="94" y="992"/>
                    <a:pt x="95" y="993"/>
                  </a:cubicBezTo>
                  <a:cubicBezTo>
                    <a:pt x="95" y="994"/>
                    <a:pt x="95" y="996"/>
                    <a:pt x="97" y="994"/>
                  </a:cubicBezTo>
                  <a:cubicBezTo>
                    <a:pt x="97" y="994"/>
                    <a:pt x="99" y="992"/>
                    <a:pt x="100" y="993"/>
                  </a:cubicBezTo>
                  <a:cubicBezTo>
                    <a:pt x="100" y="994"/>
                    <a:pt x="99" y="996"/>
                    <a:pt x="100" y="997"/>
                  </a:cubicBezTo>
                  <a:cubicBezTo>
                    <a:pt x="100" y="999"/>
                    <a:pt x="102" y="1000"/>
                    <a:pt x="102" y="1001"/>
                  </a:cubicBezTo>
                  <a:cubicBezTo>
                    <a:pt x="102" y="1002"/>
                    <a:pt x="103" y="1003"/>
                    <a:pt x="103" y="1003"/>
                  </a:cubicBezTo>
                  <a:cubicBezTo>
                    <a:pt x="104" y="1005"/>
                    <a:pt x="105" y="1005"/>
                    <a:pt x="107" y="1005"/>
                  </a:cubicBezTo>
                  <a:cubicBezTo>
                    <a:pt x="108" y="1005"/>
                    <a:pt x="110" y="1004"/>
                    <a:pt x="110" y="1006"/>
                  </a:cubicBezTo>
                  <a:cubicBezTo>
                    <a:pt x="111" y="1007"/>
                    <a:pt x="111" y="1007"/>
                    <a:pt x="111" y="1008"/>
                  </a:cubicBezTo>
                  <a:cubicBezTo>
                    <a:pt x="112" y="1008"/>
                    <a:pt x="112" y="1008"/>
                    <a:pt x="112" y="1009"/>
                  </a:cubicBezTo>
                  <a:cubicBezTo>
                    <a:pt x="112" y="1011"/>
                    <a:pt x="110" y="1012"/>
                    <a:pt x="112" y="1012"/>
                  </a:cubicBezTo>
                  <a:cubicBezTo>
                    <a:pt x="113" y="1013"/>
                    <a:pt x="113" y="1013"/>
                    <a:pt x="114" y="1013"/>
                  </a:cubicBezTo>
                  <a:cubicBezTo>
                    <a:pt x="114" y="1014"/>
                    <a:pt x="115" y="1014"/>
                    <a:pt x="116" y="1014"/>
                  </a:cubicBezTo>
                  <a:cubicBezTo>
                    <a:pt x="117" y="1014"/>
                    <a:pt x="118" y="1014"/>
                    <a:pt x="120" y="1015"/>
                  </a:cubicBezTo>
                  <a:cubicBezTo>
                    <a:pt x="121" y="1016"/>
                    <a:pt x="122" y="1016"/>
                    <a:pt x="124" y="1017"/>
                  </a:cubicBezTo>
                  <a:cubicBezTo>
                    <a:pt x="125" y="1017"/>
                    <a:pt x="126" y="1019"/>
                    <a:pt x="127" y="1019"/>
                  </a:cubicBezTo>
                  <a:cubicBezTo>
                    <a:pt x="129" y="1020"/>
                    <a:pt x="130" y="1020"/>
                    <a:pt x="131" y="1021"/>
                  </a:cubicBezTo>
                  <a:cubicBezTo>
                    <a:pt x="133" y="1023"/>
                    <a:pt x="135" y="1025"/>
                    <a:pt x="137" y="1027"/>
                  </a:cubicBezTo>
                  <a:cubicBezTo>
                    <a:pt x="140" y="1029"/>
                    <a:pt x="142" y="1030"/>
                    <a:pt x="144" y="1032"/>
                  </a:cubicBezTo>
                  <a:cubicBezTo>
                    <a:pt x="147" y="1034"/>
                    <a:pt x="149" y="1038"/>
                    <a:pt x="152" y="1038"/>
                  </a:cubicBezTo>
                  <a:cubicBezTo>
                    <a:pt x="156" y="1039"/>
                    <a:pt x="158" y="1040"/>
                    <a:pt x="161" y="1042"/>
                  </a:cubicBezTo>
                  <a:cubicBezTo>
                    <a:pt x="164" y="1044"/>
                    <a:pt x="166" y="1047"/>
                    <a:pt x="168" y="1050"/>
                  </a:cubicBezTo>
                  <a:cubicBezTo>
                    <a:pt x="171" y="1052"/>
                    <a:pt x="174" y="1055"/>
                    <a:pt x="177" y="1058"/>
                  </a:cubicBezTo>
                  <a:cubicBezTo>
                    <a:pt x="178" y="1059"/>
                    <a:pt x="180" y="1060"/>
                    <a:pt x="182" y="1061"/>
                  </a:cubicBezTo>
                  <a:cubicBezTo>
                    <a:pt x="183" y="1062"/>
                    <a:pt x="185" y="1064"/>
                    <a:pt x="186" y="1065"/>
                  </a:cubicBezTo>
                  <a:cubicBezTo>
                    <a:pt x="187" y="1065"/>
                    <a:pt x="188" y="1066"/>
                    <a:pt x="190" y="1067"/>
                  </a:cubicBezTo>
                  <a:cubicBezTo>
                    <a:pt x="191" y="1068"/>
                    <a:pt x="193" y="1068"/>
                    <a:pt x="195" y="1069"/>
                  </a:cubicBezTo>
                  <a:cubicBezTo>
                    <a:pt x="197" y="1069"/>
                    <a:pt x="198" y="1070"/>
                    <a:pt x="200" y="1071"/>
                  </a:cubicBezTo>
                  <a:cubicBezTo>
                    <a:pt x="201" y="1072"/>
                    <a:pt x="203" y="1072"/>
                    <a:pt x="205" y="1073"/>
                  </a:cubicBezTo>
                  <a:cubicBezTo>
                    <a:pt x="207" y="1073"/>
                    <a:pt x="208" y="1074"/>
                    <a:pt x="209" y="1075"/>
                  </a:cubicBezTo>
                  <a:cubicBezTo>
                    <a:pt x="212" y="1077"/>
                    <a:pt x="216" y="1079"/>
                    <a:pt x="219" y="1078"/>
                  </a:cubicBezTo>
                  <a:cubicBezTo>
                    <a:pt x="222" y="1078"/>
                    <a:pt x="224" y="1076"/>
                    <a:pt x="226" y="1075"/>
                  </a:cubicBezTo>
                  <a:cubicBezTo>
                    <a:pt x="229" y="1073"/>
                    <a:pt x="232" y="1072"/>
                    <a:pt x="235" y="1071"/>
                  </a:cubicBezTo>
                  <a:cubicBezTo>
                    <a:pt x="238" y="1070"/>
                    <a:pt x="241" y="1070"/>
                    <a:pt x="244" y="1068"/>
                  </a:cubicBezTo>
                  <a:cubicBezTo>
                    <a:pt x="246" y="1067"/>
                    <a:pt x="247" y="1066"/>
                    <a:pt x="249" y="1066"/>
                  </a:cubicBezTo>
                  <a:cubicBezTo>
                    <a:pt x="250" y="1065"/>
                    <a:pt x="252" y="1064"/>
                    <a:pt x="254" y="1064"/>
                  </a:cubicBezTo>
                  <a:cubicBezTo>
                    <a:pt x="257" y="1063"/>
                    <a:pt x="260" y="1062"/>
                    <a:pt x="263" y="1062"/>
                  </a:cubicBezTo>
                  <a:cubicBezTo>
                    <a:pt x="266" y="1062"/>
                    <a:pt x="269" y="1062"/>
                    <a:pt x="271" y="1062"/>
                  </a:cubicBezTo>
                  <a:cubicBezTo>
                    <a:pt x="272" y="1062"/>
                    <a:pt x="273" y="1061"/>
                    <a:pt x="273" y="1061"/>
                  </a:cubicBezTo>
                  <a:cubicBezTo>
                    <a:pt x="275" y="1061"/>
                    <a:pt x="276" y="1061"/>
                    <a:pt x="278" y="1061"/>
                  </a:cubicBezTo>
                  <a:cubicBezTo>
                    <a:pt x="281" y="1061"/>
                    <a:pt x="285" y="1061"/>
                    <a:pt x="288" y="1060"/>
                  </a:cubicBezTo>
                  <a:cubicBezTo>
                    <a:pt x="289" y="1060"/>
                    <a:pt x="291" y="1060"/>
                    <a:pt x="293" y="1060"/>
                  </a:cubicBezTo>
                  <a:cubicBezTo>
                    <a:pt x="294" y="1060"/>
                    <a:pt x="296" y="1059"/>
                    <a:pt x="297" y="1059"/>
                  </a:cubicBezTo>
                  <a:cubicBezTo>
                    <a:pt x="299" y="1059"/>
                    <a:pt x="300" y="1060"/>
                    <a:pt x="302" y="1060"/>
                  </a:cubicBezTo>
                  <a:cubicBezTo>
                    <a:pt x="303" y="1060"/>
                    <a:pt x="305" y="1060"/>
                    <a:pt x="306" y="1061"/>
                  </a:cubicBezTo>
                  <a:cubicBezTo>
                    <a:pt x="308" y="1062"/>
                    <a:pt x="310" y="1062"/>
                    <a:pt x="312" y="1062"/>
                  </a:cubicBezTo>
                  <a:cubicBezTo>
                    <a:pt x="313" y="1062"/>
                    <a:pt x="314" y="1062"/>
                    <a:pt x="316" y="1063"/>
                  </a:cubicBezTo>
                  <a:cubicBezTo>
                    <a:pt x="317" y="1063"/>
                    <a:pt x="318" y="1063"/>
                    <a:pt x="319" y="1064"/>
                  </a:cubicBezTo>
                  <a:cubicBezTo>
                    <a:pt x="320" y="1064"/>
                    <a:pt x="321" y="1064"/>
                    <a:pt x="322" y="1064"/>
                  </a:cubicBezTo>
                  <a:cubicBezTo>
                    <a:pt x="323" y="1065"/>
                    <a:pt x="324" y="1066"/>
                    <a:pt x="325" y="1066"/>
                  </a:cubicBezTo>
                  <a:cubicBezTo>
                    <a:pt x="325" y="1066"/>
                    <a:pt x="326" y="1066"/>
                    <a:pt x="327" y="1066"/>
                  </a:cubicBezTo>
                  <a:cubicBezTo>
                    <a:pt x="328" y="1067"/>
                    <a:pt x="330" y="1067"/>
                    <a:pt x="331" y="1068"/>
                  </a:cubicBezTo>
                  <a:cubicBezTo>
                    <a:pt x="332" y="1068"/>
                    <a:pt x="333" y="1068"/>
                    <a:pt x="333" y="1068"/>
                  </a:cubicBezTo>
                  <a:cubicBezTo>
                    <a:pt x="334" y="1069"/>
                    <a:pt x="334" y="1069"/>
                    <a:pt x="335" y="1069"/>
                  </a:cubicBezTo>
                  <a:cubicBezTo>
                    <a:pt x="336" y="1070"/>
                    <a:pt x="338" y="1070"/>
                    <a:pt x="340" y="1070"/>
                  </a:cubicBezTo>
                  <a:cubicBezTo>
                    <a:pt x="343" y="1069"/>
                    <a:pt x="344" y="1066"/>
                    <a:pt x="347" y="1064"/>
                  </a:cubicBezTo>
                  <a:cubicBezTo>
                    <a:pt x="348" y="1064"/>
                    <a:pt x="350" y="1064"/>
                    <a:pt x="351" y="1063"/>
                  </a:cubicBezTo>
                  <a:cubicBezTo>
                    <a:pt x="353" y="1062"/>
                    <a:pt x="354" y="1062"/>
                    <a:pt x="356" y="1061"/>
                  </a:cubicBezTo>
                  <a:cubicBezTo>
                    <a:pt x="359" y="1061"/>
                    <a:pt x="362" y="1061"/>
                    <a:pt x="365" y="1060"/>
                  </a:cubicBezTo>
                  <a:cubicBezTo>
                    <a:pt x="366" y="1059"/>
                    <a:pt x="367" y="1059"/>
                    <a:pt x="368" y="1058"/>
                  </a:cubicBezTo>
                  <a:cubicBezTo>
                    <a:pt x="368" y="1058"/>
                    <a:pt x="369" y="1058"/>
                    <a:pt x="370" y="1057"/>
                  </a:cubicBezTo>
                  <a:cubicBezTo>
                    <a:pt x="372" y="1056"/>
                    <a:pt x="373" y="1055"/>
                    <a:pt x="375" y="1054"/>
                  </a:cubicBezTo>
                  <a:cubicBezTo>
                    <a:pt x="376" y="1053"/>
                    <a:pt x="378" y="1052"/>
                    <a:pt x="380" y="1051"/>
                  </a:cubicBezTo>
                  <a:cubicBezTo>
                    <a:pt x="381" y="1050"/>
                    <a:pt x="383" y="1050"/>
                    <a:pt x="384" y="1050"/>
                  </a:cubicBezTo>
                  <a:cubicBezTo>
                    <a:pt x="386" y="1049"/>
                    <a:pt x="387" y="1049"/>
                    <a:pt x="389" y="1048"/>
                  </a:cubicBezTo>
                  <a:cubicBezTo>
                    <a:pt x="391" y="1048"/>
                    <a:pt x="393" y="1047"/>
                    <a:pt x="395" y="1047"/>
                  </a:cubicBezTo>
                  <a:cubicBezTo>
                    <a:pt x="395" y="1047"/>
                    <a:pt x="397" y="1047"/>
                    <a:pt x="397" y="1046"/>
                  </a:cubicBezTo>
                  <a:cubicBezTo>
                    <a:pt x="396" y="1045"/>
                    <a:pt x="395" y="1046"/>
                    <a:pt x="395" y="1046"/>
                  </a:cubicBezTo>
                  <a:cubicBezTo>
                    <a:pt x="394" y="1046"/>
                    <a:pt x="394" y="1045"/>
                    <a:pt x="394" y="1045"/>
                  </a:cubicBezTo>
                  <a:cubicBezTo>
                    <a:pt x="394" y="1044"/>
                    <a:pt x="394" y="1043"/>
                    <a:pt x="393" y="1043"/>
                  </a:cubicBezTo>
                  <a:cubicBezTo>
                    <a:pt x="392" y="1043"/>
                    <a:pt x="391" y="1043"/>
                    <a:pt x="391" y="1042"/>
                  </a:cubicBezTo>
                  <a:cubicBezTo>
                    <a:pt x="390" y="1041"/>
                    <a:pt x="391" y="1041"/>
                    <a:pt x="392" y="1041"/>
                  </a:cubicBezTo>
                  <a:cubicBezTo>
                    <a:pt x="393" y="1041"/>
                    <a:pt x="395" y="1042"/>
                    <a:pt x="395" y="1043"/>
                  </a:cubicBezTo>
                  <a:cubicBezTo>
                    <a:pt x="396" y="1044"/>
                    <a:pt x="396" y="1044"/>
                    <a:pt x="397" y="1044"/>
                  </a:cubicBezTo>
                  <a:cubicBezTo>
                    <a:pt x="397" y="1045"/>
                    <a:pt x="397" y="1046"/>
                    <a:pt x="397" y="1046"/>
                  </a:cubicBezTo>
                  <a:cubicBezTo>
                    <a:pt x="397" y="1048"/>
                    <a:pt x="400" y="1047"/>
                    <a:pt x="401" y="1047"/>
                  </a:cubicBezTo>
                  <a:cubicBezTo>
                    <a:pt x="402" y="1048"/>
                    <a:pt x="404" y="1047"/>
                    <a:pt x="405" y="1046"/>
                  </a:cubicBezTo>
                  <a:cubicBezTo>
                    <a:pt x="406" y="1045"/>
                    <a:pt x="406" y="1044"/>
                    <a:pt x="407" y="1043"/>
                  </a:cubicBezTo>
                  <a:cubicBezTo>
                    <a:pt x="408" y="1042"/>
                    <a:pt x="408" y="1041"/>
                    <a:pt x="409" y="1040"/>
                  </a:cubicBezTo>
                  <a:cubicBezTo>
                    <a:pt x="410" y="1039"/>
                    <a:pt x="412" y="1038"/>
                    <a:pt x="414" y="1038"/>
                  </a:cubicBezTo>
                  <a:cubicBezTo>
                    <a:pt x="415" y="1038"/>
                    <a:pt x="415" y="1038"/>
                    <a:pt x="416" y="1038"/>
                  </a:cubicBezTo>
                  <a:cubicBezTo>
                    <a:pt x="417" y="1038"/>
                    <a:pt x="417" y="1037"/>
                    <a:pt x="418" y="1037"/>
                  </a:cubicBezTo>
                  <a:cubicBezTo>
                    <a:pt x="420" y="1037"/>
                    <a:pt x="422" y="1038"/>
                    <a:pt x="423" y="1037"/>
                  </a:cubicBezTo>
                  <a:cubicBezTo>
                    <a:pt x="424" y="1036"/>
                    <a:pt x="424" y="1036"/>
                    <a:pt x="425" y="1036"/>
                  </a:cubicBezTo>
                  <a:cubicBezTo>
                    <a:pt x="426" y="1036"/>
                    <a:pt x="427" y="1036"/>
                    <a:pt x="427" y="1036"/>
                  </a:cubicBezTo>
                  <a:cubicBezTo>
                    <a:pt x="428" y="1036"/>
                    <a:pt x="428" y="1036"/>
                    <a:pt x="429" y="1035"/>
                  </a:cubicBezTo>
                  <a:cubicBezTo>
                    <a:pt x="429" y="1035"/>
                    <a:pt x="430" y="1035"/>
                    <a:pt x="430" y="1035"/>
                  </a:cubicBezTo>
                  <a:cubicBezTo>
                    <a:pt x="432" y="1035"/>
                    <a:pt x="433" y="1035"/>
                    <a:pt x="434" y="1035"/>
                  </a:cubicBezTo>
                  <a:cubicBezTo>
                    <a:pt x="436" y="1035"/>
                    <a:pt x="439" y="1035"/>
                    <a:pt x="441" y="1035"/>
                  </a:cubicBezTo>
                  <a:cubicBezTo>
                    <a:pt x="442" y="1035"/>
                    <a:pt x="444" y="1035"/>
                    <a:pt x="446" y="1035"/>
                  </a:cubicBezTo>
                  <a:cubicBezTo>
                    <a:pt x="447" y="1035"/>
                    <a:pt x="449" y="1034"/>
                    <a:pt x="450" y="1035"/>
                  </a:cubicBezTo>
                  <a:cubicBezTo>
                    <a:pt x="452" y="1035"/>
                    <a:pt x="453" y="1034"/>
                    <a:pt x="455" y="1034"/>
                  </a:cubicBezTo>
                  <a:cubicBezTo>
                    <a:pt x="456" y="1034"/>
                    <a:pt x="457" y="1033"/>
                    <a:pt x="459" y="1032"/>
                  </a:cubicBezTo>
                  <a:cubicBezTo>
                    <a:pt x="459" y="1032"/>
                    <a:pt x="460" y="1032"/>
                    <a:pt x="461" y="1032"/>
                  </a:cubicBezTo>
                  <a:cubicBezTo>
                    <a:pt x="462" y="1032"/>
                    <a:pt x="462" y="1032"/>
                    <a:pt x="463" y="1032"/>
                  </a:cubicBezTo>
                  <a:cubicBezTo>
                    <a:pt x="466" y="1033"/>
                    <a:pt x="470" y="1032"/>
                    <a:pt x="473" y="1033"/>
                  </a:cubicBezTo>
                  <a:cubicBezTo>
                    <a:pt x="474" y="1033"/>
                    <a:pt x="476" y="1034"/>
                    <a:pt x="477" y="1034"/>
                  </a:cubicBezTo>
                  <a:cubicBezTo>
                    <a:pt x="479" y="1034"/>
                    <a:pt x="480" y="1035"/>
                    <a:pt x="481" y="1036"/>
                  </a:cubicBezTo>
                  <a:cubicBezTo>
                    <a:pt x="484" y="1038"/>
                    <a:pt x="487" y="1040"/>
                    <a:pt x="489" y="1043"/>
                  </a:cubicBezTo>
                  <a:cubicBezTo>
                    <a:pt x="489" y="1044"/>
                    <a:pt x="490" y="1045"/>
                    <a:pt x="490" y="1045"/>
                  </a:cubicBezTo>
                  <a:cubicBezTo>
                    <a:pt x="491" y="1046"/>
                    <a:pt x="492" y="1046"/>
                    <a:pt x="493" y="1047"/>
                  </a:cubicBezTo>
                  <a:cubicBezTo>
                    <a:pt x="494" y="1048"/>
                    <a:pt x="494" y="1048"/>
                    <a:pt x="495" y="1049"/>
                  </a:cubicBezTo>
                  <a:cubicBezTo>
                    <a:pt x="495" y="1050"/>
                    <a:pt x="496" y="1050"/>
                    <a:pt x="497" y="1050"/>
                  </a:cubicBezTo>
                  <a:cubicBezTo>
                    <a:pt x="498" y="1050"/>
                    <a:pt x="499" y="1049"/>
                    <a:pt x="500" y="1050"/>
                  </a:cubicBezTo>
                  <a:cubicBezTo>
                    <a:pt x="500" y="1050"/>
                    <a:pt x="499" y="1051"/>
                    <a:pt x="498" y="1051"/>
                  </a:cubicBezTo>
                  <a:cubicBezTo>
                    <a:pt x="498" y="1051"/>
                    <a:pt x="497" y="1051"/>
                    <a:pt x="496" y="1051"/>
                  </a:cubicBezTo>
                  <a:cubicBezTo>
                    <a:pt x="494" y="1052"/>
                    <a:pt x="498" y="1053"/>
                    <a:pt x="498" y="1054"/>
                  </a:cubicBezTo>
                  <a:cubicBezTo>
                    <a:pt x="498" y="1054"/>
                    <a:pt x="498" y="1055"/>
                    <a:pt x="499" y="1055"/>
                  </a:cubicBezTo>
                  <a:cubicBezTo>
                    <a:pt x="500" y="1055"/>
                    <a:pt x="501" y="1055"/>
                    <a:pt x="501" y="1055"/>
                  </a:cubicBezTo>
                  <a:cubicBezTo>
                    <a:pt x="502" y="1054"/>
                    <a:pt x="503" y="1054"/>
                    <a:pt x="504" y="1054"/>
                  </a:cubicBezTo>
                  <a:cubicBezTo>
                    <a:pt x="504" y="1054"/>
                    <a:pt x="504" y="1055"/>
                    <a:pt x="504" y="1056"/>
                  </a:cubicBezTo>
                  <a:cubicBezTo>
                    <a:pt x="503" y="1057"/>
                    <a:pt x="501" y="1058"/>
                    <a:pt x="501" y="1060"/>
                  </a:cubicBezTo>
                  <a:cubicBezTo>
                    <a:pt x="501" y="1061"/>
                    <a:pt x="501" y="1061"/>
                    <a:pt x="502" y="1062"/>
                  </a:cubicBezTo>
                  <a:cubicBezTo>
                    <a:pt x="502" y="1062"/>
                    <a:pt x="503" y="1063"/>
                    <a:pt x="503" y="1064"/>
                  </a:cubicBezTo>
                  <a:cubicBezTo>
                    <a:pt x="503" y="1066"/>
                    <a:pt x="503" y="1067"/>
                    <a:pt x="504" y="1068"/>
                  </a:cubicBezTo>
                  <a:cubicBezTo>
                    <a:pt x="504" y="1070"/>
                    <a:pt x="504" y="1071"/>
                    <a:pt x="505" y="1073"/>
                  </a:cubicBezTo>
                  <a:cubicBezTo>
                    <a:pt x="506" y="1074"/>
                    <a:pt x="508" y="1074"/>
                    <a:pt x="509" y="1075"/>
                  </a:cubicBezTo>
                  <a:cubicBezTo>
                    <a:pt x="510" y="1076"/>
                    <a:pt x="510" y="1078"/>
                    <a:pt x="512" y="1079"/>
                  </a:cubicBezTo>
                  <a:cubicBezTo>
                    <a:pt x="513" y="1080"/>
                    <a:pt x="514" y="1080"/>
                    <a:pt x="516" y="1080"/>
                  </a:cubicBezTo>
                  <a:cubicBezTo>
                    <a:pt x="516" y="1080"/>
                    <a:pt x="517" y="1080"/>
                    <a:pt x="518" y="1080"/>
                  </a:cubicBezTo>
                  <a:cubicBezTo>
                    <a:pt x="518" y="1079"/>
                    <a:pt x="519" y="1079"/>
                    <a:pt x="520" y="1079"/>
                  </a:cubicBezTo>
                  <a:cubicBezTo>
                    <a:pt x="520" y="1079"/>
                    <a:pt x="521" y="1080"/>
                    <a:pt x="522" y="1080"/>
                  </a:cubicBezTo>
                  <a:cubicBezTo>
                    <a:pt x="522" y="1080"/>
                    <a:pt x="523" y="1080"/>
                    <a:pt x="524" y="1079"/>
                  </a:cubicBezTo>
                  <a:cubicBezTo>
                    <a:pt x="525" y="1078"/>
                    <a:pt x="525" y="1075"/>
                    <a:pt x="527" y="1076"/>
                  </a:cubicBezTo>
                  <a:cubicBezTo>
                    <a:pt x="528" y="1076"/>
                    <a:pt x="528" y="1079"/>
                    <a:pt x="529" y="1078"/>
                  </a:cubicBezTo>
                  <a:cubicBezTo>
                    <a:pt x="529" y="1078"/>
                    <a:pt x="529" y="1077"/>
                    <a:pt x="530" y="1076"/>
                  </a:cubicBezTo>
                  <a:cubicBezTo>
                    <a:pt x="531" y="1075"/>
                    <a:pt x="531" y="1078"/>
                    <a:pt x="532" y="1077"/>
                  </a:cubicBezTo>
                  <a:cubicBezTo>
                    <a:pt x="532" y="1077"/>
                    <a:pt x="532" y="1076"/>
                    <a:pt x="532" y="1076"/>
                  </a:cubicBezTo>
                  <a:cubicBezTo>
                    <a:pt x="533" y="1075"/>
                    <a:pt x="533" y="1078"/>
                    <a:pt x="535" y="1078"/>
                  </a:cubicBezTo>
                  <a:cubicBezTo>
                    <a:pt x="537" y="1078"/>
                    <a:pt x="535" y="1075"/>
                    <a:pt x="535" y="1074"/>
                  </a:cubicBezTo>
                  <a:cubicBezTo>
                    <a:pt x="535" y="1073"/>
                    <a:pt x="535" y="1072"/>
                    <a:pt x="536" y="1072"/>
                  </a:cubicBezTo>
                  <a:cubicBezTo>
                    <a:pt x="536" y="1071"/>
                    <a:pt x="536" y="1073"/>
                    <a:pt x="537" y="1074"/>
                  </a:cubicBezTo>
                  <a:cubicBezTo>
                    <a:pt x="537" y="1075"/>
                    <a:pt x="539" y="1076"/>
                    <a:pt x="540" y="1075"/>
                  </a:cubicBezTo>
                  <a:cubicBezTo>
                    <a:pt x="542" y="1074"/>
                    <a:pt x="538" y="1073"/>
                    <a:pt x="539" y="1072"/>
                  </a:cubicBezTo>
                  <a:cubicBezTo>
                    <a:pt x="540" y="1071"/>
                    <a:pt x="542" y="1073"/>
                    <a:pt x="543" y="1073"/>
                  </a:cubicBezTo>
                  <a:cubicBezTo>
                    <a:pt x="543" y="1074"/>
                    <a:pt x="545" y="1074"/>
                    <a:pt x="545" y="1073"/>
                  </a:cubicBezTo>
                  <a:cubicBezTo>
                    <a:pt x="546" y="1073"/>
                    <a:pt x="546" y="1072"/>
                    <a:pt x="547" y="1072"/>
                  </a:cubicBezTo>
                  <a:cubicBezTo>
                    <a:pt x="548" y="1071"/>
                    <a:pt x="548" y="1073"/>
                    <a:pt x="549" y="1074"/>
                  </a:cubicBezTo>
                  <a:cubicBezTo>
                    <a:pt x="550" y="1075"/>
                    <a:pt x="551" y="1075"/>
                    <a:pt x="552" y="1075"/>
                  </a:cubicBezTo>
                  <a:cubicBezTo>
                    <a:pt x="553" y="1075"/>
                    <a:pt x="554" y="1075"/>
                    <a:pt x="555" y="1075"/>
                  </a:cubicBezTo>
                  <a:cubicBezTo>
                    <a:pt x="556" y="1075"/>
                    <a:pt x="558" y="1075"/>
                    <a:pt x="560" y="1075"/>
                  </a:cubicBezTo>
                  <a:cubicBezTo>
                    <a:pt x="561" y="1075"/>
                    <a:pt x="561" y="1074"/>
                    <a:pt x="562" y="1074"/>
                  </a:cubicBezTo>
                  <a:cubicBezTo>
                    <a:pt x="563" y="1074"/>
                    <a:pt x="563" y="1074"/>
                    <a:pt x="564" y="1073"/>
                  </a:cubicBezTo>
                  <a:cubicBezTo>
                    <a:pt x="565" y="1072"/>
                    <a:pt x="565" y="1070"/>
                    <a:pt x="564" y="1069"/>
                  </a:cubicBezTo>
                  <a:cubicBezTo>
                    <a:pt x="564" y="1068"/>
                    <a:pt x="563" y="1067"/>
                    <a:pt x="564" y="1067"/>
                  </a:cubicBezTo>
                  <a:cubicBezTo>
                    <a:pt x="565" y="1067"/>
                    <a:pt x="565" y="1068"/>
                    <a:pt x="565" y="1068"/>
                  </a:cubicBezTo>
                  <a:cubicBezTo>
                    <a:pt x="566" y="1069"/>
                    <a:pt x="566" y="1069"/>
                    <a:pt x="566" y="1070"/>
                  </a:cubicBezTo>
                  <a:cubicBezTo>
                    <a:pt x="567" y="1070"/>
                    <a:pt x="568" y="1070"/>
                    <a:pt x="568" y="1071"/>
                  </a:cubicBezTo>
                  <a:cubicBezTo>
                    <a:pt x="570" y="1072"/>
                    <a:pt x="569" y="1073"/>
                    <a:pt x="570" y="1074"/>
                  </a:cubicBezTo>
                  <a:cubicBezTo>
                    <a:pt x="571" y="1076"/>
                    <a:pt x="572" y="1073"/>
                    <a:pt x="573" y="1072"/>
                  </a:cubicBezTo>
                  <a:cubicBezTo>
                    <a:pt x="576" y="1071"/>
                    <a:pt x="577" y="1077"/>
                    <a:pt x="577" y="1079"/>
                  </a:cubicBezTo>
                  <a:cubicBezTo>
                    <a:pt x="578" y="1080"/>
                    <a:pt x="578" y="1082"/>
                    <a:pt x="579" y="1083"/>
                  </a:cubicBezTo>
                  <a:cubicBezTo>
                    <a:pt x="580" y="1084"/>
                    <a:pt x="582" y="1085"/>
                    <a:pt x="583" y="1086"/>
                  </a:cubicBezTo>
                  <a:cubicBezTo>
                    <a:pt x="585" y="1086"/>
                    <a:pt x="586" y="1087"/>
                    <a:pt x="587" y="1087"/>
                  </a:cubicBezTo>
                  <a:cubicBezTo>
                    <a:pt x="589" y="1087"/>
                    <a:pt x="590" y="1086"/>
                    <a:pt x="591" y="1085"/>
                  </a:cubicBezTo>
                  <a:cubicBezTo>
                    <a:pt x="592" y="1084"/>
                    <a:pt x="594" y="1082"/>
                    <a:pt x="594" y="1084"/>
                  </a:cubicBezTo>
                  <a:cubicBezTo>
                    <a:pt x="594" y="1085"/>
                    <a:pt x="593" y="1085"/>
                    <a:pt x="593" y="1086"/>
                  </a:cubicBezTo>
                  <a:cubicBezTo>
                    <a:pt x="592" y="1087"/>
                    <a:pt x="593" y="1086"/>
                    <a:pt x="594" y="1087"/>
                  </a:cubicBezTo>
                  <a:cubicBezTo>
                    <a:pt x="596" y="1089"/>
                    <a:pt x="588" y="1090"/>
                    <a:pt x="592" y="1093"/>
                  </a:cubicBezTo>
                  <a:cubicBezTo>
                    <a:pt x="592" y="1093"/>
                    <a:pt x="593" y="1093"/>
                    <a:pt x="593" y="1094"/>
                  </a:cubicBezTo>
                  <a:cubicBezTo>
                    <a:pt x="593" y="1095"/>
                    <a:pt x="593" y="1096"/>
                    <a:pt x="594" y="1096"/>
                  </a:cubicBezTo>
                  <a:cubicBezTo>
                    <a:pt x="594" y="1097"/>
                    <a:pt x="595" y="1097"/>
                    <a:pt x="595" y="1097"/>
                  </a:cubicBezTo>
                  <a:cubicBezTo>
                    <a:pt x="596" y="1098"/>
                    <a:pt x="596" y="1099"/>
                    <a:pt x="597" y="1099"/>
                  </a:cubicBezTo>
                  <a:cubicBezTo>
                    <a:pt x="597" y="1100"/>
                    <a:pt x="598" y="1101"/>
                    <a:pt x="599" y="1102"/>
                  </a:cubicBezTo>
                  <a:cubicBezTo>
                    <a:pt x="599" y="1103"/>
                    <a:pt x="599" y="1104"/>
                    <a:pt x="599" y="1105"/>
                  </a:cubicBezTo>
                  <a:cubicBezTo>
                    <a:pt x="599" y="1106"/>
                    <a:pt x="598" y="1107"/>
                    <a:pt x="598" y="1108"/>
                  </a:cubicBezTo>
                  <a:cubicBezTo>
                    <a:pt x="597" y="1110"/>
                    <a:pt x="598" y="1111"/>
                    <a:pt x="598" y="1113"/>
                  </a:cubicBezTo>
                  <a:cubicBezTo>
                    <a:pt x="598" y="1114"/>
                    <a:pt x="597" y="1116"/>
                    <a:pt x="597" y="1118"/>
                  </a:cubicBezTo>
                  <a:cubicBezTo>
                    <a:pt x="596" y="1119"/>
                    <a:pt x="597" y="1121"/>
                    <a:pt x="597" y="1123"/>
                  </a:cubicBezTo>
                  <a:cubicBezTo>
                    <a:pt x="597" y="1125"/>
                    <a:pt x="597" y="1129"/>
                    <a:pt x="596" y="1131"/>
                  </a:cubicBezTo>
                  <a:cubicBezTo>
                    <a:pt x="595" y="1132"/>
                    <a:pt x="594" y="1133"/>
                    <a:pt x="593" y="1135"/>
                  </a:cubicBezTo>
                  <a:cubicBezTo>
                    <a:pt x="592" y="1138"/>
                    <a:pt x="592" y="1141"/>
                    <a:pt x="590" y="1143"/>
                  </a:cubicBezTo>
                  <a:cubicBezTo>
                    <a:pt x="588" y="1144"/>
                    <a:pt x="588" y="1145"/>
                    <a:pt x="587" y="1146"/>
                  </a:cubicBezTo>
                  <a:cubicBezTo>
                    <a:pt x="586" y="1149"/>
                    <a:pt x="588" y="1148"/>
                    <a:pt x="590" y="1148"/>
                  </a:cubicBezTo>
                  <a:cubicBezTo>
                    <a:pt x="591" y="1149"/>
                    <a:pt x="591" y="1149"/>
                    <a:pt x="592" y="1150"/>
                  </a:cubicBezTo>
                  <a:cubicBezTo>
                    <a:pt x="592" y="1150"/>
                    <a:pt x="593" y="1150"/>
                    <a:pt x="594" y="1150"/>
                  </a:cubicBezTo>
                  <a:cubicBezTo>
                    <a:pt x="594" y="1150"/>
                    <a:pt x="595" y="1149"/>
                    <a:pt x="595" y="1150"/>
                  </a:cubicBezTo>
                  <a:cubicBezTo>
                    <a:pt x="596" y="1151"/>
                    <a:pt x="595" y="1151"/>
                    <a:pt x="595" y="1151"/>
                  </a:cubicBezTo>
                  <a:cubicBezTo>
                    <a:pt x="594" y="1151"/>
                    <a:pt x="593" y="1152"/>
                    <a:pt x="592" y="1152"/>
                  </a:cubicBezTo>
                  <a:cubicBezTo>
                    <a:pt x="592" y="1151"/>
                    <a:pt x="591" y="1151"/>
                    <a:pt x="591" y="1152"/>
                  </a:cubicBezTo>
                  <a:cubicBezTo>
                    <a:pt x="590" y="1154"/>
                    <a:pt x="592" y="1155"/>
                    <a:pt x="592" y="1156"/>
                  </a:cubicBezTo>
                  <a:cubicBezTo>
                    <a:pt x="592" y="1157"/>
                    <a:pt x="592" y="1158"/>
                    <a:pt x="592" y="1159"/>
                  </a:cubicBezTo>
                  <a:cubicBezTo>
                    <a:pt x="592" y="1159"/>
                    <a:pt x="592" y="1160"/>
                    <a:pt x="591" y="1160"/>
                  </a:cubicBezTo>
                  <a:cubicBezTo>
                    <a:pt x="590" y="1160"/>
                    <a:pt x="589" y="1160"/>
                    <a:pt x="589" y="1160"/>
                  </a:cubicBezTo>
                  <a:cubicBezTo>
                    <a:pt x="588" y="1160"/>
                    <a:pt x="588" y="1161"/>
                    <a:pt x="587" y="1161"/>
                  </a:cubicBezTo>
                  <a:cubicBezTo>
                    <a:pt x="585" y="1162"/>
                    <a:pt x="587" y="1162"/>
                    <a:pt x="588" y="1163"/>
                  </a:cubicBezTo>
                  <a:cubicBezTo>
                    <a:pt x="589" y="1164"/>
                    <a:pt x="589" y="1166"/>
                    <a:pt x="591" y="1167"/>
                  </a:cubicBezTo>
                  <a:cubicBezTo>
                    <a:pt x="591" y="1167"/>
                    <a:pt x="592" y="1167"/>
                    <a:pt x="593" y="1167"/>
                  </a:cubicBezTo>
                  <a:cubicBezTo>
                    <a:pt x="593" y="1168"/>
                    <a:pt x="594" y="1168"/>
                    <a:pt x="594" y="1169"/>
                  </a:cubicBezTo>
                  <a:cubicBezTo>
                    <a:pt x="595" y="1169"/>
                    <a:pt x="598" y="1169"/>
                    <a:pt x="597" y="1171"/>
                  </a:cubicBezTo>
                  <a:cubicBezTo>
                    <a:pt x="597" y="1171"/>
                    <a:pt x="596" y="1171"/>
                    <a:pt x="595" y="1171"/>
                  </a:cubicBezTo>
                  <a:cubicBezTo>
                    <a:pt x="595" y="1170"/>
                    <a:pt x="594" y="1170"/>
                    <a:pt x="593" y="1170"/>
                  </a:cubicBezTo>
                  <a:cubicBezTo>
                    <a:pt x="592" y="1170"/>
                    <a:pt x="590" y="1170"/>
                    <a:pt x="589" y="1169"/>
                  </a:cubicBezTo>
                  <a:cubicBezTo>
                    <a:pt x="588" y="1169"/>
                    <a:pt x="588" y="1169"/>
                    <a:pt x="587" y="1168"/>
                  </a:cubicBezTo>
                  <a:cubicBezTo>
                    <a:pt x="587" y="1168"/>
                    <a:pt x="586" y="1167"/>
                    <a:pt x="586" y="1167"/>
                  </a:cubicBezTo>
                  <a:cubicBezTo>
                    <a:pt x="585" y="1166"/>
                    <a:pt x="586" y="1171"/>
                    <a:pt x="586" y="1172"/>
                  </a:cubicBezTo>
                  <a:cubicBezTo>
                    <a:pt x="586" y="1173"/>
                    <a:pt x="586" y="1174"/>
                    <a:pt x="586" y="1175"/>
                  </a:cubicBezTo>
                  <a:cubicBezTo>
                    <a:pt x="586" y="1175"/>
                    <a:pt x="586" y="1176"/>
                    <a:pt x="586" y="1177"/>
                  </a:cubicBezTo>
                  <a:cubicBezTo>
                    <a:pt x="586" y="1178"/>
                    <a:pt x="585" y="1178"/>
                    <a:pt x="585" y="1179"/>
                  </a:cubicBezTo>
                  <a:cubicBezTo>
                    <a:pt x="585" y="1180"/>
                    <a:pt x="584" y="1182"/>
                    <a:pt x="584" y="1183"/>
                  </a:cubicBezTo>
                  <a:cubicBezTo>
                    <a:pt x="583" y="1184"/>
                    <a:pt x="583" y="1186"/>
                    <a:pt x="582" y="1187"/>
                  </a:cubicBezTo>
                  <a:cubicBezTo>
                    <a:pt x="581" y="1189"/>
                    <a:pt x="580" y="1190"/>
                    <a:pt x="579" y="1190"/>
                  </a:cubicBezTo>
                  <a:cubicBezTo>
                    <a:pt x="578" y="1190"/>
                    <a:pt x="575" y="1190"/>
                    <a:pt x="575" y="1189"/>
                  </a:cubicBezTo>
                  <a:cubicBezTo>
                    <a:pt x="574" y="1188"/>
                    <a:pt x="574" y="1185"/>
                    <a:pt x="573" y="1185"/>
                  </a:cubicBezTo>
                  <a:cubicBezTo>
                    <a:pt x="572" y="1185"/>
                    <a:pt x="574" y="1189"/>
                    <a:pt x="574" y="1189"/>
                  </a:cubicBezTo>
                  <a:cubicBezTo>
                    <a:pt x="575" y="1191"/>
                    <a:pt x="574" y="1192"/>
                    <a:pt x="575" y="1193"/>
                  </a:cubicBezTo>
                  <a:cubicBezTo>
                    <a:pt x="575" y="1194"/>
                    <a:pt x="576" y="1194"/>
                    <a:pt x="576" y="1195"/>
                  </a:cubicBezTo>
                  <a:cubicBezTo>
                    <a:pt x="576" y="1196"/>
                    <a:pt x="577" y="1196"/>
                    <a:pt x="577" y="1197"/>
                  </a:cubicBezTo>
                  <a:cubicBezTo>
                    <a:pt x="577" y="1199"/>
                    <a:pt x="578" y="1199"/>
                    <a:pt x="580" y="1200"/>
                  </a:cubicBezTo>
                  <a:cubicBezTo>
                    <a:pt x="581" y="1201"/>
                    <a:pt x="581" y="1203"/>
                    <a:pt x="582" y="1204"/>
                  </a:cubicBezTo>
                  <a:cubicBezTo>
                    <a:pt x="583" y="1205"/>
                    <a:pt x="584" y="1204"/>
                    <a:pt x="584" y="1203"/>
                  </a:cubicBezTo>
                  <a:cubicBezTo>
                    <a:pt x="585" y="1202"/>
                    <a:pt x="586" y="1201"/>
                    <a:pt x="586" y="1202"/>
                  </a:cubicBezTo>
                  <a:cubicBezTo>
                    <a:pt x="586" y="1203"/>
                    <a:pt x="586" y="1204"/>
                    <a:pt x="585" y="1205"/>
                  </a:cubicBezTo>
                  <a:cubicBezTo>
                    <a:pt x="585" y="1206"/>
                    <a:pt x="584" y="1206"/>
                    <a:pt x="584" y="1207"/>
                  </a:cubicBezTo>
                  <a:cubicBezTo>
                    <a:pt x="584" y="1208"/>
                    <a:pt x="584" y="1209"/>
                    <a:pt x="584" y="1209"/>
                  </a:cubicBezTo>
                  <a:cubicBezTo>
                    <a:pt x="584" y="1211"/>
                    <a:pt x="584" y="1213"/>
                    <a:pt x="585" y="1214"/>
                  </a:cubicBezTo>
                  <a:cubicBezTo>
                    <a:pt x="586" y="1215"/>
                    <a:pt x="587" y="1214"/>
                    <a:pt x="589" y="1215"/>
                  </a:cubicBezTo>
                  <a:cubicBezTo>
                    <a:pt x="590" y="1215"/>
                    <a:pt x="591" y="1218"/>
                    <a:pt x="591" y="1219"/>
                  </a:cubicBezTo>
                  <a:cubicBezTo>
                    <a:pt x="591" y="1221"/>
                    <a:pt x="591" y="1222"/>
                    <a:pt x="592" y="1224"/>
                  </a:cubicBezTo>
                  <a:cubicBezTo>
                    <a:pt x="592" y="1225"/>
                    <a:pt x="593" y="1226"/>
                    <a:pt x="594" y="1227"/>
                  </a:cubicBezTo>
                  <a:cubicBezTo>
                    <a:pt x="595" y="1227"/>
                    <a:pt x="595" y="1227"/>
                    <a:pt x="596" y="1228"/>
                  </a:cubicBezTo>
                  <a:cubicBezTo>
                    <a:pt x="597" y="1228"/>
                    <a:pt x="596" y="1229"/>
                    <a:pt x="597" y="1230"/>
                  </a:cubicBezTo>
                  <a:cubicBezTo>
                    <a:pt x="597" y="1230"/>
                    <a:pt x="597" y="1231"/>
                    <a:pt x="598" y="1231"/>
                  </a:cubicBezTo>
                  <a:cubicBezTo>
                    <a:pt x="599" y="1231"/>
                    <a:pt x="600" y="1231"/>
                    <a:pt x="600" y="1231"/>
                  </a:cubicBezTo>
                  <a:cubicBezTo>
                    <a:pt x="601" y="1231"/>
                    <a:pt x="600" y="1232"/>
                    <a:pt x="600" y="1233"/>
                  </a:cubicBezTo>
                  <a:cubicBezTo>
                    <a:pt x="601" y="1233"/>
                    <a:pt x="601" y="1234"/>
                    <a:pt x="601" y="1234"/>
                  </a:cubicBezTo>
                  <a:cubicBezTo>
                    <a:pt x="603" y="1235"/>
                    <a:pt x="604" y="1236"/>
                    <a:pt x="605" y="1237"/>
                  </a:cubicBezTo>
                  <a:cubicBezTo>
                    <a:pt x="605" y="1238"/>
                    <a:pt x="605" y="1239"/>
                    <a:pt x="606" y="1239"/>
                  </a:cubicBezTo>
                  <a:cubicBezTo>
                    <a:pt x="607" y="1240"/>
                    <a:pt x="608" y="1241"/>
                    <a:pt x="609" y="1243"/>
                  </a:cubicBezTo>
                  <a:cubicBezTo>
                    <a:pt x="610" y="1244"/>
                    <a:pt x="611" y="1245"/>
                    <a:pt x="613" y="1246"/>
                  </a:cubicBezTo>
                  <a:cubicBezTo>
                    <a:pt x="614" y="1247"/>
                    <a:pt x="615" y="1248"/>
                    <a:pt x="616" y="1249"/>
                  </a:cubicBezTo>
                  <a:cubicBezTo>
                    <a:pt x="617" y="1251"/>
                    <a:pt x="619" y="1253"/>
                    <a:pt x="621" y="1254"/>
                  </a:cubicBezTo>
                  <a:cubicBezTo>
                    <a:pt x="623" y="1256"/>
                    <a:pt x="625" y="1258"/>
                    <a:pt x="626" y="1259"/>
                  </a:cubicBezTo>
                  <a:cubicBezTo>
                    <a:pt x="628" y="1261"/>
                    <a:pt x="630" y="1263"/>
                    <a:pt x="632" y="1265"/>
                  </a:cubicBezTo>
                  <a:cubicBezTo>
                    <a:pt x="634" y="1268"/>
                    <a:pt x="637" y="1269"/>
                    <a:pt x="639" y="1272"/>
                  </a:cubicBezTo>
                  <a:cubicBezTo>
                    <a:pt x="641" y="1274"/>
                    <a:pt x="643" y="1277"/>
                    <a:pt x="644" y="1280"/>
                  </a:cubicBezTo>
                  <a:cubicBezTo>
                    <a:pt x="644" y="1282"/>
                    <a:pt x="645" y="1283"/>
                    <a:pt x="646" y="1285"/>
                  </a:cubicBezTo>
                  <a:cubicBezTo>
                    <a:pt x="647" y="1286"/>
                    <a:pt x="648" y="1287"/>
                    <a:pt x="648" y="1289"/>
                  </a:cubicBezTo>
                  <a:cubicBezTo>
                    <a:pt x="649" y="1292"/>
                    <a:pt x="649" y="1294"/>
                    <a:pt x="649" y="1297"/>
                  </a:cubicBezTo>
                  <a:cubicBezTo>
                    <a:pt x="649" y="1298"/>
                    <a:pt x="649" y="1299"/>
                    <a:pt x="650" y="1300"/>
                  </a:cubicBezTo>
                  <a:cubicBezTo>
                    <a:pt x="651" y="1302"/>
                    <a:pt x="653" y="1304"/>
                    <a:pt x="651" y="1306"/>
                  </a:cubicBezTo>
                  <a:cubicBezTo>
                    <a:pt x="651" y="1306"/>
                    <a:pt x="650" y="1306"/>
                    <a:pt x="650" y="1307"/>
                  </a:cubicBezTo>
                  <a:cubicBezTo>
                    <a:pt x="651" y="1308"/>
                    <a:pt x="651" y="1309"/>
                    <a:pt x="652" y="1309"/>
                  </a:cubicBezTo>
                  <a:cubicBezTo>
                    <a:pt x="654" y="1312"/>
                    <a:pt x="654" y="1315"/>
                    <a:pt x="656" y="1318"/>
                  </a:cubicBezTo>
                  <a:cubicBezTo>
                    <a:pt x="658" y="1321"/>
                    <a:pt x="661" y="1323"/>
                    <a:pt x="662" y="1327"/>
                  </a:cubicBezTo>
                  <a:cubicBezTo>
                    <a:pt x="663" y="1329"/>
                    <a:pt x="663" y="1331"/>
                    <a:pt x="664" y="1333"/>
                  </a:cubicBezTo>
                  <a:cubicBezTo>
                    <a:pt x="665" y="1334"/>
                    <a:pt x="666" y="1336"/>
                    <a:pt x="666" y="1337"/>
                  </a:cubicBezTo>
                  <a:cubicBezTo>
                    <a:pt x="667" y="1339"/>
                    <a:pt x="668" y="1342"/>
                    <a:pt x="669" y="1344"/>
                  </a:cubicBezTo>
                  <a:cubicBezTo>
                    <a:pt x="669" y="1345"/>
                    <a:pt x="670" y="1347"/>
                    <a:pt x="671" y="1348"/>
                  </a:cubicBezTo>
                  <a:cubicBezTo>
                    <a:pt x="672" y="1349"/>
                    <a:pt x="673" y="1350"/>
                    <a:pt x="673" y="1351"/>
                  </a:cubicBezTo>
                  <a:cubicBezTo>
                    <a:pt x="673" y="1353"/>
                    <a:pt x="674" y="1355"/>
                    <a:pt x="674" y="1356"/>
                  </a:cubicBezTo>
                  <a:cubicBezTo>
                    <a:pt x="674" y="1359"/>
                    <a:pt x="674" y="1364"/>
                    <a:pt x="672" y="1366"/>
                  </a:cubicBezTo>
                  <a:cubicBezTo>
                    <a:pt x="670" y="1367"/>
                    <a:pt x="666" y="1370"/>
                    <a:pt x="666" y="1373"/>
                  </a:cubicBezTo>
                  <a:cubicBezTo>
                    <a:pt x="666" y="1374"/>
                    <a:pt x="668" y="1376"/>
                    <a:pt x="669" y="1377"/>
                  </a:cubicBezTo>
                  <a:cubicBezTo>
                    <a:pt x="669" y="1378"/>
                    <a:pt x="670" y="1379"/>
                    <a:pt x="671" y="1381"/>
                  </a:cubicBezTo>
                  <a:cubicBezTo>
                    <a:pt x="671" y="1382"/>
                    <a:pt x="672" y="1384"/>
                    <a:pt x="672" y="1386"/>
                  </a:cubicBezTo>
                  <a:cubicBezTo>
                    <a:pt x="672" y="1387"/>
                    <a:pt x="673" y="1389"/>
                    <a:pt x="674" y="1390"/>
                  </a:cubicBezTo>
                  <a:cubicBezTo>
                    <a:pt x="675" y="1392"/>
                    <a:pt x="676" y="1394"/>
                    <a:pt x="676" y="1396"/>
                  </a:cubicBezTo>
                  <a:cubicBezTo>
                    <a:pt x="677" y="1398"/>
                    <a:pt x="677" y="1399"/>
                    <a:pt x="678" y="1401"/>
                  </a:cubicBezTo>
                  <a:cubicBezTo>
                    <a:pt x="679" y="1402"/>
                    <a:pt x="680" y="1403"/>
                    <a:pt x="681" y="1405"/>
                  </a:cubicBezTo>
                  <a:cubicBezTo>
                    <a:pt x="681" y="1407"/>
                    <a:pt x="682" y="1408"/>
                    <a:pt x="683" y="1410"/>
                  </a:cubicBezTo>
                  <a:cubicBezTo>
                    <a:pt x="683" y="1413"/>
                    <a:pt x="684" y="1415"/>
                    <a:pt x="684" y="1418"/>
                  </a:cubicBezTo>
                  <a:cubicBezTo>
                    <a:pt x="685" y="1422"/>
                    <a:pt x="685" y="1427"/>
                    <a:pt x="684" y="1432"/>
                  </a:cubicBezTo>
                  <a:cubicBezTo>
                    <a:pt x="683" y="1434"/>
                    <a:pt x="682" y="1435"/>
                    <a:pt x="681" y="1437"/>
                  </a:cubicBezTo>
                  <a:cubicBezTo>
                    <a:pt x="680" y="1438"/>
                    <a:pt x="679" y="1439"/>
                    <a:pt x="678" y="1441"/>
                  </a:cubicBezTo>
                  <a:cubicBezTo>
                    <a:pt x="678" y="1442"/>
                    <a:pt x="677" y="1443"/>
                    <a:pt x="677" y="1445"/>
                  </a:cubicBezTo>
                  <a:cubicBezTo>
                    <a:pt x="676" y="1446"/>
                    <a:pt x="675" y="1447"/>
                    <a:pt x="674" y="1448"/>
                  </a:cubicBezTo>
                  <a:cubicBezTo>
                    <a:pt x="673" y="1448"/>
                    <a:pt x="672" y="1449"/>
                    <a:pt x="671" y="1449"/>
                  </a:cubicBezTo>
                  <a:cubicBezTo>
                    <a:pt x="670" y="1450"/>
                    <a:pt x="670" y="1450"/>
                    <a:pt x="669" y="1451"/>
                  </a:cubicBezTo>
                  <a:cubicBezTo>
                    <a:pt x="668" y="1452"/>
                    <a:pt x="667" y="1452"/>
                    <a:pt x="667" y="1452"/>
                  </a:cubicBezTo>
                  <a:cubicBezTo>
                    <a:pt x="665" y="1454"/>
                    <a:pt x="664" y="1455"/>
                    <a:pt x="663" y="1457"/>
                  </a:cubicBezTo>
                  <a:cubicBezTo>
                    <a:pt x="661" y="1460"/>
                    <a:pt x="659" y="1463"/>
                    <a:pt x="657" y="1466"/>
                  </a:cubicBezTo>
                  <a:cubicBezTo>
                    <a:pt x="656" y="1469"/>
                    <a:pt x="655" y="1473"/>
                    <a:pt x="654" y="1477"/>
                  </a:cubicBezTo>
                  <a:cubicBezTo>
                    <a:pt x="654" y="1480"/>
                    <a:pt x="653" y="1482"/>
                    <a:pt x="652" y="1485"/>
                  </a:cubicBezTo>
                  <a:cubicBezTo>
                    <a:pt x="651" y="1487"/>
                    <a:pt x="650" y="1490"/>
                    <a:pt x="650" y="1493"/>
                  </a:cubicBezTo>
                  <a:cubicBezTo>
                    <a:pt x="650" y="1495"/>
                    <a:pt x="649" y="1496"/>
                    <a:pt x="649" y="1498"/>
                  </a:cubicBezTo>
                  <a:cubicBezTo>
                    <a:pt x="648" y="1499"/>
                    <a:pt x="648" y="1501"/>
                    <a:pt x="647" y="1503"/>
                  </a:cubicBezTo>
                  <a:cubicBezTo>
                    <a:pt x="647" y="1506"/>
                    <a:pt x="647" y="1510"/>
                    <a:pt x="646" y="1513"/>
                  </a:cubicBezTo>
                  <a:cubicBezTo>
                    <a:pt x="644" y="1515"/>
                    <a:pt x="642" y="1518"/>
                    <a:pt x="640" y="1520"/>
                  </a:cubicBezTo>
                  <a:cubicBezTo>
                    <a:pt x="638" y="1521"/>
                    <a:pt x="638" y="1522"/>
                    <a:pt x="639" y="1523"/>
                  </a:cubicBezTo>
                  <a:cubicBezTo>
                    <a:pt x="640" y="1524"/>
                    <a:pt x="640" y="1525"/>
                    <a:pt x="640" y="1526"/>
                  </a:cubicBezTo>
                  <a:cubicBezTo>
                    <a:pt x="640" y="1527"/>
                    <a:pt x="640" y="1529"/>
                    <a:pt x="640" y="1530"/>
                  </a:cubicBezTo>
                  <a:cubicBezTo>
                    <a:pt x="640" y="1532"/>
                    <a:pt x="640" y="1533"/>
                    <a:pt x="640" y="1535"/>
                  </a:cubicBezTo>
                  <a:cubicBezTo>
                    <a:pt x="639" y="1538"/>
                    <a:pt x="639" y="1542"/>
                    <a:pt x="639" y="1545"/>
                  </a:cubicBezTo>
                  <a:cubicBezTo>
                    <a:pt x="639" y="1547"/>
                    <a:pt x="639" y="1548"/>
                    <a:pt x="639" y="1550"/>
                  </a:cubicBezTo>
                  <a:cubicBezTo>
                    <a:pt x="639" y="1551"/>
                    <a:pt x="638" y="1552"/>
                    <a:pt x="638" y="1552"/>
                  </a:cubicBezTo>
                  <a:cubicBezTo>
                    <a:pt x="638" y="1553"/>
                    <a:pt x="638" y="1554"/>
                    <a:pt x="638" y="1555"/>
                  </a:cubicBezTo>
                  <a:cubicBezTo>
                    <a:pt x="639" y="1558"/>
                    <a:pt x="639" y="1561"/>
                    <a:pt x="640" y="1564"/>
                  </a:cubicBezTo>
                  <a:cubicBezTo>
                    <a:pt x="640" y="1567"/>
                    <a:pt x="640" y="1571"/>
                    <a:pt x="641" y="1574"/>
                  </a:cubicBezTo>
                  <a:cubicBezTo>
                    <a:pt x="642" y="1577"/>
                    <a:pt x="643" y="1580"/>
                    <a:pt x="646" y="1582"/>
                  </a:cubicBezTo>
                  <a:cubicBezTo>
                    <a:pt x="648" y="1584"/>
                    <a:pt x="650" y="1586"/>
                    <a:pt x="652" y="1589"/>
                  </a:cubicBezTo>
                  <a:cubicBezTo>
                    <a:pt x="655" y="1594"/>
                    <a:pt x="659" y="1598"/>
                    <a:pt x="662" y="1604"/>
                  </a:cubicBezTo>
                  <a:cubicBezTo>
                    <a:pt x="662" y="1606"/>
                    <a:pt x="663" y="1609"/>
                    <a:pt x="664" y="1611"/>
                  </a:cubicBezTo>
                  <a:cubicBezTo>
                    <a:pt x="665" y="1613"/>
                    <a:pt x="666" y="1615"/>
                    <a:pt x="668" y="1617"/>
                  </a:cubicBezTo>
                  <a:cubicBezTo>
                    <a:pt x="670" y="1621"/>
                    <a:pt x="671" y="1625"/>
                    <a:pt x="673" y="1629"/>
                  </a:cubicBezTo>
                  <a:cubicBezTo>
                    <a:pt x="674" y="1631"/>
                    <a:pt x="675" y="1633"/>
                    <a:pt x="676" y="1635"/>
                  </a:cubicBezTo>
                  <a:cubicBezTo>
                    <a:pt x="677" y="1637"/>
                    <a:pt x="678" y="1638"/>
                    <a:pt x="679" y="1640"/>
                  </a:cubicBezTo>
                  <a:cubicBezTo>
                    <a:pt x="680" y="1642"/>
                    <a:pt x="682" y="1644"/>
                    <a:pt x="683" y="1646"/>
                  </a:cubicBezTo>
                  <a:cubicBezTo>
                    <a:pt x="684" y="1648"/>
                    <a:pt x="685" y="1651"/>
                    <a:pt x="686" y="1653"/>
                  </a:cubicBezTo>
                  <a:cubicBezTo>
                    <a:pt x="688" y="1658"/>
                    <a:pt x="691" y="1662"/>
                    <a:pt x="694" y="1667"/>
                  </a:cubicBezTo>
                  <a:cubicBezTo>
                    <a:pt x="696" y="1670"/>
                    <a:pt x="698" y="1673"/>
                    <a:pt x="700" y="1676"/>
                  </a:cubicBezTo>
                  <a:cubicBezTo>
                    <a:pt x="700" y="1678"/>
                    <a:pt x="700" y="1679"/>
                    <a:pt x="699" y="1680"/>
                  </a:cubicBezTo>
                  <a:cubicBezTo>
                    <a:pt x="699" y="1682"/>
                    <a:pt x="699" y="1684"/>
                    <a:pt x="699" y="1685"/>
                  </a:cubicBezTo>
                  <a:cubicBezTo>
                    <a:pt x="698" y="1691"/>
                    <a:pt x="698" y="1697"/>
                    <a:pt x="698" y="1704"/>
                  </a:cubicBezTo>
                  <a:cubicBezTo>
                    <a:pt x="698" y="1708"/>
                    <a:pt x="699" y="1712"/>
                    <a:pt x="700" y="1716"/>
                  </a:cubicBezTo>
                  <a:cubicBezTo>
                    <a:pt x="701" y="1718"/>
                    <a:pt x="701" y="1720"/>
                    <a:pt x="702" y="1722"/>
                  </a:cubicBezTo>
                  <a:cubicBezTo>
                    <a:pt x="703" y="1724"/>
                    <a:pt x="704" y="1726"/>
                    <a:pt x="705" y="1728"/>
                  </a:cubicBezTo>
                  <a:cubicBezTo>
                    <a:pt x="707" y="1731"/>
                    <a:pt x="707" y="1736"/>
                    <a:pt x="707" y="1740"/>
                  </a:cubicBezTo>
                  <a:cubicBezTo>
                    <a:pt x="707" y="1742"/>
                    <a:pt x="706" y="1744"/>
                    <a:pt x="706" y="1746"/>
                  </a:cubicBezTo>
                  <a:cubicBezTo>
                    <a:pt x="706" y="1749"/>
                    <a:pt x="707" y="1751"/>
                    <a:pt x="707" y="1754"/>
                  </a:cubicBezTo>
                  <a:cubicBezTo>
                    <a:pt x="708" y="1756"/>
                    <a:pt x="708" y="1758"/>
                    <a:pt x="709" y="1760"/>
                  </a:cubicBezTo>
                  <a:cubicBezTo>
                    <a:pt x="710" y="1762"/>
                    <a:pt x="711" y="1765"/>
                    <a:pt x="711" y="1767"/>
                  </a:cubicBezTo>
                  <a:cubicBezTo>
                    <a:pt x="713" y="1772"/>
                    <a:pt x="714" y="1776"/>
                    <a:pt x="715" y="1780"/>
                  </a:cubicBezTo>
                  <a:cubicBezTo>
                    <a:pt x="716" y="1784"/>
                    <a:pt x="718" y="1787"/>
                    <a:pt x="719" y="1791"/>
                  </a:cubicBezTo>
                  <a:cubicBezTo>
                    <a:pt x="722" y="1796"/>
                    <a:pt x="726" y="1800"/>
                    <a:pt x="730" y="1804"/>
                  </a:cubicBezTo>
                  <a:cubicBezTo>
                    <a:pt x="732" y="1807"/>
                    <a:pt x="734" y="1810"/>
                    <a:pt x="737" y="1812"/>
                  </a:cubicBezTo>
                  <a:cubicBezTo>
                    <a:pt x="739" y="1813"/>
                    <a:pt x="740" y="1813"/>
                    <a:pt x="741" y="1814"/>
                  </a:cubicBezTo>
                  <a:cubicBezTo>
                    <a:pt x="743" y="1814"/>
                    <a:pt x="743" y="1816"/>
                    <a:pt x="743" y="1817"/>
                  </a:cubicBezTo>
                  <a:cubicBezTo>
                    <a:pt x="744" y="1819"/>
                    <a:pt x="745" y="1820"/>
                    <a:pt x="746" y="1821"/>
                  </a:cubicBezTo>
                  <a:cubicBezTo>
                    <a:pt x="747" y="1823"/>
                    <a:pt x="747" y="1825"/>
                    <a:pt x="748" y="1826"/>
                  </a:cubicBezTo>
                  <a:cubicBezTo>
                    <a:pt x="749" y="1830"/>
                    <a:pt x="751" y="1832"/>
                    <a:pt x="752" y="1836"/>
                  </a:cubicBezTo>
                  <a:cubicBezTo>
                    <a:pt x="754" y="1839"/>
                    <a:pt x="755" y="1842"/>
                    <a:pt x="756" y="1845"/>
                  </a:cubicBezTo>
                  <a:cubicBezTo>
                    <a:pt x="757" y="1846"/>
                    <a:pt x="757" y="1847"/>
                    <a:pt x="758" y="1848"/>
                  </a:cubicBezTo>
                  <a:cubicBezTo>
                    <a:pt x="759" y="1851"/>
                    <a:pt x="760" y="1853"/>
                    <a:pt x="761" y="1856"/>
                  </a:cubicBezTo>
                  <a:cubicBezTo>
                    <a:pt x="762" y="1858"/>
                    <a:pt x="763" y="1860"/>
                    <a:pt x="764" y="1862"/>
                  </a:cubicBezTo>
                  <a:cubicBezTo>
                    <a:pt x="766" y="1864"/>
                    <a:pt x="766" y="1866"/>
                    <a:pt x="767" y="1869"/>
                  </a:cubicBezTo>
                  <a:cubicBezTo>
                    <a:pt x="769" y="1872"/>
                    <a:pt x="770" y="1875"/>
                    <a:pt x="772" y="1878"/>
                  </a:cubicBezTo>
                  <a:cubicBezTo>
                    <a:pt x="773" y="1880"/>
                    <a:pt x="774" y="1881"/>
                    <a:pt x="775" y="1883"/>
                  </a:cubicBezTo>
                  <a:cubicBezTo>
                    <a:pt x="775" y="1883"/>
                    <a:pt x="775" y="1884"/>
                    <a:pt x="775" y="1884"/>
                  </a:cubicBezTo>
                  <a:cubicBezTo>
                    <a:pt x="776" y="1885"/>
                    <a:pt x="776" y="1886"/>
                    <a:pt x="777" y="1887"/>
                  </a:cubicBezTo>
                  <a:cubicBezTo>
                    <a:pt x="778" y="1888"/>
                    <a:pt x="779" y="1889"/>
                    <a:pt x="779" y="1891"/>
                  </a:cubicBezTo>
                  <a:cubicBezTo>
                    <a:pt x="780" y="1894"/>
                    <a:pt x="782" y="1896"/>
                    <a:pt x="782" y="1899"/>
                  </a:cubicBezTo>
                  <a:cubicBezTo>
                    <a:pt x="783" y="1901"/>
                    <a:pt x="783" y="1903"/>
                    <a:pt x="782" y="1905"/>
                  </a:cubicBezTo>
                  <a:cubicBezTo>
                    <a:pt x="781" y="1907"/>
                    <a:pt x="780" y="1908"/>
                    <a:pt x="779" y="1911"/>
                  </a:cubicBezTo>
                  <a:cubicBezTo>
                    <a:pt x="779" y="1911"/>
                    <a:pt x="778" y="1915"/>
                    <a:pt x="777" y="1914"/>
                  </a:cubicBezTo>
                  <a:cubicBezTo>
                    <a:pt x="776" y="1914"/>
                    <a:pt x="776" y="1913"/>
                    <a:pt x="775" y="1914"/>
                  </a:cubicBezTo>
                  <a:cubicBezTo>
                    <a:pt x="774" y="1914"/>
                    <a:pt x="774" y="1914"/>
                    <a:pt x="773" y="1914"/>
                  </a:cubicBezTo>
                  <a:cubicBezTo>
                    <a:pt x="772" y="1915"/>
                    <a:pt x="772" y="1915"/>
                    <a:pt x="772" y="1916"/>
                  </a:cubicBezTo>
                  <a:cubicBezTo>
                    <a:pt x="772" y="1916"/>
                    <a:pt x="771" y="1917"/>
                    <a:pt x="772" y="1918"/>
                  </a:cubicBezTo>
                  <a:cubicBezTo>
                    <a:pt x="772" y="1919"/>
                    <a:pt x="772" y="1919"/>
                    <a:pt x="773" y="1920"/>
                  </a:cubicBezTo>
                  <a:cubicBezTo>
                    <a:pt x="774" y="1920"/>
                    <a:pt x="774" y="1920"/>
                    <a:pt x="775" y="1920"/>
                  </a:cubicBezTo>
                  <a:cubicBezTo>
                    <a:pt x="777" y="1921"/>
                    <a:pt x="776" y="1923"/>
                    <a:pt x="777" y="1924"/>
                  </a:cubicBezTo>
                  <a:cubicBezTo>
                    <a:pt x="777" y="1926"/>
                    <a:pt x="778" y="1927"/>
                    <a:pt x="779" y="1928"/>
                  </a:cubicBezTo>
                  <a:cubicBezTo>
                    <a:pt x="780" y="1930"/>
                    <a:pt x="780" y="1931"/>
                    <a:pt x="781" y="1933"/>
                  </a:cubicBezTo>
                  <a:cubicBezTo>
                    <a:pt x="783" y="1934"/>
                    <a:pt x="783" y="1935"/>
                    <a:pt x="784" y="1937"/>
                  </a:cubicBezTo>
                  <a:cubicBezTo>
                    <a:pt x="785" y="1938"/>
                    <a:pt x="785" y="1939"/>
                    <a:pt x="784" y="1940"/>
                  </a:cubicBezTo>
                  <a:cubicBezTo>
                    <a:pt x="784" y="1940"/>
                    <a:pt x="784" y="1940"/>
                    <a:pt x="784" y="1941"/>
                  </a:cubicBezTo>
                  <a:cubicBezTo>
                    <a:pt x="783" y="1942"/>
                    <a:pt x="783" y="1944"/>
                    <a:pt x="783" y="1946"/>
                  </a:cubicBezTo>
                  <a:cubicBezTo>
                    <a:pt x="783" y="1947"/>
                    <a:pt x="784" y="1949"/>
                    <a:pt x="784" y="1950"/>
                  </a:cubicBezTo>
                  <a:cubicBezTo>
                    <a:pt x="784" y="1951"/>
                    <a:pt x="785" y="1952"/>
                    <a:pt x="785" y="1952"/>
                  </a:cubicBezTo>
                  <a:cubicBezTo>
                    <a:pt x="786" y="1953"/>
                    <a:pt x="786" y="1951"/>
                    <a:pt x="786" y="1951"/>
                  </a:cubicBezTo>
                  <a:cubicBezTo>
                    <a:pt x="786" y="1949"/>
                    <a:pt x="785" y="1947"/>
                    <a:pt x="787" y="1946"/>
                  </a:cubicBezTo>
                  <a:cubicBezTo>
                    <a:pt x="788" y="1946"/>
                    <a:pt x="789" y="1946"/>
                    <a:pt x="789" y="1946"/>
                  </a:cubicBezTo>
                  <a:cubicBezTo>
                    <a:pt x="790" y="1946"/>
                    <a:pt x="791" y="1946"/>
                    <a:pt x="792" y="1946"/>
                  </a:cubicBezTo>
                  <a:cubicBezTo>
                    <a:pt x="793" y="1946"/>
                    <a:pt x="794" y="1947"/>
                    <a:pt x="794" y="1949"/>
                  </a:cubicBezTo>
                  <a:cubicBezTo>
                    <a:pt x="794" y="1950"/>
                    <a:pt x="792" y="1952"/>
                    <a:pt x="794" y="1953"/>
                  </a:cubicBezTo>
                  <a:cubicBezTo>
                    <a:pt x="795" y="1954"/>
                    <a:pt x="797" y="1953"/>
                    <a:pt x="798" y="1953"/>
                  </a:cubicBezTo>
                  <a:cubicBezTo>
                    <a:pt x="800" y="1953"/>
                    <a:pt x="800" y="1954"/>
                    <a:pt x="801" y="1955"/>
                  </a:cubicBezTo>
                  <a:cubicBezTo>
                    <a:pt x="802" y="1956"/>
                    <a:pt x="803" y="1957"/>
                    <a:pt x="804" y="1957"/>
                  </a:cubicBezTo>
                  <a:cubicBezTo>
                    <a:pt x="804" y="1958"/>
                    <a:pt x="805" y="1958"/>
                    <a:pt x="805" y="1959"/>
                  </a:cubicBezTo>
                  <a:cubicBezTo>
                    <a:pt x="806" y="1960"/>
                    <a:pt x="808" y="1959"/>
                    <a:pt x="809" y="1960"/>
                  </a:cubicBezTo>
                  <a:cubicBezTo>
                    <a:pt x="811" y="1961"/>
                    <a:pt x="812" y="1961"/>
                    <a:pt x="814" y="1961"/>
                  </a:cubicBezTo>
                  <a:cubicBezTo>
                    <a:pt x="814" y="1962"/>
                    <a:pt x="815" y="1962"/>
                    <a:pt x="816" y="1963"/>
                  </a:cubicBezTo>
                  <a:cubicBezTo>
                    <a:pt x="816" y="1963"/>
                    <a:pt x="817" y="1963"/>
                    <a:pt x="818" y="1963"/>
                  </a:cubicBezTo>
                  <a:cubicBezTo>
                    <a:pt x="819" y="1964"/>
                    <a:pt x="821" y="1964"/>
                    <a:pt x="822" y="1963"/>
                  </a:cubicBezTo>
                  <a:cubicBezTo>
                    <a:pt x="824" y="1963"/>
                    <a:pt x="824" y="1961"/>
                    <a:pt x="826" y="1960"/>
                  </a:cubicBezTo>
                  <a:cubicBezTo>
                    <a:pt x="828" y="1958"/>
                    <a:pt x="831" y="1958"/>
                    <a:pt x="834" y="1956"/>
                  </a:cubicBezTo>
                  <a:cubicBezTo>
                    <a:pt x="834" y="1955"/>
                    <a:pt x="835" y="1954"/>
                    <a:pt x="836" y="1954"/>
                  </a:cubicBezTo>
                  <a:cubicBezTo>
                    <a:pt x="836" y="1954"/>
                    <a:pt x="837" y="1954"/>
                    <a:pt x="838" y="1953"/>
                  </a:cubicBezTo>
                  <a:cubicBezTo>
                    <a:pt x="839" y="1953"/>
                    <a:pt x="839" y="1953"/>
                    <a:pt x="840" y="1953"/>
                  </a:cubicBezTo>
                  <a:cubicBezTo>
                    <a:pt x="841" y="1952"/>
                    <a:pt x="843" y="1953"/>
                    <a:pt x="845" y="1953"/>
                  </a:cubicBezTo>
                  <a:cubicBezTo>
                    <a:pt x="847" y="1953"/>
                    <a:pt x="849" y="1953"/>
                    <a:pt x="851" y="1953"/>
                  </a:cubicBezTo>
                  <a:cubicBezTo>
                    <a:pt x="854" y="1954"/>
                    <a:pt x="859" y="1954"/>
                    <a:pt x="861" y="1953"/>
                  </a:cubicBezTo>
                  <a:cubicBezTo>
                    <a:pt x="863" y="1951"/>
                    <a:pt x="865" y="1948"/>
                    <a:pt x="867" y="1946"/>
                  </a:cubicBezTo>
                  <a:cubicBezTo>
                    <a:pt x="868" y="1946"/>
                    <a:pt x="868" y="1946"/>
                    <a:pt x="869" y="1946"/>
                  </a:cubicBezTo>
                  <a:cubicBezTo>
                    <a:pt x="870" y="1946"/>
                    <a:pt x="871" y="1946"/>
                    <a:pt x="872" y="1945"/>
                  </a:cubicBezTo>
                  <a:cubicBezTo>
                    <a:pt x="873" y="1945"/>
                    <a:pt x="875" y="1945"/>
                    <a:pt x="876" y="1945"/>
                  </a:cubicBezTo>
                  <a:cubicBezTo>
                    <a:pt x="878" y="1945"/>
                    <a:pt x="879" y="1944"/>
                    <a:pt x="881" y="1944"/>
                  </a:cubicBezTo>
                  <a:cubicBezTo>
                    <a:pt x="883" y="1945"/>
                    <a:pt x="884" y="1945"/>
                    <a:pt x="886" y="1945"/>
                  </a:cubicBezTo>
                  <a:cubicBezTo>
                    <a:pt x="887" y="1945"/>
                    <a:pt x="888" y="1946"/>
                    <a:pt x="890" y="1946"/>
                  </a:cubicBezTo>
                  <a:cubicBezTo>
                    <a:pt x="891" y="1947"/>
                    <a:pt x="892" y="1947"/>
                    <a:pt x="892" y="1947"/>
                  </a:cubicBezTo>
                  <a:cubicBezTo>
                    <a:pt x="893" y="1947"/>
                    <a:pt x="894" y="1946"/>
                    <a:pt x="894" y="1946"/>
                  </a:cubicBezTo>
                  <a:cubicBezTo>
                    <a:pt x="897" y="1944"/>
                    <a:pt x="900" y="1944"/>
                    <a:pt x="903" y="1945"/>
                  </a:cubicBezTo>
                  <a:cubicBezTo>
                    <a:pt x="905" y="1945"/>
                    <a:pt x="906" y="1946"/>
                    <a:pt x="908" y="1946"/>
                  </a:cubicBezTo>
                  <a:cubicBezTo>
                    <a:pt x="910" y="1946"/>
                    <a:pt x="911" y="1947"/>
                    <a:pt x="913" y="1947"/>
                  </a:cubicBezTo>
                  <a:cubicBezTo>
                    <a:pt x="915" y="1948"/>
                    <a:pt x="917" y="1948"/>
                    <a:pt x="919" y="1948"/>
                  </a:cubicBezTo>
                  <a:cubicBezTo>
                    <a:pt x="921" y="1949"/>
                    <a:pt x="922" y="1949"/>
                    <a:pt x="924" y="1948"/>
                  </a:cubicBezTo>
                  <a:cubicBezTo>
                    <a:pt x="927" y="1948"/>
                    <a:pt x="928" y="1943"/>
                    <a:pt x="932" y="1943"/>
                  </a:cubicBezTo>
                  <a:cubicBezTo>
                    <a:pt x="933" y="1943"/>
                    <a:pt x="934" y="1944"/>
                    <a:pt x="935" y="1944"/>
                  </a:cubicBezTo>
                  <a:cubicBezTo>
                    <a:pt x="936" y="1944"/>
                    <a:pt x="937" y="1943"/>
                    <a:pt x="938" y="1944"/>
                  </a:cubicBezTo>
                  <a:cubicBezTo>
                    <a:pt x="939" y="1944"/>
                    <a:pt x="939" y="1945"/>
                    <a:pt x="940" y="1945"/>
                  </a:cubicBezTo>
                  <a:cubicBezTo>
                    <a:pt x="940" y="1945"/>
                    <a:pt x="942" y="1945"/>
                    <a:pt x="942" y="1945"/>
                  </a:cubicBezTo>
                  <a:cubicBezTo>
                    <a:pt x="944" y="1945"/>
                    <a:pt x="943" y="1944"/>
                    <a:pt x="942" y="1943"/>
                  </a:cubicBezTo>
                  <a:cubicBezTo>
                    <a:pt x="942" y="1941"/>
                    <a:pt x="944" y="1940"/>
                    <a:pt x="945" y="1939"/>
                  </a:cubicBezTo>
                  <a:cubicBezTo>
                    <a:pt x="946" y="1937"/>
                    <a:pt x="948" y="1937"/>
                    <a:pt x="950" y="1937"/>
                  </a:cubicBezTo>
                  <a:cubicBezTo>
                    <a:pt x="953" y="1937"/>
                    <a:pt x="956" y="1937"/>
                    <a:pt x="959" y="1937"/>
                  </a:cubicBezTo>
                  <a:cubicBezTo>
                    <a:pt x="963" y="1937"/>
                    <a:pt x="966" y="1936"/>
                    <a:pt x="969" y="1935"/>
                  </a:cubicBezTo>
                  <a:cubicBezTo>
                    <a:pt x="970" y="1934"/>
                    <a:pt x="972" y="1933"/>
                    <a:pt x="973" y="1932"/>
                  </a:cubicBezTo>
                  <a:cubicBezTo>
                    <a:pt x="974" y="1931"/>
                    <a:pt x="976" y="1930"/>
                    <a:pt x="978" y="1929"/>
                  </a:cubicBezTo>
                  <a:cubicBezTo>
                    <a:pt x="981" y="1928"/>
                    <a:pt x="984" y="1926"/>
                    <a:pt x="986" y="1924"/>
                  </a:cubicBezTo>
                  <a:cubicBezTo>
                    <a:pt x="987" y="1923"/>
                    <a:pt x="988" y="1922"/>
                    <a:pt x="989" y="1921"/>
                  </a:cubicBezTo>
                  <a:cubicBezTo>
                    <a:pt x="989" y="1921"/>
                    <a:pt x="991" y="1920"/>
                    <a:pt x="991" y="1919"/>
                  </a:cubicBezTo>
                  <a:cubicBezTo>
                    <a:pt x="992" y="1918"/>
                    <a:pt x="993" y="1918"/>
                    <a:pt x="994" y="1917"/>
                  </a:cubicBezTo>
                  <a:cubicBezTo>
                    <a:pt x="996" y="1914"/>
                    <a:pt x="999" y="1913"/>
                    <a:pt x="1002" y="1912"/>
                  </a:cubicBezTo>
                  <a:cubicBezTo>
                    <a:pt x="1003" y="1911"/>
                    <a:pt x="1004" y="1910"/>
                    <a:pt x="1005" y="1909"/>
                  </a:cubicBezTo>
                  <a:cubicBezTo>
                    <a:pt x="1006" y="1908"/>
                    <a:pt x="1008" y="1907"/>
                    <a:pt x="1009" y="1905"/>
                  </a:cubicBezTo>
                  <a:cubicBezTo>
                    <a:pt x="1011" y="1904"/>
                    <a:pt x="1012" y="1902"/>
                    <a:pt x="1014" y="1901"/>
                  </a:cubicBezTo>
                  <a:cubicBezTo>
                    <a:pt x="1015" y="1899"/>
                    <a:pt x="1017" y="1898"/>
                    <a:pt x="1018" y="1897"/>
                  </a:cubicBezTo>
                  <a:cubicBezTo>
                    <a:pt x="1018" y="1896"/>
                    <a:pt x="1019" y="1895"/>
                    <a:pt x="1019" y="1894"/>
                  </a:cubicBezTo>
                  <a:cubicBezTo>
                    <a:pt x="1020" y="1893"/>
                    <a:pt x="1021" y="1892"/>
                    <a:pt x="1022" y="1892"/>
                  </a:cubicBezTo>
                  <a:cubicBezTo>
                    <a:pt x="1024" y="1890"/>
                    <a:pt x="1025" y="1889"/>
                    <a:pt x="1027" y="1888"/>
                  </a:cubicBezTo>
                  <a:cubicBezTo>
                    <a:pt x="1029" y="1886"/>
                    <a:pt x="1031" y="1884"/>
                    <a:pt x="1033" y="1882"/>
                  </a:cubicBezTo>
                  <a:cubicBezTo>
                    <a:pt x="1034" y="1881"/>
                    <a:pt x="1035" y="1880"/>
                    <a:pt x="1036" y="1879"/>
                  </a:cubicBezTo>
                  <a:cubicBezTo>
                    <a:pt x="1037" y="1877"/>
                    <a:pt x="1039" y="1875"/>
                    <a:pt x="1040" y="1874"/>
                  </a:cubicBezTo>
                  <a:cubicBezTo>
                    <a:pt x="1042" y="1872"/>
                    <a:pt x="1043" y="1870"/>
                    <a:pt x="1044" y="1868"/>
                  </a:cubicBezTo>
                  <a:cubicBezTo>
                    <a:pt x="1046" y="1866"/>
                    <a:pt x="1047" y="1865"/>
                    <a:pt x="1049" y="1863"/>
                  </a:cubicBezTo>
                  <a:cubicBezTo>
                    <a:pt x="1050" y="1861"/>
                    <a:pt x="1051" y="1858"/>
                    <a:pt x="1052" y="1856"/>
                  </a:cubicBezTo>
                  <a:cubicBezTo>
                    <a:pt x="1053" y="1855"/>
                    <a:pt x="1054" y="1854"/>
                    <a:pt x="1054" y="1853"/>
                  </a:cubicBezTo>
                  <a:cubicBezTo>
                    <a:pt x="1057" y="1848"/>
                    <a:pt x="1059" y="1843"/>
                    <a:pt x="1062" y="1839"/>
                  </a:cubicBezTo>
                  <a:cubicBezTo>
                    <a:pt x="1063" y="1837"/>
                    <a:pt x="1065" y="1835"/>
                    <a:pt x="1066" y="1834"/>
                  </a:cubicBezTo>
                  <a:cubicBezTo>
                    <a:pt x="1068" y="1831"/>
                    <a:pt x="1070" y="1829"/>
                    <a:pt x="1072" y="1827"/>
                  </a:cubicBezTo>
                  <a:cubicBezTo>
                    <a:pt x="1074" y="1825"/>
                    <a:pt x="1076" y="1823"/>
                    <a:pt x="1078" y="1822"/>
                  </a:cubicBezTo>
                  <a:cubicBezTo>
                    <a:pt x="1079" y="1822"/>
                    <a:pt x="1081" y="1821"/>
                    <a:pt x="1081" y="1820"/>
                  </a:cubicBezTo>
                  <a:cubicBezTo>
                    <a:pt x="1082" y="1819"/>
                    <a:pt x="1082" y="1818"/>
                    <a:pt x="1083" y="1817"/>
                  </a:cubicBezTo>
                  <a:cubicBezTo>
                    <a:pt x="1084" y="1815"/>
                    <a:pt x="1086" y="1814"/>
                    <a:pt x="1087" y="1813"/>
                  </a:cubicBezTo>
                  <a:cubicBezTo>
                    <a:pt x="1088" y="1812"/>
                    <a:pt x="1089" y="1810"/>
                    <a:pt x="1090" y="1809"/>
                  </a:cubicBezTo>
                  <a:cubicBezTo>
                    <a:pt x="1091" y="1808"/>
                    <a:pt x="1091" y="1808"/>
                    <a:pt x="1091" y="1807"/>
                  </a:cubicBezTo>
                  <a:cubicBezTo>
                    <a:pt x="1092" y="1806"/>
                    <a:pt x="1092" y="1805"/>
                    <a:pt x="1092" y="1804"/>
                  </a:cubicBezTo>
                  <a:cubicBezTo>
                    <a:pt x="1093" y="1802"/>
                    <a:pt x="1093" y="1801"/>
                    <a:pt x="1094" y="1800"/>
                  </a:cubicBezTo>
                  <a:cubicBezTo>
                    <a:pt x="1094" y="1798"/>
                    <a:pt x="1094" y="1796"/>
                    <a:pt x="1094" y="1795"/>
                  </a:cubicBezTo>
                  <a:cubicBezTo>
                    <a:pt x="1094" y="1793"/>
                    <a:pt x="1095" y="1791"/>
                    <a:pt x="1096" y="1790"/>
                  </a:cubicBezTo>
                  <a:cubicBezTo>
                    <a:pt x="1096" y="1788"/>
                    <a:pt x="1096" y="1786"/>
                    <a:pt x="1097" y="1784"/>
                  </a:cubicBezTo>
                  <a:cubicBezTo>
                    <a:pt x="1098" y="1782"/>
                    <a:pt x="1099" y="1779"/>
                    <a:pt x="1099" y="1777"/>
                  </a:cubicBezTo>
                  <a:cubicBezTo>
                    <a:pt x="1099" y="1776"/>
                    <a:pt x="1100" y="1775"/>
                    <a:pt x="1100" y="1773"/>
                  </a:cubicBezTo>
                  <a:cubicBezTo>
                    <a:pt x="1100" y="1772"/>
                    <a:pt x="1100" y="1770"/>
                    <a:pt x="1100" y="1768"/>
                  </a:cubicBezTo>
                  <a:cubicBezTo>
                    <a:pt x="1100" y="1766"/>
                    <a:pt x="1101" y="1765"/>
                    <a:pt x="1101" y="1763"/>
                  </a:cubicBezTo>
                  <a:cubicBezTo>
                    <a:pt x="1101" y="1762"/>
                    <a:pt x="1101" y="1760"/>
                    <a:pt x="1101" y="1758"/>
                  </a:cubicBezTo>
                  <a:cubicBezTo>
                    <a:pt x="1101" y="1758"/>
                    <a:pt x="1102" y="1755"/>
                    <a:pt x="1101" y="1755"/>
                  </a:cubicBezTo>
                  <a:cubicBezTo>
                    <a:pt x="1100" y="1755"/>
                    <a:pt x="1100" y="1755"/>
                    <a:pt x="1100" y="1756"/>
                  </a:cubicBezTo>
                  <a:cubicBezTo>
                    <a:pt x="1099" y="1756"/>
                    <a:pt x="1099" y="1756"/>
                    <a:pt x="1099" y="1757"/>
                  </a:cubicBezTo>
                  <a:cubicBezTo>
                    <a:pt x="1099" y="1757"/>
                    <a:pt x="1100" y="1758"/>
                    <a:pt x="1099" y="1758"/>
                  </a:cubicBezTo>
                  <a:cubicBezTo>
                    <a:pt x="1099" y="1759"/>
                    <a:pt x="1098" y="1758"/>
                    <a:pt x="1097" y="1758"/>
                  </a:cubicBezTo>
                  <a:cubicBezTo>
                    <a:pt x="1097" y="1756"/>
                    <a:pt x="1096" y="1756"/>
                    <a:pt x="1094" y="1755"/>
                  </a:cubicBezTo>
                  <a:cubicBezTo>
                    <a:pt x="1094" y="1754"/>
                    <a:pt x="1091" y="1753"/>
                    <a:pt x="1093" y="1752"/>
                  </a:cubicBezTo>
                  <a:cubicBezTo>
                    <a:pt x="1094" y="1752"/>
                    <a:pt x="1095" y="1752"/>
                    <a:pt x="1095" y="1751"/>
                  </a:cubicBezTo>
                  <a:cubicBezTo>
                    <a:pt x="1096" y="1751"/>
                    <a:pt x="1096" y="1750"/>
                    <a:pt x="1096" y="1749"/>
                  </a:cubicBezTo>
                  <a:cubicBezTo>
                    <a:pt x="1097" y="1747"/>
                    <a:pt x="1098" y="1746"/>
                    <a:pt x="1099" y="1744"/>
                  </a:cubicBezTo>
                  <a:cubicBezTo>
                    <a:pt x="1100" y="1743"/>
                    <a:pt x="1102" y="1742"/>
                    <a:pt x="1103" y="1741"/>
                  </a:cubicBezTo>
                  <a:cubicBezTo>
                    <a:pt x="1105" y="1740"/>
                    <a:pt x="1107" y="1738"/>
                    <a:pt x="1109" y="1737"/>
                  </a:cubicBezTo>
                  <a:cubicBezTo>
                    <a:pt x="1113" y="1735"/>
                    <a:pt x="1117" y="1734"/>
                    <a:pt x="1120" y="1732"/>
                  </a:cubicBezTo>
                  <a:cubicBezTo>
                    <a:pt x="1123" y="1731"/>
                    <a:pt x="1127" y="1730"/>
                    <a:pt x="1130" y="1728"/>
                  </a:cubicBezTo>
                  <a:cubicBezTo>
                    <a:pt x="1132" y="1727"/>
                    <a:pt x="1135" y="1727"/>
                    <a:pt x="1137" y="1726"/>
                  </a:cubicBezTo>
                  <a:cubicBezTo>
                    <a:pt x="1139" y="1725"/>
                    <a:pt x="1141" y="1724"/>
                    <a:pt x="1144" y="1723"/>
                  </a:cubicBezTo>
                  <a:cubicBezTo>
                    <a:pt x="1146" y="1722"/>
                    <a:pt x="1148" y="1720"/>
                    <a:pt x="1150" y="1719"/>
                  </a:cubicBezTo>
                  <a:cubicBezTo>
                    <a:pt x="1151" y="1718"/>
                    <a:pt x="1152" y="1716"/>
                    <a:pt x="1153" y="1715"/>
                  </a:cubicBezTo>
                  <a:cubicBezTo>
                    <a:pt x="1154" y="1714"/>
                    <a:pt x="1155" y="1713"/>
                    <a:pt x="1156" y="1712"/>
                  </a:cubicBezTo>
                  <a:cubicBezTo>
                    <a:pt x="1157" y="1710"/>
                    <a:pt x="1157" y="1708"/>
                    <a:pt x="1157" y="1707"/>
                  </a:cubicBezTo>
                  <a:cubicBezTo>
                    <a:pt x="1157" y="1706"/>
                    <a:pt x="1157" y="1705"/>
                    <a:pt x="1158" y="1704"/>
                  </a:cubicBezTo>
                  <a:cubicBezTo>
                    <a:pt x="1158" y="1704"/>
                    <a:pt x="1158" y="1703"/>
                    <a:pt x="1158" y="1702"/>
                  </a:cubicBezTo>
                  <a:cubicBezTo>
                    <a:pt x="1158" y="1701"/>
                    <a:pt x="1157" y="1701"/>
                    <a:pt x="1157" y="1702"/>
                  </a:cubicBezTo>
                  <a:cubicBezTo>
                    <a:pt x="1156" y="1702"/>
                    <a:pt x="1155" y="1705"/>
                    <a:pt x="1154" y="1704"/>
                  </a:cubicBezTo>
                  <a:cubicBezTo>
                    <a:pt x="1154" y="1703"/>
                    <a:pt x="1154" y="1702"/>
                    <a:pt x="1155" y="1701"/>
                  </a:cubicBezTo>
                  <a:cubicBezTo>
                    <a:pt x="1155" y="1701"/>
                    <a:pt x="1155" y="1700"/>
                    <a:pt x="1155" y="1699"/>
                  </a:cubicBezTo>
                  <a:cubicBezTo>
                    <a:pt x="1156" y="1697"/>
                    <a:pt x="1156" y="1695"/>
                    <a:pt x="1156" y="1693"/>
                  </a:cubicBezTo>
                  <a:cubicBezTo>
                    <a:pt x="1156" y="1691"/>
                    <a:pt x="1156" y="1690"/>
                    <a:pt x="1156" y="1689"/>
                  </a:cubicBezTo>
                  <a:cubicBezTo>
                    <a:pt x="1156" y="1688"/>
                    <a:pt x="1156" y="1687"/>
                    <a:pt x="1156" y="1686"/>
                  </a:cubicBezTo>
                  <a:cubicBezTo>
                    <a:pt x="1157" y="1685"/>
                    <a:pt x="1157" y="1685"/>
                    <a:pt x="1158" y="1685"/>
                  </a:cubicBezTo>
                  <a:cubicBezTo>
                    <a:pt x="1158" y="1684"/>
                    <a:pt x="1158" y="1683"/>
                    <a:pt x="1158" y="1682"/>
                  </a:cubicBezTo>
                  <a:cubicBezTo>
                    <a:pt x="1157" y="1681"/>
                    <a:pt x="1157" y="1679"/>
                    <a:pt x="1157" y="1678"/>
                  </a:cubicBezTo>
                  <a:cubicBezTo>
                    <a:pt x="1157" y="1676"/>
                    <a:pt x="1158" y="1675"/>
                    <a:pt x="1158" y="1673"/>
                  </a:cubicBezTo>
                  <a:cubicBezTo>
                    <a:pt x="1158" y="1672"/>
                    <a:pt x="1158" y="1671"/>
                    <a:pt x="1158" y="1669"/>
                  </a:cubicBezTo>
                  <a:cubicBezTo>
                    <a:pt x="1158" y="1668"/>
                    <a:pt x="1158" y="1667"/>
                    <a:pt x="1158" y="1666"/>
                  </a:cubicBezTo>
                  <a:cubicBezTo>
                    <a:pt x="1158" y="1665"/>
                    <a:pt x="1158" y="1663"/>
                    <a:pt x="1157" y="1663"/>
                  </a:cubicBezTo>
                  <a:cubicBezTo>
                    <a:pt x="1156" y="1663"/>
                    <a:pt x="1156" y="1665"/>
                    <a:pt x="1155" y="1665"/>
                  </a:cubicBezTo>
                  <a:cubicBezTo>
                    <a:pt x="1155" y="1663"/>
                    <a:pt x="1155" y="1662"/>
                    <a:pt x="1155" y="1660"/>
                  </a:cubicBezTo>
                  <a:cubicBezTo>
                    <a:pt x="1154" y="1659"/>
                    <a:pt x="1154" y="1659"/>
                    <a:pt x="1153" y="1658"/>
                  </a:cubicBezTo>
                  <a:cubicBezTo>
                    <a:pt x="1153" y="1657"/>
                    <a:pt x="1153" y="1656"/>
                    <a:pt x="1153" y="1655"/>
                  </a:cubicBezTo>
                  <a:cubicBezTo>
                    <a:pt x="1152" y="1653"/>
                    <a:pt x="1152" y="1652"/>
                    <a:pt x="1151" y="1650"/>
                  </a:cubicBezTo>
                  <a:cubicBezTo>
                    <a:pt x="1150" y="1648"/>
                    <a:pt x="1149" y="1645"/>
                    <a:pt x="1148" y="1643"/>
                  </a:cubicBezTo>
                  <a:cubicBezTo>
                    <a:pt x="1147" y="1642"/>
                    <a:pt x="1147" y="1641"/>
                    <a:pt x="1147" y="1640"/>
                  </a:cubicBezTo>
                  <a:cubicBezTo>
                    <a:pt x="1147" y="1640"/>
                    <a:pt x="1147" y="1639"/>
                    <a:pt x="1147" y="1639"/>
                  </a:cubicBezTo>
                  <a:cubicBezTo>
                    <a:pt x="1147" y="1638"/>
                    <a:pt x="1148" y="1638"/>
                    <a:pt x="1148" y="1638"/>
                  </a:cubicBezTo>
                  <a:cubicBezTo>
                    <a:pt x="1149" y="1635"/>
                    <a:pt x="1145" y="1633"/>
                    <a:pt x="1144" y="1632"/>
                  </a:cubicBezTo>
                  <a:cubicBezTo>
                    <a:pt x="1143" y="1630"/>
                    <a:pt x="1142" y="1629"/>
                    <a:pt x="1141" y="1628"/>
                  </a:cubicBezTo>
                  <a:cubicBezTo>
                    <a:pt x="1140" y="1627"/>
                    <a:pt x="1139" y="1626"/>
                    <a:pt x="1139" y="1624"/>
                  </a:cubicBezTo>
                  <a:cubicBezTo>
                    <a:pt x="1139" y="1623"/>
                    <a:pt x="1139" y="1623"/>
                    <a:pt x="1139" y="1622"/>
                  </a:cubicBezTo>
                  <a:cubicBezTo>
                    <a:pt x="1139" y="1621"/>
                    <a:pt x="1139" y="1620"/>
                    <a:pt x="1139" y="1620"/>
                  </a:cubicBezTo>
                  <a:cubicBezTo>
                    <a:pt x="1140" y="1618"/>
                    <a:pt x="1140" y="1619"/>
                    <a:pt x="1141" y="1619"/>
                  </a:cubicBezTo>
                  <a:cubicBezTo>
                    <a:pt x="1142" y="1618"/>
                    <a:pt x="1142" y="1618"/>
                    <a:pt x="1142" y="1617"/>
                  </a:cubicBezTo>
                  <a:cubicBezTo>
                    <a:pt x="1142" y="1615"/>
                    <a:pt x="1141" y="1614"/>
                    <a:pt x="1141" y="1613"/>
                  </a:cubicBezTo>
                  <a:cubicBezTo>
                    <a:pt x="1141" y="1612"/>
                    <a:pt x="1141" y="1610"/>
                    <a:pt x="1140" y="1610"/>
                  </a:cubicBezTo>
                  <a:cubicBezTo>
                    <a:pt x="1140" y="1609"/>
                    <a:pt x="1138" y="1609"/>
                    <a:pt x="1139" y="1607"/>
                  </a:cubicBezTo>
                  <a:cubicBezTo>
                    <a:pt x="1139" y="1608"/>
                    <a:pt x="1139" y="1608"/>
                    <a:pt x="1139" y="1608"/>
                  </a:cubicBezTo>
                  <a:cubicBezTo>
                    <a:pt x="1140" y="1609"/>
                    <a:pt x="1140" y="1609"/>
                    <a:pt x="1141" y="1609"/>
                  </a:cubicBezTo>
                  <a:cubicBezTo>
                    <a:pt x="1142" y="1610"/>
                    <a:pt x="1143" y="1611"/>
                    <a:pt x="1145" y="1611"/>
                  </a:cubicBezTo>
                  <a:cubicBezTo>
                    <a:pt x="1147" y="1612"/>
                    <a:pt x="1147" y="1610"/>
                    <a:pt x="1148" y="1609"/>
                  </a:cubicBezTo>
                  <a:cubicBezTo>
                    <a:pt x="1150" y="1607"/>
                    <a:pt x="1153" y="1606"/>
                    <a:pt x="1155" y="1604"/>
                  </a:cubicBezTo>
                  <a:cubicBezTo>
                    <a:pt x="1156" y="1603"/>
                    <a:pt x="1156" y="1602"/>
                    <a:pt x="1157" y="1600"/>
                  </a:cubicBezTo>
                  <a:cubicBezTo>
                    <a:pt x="1158" y="1599"/>
                    <a:pt x="1160" y="1597"/>
                    <a:pt x="1161" y="1596"/>
                  </a:cubicBezTo>
                  <a:cubicBezTo>
                    <a:pt x="1161" y="1595"/>
                    <a:pt x="1162" y="1594"/>
                    <a:pt x="1163" y="1594"/>
                  </a:cubicBezTo>
                  <a:cubicBezTo>
                    <a:pt x="1163" y="1593"/>
                    <a:pt x="1164" y="1593"/>
                    <a:pt x="1165" y="1593"/>
                  </a:cubicBezTo>
                  <a:cubicBezTo>
                    <a:pt x="1166" y="1592"/>
                    <a:pt x="1166" y="1592"/>
                    <a:pt x="1167" y="1591"/>
                  </a:cubicBezTo>
                  <a:cubicBezTo>
                    <a:pt x="1168" y="1590"/>
                    <a:pt x="1169" y="1588"/>
                    <a:pt x="1171" y="1589"/>
                  </a:cubicBezTo>
                  <a:cubicBezTo>
                    <a:pt x="1171" y="1589"/>
                    <a:pt x="1172" y="1590"/>
                    <a:pt x="1173" y="1589"/>
                  </a:cubicBezTo>
                  <a:cubicBezTo>
                    <a:pt x="1174" y="1589"/>
                    <a:pt x="1174" y="1588"/>
                    <a:pt x="1174" y="1588"/>
                  </a:cubicBezTo>
                  <a:cubicBezTo>
                    <a:pt x="1175" y="1588"/>
                    <a:pt x="1176" y="1588"/>
                    <a:pt x="1176" y="1587"/>
                  </a:cubicBezTo>
                  <a:cubicBezTo>
                    <a:pt x="1177" y="1587"/>
                    <a:pt x="1178" y="1586"/>
                    <a:pt x="1178" y="1585"/>
                  </a:cubicBezTo>
                  <a:cubicBezTo>
                    <a:pt x="1178" y="1584"/>
                    <a:pt x="1179" y="1583"/>
                    <a:pt x="1180" y="1582"/>
                  </a:cubicBezTo>
                  <a:cubicBezTo>
                    <a:pt x="1181" y="1581"/>
                    <a:pt x="1183" y="1580"/>
                    <a:pt x="1184" y="1578"/>
                  </a:cubicBezTo>
                  <a:cubicBezTo>
                    <a:pt x="1185" y="1577"/>
                    <a:pt x="1186" y="1576"/>
                    <a:pt x="1187" y="1575"/>
                  </a:cubicBezTo>
                  <a:cubicBezTo>
                    <a:pt x="1188" y="1574"/>
                    <a:pt x="1189" y="1573"/>
                    <a:pt x="1189" y="1572"/>
                  </a:cubicBezTo>
                  <a:cubicBezTo>
                    <a:pt x="1189" y="1570"/>
                    <a:pt x="1188" y="1570"/>
                    <a:pt x="1188" y="1569"/>
                  </a:cubicBezTo>
                  <a:cubicBezTo>
                    <a:pt x="1187" y="1567"/>
                    <a:pt x="1192" y="1567"/>
                    <a:pt x="1193" y="1566"/>
                  </a:cubicBezTo>
                  <a:cubicBezTo>
                    <a:pt x="1194" y="1566"/>
                    <a:pt x="1194" y="1565"/>
                    <a:pt x="1195" y="1565"/>
                  </a:cubicBezTo>
                  <a:cubicBezTo>
                    <a:pt x="1197" y="1563"/>
                    <a:pt x="1198" y="1562"/>
                    <a:pt x="1200" y="1561"/>
                  </a:cubicBezTo>
                  <a:cubicBezTo>
                    <a:pt x="1202" y="1560"/>
                    <a:pt x="1203" y="1560"/>
                    <a:pt x="1205" y="1559"/>
                  </a:cubicBezTo>
                  <a:cubicBezTo>
                    <a:pt x="1206" y="1558"/>
                    <a:pt x="1208" y="1557"/>
                    <a:pt x="1210" y="1557"/>
                  </a:cubicBezTo>
                  <a:cubicBezTo>
                    <a:pt x="1211" y="1556"/>
                    <a:pt x="1213" y="1555"/>
                    <a:pt x="1214" y="1554"/>
                  </a:cubicBezTo>
                  <a:cubicBezTo>
                    <a:pt x="1214" y="1553"/>
                    <a:pt x="1214" y="1552"/>
                    <a:pt x="1215" y="1551"/>
                  </a:cubicBezTo>
                  <a:cubicBezTo>
                    <a:pt x="1216" y="1551"/>
                    <a:pt x="1217" y="1550"/>
                    <a:pt x="1217" y="1550"/>
                  </a:cubicBezTo>
                  <a:cubicBezTo>
                    <a:pt x="1219" y="1550"/>
                    <a:pt x="1221" y="1550"/>
                    <a:pt x="1223" y="1549"/>
                  </a:cubicBezTo>
                  <a:cubicBezTo>
                    <a:pt x="1227" y="1548"/>
                    <a:pt x="1231" y="1547"/>
                    <a:pt x="1235" y="1545"/>
                  </a:cubicBezTo>
                  <a:cubicBezTo>
                    <a:pt x="1237" y="1544"/>
                    <a:pt x="1240" y="1542"/>
                    <a:pt x="1242" y="1541"/>
                  </a:cubicBezTo>
                  <a:cubicBezTo>
                    <a:pt x="1243" y="1540"/>
                    <a:pt x="1244" y="1540"/>
                    <a:pt x="1245" y="1539"/>
                  </a:cubicBezTo>
                  <a:cubicBezTo>
                    <a:pt x="1247" y="1538"/>
                    <a:pt x="1248" y="1538"/>
                    <a:pt x="1249" y="1536"/>
                  </a:cubicBezTo>
                  <a:cubicBezTo>
                    <a:pt x="1250" y="1535"/>
                    <a:pt x="1252" y="1534"/>
                    <a:pt x="1253" y="1532"/>
                  </a:cubicBezTo>
                  <a:cubicBezTo>
                    <a:pt x="1254" y="1532"/>
                    <a:pt x="1255" y="1531"/>
                    <a:pt x="1255" y="1531"/>
                  </a:cubicBezTo>
                  <a:cubicBezTo>
                    <a:pt x="1256" y="1530"/>
                    <a:pt x="1256" y="1529"/>
                    <a:pt x="1257" y="1528"/>
                  </a:cubicBezTo>
                  <a:cubicBezTo>
                    <a:pt x="1259" y="1524"/>
                    <a:pt x="1261" y="1520"/>
                    <a:pt x="1264" y="1517"/>
                  </a:cubicBezTo>
                  <a:cubicBezTo>
                    <a:pt x="1265" y="1515"/>
                    <a:pt x="1266" y="1514"/>
                    <a:pt x="1267" y="1512"/>
                  </a:cubicBezTo>
                  <a:cubicBezTo>
                    <a:pt x="1268" y="1510"/>
                    <a:pt x="1269" y="1509"/>
                    <a:pt x="1270" y="1507"/>
                  </a:cubicBezTo>
                  <a:cubicBezTo>
                    <a:pt x="1270" y="1506"/>
                    <a:pt x="1272" y="1505"/>
                    <a:pt x="1271" y="1503"/>
                  </a:cubicBezTo>
                  <a:cubicBezTo>
                    <a:pt x="1271" y="1502"/>
                    <a:pt x="1270" y="1501"/>
                    <a:pt x="1271" y="1500"/>
                  </a:cubicBezTo>
                  <a:cubicBezTo>
                    <a:pt x="1271" y="1499"/>
                    <a:pt x="1273" y="1499"/>
                    <a:pt x="1273" y="1498"/>
                  </a:cubicBezTo>
                  <a:cubicBezTo>
                    <a:pt x="1274" y="1497"/>
                    <a:pt x="1274" y="1495"/>
                    <a:pt x="1274" y="1494"/>
                  </a:cubicBezTo>
                  <a:cubicBezTo>
                    <a:pt x="1274" y="1493"/>
                    <a:pt x="1274" y="1493"/>
                    <a:pt x="1274" y="1492"/>
                  </a:cubicBezTo>
                  <a:cubicBezTo>
                    <a:pt x="1274" y="1491"/>
                    <a:pt x="1274" y="1491"/>
                    <a:pt x="1273" y="1490"/>
                  </a:cubicBezTo>
                  <a:cubicBezTo>
                    <a:pt x="1273" y="1490"/>
                    <a:pt x="1273" y="1489"/>
                    <a:pt x="1273" y="1489"/>
                  </a:cubicBezTo>
                  <a:cubicBezTo>
                    <a:pt x="1272" y="1488"/>
                    <a:pt x="1272" y="1489"/>
                    <a:pt x="1271" y="1490"/>
                  </a:cubicBezTo>
                  <a:cubicBezTo>
                    <a:pt x="1270" y="1490"/>
                    <a:pt x="1271" y="1489"/>
                    <a:pt x="1271" y="1489"/>
                  </a:cubicBezTo>
                  <a:cubicBezTo>
                    <a:pt x="1272" y="1487"/>
                    <a:pt x="1271" y="1486"/>
                    <a:pt x="1270" y="1485"/>
                  </a:cubicBezTo>
                  <a:cubicBezTo>
                    <a:pt x="1270" y="1484"/>
                    <a:pt x="1270" y="1484"/>
                    <a:pt x="1269" y="1484"/>
                  </a:cubicBezTo>
                  <a:cubicBezTo>
                    <a:pt x="1269" y="1484"/>
                    <a:pt x="1269" y="1485"/>
                    <a:pt x="1268" y="1485"/>
                  </a:cubicBezTo>
                  <a:cubicBezTo>
                    <a:pt x="1269" y="1485"/>
                    <a:pt x="1269" y="1480"/>
                    <a:pt x="1269" y="1480"/>
                  </a:cubicBezTo>
                  <a:cubicBezTo>
                    <a:pt x="1269" y="1479"/>
                    <a:pt x="1269" y="1479"/>
                    <a:pt x="1268" y="1478"/>
                  </a:cubicBezTo>
                  <a:cubicBezTo>
                    <a:pt x="1268" y="1477"/>
                    <a:pt x="1268" y="1477"/>
                    <a:pt x="1268" y="1476"/>
                  </a:cubicBezTo>
                  <a:cubicBezTo>
                    <a:pt x="1268" y="1475"/>
                    <a:pt x="1268" y="1475"/>
                    <a:pt x="1267" y="1474"/>
                  </a:cubicBezTo>
                  <a:cubicBezTo>
                    <a:pt x="1267" y="1473"/>
                    <a:pt x="1267" y="1472"/>
                    <a:pt x="1267" y="1471"/>
                  </a:cubicBezTo>
                  <a:cubicBezTo>
                    <a:pt x="1267" y="1471"/>
                    <a:pt x="1267" y="1470"/>
                    <a:pt x="1267" y="1469"/>
                  </a:cubicBezTo>
                  <a:cubicBezTo>
                    <a:pt x="1267" y="1467"/>
                    <a:pt x="1267" y="1466"/>
                    <a:pt x="1267" y="1464"/>
                  </a:cubicBezTo>
                  <a:cubicBezTo>
                    <a:pt x="1268" y="1463"/>
                    <a:pt x="1267" y="1462"/>
                    <a:pt x="1268" y="1461"/>
                  </a:cubicBezTo>
                  <a:cubicBezTo>
                    <a:pt x="1269" y="1459"/>
                    <a:pt x="1269" y="1458"/>
                    <a:pt x="1267" y="1458"/>
                  </a:cubicBezTo>
                  <a:cubicBezTo>
                    <a:pt x="1266" y="1457"/>
                    <a:pt x="1265" y="1457"/>
                    <a:pt x="1266" y="1456"/>
                  </a:cubicBezTo>
                  <a:cubicBezTo>
                    <a:pt x="1266" y="1455"/>
                    <a:pt x="1267" y="1455"/>
                    <a:pt x="1267" y="1454"/>
                  </a:cubicBezTo>
                  <a:cubicBezTo>
                    <a:pt x="1268" y="1454"/>
                    <a:pt x="1268" y="1453"/>
                    <a:pt x="1268" y="1452"/>
                  </a:cubicBezTo>
                  <a:cubicBezTo>
                    <a:pt x="1269" y="1452"/>
                    <a:pt x="1269" y="1450"/>
                    <a:pt x="1269" y="1450"/>
                  </a:cubicBezTo>
                  <a:cubicBezTo>
                    <a:pt x="1269" y="1448"/>
                    <a:pt x="1268" y="1447"/>
                    <a:pt x="1268" y="1446"/>
                  </a:cubicBezTo>
                  <a:cubicBezTo>
                    <a:pt x="1268" y="1445"/>
                    <a:pt x="1268" y="1443"/>
                    <a:pt x="1268" y="1442"/>
                  </a:cubicBezTo>
                  <a:cubicBezTo>
                    <a:pt x="1268" y="1440"/>
                    <a:pt x="1267" y="1439"/>
                    <a:pt x="1267" y="1438"/>
                  </a:cubicBezTo>
                  <a:cubicBezTo>
                    <a:pt x="1266" y="1435"/>
                    <a:pt x="1267" y="1432"/>
                    <a:pt x="1267" y="1430"/>
                  </a:cubicBezTo>
                  <a:cubicBezTo>
                    <a:pt x="1267" y="1428"/>
                    <a:pt x="1266" y="1427"/>
                    <a:pt x="1266" y="1425"/>
                  </a:cubicBezTo>
                  <a:cubicBezTo>
                    <a:pt x="1266" y="1423"/>
                    <a:pt x="1264" y="1422"/>
                    <a:pt x="1265" y="1420"/>
                  </a:cubicBezTo>
                  <a:cubicBezTo>
                    <a:pt x="1265" y="1419"/>
                    <a:pt x="1266" y="1418"/>
                    <a:pt x="1266" y="1416"/>
                  </a:cubicBezTo>
                  <a:cubicBezTo>
                    <a:pt x="1266" y="1414"/>
                    <a:pt x="1266" y="1413"/>
                    <a:pt x="1267" y="1412"/>
                  </a:cubicBezTo>
                  <a:cubicBezTo>
                    <a:pt x="1268" y="1411"/>
                    <a:pt x="1268" y="1411"/>
                    <a:pt x="1268" y="1410"/>
                  </a:cubicBezTo>
                  <a:cubicBezTo>
                    <a:pt x="1267" y="1409"/>
                    <a:pt x="1267" y="1409"/>
                    <a:pt x="1267" y="1408"/>
                  </a:cubicBezTo>
                  <a:cubicBezTo>
                    <a:pt x="1267" y="1407"/>
                    <a:pt x="1270" y="1407"/>
                    <a:pt x="1268" y="1405"/>
                  </a:cubicBezTo>
                  <a:cubicBezTo>
                    <a:pt x="1267" y="1404"/>
                    <a:pt x="1266" y="1404"/>
                    <a:pt x="1265" y="1403"/>
                  </a:cubicBezTo>
                  <a:cubicBezTo>
                    <a:pt x="1265" y="1402"/>
                    <a:pt x="1265" y="1401"/>
                    <a:pt x="1265" y="1400"/>
                  </a:cubicBezTo>
                  <a:cubicBezTo>
                    <a:pt x="1265" y="1399"/>
                    <a:pt x="1264" y="1399"/>
                    <a:pt x="1263" y="1398"/>
                  </a:cubicBezTo>
                  <a:cubicBezTo>
                    <a:pt x="1262" y="1397"/>
                    <a:pt x="1260" y="1396"/>
                    <a:pt x="1259" y="1396"/>
                  </a:cubicBezTo>
                  <a:cubicBezTo>
                    <a:pt x="1257" y="1396"/>
                    <a:pt x="1255" y="1396"/>
                    <a:pt x="1254" y="1395"/>
                  </a:cubicBezTo>
                  <a:cubicBezTo>
                    <a:pt x="1253" y="1394"/>
                    <a:pt x="1253" y="1392"/>
                    <a:pt x="1252" y="1391"/>
                  </a:cubicBezTo>
                  <a:cubicBezTo>
                    <a:pt x="1250" y="1391"/>
                    <a:pt x="1248" y="1393"/>
                    <a:pt x="1249" y="1390"/>
                  </a:cubicBezTo>
                  <a:cubicBezTo>
                    <a:pt x="1249" y="1390"/>
                    <a:pt x="1249" y="1389"/>
                    <a:pt x="1249" y="1388"/>
                  </a:cubicBezTo>
                  <a:cubicBezTo>
                    <a:pt x="1249" y="1387"/>
                    <a:pt x="1248" y="1387"/>
                    <a:pt x="1248" y="1386"/>
                  </a:cubicBezTo>
                  <a:cubicBezTo>
                    <a:pt x="1248" y="1384"/>
                    <a:pt x="1247" y="1383"/>
                    <a:pt x="1246" y="1382"/>
                  </a:cubicBezTo>
                  <a:cubicBezTo>
                    <a:pt x="1246" y="1380"/>
                    <a:pt x="1246" y="1379"/>
                    <a:pt x="1246" y="1378"/>
                  </a:cubicBezTo>
                  <a:cubicBezTo>
                    <a:pt x="1248" y="1374"/>
                    <a:pt x="1246" y="1372"/>
                    <a:pt x="1244" y="1369"/>
                  </a:cubicBezTo>
                  <a:cubicBezTo>
                    <a:pt x="1243" y="1368"/>
                    <a:pt x="1242" y="1367"/>
                    <a:pt x="1241" y="1366"/>
                  </a:cubicBezTo>
                  <a:cubicBezTo>
                    <a:pt x="1241" y="1364"/>
                    <a:pt x="1242" y="1362"/>
                    <a:pt x="1241" y="1361"/>
                  </a:cubicBezTo>
                  <a:cubicBezTo>
                    <a:pt x="1241" y="1359"/>
                    <a:pt x="1240" y="1357"/>
                    <a:pt x="1240" y="1355"/>
                  </a:cubicBezTo>
                  <a:cubicBezTo>
                    <a:pt x="1240" y="1351"/>
                    <a:pt x="1244" y="1348"/>
                    <a:pt x="1243" y="1345"/>
                  </a:cubicBezTo>
                  <a:cubicBezTo>
                    <a:pt x="1243" y="1343"/>
                    <a:pt x="1242" y="1342"/>
                    <a:pt x="1241" y="1340"/>
                  </a:cubicBezTo>
                  <a:cubicBezTo>
                    <a:pt x="1240" y="1337"/>
                    <a:pt x="1241" y="1333"/>
                    <a:pt x="1243" y="1331"/>
                  </a:cubicBezTo>
                  <a:cubicBezTo>
                    <a:pt x="1243" y="1330"/>
                    <a:pt x="1243" y="1329"/>
                    <a:pt x="1244" y="1329"/>
                  </a:cubicBezTo>
                  <a:cubicBezTo>
                    <a:pt x="1244" y="1328"/>
                    <a:pt x="1245" y="1327"/>
                    <a:pt x="1245" y="1326"/>
                  </a:cubicBezTo>
                  <a:cubicBezTo>
                    <a:pt x="1245" y="1326"/>
                    <a:pt x="1245" y="1325"/>
                    <a:pt x="1244" y="1324"/>
                  </a:cubicBezTo>
                  <a:cubicBezTo>
                    <a:pt x="1244" y="1323"/>
                    <a:pt x="1244" y="1323"/>
                    <a:pt x="1243" y="1322"/>
                  </a:cubicBezTo>
                  <a:cubicBezTo>
                    <a:pt x="1242" y="1321"/>
                    <a:pt x="1242" y="1320"/>
                    <a:pt x="1241" y="1320"/>
                  </a:cubicBezTo>
                  <a:cubicBezTo>
                    <a:pt x="1240" y="1319"/>
                    <a:pt x="1239" y="1319"/>
                    <a:pt x="1238" y="1318"/>
                  </a:cubicBezTo>
                  <a:cubicBezTo>
                    <a:pt x="1237" y="1317"/>
                    <a:pt x="1236" y="1316"/>
                    <a:pt x="1235" y="1315"/>
                  </a:cubicBezTo>
                  <a:cubicBezTo>
                    <a:pt x="1233" y="1313"/>
                    <a:pt x="1230" y="1311"/>
                    <a:pt x="1229" y="1309"/>
                  </a:cubicBezTo>
                  <a:cubicBezTo>
                    <a:pt x="1228" y="1306"/>
                    <a:pt x="1229" y="1303"/>
                    <a:pt x="1230" y="1300"/>
                  </a:cubicBezTo>
                  <a:cubicBezTo>
                    <a:pt x="1231" y="1299"/>
                    <a:pt x="1231" y="1297"/>
                    <a:pt x="1231" y="1296"/>
                  </a:cubicBezTo>
                  <a:cubicBezTo>
                    <a:pt x="1232" y="1293"/>
                    <a:pt x="1234" y="1290"/>
                    <a:pt x="1234" y="1287"/>
                  </a:cubicBezTo>
                  <a:cubicBezTo>
                    <a:pt x="1235" y="1285"/>
                    <a:pt x="1236" y="1283"/>
                    <a:pt x="1236" y="1281"/>
                  </a:cubicBezTo>
                  <a:cubicBezTo>
                    <a:pt x="1237" y="1280"/>
                    <a:pt x="1237" y="1278"/>
                    <a:pt x="1237" y="1277"/>
                  </a:cubicBezTo>
                  <a:cubicBezTo>
                    <a:pt x="1238" y="1275"/>
                    <a:pt x="1239" y="1274"/>
                    <a:pt x="1241" y="1273"/>
                  </a:cubicBezTo>
                  <a:cubicBezTo>
                    <a:pt x="1243" y="1272"/>
                    <a:pt x="1245" y="1270"/>
                    <a:pt x="1245" y="1268"/>
                  </a:cubicBezTo>
                  <a:cubicBezTo>
                    <a:pt x="1246" y="1267"/>
                    <a:pt x="1246" y="1265"/>
                    <a:pt x="1247" y="1264"/>
                  </a:cubicBezTo>
                  <a:cubicBezTo>
                    <a:pt x="1247" y="1264"/>
                    <a:pt x="1248" y="1263"/>
                    <a:pt x="1248" y="1262"/>
                  </a:cubicBezTo>
                  <a:cubicBezTo>
                    <a:pt x="1247" y="1261"/>
                    <a:pt x="1247" y="1260"/>
                    <a:pt x="1247" y="1260"/>
                  </a:cubicBezTo>
                  <a:cubicBezTo>
                    <a:pt x="1248" y="1258"/>
                    <a:pt x="1250" y="1259"/>
                    <a:pt x="1251" y="1258"/>
                  </a:cubicBezTo>
                  <a:cubicBezTo>
                    <a:pt x="1252" y="1257"/>
                    <a:pt x="1252" y="1256"/>
                    <a:pt x="1252" y="1256"/>
                  </a:cubicBezTo>
                  <a:cubicBezTo>
                    <a:pt x="1252" y="1255"/>
                    <a:pt x="1253" y="1254"/>
                    <a:pt x="1252" y="1253"/>
                  </a:cubicBezTo>
                  <a:cubicBezTo>
                    <a:pt x="1252" y="1252"/>
                    <a:pt x="1250" y="1252"/>
                    <a:pt x="1251" y="1250"/>
                  </a:cubicBezTo>
                  <a:cubicBezTo>
                    <a:pt x="1252" y="1249"/>
                    <a:pt x="1253" y="1249"/>
                    <a:pt x="1253" y="1248"/>
                  </a:cubicBezTo>
                  <a:cubicBezTo>
                    <a:pt x="1254" y="1247"/>
                    <a:pt x="1254" y="1246"/>
                    <a:pt x="1255" y="1245"/>
                  </a:cubicBezTo>
                  <a:cubicBezTo>
                    <a:pt x="1256" y="1244"/>
                    <a:pt x="1257" y="1244"/>
                    <a:pt x="1258" y="1243"/>
                  </a:cubicBezTo>
                  <a:cubicBezTo>
                    <a:pt x="1260" y="1242"/>
                    <a:pt x="1259" y="1238"/>
                    <a:pt x="1260" y="1236"/>
                  </a:cubicBezTo>
                  <a:cubicBezTo>
                    <a:pt x="1260" y="1234"/>
                    <a:pt x="1261" y="1233"/>
                    <a:pt x="1262" y="1231"/>
                  </a:cubicBezTo>
                  <a:cubicBezTo>
                    <a:pt x="1263" y="1230"/>
                    <a:pt x="1265" y="1229"/>
                    <a:pt x="1267" y="1228"/>
                  </a:cubicBezTo>
                  <a:cubicBezTo>
                    <a:pt x="1268" y="1227"/>
                    <a:pt x="1269" y="1226"/>
                    <a:pt x="1271" y="1225"/>
                  </a:cubicBezTo>
                  <a:cubicBezTo>
                    <a:pt x="1271" y="1224"/>
                    <a:pt x="1273" y="1222"/>
                    <a:pt x="1274" y="1222"/>
                  </a:cubicBezTo>
                  <a:cubicBezTo>
                    <a:pt x="1275" y="1222"/>
                    <a:pt x="1276" y="1222"/>
                    <a:pt x="1277" y="1222"/>
                  </a:cubicBezTo>
                  <a:cubicBezTo>
                    <a:pt x="1278" y="1221"/>
                    <a:pt x="1278" y="1221"/>
                    <a:pt x="1279" y="1220"/>
                  </a:cubicBezTo>
                  <a:cubicBezTo>
                    <a:pt x="1279" y="1219"/>
                    <a:pt x="1282" y="1218"/>
                    <a:pt x="1280" y="1218"/>
                  </a:cubicBezTo>
                  <a:cubicBezTo>
                    <a:pt x="1279" y="1218"/>
                    <a:pt x="1278" y="1219"/>
                    <a:pt x="1278" y="1220"/>
                  </a:cubicBezTo>
                  <a:cubicBezTo>
                    <a:pt x="1277" y="1220"/>
                    <a:pt x="1277" y="1220"/>
                    <a:pt x="1277" y="1221"/>
                  </a:cubicBezTo>
                  <a:cubicBezTo>
                    <a:pt x="1276" y="1221"/>
                    <a:pt x="1276" y="1222"/>
                    <a:pt x="1276" y="1221"/>
                  </a:cubicBezTo>
                  <a:cubicBezTo>
                    <a:pt x="1276" y="1221"/>
                    <a:pt x="1276" y="1221"/>
                    <a:pt x="1276" y="1220"/>
                  </a:cubicBezTo>
                  <a:cubicBezTo>
                    <a:pt x="1276" y="1220"/>
                    <a:pt x="1276" y="1220"/>
                    <a:pt x="1275" y="1220"/>
                  </a:cubicBezTo>
                  <a:cubicBezTo>
                    <a:pt x="1275" y="1219"/>
                    <a:pt x="1275" y="1219"/>
                    <a:pt x="1275" y="1218"/>
                  </a:cubicBezTo>
                  <a:cubicBezTo>
                    <a:pt x="1275" y="1217"/>
                    <a:pt x="1275" y="1216"/>
                    <a:pt x="1276" y="1216"/>
                  </a:cubicBezTo>
                  <a:cubicBezTo>
                    <a:pt x="1277" y="1217"/>
                    <a:pt x="1276" y="1218"/>
                    <a:pt x="1277" y="1218"/>
                  </a:cubicBezTo>
                  <a:cubicBezTo>
                    <a:pt x="1278" y="1218"/>
                    <a:pt x="1279" y="1217"/>
                    <a:pt x="1279" y="1217"/>
                  </a:cubicBezTo>
                  <a:cubicBezTo>
                    <a:pt x="1280" y="1216"/>
                    <a:pt x="1280" y="1216"/>
                    <a:pt x="1281" y="1216"/>
                  </a:cubicBezTo>
                  <a:cubicBezTo>
                    <a:pt x="1283" y="1216"/>
                    <a:pt x="1283" y="1215"/>
                    <a:pt x="1285" y="1214"/>
                  </a:cubicBezTo>
                  <a:cubicBezTo>
                    <a:pt x="1286" y="1212"/>
                    <a:pt x="1287" y="1212"/>
                    <a:pt x="1288" y="1210"/>
                  </a:cubicBezTo>
                  <a:cubicBezTo>
                    <a:pt x="1289" y="1210"/>
                    <a:pt x="1289" y="1209"/>
                    <a:pt x="1289" y="1208"/>
                  </a:cubicBezTo>
                  <a:cubicBezTo>
                    <a:pt x="1290" y="1208"/>
                    <a:pt x="1290" y="1208"/>
                    <a:pt x="1290" y="1207"/>
                  </a:cubicBezTo>
                  <a:cubicBezTo>
                    <a:pt x="1291" y="1205"/>
                    <a:pt x="1292" y="1204"/>
                    <a:pt x="1293" y="1203"/>
                  </a:cubicBezTo>
                  <a:cubicBezTo>
                    <a:pt x="1294" y="1202"/>
                    <a:pt x="1294" y="1200"/>
                    <a:pt x="1295" y="1198"/>
                  </a:cubicBezTo>
                  <a:cubicBezTo>
                    <a:pt x="1296" y="1197"/>
                    <a:pt x="1297" y="1195"/>
                    <a:pt x="1298" y="1194"/>
                  </a:cubicBezTo>
                  <a:cubicBezTo>
                    <a:pt x="1300" y="1192"/>
                    <a:pt x="1301" y="1191"/>
                    <a:pt x="1303" y="1189"/>
                  </a:cubicBezTo>
                  <a:cubicBezTo>
                    <a:pt x="1304" y="1188"/>
                    <a:pt x="1305" y="1187"/>
                    <a:pt x="1307" y="1186"/>
                  </a:cubicBezTo>
                  <a:cubicBezTo>
                    <a:pt x="1308" y="1184"/>
                    <a:pt x="1309" y="1182"/>
                    <a:pt x="1311" y="1181"/>
                  </a:cubicBezTo>
                  <a:cubicBezTo>
                    <a:pt x="1312" y="1180"/>
                    <a:pt x="1313" y="1179"/>
                    <a:pt x="1314" y="1178"/>
                  </a:cubicBezTo>
                  <a:cubicBezTo>
                    <a:pt x="1315" y="1178"/>
                    <a:pt x="1315" y="1177"/>
                    <a:pt x="1316" y="1176"/>
                  </a:cubicBezTo>
                  <a:cubicBezTo>
                    <a:pt x="1317" y="1175"/>
                    <a:pt x="1317" y="1175"/>
                    <a:pt x="1317" y="1174"/>
                  </a:cubicBezTo>
                  <a:cubicBezTo>
                    <a:pt x="1319" y="1171"/>
                    <a:pt x="1322" y="1169"/>
                    <a:pt x="1324" y="1167"/>
                  </a:cubicBezTo>
                  <a:cubicBezTo>
                    <a:pt x="1326" y="1165"/>
                    <a:pt x="1327" y="1164"/>
                    <a:pt x="1328" y="1162"/>
                  </a:cubicBezTo>
                  <a:cubicBezTo>
                    <a:pt x="1329" y="1161"/>
                    <a:pt x="1330" y="1161"/>
                    <a:pt x="1331" y="1160"/>
                  </a:cubicBezTo>
                  <a:cubicBezTo>
                    <a:pt x="1332" y="1159"/>
                    <a:pt x="1333" y="1158"/>
                    <a:pt x="1334" y="1157"/>
                  </a:cubicBezTo>
                  <a:cubicBezTo>
                    <a:pt x="1335" y="1156"/>
                    <a:pt x="1335" y="1156"/>
                    <a:pt x="1336" y="1155"/>
                  </a:cubicBezTo>
                  <a:cubicBezTo>
                    <a:pt x="1338" y="1154"/>
                    <a:pt x="1340" y="1153"/>
                    <a:pt x="1341" y="1152"/>
                  </a:cubicBezTo>
                  <a:cubicBezTo>
                    <a:pt x="1343" y="1151"/>
                    <a:pt x="1344" y="1149"/>
                    <a:pt x="1346" y="1148"/>
                  </a:cubicBezTo>
                  <a:cubicBezTo>
                    <a:pt x="1347" y="1147"/>
                    <a:pt x="1349" y="1146"/>
                    <a:pt x="1351" y="1144"/>
                  </a:cubicBezTo>
                  <a:cubicBezTo>
                    <a:pt x="1353" y="1143"/>
                    <a:pt x="1354" y="1141"/>
                    <a:pt x="1356" y="1140"/>
                  </a:cubicBezTo>
                  <a:cubicBezTo>
                    <a:pt x="1357" y="1139"/>
                    <a:pt x="1359" y="1137"/>
                    <a:pt x="1361" y="1136"/>
                  </a:cubicBezTo>
                  <a:cubicBezTo>
                    <a:pt x="1364" y="1133"/>
                    <a:pt x="1368" y="1131"/>
                    <a:pt x="1372" y="1129"/>
                  </a:cubicBezTo>
                  <a:cubicBezTo>
                    <a:pt x="1374" y="1128"/>
                    <a:pt x="1375" y="1127"/>
                    <a:pt x="1377" y="1125"/>
                  </a:cubicBezTo>
                  <a:cubicBezTo>
                    <a:pt x="1378" y="1124"/>
                    <a:pt x="1380" y="1123"/>
                    <a:pt x="1382" y="1122"/>
                  </a:cubicBezTo>
                  <a:cubicBezTo>
                    <a:pt x="1386" y="1118"/>
                    <a:pt x="1389" y="1115"/>
                    <a:pt x="1393" y="1111"/>
                  </a:cubicBezTo>
                  <a:cubicBezTo>
                    <a:pt x="1394" y="1111"/>
                    <a:pt x="1395" y="1110"/>
                    <a:pt x="1396" y="1109"/>
                  </a:cubicBezTo>
                  <a:cubicBezTo>
                    <a:pt x="1397" y="1108"/>
                    <a:pt x="1399" y="1107"/>
                    <a:pt x="1400" y="1105"/>
                  </a:cubicBezTo>
                  <a:cubicBezTo>
                    <a:pt x="1401" y="1104"/>
                    <a:pt x="1402" y="1103"/>
                    <a:pt x="1402" y="1102"/>
                  </a:cubicBezTo>
                  <a:cubicBezTo>
                    <a:pt x="1404" y="1100"/>
                    <a:pt x="1406" y="1099"/>
                    <a:pt x="1408" y="1098"/>
                  </a:cubicBezTo>
                  <a:cubicBezTo>
                    <a:pt x="1410" y="1096"/>
                    <a:pt x="1411" y="1095"/>
                    <a:pt x="1413" y="1093"/>
                  </a:cubicBezTo>
                  <a:cubicBezTo>
                    <a:pt x="1416" y="1091"/>
                    <a:pt x="1418" y="1088"/>
                    <a:pt x="1420" y="1085"/>
                  </a:cubicBezTo>
                  <a:cubicBezTo>
                    <a:pt x="1423" y="1082"/>
                    <a:pt x="1427" y="1080"/>
                    <a:pt x="1429" y="1076"/>
                  </a:cubicBezTo>
                  <a:cubicBezTo>
                    <a:pt x="1430" y="1075"/>
                    <a:pt x="1431" y="1073"/>
                    <a:pt x="1432" y="1071"/>
                  </a:cubicBezTo>
                  <a:cubicBezTo>
                    <a:pt x="1433" y="1070"/>
                    <a:pt x="1434" y="1068"/>
                    <a:pt x="1435" y="1067"/>
                  </a:cubicBezTo>
                  <a:cubicBezTo>
                    <a:pt x="1438" y="1063"/>
                    <a:pt x="1441" y="1058"/>
                    <a:pt x="1443" y="1054"/>
                  </a:cubicBezTo>
                  <a:cubicBezTo>
                    <a:pt x="1444" y="1052"/>
                    <a:pt x="1445" y="1051"/>
                    <a:pt x="1446" y="1050"/>
                  </a:cubicBezTo>
                  <a:cubicBezTo>
                    <a:pt x="1447" y="1047"/>
                    <a:pt x="1448" y="1046"/>
                    <a:pt x="1450" y="1043"/>
                  </a:cubicBezTo>
                  <a:cubicBezTo>
                    <a:pt x="1451" y="1041"/>
                    <a:pt x="1453" y="1038"/>
                    <a:pt x="1455" y="1035"/>
                  </a:cubicBezTo>
                  <a:cubicBezTo>
                    <a:pt x="1456" y="1033"/>
                    <a:pt x="1457" y="1030"/>
                    <a:pt x="1458" y="1028"/>
                  </a:cubicBezTo>
                  <a:cubicBezTo>
                    <a:pt x="1459" y="1026"/>
                    <a:pt x="1459" y="1024"/>
                    <a:pt x="1460" y="1022"/>
                  </a:cubicBezTo>
                  <a:cubicBezTo>
                    <a:pt x="1461" y="1020"/>
                    <a:pt x="1462" y="1018"/>
                    <a:pt x="1463" y="1017"/>
                  </a:cubicBezTo>
                  <a:cubicBezTo>
                    <a:pt x="1465" y="1013"/>
                    <a:pt x="1467" y="1009"/>
                    <a:pt x="1468" y="1005"/>
                  </a:cubicBezTo>
                  <a:cubicBezTo>
                    <a:pt x="1469" y="1003"/>
                    <a:pt x="1469" y="1001"/>
                    <a:pt x="1469" y="1000"/>
                  </a:cubicBezTo>
                  <a:cubicBezTo>
                    <a:pt x="1470" y="999"/>
                    <a:pt x="1471" y="997"/>
                    <a:pt x="1472" y="996"/>
                  </a:cubicBezTo>
                  <a:cubicBezTo>
                    <a:pt x="1473" y="995"/>
                    <a:pt x="1475" y="994"/>
                    <a:pt x="1476" y="993"/>
                  </a:cubicBezTo>
                  <a:cubicBezTo>
                    <a:pt x="1477" y="992"/>
                    <a:pt x="1478" y="990"/>
                    <a:pt x="1479" y="989"/>
                  </a:cubicBezTo>
                  <a:cubicBezTo>
                    <a:pt x="1479" y="988"/>
                    <a:pt x="1480" y="987"/>
                    <a:pt x="1481" y="986"/>
                  </a:cubicBezTo>
                  <a:cubicBezTo>
                    <a:pt x="1482" y="984"/>
                    <a:pt x="1483" y="982"/>
                    <a:pt x="1484" y="980"/>
                  </a:cubicBezTo>
                  <a:cubicBezTo>
                    <a:pt x="1486" y="977"/>
                    <a:pt x="1488" y="973"/>
                    <a:pt x="1490" y="969"/>
                  </a:cubicBezTo>
                  <a:cubicBezTo>
                    <a:pt x="1491" y="968"/>
                    <a:pt x="1492" y="966"/>
                    <a:pt x="1492" y="964"/>
                  </a:cubicBezTo>
                  <a:cubicBezTo>
                    <a:pt x="1492" y="962"/>
                    <a:pt x="1492" y="961"/>
                    <a:pt x="1492" y="959"/>
                  </a:cubicBezTo>
                  <a:cubicBezTo>
                    <a:pt x="1492" y="956"/>
                    <a:pt x="1492" y="952"/>
                    <a:pt x="1493" y="949"/>
                  </a:cubicBezTo>
                  <a:cubicBezTo>
                    <a:pt x="1493" y="947"/>
                    <a:pt x="1495" y="945"/>
                    <a:pt x="1498" y="945"/>
                  </a:cubicBezTo>
                  <a:cubicBezTo>
                    <a:pt x="1499" y="945"/>
                    <a:pt x="1504" y="946"/>
                    <a:pt x="1504" y="944"/>
                  </a:cubicBezTo>
                  <a:cubicBezTo>
                    <a:pt x="1504" y="944"/>
                    <a:pt x="1503" y="944"/>
                    <a:pt x="1502" y="944"/>
                  </a:cubicBezTo>
                  <a:cubicBezTo>
                    <a:pt x="1501" y="943"/>
                    <a:pt x="1501" y="943"/>
                    <a:pt x="1500" y="942"/>
                  </a:cubicBezTo>
                  <a:cubicBezTo>
                    <a:pt x="1499" y="942"/>
                    <a:pt x="1498" y="942"/>
                    <a:pt x="1497" y="940"/>
                  </a:cubicBezTo>
                  <a:cubicBezTo>
                    <a:pt x="1497" y="939"/>
                    <a:pt x="1497" y="937"/>
                    <a:pt x="1497" y="936"/>
                  </a:cubicBezTo>
                  <a:cubicBezTo>
                    <a:pt x="1497" y="935"/>
                    <a:pt x="1497" y="935"/>
                    <a:pt x="1497" y="934"/>
                  </a:cubicBezTo>
                  <a:cubicBezTo>
                    <a:pt x="1496" y="933"/>
                    <a:pt x="1496" y="932"/>
                    <a:pt x="1496" y="932"/>
                  </a:cubicBezTo>
                  <a:cubicBezTo>
                    <a:pt x="1496" y="930"/>
                    <a:pt x="1496" y="928"/>
                    <a:pt x="1496" y="926"/>
                  </a:cubicBezTo>
                  <a:cubicBezTo>
                    <a:pt x="1497" y="925"/>
                    <a:pt x="1497" y="923"/>
                    <a:pt x="1498" y="922"/>
                  </a:cubicBezTo>
                  <a:cubicBezTo>
                    <a:pt x="1498" y="921"/>
                    <a:pt x="1498" y="919"/>
                    <a:pt x="1498" y="918"/>
                  </a:cubicBezTo>
                  <a:cubicBezTo>
                    <a:pt x="1499" y="917"/>
                    <a:pt x="1500" y="917"/>
                    <a:pt x="1500" y="916"/>
                  </a:cubicBezTo>
                  <a:cubicBezTo>
                    <a:pt x="1501" y="915"/>
                    <a:pt x="1501" y="914"/>
                    <a:pt x="1500" y="913"/>
                  </a:cubicBezTo>
                  <a:cubicBezTo>
                    <a:pt x="1499" y="913"/>
                    <a:pt x="1498" y="913"/>
                    <a:pt x="1497" y="912"/>
                  </a:cubicBezTo>
                  <a:cubicBezTo>
                    <a:pt x="1497" y="912"/>
                    <a:pt x="1496" y="912"/>
                    <a:pt x="1496" y="911"/>
                  </a:cubicBezTo>
                  <a:cubicBezTo>
                    <a:pt x="1495" y="911"/>
                    <a:pt x="1495" y="911"/>
                    <a:pt x="1495" y="911"/>
                  </a:cubicBezTo>
                  <a:cubicBezTo>
                    <a:pt x="1493" y="911"/>
                    <a:pt x="1492" y="910"/>
                    <a:pt x="1490" y="910"/>
                  </a:cubicBezTo>
                  <a:cubicBezTo>
                    <a:pt x="1489" y="910"/>
                    <a:pt x="1487" y="911"/>
                    <a:pt x="1486" y="912"/>
                  </a:cubicBezTo>
                  <a:cubicBezTo>
                    <a:pt x="1485" y="914"/>
                    <a:pt x="1484" y="916"/>
                    <a:pt x="1482" y="917"/>
                  </a:cubicBezTo>
                  <a:cubicBezTo>
                    <a:pt x="1481" y="917"/>
                    <a:pt x="1480" y="917"/>
                    <a:pt x="1480" y="917"/>
                  </a:cubicBezTo>
                  <a:cubicBezTo>
                    <a:pt x="1477" y="918"/>
                    <a:pt x="1475" y="918"/>
                    <a:pt x="1473" y="919"/>
                  </a:cubicBezTo>
                  <a:cubicBezTo>
                    <a:pt x="1471" y="920"/>
                    <a:pt x="1470" y="920"/>
                    <a:pt x="1468" y="920"/>
                  </a:cubicBezTo>
                  <a:cubicBezTo>
                    <a:pt x="1467" y="921"/>
                    <a:pt x="1465" y="921"/>
                    <a:pt x="1464" y="922"/>
                  </a:cubicBezTo>
                  <a:cubicBezTo>
                    <a:pt x="1462" y="922"/>
                    <a:pt x="1460" y="923"/>
                    <a:pt x="1458" y="923"/>
                  </a:cubicBezTo>
                  <a:cubicBezTo>
                    <a:pt x="1458" y="923"/>
                    <a:pt x="1457" y="924"/>
                    <a:pt x="1456" y="924"/>
                  </a:cubicBezTo>
                  <a:cubicBezTo>
                    <a:pt x="1455" y="925"/>
                    <a:pt x="1455" y="925"/>
                    <a:pt x="1454" y="925"/>
                  </a:cubicBezTo>
                  <a:cubicBezTo>
                    <a:pt x="1452" y="925"/>
                    <a:pt x="1450" y="926"/>
                    <a:pt x="1449" y="927"/>
                  </a:cubicBezTo>
                  <a:cubicBezTo>
                    <a:pt x="1447" y="927"/>
                    <a:pt x="1445" y="927"/>
                    <a:pt x="1443" y="927"/>
                  </a:cubicBezTo>
                  <a:cubicBezTo>
                    <a:pt x="1442" y="927"/>
                    <a:pt x="1440" y="927"/>
                    <a:pt x="1439" y="927"/>
                  </a:cubicBezTo>
                  <a:cubicBezTo>
                    <a:pt x="1436" y="927"/>
                    <a:pt x="1433" y="927"/>
                    <a:pt x="1430" y="927"/>
                  </a:cubicBezTo>
                  <a:cubicBezTo>
                    <a:pt x="1426" y="927"/>
                    <a:pt x="1421" y="927"/>
                    <a:pt x="1416" y="928"/>
                  </a:cubicBezTo>
                  <a:cubicBezTo>
                    <a:pt x="1414" y="929"/>
                    <a:pt x="1412" y="930"/>
                    <a:pt x="1410" y="931"/>
                  </a:cubicBezTo>
                  <a:cubicBezTo>
                    <a:pt x="1408" y="933"/>
                    <a:pt x="1406" y="934"/>
                    <a:pt x="1404" y="935"/>
                  </a:cubicBezTo>
                  <a:cubicBezTo>
                    <a:pt x="1401" y="937"/>
                    <a:pt x="1398" y="939"/>
                    <a:pt x="1394" y="939"/>
                  </a:cubicBezTo>
                  <a:cubicBezTo>
                    <a:pt x="1392" y="939"/>
                    <a:pt x="1391" y="937"/>
                    <a:pt x="1388" y="936"/>
                  </a:cubicBezTo>
                  <a:cubicBezTo>
                    <a:pt x="1387" y="936"/>
                    <a:pt x="1385" y="936"/>
                    <a:pt x="1383" y="936"/>
                  </a:cubicBezTo>
                  <a:cubicBezTo>
                    <a:pt x="1382" y="936"/>
                    <a:pt x="1380" y="937"/>
                    <a:pt x="1379" y="938"/>
                  </a:cubicBezTo>
                  <a:cubicBezTo>
                    <a:pt x="1376" y="939"/>
                    <a:pt x="1373" y="940"/>
                    <a:pt x="1370" y="941"/>
                  </a:cubicBezTo>
                  <a:cubicBezTo>
                    <a:pt x="1367" y="943"/>
                    <a:pt x="1364" y="945"/>
                    <a:pt x="1360" y="945"/>
                  </a:cubicBezTo>
                  <a:cubicBezTo>
                    <a:pt x="1357" y="945"/>
                    <a:pt x="1353" y="945"/>
                    <a:pt x="1350" y="944"/>
                  </a:cubicBezTo>
                  <a:cubicBezTo>
                    <a:pt x="1347" y="943"/>
                    <a:pt x="1345" y="941"/>
                    <a:pt x="1342" y="939"/>
                  </a:cubicBezTo>
                  <a:cubicBezTo>
                    <a:pt x="1340" y="937"/>
                    <a:pt x="1338" y="935"/>
                    <a:pt x="1336" y="932"/>
                  </a:cubicBezTo>
                  <a:cubicBezTo>
                    <a:pt x="1335" y="931"/>
                    <a:pt x="1334" y="930"/>
                    <a:pt x="1333" y="929"/>
                  </a:cubicBezTo>
                  <a:cubicBezTo>
                    <a:pt x="1332" y="928"/>
                    <a:pt x="1331" y="926"/>
                    <a:pt x="1330" y="925"/>
                  </a:cubicBezTo>
                  <a:cubicBezTo>
                    <a:pt x="1329" y="924"/>
                    <a:pt x="1328" y="923"/>
                    <a:pt x="1327" y="922"/>
                  </a:cubicBezTo>
                  <a:cubicBezTo>
                    <a:pt x="1326" y="921"/>
                    <a:pt x="1325" y="920"/>
                    <a:pt x="1323" y="920"/>
                  </a:cubicBezTo>
                  <a:cubicBezTo>
                    <a:pt x="1322" y="919"/>
                    <a:pt x="1320" y="919"/>
                    <a:pt x="1319" y="919"/>
                  </a:cubicBezTo>
                  <a:cubicBezTo>
                    <a:pt x="1318" y="919"/>
                    <a:pt x="1317" y="919"/>
                    <a:pt x="1316" y="919"/>
                  </a:cubicBezTo>
                  <a:cubicBezTo>
                    <a:pt x="1315" y="919"/>
                    <a:pt x="1315" y="919"/>
                    <a:pt x="1314" y="919"/>
                  </a:cubicBezTo>
                  <a:cubicBezTo>
                    <a:pt x="1313" y="920"/>
                    <a:pt x="1313" y="919"/>
                    <a:pt x="1314" y="919"/>
                  </a:cubicBezTo>
                  <a:cubicBezTo>
                    <a:pt x="1314" y="918"/>
                    <a:pt x="1315" y="918"/>
                    <a:pt x="1316" y="918"/>
                  </a:cubicBezTo>
                  <a:cubicBezTo>
                    <a:pt x="1317" y="918"/>
                    <a:pt x="1319" y="917"/>
                    <a:pt x="1320" y="916"/>
                  </a:cubicBezTo>
                  <a:cubicBezTo>
                    <a:pt x="1321" y="915"/>
                    <a:pt x="1322" y="914"/>
                    <a:pt x="1323" y="913"/>
                  </a:cubicBezTo>
                  <a:cubicBezTo>
                    <a:pt x="1325" y="912"/>
                    <a:pt x="1326" y="912"/>
                    <a:pt x="1328" y="911"/>
                  </a:cubicBezTo>
                  <a:cubicBezTo>
                    <a:pt x="1330" y="910"/>
                    <a:pt x="1329" y="907"/>
                    <a:pt x="1329" y="905"/>
                  </a:cubicBezTo>
                  <a:cubicBezTo>
                    <a:pt x="1329" y="903"/>
                    <a:pt x="1328" y="900"/>
                    <a:pt x="1327" y="898"/>
                  </a:cubicBezTo>
                  <a:cubicBezTo>
                    <a:pt x="1326" y="896"/>
                    <a:pt x="1325" y="895"/>
                    <a:pt x="1324" y="895"/>
                  </a:cubicBezTo>
                  <a:cubicBezTo>
                    <a:pt x="1323" y="894"/>
                    <a:pt x="1322" y="892"/>
                    <a:pt x="1321" y="891"/>
                  </a:cubicBezTo>
                  <a:cubicBezTo>
                    <a:pt x="1320" y="889"/>
                    <a:pt x="1319" y="891"/>
                    <a:pt x="1318" y="891"/>
                  </a:cubicBezTo>
                  <a:cubicBezTo>
                    <a:pt x="1316" y="891"/>
                    <a:pt x="1315" y="890"/>
                    <a:pt x="1314" y="889"/>
                  </a:cubicBezTo>
                  <a:cubicBezTo>
                    <a:pt x="1313" y="888"/>
                    <a:pt x="1312" y="887"/>
                    <a:pt x="1311" y="886"/>
                  </a:cubicBezTo>
                  <a:cubicBezTo>
                    <a:pt x="1310" y="884"/>
                    <a:pt x="1309" y="884"/>
                    <a:pt x="1308" y="883"/>
                  </a:cubicBezTo>
                  <a:cubicBezTo>
                    <a:pt x="1307" y="882"/>
                    <a:pt x="1306" y="881"/>
                    <a:pt x="1306" y="879"/>
                  </a:cubicBezTo>
                  <a:cubicBezTo>
                    <a:pt x="1306" y="877"/>
                    <a:pt x="1305" y="876"/>
                    <a:pt x="1304" y="874"/>
                  </a:cubicBezTo>
                  <a:cubicBezTo>
                    <a:pt x="1303" y="872"/>
                    <a:pt x="1300" y="870"/>
                    <a:pt x="1298" y="868"/>
                  </a:cubicBezTo>
                  <a:cubicBezTo>
                    <a:pt x="1295" y="867"/>
                    <a:pt x="1292" y="867"/>
                    <a:pt x="1289" y="864"/>
                  </a:cubicBezTo>
                  <a:cubicBezTo>
                    <a:pt x="1288" y="863"/>
                    <a:pt x="1288" y="861"/>
                    <a:pt x="1287" y="859"/>
                  </a:cubicBezTo>
                  <a:cubicBezTo>
                    <a:pt x="1287" y="859"/>
                    <a:pt x="1286" y="858"/>
                    <a:pt x="1286" y="857"/>
                  </a:cubicBezTo>
                  <a:cubicBezTo>
                    <a:pt x="1285" y="856"/>
                    <a:pt x="1285" y="856"/>
                    <a:pt x="1284" y="855"/>
                  </a:cubicBezTo>
                  <a:cubicBezTo>
                    <a:pt x="1283" y="854"/>
                    <a:pt x="1282" y="853"/>
                    <a:pt x="1281" y="852"/>
                  </a:cubicBezTo>
                  <a:cubicBezTo>
                    <a:pt x="1278" y="850"/>
                    <a:pt x="1275" y="849"/>
                    <a:pt x="1272" y="847"/>
                  </a:cubicBezTo>
                  <a:cubicBezTo>
                    <a:pt x="1269" y="845"/>
                    <a:pt x="1266" y="844"/>
                    <a:pt x="1263" y="844"/>
                  </a:cubicBezTo>
                  <a:cubicBezTo>
                    <a:pt x="1260" y="844"/>
                    <a:pt x="1258" y="844"/>
                    <a:pt x="1257" y="841"/>
                  </a:cubicBezTo>
                  <a:cubicBezTo>
                    <a:pt x="1256" y="840"/>
                    <a:pt x="1256" y="839"/>
                    <a:pt x="1255" y="838"/>
                  </a:cubicBezTo>
                  <a:cubicBezTo>
                    <a:pt x="1255" y="837"/>
                    <a:pt x="1255" y="837"/>
                    <a:pt x="1254" y="836"/>
                  </a:cubicBezTo>
                  <a:cubicBezTo>
                    <a:pt x="1253" y="835"/>
                    <a:pt x="1253" y="833"/>
                    <a:pt x="1252" y="833"/>
                  </a:cubicBezTo>
                  <a:cubicBezTo>
                    <a:pt x="1251" y="832"/>
                    <a:pt x="1250" y="835"/>
                    <a:pt x="1250" y="836"/>
                  </a:cubicBezTo>
                  <a:cubicBezTo>
                    <a:pt x="1251" y="837"/>
                    <a:pt x="1252" y="839"/>
                    <a:pt x="1251" y="840"/>
                  </a:cubicBezTo>
                  <a:cubicBezTo>
                    <a:pt x="1251" y="840"/>
                    <a:pt x="1250" y="841"/>
                    <a:pt x="1250" y="841"/>
                  </a:cubicBezTo>
                  <a:cubicBezTo>
                    <a:pt x="1249" y="841"/>
                    <a:pt x="1249" y="839"/>
                    <a:pt x="1249" y="839"/>
                  </a:cubicBezTo>
                  <a:cubicBezTo>
                    <a:pt x="1249" y="837"/>
                    <a:pt x="1248" y="837"/>
                    <a:pt x="1247" y="836"/>
                  </a:cubicBezTo>
                  <a:cubicBezTo>
                    <a:pt x="1246" y="835"/>
                    <a:pt x="1244" y="833"/>
                    <a:pt x="1244" y="832"/>
                  </a:cubicBezTo>
                  <a:cubicBezTo>
                    <a:pt x="1243" y="831"/>
                    <a:pt x="1244" y="829"/>
                    <a:pt x="1243" y="827"/>
                  </a:cubicBezTo>
                  <a:cubicBezTo>
                    <a:pt x="1242" y="826"/>
                    <a:pt x="1241" y="824"/>
                    <a:pt x="1241" y="823"/>
                  </a:cubicBezTo>
                  <a:cubicBezTo>
                    <a:pt x="1240" y="821"/>
                    <a:pt x="1238" y="820"/>
                    <a:pt x="1238" y="817"/>
                  </a:cubicBezTo>
                  <a:cubicBezTo>
                    <a:pt x="1238" y="816"/>
                    <a:pt x="1238" y="814"/>
                    <a:pt x="1238" y="812"/>
                  </a:cubicBezTo>
                  <a:cubicBezTo>
                    <a:pt x="1238" y="807"/>
                    <a:pt x="1236" y="803"/>
                    <a:pt x="1234" y="798"/>
                  </a:cubicBezTo>
                  <a:cubicBezTo>
                    <a:pt x="1233" y="795"/>
                    <a:pt x="1232" y="792"/>
                    <a:pt x="1231" y="789"/>
                  </a:cubicBezTo>
                  <a:cubicBezTo>
                    <a:pt x="1229" y="786"/>
                    <a:pt x="1229" y="783"/>
                    <a:pt x="1227" y="780"/>
                  </a:cubicBezTo>
                  <a:cubicBezTo>
                    <a:pt x="1226" y="779"/>
                    <a:pt x="1225" y="778"/>
                    <a:pt x="1225" y="777"/>
                  </a:cubicBezTo>
                  <a:cubicBezTo>
                    <a:pt x="1224" y="775"/>
                    <a:pt x="1223" y="775"/>
                    <a:pt x="1222" y="774"/>
                  </a:cubicBezTo>
                  <a:cubicBezTo>
                    <a:pt x="1221" y="773"/>
                    <a:pt x="1221" y="773"/>
                    <a:pt x="1221" y="773"/>
                  </a:cubicBezTo>
                  <a:cubicBezTo>
                    <a:pt x="1220" y="773"/>
                    <a:pt x="1220" y="772"/>
                    <a:pt x="1219" y="772"/>
                  </a:cubicBezTo>
                  <a:cubicBezTo>
                    <a:pt x="1218" y="770"/>
                    <a:pt x="1215" y="769"/>
                    <a:pt x="1214" y="769"/>
                  </a:cubicBezTo>
                  <a:cubicBezTo>
                    <a:pt x="1213" y="768"/>
                    <a:pt x="1212" y="768"/>
                    <a:pt x="1211" y="767"/>
                  </a:cubicBezTo>
                  <a:cubicBezTo>
                    <a:pt x="1209" y="766"/>
                    <a:pt x="1208" y="765"/>
                    <a:pt x="1206" y="763"/>
                  </a:cubicBezTo>
                  <a:cubicBezTo>
                    <a:pt x="1204" y="761"/>
                    <a:pt x="1201" y="759"/>
                    <a:pt x="1199" y="756"/>
                  </a:cubicBezTo>
                  <a:cubicBezTo>
                    <a:pt x="1199" y="755"/>
                    <a:pt x="1198" y="753"/>
                    <a:pt x="1197" y="751"/>
                  </a:cubicBezTo>
                  <a:cubicBezTo>
                    <a:pt x="1197" y="750"/>
                    <a:pt x="1197" y="748"/>
                    <a:pt x="1196" y="747"/>
                  </a:cubicBezTo>
                  <a:cubicBezTo>
                    <a:pt x="1196" y="745"/>
                    <a:pt x="1196" y="744"/>
                    <a:pt x="1195" y="742"/>
                  </a:cubicBezTo>
                  <a:cubicBezTo>
                    <a:pt x="1195" y="740"/>
                    <a:pt x="1195" y="739"/>
                    <a:pt x="1195" y="737"/>
                  </a:cubicBezTo>
                  <a:cubicBezTo>
                    <a:pt x="1194" y="731"/>
                    <a:pt x="1195" y="724"/>
                    <a:pt x="1195" y="718"/>
                  </a:cubicBezTo>
                  <a:cubicBezTo>
                    <a:pt x="1194" y="716"/>
                    <a:pt x="1194" y="715"/>
                    <a:pt x="1194" y="713"/>
                  </a:cubicBezTo>
                  <a:cubicBezTo>
                    <a:pt x="1194" y="712"/>
                    <a:pt x="1194" y="710"/>
                    <a:pt x="1194" y="708"/>
                  </a:cubicBezTo>
                  <a:cubicBezTo>
                    <a:pt x="1194" y="707"/>
                    <a:pt x="1193" y="704"/>
                    <a:pt x="1195" y="707"/>
                  </a:cubicBezTo>
                  <a:cubicBezTo>
                    <a:pt x="1195" y="707"/>
                    <a:pt x="1196" y="708"/>
                    <a:pt x="1196" y="708"/>
                  </a:cubicBezTo>
                  <a:cubicBezTo>
                    <a:pt x="1196" y="708"/>
                    <a:pt x="1197" y="708"/>
                    <a:pt x="1197" y="708"/>
                  </a:cubicBezTo>
                  <a:cubicBezTo>
                    <a:pt x="1197" y="707"/>
                    <a:pt x="1195" y="705"/>
                    <a:pt x="1195" y="705"/>
                  </a:cubicBezTo>
                  <a:cubicBezTo>
                    <a:pt x="1195" y="704"/>
                    <a:pt x="1194" y="703"/>
                    <a:pt x="1194" y="703"/>
                  </a:cubicBezTo>
                  <a:cubicBezTo>
                    <a:pt x="1193" y="702"/>
                    <a:pt x="1193" y="702"/>
                    <a:pt x="1192" y="702"/>
                  </a:cubicBezTo>
                  <a:cubicBezTo>
                    <a:pt x="1190" y="701"/>
                    <a:pt x="1189" y="698"/>
                    <a:pt x="1188" y="695"/>
                  </a:cubicBezTo>
                  <a:cubicBezTo>
                    <a:pt x="1188" y="694"/>
                    <a:pt x="1187" y="692"/>
                    <a:pt x="1187" y="691"/>
                  </a:cubicBezTo>
                  <a:cubicBezTo>
                    <a:pt x="1187" y="690"/>
                    <a:pt x="1188" y="690"/>
                    <a:pt x="1188" y="689"/>
                  </a:cubicBezTo>
                  <a:cubicBezTo>
                    <a:pt x="1188" y="688"/>
                    <a:pt x="1188" y="687"/>
                    <a:pt x="1187" y="687"/>
                  </a:cubicBezTo>
                  <a:cubicBezTo>
                    <a:pt x="1187" y="685"/>
                    <a:pt x="1185" y="684"/>
                    <a:pt x="1184" y="682"/>
                  </a:cubicBezTo>
                  <a:cubicBezTo>
                    <a:pt x="1183" y="681"/>
                    <a:pt x="1182" y="680"/>
                    <a:pt x="1180" y="679"/>
                  </a:cubicBezTo>
                  <a:cubicBezTo>
                    <a:pt x="1177" y="677"/>
                    <a:pt x="1175" y="675"/>
                    <a:pt x="1172" y="673"/>
                  </a:cubicBezTo>
                  <a:cubicBezTo>
                    <a:pt x="1171" y="672"/>
                    <a:pt x="1169" y="671"/>
                    <a:pt x="1168" y="670"/>
                  </a:cubicBezTo>
                  <a:cubicBezTo>
                    <a:pt x="1167" y="669"/>
                    <a:pt x="1166" y="668"/>
                    <a:pt x="1165" y="667"/>
                  </a:cubicBezTo>
                  <a:cubicBezTo>
                    <a:pt x="1163" y="665"/>
                    <a:pt x="1161" y="663"/>
                    <a:pt x="1160" y="660"/>
                  </a:cubicBezTo>
                  <a:cubicBezTo>
                    <a:pt x="1159" y="656"/>
                    <a:pt x="1159" y="653"/>
                    <a:pt x="1159" y="650"/>
                  </a:cubicBezTo>
                  <a:cubicBezTo>
                    <a:pt x="1158" y="648"/>
                    <a:pt x="1157" y="647"/>
                    <a:pt x="1157" y="645"/>
                  </a:cubicBezTo>
                  <a:cubicBezTo>
                    <a:pt x="1157" y="644"/>
                    <a:pt x="1156" y="642"/>
                    <a:pt x="1157" y="641"/>
                  </a:cubicBezTo>
                  <a:cubicBezTo>
                    <a:pt x="1157" y="639"/>
                    <a:pt x="1160" y="641"/>
                    <a:pt x="1161" y="641"/>
                  </a:cubicBezTo>
                  <a:cubicBezTo>
                    <a:pt x="1163" y="641"/>
                    <a:pt x="1162" y="640"/>
                    <a:pt x="1160" y="639"/>
                  </a:cubicBezTo>
                  <a:cubicBezTo>
                    <a:pt x="1159" y="638"/>
                    <a:pt x="1158" y="637"/>
                    <a:pt x="1157" y="636"/>
                  </a:cubicBezTo>
                  <a:cubicBezTo>
                    <a:pt x="1156" y="636"/>
                    <a:pt x="1155" y="635"/>
                    <a:pt x="1154" y="634"/>
                  </a:cubicBezTo>
                  <a:cubicBezTo>
                    <a:pt x="1154" y="633"/>
                    <a:pt x="1154" y="632"/>
                    <a:pt x="1153" y="631"/>
                  </a:cubicBezTo>
                  <a:cubicBezTo>
                    <a:pt x="1152" y="630"/>
                    <a:pt x="1150" y="629"/>
                    <a:pt x="1149" y="627"/>
                  </a:cubicBezTo>
                  <a:cubicBezTo>
                    <a:pt x="1148" y="625"/>
                    <a:pt x="1148" y="624"/>
                    <a:pt x="1147" y="622"/>
                  </a:cubicBezTo>
                  <a:cubicBezTo>
                    <a:pt x="1146" y="620"/>
                    <a:pt x="1145" y="618"/>
                    <a:pt x="1144" y="617"/>
                  </a:cubicBezTo>
                  <a:cubicBezTo>
                    <a:pt x="1143" y="613"/>
                    <a:pt x="1141" y="609"/>
                    <a:pt x="1139" y="606"/>
                  </a:cubicBezTo>
                  <a:cubicBezTo>
                    <a:pt x="1138" y="604"/>
                    <a:pt x="1138" y="603"/>
                    <a:pt x="1137" y="601"/>
                  </a:cubicBezTo>
                  <a:cubicBezTo>
                    <a:pt x="1136" y="600"/>
                    <a:pt x="1135" y="598"/>
                    <a:pt x="1134" y="597"/>
                  </a:cubicBezTo>
                  <a:cubicBezTo>
                    <a:pt x="1132" y="593"/>
                    <a:pt x="1130" y="590"/>
                    <a:pt x="1128" y="586"/>
                  </a:cubicBezTo>
                  <a:cubicBezTo>
                    <a:pt x="1127" y="585"/>
                    <a:pt x="1126" y="583"/>
                    <a:pt x="1125" y="582"/>
                  </a:cubicBezTo>
                  <a:cubicBezTo>
                    <a:pt x="1125" y="581"/>
                    <a:pt x="1124" y="579"/>
                    <a:pt x="1123" y="578"/>
                  </a:cubicBezTo>
                  <a:cubicBezTo>
                    <a:pt x="1123" y="576"/>
                    <a:pt x="1124" y="574"/>
                    <a:pt x="1124" y="572"/>
                  </a:cubicBezTo>
                  <a:cubicBezTo>
                    <a:pt x="1124" y="570"/>
                    <a:pt x="1123" y="568"/>
                    <a:pt x="1122" y="566"/>
                  </a:cubicBezTo>
                  <a:cubicBezTo>
                    <a:pt x="1122" y="564"/>
                    <a:pt x="1121" y="563"/>
                    <a:pt x="1121" y="561"/>
                  </a:cubicBezTo>
                  <a:cubicBezTo>
                    <a:pt x="1120" y="559"/>
                    <a:pt x="1119" y="558"/>
                    <a:pt x="1118" y="556"/>
                  </a:cubicBezTo>
                  <a:cubicBezTo>
                    <a:pt x="1117" y="555"/>
                    <a:pt x="1117" y="553"/>
                    <a:pt x="1116" y="551"/>
                  </a:cubicBezTo>
                  <a:cubicBezTo>
                    <a:pt x="1115" y="550"/>
                    <a:pt x="1114" y="548"/>
                    <a:pt x="1113" y="547"/>
                  </a:cubicBezTo>
                  <a:cubicBezTo>
                    <a:pt x="1111" y="545"/>
                    <a:pt x="1109" y="542"/>
                    <a:pt x="1106" y="540"/>
                  </a:cubicBezTo>
                  <a:cubicBezTo>
                    <a:pt x="1104" y="538"/>
                    <a:pt x="1102" y="535"/>
                    <a:pt x="1100" y="533"/>
                  </a:cubicBezTo>
                  <a:cubicBezTo>
                    <a:pt x="1098" y="531"/>
                    <a:pt x="1098" y="529"/>
                    <a:pt x="1097" y="527"/>
                  </a:cubicBezTo>
                  <a:cubicBezTo>
                    <a:pt x="1097" y="526"/>
                    <a:pt x="1096" y="525"/>
                    <a:pt x="1096" y="523"/>
                  </a:cubicBezTo>
                  <a:cubicBezTo>
                    <a:pt x="1095" y="521"/>
                    <a:pt x="1095" y="519"/>
                    <a:pt x="1094" y="518"/>
                  </a:cubicBezTo>
                  <a:cubicBezTo>
                    <a:pt x="1093" y="516"/>
                    <a:pt x="1092" y="515"/>
                    <a:pt x="1091" y="514"/>
                  </a:cubicBezTo>
                  <a:cubicBezTo>
                    <a:pt x="1091" y="512"/>
                    <a:pt x="1090" y="512"/>
                    <a:pt x="1089" y="510"/>
                  </a:cubicBezTo>
                  <a:cubicBezTo>
                    <a:pt x="1088" y="509"/>
                    <a:pt x="1089" y="507"/>
                    <a:pt x="1089" y="506"/>
                  </a:cubicBezTo>
                  <a:cubicBezTo>
                    <a:pt x="1090" y="505"/>
                    <a:pt x="1090" y="504"/>
                    <a:pt x="1091" y="502"/>
                  </a:cubicBezTo>
                  <a:cubicBezTo>
                    <a:pt x="1091" y="501"/>
                    <a:pt x="1093" y="500"/>
                    <a:pt x="1094" y="502"/>
                  </a:cubicBezTo>
                  <a:cubicBezTo>
                    <a:pt x="1094" y="502"/>
                    <a:pt x="1094" y="503"/>
                    <a:pt x="1094" y="504"/>
                  </a:cubicBezTo>
                  <a:cubicBezTo>
                    <a:pt x="1094" y="505"/>
                    <a:pt x="1095" y="505"/>
                    <a:pt x="1095" y="506"/>
                  </a:cubicBezTo>
                  <a:cubicBezTo>
                    <a:pt x="1096" y="507"/>
                    <a:pt x="1095" y="509"/>
                    <a:pt x="1095" y="511"/>
                  </a:cubicBezTo>
                  <a:cubicBezTo>
                    <a:pt x="1095" y="512"/>
                    <a:pt x="1097" y="512"/>
                    <a:pt x="1098" y="514"/>
                  </a:cubicBezTo>
                  <a:cubicBezTo>
                    <a:pt x="1098" y="515"/>
                    <a:pt x="1098" y="516"/>
                    <a:pt x="1100" y="517"/>
                  </a:cubicBezTo>
                  <a:cubicBezTo>
                    <a:pt x="1102" y="518"/>
                    <a:pt x="1105" y="520"/>
                    <a:pt x="1106" y="523"/>
                  </a:cubicBezTo>
                  <a:cubicBezTo>
                    <a:pt x="1107" y="526"/>
                    <a:pt x="1106" y="529"/>
                    <a:pt x="1108" y="532"/>
                  </a:cubicBezTo>
                  <a:cubicBezTo>
                    <a:pt x="1108" y="534"/>
                    <a:pt x="1109" y="535"/>
                    <a:pt x="1110" y="536"/>
                  </a:cubicBezTo>
                  <a:cubicBezTo>
                    <a:pt x="1111" y="537"/>
                    <a:pt x="1113" y="539"/>
                    <a:pt x="1114" y="540"/>
                  </a:cubicBezTo>
                  <a:cubicBezTo>
                    <a:pt x="1116" y="542"/>
                    <a:pt x="1118" y="543"/>
                    <a:pt x="1119" y="544"/>
                  </a:cubicBezTo>
                  <a:cubicBezTo>
                    <a:pt x="1120" y="546"/>
                    <a:pt x="1121" y="547"/>
                    <a:pt x="1123" y="548"/>
                  </a:cubicBezTo>
                  <a:cubicBezTo>
                    <a:pt x="1124" y="549"/>
                    <a:pt x="1125" y="550"/>
                    <a:pt x="1127" y="551"/>
                  </a:cubicBezTo>
                  <a:cubicBezTo>
                    <a:pt x="1128" y="552"/>
                    <a:pt x="1129" y="553"/>
                    <a:pt x="1130" y="552"/>
                  </a:cubicBezTo>
                  <a:cubicBezTo>
                    <a:pt x="1131" y="552"/>
                    <a:pt x="1131" y="551"/>
                    <a:pt x="1131" y="550"/>
                  </a:cubicBezTo>
                  <a:cubicBezTo>
                    <a:pt x="1131" y="549"/>
                    <a:pt x="1131" y="548"/>
                    <a:pt x="1131" y="548"/>
                  </a:cubicBezTo>
                  <a:cubicBezTo>
                    <a:pt x="1132" y="546"/>
                    <a:pt x="1132" y="545"/>
                    <a:pt x="1133" y="543"/>
                  </a:cubicBezTo>
                  <a:cubicBezTo>
                    <a:pt x="1134" y="540"/>
                    <a:pt x="1135" y="537"/>
                    <a:pt x="1136" y="533"/>
                  </a:cubicBezTo>
                  <a:cubicBezTo>
                    <a:pt x="1137" y="532"/>
                    <a:pt x="1138" y="530"/>
                    <a:pt x="1138" y="529"/>
                  </a:cubicBezTo>
                  <a:cubicBezTo>
                    <a:pt x="1139" y="527"/>
                    <a:pt x="1139" y="526"/>
                    <a:pt x="1139" y="524"/>
                  </a:cubicBezTo>
                  <a:cubicBezTo>
                    <a:pt x="1140" y="521"/>
                    <a:pt x="1142" y="519"/>
                    <a:pt x="1143" y="516"/>
                  </a:cubicBezTo>
                  <a:cubicBezTo>
                    <a:pt x="1143" y="514"/>
                    <a:pt x="1143" y="513"/>
                    <a:pt x="1144" y="511"/>
                  </a:cubicBezTo>
                  <a:cubicBezTo>
                    <a:pt x="1144" y="511"/>
                    <a:pt x="1144" y="510"/>
                    <a:pt x="1145" y="511"/>
                  </a:cubicBezTo>
                  <a:cubicBezTo>
                    <a:pt x="1145" y="512"/>
                    <a:pt x="1145" y="513"/>
                    <a:pt x="1145" y="513"/>
                  </a:cubicBezTo>
                  <a:cubicBezTo>
                    <a:pt x="1145" y="515"/>
                    <a:pt x="1145" y="516"/>
                    <a:pt x="1144" y="518"/>
                  </a:cubicBezTo>
                  <a:cubicBezTo>
                    <a:pt x="1144" y="519"/>
                    <a:pt x="1143" y="521"/>
                    <a:pt x="1143" y="522"/>
                  </a:cubicBezTo>
                  <a:cubicBezTo>
                    <a:pt x="1142" y="524"/>
                    <a:pt x="1142" y="525"/>
                    <a:pt x="1142" y="527"/>
                  </a:cubicBezTo>
                  <a:cubicBezTo>
                    <a:pt x="1141" y="528"/>
                    <a:pt x="1141" y="530"/>
                    <a:pt x="1141" y="531"/>
                  </a:cubicBezTo>
                  <a:cubicBezTo>
                    <a:pt x="1140" y="534"/>
                    <a:pt x="1139" y="537"/>
                    <a:pt x="1138" y="540"/>
                  </a:cubicBezTo>
                  <a:cubicBezTo>
                    <a:pt x="1137" y="541"/>
                    <a:pt x="1137" y="542"/>
                    <a:pt x="1137" y="543"/>
                  </a:cubicBezTo>
                  <a:cubicBezTo>
                    <a:pt x="1137" y="543"/>
                    <a:pt x="1137" y="545"/>
                    <a:pt x="1137" y="546"/>
                  </a:cubicBezTo>
                  <a:cubicBezTo>
                    <a:pt x="1138" y="547"/>
                    <a:pt x="1139" y="545"/>
                    <a:pt x="1139" y="545"/>
                  </a:cubicBezTo>
                  <a:cubicBezTo>
                    <a:pt x="1140" y="543"/>
                    <a:pt x="1143" y="545"/>
                    <a:pt x="1145" y="544"/>
                  </a:cubicBezTo>
                  <a:cubicBezTo>
                    <a:pt x="1147" y="544"/>
                    <a:pt x="1148" y="544"/>
                    <a:pt x="1149" y="546"/>
                  </a:cubicBezTo>
                  <a:cubicBezTo>
                    <a:pt x="1151" y="547"/>
                    <a:pt x="1151" y="548"/>
                    <a:pt x="1152" y="549"/>
                  </a:cubicBezTo>
                  <a:cubicBezTo>
                    <a:pt x="1153" y="551"/>
                    <a:pt x="1154" y="553"/>
                    <a:pt x="1155" y="554"/>
                  </a:cubicBezTo>
                  <a:cubicBezTo>
                    <a:pt x="1156" y="555"/>
                    <a:pt x="1157" y="557"/>
                    <a:pt x="1158" y="558"/>
                  </a:cubicBezTo>
                  <a:cubicBezTo>
                    <a:pt x="1158" y="560"/>
                    <a:pt x="1160" y="562"/>
                    <a:pt x="1161" y="563"/>
                  </a:cubicBezTo>
                  <a:cubicBezTo>
                    <a:pt x="1163" y="565"/>
                    <a:pt x="1164" y="569"/>
                    <a:pt x="1167" y="571"/>
                  </a:cubicBezTo>
                  <a:cubicBezTo>
                    <a:pt x="1168" y="574"/>
                    <a:pt x="1170" y="576"/>
                    <a:pt x="1171" y="579"/>
                  </a:cubicBezTo>
                  <a:cubicBezTo>
                    <a:pt x="1172" y="580"/>
                    <a:pt x="1172" y="580"/>
                    <a:pt x="1172" y="581"/>
                  </a:cubicBezTo>
                  <a:cubicBezTo>
                    <a:pt x="1173" y="582"/>
                    <a:pt x="1174" y="583"/>
                    <a:pt x="1175" y="585"/>
                  </a:cubicBezTo>
                  <a:cubicBezTo>
                    <a:pt x="1176" y="586"/>
                    <a:pt x="1176" y="588"/>
                    <a:pt x="1177" y="589"/>
                  </a:cubicBezTo>
                  <a:cubicBezTo>
                    <a:pt x="1179" y="590"/>
                    <a:pt x="1179" y="591"/>
                    <a:pt x="1181" y="592"/>
                  </a:cubicBezTo>
                  <a:cubicBezTo>
                    <a:pt x="1182" y="593"/>
                    <a:pt x="1183" y="594"/>
                    <a:pt x="1183" y="596"/>
                  </a:cubicBezTo>
                  <a:cubicBezTo>
                    <a:pt x="1183" y="597"/>
                    <a:pt x="1183" y="599"/>
                    <a:pt x="1184" y="600"/>
                  </a:cubicBezTo>
                  <a:cubicBezTo>
                    <a:pt x="1185" y="601"/>
                    <a:pt x="1186" y="602"/>
                    <a:pt x="1187" y="603"/>
                  </a:cubicBezTo>
                  <a:cubicBezTo>
                    <a:pt x="1188" y="605"/>
                    <a:pt x="1189" y="606"/>
                    <a:pt x="1191" y="607"/>
                  </a:cubicBezTo>
                  <a:cubicBezTo>
                    <a:pt x="1192" y="608"/>
                    <a:pt x="1193" y="609"/>
                    <a:pt x="1193" y="610"/>
                  </a:cubicBezTo>
                  <a:cubicBezTo>
                    <a:pt x="1194" y="611"/>
                    <a:pt x="1194" y="612"/>
                    <a:pt x="1194" y="613"/>
                  </a:cubicBezTo>
                  <a:cubicBezTo>
                    <a:pt x="1195" y="613"/>
                    <a:pt x="1195" y="614"/>
                    <a:pt x="1196" y="615"/>
                  </a:cubicBezTo>
                  <a:cubicBezTo>
                    <a:pt x="1197" y="618"/>
                    <a:pt x="1196" y="622"/>
                    <a:pt x="1197" y="625"/>
                  </a:cubicBezTo>
                  <a:cubicBezTo>
                    <a:pt x="1198" y="628"/>
                    <a:pt x="1200" y="629"/>
                    <a:pt x="1201" y="631"/>
                  </a:cubicBezTo>
                  <a:cubicBezTo>
                    <a:pt x="1202" y="633"/>
                    <a:pt x="1203" y="634"/>
                    <a:pt x="1205" y="635"/>
                  </a:cubicBezTo>
                  <a:cubicBezTo>
                    <a:pt x="1207" y="635"/>
                    <a:pt x="1209" y="634"/>
                    <a:pt x="1210" y="635"/>
                  </a:cubicBezTo>
                  <a:cubicBezTo>
                    <a:pt x="1212" y="635"/>
                    <a:pt x="1213" y="637"/>
                    <a:pt x="1214" y="638"/>
                  </a:cubicBezTo>
                  <a:cubicBezTo>
                    <a:pt x="1215" y="639"/>
                    <a:pt x="1217" y="640"/>
                    <a:pt x="1218" y="642"/>
                  </a:cubicBezTo>
                  <a:cubicBezTo>
                    <a:pt x="1219" y="643"/>
                    <a:pt x="1220" y="645"/>
                    <a:pt x="1221" y="646"/>
                  </a:cubicBezTo>
                  <a:cubicBezTo>
                    <a:pt x="1222" y="648"/>
                    <a:pt x="1224" y="649"/>
                    <a:pt x="1225" y="650"/>
                  </a:cubicBezTo>
                  <a:cubicBezTo>
                    <a:pt x="1226" y="654"/>
                    <a:pt x="1228" y="658"/>
                    <a:pt x="1230" y="661"/>
                  </a:cubicBezTo>
                  <a:cubicBezTo>
                    <a:pt x="1231" y="663"/>
                    <a:pt x="1231" y="665"/>
                    <a:pt x="1232" y="666"/>
                  </a:cubicBezTo>
                  <a:cubicBezTo>
                    <a:pt x="1233" y="668"/>
                    <a:pt x="1233" y="671"/>
                    <a:pt x="1234" y="672"/>
                  </a:cubicBezTo>
                  <a:cubicBezTo>
                    <a:pt x="1235" y="673"/>
                    <a:pt x="1236" y="674"/>
                    <a:pt x="1236" y="676"/>
                  </a:cubicBezTo>
                  <a:cubicBezTo>
                    <a:pt x="1236" y="678"/>
                    <a:pt x="1235" y="679"/>
                    <a:pt x="1234" y="680"/>
                  </a:cubicBezTo>
                  <a:cubicBezTo>
                    <a:pt x="1233" y="682"/>
                    <a:pt x="1234" y="683"/>
                    <a:pt x="1234" y="685"/>
                  </a:cubicBezTo>
                  <a:cubicBezTo>
                    <a:pt x="1234" y="686"/>
                    <a:pt x="1235" y="688"/>
                    <a:pt x="1235" y="689"/>
                  </a:cubicBezTo>
                  <a:cubicBezTo>
                    <a:pt x="1235" y="690"/>
                    <a:pt x="1235" y="692"/>
                    <a:pt x="1236" y="693"/>
                  </a:cubicBezTo>
                  <a:cubicBezTo>
                    <a:pt x="1236" y="695"/>
                    <a:pt x="1235" y="698"/>
                    <a:pt x="1235" y="701"/>
                  </a:cubicBezTo>
                  <a:cubicBezTo>
                    <a:pt x="1236" y="703"/>
                    <a:pt x="1236" y="705"/>
                    <a:pt x="1237" y="706"/>
                  </a:cubicBezTo>
                  <a:cubicBezTo>
                    <a:pt x="1239" y="710"/>
                    <a:pt x="1241" y="712"/>
                    <a:pt x="1244" y="715"/>
                  </a:cubicBezTo>
                  <a:cubicBezTo>
                    <a:pt x="1245" y="717"/>
                    <a:pt x="1245" y="718"/>
                    <a:pt x="1246" y="720"/>
                  </a:cubicBezTo>
                  <a:cubicBezTo>
                    <a:pt x="1247" y="721"/>
                    <a:pt x="1248" y="722"/>
                    <a:pt x="1250" y="723"/>
                  </a:cubicBezTo>
                  <a:cubicBezTo>
                    <a:pt x="1252" y="725"/>
                    <a:pt x="1256" y="724"/>
                    <a:pt x="1258" y="726"/>
                  </a:cubicBezTo>
                  <a:cubicBezTo>
                    <a:pt x="1260" y="727"/>
                    <a:pt x="1261" y="728"/>
                    <a:pt x="1262" y="729"/>
                  </a:cubicBezTo>
                  <a:cubicBezTo>
                    <a:pt x="1263" y="731"/>
                    <a:pt x="1264" y="732"/>
                    <a:pt x="1265" y="733"/>
                  </a:cubicBezTo>
                  <a:cubicBezTo>
                    <a:pt x="1268" y="736"/>
                    <a:pt x="1270" y="739"/>
                    <a:pt x="1272" y="743"/>
                  </a:cubicBezTo>
                  <a:cubicBezTo>
                    <a:pt x="1273" y="745"/>
                    <a:pt x="1274" y="746"/>
                    <a:pt x="1276" y="749"/>
                  </a:cubicBezTo>
                  <a:cubicBezTo>
                    <a:pt x="1277" y="750"/>
                    <a:pt x="1277" y="752"/>
                    <a:pt x="1278" y="754"/>
                  </a:cubicBezTo>
                  <a:cubicBezTo>
                    <a:pt x="1280" y="758"/>
                    <a:pt x="1282" y="761"/>
                    <a:pt x="1285" y="765"/>
                  </a:cubicBezTo>
                  <a:cubicBezTo>
                    <a:pt x="1287" y="768"/>
                    <a:pt x="1288" y="772"/>
                    <a:pt x="1291" y="776"/>
                  </a:cubicBezTo>
                  <a:cubicBezTo>
                    <a:pt x="1293" y="779"/>
                    <a:pt x="1296" y="781"/>
                    <a:pt x="1299" y="783"/>
                  </a:cubicBezTo>
                  <a:cubicBezTo>
                    <a:pt x="1301" y="784"/>
                    <a:pt x="1303" y="786"/>
                    <a:pt x="1304" y="788"/>
                  </a:cubicBezTo>
                  <a:cubicBezTo>
                    <a:pt x="1305" y="789"/>
                    <a:pt x="1306" y="790"/>
                    <a:pt x="1306" y="792"/>
                  </a:cubicBezTo>
                  <a:cubicBezTo>
                    <a:pt x="1306" y="794"/>
                    <a:pt x="1305" y="795"/>
                    <a:pt x="1306" y="797"/>
                  </a:cubicBezTo>
                  <a:cubicBezTo>
                    <a:pt x="1307" y="799"/>
                    <a:pt x="1309" y="798"/>
                    <a:pt x="1310" y="799"/>
                  </a:cubicBezTo>
                  <a:cubicBezTo>
                    <a:pt x="1311" y="800"/>
                    <a:pt x="1311" y="800"/>
                    <a:pt x="1311" y="801"/>
                  </a:cubicBezTo>
                  <a:cubicBezTo>
                    <a:pt x="1312" y="801"/>
                    <a:pt x="1312" y="802"/>
                    <a:pt x="1313" y="802"/>
                  </a:cubicBezTo>
                  <a:cubicBezTo>
                    <a:pt x="1314" y="804"/>
                    <a:pt x="1314" y="805"/>
                    <a:pt x="1315" y="807"/>
                  </a:cubicBezTo>
                  <a:cubicBezTo>
                    <a:pt x="1315" y="809"/>
                    <a:pt x="1315" y="810"/>
                    <a:pt x="1315" y="812"/>
                  </a:cubicBezTo>
                  <a:cubicBezTo>
                    <a:pt x="1315" y="813"/>
                    <a:pt x="1315" y="814"/>
                    <a:pt x="1315" y="815"/>
                  </a:cubicBezTo>
                  <a:cubicBezTo>
                    <a:pt x="1316" y="816"/>
                    <a:pt x="1316" y="817"/>
                    <a:pt x="1316" y="818"/>
                  </a:cubicBezTo>
                  <a:cubicBezTo>
                    <a:pt x="1316" y="818"/>
                    <a:pt x="1316" y="819"/>
                    <a:pt x="1316" y="820"/>
                  </a:cubicBezTo>
                  <a:cubicBezTo>
                    <a:pt x="1317" y="820"/>
                    <a:pt x="1316" y="821"/>
                    <a:pt x="1316" y="822"/>
                  </a:cubicBezTo>
                  <a:cubicBezTo>
                    <a:pt x="1316" y="824"/>
                    <a:pt x="1315" y="825"/>
                    <a:pt x="1315" y="826"/>
                  </a:cubicBezTo>
                  <a:cubicBezTo>
                    <a:pt x="1315" y="828"/>
                    <a:pt x="1316" y="829"/>
                    <a:pt x="1316" y="831"/>
                  </a:cubicBezTo>
                  <a:cubicBezTo>
                    <a:pt x="1316" y="833"/>
                    <a:pt x="1317" y="835"/>
                    <a:pt x="1315" y="837"/>
                  </a:cubicBezTo>
                  <a:cubicBezTo>
                    <a:pt x="1315" y="837"/>
                    <a:pt x="1313" y="838"/>
                    <a:pt x="1313" y="838"/>
                  </a:cubicBezTo>
                  <a:cubicBezTo>
                    <a:pt x="1312" y="840"/>
                    <a:pt x="1316" y="839"/>
                    <a:pt x="1316" y="839"/>
                  </a:cubicBezTo>
                  <a:cubicBezTo>
                    <a:pt x="1317" y="840"/>
                    <a:pt x="1317" y="841"/>
                    <a:pt x="1317" y="842"/>
                  </a:cubicBezTo>
                  <a:cubicBezTo>
                    <a:pt x="1317" y="843"/>
                    <a:pt x="1317" y="845"/>
                    <a:pt x="1318" y="846"/>
                  </a:cubicBezTo>
                  <a:cubicBezTo>
                    <a:pt x="1318" y="848"/>
                    <a:pt x="1318" y="850"/>
                    <a:pt x="1318" y="851"/>
                  </a:cubicBezTo>
                  <a:cubicBezTo>
                    <a:pt x="1319" y="853"/>
                    <a:pt x="1319" y="854"/>
                    <a:pt x="1320" y="856"/>
                  </a:cubicBezTo>
                  <a:cubicBezTo>
                    <a:pt x="1320" y="857"/>
                    <a:pt x="1320" y="859"/>
                    <a:pt x="1321" y="861"/>
                  </a:cubicBezTo>
                  <a:cubicBezTo>
                    <a:pt x="1321" y="862"/>
                    <a:pt x="1321" y="864"/>
                    <a:pt x="1322" y="865"/>
                  </a:cubicBezTo>
                  <a:cubicBezTo>
                    <a:pt x="1322" y="867"/>
                    <a:pt x="1323" y="868"/>
                    <a:pt x="1324" y="870"/>
                  </a:cubicBezTo>
                  <a:cubicBezTo>
                    <a:pt x="1325" y="871"/>
                    <a:pt x="1326" y="872"/>
                    <a:pt x="1326" y="874"/>
                  </a:cubicBezTo>
                  <a:cubicBezTo>
                    <a:pt x="1327" y="876"/>
                    <a:pt x="1326" y="878"/>
                    <a:pt x="1326" y="880"/>
                  </a:cubicBezTo>
                  <a:cubicBezTo>
                    <a:pt x="1326" y="880"/>
                    <a:pt x="1325" y="881"/>
                    <a:pt x="1325" y="882"/>
                  </a:cubicBezTo>
                  <a:cubicBezTo>
                    <a:pt x="1325" y="883"/>
                    <a:pt x="1326" y="884"/>
                    <a:pt x="1327" y="885"/>
                  </a:cubicBezTo>
                  <a:cubicBezTo>
                    <a:pt x="1328" y="886"/>
                    <a:pt x="1328" y="887"/>
                    <a:pt x="1328" y="888"/>
                  </a:cubicBezTo>
                  <a:cubicBezTo>
                    <a:pt x="1328" y="890"/>
                    <a:pt x="1329" y="891"/>
                    <a:pt x="1330" y="893"/>
                  </a:cubicBezTo>
                  <a:cubicBezTo>
                    <a:pt x="1330" y="895"/>
                    <a:pt x="1330" y="895"/>
                    <a:pt x="1332" y="896"/>
                  </a:cubicBezTo>
                  <a:cubicBezTo>
                    <a:pt x="1334" y="896"/>
                    <a:pt x="1335" y="896"/>
                    <a:pt x="1337" y="896"/>
                  </a:cubicBezTo>
                  <a:cubicBezTo>
                    <a:pt x="1340" y="896"/>
                    <a:pt x="1343" y="896"/>
                    <a:pt x="1347" y="896"/>
                  </a:cubicBezTo>
                  <a:cubicBezTo>
                    <a:pt x="1348" y="896"/>
                    <a:pt x="1350" y="896"/>
                    <a:pt x="1352" y="895"/>
                  </a:cubicBezTo>
                  <a:cubicBezTo>
                    <a:pt x="1353" y="895"/>
                    <a:pt x="1354" y="894"/>
                    <a:pt x="1356" y="893"/>
                  </a:cubicBezTo>
                  <a:cubicBezTo>
                    <a:pt x="1357" y="893"/>
                    <a:pt x="1359" y="893"/>
                    <a:pt x="1361" y="893"/>
                  </a:cubicBezTo>
                  <a:cubicBezTo>
                    <a:pt x="1362" y="894"/>
                    <a:pt x="1364" y="894"/>
                    <a:pt x="1365" y="894"/>
                  </a:cubicBezTo>
                  <a:cubicBezTo>
                    <a:pt x="1366" y="893"/>
                    <a:pt x="1366" y="891"/>
                    <a:pt x="1367" y="890"/>
                  </a:cubicBezTo>
                  <a:cubicBezTo>
                    <a:pt x="1368" y="888"/>
                    <a:pt x="1369" y="887"/>
                    <a:pt x="1370" y="887"/>
                  </a:cubicBezTo>
                  <a:cubicBezTo>
                    <a:pt x="1372" y="886"/>
                    <a:pt x="1373" y="886"/>
                    <a:pt x="1374" y="885"/>
                  </a:cubicBezTo>
                  <a:cubicBezTo>
                    <a:pt x="1376" y="884"/>
                    <a:pt x="1377" y="883"/>
                    <a:pt x="1378" y="882"/>
                  </a:cubicBezTo>
                  <a:cubicBezTo>
                    <a:pt x="1379" y="881"/>
                    <a:pt x="1381" y="880"/>
                    <a:pt x="1382" y="880"/>
                  </a:cubicBezTo>
                  <a:cubicBezTo>
                    <a:pt x="1384" y="880"/>
                    <a:pt x="1385" y="880"/>
                    <a:pt x="1387" y="879"/>
                  </a:cubicBezTo>
                  <a:cubicBezTo>
                    <a:pt x="1390" y="879"/>
                    <a:pt x="1393" y="877"/>
                    <a:pt x="1396" y="877"/>
                  </a:cubicBezTo>
                  <a:cubicBezTo>
                    <a:pt x="1398" y="877"/>
                    <a:pt x="1399" y="877"/>
                    <a:pt x="1401" y="877"/>
                  </a:cubicBezTo>
                  <a:cubicBezTo>
                    <a:pt x="1402" y="877"/>
                    <a:pt x="1403" y="876"/>
                    <a:pt x="1404" y="876"/>
                  </a:cubicBezTo>
                  <a:cubicBezTo>
                    <a:pt x="1405" y="876"/>
                    <a:pt x="1406" y="876"/>
                    <a:pt x="1408" y="876"/>
                  </a:cubicBezTo>
                  <a:cubicBezTo>
                    <a:pt x="1409" y="875"/>
                    <a:pt x="1411" y="875"/>
                    <a:pt x="1413" y="875"/>
                  </a:cubicBezTo>
                  <a:cubicBezTo>
                    <a:pt x="1415" y="874"/>
                    <a:pt x="1416" y="874"/>
                    <a:pt x="1418" y="873"/>
                  </a:cubicBezTo>
                  <a:cubicBezTo>
                    <a:pt x="1420" y="872"/>
                    <a:pt x="1421" y="870"/>
                    <a:pt x="1423" y="869"/>
                  </a:cubicBezTo>
                  <a:cubicBezTo>
                    <a:pt x="1424" y="868"/>
                    <a:pt x="1425" y="867"/>
                    <a:pt x="1427" y="867"/>
                  </a:cubicBezTo>
                  <a:cubicBezTo>
                    <a:pt x="1429" y="866"/>
                    <a:pt x="1430" y="866"/>
                    <a:pt x="1432" y="866"/>
                  </a:cubicBezTo>
                  <a:cubicBezTo>
                    <a:pt x="1435" y="866"/>
                    <a:pt x="1439" y="866"/>
                    <a:pt x="1442" y="866"/>
                  </a:cubicBezTo>
                  <a:cubicBezTo>
                    <a:pt x="1444" y="866"/>
                    <a:pt x="1445" y="865"/>
                    <a:pt x="1446" y="863"/>
                  </a:cubicBezTo>
                  <a:cubicBezTo>
                    <a:pt x="1447" y="861"/>
                    <a:pt x="1449" y="859"/>
                    <a:pt x="1450" y="858"/>
                  </a:cubicBezTo>
                  <a:cubicBezTo>
                    <a:pt x="1452" y="857"/>
                    <a:pt x="1454" y="855"/>
                    <a:pt x="1456" y="854"/>
                  </a:cubicBezTo>
                  <a:cubicBezTo>
                    <a:pt x="1458" y="853"/>
                    <a:pt x="1460" y="851"/>
                    <a:pt x="1462" y="850"/>
                  </a:cubicBezTo>
                  <a:cubicBezTo>
                    <a:pt x="1464" y="849"/>
                    <a:pt x="1466" y="849"/>
                    <a:pt x="1469" y="848"/>
                  </a:cubicBezTo>
                  <a:cubicBezTo>
                    <a:pt x="1471" y="848"/>
                    <a:pt x="1473" y="847"/>
                    <a:pt x="1476" y="846"/>
                  </a:cubicBezTo>
                  <a:cubicBezTo>
                    <a:pt x="1477" y="846"/>
                    <a:pt x="1478" y="846"/>
                    <a:pt x="1479" y="845"/>
                  </a:cubicBezTo>
                  <a:cubicBezTo>
                    <a:pt x="1481" y="845"/>
                    <a:pt x="1483" y="844"/>
                    <a:pt x="1485" y="844"/>
                  </a:cubicBezTo>
                  <a:cubicBezTo>
                    <a:pt x="1488" y="843"/>
                    <a:pt x="1491" y="842"/>
                    <a:pt x="1493" y="841"/>
                  </a:cubicBezTo>
                  <a:cubicBezTo>
                    <a:pt x="1497" y="840"/>
                    <a:pt x="1501" y="839"/>
                    <a:pt x="1505" y="837"/>
                  </a:cubicBezTo>
                  <a:cubicBezTo>
                    <a:pt x="1506" y="837"/>
                    <a:pt x="1508" y="836"/>
                    <a:pt x="1509" y="835"/>
                  </a:cubicBezTo>
                  <a:cubicBezTo>
                    <a:pt x="1511" y="834"/>
                    <a:pt x="1512" y="834"/>
                    <a:pt x="1514" y="833"/>
                  </a:cubicBezTo>
                  <a:cubicBezTo>
                    <a:pt x="1516" y="833"/>
                    <a:pt x="1517" y="832"/>
                    <a:pt x="1519" y="831"/>
                  </a:cubicBezTo>
                  <a:cubicBezTo>
                    <a:pt x="1520" y="831"/>
                    <a:pt x="1522" y="831"/>
                    <a:pt x="1522" y="829"/>
                  </a:cubicBezTo>
                  <a:cubicBezTo>
                    <a:pt x="1523" y="826"/>
                    <a:pt x="1520" y="823"/>
                    <a:pt x="1522" y="820"/>
                  </a:cubicBezTo>
                  <a:cubicBezTo>
                    <a:pt x="1523" y="818"/>
                    <a:pt x="1524" y="817"/>
                    <a:pt x="1525" y="816"/>
                  </a:cubicBezTo>
                  <a:cubicBezTo>
                    <a:pt x="1526" y="815"/>
                    <a:pt x="1527" y="813"/>
                    <a:pt x="1528" y="812"/>
                  </a:cubicBezTo>
                  <a:cubicBezTo>
                    <a:pt x="1529" y="811"/>
                    <a:pt x="1531" y="811"/>
                    <a:pt x="1532" y="811"/>
                  </a:cubicBezTo>
                  <a:cubicBezTo>
                    <a:pt x="1534" y="810"/>
                    <a:pt x="1535" y="809"/>
                    <a:pt x="1536" y="809"/>
                  </a:cubicBezTo>
                  <a:cubicBezTo>
                    <a:pt x="1538" y="808"/>
                    <a:pt x="1540" y="808"/>
                    <a:pt x="1541" y="807"/>
                  </a:cubicBezTo>
                  <a:cubicBezTo>
                    <a:pt x="1545" y="806"/>
                    <a:pt x="1549" y="805"/>
                    <a:pt x="1552" y="803"/>
                  </a:cubicBezTo>
                  <a:cubicBezTo>
                    <a:pt x="1554" y="803"/>
                    <a:pt x="1555" y="802"/>
                    <a:pt x="1556" y="801"/>
                  </a:cubicBezTo>
                  <a:cubicBezTo>
                    <a:pt x="1558" y="801"/>
                    <a:pt x="1559" y="800"/>
                    <a:pt x="1561" y="800"/>
                  </a:cubicBezTo>
                  <a:cubicBezTo>
                    <a:pt x="1562" y="799"/>
                    <a:pt x="1564" y="798"/>
                    <a:pt x="1565" y="798"/>
                  </a:cubicBezTo>
                  <a:cubicBezTo>
                    <a:pt x="1567" y="798"/>
                    <a:pt x="1569" y="798"/>
                    <a:pt x="1570" y="798"/>
                  </a:cubicBezTo>
                  <a:cubicBezTo>
                    <a:pt x="1573" y="798"/>
                    <a:pt x="1576" y="800"/>
                    <a:pt x="1579" y="799"/>
                  </a:cubicBezTo>
                  <a:cubicBezTo>
                    <a:pt x="1581" y="799"/>
                    <a:pt x="1583" y="799"/>
                    <a:pt x="1584" y="798"/>
                  </a:cubicBezTo>
                  <a:cubicBezTo>
                    <a:pt x="1585" y="797"/>
                    <a:pt x="1586" y="796"/>
                    <a:pt x="1587" y="795"/>
                  </a:cubicBezTo>
                  <a:cubicBezTo>
                    <a:pt x="1588" y="793"/>
                    <a:pt x="1588" y="792"/>
                    <a:pt x="1588" y="790"/>
                  </a:cubicBezTo>
                  <a:cubicBezTo>
                    <a:pt x="1588" y="788"/>
                    <a:pt x="1589" y="787"/>
                    <a:pt x="1589" y="785"/>
                  </a:cubicBezTo>
                  <a:cubicBezTo>
                    <a:pt x="1589" y="784"/>
                    <a:pt x="1590" y="782"/>
                    <a:pt x="1592" y="781"/>
                  </a:cubicBezTo>
                  <a:cubicBezTo>
                    <a:pt x="1592" y="781"/>
                    <a:pt x="1593" y="780"/>
                    <a:pt x="1593" y="780"/>
                  </a:cubicBezTo>
                  <a:cubicBezTo>
                    <a:pt x="1594" y="780"/>
                    <a:pt x="1594" y="779"/>
                    <a:pt x="1595" y="779"/>
                  </a:cubicBezTo>
                  <a:cubicBezTo>
                    <a:pt x="1598" y="777"/>
                    <a:pt x="1602" y="779"/>
                    <a:pt x="1605" y="779"/>
                  </a:cubicBezTo>
                  <a:cubicBezTo>
                    <a:pt x="1607" y="779"/>
                    <a:pt x="1608" y="778"/>
                    <a:pt x="1609" y="777"/>
                  </a:cubicBezTo>
                  <a:cubicBezTo>
                    <a:pt x="1611" y="776"/>
                    <a:pt x="1612" y="776"/>
                    <a:pt x="1614" y="775"/>
                  </a:cubicBezTo>
                  <a:cubicBezTo>
                    <a:pt x="1615" y="775"/>
                    <a:pt x="1616" y="774"/>
                    <a:pt x="1616" y="772"/>
                  </a:cubicBezTo>
                  <a:cubicBezTo>
                    <a:pt x="1616" y="771"/>
                    <a:pt x="1616" y="771"/>
                    <a:pt x="1617" y="770"/>
                  </a:cubicBezTo>
                  <a:cubicBezTo>
                    <a:pt x="1617" y="769"/>
                    <a:pt x="1618" y="768"/>
                    <a:pt x="1618" y="767"/>
                  </a:cubicBezTo>
                  <a:cubicBezTo>
                    <a:pt x="1619" y="766"/>
                    <a:pt x="1619" y="765"/>
                    <a:pt x="1619" y="764"/>
                  </a:cubicBezTo>
                  <a:cubicBezTo>
                    <a:pt x="1620" y="762"/>
                    <a:pt x="1621" y="761"/>
                    <a:pt x="1623" y="760"/>
                  </a:cubicBezTo>
                  <a:cubicBezTo>
                    <a:pt x="1623" y="759"/>
                    <a:pt x="1624" y="759"/>
                    <a:pt x="1625" y="759"/>
                  </a:cubicBezTo>
                  <a:cubicBezTo>
                    <a:pt x="1626" y="758"/>
                    <a:pt x="1627" y="759"/>
                    <a:pt x="1628" y="759"/>
                  </a:cubicBezTo>
                  <a:cubicBezTo>
                    <a:pt x="1629" y="758"/>
                    <a:pt x="1631" y="757"/>
                    <a:pt x="1632" y="756"/>
                  </a:cubicBezTo>
                  <a:cubicBezTo>
                    <a:pt x="1635" y="755"/>
                    <a:pt x="1639" y="756"/>
                    <a:pt x="1642" y="755"/>
                  </a:cubicBezTo>
                  <a:cubicBezTo>
                    <a:pt x="1643" y="754"/>
                    <a:pt x="1644" y="753"/>
                    <a:pt x="1644" y="751"/>
                  </a:cubicBezTo>
                  <a:cubicBezTo>
                    <a:pt x="1644" y="749"/>
                    <a:pt x="1642" y="748"/>
                    <a:pt x="1642" y="747"/>
                  </a:cubicBezTo>
                  <a:cubicBezTo>
                    <a:pt x="1642" y="745"/>
                    <a:pt x="1643" y="745"/>
                    <a:pt x="1643" y="743"/>
                  </a:cubicBezTo>
                  <a:cubicBezTo>
                    <a:pt x="1643" y="743"/>
                    <a:pt x="1642" y="742"/>
                    <a:pt x="1642" y="742"/>
                  </a:cubicBezTo>
                  <a:cubicBezTo>
                    <a:pt x="1641" y="740"/>
                    <a:pt x="1641" y="737"/>
                    <a:pt x="1642" y="736"/>
                  </a:cubicBezTo>
                  <a:cubicBezTo>
                    <a:pt x="1642" y="734"/>
                    <a:pt x="1643" y="732"/>
                    <a:pt x="1644" y="731"/>
                  </a:cubicBezTo>
                  <a:cubicBezTo>
                    <a:pt x="1645" y="729"/>
                    <a:pt x="1645" y="727"/>
                    <a:pt x="1645" y="726"/>
                  </a:cubicBezTo>
                  <a:cubicBezTo>
                    <a:pt x="1646" y="724"/>
                    <a:pt x="1647" y="723"/>
                    <a:pt x="1648" y="722"/>
                  </a:cubicBezTo>
                  <a:cubicBezTo>
                    <a:pt x="1649" y="721"/>
                    <a:pt x="1649" y="719"/>
                    <a:pt x="1650" y="718"/>
                  </a:cubicBezTo>
                  <a:cubicBezTo>
                    <a:pt x="1651" y="717"/>
                    <a:pt x="1654" y="717"/>
                    <a:pt x="1653" y="719"/>
                  </a:cubicBezTo>
                  <a:cubicBezTo>
                    <a:pt x="1652" y="720"/>
                    <a:pt x="1652" y="720"/>
                    <a:pt x="1652" y="721"/>
                  </a:cubicBezTo>
                  <a:cubicBezTo>
                    <a:pt x="1652" y="722"/>
                    <a:pt x="1653" y="722"/>
                    <a:pt x="1654" y="722"/>
                  </a:cubicBezTo>
                  <a:cubicBezTo>
                    <a:pt x="1655" y="722"/>
                    <a:pt x="1655" y="722"/>
                    <a:pt x="1656" y="722"/>
                  </a:cubicBezTo>
                  <a:cubicBezTo>
                    <a:pt x="1657" y="722"/>
                    <a:pt x="1657" y="722"/>
                    <a:pt x="1658" y="722"/>
                  </a:cubicBezTo>
                  <a:cubicBezTo>
                    <a:pt x="1661" y="721"/>
                    <a:pt x="1661" y="717"/>
                    <a:pt x="1663" y="715"/>
                  </a:cubicBezTo>
                  <a:cubicBezTo>
                    <a:pt x="1663" y="714"/>
                    <a:pt x="1664" y="713"/>
                    <a:pt x="1665" y="712"/>
                  </a:cubicBezTo>
                  <a:cubicBezTo>
                    <a:pt x="1665" y="711"/>
                    <a:pt x="1665" y="711"/>
                    <a:pt x="1666" y="710"/>
                  </a:cubicBezTo>
                  <a:cubicBezTo>
                    <a:pt x="1666" y="708"/>
                    <a:pt x="1668" y="705"/>
                    <a:pt x="1670" y="704"/>
                  </a:cubicBezTo>
                  <a:cubicBezTo>
                    <a:pt x="1671" y="703"/>
                    <a:pt x="1672" y="702"/>
                    <a:pt x="1674" y="701"/>
                  </a:cubicBezTo>
                  <a:cubicBezTo>
                    <a:pt x="1675" y="700"/>
                    <a:pt x="1676" y="699"/>
                    <a:pt x="1677" y="698"/>
                  </a:cubicBezTo>
                  <a:cubicBezTo>
                    <a:pt x="1679" y="696"/>
                    <a:pt x="1679" y="695"/>
                    <a:pt x="1680" y="693"/>
                  </a:cubicBezTo>
                  <a:cubicBezTo>
                    <a:pt x="1681" y="691"/>
                    <a:pt x="1682" y="690"/>
                    <a:pt x="1683" y="689"/>
                  </a:cubicBezTo>
                  <a:cubicBezTo>
                    <a:pt x="1684" y="688"/>
                    <a:pt x="1684" y="686"/>
                    <a:pt x="1684" y="685"/>
                  </a:cubicBezTo>
                  <a:cubicBezTo>
                    <a:pt x="1685" y="684"/>
                    <a:pt x="1685" y="684"/>
                    <a:pt x="1685" y="683"/>
                  </a:cubicBezTo>
                  <a:cubicBezTo>
                    <a:pt x="1686" y="682"/>
                    <a:pt x="1686" y="682"/>
                    <a:pt x="1686" y="681"/>
                  </a:cubicBezTo>
                  <a:cubicBezTo>
                    <a:pt x="1687" y="680"/>
                    <a:pt x="1689" y="678"/>
                    <a:pt x="1688" y="676"/>
                  </a:cubicBezTo>
                  <a:cubicBezTo>
                    <a:pt x="1688" y="676"/>
                    <a:pt x="1688" y="675"/>
                    <a:pt x="1688" y="674"/>
                  </a:cubicBezTo>
                  <a:cubicBezTo>
                    <a:pt x="1688" y="674"/>
                    <a:pt x="1688" y="673"/>
                    <a:pt x="1687" y="673"/>
                  </a:cubicBezTo>
                  <a:cubicBezTo>
                    <a:pt x="1687" y="672"/>
                    <a:pt x="1686" y="673"/>
                    <a:pt x="1686" y="673"/>
                  </a:cubicBezTo>
                  <a:cubicBezTo>
                    <a:pt x="1685" y="673"/>
                    <a:pt x="1685" y="673"/>
                    <a:pt x="1684" y="673"/>
                  </a:cubicBezTo>
                  <a:cubicBezTo>
                    <a:pt x="1683" y="672"/>
                    <a:pt x="1682" y="673"/>
                    <a:pt x="1681" y="672"/>
                  </a:cubicBezTo>
                  <a:cubicBezTo>
                    <a:pt x="1680" y="672"/>
                    <a:pt x="1680" y="671"/>
                    <a:pt x="1679" y="670"/>
                  </a:cubicBezTo>
                  <a:cubicBezTo>
                    <a:pt x="1678" y="669"/>
                    <a:pt x="1677" y="668"/>
                    <a:pt x="1675" y="667"/>
                  </a:cubicBezTo>
                  <a:cubicBezTo>
                    <a:pt x="1674" y="665"/>
                    <a:pt x="1673" y="664"/>
                    <a:pt x="1672" y="662"/>
                  </a:cubicBezTo>
                  <a:cubicBezTo>
                    <a:pt x="1672" y="661"/>
                    <a:pt x="1671" y="660"/>
                    <a:pt x="1670" y="659"/>
                  </a:cubicBezTo>
                  <a:cubicBezTo>
                    <a:pt x="1668" y="658"/>
                    <a:pt x="1667" y="657"/>
                    <a:pt x="1666" y="656"/>
                  </a:cubicBezTo>
                  <a:cubicBezTo>
                    <a:pt x="1666" y="654"/>
                    <a:pt x="1665" y="653"/>
                    <a:pt x="1664" y="652"/>
                  </a:cubicBezTo>
                  <a:cubicBezTo>
                    <a:pt x="1662" y="651"/>
                    <a:pt x="1662" y="649"/>
                    <a:pt x="1660" y="648"/>
                  </a:cubicBezTo>
                  <a:cubicBezTo>
                    <a:pt x="1659" y="647"/>
                    <a:pt x="1657" y="648"/>
                    <a:pt x="1656" y="648"/>
                  </a:cubicBezTo>
                  <a:cubicBezTo>
                    <a:pt x="1653" y="648"/>
                    <a:pt x="1650" y="646"/>
                    <a:pt x="1647" y="645"/>
                  </a:cubicBezTo>
                  <a:cubicBezTo>
                    <a:pt x="1646" y="645"/>
                    <a:pt x="1644" y="645"/>
                    <a:pt x="1643" y="644"/>
                  </a:cubicBezTo>
                  <a:cubicBezTo>
                    <a:pt x="1641" y="644"/>
                    <a:pt x="1641" y="643"/>
                    <a:pt x="1639" y="643"/>
                  </a:cubicBezTo>
                  <a:cubicBezTo>
                    <a:pt x="1636" y="642"/>
                    <a:pt x="1633" y="641"/>
                    <a:pt x="1630" y="640"/>
                  </a:cubicBezTo>
                  <a:cubicBezTo>
                    <a:pt x="1627" y="639"/>
                    <a:pt x="1625" y="637"/>
                    <a:pt x="1622" y="634"/>
                  </a:cubicBezTo>
                  <a:cubicBezTo>
                    <a:pt x="1621" y="632"/>
                    <a:pt x="1620" y="631"/>
                    <a:pt x="1618" y="630"/>
                  </a:cubicBezTo>
                  <a:cubicBezTo>
                    <a:pt x="1617" y="628"/>
                    <a:pt x="1616" y="626"/>
                    <a:pt x="1615" y="624"/>
                  </a:cubicBezTo>
                  <a:cubicBezTo>
                    <a:pt x="1615" y="623"/>
                    <a:pt x="1614" y="622"/>
                    <a:pt x="1614" y="621"/>
                  </a:cubicBezTo>
                  <a:cubicBezTo>
                    <a:pt x="1614" y="620"/>
                    <a:pt x="1613" y="619"/>
                    <a:pt x="1613" y="618"/>
                  </a:cubicBezTo>
                  <a:cubicBezTo>
                    <a:pt x="1613" y="618"/>
                    <a:pt x="1613" y="617"/>
                    <a:pt x="1613" y="616"/>
                  </a:cubicBezTo>
                  <a:cubicBezTo>
                    <a:pt x="1612" y="613"/>
                    <a:pt x="1613" y="610"/>
                    <a:pt x="1612" y="608"/>
                  </a:cubicBezTo>
                  <a:cubicBezTo>
                    <a:pt x="1612" y="606"/>
                    <a:pt x="1612" y="605"/>
                    <a:pt x="1611" y="604"/>
                  </a:cubicBezTo>
                  <a:cubicBezTo>
                    <a:pt x="1610" y="603"/>
                    <a:pt x="1610" y="602"/>
                    <a:pt x="1611" y="600"/>
                  </a:cubicBezTo>
                  <a:cubicBezTo>
                    <a:pt x="1611" y="599"/>
                    <a:pt x="1612" y="598"/>
                    <a:pt x="1612" y="597"/>
                  </a:cubicBezTo>
                  <a:cubicBezTo>
                    <a:pt x="1612" y="596"/>
                    <a:pt x="1613" y="596"/>
                    <a:pt x="1613" y="595"/>
                  </a:cubicBezTo>
                  <a:cubicBezTo>
                    <a:pt x="1613" y="594"/>
                    <a:pt x="1613" y="593"/>
                    <a:pt x="1614" y="593"/>
                  </a:cubicBezTo>
                  <a:cubicBezTo>
                    <a:pt x="1614" y="592"/>
                    <a:pt x="1615" y="591"/>
                    <a:pt x="1615" y="590"/>
                  </a:cubicBezTo>
                  <a:cubicBezTo>
                    <a:pt x="1615" y="590"/>
                    <a:pt x="1612" y="590"/>
                    <a:pt x="1613" y="589"/>
                  </a:cubicBezTo>
                  <a:cubicBezTo>
                    <a:pt x="1614" y="588"/>
                    <a:pt x="1614" y="589"/>
                    <a:pt x="1615" y="588"/>
                  </a:cubicBezTo>
                  <a:cubicBezTo>
                    <a:pt x="1615" y="588"/>
                    <a:pt x="1615" y="587"/>
                    <a:pt x="1615" y="587"/>
                  </a:cubicBezTo>
                  <a:cubicBezTo>
                    <a:pt x="1615" y="586"/>
                    <a:pt x="1616" y="586"/>
                    <a:pt x="1616" y="585"/>
                  </a:cubicBezTo>
                  <a:cubicBezTo>
                    <a:pt x="1616" y="584"/>
                    <a:pt x="1615" y="585"/>
                    <a:pt x="1615" y="585"/>
                  </a:cubicBezTo>
                  <a:cubicBezTo>
                    <a:pt x="1614" y="586"/>
                    <a:pt x="1613" y="585"/>
                    <a:pt x="1613" y="585"/>
                  </a:cubicBezTo>
                  <a:cubicBezTo>
                    <a:pt x="1611" y="584"/>
                    <a:pt x="1610" y="585"/>
                    <a:pt x="1609" y="586"/>
                  </a:cubicBezTo>
                  <a:cubicBezTo>
                    <a:pt x="1608" y="587"/>
                    <a:pt x="1607" y="588"/>
                    <a:pt x="1606" y="589"/>
                  </a:cubicBezTo>
                  <a:cubicBezTo>
                    <a:pt x="1606" y="591"/>
                    <a:pt x="1605" y="592"/>
                    <a:pt x="1604" y="594"/>
                  </a:cubicBezTo>
                  <a:cubicBezTo>
                    <a:pt x="1602" y="595"/>
                    <a:pt x="1602" y="596"/>
                    <a:pt x="1601" y="598"/>
                  </a:cubicBezTo>
                  <a:cubicBezTo>
                    <a:pt x="1599" y="600"/>
                    <a:pt x="1597" y="602"/>
                    <a:pt x="1595" y="604"/>
                  </a:cubicBezTo>
                  <a:cubicBezTo>
                    <a:pt x="1593" y="605"/>
                    <a:pt x="1592" y="606"/>
                    <a:pt x="1590" y="607"/>
                  </a:cubicBezTo>
                  <a:cubicBezTo>
                    <a:pt x="1588" y="609"/>
                    <a:pt x="1587" y="610"/>
                    <a:pt x="1586" y="612"/>
                  </a:cubicBezTo>
                  <a:cubicBezTo>
                    <a:pt x="1584" y="614"/>
                    <a:pt x="1583" y="615"/>
                    <a:pt x="1581" y="617"/>
                  </a:cubicBezTo>
                  <a:cubicBezTo>
                    <a:pt x="1578" y="619"/>
                    <a:pt x="1574" y="621"/>
                    <a:pt x="1573" y="625"/>
                  </a:cubicBezTo>
                  <a:cubicBezTo>
                    <a:pt x="1572" y="626"/>
                    <a:pt x="1572" y="628"/>
                    <a:pt x="1571" y="630"/>
                  </a:cubicBezTo>
                  <a:cubicBezTo>
                    <a:pt x="1570" y="631"/>
                    <a:pt x="1568" y="635"/>
                    <a:pt x="1566" y="634"/>
                  </a:cubicBezTo>
                  <a:cubicBezTo>
                    <a:pt x="1565" y="634"/>
                    <a:pt x="1565" y="634"/>
                    <a:pt x="1565" y="633"/>
                  </a:cubicBezTo>
                  <a:cubicBezTo>
                    <a:pt x="1564" y="633"/>
                    <a:pt x="1563" y="633"/>
                    <a:pt x="1562" y="633"/>
                  </a:cubicBezTo>
                  <a:cubicBezTo>
                    <a:pt x="1561" y="634"/>
                    <a:pt x="1561" y="634"/>
                    <a:pt x="1561" y="634"/>
                  </a:cubicBezTo>
                  <a:cubicBezTo>
                    <a:pt x="1561" y="635"/>
                    <a:pt x="1562" y="635"/>
                    <a:pt x="1562" y="635"/>
                  </a:cubicBezTo>
                  <a:cubicBezTo>
                    <a:pt x="1563" y="636"/>
                    <a:pt x="1558" y="638"/>
                    <a:pt x="1558" y="637"/>
                  </a:cubicBezTo>
                  <a:cubicBezTo>
                    <a:pt x="1558" y="636"/>
                    <a:pt x="1559" y="636"/>
                    <a:pt x="1559" y="635"/>
                  </a:cubicBezTo>
                  <a:cubicBezTo>
                    <a:pt x="1559" y="634"/>
                    <a:pt x="1558" y="634"/>
                    <a:pt x="1558" y="634"/>
                  </a:cubicBezTo>
                  <a:cubicBezTo>
                    <a:pt x="1556" y="633"/>
                    <a:pt x="1555" y="634"/>
                    <a:pt x="1554" y="635"/>
                  </a:cubicBezTo>
                  <a:cubicBezTo>
                    <a:pt x="1553" y="635"/>
                    <a:pt x="1552" y="635"/>
                    <a:pt x="1552" y="636"/>
                  </a:cubicBezTo>
                  <a:cubicBezTo>
                    <a:pt x="1552" y="637"/>
                    <a:pt x="1553" y="636"/>
                    <a:pt x="1554" y="636"/>
                  </a:cubicBezTo>
                  <a:cubicBezTo>
                    <a:pt x="1555" y="636"/>
                    <a:pt x="1555" y="636"/>
                    <a:pt x="1556" y="637"/>
                  </a:cubicBezTo>
                  <a:cubicBezTo>
                    <a:pt x="1556" y="637"/>
                    <a:pt x="1557" y="637"/>
                    <a:pt x="1557" y="638"/>
                  </a:cubicBezTo>
                  <a:cubicBezTo>
                    <a:pt x="1557" y="638"/>
                    <a:pt x="1556" y="638"/>
                    <a:pt x="1555" y="638"/>
                  </a:cubicBezTo>
                  <a:cubicBezTo>
                    <a:pt x="1554" y="638"/>
                    <a:pt x="1554" y="639"/>
                    <a:pt x="1553" y="639"/>
                  </a:cubicBezTo>
                  <a:cubicBezTo>
                    <a:pt x="1553" y="638"/>
                    <a:pt x="1553" y="638"/>
                    <a:pt x="1552" y="637"/>
                  </a:cubicBezTo>
                  <a:cubicBezTo>
                    <a:pt x="1551" y="637"/>
                    <a:pt x="1551" y="638"/>
                    <a:pt x="1550" y="638"/>
                  </a:cubicBezTo>
                  <a:cubicBezTo>
                    <a:pt x="1549" y="637"/>
                    <a:pt x="1549" y="637"/>
                    <a:pt x="1548" y="637"/>
                  </a:cubicBezTo>
                  <a:cubicBezTo>
                    <a:pt x="1547" y="636"/>
                    <a:pt x="1545" y="636"/>
                    <a:pt x="1544" y="636"/>
                  </a:cubicBezTo>
                  <a:cubicBezTo>
                    <a:pt x="1542" y="636"/>
                    <a:pt x="1540" y="636"/>
                    <a:pt x="1538" y="636"/>
                  </a:cubicBezTo>
                  <a:cubicBezTo>
                    <a:pt x="1535" y="636"/>
                    <a:pt x="1532" y="637"/>
                    <a:pt x="1529" y="638"/>
                  </a:cubicBezTo>
                  <a:cubicBezTo>
                    <a:pt x="1527" y="639"/>
                    <a:pt x="1524" y="639"/>
                    <a:pt x="1522" y="640"/>
                  </a:cubicBezTo>
                  <a:cubicBezTo>
                    <a:pt x="1520" y="641"/>
                    <a:pt x="1517" y="641"/>
                    <a:pt x="1514" y="640"/>
                  </a:cubicBezTo>
                  <a:cubicBezTo>
                    <a:pt x="1513" y="640"/>
                    <a:pt x="1513" y="639"/>
                    <a:pt x="1513" y="639"/>
                  </a:cubicBezTo>
                  <a:cubicBezTo>
                    <a:pt x="1512" y="638"/>
                    <a:pt x="1511" y="638"/>
                    <a:pt x="1511" y="637"/>
                  </a:cubicBezTo>
                  <a:cubicBezTo>
                    <a:pt x="1511" y="636"/>
                    <a:pt x="1512" y="635"/>
                    <a:pt x="1511" y="634"/>
                  </a:cubicBezTo>
                  <a:cubicBezTo>
                    <a:pt x="1511" y="632"/>
                    <a:pt x="1510" y="634"/>
                    <a:pt x="1510" y="634"/>
                  </a:cubicBezTo>
                  <a:cubicBezTo>
                    <a:pt x="1509" y="636"/>
                    <a:pt x="1508" y="634"/>
                    <a:pt x="1508" y="633"/>
                  </a:cubicBezTo>
                  <a:cubicBezTo>
                    <a:pt x="1508" y="632"/>
                    <a:pt x="1508" y="630"/>
                    <a:pt x="1507" y="630"/>
                  </a:cubicBezTo>
                  <a:cubicBezTo>
                    <a:pt x="1507" y="631"/>
                    <a:pt x="1508" y="633"/>
                    <a:pt x="1506" y="633"/>
                  </a:cubicBezTo>
                  <a:cubicBezTo>
                    <a:pt x="1506" y="634"/>
                    <a:pt x="1505" y="633"/>
                    <a:pt x="1504" y="633"/>
                  </a:cubicBezTo>
                  <a:cubicBezTo>
                    <a:pt x="1503" y="633"/>
                    <a:pt x="1501" y="634"/>
                    <a:pt x="1501" y="632"/>
                  </a:cubicBezTo>
                  <a:cubicBezTo>
                    <a:pt x="1501" y="632"/>
                    <a:pt x="1501" y="631"/>
                    <a:pt x="1502" y="630"/>
                  </a:cubicBezTo>
                  <a:cubicBezTo>
                    <a:pt x="1503" y="629"/>
                    <a:pt x="1503" y="628"/>
                    <a:pt x="1504" y="627"/>
                  </a:cubicBezTo>
                  <a:cubicBezTo>
                    <a:pt x="1506" y="625"/>
                    <a:pt x="1504" y="624"/>
                    <a:pt x="1505" y="623"/>
                  </a:cubicBezTo>
                  <a:cubicBezTo>
                    <a:pt x="1505" y="622"/>
                    <a:pt x="1506" y="622"/>
                    <a:pt x="1506" y="621"/>
                  </a:cubicBezTo>
                  <a:cubicBezTo>
                    <a:pt x="1506" y="620"/>
                    <a:pt x="1506" y="619"/>
                    <a:pt x="1506" y="619"/>
                  </a:cubicBezTo>
                  <a:cubicBezTo>
                    <a:pt x="1506" y="618"/>
                    <a:pt x="1507" y="617"/>
                    <a:pt x="1507" y="617"/>
                  </a:cubicBezTo>
                  <a:cubicBezTo>
                    <a:pt x="1508" y="615"/>
                    <a:pt x="1507" y="614"/>
                    <a:pt x="1508" y="612"/>
                  </a:cubicBezTo>
                  <a:cubicBezTo>
                    <a:pt x="1509" y="612"/>
                    <a:pt x="1509" y="611"/>
                    <a:pt x="1509" y="610"/>
                  </a:cubicBezTo>
                  <a:cubicBezTo>
                    <a:pt x="1508" y="609"/>
                    <a:pt x="1508" y="610"/>
                    <a:pt x="1507" y="609"/>
                  </a:cubicBezTo>
                  <a:cubicBezTo>
                    <a:pt x="1507" y="608"/>
                    <a:pt x="1507" y="607"/>
                    <a:pt x="1507" y="607"/>
                  </a:cubicBezTo>
                  <a:cubicBezTo>
                    <a:pt x="1506" y="606"/>
                    <a:pt x="1505" y="604"/>
                    <a:pt x="1505" y="603"/>
                  </a:cubicBezTo>
                  <a:cubicBezTo>
                    <a:pt x="1506" y="602"/>
                    <a:pt x="1506" y="601"/>
                    <a:pt x="1507" y="601"/>
                  </a:cubicBezTo>
                  <a:cubicBezTo>
                    <a:pt x="1507" y="600"/>
                    <a:pt x="1507" y="599"/>
                    <a:pt x="1507" y="598"/>
                  </a:cubicBezTo>
                  <a:cubicBezTo>
                    <a:pt x="1507" y="597"/>
                    <a:pt x="1508" y="595"/>
                    <a:pt x="1506" y="594"/>
                  </a:cubicBezTo>
                  <a:cubicBezTo>
                    <a:pt x="1505" y="594"/>
                    <a:pt x="1505" y="595"/>
                    <a:pt x="1504" y="594"/>
                  </a:cubicBezTo>
                  <a:cubicBezTo>
                    <a:pt x="1503" y="593"/>
                    <a:pt x="1503" y="592"/>
                    <a:pt x="1502" y="591"/>
                  </a:cubicBezTo>
                  <a:cubicBezTo>
                    <a:pt x="1502" y="590"/>
                    <a:pt x="1501" y="590"/>
                    <a:pt x="1500" y="590"/>
                  </a:cubicBezTo>
                  <a:cubicBezTo>
                    <a:pt x="1498" y="590"/>
                    <a:pt x="1498" y="590"/>
                    <a:pt x="1496" y="591"/>
                  </a:cubicBezTo>
                  <a:cubicBezTo>
                    <a:pt x="1495" y="592"/>
                    <a:pt x="1494" y="594"/>
                    <a:pt x="1494" y="596"/>
                  </a:cubicBezTo>
                  <a:cubicBezTo>
                    <a:pt x="1494" y="598"/>
                    <a:pt x="1494" y="598"/>
                    <a:pt x="1493" y="600"/>
                  </a:cubicBezTo>
                  <a:cubicBezTo>
                    <a:pt x="1492" y="601"/>
                    <a:pt x="1492" y="602"/>
                    <a:pt x="1492" y="603"/>
                  </a:cubicBezTo>
                  <a:cubicBezTo>
                    <a:pt x="1492" y="604"/>
                    <a:pt x="1492" y="606"/>
                    <a:pt x="1491" y="607"/>
                  </a:cubicBezTo>
                  <a:cubicBezTo>
                    <a:pt x="1490" y="608"/>
                    <a:pt x="1490" y="608"/>
                    <a:pt x="1490" y="610"/>
                  </a:cubicBezTo>
                  <a:cubicBezTo>
                    <a:pt x="1490" y="611"/>
                    <a:pt x="1489" y="613"/>
                    <a:pt x="1489" y="614"/>
                  </a:cubicBezTo>
                  <a:cubicBezTo>
                    <a:pt x="1491" y="614"/>
                    <a:pt x="1491" y="617"/>
                    <a:pt x="1490" y="618"/>
                  </a:cubicBezTo>
                  <a:cubicBezTo>
                    <a:pt x="1490" y="618"/>
                    <a:pt x="1490" y="619"/>
                    <a:pt x="1490" y="620"/>
                  </a:cubicBezTo>
                  <a:cubicBezTo>
                    <a:pt x="1489" y="621"/>
                    <a:pt x="1489" y="618"/>
                    <a:pt x="1488" y="618"/>
                  </a:cubicBezTo>
                  <a:cubicBezTo>
                    <a:pt x="1488" y="617"/>
                    <a:pt x="1487" y="615"/>
                    <a:pt x="1486" y="614"/>
                  </a:cubicBezTo>
                  <a:cubicBezTo>
                    <a:pt x="1485" y="613"/>
                    <a:pt x="1485" y="612"/>
                    <a:pt x="1485" y="610"/>
                  </a:cubicBezTo>
                  <a:cubicBezTo>
                    <a:pt x="1484" y="607"/>
                    <a:pt x="1481" y="605"/>
                    <a:pt x="1479" y="603"/>
                  </a:cubicBezTo>
                  <a:cubicBezTo>
                    <a:pt x="1477" y="601"/>
                    <a:pt x="1476" y="598"/>
                    <a:pt x="1475" y="596"/>
                  </a:cubicBezTo>
                  <a:cubicBezTo>
                    <a:pt x="1474" y="595"/>
                    <a:pt x="1473" y="593"/>
                    <a:pt x="1472" y="592"/>
                  </a:cubicBezTo>
                  <a:cubicBezTo>
                    <a:pt x="1472" y="592"/>
                    <a:pt x="1472" y="590"/>
                    <a:pt x="1473" y="590"/>
                  </a:cubicBezTo>
                  <a:cubicBezTo>
                    <a:pt x="1474" y="589"/>
                    <a:pt x="1474" y="590"/>
                    <a:pt x="1475" y="591"/>
                  </a:cubicBezTo>
                  <a:cubicBezTo>
                    <a:pt x="1475" y="591"/>
                    <a:pt x="1475" y="591"/>
                    <a:pt x="1475" y="591"/>
                  </a:cubicBezTo>
                  <a:cubicBezTo>
                    <a:pt x="1476" y="591"/>
                    <a:pt x="1476" y="592"/>
                    <a:pt x="1476" y="592"/>
                  </a:cubicBezTo>
                  <a:cubicBezTo>
                    <a:pt x="1476" y="593"/>
                    <a:pt x="1477" y="593"/>
                    <a:pt x="1477" y="592"/>
                  </a:cubicBezTo>
                  <a:cubicBezTo>
                    <a:pt x="1477" y="591"/>
                    <a:pt x="1477" y="590"/>
                    <a:pt x="1477" y="589"/>
                  </a:cubicBezTo>
                  <a:cubicBezTo>
                    <a:pt x="1477" y="589"/>
                    <a:pt x="1478" y="588"/>
                    <a:pt x="1478" y="587"/>
                  </a:cubicBezTo>
                  <a:cubicBezTo>
                    <a:pt x="1478" y="587"/>
                    <a:pt x="1478" y="587"/>
                    <a:pt x="1478" y="586"/>
                  </a:cubicBezTo>
                  <a:cubicBezTo>
                    <a:pt x="1478" y="586"/>
                    <a:pt x="1478" y="586"/>
                    <a:pt x="1479" y="586"/>
                  </a:cubicBezTo>
                  <a:cubicBezTo>
                    <a:pt x="1479" y="585"/>
                    <a:pt x="1478" y="585"/>
                    <a:pt x="1478" y="584"/>
                  </a:cubicBezTo>
                  <a:cubicBezTo>
                    <a:pt x="1477" y="584"/>
                    <a:pt x="1477" y="583"/>
                    <a:pt x="1477" y="582"/>
                  </a:cubicBezTo>
                  <a:cubicBezTo>
                    <a:pt x="1477" y="582"/>
                    <a:pt x="1476" y="581"/>
                    <a:pt x="1475" y="581"/>
                  </a:cubicBezTo>
                  <a:cubicBezTo>
                    <a:pt x="1474" y="580"/>
                    <a:pt x="1473" y="579"/>
                    <a:pt x="1473" y="578"/>
                  </a:cubicBezTo>
                  <a:cubicBezTo>
                    <a:pt x="1473" y="575"/>
                    <a:pt x="1474" y="578"/>
                    <a:pt x="1476" y="578"/>
                  </a:cubicBezTo>
                  <a:cubicBezTo>
                    <a:pt x="1477" y="578"/>
                    <a:pt x="1476" y="577"/>
                    <a:pt x="1476" y="577"/>
                  </a:cubicBezTo>
                  <a:cubicBezTo>
                    <a:pt x="1475" y="576"/>
                    <a:pt x="1475" y="576"/>
                    <a:pt x="1474" y="575"/>
                  </a:cubicBezTo>
                  <a:cubicBezTo>
                    <a:pt x="1474" y="575"/>
                    <a:pt x="1474" y="574"/>
                    <a:pt x="1473" y="574"/>
                  </a:cubicBezTo>
                  <a:cubicBezTo>
                    <a:pt x="1472" y="574"/>
                    <a:pt x="1472" y="573"/>
                    <a:pt x="1471" y="573"/>
                  </a:cubicBezTo>
                  <a:cubicBezTo>
                    <a:pt x="1470" y="572"/>
                    <a:pt x="1469" y="573"/>
                    <a:pt x="1468" y="572"/>
                  </a:cubicBezTo>
                  <a:cubicBezTo>
                    <a:pt x="1467" y="572"/>
                    <a:pt x="1467" y="570"/>
                    <a:pt x="1466" y="569"/>
                  </a:cubicBezTo>
                  <a:cubicBezTo>
                    <a:pt x="1466" y="568"/>
                    <a:pt x="1465" y="567"/>
                    <a:pt x="1464" y="567"/>
                  </a:cubicBezTo>
                  <a:cubicBezTo>
                    <a:pt x="1464" y="566"/>
                    <a:pt x="1464" y="565"/>
                    <a:pt x="1463" y="565"/>
                  </a:cubicBezTo>
                  <a:cubicBezTo>
                    <a:pt x="1462" y="565"/>
                    <a:pt x="1462" y="566"/>
                    <a:pt x="1461" y="566"/>
                  </a:cubicBezTo>
                  <a:cubicBezTo>
                    <a:pt x="1460" y="565"/>
                    <a:pt x="1460" y="565"/>
                    <a:pt x="1460" y="564"/>
                  </a:cubicBezTo>
                  <a:cubicBezTo>
                    <a:pt x="1459" y="563"/>
                    <a:pt x="1458" y="562"/>
                    <a:pt x="1456" y="561"/>
                  </a:cubicBezTo>
                  <a:cubicBezTo>
                    <a:pt x="1456" y="560"/>
                    <a:pt x="1455" y="559"/>
                    <a:pt x="1456" y="559"/>
                  </a:cubicBezTo>
                  <a:cubicBezTo>
                    <a:pt x="1457" y="559"/>
                    <a:pt x="1459" y="559"/>
                    <a:pt x="1458" y="558"/>
                  </a:cubicBezTo>
                  <a:cubicBezTo>
                    <a:pt x="1457" y="557"/>
                    <a:pt x="1456" y="557"/>
                    <a:pt x="1454" y="557"/>
                  </a:cubicBezTo>
                  <a:cubicBezTo>
                    <a:pt x="1454" y="557"/>
                    <a:pt x="1453" y="557"/>
                    <a:pt x="1453" y="557"/>
                  </a:cubicBezTo>
                  <a:cubicBezTo>
                    <a:pt x="1452" y="556"/>
                    <a:pt x="1452" y="556"/>
                    <a:pt x="1452" y="555"/>
                  </a:cubicBezTo>
                  <a:cubicBezTo>
                    <a:pt x="1451" y="555"/>
                    <a:pt x="1450" y="555"/>
                    <a:pt x="1449" y="555"/>
                  </a:cubicBezTo>
                  <a:cubicBezTo>
                    <a:pt x="1448" y="555"/>
                    <a:pt x="1448" y="555"/>
                    <a:pt x="1448" y="554"/>
                  </a:cubicBezTo>
                  <a:cubicBezTo>
                    <a:pt x="1446" y="553"/>
                    <a:pt x="1446" y="551"/>
                    <a:pt x="1445" y="549"/>
                  </a:cubicBezTo>
                  <a:cubicBezTo>
                    <a:pt x="1445" y="548"/>
                    <a:pt x="1445" y="546"/>
                    <a:pt x="1444" y="545"/>
                  </a:cubicBezTo>
                  <a:cubicBezTo>
                    <a:pt x="1444" y="543"/>
                    <a:pt x="1443" y="542"/>
                    <a:pt x="1442" y="540"/>
                  </a:cubicBezTo>
                  <a:cubicBezTo>
                    <a:pt x="1442" y="539"/>
                    <a:pt x="1441" y="537"/>
                    <a:pt x="1440" y="536"/>
                  </a:cubicBezTo>
                  <a:cubicBezTo>
                    <a:pt x="1439" y="534"/>
                    <a:pt x="1438" y="533"/>
                    <a:pt x="1438" y="532"/>
                  </a:cubicBezTo>
                  <a:cubicBezTo>
                    <a:pt x="1438" y="531"/>
                    <a:pt x="1438" y="530"/>
                    <a:pt x="1437" y="529"/>
                  </a:cubicBezTo>
                  <a:cubicBezTo>
                    <a:pt x="1437" y="529"/>
                    <a:pt x="1436" y="528"/>
                    <a:pt x="1436" y="528"/>
                  </a:cubicBezTo>
                  <a:cubicBezTo>
                    <a:pt x="1435" y="526"/>
                    <a:pt x="1435" y="525"/>
                    <a:pt x="1435" y="524"/>
                  </a:cubicBezTo>
                  <a:cubicBezTo>
                    <a:pt x="1434" y="523"/>
                    <a:pt x="1434" y="521"/>
                    <a:pt x="1433" y="520"/>
                  </a:cubicBezTo>
                  <a:cubicBezTo>
                    <a:pt x="1433" y="519"/>
                    <a:pt x="1432" y="519"/>
                    <a:pt x="1432" y="518"/>
                  </a:cubicBezTo>
                  <a:cubicBezTo>
                    <a:pt x="1431" y="517"/>
                    <a:pt x="1432" y="516"/>
                    <a:pt x="1431" y="515"/>
                  </a:cubicBezTo>
                  <a:cubicBezTo>
                    <a:pt x="1430" y="514"/>
                    <a:pt x="1429" y="514"/>
                    <a:pt x="1428" y="513"/>
                  </a:cubicBezTo>
                  <a:cubicBezTo>
                    <a:pt x="1428" y="513"/>
                    <a:pt x="1427" y="513"/>
                    <a:pt x="1426" y="513"/>
                  </a:cubicBezTo>
                  <a:cubicBezTo>
                    <a:pt x="1426" y="513"/>
                    <a:pt x="1424" y="513"/>
                    <a:pt x="1425" y="512"/>
                  </a:cubicBezTo>
                  <a:cubicBezTo>
                    <a:pt x="1425" y="512"/>
                    <a:pt x="1426" y="512"/>
                    <a:pt x="1427" y="511"/>
                  </a:cubicBezTo>
                  <a:cubicBezTo>
                    <a:pt x="1427" y="511"/>
                    <a:pt x="1427" y="510"/>
                    <a:pt x="1427" y="510"/>
                  </a:cubicBezTo>
                  <a:cubicBezTo>
                    <a:pt x="1428" y="508"/>
                    <a:pt x="1429" y="508"/>
                    <a:pt x="1431" y="509"/>
                  </a:cubicBezTo>
                  <a:cubicBezTo>
                    <a:pt x="1431" y="509"/>
                    <a:pt x="1432" y="510"/>
                    <a:pt x="1433" y="509"/>
                  </a:cubicBezTo>
                  <a:cubicBezTo>
                    <a:pt x="1433" y="509"/>
                    <a:pt x="1434" y="508"/>
                    <a:pt x="1434" y="508"/>
                  </a:cubicBezTo>
                  <a:cubicBezTo>
                    <a:pt x="1436" y="507"/>
                    <a:pt x="1438" y="508"/>
                    <a:pt x="1438" y="506"/>
                  </a:cubicBezTo>
                  <a:cubicBezTo>
                    <a:pt x="1438" y="505"/>
                    <a:pt x="1437" y="504"/>
                    <a:pt x="1437" y="504"/>
                  </a:cubicBezTo>
                  <a:cubicBezTo>
                    <a:pt x="1437" y="503"/>
                    <a:pt x="1437" y="502"/>
                    <a:pt x="1436" y="502"/>
                  </a:cubicBezTo>
                  <a:cubicBezTo>
                    <a:pt x="1436" y="501"/>
                    <a:pt x="1436" y="501"/>
                    <a:pt x="1435" y="501"/>
                  </a:cubicBezTo>
                  <a:cubicBezTo>
                    <a:pt x="1435" y="501"/>
                    <a:pt x="1435" y="501"/>
                    <a:pt x="1435" y="500"/>
                  </a:cubicBezTo>
                  <a:cubicBezTo>
                    <a:pt x="1434" y="500"/>
                    <a:pt x="1434" y="499"/>
                    <a:pt x="1433" y="499"/>
                  </a:cubicBezTo>
                  <a:cubicBezTo>
                    <a:pt x="1432" y="499"/>
                    <a:pt x="1432" y="500"/>
                    <a:pt x="1432" y="501"/>
                  </a:cubicBezTo>
                  <a:cubicBezTo>
                    <a:pt x="1431" y="501"/>
                    <a:pt x="1430" y="501"/>
                    <a:pt x="1430" y="501"/>
                  </a:cubicBezTo>
                  <a:cubicBezTo>
                    <a:pt x="1429" y="500"/>
                    <a:pt x="1429" y="500"/>
                    <a:pt x="1429" y="499"/>
                  </a:cubicBezTo>
                  <a:cubicBezTo>
                    <a:pt x="1428" y="498"/>
                    <a:pt x="1428" y="497"/>
                    <a:pt x="1429" y="497"/>
                  </a:cubicBezTo>
                  <a:cubicBezTo>
                    <a:pt x="1429" y="497"/>
                    <a:pt x="1429" y="498"/>
                    <a:pt x="1430" y="498"/>
                  </a:cubicBezTo>
                  <a:cubicBezTo>
                    <a:pt x="1430" y="498"/>
                    <a:pt x="1430" y="498"/>
                    <a:pt x="1431" y="498"/>
                  </a:cubicBezTo>
                  <a:cubicBezTo>
                    <a:pt x="1432" y="499"/>
                    <a:pt x="1433" y="498"/>
                    <a:pt x="1435" y="499"/>
                  </a:cubicBezTo>
                  <a:cubicBezTo>
                    <a:pt x="1436" y="500"/>
                    <a:pt x="1436" y="500"/>
                    <a:pt x="1437" y="500"/>
                  </a:cubicBezTo>
                  <a:cubicBezTo>
                    <a:pt x="1438" y="500"/>
                    <a:pt x="1438" y="500"/>
                    <a:pt x="1439" y="500"/>
                  </a:cubicBezTo>
                  <a:cubicBezTo>
                    <a:pt x="1441" y="501"/>
                    <a:pt x="1442" y="500"/>
                    <a:pt x="1443" y="499"/>
                  </a:cubicBezTo>
                  <a:cubicBezTo>
                    <a:pt x="1444" y="499"/>
                    <a:pt x="1446" y="500"/>
                    <a:pt x="1447" y="499"/>
                  </a:cubicBezTo>
                  <a:cubicBezTo>
                    <a:pt x="1449" y="498"/>
                    <a:pt x="1450" y="499"/>
                    <a:pt x="1450" y="497"/>
                  </a:cubicBezTo>
                  <a:cubicBezTo>
                    <a:pt x="1450" y="496"/>
                    <a:pt x="1450" y="494"/>
                    <a:pt x="1449" y="493"/>
                  </a:cubicBezTo>
                  <a:cubicBezTo>
                    <a:pt x="1449" y="492"/>
                    <a:pt x="1448" y="492"/>
                    <a:pt x="1449" y="491"/>
                  </a:cubicBezTo>
                  <a:cubicBezTo>
                    <a:pt x="1450" y="490"/>
                    <a:pt x="1450" y="491"/>
                    <a:pt x="1451" y="490"/>
                  </a:cubicBezTo>
                  <a:cubicBezTo>
                    <a:pt x="1453" y="490"/>
                    <a:pt x="1452" y="487"/>
                    <a:pt x="1454" y="487"/>
                  </a:cubicBezTo>
                  <a:cubicBezTo>
                    <a:pt x="1454" y="487"/>
                    <a:pt x="1456" y="487"/>
                    <a:pt x="1456" y="488"/>
                  </a:cubicBezTo>
                  <a:cubicBezTo>
                    <a:pt x="1457" y="488"/>
                    <a:pt x="1456" y="489"/>
                    <a:pt x="1455" y="489"/>
                  </a:cubicBezTo>
                  <a:cubicBezTo>
                    <a:pt x="1455" y="490"/>
                    <a:pt x="1451" y="490"/>
                    <a:pt x="1452" y="491"/>
                  </a:cubicBezTo>
                  <a:cubicBezTo>
                    <a:pt x="1453" y="492"/>
                    <a:pt x="1454" y="491"/>
                    <a:pt x="1455" y="492"/>
                  </a:cubicBezTo>
                  <a:cubicBezTo>
                    <a:pt x="1456" y="492"/>
                    <a:pt x="1456" y="493"/>
                    <a:pt x="1457" y="493"/>
                  </a:cubicBezTo>
                  <a:cubicBezTo>
                    <a:pt x="1458" y="493"/>
                    <a:pt x="1460" y="494"/>
                    <a:pt x="1461" y="495"/>
                  </a:cubicBezTo>
                  <a:cubicBezTo>
                    <a:pt x="1462" y="496"/>
                    <a:pt x="1462" y="498"/>
                    <a:pt x="1463" y="498"/>
                  </a:cubicBezTo>
                  <a:cubicBezTo>
                    <a:pt x="1464" y="499"/>
                    <a:pt x="1465" y="499"/>
                    <a:pt x="1465" y="498"/>
                  </a:cubicBezTo>
                  <a:cubicBezTo>
                    <a:pt x="1466" y="497"/>
                    <a:pt x="1467" y="497"/>
                    <a:pt x="1468" y="497"/>
                  </a:cubicBezTo>
                  <a:cubicBezTo>
                    <a:pt x="1468" y="497"/>
                    <a:pt x="1469" y="496"/>
                    <a:pt x="1469" y="496"/>
                  </a:cubicBezTo>
                  <a:cubicBezTo>
                    <a:pt x="1470" y="496"/>
                    <a:pt x="1471" y="496"/>
                    <a:pt x="1472" y="496"/>
                  </a:cubicBezTo>
                  <a:cubicBezTo>
                    <a:pt x="1473" y="496"/>
                    <a:pt x="1473" y="495"/>
                    <a:pt x="1474" y="495"/>
                  </a:cubicBezTo>
                  <a:cubicBezTo>
                    <a:pt x="1475" y="495"/>
                    <a:pt x="1475" y="496"/>
                    <a:pt x="1476" y="496"/>
                  </a:cubicBezTo>
                  <a:cubicBezTo>
                    <a:pt x="1476" y="497"/>
                    <a:pt x="1476" y="497"/>
                    <a:pt x="1476" y="498"/>
                  </a:cubicBezTo>
                  <a:cubicBezTo>
                    <a:pt x="1477" y="498"/>
                    <a:pt x="1477" y="499"/>
                    <a:pt x="1478" y="499"/>
                  </a:cubicBezTo>
                  <a:cubicBezTo>
                    <a:pt x="1478" y="501"/>
                    <a:pt x="1477" y="503"/>
                    <a:pt x="1479" y="504"/>
                  </a:cubicBezTo>
                  <a:cubicBezTo>
                    <a:pt x="1479" y="504"/>
                    <a:pt x="1480" y="504"/>
                    <a:pt x="1481" y="505"/>
                  </a:cubicBezTo>
                  <a:cubicBezTo>
                    <a:pt x="1481" y="505"/>
                    <a:pt x="1482" y="506"/>
                    <a:pt x="1482" y="506"/>
                  </a:cubicBezTo>
                  <a:cubicBezTo>
                    <a:pt x="1483" y="508"/>
                    <a:pt x="1483" y="508"/>
                    <a:pt x="1485" y="509"/>
                  </a:cubicBezTo>
                  <a:cubicBezTo>
                    <a:pt x="1486" y="510"/>
                    <a:pt x="1487" y="512"/>
                    <a:pt x="1487" y="513"/>
                  </a:cubicBezTo>
                  <a:cubicBezTo>
                    <a:pt x="1488" y="514"/>
                    <a:pt x="1488" y="515"/>
                    <a:pt x="1488" y="516"/>
                  </a:cubicBezTo>
                  <a:cubicBezTo>
                    <a:pt x="1488" y="517"/>
                    <a:pt x="1487" y="517"/>
                    <a:pt x="1487" y="518"/>
                  </a:cubicBezTo>
                  <a:cubicBezTo>
                    <a:pt x="1487" y="519"/>
                    <a:pt x="1488" y="519"/>
                    <a:pt x="1489" y="519"/>
                  </a:cubicBezTo>
                  <a:cubicBezTo>
                    <a:pt x="1489" y="519"/>
                    <a:pt x="1489" y="519"/>
                    <a:pt x="1490" y="520"/>
                  </a:cubicBezTo>
                  <a:cubicBezTo>
                    <a:pt x="1491" y="520"/>
                    <a:pt x="1492" y="520"/>
                    <a:pt x="1493" y="521"/>
                  </a:cubicBezTo>
                  <a:cubicBezTo>
                    <a:pt x="1493" y="523"/>
                    <a:pt x="1493" y="525"/>
                    <a:pt x="1493" y="526"/>
                  </a:cubicBezTo>
                  <a:cubicBezTo>
                    <a:pt x="1493" y="527"/>
                    <a:pt x="1494" y="527"/>
                    <a:pt x="1494" y="528"/>
                  </a:cubicBezTo>
                  <a:cubicBezTo>
                    <a:pt x="1495" y="528"/>
                    <a:pt x="1495" y="529"/>
                    <a:pt x="1495" y="530"/>
                  </a:cubicBezTo>
                  <a:cubicBezTo>
                    <a:pt x="1495" y="531"/>
                    <a:pt x="1495" y="531"/>
                    <a:pt x="1496" y="532"/>
                  </a:cubicBezTo>
                  <a:cubicBezTo>
                    <a:pt x="1496" y="533"/>
                    <a:pt x="1497" y="534"/>
                    <a:pt x="1497" y="534"/>
                  </a:cubicBezTo>
                  <a:cubicBezTo>
                    <a:pt x="1498" y="536"/>
                    <a:pt x="1498" y="537"/>
                    <a:pt x="1498" y="539"/>
                  </a:cubicBezTo>
                  <a:cubicBezTo>
                    <a:pt x="1499" y="540"/>
                    <a:pt x="1500" y="541"/>
                    <a:pt x="1501" y="542"/>
                  </a:cubicBezTo>
                  <a:cubicBezTo>
                    <a:pt x="1502" y="545"/>
                    <a:pt x="1504" y="548"/>
                    <a:pt x="1507" y="549"/>
                  </a:cubicBezTo>
                  <a:cubicBezTo>
                    <a:pt x="1510" y="550"/>
                    <a:pt x="1513" y="549"/>
                    <a:pt x="1516" y="550"/>
                  </a:cubicBezTo>
                  <a:cubicBezTo>
                    <a:pt x="1517" y="551"/>
                    <a:pt x="1518" y="551"/>
                    <a:pt x="1519" y="551"/>
                  </a:cubicBezTo>
                  <a:cubicBezTo>
                    <a:pt x="1519" y="551"/>
                    <a:pt x="1520" y="552"/>
                    <a:pt x="1521" y="552"/>
                  </a:cubicBezTo>
                  <a:cubicBezTo>
                    <a:pt x="1521" y="552"/>
                    <a:pt x="1522" y="553"/>
                    <a:pt x="1522" y="553"/>
                  </a:cubicBezTo>
                  <a:cubicBezTo>
                    <a:pt x="1523" y="554"/>
                    <a:pt x="1524" y="554"/>
                    <a:pt x="1524" y="554"/>
                  </a:cubicBezTo>
                  <a:cubicBezTo>
                    <a:pt x="1526" y="554"/>
                    <a:pt x="1527" y="555"/>
                    <a:pt x="1528" y="556"/>
                  </a:cubicBezTo>
                  <a:cubicBezTo>
                    <a:pt x="1529" y="558"/>
                    <a:pt x="1530" y="559"/>
                    <a:pt x="1531" y="560"/>
                  </a:cubicBezTo>
                  <a:cubicBezTo>
                    <a:pt x="1532" y="561"/>
                    <a:pt x="1533" y="562"/>
                    <a:pt x="1534" y="564"/>
                  </a:cubicBezTo>
                  <a:cubicBezTo>
                    <a:pt x="1535" y="565"/>
                    <a:pt x="1536" y="565"/>
                    <a:pt x="1538" y="566"/>
                  </a:cubicBezTo>
                  <a:cubicBezTo>
                    <a:pt x="1539" y="566"/>
                    <a:pt x="1540" y="567"/>
                    <a:pt x="1540" y="568"/>
                  </a:cubicBezTo>
                  <a:cubicBezTo>
                    <a:pt x="1541" y="568"/>
                    <a:pt x="1542" y="568"/>
                    <a:pt x="1543" y="569"/>
                  </a:cubicBezTo>
                  <a:cubicBezTo>
                    <a:pt x="1545" y="570"/>
                    <a:pt x="1547" y="569"/>
                    <a:pt x="1548" y="571"/>
                  </a:cubicBezTo>
                  <a:cubicBezTo>
                    <a:pt x="1549" y="573"/>
                    <a:pt x="1550" y="574"/>
                    <a:pt x="1551" y="575"/>
                  </a:cubicBezTo>
                  <a:cubicBezTo>
                    <a:pt x="1553" y="576"/>
                    <a:pt x="1554" y="577"/>
                    <a:pt x="1555" y="577"/>
                  </a:cubicBezTo>
                  <a:cubicBezTo>
                    <a:pt x="1557" y="578"/>
                    <a:pt x="1559" y="578"/>
                    <a:pt x="1560" y="578"/>
                  </a:cubicBezTo>
                  <a:cubicBezTo>
                    <a:pt x="1563" y="578"/>
                    <a:pt x="1566" y="579"/>
                    <a:pt x="1569" y="579"/>
                  </a:cubicBezTo>
                  <a:cubicBezTo>
                    <a:pt x="1571" y="579"/>
                    <a:pt x="1572" y="580"/>
                    <a:pt x="1573" y="581"/>
                  </a:cubicBezTo>
                  <a:cubicBezTo>
                    <a:pt x="1575" y="582"/>
                    <a:pt x="1576" y="581"/>
                    <a:pt x="1578" y="581"/>
                  </a:cubicBezTo>
                  <a:cubicBezTo>
                    <a:pt x="1579" y="580"/>
                    <a:pt x="1580" y="580"/>
                    <a:pt x="1582" y="579"/>
                  </a:cubicBezTo>
                  <a:cubicBezTo>
                    <a:pt x="1583" y="579"/>
                    <a:pt x="1584" y="578"/>
                    <a:pt x="1586" y="578"/>
                  </a:cubicBezTo>
                  <a:cubicBezTo>
                    <a:pt x="1587" y="577"/>
                    <a:pt x="1588" y="577"/>
                    <a:pt x="1589" y="577"/>
                  </a:cubicBezTo>
                  <a:cubicBezTo>
                    <a:pt x="1589" y="577"/>
                    <a:pt x="1590" y="576"/>
                    <a:pt x="1591" y="576"/>
                  </a:cubicBezTo>
                  <a:cubicBezTo>
                    <a:pt x="1591" y="575"/>
                    <a:pt x="1592" y="575"/>
                    <a:pt x="1592" y="575"/>
                  </a:cubicBezTo>
                  <a:cubicBezTo>
                    <a:pt x="1593" y="575"/>
                    <a:pt x="1593" y="576"/>
                    <a:pt x="1593" y="576"/>
                  </a:cubicBezTo>
                  <a:cubicBezTo>
                    <a:pt x="1592" y="577"/>
                    <a:pt x="1592" y="577"/>
                    <a:pt x="1591" y="577"/>
                  </a:cubicBezTo>
                  <a:cubicBezTo>
                    <a:pt x="1590" y="577"/>
                    <a:pt x="1591" y="578"/>
                    <a:pt x="1590" y="578"/>
                  </a:cubicBezTo>
                  <a:cubicBezTo>
                    <a:pt x="1589" y="579"/>
                    <a:pt x="1588" y="580"/>
                    <a:pt x="1589" y="581"/>
                  </a:cubicBezTo>
                  <a:cubicBezTo>
                    <a:pt x="1590" y="582"/>
                    <a:pt x="1590" y="579"/>
                    <a:pt x="1592" y="579"/>
                  </a:cubicBezTo>
                  <a:cubicBezTo>
                    <a:pt x="1593" y="579"/>
                    <a:pt x="1593" y="579"/>
                    <a:pt x="1594" y="579"/>
                  </a:cubicBezTo>
                  <a:cubicBezTo>
                    <a:pt x="1595" y="578"/>
                    <a:pt x="1595" y="578"/>
                    <a:pt x="1596" y="577"/>
                  </a:cubicBezTo>
                  <a:cubicBezTo>
                    <a:pt x="1597" y="577"/>
                    <a:pt x="1597" y="578"/>
                    <a:pt x="1598" y="577"/>
                  </a:cubicBezTo>
                  <a:cubicBezTo>
                    <a:pt x="1599" y="577"/>
                    <a:pt x="1599" y="576"/>
                    <a:pt x="1600" y="576"/>
                  </a:cubicBezTo>
                  <a:cubicBezTo>
                    <a:pt x="1601" y="576"/>
                    <a:pt x="1601" y="575"/>
                    <a:pt x="1602" y="575"/>
                  </a:cubicBezTo>
                  <a:cubicBezTo>
                    <a:pt x="1603" y="575"/>
                    <a:pt x="1602" y="576"/>
                    <a:pt x="1603" y="577"/>
                  </a:cubicBezTo>
                  <a:cubicBezTo>
                    <a:pt x="1603" y="577"/>
                    <a:pt x="1604" y="577"/>
                    <a:pt x="1605" y="577"/>
                  </a:cubicBezTo>
                  <a:cubicBezTo>
                    <a:pt x="1606" y="576"/>
                    <a:pt x="1606" y="575"/>
                    <a:pt x="1606" y="575"/>
                  </a:cubicBezTo>
                  <a:cubicBezTo>
                    <a:pt x="1607" y="573"/>
                    <a:pt x="1608" y="572"/>
                    <a:pt x="1609" y="572"/>
                  </a:cubicBezTo>
                  <a:cubicBezTo>
                    <a:pt x="1610" y="572"/>
                    <a:pt x="1611" y="571"/>
                    <a:pt x="1610" y="571"/>
                  </a:cubicBezTo>
                  <a:cubicBezTo>
                    <a:pt x="1610" y="570"/>
                    <a:pt x="1609" y="571"/>
                    <a:pt x="1608" y="571"/>
                  </a:cubicBezTo>
                  <a:cubicBezTo>
                    <a:pt x="1607" y="570"/>
                    <a:pt x="1607" y="570"/>
                    <a:pt x="1606" y="570"/>
                  </a:cubicBezTo>
                  <a:cubicBezTo>
                    <a:pt x="1605" y="570"/>
                    <a:pt x="1605" y="570"/>
                    <a:pt x="1604" y="571"/>
                  </a:cubicBezTo>
                  <a:cubicBezTo>
                    <a:pt x="1602" y="571"/>
                    <a:pt x="1601" y="571"/>
                    <a:pt x="1600" y="571"/>
                  </a:cubicBezTo>
                  <a:cubicBezTo>
                    <a:pt x="1597" y="571"/>
                    <a:pt x="1598" y="572"/>
                    <a:pt x="1598" y="574"/>
                  </a:cubicBezTo>
                  <a:cubicBezTo>
                    <a:pt x="1598" y="575"/>
                    <a:pt x="1596" y="575"/>
                    <a:pt x="1595" y="576"/>
                  </a:cubicBezTo>
                  <a:cubicBezTo>
                    <a:pt x="1594" y="576"/>
                    <a:pt x="1593" y="575"/>
                    <a:pt x="1593" y="574"/>
                  </a:cubicBezTo>
                  <a:cubicBezTo>
                    <a:pt x="1593" y="573"/>
                    <a:pt x="1595" y="573"/>
                    <a:pt x="1595" y="572"/>
                  </a:cubicBezTo>
                  <a:cubicBezTo>
                    <a:pt x="1596" y="572"/>
                    <a:pt x="1595" y="571"/>
                    <a:pt x="1596" y="570"/>
                  </a:cubicBezTo>
                  <a:cubicBezTo>
                    <a:pt x="1596" y="570"/>
                    <a:pt x="1597" y="570"/>
                    <a:pt x="1598" y="570"/>
                  </a:cubicBezTo>
                  <a:cubicBezTo>
                    <a:pt x="1599" y="569"/>
                    <a:pt x="1599" y="568"/>
                    <a:pt x="1600" y="568"/>
                  </a:cubicBezTo>
                  <a:cubicBezTo>
                    <a:pt x="1601" y="567"/>
                    <a:pt x="1603" y="568"/>
                    <a:pt x="1604" y="567"/>
                  </a:cubicBezTo>
                  <a:cubicBezTo>
                    <a:pt x="1606" y="567"/>
                    <a:pt x="1607" y="566"/>
                    <a:pt x="1609" y="566"/>
                  </a:cubicBezTo>
                  <a:cubicBezTo>
                    <a:pt x="1610" y="566"/>
                    <a:pt x="1612" y="566"/>
                    <a:pt x="1614" y="566"/>
                  </a:cubicBezTo>
                  <a:cubicBezTo>
                    <a:pt x="1615" y="566"/>
                    <a:pt x="1617" y="566"/>
                    <a:pt x="1618" y="567"/>
                  </a:cubicBezTo>
                  <a:cubicBezTo>
                    <a:pt x="1620" y="567"/>
                    <a:pt x="1621" y="567"/>
                    <a:pt x="1622" y="568"/>
                  </a:cubicBezTo>
                  <a:cubicBezTo>
                    <a:pt x="1626" y="569"/>
                    <a:pt x="1625" y="573"/>
                    <a:pt x="1626" y="575"/>
                  </a:cubicBezTo>
                  <a:cubicBezTo>
                    <a:pt x="1626" y="576"/>
                    <a:pt x="1627" y="577"/>
                    <a:pt x="1627" y="578"/>
                  </a:cubicBezTo>
                  <a:cubicBezTo>
                    <a:pt x="1627" y="579"/>
                    <a:pt x="1628" y="581"/>
                    <a:pt x="1628" y="582"/>
                  </a:cubicBezTo>
                  <a:cubicBezTo>
                    <a:pt x="1628" y="583"/>
                    <a:pt x="1628" y="584"/>
                    <a:pt x="1628" y="585"/>
                  </a:cubicBezTo>
                  <a:cubicBezTo>
                    <a:pt x="1628" y="587"/>
                    <a:pt x="1629" y="588"/>
                    <a:pt x="1630" y="590"/>
                  </a:cubicBezTo>
                  <a:cubicBezTo>
                    <a:pt x="1630" y="593"/>
                    <a:pt x="1630" y="597"/>
                    <a:pt x="1633" y="599"/>
                  </a:cubicBezTo>
                  <a:cubicBezTo>
                    <a:pt x="1634" y="600"/>
                    <a:pt x="1636" y="600"/>
                    <a:pt x="1638" y="600"/>
                  </a:cubicBezTo>
                  <a:cubicBezTo>
                    <a:pt x="1640" y="600"/>
                    <a:pt x="1641" y="600"/>
                    <a:pt x="1643" y="600"/>
                  </a:cubicBezTo>
                  <a:cubicBezTo>
                    <a:pt x="1644" y="601"/>
                    <a:pt x="1646" y="600"/>
                    <a:pt x="1648" y="600"/>
                  </a:cubicBezTo>
                  <a:cubicBezTo>
                    <a:pt x="1649" y="601"/>
                    <a:pt x="1651" y="601"/>
                    <a:pt x="1652" y="601"/>
                  </a:cubicBezTo>
                  <a:cubicBezTo>
                    <a:pt x="1654" y="602"/>
                    <a:pt x="1655" y="602"/>
                    <a:pt x="1657" y="602"/>
                  </a:cubicBezTo>
                  <a:cubicBezTo>
                    <a:pt x="1659" y="603"/>
                    <a:pt x="1661" y="602"/>
                    <a:pt x="1662" y="603"/>
                  </a:cubicBezTo>
                  <a:cubicBezTo>
                    <a:pt x="1664" y="603"/>
                    <a:pt x="1665" y="603"/>
                    <a:pt x="1667" y="604"/>
                  </a:cubicBezTo>
                  <a:cubicBezTo>
                    <a:pt x="1668" y="605"/>
                    <a:pt x="1669" y="606"/>
                    <a:pt x="1670" y="607"/>
                  </a:cubicBezTo>
                  <a:cubicBezTo>
                    <a:pt x="1672" y="607"/>
                    <a:pt x="1673" y="607"/>
                    <a:pt x="1675" y="607"/>
                  </a:cubicBezTo>
                  <a:cubicBezTo>
                    <a:pt x="1676" y="606"/>
                    <a:pt x="1678" y="606"/>
                    <a:pt x="1679" y="606"/>
                  </a:cubicBezTo>
                  <a:cubicBezTo>
                    <a:pt x="1683" y="606"/>
                    <a:pt x="1686" y="606"/>
                    <a:pt x="1690" y="606"/>
                  </a:cubicBezTo>
                  <a:cubicBezTo>
                    <a:pt x="1693" y="606"/>
                    <a:pt x="1696" y="606"/>
                    <a:pt x="1699" y="606"/>
                  </a:cubicBezTo>
                  <a:cubicBezTo>
                    <a:pt x="1700" y="606"/>
                    <a:pt x="1702" y="606"/>
                    <a:pt x="1703" y="607"/>
                  </a:cubicBezTo>
                  <a:cubicBezTo>
                    <a:pt x="1703" y="607"/>
                    <a:pt x="1704" y="608"/>
                    <a:pt x="1704" y="609"/>
                  </a:cubicBezTo>
                  <a:cubicBezTo>
                    <a:pt x="1705" y="611"/>
                    <a:pt x="1706" y="612"/>
                    <a:pt x="1708" y="612"/>
                  </a:cubicBezTo>
                  <a:cubicBezTo>
                    <a:pt x="1710" y="612"/>
                    <a:pt x="1712" y="612"/>
                    <a:pt x="1714" y="613"/>
                  </a:cubicBezTo>
                  <a:cubicBezTo>
                    <a:pt x="1716" y="613"/>
                    <a:pt x="1717" y="614"/>
                    <a:pt x="1719" y="614"/>
                  </a:cubicBezTo>
                  <a:cubicBezTo>
                    <a:pt x="1721" y="614"/>
                    <a:pt x="1722" y="613"/>
                    <a:pt x="1724" y="613"/>
                  </a:cubicBezTo>
                  <a:cubicBezTo>
                    <a:pt x="1725" y="612"/>
                    <a:pt x="1726" y="612"/>
                    <a:pt x="1728" y="612"/>
                  </a:cubicBezTo>
                  <a:cubicBezTo>
                    <a:pt x="1729" y="612"/>
                    <a:pt x="1730" y="613"/>
                    <a:pt x="1730" y="614"/>
                  </a:cubicBezTo>
                  <a:cubicBezTo>
                    <a:pt x="1730" y="615"/>
                    <a:pt x="1730" y="616"/>
                    <a:pt x="1731" y="616"/>
                  </a:cubicBezTo>
                  <a:cubicBezTo>
                    <a:pt x="1732" y="616"/>
                    <a:pt x="1732" y="615"/>
                    <a:pt x="1733" y="615"/>
                  </a:cubicBezTo>
                  <a:cubicBezTo>
                    <a:pt x="1734" y="615"/>
                    <a:pt x="1734" y="614"/>
                    <a:pt x="1735" y="614"/>
                  </a:cubicBezTo>
                  <a:cubicBezTo>
                    <a:pt x="1737" y="614"/>
                    <a:pt x="1738" y="613"/>
                    <a:pt x="1739" y="613"/>
                  </a:cubicBezTo>
                  <a:cubicBezTo>
                    <a:pt x="1740" y="612"/>
                    <a:pt x="1740" y="612"/>
                    <a:pt x="1741" y="613"/>
                  </a:cubicBezTo>
                  <a:cubicBezTo>
                    <a:pt x="1741" y="613"/>
                    <a:pt x="1741" y="614"/>
                    <a:pt x="1742" y="614"/>
                  </a:cubicBezTo>
                  <a:cubicBezTo>
                    <a:pt x="1743" y="614"/>
                    <a:pt x="1744" y="613"/>
                    <a:pt x="1745" y="612"/>
                  </a:cubicBezTo>
                  <a:cubicBezTo>
                    <a:pt x="1746" y="612"/>
                    <a:pt x="1746" y="612"/>
                    <a:pt x="1747" y="612"/>
                  </a:cubicBezTo>
                  <a:cubicBezTo>
                    <a:pt x="1748" y="611"/>
                    <a:pt x="1749" y="611"/>
                    <a:pt x="1749" y="611"/>
                  </a:cubicBezTo>
                  <a:cubicBezTo>
                    <a:pt x="1752" y="610"/>
                    <a:pt x="1756" y="611"/>
                    <a:pt x="1758" y="611"/>
                  </a:cubicBezTo>
                  <a:cubicBezTo>
                    <a:pt x="1760" y="611"/>
                    <a:pt x="1761" y="612"/>
                    <a:pt x="1763" y="612"/>
                  </a:cubicBezTo>
                  <a:cubicBezTo>
                    <a:pt x="1764" y="612"/>
                    <a:pt x="1765" y="612"/>
                    <a:pt x="1765" y="612"/>
                  </a:cubicBezTo>
                  <a:cubicBezTo>
                    <a:pt x="1766" y="612"/>
                    <a:pt x="1767" y="612"/>
                    <a:pt x="1768" y="612"/>
                  </a:cubicBezTo>
                  <a:cubicBezTo>
                    <a:pt x="1768" y="612"/>
                    <a:pt x="1768" y="611"/>
                    <a:pt x="1769" y="610"/>
                  </a:cubicBezTo>
                  <a:cubicBezTo>
                    <a:pt x="1769" y="610"/>
                    <a:pt x="1770" y="609"/>
                    <a:pt x="1771" y="609"/>
                  </a:cubicBezTo>
                  <a:cubicBezTo>
                    <a:pt x="1772" y="609"/>
                    <a:pt x="1773" y="609"/>
                    <a:pt x="1773" y="609"/>
                  </a:cubicBezTo>
                  <a:cubicBezTo>
                    <a:pt x="1774" y="609"/>
                    <a:pt x="1775" y="609"/>
                    <a:pt x="1776" y="609"/>
                  </a:cubicBezTo>
                  <a:cubicBezTo>
                    <a:pt x="1778" y="609"/>
                    <a:pt x="1780" y="608"/>
                    <a:pt x="1782" y="609"/>
                  </a:cubicBezTo>
                  <a:cubicBezTo>
                    <a:pt x="1783" y="610"/>
                    <a:pt x="1785" y="610"/>
                    <a:pt x="1786" y="610"/>
                  </a:cubicBezTo>
                  <a:cubicBezTo>
                    <a:pt x="1788" y="610"/>
                    <a:pt x="1789" y="610"/>
                    <a:pt x="1791" y="612"/>
                  </a:cubicBezTo>
                  <a:cubicBezTo>
                    <a:pt x="1791" y="612"/>
                    <a:pt x="1792" y="613"/>
                    <a:pt x="1792" y="613"/>
                  </a:cubicBezTo>
                  <a:cubicBezTo>
                    <a:pt x="1794" y="613"/>
                    <a:pt x="1794" y="612"/>
                    <a:pt x="1795" y="612"/>
                  </a:cubicBezTo>
                  <a:cubicBezTo>
                    <a:pt x="1796" y="611"/>
                    <a:pt x="1797" y="611"/>
                    <a:pt x="1799" y="610"/>
                  </a:cubicBezTo>
                  <a:cubicBezTo>
                    <a:pt x="1801" y="610"/>
                    <a:pt x="1802" y="609"/>
                    <a:pt x="1804" y="609"/>
                  </a:cubicBezTo>
                  <a:cubicBezTo>
                    <a:pt x="1807" y="608"/>
                    <a:pt x="1810" y="608"/>
                    <a:pt x="1814" y="608"/>
                  </a:cubicBezTo>
                  <a:cubicBezTo>
                    <a:pt x="1815" y="608"/>
                    <a:pt x="1817" y="608"/>
                    <a:pt x="1818" y="607"/>
                  </a:cubicBezTo>
                  <a:cubicBezTo>
                    <a:pt x="1820" y="607"/>
                    <a:pt x="1821" y="607"/>
                    <a:pt x="1823" y="608"/>
                  </a:cubicBezTo>
                  <a:cubicBezTo>
                    <a:pt x="1824" y="608"/>
                    <a:pt x="1826" y="608"/>
                    <a:pt x="1827" y="608"/>
                  </a:cubicBezTo>
                  <a:cubicBezTo>
                    <a:pt x="1829" y="608"/>
                    <a:pt x="1830" y="608"/>
                    <a:pt x="1832" y="608"/>
                  </a:cubicBezTo>
                  <a:cubicBezTo>
                    <a:pt x="1833" y="608"/>
                    <a:pt x="1834" y="607"/>
                    <a:pt x="1833" y="606"/>
                  </a:cubicBezTo>
                  <a:cubicBezTo>
                    <a:pt x="1832" y="604"/>
                    <a:pt x="1830" y="604"/>
                    <a:pt x="1830" y="602"/>
                  </a:cubicBezTo>
                  <a:cubicBezTo>
                    <a:pt x="1831" y="603"/>
                    <a:pt x="1831" y="604"/>
                    <a:pt x="1832" y="604"/>
                  </a:cubicBezTo>
                  <a:cubicBezTo>
                    <a:pt x="1833" y="604"/>
                    <a:pt x="1833" y="604"/>
                    <a:pt x="1834" y="605"/>
                  </a:cubicBezTo>
                  <a:cubicBezTo>
                    <a:pt x="1835" y="606"/>
                    <a:pt x="1833" y="608"/>
                    <a:pt x="1835" y="609"/>
                  </a:cubicBezTo>
                  <a:cubicBezTo>
                    <a:pt x="1835" y="610"/>
                    <a:pt x="1837" y="611"/>
                    <a:pt x="1837" y="612"/>
                  </a:cubicBezTo>
                  <a:cubicBezTo>
                    <a:pt x="1838" y="613"/>
                    <a:pt x="1837" y="615"/>
                    <a:pt x="1837" y="616"/>
                  </a:cubicBezTo>
                  <a:cubicBezTo>
                    <a:pt x="1837" y="617"/>
                    <a:pt x="1836" y="618"/>
                    <a:pt x="1836" y="618"/>
                  </a:cubicBezTo>
                  <a:cubicBezTo>
                    <a:pt x="1836" y="620"/>
                    <a:pt x="1838" y="619"/>
                    <a:pt x="1839" y="619"/>
                  </a:cubicBezTo>
                  <a:cubicBezTo>
                    <a:pt x="1841" y="619"/>
                    <a:pt x="1842" y="620"/>
                    <a:pt x="1844" y="620"/>
                  </a:cubicBezTo>
                  <a:cubicBezTo>
                    <a:pt x="1845" y="621"/>
                    <a:pt x="1846" y="621"/>
                    <a:pt x="1847" y="622"/>
                  </a:cubicBezTo>
                  <a:cubicBezTo>
                    <a:pt x="1848" y="624"/>
                    <a:pt x="1848" y="625"/>
                    <a:pt x="1848" y="627"/>
                  </a:cubicBezTo>
                  <a:cubicBezTo>
                    <a:pt x="1849" y="628"/>
                    <a:pt x="1850" y="629"/>
                    <a:pt x="1850" y="630"/>
                  </a:cubicBezTo>
                  <a:cubicBezTo>
                    <a:pt x="1850" y="632"/>
                    <a:pt x="1850" y="633"/>
                    <a:pt x="1851" y="635"/>
                  </a:cubicBezTo>
                  <a:cubicBezTo>
                    <a:pt x="1851" y="635"/>
                    <a:pt x="1851" y="636"/>
                    <a:pt x="1851" y="637"/>
                  </a:cubicBezTo>
                  <a:cubicBezTo>
                    <a:pt x="1852" y="638"/>
                    <a:pt x="1852" y="638"/>
                    <a:pt x="1853" y="638"/>
                  </a:cubicBezTo>
                  <a:cubicBezTo>
                    <a:pt x="1856" y="638"/>
                    <a:pt x="1854" y="640"/>
                    <a:pt x="1854" y="641"/>
                  </a:cubicBezTo>
                  <a:cubicBezTo>
                    <a:pt x="1854" y="642"/>
                    <a:pt x="1856" y="644"/>
                    <a:pt x="1857" y="643"/>
                  </a:cubicBezTo>
                  <a:cubicBezTo>
                    <a:pt x="1857" y="643"/>
                    <a:pt x="1857" y="642"/>
                    <a:pt x="1857" y="641"/>
                  </a:cubicBezTo>
                  <a:cubicBezTo>
                    <a:pt x="1858" y="641"/>
                    <a:pt x="1858" y="641"/>
                    <a:pt x="1858" y="640"/>
                  </a:cubicBezTo>
                  <a:cubicBezTo>
                    <a:pt x="1859" y="640"/>
                    <a:pt x="1858" y="638"/>
                    <a:pt x="1859" y="638"/>
                  </a:cubicBezTo>
                  <a:cubicBezTo>
                    <a:pt x="1860" y="638"/>
                    <a:pt x="1861" y="638"/>
                    <a:pt x="1861" y="638"/>
                  </a:cubicBezTo>
                  <a:cubicBezTo>
                    <a:pt x="1862" y="638"/>
                    <a:pt x="1863" y="638"/>
                    <a:pt x="1863" y="638"/>
                  </a:cubicBezTo>
                  <a:cubicBezTo>
                    <a:pt x="1864" y="639"/>
                    <a:pt x="1865" y="640"/>
                    <a:pt x="1864" y="640"/>
                  </a:cubicBezTo>
                  <a:cubicBezTo>
                    <a:pt x="1863" y="641"/>
                    <a:pt x="1863" y="639"/>
                    <a:pt x="1863" y="639"/>
                  </a:cubicBezTo>
                  <a:cubicBezTo>
                    <a:pt x="1862" y="639"/>
                    <a:pt x="1861" y="639"/>
                    <a:pt x="1860" y="639"/>
                  </a:cubicBezTo>
                  <a:cubicBezTo>
                    <a:pt x="1860" y="639"/>
                    <a:pt x="1860" y="640"/>
                    <a:pt x="1860" y="641"/>
                  </a:cubicBezTo>
                  <a:cubicBezTo>
                    <a:pt x="1860" y="642"/>
                    <a:pt x="1859" y="642"/>
                    <a:pt x="1859" y="643"/>
                  </a:cubicBezTo>
                  <a:cubicBezTo>
                    <a:pt x="1859" y="644"/>
                    <a:pt x="1860" y="645"/>
                    <a:pt x="1861" y="645"/>
                  </a:cubicBezTo>
                  <a:cubicBezTo>
                    <a:pt x="1862" y="644"/>
                    <a:pt x="1862" y="643"/>
                    <a:pt x="1862" y="642"/>
                  </a:cubicBezTo>
                  <a:cubicBezTo>
                    <a:pt x="1863" y="642"/>
                    <a:pt x="1863" y="642"/>
                    <a:pt x="1863" y="642"/>
                  </a:cubicBezTo>
                  <a:cubicBezTo>
                    <a:pt x="1863" y="643"/>
                    <a:pt x="1863" y="643"/>
                    <a:pt x="1863" y="643"/>
                  </a:cubicBezTo>
                  <a:cubicBezTo>
                    <a:pt x="1864" y="643"/>
                    <a:pt x="1864" y="643"/>
                    <a:pt x="1864" y="644"/>
                  </a:cubicBezTo>
                  <a:cubicBezTo>
                    <a:pt x="1864" y="644"/>
                    <a:pt x="1865" y="644"/>
                    <a:pt x="1865" y="644"/>
                  </a:cubicBezTo>
                  <a:cubicBezTo>
                    <a:pt x="1865" y="645"/>
                    <a:pt x="1865" y="645"/>
                    <a:pt x="1866" y="645"/>
                  </a:cubicBezTo>
                  <a:cubicBezTo>
                    <a:pt x="1866" y="644"/>
                    <a:pt x="1866" y="644"/>
                    <a:pt x="1866" y="643"/>
                  </a:cubicBezTo>
                  <a:cubicBezTo>
                    <a:pt x="1866" y="642"/>
                    <a:pt x="1865" y="641"/>
                    <a:pt x="1866" y="641"/>
                  </a:cubicBezTo>
                  <a:cubicBezTo>
                    <a:pt x="1868" y="642"/>
                    <a:pt x="1867" y="645"/>
                    <a:pt x="1867" y="646"/>
                  </a:cubicBezTo>
                  <a:cubicBezTo>
                    <a:pt x="1868" y="647"/>
                    <a:pt x="1868" y="645"/>
                    <a:pt x="1868" y="644"/>
                  </a:cubicBezTo>
                  <a:cubicBezTo>
                    <a:pt x="1870" y="644"/>
                    <a:pt x="1870" y="645"/>
                    <a:pt x="1870" y="646"/>
                  </a:cubicBezTo>
                  <a:cubicBezTo>
                    <a:pt x="1869" y="647"/>
                    <a:pt x="1868" y="647"/>
                    <a:pt x="1869" y="649"/>
                  </a:cubicBezTo>
                  <a:cubicBezTo>
                    <a:pt x="1870" y="650"/>
                    <a:pt x="1873" y="648"/>
                    <a:pt x="1874" y="648"/>
                  </a:cubicBezTo>
                  <a:cubicBezTo>
                    <a:pt x="1874" y="647"/>
                    <a:pt x="1875" y="647"/>
                    <a:pt x="1875" y="647"/>
                  </a:cubicBezTo>
                  <a:cubicBezTo>
                    <a:pt x="1876" y="647"/>
                    <a:pt x="1876" y="646"/>
                    <a:pt x="1877" y="646"/>
                  </a:cubicBezTo>
                  <a:cubicBezTo>
                    <a:pt x="1878" y="648"/>
                    <a:pt x="1875" y="648"/>
                    <a:pt x="1875" y="650"/>
                  </a:cubicBezTo>
                  <a:cubicBezTo>
                    <a:pt x="1876" y="650"/>
                    <a:pt x="1876" y="651"/>
                    <a:pt x="1877" y="652"/>
                  </a:cubicBezTo>
                  <a:cubicBezTo>
                    <a:pt x="1877" y="653"/>
                    <a:pt x="1877" y="654"/>
                    <a:pt x="1878" y="655"/>
                  </a:cubicBezTo>
                  <a:cubicBezTo>
                    <a:pt x="1878" y="656"/>
                    <a:pt x="1879" y="656"/>
                    <a:pt x="1879" y="657"/>
                  </a:cubicBezTo>
                  <a:cubicBezTo>
                    <a:pt x="1880" y="658"/>
                    <a:pt x="1880" y="658"/>
                    <a:pt x="1880" y="659"/>
                  </a:cubicBezTo>
                  <a:cubicBezTo>
                    <a:pt x="1881" y="659"/>
                    <a:pt x="1882" y="660"/>
                    <a:pt x="1883" y="660"/>
                  </a:cubicBezTo>
                  <a:cubicBezTo>
                    <a:pt x="1883" y="661"/>
                    <a:pt x="1884" y="662"/>
                    <a:pt x="1885" y="662"/>
                  </a:cubicBezTo>
                  <a:cubicBezTo>
                    <a:pt x="1885" y="663"/>
                    <a:pt x="1886" y="663"/>
                    <a:pt x="1887" y="663"/>
                  </a:cubicBezTo>
                  <a:cubicBezTo>
                    <a:pt x="1888" y="664"/>
                    <a:pt x="1888" y="664"/>
                    <a:pt x="1889" y="665"/>
                  </a:cubicBezTo>
                  <a:cubicBezTo>
                    <a:pt x="1890" y="666"/>
                    <a:pt x="1892" y="666"/>
                    <a:pt x="1894" y="667"/>
                  </a:cubicBezTo>
                  <a:cubicBezTo>
                    <a:pt x="1894" y="0"/>
                    <a:pt x="1894" y="0"/>
                    <a:pt x="1894" y="0"/>
                  </a:cubicBezTo>
                  <a:lnTo>
                    <a:pt x="383" y="0"/>
                  </a:lnTo>
                  <a:close/>
                  <a:moveTo>
                    <a:pt x="35" y="897"/>
                  </a:moveTo>
                  <a:cubicBezTo>
                    <a:pt x="34" y="896"/>
                    <a:pt x="32" y="897"/>
                    <a:pt x="33" y="895"/>
                  </a:cubicBezTo>
                  <a:cubicBezTo>
                    <a:pt x="34" y="894"/>
                    <a:pt x="34" y="894"/>
                    <a:pt x="35" y="895"/>
                  </a:cubicBezTo>
                  <a:cubicBezTo>
                    <a:pt x="36" y="896"/>
                    <a:pt x="37" y="897"/>
                    <a:pt x="38" y="897"/>
                  </a:cubicBezTo>
                  <a:cubicBezTo>
                    <a:pt x="38" y="899"/>
                    <a:pt x="35" y="897"/>
                    <a:pt x="35" y="897"/>
                  </a:cubicBezTo>
                  <a:close/>
                  <a:moveTo>
                    <a:pt x="55" y="913"/>
                  </a:moveTo>
                  <a:cubicBezTo>
                    <a:pt x="54" y="913"/>
                    <a:pt x="54" y="912"/>
                    <a:pt x="54" y="912"/>
                  </a:cubicBezTo>
                  <a:cubicBezTo>
                    <a:pt x="54" y="911"/>
                    <a:pt x="55" y="911"/>
                    <a:pt x="55" y="911"/>
                  </a:cubicBezTo>
                  <a:cubicBezTo>
                    <a:pt x="56" y="912"/>
                    <a:pt x="56" y="915"/>
                    <a:pt x="55" y="913"/>
                  </a:cubicBezTo>
                  <a:close/>
                  <a:moveTo>
                    <a:pt x="285" y="1059"/>
                  </a:moveTo>
                  <a:cubicBezTo>
                    <a:pt x="284" y="1060"/>
                    <a:pt x="282" y="1060"/>
                    <a:pt x="281" y="1060"/>
                  </a:cubicBezTo>
                  <a:cubicBezTo>
                    <a:pt x="280" y="1060"/>
                    <a:pt x="277" y="1060"/>
                    <a:pt x="278" y="1059"/>
                  </a:cubicBezTo>
                  <a:cubicBezTo>
                    <a:pt x="278" y="1058"/>
                    <a:pt x="281" y="1059"/>
                    <a:pt x="282" y="1059"/>
                  </a:cubicBezTo>
                  <a:cubicBezTo>
                    <a:pt x="283" y="1059"/>
                    <a:pt x="284" y="1058"/>
                    <a:pt x="286" y="1058"/>
                  </a:cubicBezTo>
                  <a:cubicBezTo>
                    <a:pt x="286" y="1058"/>
                    <a:pt x="287" y="1057"/>
                    <a:pt x="287" y="1058"/>
                  </a:cubicBezTo>
                  <a:cubicBezTo>
                    <a:pt x="287" y="1059"/>
                    <a:pt x="286" y="1059"/>
                    <a:pt x="285" y="1059"/>
                  </a:cubicBezTo>
                  <a:close/>
                  <a:moveTo>
                    <a:pt x="314" y="1061"/>
                  </a:moveTo>
                  <a:cubicBezTo>
                    <a:pt x="314" y="1062"/>
                    <a:pt x="314" y="1061"/>
                    <a:pt x="313" y="1061"/>
                  </a:cubicBezTo>
                  <a:cubicBezTo>
                    <a:pt x="312" y="1061"/>
                    <a:pt x="312" y="1061"/>
                    <a:pt x="311" y="1061"/>
                  </a:cubicBezTo>
                  <a:cubicBezTo>
                    <a:pt x="311" y="1061"/>
                    <a:pt x="311" y="1059"/>
                    <a:pt x="312" y="1059"/>
                  </a:cubicBezTo>
                  <a:cubicBezTo>
                    <a:pt x="312" y="1058"/>
                    <a:pt x="312" y="1058"/>
                    <a:pt x="313" y="1058"/>
                  </a:cubicBezTo>
                  <a:cubicBezTo>
                    <a:pt x="313" y="1057"/>
                    <a:pt x="312" y="1056"/>
                    <a:pt x="313" y="1056"/>
                  </a:cubicBezTo>
                  <a:cubicBezTo>
                    <a:pt x="314" y="1055"/>
                    <a:pt x="314" y="1057"/>
                    <a:pt x="314" y="1057"/>
                  </a:cubicBezTo>
                  <a:cubicBezTo>
                    <a:pt x="314" y="1058"/>
                    <a:pt x="315" y="1060"/>
                    <a:pt x="314" y="1061"/>
                  </a:cubicBezTo>
                  <a:close/>
                  <a:moveTo>
                    <a:pt x="1060" y="1365"/>
                  </a:moveTo>
                  <a:cubicBezTo>
                    <a:pt x="1059" y="1365"/>
                    <a:pt x="1058" y="1364"/>
                    <a:pt x="1057" y="1363"/>
                  </a:cubicBezTo>
                  <a:cubicBezTo>
                    <a:pt x="1056" y="1362"/>
                    <a:pt x="1055" y="1362"/>
                    <a:pt x="1055" y="1362"/>
                  </a:cubicBezTo>
                  <a:cubicBezTo>
                    <a:pt x="1054" y="1361"/>
                    <a:pt x="1053" y="1361"/>
                    <a:pt x="1053" y="1360"/>
                  </a:cubicBezTo>
                  <a:cubicBezTo>
                    <a:pt x="1052" y="1359"/>
                    <a:pt x="1052" y="1359"/>
                    <a:pt x="1051" y="1359"/>
                  </a:cubicBezTo>
                  <a:cubicBezTo>
                    <a:pt x="1050" y="1359"/>
                    <a:pt x="1050" y="1360"/>
                    <a:pt x="1050" y="1361"/>
                  </a:cubicBezTo>
                  <a:cubicBezTo>
                    <a:pt x="1048" y="1361"/>
                    <a:pt x="1047" y="1358"/>
                    <a:pt x="1048" y="1357"/>
                  </a:cubicBezTo>
                  <a:cubicBezTo>
                    <a:pt x="1048" y="1356"/>
                    <a:pt x="1049" y="1355"/>
                    <a:pt x="1049" y="1353"/>
                  </a:cubicBezTo>
                  <a:cubicBezTo>
                    <a:pt x="1049" y="1352"/>
                    <a:pt x="1048" y="1351"/>
                    <a:pt x="1047" y="1350"/>
                  </a:cubicBezTo>
                  <a:cubicBezTo>
                    <a:pt x="1046" y="1348"/>
                    <a:pt x="1046" y="1347"/>
                    <a:pt x="1045" y="1346"/>
                  </a:cubicBezTo>
                  <a:cubicBezTo>
                    <a:pt x="1044" y="1345"/>
                    <a:pt x="1043" y="1343"/>
                    <a:pt x="1043" y="1342"/>
                  </a:cubicBezTo>
                  <a:cubicBezTo>
                    <a:pt x="1042" y="1339"/>
                    <a:pt x="1042" y="1336"/>
                    <a:pt x="1040" y="1333"/>
                  </a:cubicBezTo>
                  <a:cubicBezTo>
                    <a:pt x="1040" y="1332"/>
                    <a:pt x="1039" y="1330"/>
                    <a:pt x="1038" y="1330"/>
                  </a:cubicBezTo>
                  <a:cubicBezTo>
                    <a:pt x="1037" y="1329"/>
                    <a:pt x="1036" y="1328"/>
                    <a:pt x="1036" y="1326"/>
                  </a:cubicBezTo>
                  <a:cubicBezTo>
                    <a:pt x="1035" y="1325"/>
                    <a:pt x="1034" y="1324"/>
                    <a:pt x="1033" y="1323"/>
                  </a:cubicBezTo>
                  <a:cubicBezTo>
                    <a:pt x="1031" y="1320"/>
                    <a:pt x="1030" y="1318"/>
                    <a:pt x="1027" y="1316"/>
                  </a:cubicBezTo>
                  <a:cubicBezTo>
                    <a:pt x="1027" y="1315"/>
                    <a:pt x="1026" y="1315"/>
                    <a:pt x="1025" y="1314"/>
                  </a:cubicBezTo>
                  <a:cubicBezTo>
                    <a:pt x="1025" y="1314"/>
                    <a:pt x="1025" y="1313"/>
                    <a:pt x="1025" y="1312"/>
                  </a:cubicBezTo>
                  <a:cubicBezTo>
                    <a:pt x="1024" y="1311"/>
                    <a:pt x="1023" y="1310"/>
                    <a:pt x="1022" y="1308"/>
                  </a:cubicBezTo>
                  <a:cubicBezTo>
                    <a:pt x="1022" y="1307"/>
                    <a:pt x="1020" y="1307"/>
                    <a:pt x="1020" y="1306"/>
                  </a:cubicBezTo>
                  <a:cubicBezTo>
                    <a:pt x="1019" y="1304"/>
                    <a:pt x="1020" y="1303"/>
                    <a:pt x="1021" y="1302"/>
                  </a:cubicBezTo>
                  <a:cubicBezTo>
                    <a:pt x="1022" y="1301"/>
                    <a:pt x="1023" y="1301"/>
                    <a:pt x="1023" y="1300"/>
                  </a:cubicBezTo>
                  <a:cubicBezTo>
                    <a:pt x="1023" y="1298"/>
                    <a:pt x="1023" y="1295"/>
                    <a:pt x="1022" y="1293"/>
                  </a:cubicBezTo>
                  <a:cubicBezTo>
                    <a:pt x="1021" y="1292"/>
                    <a:pt x="1020" y="1291"/>
                    <a:pt x="1019" y="1289"/>
                  </a:cubicBezTo>
                  <a:cubicBezTo>
                    <a:pt x="1019" y="1288"/>
                    <a:pt x="1019" y="1287"/>
                    <a:pt x="1019" y="1285"/>
                  </a:cubicBezTo>
                  <a:cubicBezTo>
                    <a:pt x="1018" y="1283"/>
                    <a:pt x="1018" y="1280"/>
                    <a:pt x="1018" y="1278"/>
                  </a:cubicBezTo>
                  <a:cubicBezTo>
                    <a:pt x="1019" y="1275"/>
                    <a:pt x="1020" y="1272"/>
                    <a:pt x="1020" y="1268"/>
                  </a:cubicBezTo>
                  <a:cubicBezTo>
                    <a:pt x="1020" y="1266"/>
                    <a:pt x="1021" y="1264"/>
                    <a:pt x="1020" y="1262"/>
                  </a:cubicBezTo>
                  <a:cubicBezTo>
                    <a:pt x="1019" y="1261"/>
                    <a:pt x="1019" y="1265"/>
                    <a:pt x="1019" y="1265"/>
                  </a:cubicBezTo>
                  <a:cubicBezTo>
                    <a:pt x="1019" y="1266"/>
                    <a:pt x="1016" y="1269"/>
                    <a:pt x="1017" y="1267"/>
                  </a:cubicBezTo>
                  <a:cubicBezTo>
                    <a:pt x="1017" y="1266"/>
                    <a:pt x="1017" y="1266"/>
                    <a:pt x="1017" y="1265"/>
                  </a:cubicBezTo>
                  <a:cubicBezTo>
                    <a:pt x="1017" y="1264"/>
                    <a:pt x="1017" y="1263"/>
                    <a:pt x="1017" y="1262"/>
                  </a:cubicBezTo>
                  <a:cubicBezTo>
                    <a:pt x="1017" y="1261"/>
                    <a:pt x="1018" y="1260"/>
                    <a:pt x="1018" y="1258"/>
                  </a:cubicBezTo>
                  <a:cubicBezTo>
                    <a:pt x="1018" y="1257"/>
                    <a:pt x="1018" y="1256"/>
                    <a:pt x="1018" y="1255"/>
                  </a:cubicBezTo>
                  <a:cubicBezTo>
                    <a:pt x="1019" y="1254"/>
                    <a:pt x="1019" y="1253"/>
                    <a:pt x="1019" y="1253"/>
                  </a:cubicBezTo>
                  <a:cubicBezTo>
                    <a:pt x="1020" y="1251"/>
                    <a:pt x="1020" y="1250"/>
                    <a:pt x="1020" y="1248"/>
                  </a:cubicBezTo>
                  <a:cubicBezTo>
                    <a:pt x="1020" y="1248"/>
                    <a:pt x="1020" y="1246"/>
                    <a:pt x="1020" y="1246"/>
                  </a:cubicBezTo>
                  <a:cubicBezTo>
                    <a:pt x="1021" y="1246"/>
                    <a:pt x="1021" y="1247"/>
                    <a:pt x="1022" y="1248"/>
                  </a:cubicBezTo>
                  <a:cubicBezTo>
                    <a:pt x="1022" y="1249"/>
                    <a:pt x="1021" y="1251"/>
                    <a:pt x="1022" y="1252"/>
                  </a:cubicBezTo>
                  <a:cubicBezTo>
                    <a:pt x="1022" y="1253"/>
                    <a:pt x="1023" y="1253"/>
                    <a:pt x="1023" y="1254"/>
                  </a:cubicBezTo>
                  <a:cubicBezTo>
                    <a:pt x="1023" y="1255"/>
                    <a:pt x="1023" y="1256"/>
                    <a:pt x="1023" y="1257"/>
                  </a:cubicBezTo>
                  <a:cubicBezTo>
                    <a:pt x="1023" y="1258"/>
                    <a:pt x="1024" y="1260"/>
                    <a:pt x="1025" y="1261"/>
                  </a:cubicBezTo>
                  <a:cubicBezTo>
                    <a:pt x="1026" y="1262"/>
                    <a:pt x="1027" y="1263"/>
                    <a:pt x="1027" y="1265"/>
                  </a:cubicBezTo>
                  <a:cubicBezTo>
                    <a:pt x="1027" y="1265"/>
                    <a:pt x="1027" y="1266"/>
                    <a:pt x="1027" y="1267"/>
                  </a:cubicBezTo>
                  <a:cubicBezTo>
                    <a:pt x="1028" y="1268"/>
                    <a:pt x="1028" y="1268"/>
                    <a:pt x="1028" y="1269"/>
                  </a:cubicBezTo>
                  <a:cubicBezTo>
                    <a:pt x="1029" y="1270"/>
                    <a:pt x="1029" y="1272"/>
                    <a:pt x="1029" y="1274"/>
                  </a:cubicBezTo>
                  <a:cubicBezTo>
                    <a:pt x="1028" y="1275"/>
                    <a:pt x="1028" y="1277"/>
                    <a:pt x="1028" y="1279"/>
                  </a:cubicBezTo>
                  <a:cubicBezTo>
                    <a:pt x="1028" y="1280"/>
                    <a:pt x="1029" y="1281"/>
                    <a:pt x="1030" y="1283"/>
                  </a:cubicBezTo>
                  <a:cubicBezTo>
                    <a:pt x="1032" y="1284"/>
                    <a:pt x="1033" y="1285"/>
                    <a:pt x="1033" y="1287"/>
                  </a:cubicBezTo>
                  <a:cubicBezTo>
                    <a:pt x="1033" y="1288"/>
                    <a:pt x="1032" y="1290"/>
                    <a:pt x="1031" y="1291"/>
                  </a:cubicBezTo>
                  <a:cubicBezTo>
                    <a:pt x="1031" y="1293"/>
                    <a:pt x="1032" y="1294"/>
                    <a:pt x="1033" y="1296"/>
                  </a:cubicBezTo>
                  <a:cubicBezTo>
                    <a:pt x="1034" y="1297"/>
                    <a:pt x="1034" y="1298"/>
                    <a:pt x="1035" y="1299"/>
                  </a:cubicBezTo>
                  <a:cubicBezTo>
                    <a:pt x="1035" y="1302"/>
                    <a:pt x="1033" y="1303"/>
                    <a:pt x="1032" y="1305"/>
                  </a:cubicBezTo>
                  <a:cubicBezTo>
                    <a:pt x="1031" y="1307"/>
                    <a:pt x="1031" y="1310"/>
                    <a:pt x="1032" y="1312"/>
                  </a:cubicBezTo>
                  <a:cubicBezTo>
                    <a:pt x="1033" y="1313"/>
                    <a:pt x="1033" y="1313"/>
                    <a:pt x="1034" y="1314"/>
                  </a:cubicBezTo>
                  <a:cubicBezTo>
                    <a:pt x="1035" y="1314"/>
                    <a:pt x="1035" y="1315"/>
                    <a:pt x="1035" y="1315"/>
                  </a:cubicBezTo>
                  <a:cubicBezTo>
                    <a:pt x="1037" y="1316"/>
                    <a:pt x="1037" y="1314"/>
                    <a:pt x="1039" y="1314"/>
                  </a:cubicBezTo>
                  <a:cubicBezTo>
                    <a:pt x="1040" y="1314"/>
                    <a:pt x="1041" y="1316"/>
                    <a:pt x="1042" y="1317"/>
                  </a:cubicBezTo>
                  <a:cubicBezTo>
                    <a:pt x="1043" y="1318"/>
                    <a:pt x="1044" y="1319"/>
                    <a:pt x="1045" y="1320"/>
                  </a:cubicBezTo>
                  <a:cubicBezTo>
                    <a:pt x="1048" y="1322"/>
                    <a:pt x="1048" y="1325"/>
                    <a:pt x="1050" y="1328"/>
                  </a:cubicBezTo>
                  <a:cubicBezTo>
                    <a:pt x="1050" y="1329"/>
                    <a:pt x="1051" y="1331"/>
                    <a:pt x="1051" y="1332"/>
                  </a:cubicBezTo>
                  <a:cubicBezTo>
                    <a:pt x="1052" y="1333"/>
                    <a:pt x="1052" y="1334"/>
                    <a:pt x="1052" y="1335"/>
                  </a:cubicBezTo>
                  <a:cubicBezTo>
                    <a:pt x="1053" y="1336"/>
                    <a:pt x="1053" y="1337"/>
                    <a:pt x="1053" y="1338"/>
                  </a:cubicBezTo>
                  <a:cubicBezTo>
                    <a:pt x="1053" y="1338"/>
                    <a:pt x="1054" y="1339"/>
                    <a:pt x="1054" y="1339"/>
                  </a:cubicBezTo>
                  <a:cubicBezTo>
                    <a:pt x="1055" y="1342"/>
                    <a:pt x="1056" y="1345"/>
                    <a:pt x="1057" y="1348"/>
                  </a:cubicBezTo>
                  <a:cubicBezTo>
                    <a:pt x="1058" y="1351"/>
                    <a:pt x="1060" y="1354"/>
                    <a:pt x="1061" y="1357"/>
                  </a:cubicBezTo>
                  <a:cubicBezTo>
                    <a:pt x="1062" y="1358"/>
                    <a:pt x="1061" y="1360"/>
                    <a:pt x="1062" y="1362"/>
                  </a:cubicBezTo>
                  <a:cubicBezTo>
                    <a:pt x="1062" y="1363"/>
                    <a:pt x="1063" y="1365"/>
                    <a:pt x="1060" y="1365"/>
                  </a:cubicBezTo>
                  <a:close/>
                  <a:moveTo>
                    <a:pt x="1077" y="466"/>
                  </a:moveTo>
                  <a:cubicBezTo>
                    <a:pt x="1078" y="464"/>
                    <a:pt x="1077" y="463"/>
                    <a:pt x="1079" y="464"/>
                  </a:cubicBezTo>
                  <a:cubicBezTo>
                    <a:pt x="1081" y="465"/>
                    <a:pt x="1082" y="467"/>
                    <a:pt x="1084" y="468"/>
                  </a:cubicBezTo>
                  <a:cubicBezTo>
                    <a:pt x="1086" y="469"/>
                    <a:pt x="1088" y="471"/>
                    <a:pt x="1084" y="472"/>
                  </a:cubicBezTo>
                  <a:cubicBezTo>
                    <a:pt x="1083" y="472"/>
                    <a:pt x="1082" y="471"/>
                    <a:pt x="1081" y="471"/>
                  </a:cubicBezTo>
                  <a:cubicBezTo>
                    <a:pt x="1080" y="470"/>
                    <a:pt x="1078" y="470"/>
                    <a:pt x="1077" y="469"/>
                  </a:cubicBezTo>
                  <a:cubicBezTo>
                    <a:pt x="1076" y="468"/>
                    <a:pt x="1077" y="467"/>
                    <a:pt x="1077" y="466"/>
                  </a:cubicBezTo>
                  <a:close/>
                  <a:moveTo>
                    <a:pt x="1144" y="1425"/>
                  </a:moveTo>
                  <a:cubicBezTo>
                    <a:pt x="1144" y="1429"/>
                    <a:pt x="1144" y="1432"/>
                    <a:pt x="1143" y="1436"/>
                  </a:cubicBezTo>
                  <a:cubicBezTo>
                    <a:pt x="1143" y="1437"/>
                    <a:pt x="1142" y="1439"/>
                    <a:pt x="1141" y="1440"/>
                  </a:cubicBezTo>
                  <a:cubicBezTo>
                    <a:pt x="1140" y="1442"/>
                    <a:pt x="1139" y="1443"/>
                    <a:pt x="1140" y="1445"/>
                  </a:cubicBezTo>
                  <a:cubicBezTo>
                    <a:pt x="1140" y="1446"/>
                    <a:pt x="1140" y="1447"/>
                    <a:pt x="1140" y="1447"/>
                  </a:cubicBezTo>
                  <a:cubicBezTo>
                    <a:pt x="1141" y="1451"/>
                    <a:pt x="1140" y="1455"/>
                    <a:pt x="1141" y="1458"/>
                  </a:cubicBezTo>
                  <a:cubicBezTo>
                    <a:pt x="1141" y="1460"/>
                    <a:pt x="1142" y="1461"/>
                    <a:pt x="1142" y="1462"/>
                  </a:cubicBezTo>
                  <a:cubicBezTo>
                    <a:pt x="1142" y="1464"/>
                    <a:pt x="1142" y="1467"/>
                    <a:pt x="1143" y="1469"/>
                  </a:cubicBezTo>
                  <a:cubicBezTo>
                    <a:pt x="1144" y="1470"/>
                    <a:pt x="1144" y="1470"/>
                    <a:pt x="1144" y="1471"/>
                  </a:cubicBezTo>
                  <a:cubicBezTo>
                    <a:pt x="1144" y="1472"/>
                    <a:pt x="1144" y="1473"/>
                    <a:pt x="1145" y="1474"/>
                  </a:cubicBezTo>
                  <a:cubicBezTo>
                    <a:pt x="1146" y="1475"/>
                    <a:pt x="1148" y="1475"/>
                    <a:pt x="1148" y="1476"/>
                  </a:cubicBezTo>
                  <a:cubicBezTo>
                    <a:pt x="1149" y="1478"/>
                    <a:pt x="1148" y="1479"/>
                    <a:pt x="1148" y="1480"/>
                  </a:cubicBezTo>
                  <a:cubicBezTo>
                    <a:pt x="1148" y="1482"/>
                    <a:pt x="1150" y="1482"/>
                    <a:pt x="1150" y="1484"/>
                  </a:cubicBezTo>
                  <a:cubicBezTo>
                    <a:pt x="1151" y="1485"/>
                    <a:pt x="1151" y="1486"/>
                    <a:pt x="1152" y="1486"/>
                  </a:cubicBezTo>
                  <a:cubicBezTo>
                    <a:pt x="1151" y="1487"/>
                    <a:pt x="1150" y="1487"/>
                    <a:pt x="1149" y="1486"/>
                  </a:cubicBezTo>
                  <a:cubicBezTo>
                    <a:pt x="1148" y="1485"/>
                    <a:pt x="1148" y="1484"/>
                    <a:pt x="1147" y="1484"/>
                  </a:cubicBezTo>
                  <a:cubicBezTo>
                    <a:pt x="1147" y="1484"/>
                    <a:pt x="1146" y="1484"/>
                    <a:pt x="1145" y="1483"/>
                  </a:cubicBezTo>
                  <a:cubicBezTo>
                    <a:pt x="1145" y="1483"/>
                    <a:pt x="1144" y="1479"/>
                    <a:pt x="1143" y="1481"/>
                  </a:cubicBezTo>
                  <a:cubicBezTo>
                    <a:pt x="1142" y="1481"/>
                    <a:pt x="1143" y="1482"/>
                    <a:pt x="1143" y="1483"/>
                  </a:cubicBezTo>
                  <a:cubicBezTo>
                    <a:pt x="1142" y="1483"/>
                    <a:pt x="1141" y="1484"/>
                    <a:pt x="1141" y="1485"/>
                  </a:cubicBezTo>
                  <a:cubicBezTo>
                    <a:pt x="1141" y="1485"/>
                    <a:pt x="1142" y="1487"/>
                    <a:pt x="1141" y="1487"/>
                  </a:cubicBezTo>
                  <a:cubicBezTo>
                    <a:pt x="1140" y="1485"/>
                    <a:pt x="1140" y="1484"/>
                    <a:pt x="1138" y="1483"/>
                  </a:cubicBezTo>
                  <a:cubicBezTo>
                    <a:pt x="1137" y="1482"/>
                    <a:pt x="1136" y="1482"/>
                    <a:pt x="1137" y="1480"/>
                  </a:cubicBezTo>
                  <a:cubicBezTo>
                    <a:pt x="1138" y="1478"/>
                    <a:pt x="1137" y="1478"/>
                    <a:pt x="1137" y="1476"/>
                  </a:cubicBezTo>
                  <a:cubicBezTo>
                    <a:pt x="1137" y="1475"/>
                    <a:pt x="1137" y="1474"/>
                    <a:pt x="1137" y="1474"/>
                  </a:cubicBezTo>
                  <a:cubicBezTo>
                    <a:pt x="1137" y="1472"/>
                    <a:pt x="1136" y="1472"/>
                    <a:pt x="1135" y="1471"/>
                  </a:cubicBezTo>
                  <a:cubicBezTo>
                    <a:pt x="1134" y="1470"/>
                    <a:pt x="1134" y="1469"/>
                    <a:pt x="1133" y="1468"/>
                  </a:cubicBezTo>
                  <a:cubicBezTo>
                    <a:pt x="1132" y="1468"/>
                    <a:pt x="1132" y="1468"/>
                    <a:pt x="1131" y="1467"/>
                  </a:cubicBezTo>
                  <a:cubicBezTo>
                    <a:pt x="1131" y="1466"/>
                    <a:pt x="1131" y="1465"/>
                    <a:pt x="1131" y="1465"/>
                  </a:cubicBezTo>
                  <a:cubicBezTo>
                    <a:pt x="1131" y="1463"/>
                    <a:pt x="1131" y="1461"/>
                    <a:pt x="1131" y="1460"/>
                  </a:cubicBezTo>
                  <a:cubicBezTo>
                    <a:pt x="1132" y="1455"/>
                    <a:pt x="1130" y="1452"/>
                    <a:pt x="1128" y="1448"/>
                  </a:cubicBezTo>
                  <a:cubicBezTo>
                    <a:pt x="1127" y="1447"/>
                    <a:pt x="1127" y="1445"/>
                    <a:pt x="1126" y="1444"/>
                  </a:cubicBezTo>
                  <a:cubicBezTo>
                    <a:pt x="1125" y="1443"/>
                    <a:pt x="1125" y="1441"/>
                    <a:pt x="1125" y="1440"/>
                  </a:cubicBezTo>
                  <a:cubicBezTo>
                    <a:pt x="1126" y="1436"/>
                    <a:pt x="1129" y="1434"/>
                    <a:pt x="1130" y="1431"/>
                  </a:cubicBezTo>
                  <a:cubicBezTo>
                    <a:pt x="1131" y="1427"/>
                    <a:pt x="1131" y="1423"/>
                    <a:pt x="1130" y="1419"/>
                  </a:cubicBezTo>
                  <a:cubicBezTo>
                    <a:pt x="1130" y="1415"/>
                    <a:pt x="1130" y="1412"/>
                    <a:pt x="1129" y="1408"/>
                  </a:cubicBezTo>
                  <a:cubicBezTo>
                    <a:pt x="1128" y="1407"/>
                    <a:pt x="1128" y="1405"/>
                    <a:pt x="1129" y="1404"/>
                  </a:cubicBezTo>
                  <a:cubicBezTo>
                    <a:pt x="1130" y="1402"/>
                    <a:pt x="1130" y="1401"/>
                    <a:pt x="1130" y="1399"/>
                  </a:cubicBezTo>
                  <a:cubicBezTo>
                    <a:pt x="1130" y="1398"/>
                    <a:pt x="1129" y="1397"/>
                    <a:pt x="1128" y="1396"/>
                  </a:cubicBezTo>
                  <a:cubicBezTo>
                    <a:pt x="1127" y="1395"/>
                    <a:pt x="1126" y="1393"/>
                    <a:pt x="1126" y="1392"/>
                  </a:cubicBezTo>
                  <a:cubicBezTo>
                    <a:pt x="1125" y="1391"/>
                    <a:pt x="1125" y="1389"/>
                    <a:pt x="1124" y="1388"/>
                  </a:cubicBezTo>
                  <a:cubicBezTo>
                    <a:pt x="1124" y="1387"/>
                    <a:pt x="1123" y="1385"/>
                    <a:pt x="1123" y="1384"/>
                  </a:cubicBezTo>
                  <a:cubicBezTo>
                    <a:pt x="1123" y="1383"/>
                    <a:pt x="1124" y="1380"/>
                    <a:pt x="1125" y="1381"/>
                  </a:cubicBezTo>
                  <a:cubicBezTo>
                    <a:pt x="1125" y="1381"/>
                    <a:pt x="1126" y="1382"/>
                    <a:pt x="1126" y="1382"/>
                  </a:cubicBezTo>
                  <a:cubicBezTo>
                    <a:pt x="1126" y="1383"/>
                    <a:pt x="1127" y="1383"/>
                    <a:pt x="1128" y="1384"/>
                  </a:cubicBezTo>
                  <a:cubicBezTo>
                    <a:pt x="1130" y="1386"/>
                    <a:pt x="1133" y="1387"/>
                    <a:pt x="1134" y="1390"/>
                  </a:cubicBezTo>
                  <a:cubicBezTo>
                    <a:pt x="1134" y="1391"/>
                    <a:pt x="1134" y="1391"/>
                    <a:pt x="1134" y="1392"/>
                  </a:cubicBezTo>
                  <a:cubicBezTo>
                    <a:pt x="1135" y="1393"/>
                    <a:pt x="1135" y="1394"/>
                    <a:pt x="1135" y="1394"/>
                  </a:cubicBezTo>
                  <a:cubicBezTo>
                    <a:pt x="1136" y="1396"/>
                    <a:pt x="1137" y="1397"/>
                    <a:pt x="1137" y="1399"/>
                  </a:cubicBezTo>
                  <a:cubicBezTo>
                    <a:pt x="1137" y="1400"/>
                    <a:pt x="1137" y="1402"/>
                    <a:pt x="1137" y="1403"/>
                  </a:cubicBezTo>
                  <a:cubicBezTo>
                    <a:pt x="1137" y="1405"/>
                    <a:pt x="1136" y="1407"/>
                    <a:pt x="1136" y="1408"/>
                  </a:cubicBezTo>
                  <a:cubicBezTo>
                    <a:pt x="1137" y="1410"/>
                    <a:pt x="1136" y="1412"/>
                    <a:pt x="1137" y="1413"/>
                  </a:cubicBezTo>
                  <a:cubicBezTo>
                    <a:pt x="1138" y="1415"/>
                    <a:pt x="1139" y="1416"/>
                    <a:pt x="1140" y="1417"/>
                  </a:cubicBezTo>
                  <a:cubicBezTo>
                    <a:pt x="1141" y="1418"/>
                    <a:pt x="1141" y="1420"/>
                    <a:pt x="1142" y="1421"/>
                  </a:cubicBezTo>
                  <a:cubicBezTo>
                    <a:pt x="1143" y="1422"/>
                    <a:pt x="1144" y="1424"/>
                    <a:pt x="1144" y="1425"/>
                  </a:cubicBezTo>
                  <a:close/>
                  <a:moveTo>
                    <a:pt x="1093" y="1171"/>
                  </a:moveTo>
                  <a:cubicBezTo>
                    <a:pt x="1094" y="1170"/>
                    <a:pt x="1095" y="1168"/>
                    <a:pt x="1096" y="1170"/>
                  </a:cubicBezTo>
                  <a:cubicBezTo>
                    <a:pt x="1096" y="1171"/>
                    <a:pt x="1096" y="1172"/>
                    <a:pt x="1097" y="1172"/>
                  </a:cubicBezTo>
                  <a:cubicBezTo>
                    <a:pt x="1098" y="1172"/>
                    <a:pt x="1099" y="1172"/>
                    <a:pt x="1100" y="1171"/>
                  </a:cubicBezTo>
                  <a:cubicBezTo>
                    <a:pt x="1103" y="1171"/>
                    <a:pt x="1105" y="1170"/>
                    <a:pt x="1106" y="1168"/>
                  </a:cubicBezTo>
                  <a:cubicBezTo>
                    <a:pt x="1107" y="1167"/>
                    <a:pt x="1107" y="1166"/>
                    <a:pt x="1108" y="1164"/>
                  </a:cubicBezTo>
                  <a:cubicBezTo>
                    <a:pt x="1109" y="1163"/>
                    <a:pt x="1109" y="1162"/>
                    <a:pt x="1110" y="1164"/>
                  </a:cubicBezTo>
                  <a:cubicBezTo>
                    <a:pt x="1110" y="1166"/>
                    <a:pt x="1112" y="1166"/>
                    <a:pt x="1112" y="1168"/>
                  </a:cubicBezTo>
                  <a:cubicBezTo>
                    <a:pt x="1113" y="1168"/>
                    <a:pt x="1113" y="1169"/>
                    <a:pt x="1113" y="1170"/>
                  </a:cubicBezTo>
                  <a:cubicBezTo>
                    <a:pt x="1115" y="1171"/>
                    <a:pt x="1116" y="1167"/>
                    <a:pt x="1117" y="1166"/>
                  </a:cubicBezTo>
                  <a:cubicBezTo>
                    <a:pt x="1119" y="1166"/>
                    <a:pt x="1118" y="1169"/>
                    <a:pt x="1119" y="1170"/>
                  </a:cubicBezTo>
                  <a:cubicBezTo>
                    <a:pt x="1120" y="1170"/>
                    <a:pt x="1122" y="1168"/>
                    <a:pt x="1123" y="1170"/>
                  </a:cubicBezTo>
                  <a:cubicBezTo>
                    <a:pt x="1125" y="1171"/>
                    <a:pt x="1123" y="1173"/>
                    <a:pt x="1124" y="1174"/>
                  </a:cubicBezTo>
                  <a:cubicBezTo>
                    <a:pt x="1124" y="1176"/>
                    <a:pt x="1126" y="1176"/>
                    <a:pt x="1127" y="1177"/>
                  </a:cubicBezTo>
                  <a:cubicBezTo>
                    <a:pt x="1127" y="1177"/>
                    <a:pt x="1127" y="1177"/>
                    <a:pt x="1127" y="1178"/>
                  </a:cubicBezTo>
                  <a:cubicBezTo>
                    <a:pt x="1128" y="1178"/>
                    <a:pt x="1128" y="1178"/>
                    <a:pt x="1128" y="1178"/>
                  </a:cubicBezTo>
                  <a:cubicBezTo>
                    <a:pt x="1129" y="1179"/>
                    <a:pt x="1129" y="1180"/>
                    <a:pt x="1129" y="1181"/>
                  </a:cubicBezTo>
                  <a:cubicBezTo>
                    <a:pt x="1130" y="1183"/>
                    <a:pt x="1131" y="1181"/>
                    <a:pt x="1132" y="1180"/>
                  </a:cubicBezTo>
                  <a:cubicBezTo>
                    <a:pt x="1133" y="1178"/>
                    <a:pt x="1132" y="1176"/>
                    <a:pt x="1134" y="1177"/>
                  </a:cubicBezTo>
                  <a:cubicBezTo>
                    <a:pt x="1135" y="1177"/>
                    <a:pt x="1136" y="1177"/>
                    <a:pt x="1136" y="1177"/>
                  </a:cubicBezTo>
                  <a:cubicBezTo>
                    <a:pt x="1137" y="1177"/>
                    <a:pt x="1137" y="1176"/>
                    <a:pt x="1138" y="1176"/>
                  </a:cubicBezTo>
                  <a:cubicBezTo>
                    <a:pt x="1140" y="1176"/>
                    <a:pt x="1140" y="1178"/>
                    <a:pt x="1141" y="1178"/>
                  </a:cubicBezTo>
                  <a:cubicBezTo>
                    <a:pt x="1142" y="1179"/>
                    <a:pt x="1142" y="1179"/>
                    <a:pt x="1142" y="1180"/>
                  </a:cubicBezTo>
                  <a:cubicBezTo>
                    <a:pt x="1141" y="1180"/>
                    <a:pt x="1141" y="1180"/>
                    <a:pt x="1140" y="1180"/>
                  </a:cubicBezTo>
                  <a:cubicBezTo>
                    <a:pt x="1140" y="1180"/>
                    <a:pt x="1140" y="1180"/>
                    <a:pt x="1140" y="1180"/>
                  </a:cubicBezTo>
                  <a:cubicBezTo>
                    <a:pt x="1139" y="1181"/>
                    <a:pt x="1138" y="1181"/>
                    <a:pt x="1137" y="1180"/>
                  </a:cubicBezTo>
                  <a:cubicBezTo>
                    <a:pt x="1137" y="1180"/>
                    <a:pt x="1136" y="1180"/>
                    <a:pt x="1135" y="1180"/>
                  </a:cubicBezTo>
                  <a:cubicBezTo>
                    <a:pt x="1134" y="1181"/>
                    <a:pt x="1134" y="1181"/>
                    <a:pt x="1134" y="1182"/>
                  </a:cubicBezTo>
                  <a:cubicBezTo>
                    <a:pt x="1134" y="1183"/>
                    <a:pt x="1134" y="1184"/>
                    <a:pt x="1134" y="1184"/>
                  </a:cubicBezTo>
                  <a:cubicBezTo>
                    <a:pt x="1133" y="1184"/>
                    <a:pt x="1133" y="1183"/>
                    <a:pt x="1133" y="1182"/>
                  </a:cubicBezTo>
                  <a:cubicBezTo>
                    <a:pt x="1132" y="1182"/>
                    <a:pt x="1132" y="1182"/>
                    <a:pt x="1131" y="1182"/>
                  </a:cubicBezTo>
                  <a:cubicBezTo>
                    <a:pt x="1130" y="1183"/>
                    <a:pt x="1130" y="1183"/>
                    <a:pt x="1130" y="1182"/>
                  </a:cubicBezTo>
                  <a:cubicBezTo>
                    <a:pt x="1129" y="1182"/>
                    <a:pt x="1128" y="1182"/>
                    <a:pt x="1128" y="1183"/>
                  </a:cubicBezTo>
                  <a:cubicBezTo>
                    <a:pt x="1128" y="1183"/>
                    <a:pt x="1127" y="1184"/>
                    <a:pt x="1127" y="1184"/>
                  </a:cubicBezTo>
                  <a:cubicBezTo>
                    <a:pt x="1127" y="1185"/>
                    <a:pt x="1126" y="1185"/>
                    <a:pt x="1126" y="1186"/>
                  </a:cubicBezTo>
                  <a:cubicBezTo>
                    <a:pt x="1125" y="1187"/>
                    <a:pt x="1125" y="1188"/>
                    <a:pt x="1126" y="1189"/>
                  </a:cubicBezTo>
                  <a:cubicBezTo>
                    <a:pt x="1126" y="1190"/>
                    <a:pt x="1127" y="1190"/>
                    <a:pt x="1128" y="1191"/>
                  </a:cubicBezTo>
                  <a:cubicBezTo>
                    <a:pt x="1128" y="1192"/>
                    <a:pt x="1128" y="1193"/>
                    <a:pt x="1127" y="1193"/>
                  </a:cubicBezTo>
                  <a:cubicBezTo>
                    <a:pt x="1127" y="1194"/>
                    <a:pt x="1126" y="1193"/>
                    <a:pt x="1125" y="1194"/>
                  </a:cubicBezTo>
                  <a:cubicBezTo>
                    <a:pt x="1125" y="1195"/>
                    <a:pt x="1125" y="1196"/>
                    <a:pt x="1125" y="1196"/>
                  </a:cubicBezTo>
                  <a:cubicBezTo>
                    <a:pt x="1125" y="1197"/>
                    <a:pt x="1125" y="1198"/>
                    <a:pt x="1125" y="1199"/>
                  </a:cubicBezTo>
                  <a:cubicBezTo>
                    <a:pt x="1124" y="1199"/>
                    <a:pt x="1123" y="1199"/>
                    <a:pt x="1124" y="1200"/>
                  </a:cubicBezTo>
                  <a:cubicBezTo>
                    <a:pt x="1124" y="1201"/>
                    <a:pt x="1124" y="1202"/>
                    <a:pt x="1124" y="1202"/>
                  </a:cubicBezTo>
                  <a:cubicBezTo>
                    <a:pt x="1123" y="1203"/>
                    <a:pt x="1123" y="1202"/>
                    <a:pt x="1122" y="1202"/>
                  </a:cubicBezTo>
                  <a:cubicBezTo>
                    <a:pt x="1121" y="1202"/>
                    <a:pt x="1120" y="1201"/>
                    <a:pt x="1120" y="1202"/>
                  </a:cubicBezTo>
                  <a:cubicBezTo>
                    <a:pt x="1119" y="1203"/>
                    <a:pt x="1120" y="1203"/>
                    <a:pt x="1120" y="1204"/>
                  </a:cubicBezTo>
                  <a:cubicBezTo>
                    <a:pt x="1122" y="1206"/>
                    <a:pt x="1119" y="1205"/>
                    <a:pt x="1118" y="1205"/>
                  </a:cubicBezTo>
                  <a:cubicBezTo>
                    <a:pt x="1117" y="1206"/>
                    <a:pt x="1118" y="1208"/>
                    <a:pt x="1117" y="1210"/>
                  </a:cubicBezTo>
                  <a:cubicBezTo>
                    <a:pt x="1117" y="1210"/>
                    <a:pt x="1116" y="1210"/>
                    <a:pt x="1116" y="1211"/>
                  </a:cubicBezTo>
                  <a:cubicBezTo>
                    <a:pt x="1115" y="1212"/>
                    <a:pt x="1114" y="1212"/>
                    <a:pt x="1113" y="1213"/>
                  </a:cubicBezTo>
                  <a:cubicBezTo>
                    <a:pt x="1112" y="1213"/>
                    <a:pt x="1112" y="1212"/>
                    <a:pt x="1111" y="1213"/>
                  </a:cubicBezTo>
                  <a:cubicBezTo>
                    <a:pt x="1110" y="1213"/>
                    <a:pt x="1110" y="1213"/>
                    <a:pt x="1110" y="1214"/>
                  </a:cubicBezTo>
                  <a:cubicBezTo>
                    <a:pt x="1109" y="1214"/>
                    <a:pt x="1109" y="1214"/>
                    <a:pt x="1108" y="1214"/>
                  </a:cubicBezTo>
                  <a:cubicBezTo>
                    <a:pt x="1108" y="1216"/>
                    <a:pt x="1111" y="1214"/>
                    <a:pt x="1111" y="1214"/>
                  </a:cubicBezTo>
                  <a:cubicBezTo>
                    <a:pt x="1112" y="1215"/>
                    <a:pt x="1111" y="1216"/>
                    <a:pt x="1111" y="1217"/>
                  </a:cubicBezTo>
                  <a:cubicBezTo>
                    <a:pt x="1110" y="1218"/>
                    <a:pt x="1109" y="1218"/>
                    <a:pt x="1109" y="1218"/>
                  </a:cubicBezTo>
                  <a:cubicBezTo>
                    <a:pt x="1108" y="1218"/>
                    <a:pt x="1107" y="1217"/>
                    <a:pt x="1106" y="1217"/>
                  </a:cubicBezTo>
                  <a:cubicBezTo>
                    <a:pt x="1106" y="1218"/>
                    <a:pt x="1107" y="1218"/>
                    <a:pt x="1107" y="1219"/>
                  </a:cubicBezTo>
                  <a:cubicBezTo>
                    <a:pt x="1108" y="1219"/>
                    <a:pt x="1108" y="1220"/>
                    <a:pt x="1109" y="1220"/>
                  </a:cubicBezTo>
                  <a:cubicBezTo>
                    <a:pt x="1110" y="1221"/>
                    <a:pt x="1112" y="1220"/>
                    <a:pt x="1114" y="1220"/>
                  </a:cubicBezTo>
                  <a:cubicBezTo>
                    <a:pt x="1115" y="1221"/>
                    <a:pt x="1117" y="1221"/>
                    <a:pt x="1118" y="1220"/>
                  </a:cubicBezTo>
                  <a:cubicBezTo>
                    <a:pt x="1118" y="1220"/>
                    <a:pt x="1119" y="1219"/>
                    <a:pt x="1120" y="1219"/>
                  </a:cubicBezTo>
                  <a:cubicBezTo>
                    <a:pt x="1121" y="1220"/>
                    <a:pt x="1119" y="1221"/>
                    <a:pt x="1119" y="1221"/>
                  </a:cubicBezTo>
                  <a:cubicBezTo>
                    <a:pt x="1118" y="1221"/>
                    <a:pt x="1118" y="1222"/>
                    <a:pt x="1118" y="1223"/>
                  </a:cubicBezTo>
                  <a:cubicBezTo>
                    <a:pt x="1118" y="1223"/>
                    <a:pt x="1117" y="1224"/>
                    <a:pt x="1116" y="1224"/>
                  </a:cubicBezTo>
                  <a:cubicBezTo>
                    <a:pt x="1115" y="1225"/>
                    <a:pt x="1114" y="1226"/>
                    <a:pt x="1113" y="1227"/>
                  </a:cubicBezTo>
                  <a:cubicBezTo>
                    <a:pt x="1113" y="1228"/>
                    <a:pt x="1112" y="1229"/>
                    <a:pt x="1111" y="1229"/>
                  </a:cubicBezTo>
                  <a:cubicBezTo>
                    <a:pt x="1110" y="1229"/>
                    <a:pt x="1110" y="1227"/>
                    <a:pt x="1109" y="1227"/>
                  </a:cubicBezTo>
                  <a:cubicBezTo>
                    <a:pt x="1107" y="1227"/>
                    <a:pt x="1107" y="1227"/>
                    <a:pt x="1106" y="1226"/>
                  </a:cubicBezTo>
                  <a:cubicBezTo>
                    <a:pt x="1105" y="1226"/>
                    <a:pt x="1104" y="1226"/>
                    <a:pt x="1102" y="1226"/>
                  </a:cubicBezTo>
                  <a:cubicBezTo>
                    <a:pt x="1102" y="1226"/>
                    <a:pt x="1102" y="1226"/>
                    <a:pt x="1101" y="1226"/>
                  </a:cubicBezTo>
                  <a:cubicBezTo>
                    <a:pt x="1101" y="1226"/>
                    <a:pt x="1100" y="1227"/>
                    <a:pt x="1100" y="1227"/>
                  </a:cubicBezTo>
                  <a:cubicBezTo>
                    <a:pt x="1100" y="1228"/>
                    <a:pt x="1100" y="1229"/>
                    <a:pt x="1100" y="1229"/>
                  </a:cubicBezTo>
                  <a:cubicBezTo>
                    <a:pt x="1099" y="1231"/>
                    <a:pt x="1099" y="1229"/>
                    <a:pt x="1099" y="1229"/>
                  </a:cubicBezTo>
                  <a:cubicBezTo>
                    <a:pt x="1098" y="1228"/>
                    <a:pt x="1096" y="1230"/>
                    <a:pt x="1096" y="1228"/>
                  </a:cubicBezTo>
                  <a:cubicBezTo>
                    <a:pt x="1095" y="1227"/>
                    <a:pt x="1096" y="1226"/>
                    <a:pt x="1095" y="1225"/>
                  </a:cubicBezTo>
                  <a:cubicBezTo>
                    <a:pt x="1095" y="1225"/>
                    <a:pt x="1094" y="1226"/>
                    <a:pt x="1094" y="1226"/>
                  </a:cubicBezTo>
                  <a:cubicBezTo>
                    <a:pt x="1094" y="1227"/>
                    <a:pt x="1093" y="1228"/>
                    <a:pt x="1092" y="1227"/>
                  </a:cubicBezTo>
                  <a:cubicBezTo>
                    <a:pt x="1092" y="1227"/>
                    <a:pt x="1092" y="1227"/>
                    <a:pt x="1091" y="1227"/>
                  </a:cubicBezTo>
                  <a:cubicBezTo>
                    <a:pt x="1091" y="1227"/>
                    <a:pt x="1090" y="1227"/>
                    <a:pt x="1089" y="1227"/>
                  </a:cubicBezTo>
                  <a:cubicBezTo>
                    <a:pt x="1089" y="1226"/>
                    <a:pt x="1088" y="1226"/>
                    <a:pt x="1088" y="1225"/>
                  </a:cubicBezTo>
                  <a:cubicBezTo>
                    <a:pt x="1088" y="1224"/>
                    <a:pt x="1088" y="1224"/>
                    <a:pt x="1087" y="1223"/>
                  </a:cubicBezTo>
                  <a:cubicBezTo>
                    <a:pt x="1086" y="1223"/>
                    <a:pt x="1086" y="1223"/>
                    <a:pt x="1086" y="1223"/>
                  </a:cubicBezTo>
                  <a:cubicBezTo>
                    <a:pt x="1086" y="1222"/>
                    <a:pt x="1086" y="1222"/>
                    <a:pt x="1085" y="1222"/>
                  </a:cubicBezTo>
                  <a:cubicBezTo>
                    <a:pt x="1085" y="1222"/>
                    <a:pt x="1085" y="1223"/>
                    <a:pt x="1084" y="1224"/>
                  </a:cubicBezTo>
                  <a:cubicBezTo>
                    <a:pt x="1084" y="1224"/>
                    <a:pt x="1084" y="1225"/>
                    <a:pt x="1083" y="1225"/>
                  </a:cubicBezTo>
                  <a:cubicBezTo>
                    <a:pt x="1082" y="1225"/>
                    <a:pt x="1080" y="1224"/>
                    <a:pt x="1081" y="1225"/>
                  </a:cubicBezTo>
                  <a:cubicBezTo>
                    <a:pt x="1082" y="1226"/>
                    <a:pt x="1082" y="1225"/>
                    <a:pt x="1082" y="1226"/>
                  </a:cubicBezTo>
                  <a:cubicBezTo>
                    <a:pt x="1083" y="1226"/>
                    <a:pt x="1083" y="1226"/>
                    <a:pt x="1083" y="1226"/>
                  </a:cubicBezTo>
                  <a:cubicBezTo>
                    <a:pt x="1083" y="1227"/>
                    <a:pt x="1084" y="1228"/>
                    <a:pt x="1083" y="1228"/>
                  </a:cubicBezTo>
                  <a:cubicBezTo>
                    <a:pt x="1083" y="1229"/>
                    <a:pt x="1080" y="1226"/>
                    <a:pt x="1080" y="1228"/>
                  </a:cubicBezTo>
                  <a:cubicBezTo>
                    <a:pt x="1080" y="1229"/>
                    <a:pt x="1081" y="1233"/>
                    <a:pt x="1080" y="1232"/>
                  </a:cubicBezTo>
                  <a:cubicBezTo>
                    <a:pt x="1079" y="1232"/>
                    <a:pt x="1080" y="1230"/>
                    <a:pt x="1079" y="1231"/>
                  </a:cubicBezTo>
                  <a:cubicBezTo>
                    <a:pt x="1078" y="1231"/>
                    <a:pt x="1078" y="1232"/>
                    <a:pt x="1077" y="1232"/>
                  </a:cubicBezTo>
                  <a:cubicBezTo>
                    <a:pt x="1077" y="1232"/>
                    <a:pt x="1076" y="1231"/>
                    <a:pt x="1076" y="1230"/>
                  </a:cubicBezTo>
                  <a:cubicBezTo>
                    <a:pt x="1075" y="1230"/>
                    <a:pt x="1076" y="1229"/>
                    <a:pt x="1076" y="1228"/>
                  </a:cubicBezTo>
                  <a:cubicBezTo>
                    <a:pt x="1076" y="1226"/>
                    <a:pt x="1074" y="1226"/>
                    <a:pt x="1074" y="1224"/>
                  </a:cubicBezTo>
                  <a:cubicBezTo>
                    <a:pt x="1073" y="1224"/>
                    <a:pt x="1074" y="1223"/>
                    <a:pt x="1073" y="1222"/>
                  </a:cubicBezTo>
                  <a:cubicBezTo>
                    <a:pt x="1073" y="1221"/>
                    <a:pt x="1073" y="1221"/>
                    <a:pt x="1073" y="1220"/>
                  </a:cubicBezTo>
                  <a:cubicBezTo>
                    <a:pt x="1072" y="1218"/>
                    <a:pt x="1071" y="1217"/>
                    <a:pt x="1073" y="1216"/>
                  </a:cubicBezTo>
                  <a:cubicBezTo>
                    <a:pt x="1074" y="1214"/>
                    <a:pt x="1074" y="1213"/>
                    <a:pt x="1075" y="1211"/>
                  </a:cubicBezTo>
                  <a:cubicBezTo>
                    <a:pt x="1075" y="1209"/>
                    <a:pt x="1076" y="1207"/>
                    <a:pt x="1076" y="1204"/>
                  </a:cubicBezTo>
                  <a:cubicBezTo>
                    <a:pt x="1076" y="1203"/>
                    <a:pt x="1076" y="1201"/>
                    <a:pt x="1076" y="1199"/>
                  </a:cubicBezTo>
                  <a:cubicBezTo>
                    <a:pt x="1077" y="1197"/>
                    <a:pt x="1077" y="1196"/>
                    <a:pt x="1076" y="1195"/>
                  </a:cubicBezTo>
                  <a:cubicBezTo>
                    <a:pt x="1075" y="1192"/>
                    <a:pt x="1075" y="1189"/>
                    <a:pt x="1076" y="1186"/>
                  </a:cubicBezTo>
                  <a:cubicBezTo>
                    <a:pt x="1077" y="1185"/>
                    <a:pt x="1078" y="1184"/>
                    <a:pt x="1079" y="1183"/>
                  </a:cubicBezTo>
                  <a:cubicBezTo>
                    <a:pt x="1080" y="1182"/>
                    <a:pt x="1082" y="1180"/>
                    <a:pt x="1081" y="1179"/>
                  </a:cubicBezTo>
                  <a:cubicBezTo>
                    <a:pt x="1081" y="1177"/>
                    <a:pt x="1079" y="1177"/>
                    <a:pt x="1080" y="1175"/>
                  </a:cubicBezTo>
                  <a:cubicBezTo>
                    <a:pt x="1081" y="1174"/>
                    <a:pt x="1083" y="1173"/>
                    <a:pt x="1084" y="1173"/>
                  </a:cubicBezTo>
                  <a:cubicBezTo>
                    <a:pt x="1087" y="1172"/>
                    <a:pt x="1091" y="1173"/>
                    <a:pt x="1093" y="1171"/>
                  </a:cubicBezTo>
                  <a:close/>
                  <a:moveTo>
                    <a:pt x="1122" y="88"/>
                  </a:moveTo>
                  <a:cubicBezTo>
                    <a:pt x="1123" y="88"/>
                    <a:pt x="1125" y="88"/>
                    <a:pt x="1126" y="88"/>
                  </a:cubicBezTo>
                  <a:cubicBezTo>
                    <a:pt x="1127" y="88"/>
                    <a:pt x="1128" y="88"/>
                    <a:pt x="1128" y="87"/>
                  </a:cubicBezTo>
                  <a:cubicBezTo>
                    <a:pt x="1128" y="86"/>
                    <a:pt x="1126" y="86"/>
                    <a:pt x="1127" y="85"/>
                  </a:cubicBezTo>
                  <a:cubicBezTo>
                    <a:pt x="1127" y="85"/>
                    <a:pt x="1129" y="85"/>
                    <a:pt x="1129" y="85"/>
                  </a:cubicBezTo>
                  <a:cubicBezTo>
                    <a:pt x="1130" y="85"/>
                    <a:pt x="1130" y="86"/>
                    <a:pt x="1131" y="86"/>
                  </a:cubicBezTo>
                  <a:cubicBezTo>
                    <a:pt x="1131" y="87"/>
                    <a:pt x="1131" y="88"/>
                    <a:pt x="1132" y="88"/>
                  </a:cubicBezTo>
                  <a:cubicBezTo>
                    <a:pt x="1133" y="88"/>
                    <a:pt x="1134" y="87"/>
                    <a:pt x="1134" y="88"/>
                  </a:cubicBezTo>
                  <a:cubicBezTo>
                    <a:pt x="1135" y="88"/>
                    <a:pt x="1134" y="89"/>
                    <a:pt x="1134" y="90"/>
                  </a:cubicBezTo>
                  <a:cubicBezTo>
                    <a:pt x="1134" y="90"/>
                    <a:pt x="1134" y="91"/>
                    <a:pt x="1133" y="91"/>
                  </a:cubicBezTo>
                  <a:cubicBezTo>
                    <a:pt x="1133" y="91"/>
                    <a:pt x="1133" y="91"/>
                    <a:pt x="1132" y="92"/>
                  </a:cubicBezTo>
                  <a:cubicBezTo>
                    <a:pt x="1132" y="92"/>
                    <a:pt x="1132" y="92"/>
                    <a:pt x="1132" y="93"/>
                  </a:cubicBezTo>
                  <a:cubicBezTo>
                    <a:pt x="1132" y="93"/>
                    <a:pt x="1132" y="93"/>
                    <a:pt x="1133" y="93"/>
                  </a:cubicBezTo>
                  <a:cubicBezTo>
                    <a:pt x="1134" y="93"/>
                    <a:pt x="1134" y="92"/>
                    <a:pt x="1135" y="92"/>
                  </a:cubicBezTo>
                  <a:cubicBezTo>
                    <a:pt x="1136" y="93"/>
                    <a:pt x="1137" y="93"/>
                    <a:pt x="1137" y="92"/>
                  </a:cubicBezTo>
                  <a:cubicBezTo>
                    <a:pt x="1138" y="91"/>
                    <a:pt x="1137" y="90"/>
                    <a:pt x="1138" y="90"/>
                  </a:cubicBezTo>
                  <a:cubicBezTo>
                    <a:pt x="1139" y="88"/>
                    <a:pt x="1140" y="90"/>
                    <a:pt x="1141" y="91"/>
                  </a:cubicBezTo>
                  <a:cubicBezTo>
                    <a:pt x="1142" y="92"/>
                    <a:pt x="1142" y="93"/>
                    <a:pt x="1142" y="95"/>
                  </a:cubicBezTo>
                  <a:cubicBezTo>
                    <a:pt x="1143" y="96"/>
                    <a:pt x="1144" y="97"/>
                    <a:pt x="1145" y="98"/>
                  </a:cubicBezTo>
                  <a:cubicBezTo>
                    <a:pt x="1146" y="99"/>
                    <a:pt x="1146" y="100"/>
                    <a:pt x="1147" y="101"/>
                  </a:cubicBezTo>
                  <a:cubicBezTo>
                    <a:pt x="1148" y="103"/>
                    <a:pt x="1146" y="103"/>
                    <a:pt x="1145" y="102"/>
                  </a:cubicBezTo>
                  <a:cubicBezTo>
                    <a:pt x="1144" y="101"/>
                    <a:pt x="1144" y="100"/>
                    <a:pt x="1142" y="99"/>
                  </a:cubicBezTo>
                  <a:cubicBezTo>
                    <a:pt x="1142" y="99"/>
                    <a:pt x="1141" y="99"/>
                    <a:pt x="1141" y="98"/>
                  </a:cubicBezTo>
                  <a:cubicBezTo>
                    <a:pt x="1140" y="98"/>
                    <a:pt x="1141" y="96"/>
                    <a:pt x="1140" y="96"/>
                  </a:cubicBezTo>
                  <a:cubicBezTo>
                    <a:pt x="1139" y="95"/>
                    <a:pt x="1139" y="97"/>
                    <a:pt x="1138" y="97"/>
                  </a:cubicBezTo>
                  <a:cubicBezTo>
                    <a:pt x="1138" y="98"/>
                    <a:pt x="1136" y="98"/>
                    <a:pt x="1137" y="96"/>
                  </a:cubicBezTo>
                  <a:cubicBezTo>
                    <a:pt x="1137" y="96"/>
                    <a:pt x="1139" y="95"/>
                    <a:pt x="1138" y="95"/>
                  </a:cubicBezTo>
                  <a:cubicBezTo>
                    <a:pt x="1137" y="94"/>
                    <a:pt x="1137" y="95"/>
                    <a:pt x="1136" y="95"/>
                  </a:cubicBezTo>
                  <a:cubicBezTo>
                    <a:pt x="1135" y="95"/>
                    <a:pt x="1135" y="96"/>
                    <a:pt x="1134" y="96"/>
                  </a:cubicBezTo>
                  <a:cubicBezTo>
                    <a:pt x="1133" y="95"/>
                    <a:pt x="1133" y="95"/>
                    <a:pt x="1132" y="94"/>
                  </a:cubicBezTo>
                  <a:cubicBezTo>
                    <a:pt x="1130" y="92"/>
                    <a:pt x="1126" y="95"/>
                    <a:pt x="1124" y="92"/>
                  </a:cubicBezTo>
                  <a:cubicBezTo>
                    <a:pt x="1123" y="92"/>
                    <a:pt x="1123" y="91"/>
                    <a:pt x="1123" y="90"/>
                  </a:cubicBezTo>
                  <a:cubicBezTo>
                    <a:pt x="1122" y="90"/>
                    <a:pt x="1121" y="90"/>
                    <a:pt x="1121" y="89"/>
                  </a:cubicBezTo>
                  <a:cubicBezTo>
                    <a:pt x="1119" y="88"/>
                    <a:pt x="1121" y="88"/>
                    <a:pt x="1122" y="88"/>
                  </a:cubicBezTo>
                  <a:close/>
                  <a:moveTo>
                    <a:pt x="1293" y="205"/>
                  </a:moveTo>
                  <a:cubicBezTo>
                    <a:pt x="1292" y="207"/>
                    <a:pt x="1291" y="208"/>
                    <a:pt x="1290" y="209"/>
                  </a:cubicBezTo>
                  <a:cubicBezTo>
                    <a:pt x="1289" y="210"/>
                    <a:pt x="1288" y="212"/>
                    <a:pt x="1287" y="213"/>
                  </a:cubicBezTo>
                  <a:cubicBezTo>
                    <a:pt x="1286" y="214"/>
                    <a:pt x="1285" y="215"/>
                    <a:pt x="1283" y="216"/>
                  </a:cubicBezTo>
                  <a:cubicBezTo>
                    <a:pt x="1281" y="216"/>
                    <a:pt x="1280" y="217"/>
                    <a:pt x="1278" y="218"/>
                  </a:cubicBezTo>
                  <a:cubicBezTo>
                    <a:pt x="1277" y="219"/>
                    <a:pt x="1276" y="221"/>
                    <a:pt x="1275" y="221"/>
                  </a:cubicBezTo>
                  <a:cubicBezTo>
                    <a:pt x="1273" y="221"/>
                    <a:pt x="1272" y="222"/>
                    <a:pt x="1270" y="222"/>
                  </a:cubicBezTo>
                  <a:cubicBezTo>
                    <a:pt x="1269" y="222"/>
                    <a:pt x="1269" y="223"/>
                    <a:pt x="1268" y="224"/>
                  </a:cubicBezTo>
                  <a:cubicBezTo>
                    <a:pt x="1267" y="225"/>
                    <a:pt x="1267" y="225"/>
                    <a:pt x="1266" y="225"/>
                  </a:cubicBezTo>
                  <a:cubicBezTo>
                    <a:pt x="1264" y="226"/>
                    <a:pt x="1262" y="226"/>
                    <a:pt x="1261" y="227"/>
                  </a:cubicBezTo>
                  <a:cubicBezTo>
                    <a:pt x="1259" y="227"/>
                    <a:pt x="1257" y="228"/>
                    <a:pt x="1255" y="227"/>
                  </a:cubicBezTo>
                  <a:cubicBezTo>
                    <a:pt x="1254" y="227"/>
                    <a:pt x="1252" y="226"/>
                    <a:pt x="1250" y="226"/>
                  </a:cubicBezTo>
                  <a:cubicBezTo>
                    <a:pt x="1249" y="225"/>
                    <a:pt x="1247" y="225"/>
                    <a:pt x="1246" y="224"/>
                  </a:cubicBezTo>
                  <a:cubicBezTo>
                    <a:pt x="1244" y="223"/>
                    <a:pt x="1243" y="223"/>
                    <a:pt x="1241" y="223"/>
                  </a:cubicBezTo>
                  <a:cubicBezTo>
                    <a:pt x="1239" y="223"/>
                    <a:pt x="1238" y="223"/>
                    <a:pt x="1236" y="223"/>
                  </a:cubicBezTo>
                  <a:cubicBezTo>
                    <a:pt x="1234" y="224"/>
                    <a:pt x="1233" y="225"/>
                    <a:pt x="1231" y="226"/>
                  </a:cubicBezTo>
                  <a:cubicBezTo>
                    <a:pt x="1229" y="226"/>
                    <a:pt x="1227" y="226"/>
                    <a:pt x="1226" y="227"/>
                  </a:cubicBezTo>
                  <a:cubicBezTo>
                    <a:pt x="1224" y="227"/>
                    <a:pt x="1223" y="227"/>
                    <a:pt x="1221" y="227"/>
                  </a:cubicBezTo>
                  <a:cubicBezTo>
                    <a:pt x="1219" y="227"/>
                    <a:pt x="1218" y="227"/>
                    <a:pt x="1216" y="227"/>
                  </a:cubicBezTo>
                  <a:cubicBezTo>
                    <a:pt x="1215" y="227"/>
                    <a:pt x="1213" y="226"/>
                    <a:pt x="1212" y="226"/>
                  </a:cubicBezTo>
                  <a:cubicBezTo>
                    <a:pt x="1211" y="226"/>
                    <a:pt x="1210" y="226"/>
                    <a:pt x="1209" y="226"/>
                  </a:cubicBezTo>
                  <a:cubicBezTo>
                    <a:pt x="1208" y="225"/>
                    <a:pt x="1207" y="225"/>
                    <a:pt x="1206" y="225"/>
                  </a:cubicBezTo>
                  <a:cubicBezTo>
                    <a:pt x="1205" y="224"/>
                    <a:pt x="1203" y="224"/>
                    <a:pt x="1201" y="224"/>
                  </a:cubicBezTo>
                  <a:cubicBezTo>
                    <a:pt x="1200" y="223"/>
                    <a:pt x="1198" y="224"/>
                    <a:pt x="1196" y="223"/>
                  </a:cubicBezTo>
                  <a:cubicBezTo>
                    <a:pt x="1195" y="222"/>
                    <a:pt x="1193" y="222"/>
                    <a:pt x="1192" y="220"/>
                  </a:cubicBezTo>
                  <a:cubicBezTo>
                    <a:pt x="1189" y="219"/>
                    <a:pt x="1187" y="216"/>
                    <a:pt x="1184" y="216"/>
                  </a:cubicBezTo>
                  <a:cubicBezTo>
                    <a:pt x="1182" y="216"/>
                    <a:pt x="1181" y="218"/>
                    <a:pt x="1180" y="218"/>
                  </a:cubicBezTo>
                  <a:cubicBezTo>
                    <a:pt x="1178" y="219"/>
                    <a:pt x="1177" y="218"/>
                    <a:pt x="1175" y="218"/>
                  </a:cubicBezTo>
                  <a:cubicBezTo>
                    <a:pt x="1174" y="217"/>
                    <a:pt x="1173" y="215"/>
                    <a:pt x="1172" y="214"/>
                  </a:cubicBezTo>
                  <a:cubicBezTo>
                    <a:pt x="1170" y="213"/>
                    <a:pt x="1170" y="211"/>
                    <a:pt x="1170" y="210"/>
                  </a:cubicBezTo>
                  <a:cubicBezTo>
                    <a:pt x="1169" y="207"/>
                    <a:pt x="1165" y="206"/>
                    <a:pt x="1162" y="208"/>
                  </a:cubicBezTo>
                  <a:cubicBezTo>
                    <a:pt x="1160" y="210"/>
                    <a:pt x="1156" y="208"/>
                    <a:pt x="1153" y="207"/>
                  </a:cubicBezTo>
                  <a:cubicBezTo>
                    <a:pt x="1151" y="206"/>
                    <a:pt x="1148" y="204"/>
                    <a:pt x="1148" y="202"/>
                  </a:cubicBezTo>
                  <a:cubicBezTo>
                    <a:pt x="1148" y="200"/>
                    <a:pt x="1150" y="200"/>
                    <a:pt x="1150" y="199"/>
                  </a:cubicBezTo>
                  <a:cubicBezTo>
                    <a:pt x="1150" y="198"/>
                    <a:pt x="1149" y="199"/>
                    <a:pt x="1148" y="199"/>
                  </a:cubicBezTo>
                  <a:cubicBezTo>
                    <a:pt x="1147" y="199"/>
                    <a:pt x="1146" y="199"/>
                    <a:pt x="1146" y="199"/>
                  </a:cubicBezTo>
                  <a:cubicBezTo>
                    <a:pt x="1144" y="199"/>
                    <a:pt x="1142" y="199"/>
                    <a:pt x="1140" y="200"/>
                  </a:cubicBezTo>
                  <a:cubicBezTo>
                    <a:pt x="1138" y="200"/>
                    <a:pt x="1137" y="201"/>
                    <a:pt x="1135" y="201"/>
                  </a:cubicBezTo>
                  <a:cubicBezTo>
                    <a:pt x="1134" y="201"/>
                    <a:pt x="1134" y="201"/>
                    <a:pt x="1133" y="200"/>
                  </a:cubicBezTo>
                  <a:cubicBezTo>
                    <a:pt x="1132" y="200"/>
                    <a:pt x="1130" y="200"/>
                    <a:pt x="1129" y="200"/>
                  </a:cubicBezTo>
                  <a:cubicBezTo>
                    <a:pt x="1127" y="200"/>
                    <a:pt x="1125" y="200"/>
                    <a:pt x="1123" y="200"/>
                  </a:cubicBezTo>
                  <a:cubicBezTo>
                    <a:pt x="1121" y="200"/>
                    <a:pt x="1119" y="200"/>
                    <a:pt x="1118" y="200"/>
                  </a:cubicBezTo>
                  <a:cubicBezTo>
                    <a:pt x="1114" y="199"/>
                    <a:pt x="1110" y="198"/>
                    <a:pt x="1106" y="200"/>
                  </a:cubicBezTo>
                  <a:cubicBezTo>
                    <a:pt x="1103" y="201"/>
                    <a:pt x="1100" y="203"/>
                    <a:pt x="1097" y="203"/>
                  </a:cubicBezTo>
                  <a:cubicBezTo>
                    <a:pt x="1095" y="204"/>
                    <a:pt x="1094" y="204"/>
                    <a:pt x="1092" y="204"/>
                  </a:cubicBezTo>
                  <a:cubicBezTo>
                    <a:pt x="1091" y="205"/>
                    <a:pt x="1090" y="206"/>
                    <a:pt x="1089" y="206"/>
                  </a:cubicBezTo>
                  <a:cubicBezTo>
                    <a:pt x="1088" y="207"/>
                    <a:pt x="1087" y="207"/>
                    <a:pt x="1086" y="208"/>
                  </a:cubicBezTo>
                  <a:cubicBezTo>
                    <a:pt x="1084" y="208"/>
                    <a:pt x="1082" y="210"/>
                    <a:pt x="1080" y="211"/>
                  </a:cubicBezTo>
                  <a:cubicBezTo>
                    <a:pt x="1079" y="212"/>
                    <a:pt x="1077" y="213"/>
                    <a:pt x="1075" y="214"/>
                  </a:cubicBezTo>
                  <a:cubicBezTo>
                    <a:pt x="1073" y="216"/>
                    <a:pt x="1071" y="217"/>
                    <a:pt x="1070" y="218"/>
                  </a:cubicBezTo>
                  <a:cubicBezTo>
                    <a:pt x="1069" y="219"/>
                    <a:pt x="1068" y="221"/>
                    <a:pt x="1067" y="222"/>
                  </a:cubicBezTo>
                  <a:cubicBezTo>
                    <a:pt x="1066" y="223"/>
                    <a:pt x="1065" y="223"/>
                    <a:pt x="1063" y="223"/>
                  </a:cubicBezTo>
                  <a:cubicBezTo>
                    <a:pt x="1060" y="224"/>
                    <a:pt x="1056" y="224"/>
                    <a:pt x="1053" y="223"/>
                  </a:cubicBezTo>
                  <a:cubicBezTo>
                    <a:pt x="1052" y="222"/>
                    <a:pt x="1050" y="222"/>
                    <a:pt x="1048" y="221"/>
                  </a:cubicBezTo>
                  <a:cubicBezTo>
                    <a:pt x="1048" y="221"/>
                    <a:pt x="1047" y="221"/>
                    <a:pt x="1046" y="221"/>
                  </a:cubicBezTo>
                  <a:cubicBezTo>
                    <a:pt x="1045" y="221"/>
                    <a:pt x="1045" y="220"/>
                    <a:pt x="1044" y="220"/>
                  </a:cubicBezTo>
                  <a:cubicBezTo>
                    <a:pt x="1041" y="220"/>
                    <a:pt x="1038" y="221"/>
                    <a:pt x="1035" y="221"/>
                  </a:cubicBezTo>
                  <a:cubicBezTo>
                    <a:pt x="1034" y="222"/>
                    <a:pt x="1033" y="222"/>
                    <a:pt x="1031" y="222"/>
                  </a:cubicBezTo>
                  <a:cubicBezTo>
                    <a:pt x="1030" y="222"/>
                    <a:pt x="1029" y="221"/>
                    <a:pt x="1028" y="221"/>
                  </a:cubicBezTo>
                  <a:cubicBezTo>
                    <a:pt x="1026" y="220"/>
                    <a:pt x="1025" y="219"/>
                    <a:pt x="1023" y="219"/>
                  </a:cubicBezTo>
                  <a:cubicBezTo>
                    <a:pt x="1021" y="219"/>
                    <a:pt x="1020" y="220"/>
                    <a:pt x="1018" y="220"/>
                  </a:cubicBezTo>
                  <a:cubicBezTo>
                    <a:pt x="1016" y="219"/>
                    <a:pt x="1015" y="218"/>
                    <a:pt x="1013" y="218"/>
                  </a:cubicBezTo>
                  <a:cubicBezTo>
                    <a:pt x="1010" y="217"/>
                    <a:pt x="1006" y="216"/>
                    <a:pt x="1003" y="214"/>
                  </a:cubicBezTo>
                  <a:cubicBezTo>
                    <a:pt x="1002" y="214"/>
                    <a:pt x="1001" y="212"/>
                    <a:pt x="999" y="212"/>
                  </a:cubicBezTo>
                  <a:cubicBezTo>
                    <a:pt x="998" y="211"/>
                    <a:pt x="997" y="210"/>
                    <a:pt x="996" y="209"/>
                  </a:cubicBezTo>
                  <a:cubicBezTo>
                    <a:pt x="994" y="206"/>
                    <a:pt x="993" y="203"/>
                    <a:pt x="993" y="200"/>
                  </a:cubicBezTo>
                  <a:cubicBezTo>
                    <a:pt x="993" y="197"/>
                    <a:pt x="990" y="195"/>
                    <a:pt x="988" y="193"/>
                  </a:cubicBezTo>
                  <a:cubicBezTo>
                    <a:pt x="988" y="192"/>
                    <a:pt x="988" y="190"/>
                    <a:pt x="987" y="189"/>
                  </a:cubicBezTo>
                  <a:cubicBezTo>
                    <a:pt x="986" y="187"/>
                    <a:pt x="985" y="188"/>
                    <a:pt x="984" y="187"/>
                  </a:cubicBezTo>
                  <a:cubicBezTo>
                    <a:pt x="982" y="187"/>
                    <a:pt x="984" y="185"/>
                    <a:pt x="985" y="185"/>
                  </a:cubicBezTo>
                  <a:cubicBezTo>
                    <a:pt x="986" y="184"/>
                    <a:pt x="987" y="184"/>
                    <a:pt x="988" y="183"/>
                  </a:cubicBezTo>
                  <a:cubicBezTo>
                    <a:pt x="989" y="182"/>
                    <a:pt x="990" y="182"/>
                    <a:pt x="990" y="181"/>
                  </a:cubicBezTo>
                  <a:cubicBezTo>
                    <a:pt x="991" y="180"/>
                    <a:pt x="991" y="178"/>
                    <a:pt x="991" y="177"/>
                  </a:cubicBezTo>
                  <a:cubicBezTo>
                    <a:pt x="991" y="176"/>
                    <a:pt x="991" y="175"/>
                    <a:pt x="991" y="174"/>
                  </a:cubicBezTo>
                  <a:cubicBezTo>
                    <a:pt x="991" y="172"/>
                    <a:pt x="991" y="171"/>
                    <a:pt x="992" y="169"/>
                  </a:cubicBezTo>
                  <a:cubicBezTo>
                    <a:pt x="993" y="168"/>
                    <a:pt x="993" y="167"/>
                    <a:pt x="995" y="166"/>
                  </a:cubicBezTo>
                  <a:cubicBezTo>
                    <a:pt x="995" y="165"/>
                    <a:pt x="996" y="165"/>
                    <a:pt x="997" y="165"/>
                  </a:cubicBezTo>
                  <a:cubicBezTo>
                    <a:pt x="998" y="165"/>
                    <a:pt x="998" y="164"/>
                    <a:pt x="998" y="164"/>
                  </a:cubicBezTo>
                  <a:cubicBezTo>
                    <a:pt x="999" y="163"/>
                    <a:pt x="1001" y="162"/>
                    <a:pt x="1002" y="163"/>
                  </a:cubicBezTo>
                  <a:cubicBezTo>
                    <a:pt x="1003" y="163"/>
                    <a:pt x="1002" y="164"/>
                    <a:pt x="1003" y="164"/>
                  </a:cubicBezTo>
                  <a:cubicBezTo>
                    <a:pt x="1004" y="164"/>
                    <a:pt x="1004" y="163"/>
                    <a:pt x="1004" y="162"/>
                  </a:cubicBezTo>
                  <a:cubicBezTo>
                    <a:pt x="1004" y="161"/>
                    <a:pt x="1005" y="160"/>
                    <a:pt x="1006" y="158"/>
                  </a:cubicBezTo>
                  <a:cubicBezTo>
                    <a:pt x="1006" y="157"/>
                    <a:pt x="1006" y="155"/>
                    <a:pt x="1006" y="153"/>
                  </a:cubicBezTo>
                  <a:cubicBezTo>
                    <a:pt x="1006" y="151"/>
                    <a:pt x="1006" y="148"/>
                    <a:pt x="1006" y="146"/>
                  </a:cubicBezTo>
                  <a:cubicBezTo>
                    <a:pt x="1006" y="144"/>
                    <a:pt x="1006" y="143"/>
                    <a:pt x="1007" y="141"/>
                  </a:cubicBezTo>
                  <a:cubicBezTo>
                    <a:pt x="1008" y="138"/>
                    <a:pt x="1009" y="135"/>
                    <a:pt x="1012" y="133"/>
                  </a:cubicBezTo>
                  <a:cubicBezTo>
                    <a:pt x="1012" y="132"/>
                    <a:pt x="1013" y="132"/>
                    <a:pt x="1013" y="131"/>
                  </a:cubicBezTo>
                  <a:cubicBezTo>
                    <a:pt x="1013" y="130"/>
                    <a:pt x="1012" y="131"/>
                    <a:pt x="1012" y="131"/>
                  </a:cubicBezTo>
                  <a:cubicBezTo>
                    <a:pt x="1011" y="132"/>
                    <a:pt x="1010" y="132"/>
                    <a:pt x="1010" y="131"/>
                  </a:cubicBezTo>
                  <a:cubicBezTo>
                    <a:pt x="1010" y="131"/>
                    <a:pt x="1011" y="130"/>
                    <a:pt x="1012" y="130"/>
                  </a:cubicBezTo>
                  <a:cubicBezTo>
                    <a:pt x="1013" y="129"/>
                    <a:pt x="1014" y="130"/>
                    <a:pt x="1015" y="128"/>
                  </a:cubicBezTo>
                  <a:cubicBezTo>
                    <a:pt x="1015" y="127"/>
                    <a:pt x="1015" y="127"/>
                    <a:pt x="1014" y="127"/>
                  </a:cubicBezTo>
                  <a:cubicBezTo>
                    <a:pt x="1013" y="128"/>
                    <a:pt x="1013" y="129"/>
                    <a:pt x="1012" y="129"/>
                  </a:cubicBezTo>
                  <a:cubicBezTo>
                    <a:pt x="1011" y="129"/>
                    <a:pt x="1011" y="128"/>
                    <a:pt x="1011" y="127"/>
                  </a:cubicBezTo>
                  <a:cubicBezTo>
                    <a:pt x="1011" y="126"/>
                    <a:pt x="1011" y="126"/>
                    <a:pt x="1012" y="126"/>
                  </a:cubicBezTo>
                  <a:cubicBezTo>
                    <a:pt x="1013" y="125"/>
                    <a:pt x="1013" y="125"/>
                    <a:pt x="1013" y="124"/>
                  </a:cubicBezTo>
                  <a:cubicBezTo>
                    <a:pt x="1013" y="123"/>
                    <a:pt x="1013" y="123"/>
                    <a:pt x="1014" y="122"/>
                  </a:cubicBezTo>
                  <a:cubicBezTo>
                    <a:pt x="1014" y="122"/>
                    <a:pt x="1015" y="121"/>
                    <a:pt x="1015" y="121"/>
                  </a:cubicBezTo>
                  <a:cubicBezTo>
                    <a:pt x="1015" y="120"/>
                    <a:pt x="1015" y="119"/>
                    <a:pt x="1016" y="119"/>
                  </a:cubicBezTo>
                  <a:cubicBezTo>
                    <a:pt x="1017" y="119"/>
                    <a:pt x="1017" y="121"/>
                    <a:pt x="1017" y="121"/>
                  </a:cubicBezTo>
                  <a:cubicBezTo>
                    <a:pt x="1017" y="122"/>
                    <a:pt x="1016" y="122"/>
                    <a:pt x="1016" y="122"/>
                  </a:cubicBezTo>
                  <a:cubicBezTo>
                    <a:pt x="1016" y="123"/>
                    <a:pt x="1017" y="123"/>
                    <a:pt x="1018" y="123"/>
                  </a:cubicBezTo>
                  <a:cubicBezTo>
                    <a:pt x="1018" y="123"/>
                    <a:pt x="1019" y="123"/>
                    <a:pt x="1019" y="124"/>
                  </a:cubicBezTo>
                  <a:cubicBezTo>
                    <a:pt x="1020" y="124"/>
                    <a:pt x="1021" y="124"/>
                    <a:pt x="1022" y="124"/>
                  </a:cubicBezTo>
                  <a:cubicBezTo>
                    <a:pt x="1022" y="124"/>
                    <a:pt x="1023" y="124"/>
                    <a:pt x="1024" y="125"/>
                  </a:cubicBezTo>
                  <a:cubicBezTo>
                    <a:pt x="1025" y="125"/>
                    <a:pt x="1028" y="125"/>
                    <a:pt x="1028" y="123"/>
                  </a:cubicBezTo>
                  <a:cubicBezTo>
                    <a:pt x="1029" y="123"/>
                    <a:pt x="1029" y="122"/>
                    <a:pt x="1029" y="121"/>
                  </a:cubicBezTo>
                  <a:cubicBezTo>
                    <a:pt x="1029" y="120"/>
                    <a:pt x="1029" y="119"/>
                    <a:pt x="1030" y="119"/>
                  </a:cubicBezTo>
                  <a:cubicBezTo>
                    <a:pt x="1031" y="116"/>
                    <a:pt x="1030" y="114"/>
                    <a:pt x="1030" y="111"/>
                  </a:cubicBezTo>
                  <a:cubicBezTo>
                    <a:pt x="1031" y="110"/>
                    <a:pt x="1032" y="108"/>
                    <a:pt x="1031" y="107"/>
                  </a:cubicBezTo>
                  <a:cubicBezTo>
                    <a:pt x="1031" y="106"/>
                    <a:pt x="1031" y="105"/>
                    <a:pt x="1031" y="105"/>
                  </a:cubicBezTo>
                  <a:cubicBezTo>
                    <a:pt x="1030" y="104"/>
                    <a:pt x="1030" y="103"/>
                    <a:pt x="1030" y="103"/>
                  </a:cubicBezTo>
                  <a:cubicBezTo>
                    <a:pt x="1029" y="101"/>
                    <a:pt x="1031" y="100"/>
                    <a:pt x="1032" y="100"/>
                  </a:cubicBezTo>
                  <a:cubicBezTo>
                    <a:pt x="1034" y="100"/>
                    <a:pt x="1035" y="98"/>
                    <a:pt x="1036" y="97"/>
                  </a:cubicBezTo>
                  <a:cubicBezTo>
                    <a:pt x="1038" y="97"/>
                    <a:pt x="1039" y="97"/>
                    <a:pt x="1041" y="97"/>
                  </a:cubicBezTo>
                  <a:cubicBezTo>
                    <a:pt x="1043" y="96"/>
                    <a:pt x="1043" y="95"/>
                    <a:pt x="1044" y="94"/>
                  </a:cubicBezTo>
                  <a:cubicBezTo>
                    <a:pt x="1044" y="93"/>
                    <a:pt x="1045" y="93"/>
                    <a:pt x="1045" y="92"/>
                  </a:cubicBezTo>
                  <a:cubicBezTo>
                    <a:pt x="1046" y="92"/>
                    <a:pt x="1046" y="92"/>
                    <a:pt x="1046" y="91"/>
                  </a:cubicBezTo>
                  <a:cubicBezTo>
                    <a:pt x="1046" y="91"/>
                    <a:pt x="1046" y="91"/>
                    <a:pt x="1045" y="91"/>
                  </a:cubicBezTo>
                  <a:cubicBezTo>
                    <a:pt x="1044" y="90"/>
                    <a:pt x="1044" y="88"/>
                    <a:pt x="1043" y="87"/>
                  </a:cubicBezTo>
                  <a:cubicBezTo>
                    <a:pt x="1042" y="86"/>
                    <a:pt x="1041" y="85"/>
                    <a:pt x="1040" y="84"/>
                  </a:cubicBezTo>
                  <a:cubicBezTo>
                    <a:pt x="1040" y="83"/>
                    <a:pt x="1040" y="82"/>
                    <a:pt x="1040" y="82"/>
                  </a:cubicBezTo>
                  <a:cubicBezTo>
                    <a:pt x="1041" y="82"/>
                    <a:pt x="1041" y="82"/>
                    <a:pt x="1042" y="83"/>
                  </a:cubicBezTo>
                  <a:cubicBezTo>
                    <a:pt x="1042" y="83"/>
                    <a:pt x="1043" y="84"/>
                    <a:pt x="1044" y="84"/>
                  </a:cubicBezTo>
                  <a:cubicBezTo>
                    <a:pt x="1044" y="85"/>
                    <a:pt x="1045" y="85"/>
                    <a:pt x="1045" y="86"/>
                  </a:cubicBezTo>
                  <a:cubicBezTo>
                    <a:pt x="1045" y="87"/>
                    <a:pt x="1046" y="87"/>
                    <a:pt x="1047" y="87"/>
                  </a:cubicBezTo>
                  <a:cubicBezTo>
                    <a:pt x="1048" y="86"/>
                    <a:pt x="1048" y="85"/>
                    <a:pt x="1048" y="84"/>
                  </a:cubicBezTo>
                  <a:cubicBezTo>
                    <a:pt x="1049" y="81"/>
                    <a:pt x="1052" y="80"/>
                    <a:pt x="1054" y="79"/>
                  </a:cubicBezTo>
                  <a:cubicBezTo>
                    <a:pt x="1056" y="77"/>
                    <a:pt x="1059" y="76"/>
                    <a:pt x="1062" y="76"/>
                  </a:cubicBezTo>
                  <a:cubicBezTo>
                    <a:pt x="1063" y="76"/>
                    <a:pt x="1065" y="77"/>
                    <a:pt x="1066" y="76"/>
                  </a:cubicBezTo>
                  <a:cubicBezTo>
                    <a:pt x="1068" y="76"/>
                    <a:pt x="1068" y="74"/>
                    <a:pt x="1070" y="73"/>
                  </a:cubicBezTo>
                  <a:cubicBezTo>
                    <a:pt x="1071" y="72"/>
                    <a:pt x="1072" y="73"/>
                    <a:pt x="1073" y="74"/>
                  </a:cubicBezTo>
                  <a:cubicBezTo>
                    <a:pt x="1074" y="74"/>
                    <a:pt x="1074" y="74"/>
                    <a:pt x="1075" y="74"/>
                  </a:cubicBezTo>
                  <a:cubicBezTo>
                    <a:pt x="1076" y="74"/>
                    <a:pt x="1076" y="75"/>
                    <a:pt x="1077" y="75"/>
                  </a:cubicBezTo>
                  <a:cubicBezTo>
                    <a:pt x="1081" y="76"/>
                    <a:pt x="1077" y="69"/>
                    <a:pt x="1080" y="69"/>
                  </a:cubicBezTo>
                  <a:cubicBezTo>
                    <a:pt x="1081" y="70"/>
                    <a:pt x="1080" y="72"/>
                    <a:pt x="1080" y="74"/>
                  </a:cubicBezTo>
                  <a:cubicBezTo>
                    <a:pt x="1081" y="74"/>
                    <a:pt x="1081" y="74"/>
                    <a:pt x="1082" y="74"/>
                  </a:cubicBezTo>
                  <a:cubicBezTo>
                    <a:pt x="1083" y="75"/>
                    <a:pt x="1083" y="76"/>
                    <a:pt x="1083" y="76"/>
                  </a:cubicBezTo>
                  <a:cubicBezTo>
                    <a:pt x="1084" y="77"/>
                    <a:pt x="1087" y="77"/>
                    <a:pt x="1088" y="77"/>
                  </a:cubicBezTo>
                  <a:cubicBezTo>
                    <a:pt x="1089" y="77"/>
                    <a:pt x="1089" y="77"/>
                    <a:pt x="1090" y="77"/>
                  </a:cubicBezTo>
                  <a:cubicBezTo>
                    <a:pt x="1091" y="76"/>
                    <a:pt x="1092" y="76"/>
                    <a:pt x="1092" y="77"/>
                  </a:cubicBezTo>
                  <a:cubicBezTo>
                    <a:pt x="1091" y="78"/>
                    <a:pt x="1091" y="78"/>
                    <a:pt x="1090" y="79"/>
                  </a:cubicBezTo>
                  <a:cubicBezTo>
                    <a:pt x="1089" y="79"/>
                    <a:pt x="1088" y="79"/>
                    <a:pt x="1088" y="80"/>
                  </a:cubicBezTo>
                  <a:cubicBezTo>
                    <a:pt x="1086" y="80"/>
                    <a:pt x="1084" y="80"/>
                    <a:pt x="1083" y="79"/>
                  </a:cubicBezTo>
                  <a:cubicBezTo>
                    <a:pt x="1081" y="79"/>
                    <a:pt x="1080" y="79"/>
                    <a:pt x="1078" y="78"/>
                  </a:cubicBezTo>
                  <a:cubicBezTo>
                    <a:pt x="1077" y="78"/>
                    <a:pt x="1075" y="78"/>
                    <a:pt x="1074" y="78"/>
                  </a:cubicBezTo>
                  <a:cubicBezTo>
                    <a:pt x="1073" y="78"/>
                    <a:pt x="1070" y="76"/>
                    <a:pt x="1069" y="76"/>
                  </a:cubicBezTo>
                  <a:cubicBezTo>
                    <a:pt x="1070" y="77"/>
                    <a:pt x="1071" y="77"/>
                    <a:pt x="1071" y="77"/>
                  </a:cubicBezTo>
                  <a:cubicBezTo>
                    <a:pt x="1071" y="78"/>
                    <a:pt x="1071" y="79"/>
                    <a:pt x="1072" y="79"/>
                  </a:cubicBezTo>
                  <a:cubicBezTo>
                    <a:pt x="1072" y="80"/>
                    <a:pt x="1073" y="80"/>
                    <a:pt x="1074" y="80"/>
                  </a:cubicBezTo>
                  <a:cubicBezTo>
                    <a:pt x="1075" y="80"/>
                    <a:pt x="1076" y="80"/>
                    <a:pt x="1076" y="80"/>
                  </a:cubicBezTo>
                  <a:cubicBezTo>
                    <a:pt x="1077" y="81"/>
                    <a:pt x="1080" y="83"/>
                    <a:pt x="1078" y="83"/>
                  </a:cubicBezTo>
                  <a:cubicBezTo>
                    <a:pt x="1077" y="83"/>
                    <a:pt x="1076" y="83"/>
                    <a:pt x="1075" y="83"/>
                  </a:cubicBezTo>
                  <a:cubicBezTo>
                    <a:pt x="1075" y="84"/>
                    <a:pt x="1074" y="84"/>
                    <a:pt x="1073" y="84"/>
                  </a:cubicBezTo>
                  <a:cubicBezTo>
                    <a:pt x="1073" y="84"/>
                    <a:pt x="1072" y="83"/>
                    <a:pt x="1071" y="83"/>
                  </a:cubicBezTo>
                  <a:cubicBezTo>
                    <a:pt x="1071" y="83"/>
                    <a:pt x="1070" y="82"/>
                    <a:pt x="1070" y="82"/>
                  </a:cubicBezTo>
                  <a:cubicBezTo>
                    <a:pt x="1069" y="81"/>
                    <a:pt x="1069" y="83"/>
                    <a:pt x="1070" y="83"/>
                  </a:cubicBezTo>
                  <a:cubicBezTo>
                    <a:pt x="1070" y="84"/>
                    <a:pt x="1071" y="84"/>
                    <a:pt x="1071" y="85"/>
                  </a:cubicBezTo>
                  <a:cubicBezTo>
                    <a:pt x="1072" y="86"/>
                    <a:pt x="1074" y="86"/>
                    <a:pt x="1075" y="87"/>
                  </a:cubicBezTo>
                  <a:cubicBezTo>
                    <a:pt x="1077" y="87"/>
                    <a:pt x="1078" y="88"/>
                    <a:pt x="1080" y="88"/>
                  </a:cubicBezTo>
                  <a:cubicBezTo>
                    <a:pt x="1081" y="87"/>
                    <a:pt x="1082" y="87"/>
                    <a:pt x="1083" y="87"/>
                  </a:cubicBezTo>
                  <a:cubicBezTo>
                    <a:pt x="1084" y="88"/>
                    <a:pt x="1085" y="89"/>
                    <a:pt x="1086" y="89"/>
                  </a:cubicBezTo>
                  <a:cubicBezTo>
                    <a:pt x="1087" y="90"/>
                    <a:pt x="1089" y="91"/>
                    <a:pt x="1090" y="91"/>
                  </a:cubicBezTo>
                  <a:cubicBezTo>
                    <a:pt x="1091" y="91"/>
                    <a:pt x="1093" y="90"/>
                    <a:pt x="1095" y="90"/>
                  </a:cubicBezTo>
                  <a:cubicBezTo>
                    <a:pt x="1098" y="89"/>
                    <a:pt x="1101" y="88"/>
                    <a:pt x="1105" y="87"/>
                  </a:cubicBezTo>
                  <a:cubicBezTo>
                    <a:pt x="1107" y="87"/>
                    <a:pt x="1107" y="88"/>
                    <a:pt x="1108" y="90"/>
                  </a:cubicBezTo>
                  <a:cubicBezTo>
                    <a:pt x="1109" y="91"/>
                    <a:pt x="1110" y="91"/>
                    <a:pt x="1112" y="91"/>
                  </a:cubicBezTo>
                  <a:cubicBezTo>
                    <a:pt x="1113" y="92"/>
                    <a:pt x="1113" y="92"/>
                    <a:pt x="1114" y="91"/>
                  </a:cubicBezTo>
                  <a:cubicBezTo>
                    <a:pt x="1114" y="91"/>
                    <a:pt x="1115" y="90"/>
                    <a:pt x="1116" y="91"/>
                  </a:cubicBezTo>
                  <a:cubicBezTo>
                    <a:pt x="1117" y="92"/>
                    <a:pt x="1116" y="92"/>
                    <a:pt x="1116" y="93"/>
                  </a:cubicBezTo>
                  <a:cubicBezTo>
                    <a:pt x="1116" y="94"/>
                    <a:pt x="1116" y="94"/>
                    <a:pt x="1117" y="95"/>
                  </a:cubicBezTo>
                  <a:cubicBezTo>
                    <a:pt x="1118" y="98"/>
                    <a:pt x="1114" y="97"/>
                    <a:pt x="1113" y="97"/>
                  </a:cubicBezTo>
                  <a:cubicBezTo>
                    <a:pt x="1112" y="97"/>
                    <a:pt x="1111" y="97"/>
                    <a:pt x="1110" y="98"/>
                  </a:cubicBezTo>
                  <a:cubicBezTo>
                    <a:pt x="1110" y="98"/>
                    <a:pt x="1109" y="99"/>
                    <a:pt x="1108" y="99"/>
                  </a:cubicBezTo>
                  <a:cubicBezTo>
                    <a:pt x="1107" y="100"/>
                    <a:pt x="1105" y="100"/>
                    <a:pt x="1104" y="100"/>
                  </a:cubicBezTo>
                  <a:cubicBezTo>
                    <a:pt x="1102" y="101"/>
                    <a:pt x="1100" y="102"/>
                    <a:pt x="1099" y="103"/>
                  </a:cubicBezTo>
                  <a:cubicBezTo>
                    <a:pt x="1098" y="104"/>
                    <a:pt x="1098" y="105"/>
                    <a:pt x="1096" y="106"/>
                  </a:cubicBezTo>
                  <a:cubicBezTo>
                    <a:pt x="1095" y="106"/>
                    <a:pt x="1093" y="107"/>
                    <a:pt x="1092" y="107"/>
                  </a:cubicBezTo>
                  <a:cubicBezTo>
                    <a:pt x="1090" y="109"/>
                    <a:pt x="1092" y="110"/>
                    <a:pt x="1093" y="111"/>
                  </a:cubicBezTo>
                  <a:cubicBezTo>
                    <a:pt x="1094" y="111"/>
                    <a:pt x="1094" y="112"/>
                    <a:pt x="1095" y="112"/>
                  </a:cubicBezTo>
                  <a:cubicBezTo>
                    <a:pt x="1095" y="113"/>
                    <a:pt x="1096" y="113"/>
                    <a:pt x="1097" y="113"/>
                  </a:cubicBezTo>
                  <a:cubicBezTo>
                    <a:pt x="1098" y="113"/>
                    <a:pt x="1100" y="113"/>
                    <a:pt x="1102" y="113"/>
                  </a:cubicBezTo>
                  <a:cubicBezTo>
                    <a:pt x="1102" y="114"/>
                    <a:pt x="1103" y="114"/>
                    <a:pt x="1104" y="115"/>
                  </a:cubicBezTo>
                  <a:cubicBezTo>
                    <a:pt x="1104" y="115"/>
                    <a:pt x="1105" y="115"/>
                    <a:pt x="1106" y="115"/>
                  </a:cubicBezTo>
                  <a:cubicBezTo>
                    <a:pt x="1107" y="115"/>
                    <a:pt x="1109" y="115"/>
                    <a:pt x="1111" y="116"/>
                  </a:cubicBezTo>
                  <a:cubicBezTo>
                    <a:pt x="1112" y="116"/>
                    <a:pt x="1114" y="116"/>
                    <a:pt x="1114" y="117"/>
                  </a:cubicBezTo>
                  <a:cubicBezTo>
                    <a:pt x="1115" y="119"/>
                    <a:pt x="1115" y="121"/>
                    <a:pt x="1115" y="122"/>
                  </a:cubicBezTo>
                  <a:cubicBezTo>
                    <a:pt x="1115" y="123"/>
                    <a:pt x="1115" y="124"/>
                    <a:pt x="1114" y="125"/>
                  </a:cubicBezTo>
                  <a:cubicBezTo>
                    <a:pt x="1114" y="126"/>
                    <a:pt x="1114" y="127"/>
                    <a:pt x="1114" y="127"/>
                  </a:cubicBezTo>
                  <a:cubicBezTo>
                    <a:pt x="1114" y="129"/>
                    <a:pt x="1114" y="131"/>
                    <a:pt x="1112" y="131"/>
                  </a:cubicBezTo>
                  <a:cubicBezTo>
                    <a:pt x="1110" y="131"/>
                    <a:pt x="1109" y="132"/>
                    <a:pt x="1111" y="132"/>
                  </a:cubicBezTo>
                  <a:cubicBezTo>
                    <a:pt x="1111" y="133"/>
                    <a:pt x="1112" y="132"/>
                    <a:pt x="1113" y="133"/>
                  </a:cubicBezTo>
                  <a:cubicBezTo>
                    <a:pt x="1113" y="133"/>
                    <a:pt x="1113" y="133"/>
                    <a:pt x="1114" y="134"/>
                  </a:cubicBezTo>
                  <a:cubicBezTo>
                    <a:pt x="1116" y="136"/>
                    <a:pt x="1119" y="136"/>
                    <a:pt x="1121" y="135"/>
                  </a:cubicBezTo>
                  <a:cubicBezTo>
                    <a:pt x="1122" y="135"/>
                    <a:pt x="1122" y="134"/>
                    <a:pt x="1123" y="134"/>
                  </a:cubicBezTo>
                  <a:cubicBezTo>
                    <a:pt x="1125" y="133"/>
                    <a:pt x="1126" y="133"/>
                    <a:pt x="1128" y="132"/>
                  </a:cubicBezTo>
                  <a:cubicBezTo>
                    <a:pt x="1129" y="132"/>
                    <a:pt x="1131" y="130"/>
                    <a:pt x="1133" y="129"/>
                  </a:cubicBezTo>
                  <a:cubicBezTo>
                    <a:pt x="1134" y="129"/>
                    <a:pt x="1135" y="128"/>
                    <a:pt x="1136" y="127"/>
                  </a:cubicBezTo>
                  <a:cubicBezTo>
                    <a:pt x="1138" y="127"/>
                    <a:pt x="1140" y="127"/>
                    <a:pt x="1141" y="126"/>
                  </a:cubicBezTo>
                  <a:cubicBezTo>
                    <a:pt x="1143" y="125"/>
                    <a:pt x="1144" y="124"/>
                    <a:pt x="1145" y="123"/>
                  </a:cubicBezTo>
                  <a:cubicBezTo>
                    <a:pt x="1147" y="122"/>
                    <a:pt x="1148" y="122"/>
                    <a:pt x="1150" y="121"/>
                  </a:cubicBezTo>
                  <a:cubicBezTo>
                    <a:pt x="1153" y="121"/>
                    <a:pt x="1154" y="118"/>
                    <a:pt x="1157" y="117"/>
                  </a:cubicBezTo>
                  <a:cubicBezTo>
                    <a:pt x="1159" y="117"/>
                    <a:pt x="1160" y="117"/>
                    <a:pt x="1161" y="118"/>
                  </a:cubicBezTo>
                  <a:cubicBezTo>
                    <a:pt x="1162" y="119"/>
                    <a:pt x="1163" y="119"/>
                    <a:pt x="1163" y="119"/>
                  </a:cubicBezTo>
                  <a:cubicBezTo>
                    <a:pt x="1164" y="119"/>
                    <a:pt x="1165" y="120"/>
                    <a:pt x="1165" y="120"/>
                  </a:cubicBezTo>
                  <a:cubicBezTo>
                    <a:pt x="1167" y="121"/>
                    <a:pt x="1169" y="120"/>
                    <a:pt x="1171" y="119"/>
                  </a:cubicBezTo>
                  <a:cubicBezTo>
                    <a:pt x="1171" y="119"/>
                    <a:pt x="1172" y="119"/>
                    <a:pt x="1173" y="119"/>
                  </a:cubicBezTo>
                  <a:cubicBezTo>
                    <a:pt x="1175" y="119"/>
                    <a:pt x="1176" y="119"/>
                    <a:pt x="1176" y="117"/>
                  </a:cubicBezTo>
                  <a:cubicBezTo>
                    <a:pt x="1176" y="116"/>
                    <a:pt x="1176" y="115"/>
                    <a:pt x="1176" y="115"/>
                  </a:cubicBezTo>
                  <a:cubicBezTo>
                    <a:pt x="1177" y="114"/>
                    <a:pt x="1178" y="114"/>
                    <a:pt x="1178" y="113"/>
                  </a:cubicBezTo>
                  <a:cubicBezTo>
                    <a:pt x="1179" y="113"/>
                    <a:pt x="1179" y="112"/>
                    <a:pt x="1179" y="111"/>
                  </a:cubicBezTo>
                  <a:cubicBezTo>
                    <a:pt x="1180" y="111"/>
                    <a:pt x="1181" y="111"/>
                    <a:pt x="1182" y="111"/>
                  </a:cubicBezTo>
                  <a:cubicBezTo>
                    <a:pt x="1182" y="111"/>
                    <a:pt x="1183" y="110"/>
                    <a:pt x="1182" y="110"/>
                  </a:cubicBezTo>
                  <a:cubicBezTo>
                    <a:pt x="1182" y="109"/>
                    <a:pt x="1180" y="110"/>
                    <a:pt x="1180" y="110"/>
                  </a:cubicBezTo>
                  <a:cubicBezTo>
                    <a:pt x="1178" y="110"/>
                    <a:pt x="1177" y="110"/>
                    <a:pt x="1175" y="110"/>
                  </a:cubicBezTo>
                  <a:cubicBezTo>
                    <a:pt x="1174" y="110"/>
                    <a:pt x="1172" y="110"/>
                    <a:pt x="1170" y="110"/>
                  </a:cubicBezTo>
                  <a:cubicBezTo>
                    <a:pt x="1169" y="110"/>
                    <a:pt x="1167" y="110"/>
                    <a:pt x="1166" y="110"/>
                  </a:cubicBezTo>
                  <a:cubicBezTo>
                    <a:pt x="1164" y="109"/>
                    <a:pt x="1162" y="110"/>
                    <a:pt x="1161" y="110"/>
                  </a:cubicBezTo>
                  <a:cubicBezTo>
                    <a:pt x="1160" y="111"/>
                    <a:pt x="1158" y="112"/>
                    <a:pt x="1157" y="112"/>
                  </a:cubicBezTo>
                  <a:cubicBezTo>
                    <a:pt x="1156" y="111"/>
                    <a:pt x="1155" y="110"/>
                    <a:pt x="1155" y="110"/>
                  </a:cubicBezTo>
                  <a:cubicBezTo>
                    <a:pt x="1154" y="109"/>
                    <a:pt x="1153" y="108"/>
                    <a:pt x="1152" y="107"/>
                  </a:cubicBezTo>
                  <a:cubicBezTo>
                    <a:pt x="1152" y="106"/>
                    <a:pt x="1151" y="105"/>
                    <a:pt x="1150" y="104"/>
                  </a:cubicBezTo>
                  <a:cubicBezTo>
                    <a:pt x="1148" y="102"/>
                    <a:pt x="1147" y="99"/>
                    <a:pt x="1145" y="97"/>
                  </a:cubicBezTo>
                  <a:cubicBezTo>
                    <a:pt x="1144" y="96"/>
                    <a:pt x="1141" y="89"/>
                    <a:pt x="1143" y="87"/>
                  </a:cubicBezTo>
                  <a:cubicBezTo>
                    <a:pt x="1144" y="87"/>
                    <a:pt x="1145" y="87"/>
                    <a:pt x="1145" y="87"/>
                  </a:cubicBezTo>
                  <a:cubicBezTo>
                    <a:pt x="1146" y="86"/>
                    <a:pt x="1147" y="86"/>
                    <a:pt x="1147" y="85"/>
                  </a:cubicBezTo>
                  <a:cubicBezTo>
                    <a:pt x="1148" y="85"/>
                    <a:pt x="1149" y="85"/>
                    <a:pt x="1149" y="85"/>
                  </a:cubicBezTo>
                  <a:cubicBezTo>
                    <a:pt x="1150" y="84"/>
                    <a:pt x="1150" y="83"/>
                    <a:pt x="1150" y="83"/>
                  </a:cubicBezTo>
                  <a:cubicBezTo>
                    <a:pt x="1150" y="81"/>
                    <a:pt x="1152" y="80"/>
                    <a:pt x="1152" y="82"/>
                  </a:cubicBezTo>
                  <a:cubicBezTo>
                    <a:pt x="1152" y="82"/>
                    <a:pt x="1152" y="83"/>
                    <a:pt x="1152" y="83"/>
                  </a:cubicBezTo>
                  <a:cubicBezTo>
                    <a:pt x="1153" y="84"/>
                    <a:pt x="1153" y="84"/>
                    <a:pt x="1153" y="84"/>
                  </a:cubicBezTo>
                  <a:cubicBezTo>
                    <a:pt x="1152" y="85"/>
                    <a:pt x="1151" y="85"/>
                    <a:pt x="1150" y="86"/>
                  </a:cubicBezTo>
                  <a:cubicBezTo>
                    <a:pt x="1149" y="86"/>
                    <a:pt x="1149" y="87"/>
                    <a:pt x="1148" y="88"/>
                  </a:cubicBezTo>
                  <a:cubicBezTo>
                    <a:pt x="1148" y="89"/>
                    <a:pt x="1147" y="89"/>
                    <a:pt x="1146" y="90"/>
                  </a:cubicBezTo>
                  <a:cubicBezTo>
                    <a:pt x="1147" y="90"/>
                    <a:pt x="1149" y="89"/>
                    <a:pt x="1149" y="88"/>
                  </a:cubicBezTo>
                  <a:cubicBezTo>
                    <a:pt x="1150" y="87"/>
                    <a:pt x="1151" y="86"/>
                    <a:pt x="1152" y="86"/>
                  </a:cubicBezTo>
                  <a:cubicBezTo>
                    <a:pt x="1153" y="85"/>
                    <a:pt x="1155" y="84"/>
                    <a:pt x="1156" y="84"/>
                  </a:cubicBezTo>
                  <a:cubicBezTo>
                    <a:pt x="1157" y="82"/>
                    <a:pt x="1157" y="80"/>
                    <a:pt x="1160" y="79"/>
                  </a:cubicBezTo>
                  <a:cubicBezTo>
                    <a:pt x="1160" y="79"/>
                    <a:pt x="1161" y="79"/>
                    <a:pt x="1162" y="78"/>
                  </a:cubicBezTo>
                  <a:cubicBezTo>
                    <a:pt x="1162" y="78"/>
                    <a:pt x="1163" y="77"/>
                    <a:pt x="1163" y="77"/>
                  </a:cubicBezTo>
                  <a:cubicBezTo>
                    <a:pt x="1165" y="75"/>
                    <a:pt x="1166" y="75"/>
                    <a:pt x="1168" y="75"/>
                  </a:cubicBezTo>
                  <a:cubicBezTo>
                    <a:pt x="1170" y="75"/>
                    <a:pt x="1171" y="75"/>
                    <a:pt x="1173" y="75"/>
                  </a:cubicBezTo>
                  <a:cubicBezTo>
                    <a:pt x="1175" y="74"/>
                    <a:pt x="1176" y="73"/>
                    <a:pt x="1178" y="72"/>
                  </a:cubicBezTo>
                  <a:cubicBezTo>
                    <a:pt x="1179" y="72"/>
                    <a:pt x="1179" y="72"/>
                    <a:pt x="1180" y="71"/>
                  </a:cubicBezTo>
                  <a:cubicBezTo>
                    <a:pt x="1181" y="71"/>
                    <a:pt x="1182" y="71"/>
                    <a:pt x="1182" y="71"/>
                  </a:cubicBezTo>
                  <a:cubicBezTo>
                    <a:pt x="1183" y="71"/>
                    <a:pt x="1183" y="72"/>
                    <a:pt x="1184" y="73"/>
                  </a:cubicBezTo>
                  <a:cubicBezTo>
                    <a:pt x="1184" y="74"/>
                    <a:pt x="1185" y="73"/>
                    <a:pt x="1185" y="74"/>
                  </a:cubicBezTo>
                  <a:cubicBezTo>
                    <a:pt x="1185" y="75"/>
                    <a:pt x="1185" y="76"/>
                    <a:pt x="1186" y="76"/>
                  </a:cubicBezTo>
                  <a:cubicBezTo>
                    <a:pt x="1187" y="76"/>
                    <a:pt x="1187" y="74"/>
                    <a:pt x="1187" y="74"/>
                  </a:cubicBezTo>
                  <a:cubicBezTo>
                    <a:pt x="1187" y="72"/>
                    <a:pt x="1188" y="71"/>
                    <a:pt x="1189" y="71"/>
                  </a:cubicBezTo>
                  <a:cubicBezTo>
                    <a:pt x="1191" y="70"/>
                    <a:pt x="1191" y="69"/>
                    <a:pt x="1193" y="69"/>
                  </a:cubicBezTo>
                  <a:cubicBezTo>
                    <a:pt x="1195" y="69"/>
                    <a:pt x="1196" y="69"/>
                    <a:pt x="1197" y="68"/>
                  </a:cubicBezTo>
                  <a:cubicBezTo>
                    <a:pt x="1198" y="68"/>
                    <a:pt x="1199" y="67"/>
                    <a:pt x="1200" y="67"/>
                  </a:cubicBezTo>
                  <a:cubicBezTo>
                    <a:pt x="1201" y="65"/>
                    <a:pt x="1202" y="64"/>
                    <a:pt x="1203" y="64"/>
                  </a:cubicBezTo>
                  <a:cubicBezTo>
                    <a:pt x="1204" y="63"/>
                    <a:pt x="1205" y="63"/>
                    <a:pt x="1205" y="63"/>
                  </a:cubicBezTo>
                  <a:cubicBezTo>
                    <a:pt x="1207" y="63"/>
                    <a:pt x="1208" y="63"/>
                    <a:pt x="1210" y="63"/>
                  </a:cubicBezTo>
                  <a:cubicBezTo>
                    <a:pt x="1212" y="64"/>
                    <a:pt x="1213" y="63"/>
                    <a:pt x="1214" y="63"/>
                  </a:cubicBezTo>
                  <a:cubicBezTo>
                    <a:pt x="1216" y="63"/>
                    <a:pt x="1218" y="62"/>
                    <a:pt x="1219" y="62"/>
                  </a:cubicBezTo>
                  <a:cubicBezTo>
                    <a:pt x="1220" y="61"/>
                    <a:pt x="1221" y="61"/>
                    <a:pt x="1222" y="61"/>
                  </a:cubicBezTo>
                  <a:cubicBezTo>
                    <a:pt x="1222" y="61"/>
                    <a:pt x="1223" y="62"/>
                    <a:pt x="1224" y="62"/>
                  </a:cubicBezTo>
                  <a:cubicBezTo>
                    <a:pt x="1225" y="62"/>
                    <a:pt x="1227" y="62"/>
                    <a:pt x="1229" y="62"/>
                  </a:cubicBezTo>
                  <a:cubicBezTo>
                    <a:pt x="1230" y="61"/>
                    <a:pt x="1231" y="60"/>
                    <a:pt x="1232" y="59"/>
                  </a:cubicBezTo>
                  <a:cubicBezTo>
                    <a:pt x="1234" y="59"/>
                    <a:pt x="1235" y="59"/>
                    <a:pt x="1237" y="59"/>
                  </a:cubicBezTo>
                  <a:cubicBezTo>
                    <a:pt x="1237" y="59"/>
                    <a:pt x="1239" y="59"/>
                    <a:pt x="1239" y="60"/>
                  </a:cubicBezTo>
                  <a:cubicBezTo>
                    <a:pt x="1239" y="60"/>
                    <a:pt x="1238" y="61"/>
                    <a:pt x="1238" y="62"/>
                  </a:cubicBezTo>
                  <a:cubicBezTo>
                    <a:pt x="1238" y="62"/>
                    <a:pt x="1238" y="63"/>
                    <a:pt x="1238" y="64"/>
                  </a:cubicBezTo>
                  <a:cubicBezTo>
                    <a:pt x="1238" y="65"/>
                    <a:pt x="1236" y="65"/>
                    <a:pt x="1236" y="66"/>
                  </a:cubicBezTo>
                  <a:cubicBezTo>
                    <a:pt x="1233" y="67"/>
                    <a:pt x="1229" y="68"/>
                    <a:pt x="1226" y="69"/>
                  </a:cubicBezTo>
                  <a:cubicBezTo>
                    <a:pt x="1225" y="69"/>
                    <a:pt x="1224" y="69"/>
                    <a:pt x="1223" y="69"/>
                  </a:cubicBezTo>
                  <a:cubicBezTo>
                    <a:pt x="1223" y="69"/>
                    <a:pt x="1221" y="69"/>
                    <a:pt x="1221" y="69"/>
                  </a:cubicBezTo>
                  <a:cubicBezTo>
                    <a:pt x="1219" y="70"/>
                    <a:pt x="1222" y="72"/>
                    <a:pt x="1223" y="72"/>
                  </a:cubicBezTo>
                  <a:cubicBezTo>
                    <a:pt x="1224" y="74"/>
                    <a:pt x="1224" y="75"/>
                    <a:pt x="1222" y="75"/>
                  </a:cubicBezTo>
                  <a:cubicBezTo>
                    <a:pt x="1220" y="75"/>
                    <a:pt x="1218" y="75"/>
                    <a:pt x="1217" y="75"/>
                  </a:cubicBezTo>
                  <a:cubicBezTo>
                    <a:pt x="1213" y="76"/>
                    <a:pt x="1210" y="75"/>
                    <a:pt x="1207" y="75"/>
                  </a:cubicBezTo>
                  <a:cubicBezTo>
                    <a:pt x="1204" y="75"/>
                    <a:pt x="1207" y="76"/>
                    <a:pt x="1207" y="77"/>
                  </a:cubicBezTo>
                  <a:cubicBezTo>
                    <a:pt x="1208" y="78"/>
                    <a:pt x="1208" y="79"/>
                    <a:pt x="1208" y="79"/>
                  </a:cubicBezTo>
                  <a:cubicBezTo>
                    <a:pt x="1208" y="80"/>
                    <a:pt x="1209" y="81"/>
                    <a:pt x="1210" y="81"/>
                  </a:cubicBezTo>
                  <a:cubicBezTo>
                    <a:pt x="1211" y="82"/>
                    <a:pt x="1213" y="84"/>
                    <a:pt x="1214" y="84"/>
                  </a:cubicBezTo>
                  <a:cubicBezTo>
                    <a:pt x="1216" y="84"/>
                    <a:pt x="1217" y="85"/>
                    <a:pt x="1218" y="86"/>
                  </a:cubicBezTo>
                  <a:cubicBezTo>
                    <a:pt x="1219" y="87"/>
                    <a:pt x="1219" y="87"/>
                    <a:pt x="1220" y="87"/>
                  </a:cubicBezTo>
                  <a:cubicBezTo>
                    <a:pt x="1221" y="88"/>
                    <a:pt x="1222" y="88"/>
                    <a:pt x="1222" y="88"/>
                  </a:cubicBezTo>
                  <a:cubicBezTo>
                    <a:pt x="1223" y="89"/>
                    <a:pt x="1223" y="90"/>
                    <a:pt x="1223" y="90"/>
                  </a:cubicBezTo>
                  <a:cubicBezTo>
                    <a:pt x="1223" y="91"/>
                    <a:pt x="1222" y="91"/>
                    <a:pt x="1221" y="91"/>
                  </a:cubicBezTo>
                  <a:cubicBezTo>
                    <a:pt x="1220" y="90"/>
                    <a:pt x="1219" y="90"/>
                    <a:pt x="1218" y="89"/>
                  </a:cubicBezTo>
                  <a:cubicBezTo>
                    <a:pt x="1216" y="88"/>
                    <a:pt x="1216" y="90"/>
                    <a:pt x="1215" y="91"/>
                  </a:cubicBezTo>
                  <a:cubicBezTo>
                    <a:pt x="1214" y="91"/>
                    <a:pt x="1213" y="92"/>
                    <a:pt x="1213" y="92"/>
                  </a:cubicBezTo>
                  <a:cubicBezTo>
                    <a:pt x="1212" y="92"/>
                    <a:pt x="1211" y="91"/>
                    <a:pt x="1210" y="92"/>
                  </a:cubicBezTo>
                  <a:cubicBezTo>
                    <a:pt x="1209" y="92"/>
                    <a:pt x="1209" y="94"/>
                    <a:pt x="1208" y="95"/>
                  </a:cubicBezTo>
                  <a:cubicBezTo>
                    <a:pt x="1208" y="97"/>
                    <a:pt x="1207" y="98"/>
                    <a:pt x="1206" y="100"/>
                  </a:cubicBezTo>
                  <a:cubicBezTo>
                    <a:pt x="1206" y="100"/>
                    <a:pt x="1205" y="101"/>
                    <a:pt x="1204" y="101"/>
                  </a:cubicBezTo>
                  <a:cubicBezTo>
                    <a:pt x="1204" y="101"/>
                    <a:pt x="1203" y="101"/>
                    <a:pt x="1202" y="102"/>
                  </a:cubicBezTo>
                  <a:cubicBezTo>
                    <a:pt x="1201" y="102"/>
                    <a:pt x="1203" y="104"/>
                    <a:pt x="1204" y="105"/>
                  </a:cubicBezTo>
                  <a:cubicBezTo>
                    <a:pt x="1204" y="105"/>
                    <a:pt x="1204" y="106"/>
                    <a:pt x="1204" y="107"/>
                  </a:cubicBezTo>
                  <a:cubicBezTo>
                    <a:pt x="1205" y="107"/>
                    <a:pt x="1205" y="108"/>
                    <a:pt x="1205" y="108"/>
                  </a:cubicBezTo>
                  <a:cubicBezTo>
                    <a:pt x="1206" y="112"/>
                    <a:pt x="1200" y="111"/>
                    <a:pt x="1198" y="111"/>
                  </a:cubicBezTo>
                  <a:cubicBezTo>
                    <a:pt x="1197" y="111"/>
                    <a:pt x="1195" y="110"/>
                    <a:pt x="1194" y="110"/>
                  </a:cubicBezTo>
                  <a:cubicBezTo>
                    <a:pt x="1192" y="110"/>
                    <a:pt x="1191" y="109"/>
                    <a:pt x="1190" y="109"/>
                  </a:cubicBezTo>
                  <a:cubicBezTo>
                    <a:pt x="1189" y="109"/>
                    <a:pt x="1188" y="109"/>
                    <a:pt x="1188" y="109"/>
                  </a:cubicBezTo>
                  <a:cubicBezTo>
                    <a:pt x="1187" y="108"/>
                    <a:pt x="1187" y="108"/>
                    <a:pt x="1186" y="108"/>
                  </a:cubicBezTo>
                  <a:cubicBezTo>
                    <a:pt x="1185" y="108"/>
                    <a:pt x="1182" y="109"/>
                    <a:pt x="1185" y="110"/>
                  </a:cubicBezTo>
                  <a:cubicBezTo>
                    <a:pt x="1186" y="110"/>
                    <a:pt x="1186" y="110"/>
                    <a:pt x="1186" y="111"/>
                  </a:cubicBezTo>
                  <a:cubicBezTo>
                    <a:pt x="1187" y="111"/>
                    <a:pt x="1188" y="111"/>
                    <a:pt x="1188" y="112"/>
                  </a:cubicBezTo>
                  <a:cubicBezTo>
                    <a:pt x="1188" y="113"/>
                    <a:pt x="1187" y="113"/>
                    <a:pt x="1186" y="113"/>
                  </a:cubicBezTo>
                  <a:cubicBezTo>
                    <a:pt x="1185" y="113"/>
                    <a:pt x="1185" y="114"/>
                    <a:pt x="1184" y="114"/>
                  </a:cubicBezTo>
                  <a:cubicBezTo>
                    <a:pt x="1184" y="114"/>
                    <a:pt x="1180" y="114"/>
                    <a:pt x="1181" y="116"/>
                  </a:cubicBezTo>
                  <a:cubicBezTo>
                    <a:pt x="1182" y="116"/>
                    <a:pt x="1183" y="116"/>
                    <a:pt x="1184" y="116"/>
                  </a:cubicBezTo>
                  <a:cubicBezTo>
                    <a:pt x="1185" y="116"/>
                    <a:pt x="1185" y="117"/>
                    <a:pt x="1186" y="117"/>
                  </a:cubicBezTo>
                  <a:cubicBezTo>
                    <a:pt x="1186" y="117"/>
                    <a:pt x="1187" y="117"/>
                    <a:pt x="1188" y="118"/>
                  </a:cubicBezTo>
                  <a:cubicBezTo>
                    <a:pt x="1188" y="118"/>
                    <a:pt x="1189" y="118"/>
                    <a:pt x="1190" y="119"/>
                  </a:cubicBezTo>
                  <a:cubicBezTo>
                    <a:pt x="1190" y="119"/>
                    <a:pt x="1191" y="119"/>
                    <a:pt x="1192" y="120"/>
                  </a:cubicBezTo>
                  <a:cubicBezTo>
                    <a:pt x="1192" y="120"/>
                    <a:pt x="1192" y="121"/>
                    <a:pt x="1193" y="121"/>
                  </a:cubicBezTo>
                  <a:cubicBezTo>
                    <a:pt x="1194" y="122"/>
                    <a:pt x="1194" y="122"/>
                    <a:pt x="1195" y="123"/>
                  </a:cubicBezTo>
                  <a:cubicBezTo>
                    <a:pt x="1195" y="123"/>
                    <a:pt x="1196" y="124"/>
                    <a:pt x="1196" y="125"/>
                  </a:cubicBezTo>
                  <a:cubicBezTo>
                    <a:pt x="1197" y="125"/>
                    <a:pt x="1197" y="126"/>
                    <a:pt x="1198" y="126"/>
                  </a:cubicBezTo>
                  <a:cubicBezTo>
                    <a:pt x="1198" y="127"/>
                    <a:pt x="1198" y="128"/>
                    <a:pt x="1199" y="128"/>
                  </a:cubicBezTo>
                  <a:cubicBezTo>
                    <a:pt x="1200" y="129"/>
                    <a:pt x="1203" y="129"/>
                    <a:pt x="1204" y="129"/>
                  </a:cubicBezTo>
                  <a:cubicBezTo>
                    <a:pt x="1206" y="129"/>
                    <a:pt x="1207" y="128"/>
                    <a:pt x="1208" y="129"/>
                  </a:cubicBezTo>
                  <a:cubicBezTo>
                    <a:pt x="1209" y="129"/>
                    <a:pt x="1209" y="130"/>
                    <a:pt x="1209" y="130"/>
                  </a:cubicBezTo>
                  <a:cubicBezTo>
                    <a:pt x="1210" y="131"/>
                    <a:pt x="1210" y="131"/>
                    <a:pt x="1211" y="131"/>
                  </a:cubicBezTo>
                  <a:cubicBezTo>
                    <a:pt x="1213" y="134"/>
                    <a:pt x="1215" y="137"/>
                    <a:pt x="1219" y="138"/>
                  </a:cubicBezTo>
                  <a:cubicBezTo>
                    <a:pt x="1222" y="138"/>
                    <a:pt x="1225" y="138"/>
                    <a:pt x="1228" y="139"/>
                  </a:cubicBezTo>
                  <a:cubicBezTo>
                    <a:pt x="1229" y="140"/>
                    <a:pt x="1230" y="142"/>
                    <a:pt x="1231" y="143"/>
                  </a:cubicBezTo>
                  <a:cubicBezTo>
                    <a:pt x="1232" y="144"/>
                    <a:pt x="1233" y="145"/>
                    <a:pt x="1235" y="146"/>
                  </a:cubicBezTo>
                  <a:cubicBezTo>
                    <a:pt x="1236" y="147"/>
                    <a:pt x="1237" y="147"/>
                    <a:pt x="1238" y="148"/>
                  </a:cubicBezTo>
                  <a:cubicBezTo>
                    <a:pt x="1239" y="150"/>
                    <a:pt x="1241" y="150"/>
                    <a:pt x="1242" y="151"/>
                  </a:cubicBezTo>
                  <a:cubicBezTo>
                    <a:pt x="1244" y="152"/>
                    <a:pt x="1245" y="153"/>
                    <a:pt x="1246" y="154"/>
                  </a:cubicBezTo>
                  <a:cubicBezTo>
                    <a:pt x="1247" y="156"/>
                    <a:pt x="1247" y="157"/>
                    <a:pt x="1249" y="158"/>
                  </a:cubicBezTo>
                  <a:cubicBezTo>
                    <a:pt x="1251" y="160"/>
                    <a:pt x="1254" y="162"/>
                    <a:pt x="1256" y="164"/>
                  </a:cubicBezTo>
                  <a:cubicBezTo>
                    <a:pt x="1258" y="166"/>
                    <a:pt x="1261" y="168"/>
                    <a:pt x="1264" y="169"/>
                  </a:cubicBezTo>
                  <a:cubicBezTo>
                    <a:pt x="1267" y="170"/>
                    <a:pt x="1269" y="171"/>
                    <a:pt x="1272" y="171"/>
                  </a:cubicBezTo>
                  <a:cubicBezTo>
                    <a:pt x="1273" y="172"/>
                    <a:pt x="1276" y="173"/>
                    <a:pt x="1277" y="174"/>
                  </a:cubicBezTo>
                  <a:cubicBezTo>
                    <a:pt x="1278" y="175"/>
                    <a:pt x="1279" y="177"/>
                    <a:pt x="1280" y="178"/>
                  </a:cubicBezTo>
                  <a:cubicBezTo>
                    <a:pt x="1281" y="182"/>
                    <a:pt x="1285" y="180"/>
                    <a:pt x="1287" y="183"/>
                  </a:cubicBezTo>
                  <a:cubicBezTo>
                    <a:pt x="1288" y="185"/>
                    <a:pt x="1288" y="187"/>
                    <a:pt x="1288" y="188"/>
                  </a:cubicBezTo>
                  <a:cubicBezTo>
                    <a:pt x="1289" y="190"/>
                    <a:pt x="1289" y="191"/>
                    <a:pt x="1290" y="193"/>
                  </a:cubicBezTo>
                  <a:cubicBezTo>
                    <a:pt x="1290" y="194"/>
                    <a:pt x="1291" y="195"/>
                    <a:pt x="1292" y="196"/>
                  </a:cubicBezTo>
                  <a:cubicBezTo>
                    <a:pt x="1293" y="198"/>
                    <a:pt x="1293" y="199"/>
                    <a:pt x="1293" y="201"/>
                  </a:cubicBezTo>
                  <a:cubicBezTo>
                    <a:pt x="1293" y="202"/>
                    <a:pt x="1294" y="204"/>
                    <a:pt x="1293" y="205"/>
                  </a:cubicBezTo>
                  <a:close/>
                  <a:moveTo>
                    <a:pt x="1148" y="106"/>
                  </a:moveTo>
                  <a:cubicBezTo>
                    <a:pt x="1148" y="106"/>
                    <a:pt x="1148" y="105"/>
                    <a:pt x="1148" y="105"/>
                  </a:cubicBezTo>
                  <a:cubicBezTo>
                    <a:pt x="1149" y="104"/>
                    <a:pt x="1151" y="108"/>
                    <a:pt x="1151" y="108"/>
                  </a:cubicBezTo>
                  <a:cubicBezTo>
                    <a:pt x="1152" y="109"/>
                    <a:pt x="1153" y="110"/>
                    <a:pt x="1154" y="111"/>
                  </a:cubicBezTo>
                  <a:cubicBezTo>
                    <a:pt x="1155" y="112"/>
                    <a:pt x="1156" y="112"/>
                    <a:pt x="1156" y="113"/>
                  </a:cubicBezTo>
                  <a:cubicBezTo>
                    <a:pt x="1156" y="114"/>
                    <a:pt x="1155" y="113"/>
                    <a:pt x="1154" y="113"/>
                  </a:cubicBezTo>
                  <a:cubicBezTo>
                    <a:pt x="1153" y="112"/>
                    <a:pt x="1153" y="112"/>
                    <a:pt x="1152" y="112"/>
                  </a:cubicBezTo>
                  <a:cubicBezTo>
                    <a:pt x="1151" y="112"/>
                    <a:pt x="1151" y="112"/>
                    <a:pt x="1150" y="111"/>
                  </a:cubicBezTo>
                  <a:cubicBezTo>
                    <a:pt x="1149" y="110"/>
                    <a:pt x="1147" y="111"/>
                    <a:pt x="1148" y="108"/>
                  </a:cubicBezTo>
                  <a:cubicBezTo>
                    <a:pt x="1148" y="107"/>
                    <a:pt x="1148" y="107"/>
                    <a:pt x="1148" y="106"/>
                  </a:cubicBezTo>
                  <a:close/>
                  <a:moveTo>
                    <a:pt x="1417" y="158"/>
                  </a:moveTo>
                  <a:cubicBezTo>
                    <a:pt x="1417" y="158"/>
                    <a:pt x="1416" y="158"/>
                    <a:pt x="1416" y="158"/>
                  </a:cubicBezTo>
                  <a:cubicBezTo>
                    <a:pt x="1415" y="157"/>
                    <a:pt x="1416" y="157"/>
                    <a:pt x="1416" y="157"/>
                  </a:cubicBezTo>
                  <a:cubicBezTo>
                    <a:pt x="1416" y="156"/>
                    <a:pt x="1417" y="154"/>
                    <a:pt x="1418" y="155"/>
                  </a:cubicBezTo>
                  <a:cubicBezTo>
                    <a:pt x="1418" y="156"/>
                    <a:pt x="1418" y="157"/>
                    <a:pt x="1417" y="158"/>
                  </a:cubicBezTo>
                  <a:close/>
                  <a:moveTo>
                    <a:pt x="1575" y="228"/>
                  </a:moveTo>
                  <a:cubicBezTo>
                    <a:pt x="1575" y="229"/>
                    <a:pt x="1572" y="228"/>
                    <a:pt x="1571" y="228"/>
                  </a:cubicBezTo>
                  <a:cubicBezTo>
                    <a:pt x="1570" y="228"/>
                    <a:pt x="1568" y="228"/>
                    <a:pt x="1567" y="229"/>
                  </a:cubicBezTo>
                  <a:cubicBezTo>
                    <a:pt x="1566" y="230"/>
                    <a:pt x="1566" y="231"/>
                    <a:pt x="1566" y="231"/>
                  </a:cubicBezTo>
                  <a:cubicBezTo>
                    <a:pt x="1567" y="232"/>
                    <a:pt x="1567" y="232"/>
                    <a:pt x="1568" y="233"/>
                  </a:cubicBezTo>
                  <a:cubicBezTo>
                    <a:pt x="1568" y="236"/>
                    <a:pt x="1566" y="234"/>
                    <a:pt x="1565" y="234"/>
                  </a:cubicBezTo>
                  <a:cubicBezTo>
                    <a:pt x="1564" y="234"/>
                    <a:pt x="1564" y="234"/>
                    <a:pt x="1563" y="233"/>
                  </a:cubicBezTo>
                  <a:cubicBezTo>
                    <a:pt x="1562" y="233"/>
                    <a:pt x="1561" y="233"/>
                    <a:pt x="1561" y="233"/>
                  </a:cubicBezTo>
                  <a:cubicBezTo>
                    <a:pt x="1560" y="234"/>
                    <a:pt x="1559" y="234"/>
                    <a:pt x="1559" y="234"/>
                  </a:cubicBezTo>
                  <a:cubicBezTo>
                    <a:pt x="1558" y="234"/>
                    <a:pt x="1557" y="234"/>
                    <a:pt x="1557" y="235"/>
                  </a:cubicBezTo>
                  <a:cubicBezTo>
                    <a:pt x="1556" y="235"/>
                    <a:pt x="1555" y="236"/>
                    <a:pt x="1555" y="235"/>
                  </a:cubicBezTo>
                  <a:cubicBezTo>
                    <a:pt x="1554" y="235"/>
                    <a:pt x="1554" y="234"/>
                    <a:pt x="1554" y="233"/>
                  </a:cubicBezTo>
                  <a:cubicBezTo>
                    <a:pt x="1554" y="232"/>
                    <a:pt x="1554" y="231"/>
                    <a:pt x="1554" y="231"/>
                  </a:cubicBezTo>
                  <a:cubicBezTo>
                    <a:pt x="1553" y="230"/>
                    <a:pt x="1553" y="230"/>
                    <a:pt x="1553" y="230"/>
                  </a:cubicBezTo>
                  <a:cubicBezTo>
                    <a:pt x="1552" y="229"/>
                    <a:pt x="1553" y="228"/>
                    <a:pt x="1551" y="228"/>
                  </a:cubicBezTo>
                  <a:cubicBezTo>
                    <a:pt x="1551" y="229"/>
                    <a:pt x="1552" y="230"/>
                    <a:pt x="1551" y="230"/>
                  </a:cubicBezTo>
                  <a:cubicBezTo>
                    <a:pt x="1551" y="231"/>
                    <a:pt x="1551" y="231"/>
                    <a:pt x="1550" y="231"/>
                  </a:cubicBezTo>
                  <a:cubicBezTo>
                    <a:pt x="1549" y="232"/>
                    <a:pt x="1549" y="233"/>
                    <a:pt x="1548" y="233"/>
                  </a:cubicBezTo>
                  <a:cubicBezTo>
                    <a:pt x="1547" y="233"/>
                    <a:pt x="1546" y="232"/>
                    <a:pt x="1545" y="232"/>
                  </a:cubicBezTo>
                  <a:cubicBezTo>
                    <a:pt x="1543" y="231"/>
                    <a:pt x="1542" y="232"/>
                    <a:pt x="1541" y="231"/>
                  </a:cubicBezTo>
                  <a:cubicBezTo>
                    <a:pt x="1540" y="230"/>
                    <a:pt x="1539" y="228"/>
                    <a:pt x="1539" y="227"/>
                  </a:cubicBezTo>
                  <a:cubicBezTo>
                    <a:pt x="1538" y="227"/>
                    <a:pt x="1536" y="224"/>
                    <a:pt x="1536" y="224"/>
                  </a:cubicBezTo>
                  <a:cubicBezTo>
                    <a:pt x="1536" y="224"/>
                    <a:pt x="1536" y="224"/>
                    <a:pt x="1536" y="224"/>
                  </a:cubicBezTo>
                  <a:cubicBezTo>
                    <a:pt x="1536" y="225"/>
                    <a:pt x="1536" y="226"/>
                    <a:pt x="1536" y="226"/>
                  </a:cubicBezTo>
                  <a:cubicBezTo>
                    <a:pt x="1536" y="227"/>
                    <a:pt x="1536" y="228"/>
                    <a:pt x="1536" y="228"/>
                  </a:cubicBezTo>
                  <a:cubicBezTo>
                    <a:pt x="1536" y="230"/>
                    <a:pt x="1536" y="231"/>
                    <a:pt x="1535" y="233"/>
                  </a:cubicBezTo>
                  <a:cubicBezTo>
                    <a:pt x="1535" y="234"/>
                    <a:pt x="1534" y="235"/>
                    <a:pt x="1533" y="236"/>
                  </a:cubicBezTo>
                  <a:cubicBezTo>
                    <a:pt x="1533" y="237"/>
                    <a:pt x="1533" y="238"/>
                    <a:pt x="1533" y="238"/>
                  </a:cubicBezTo>
                  <a:cubicBezTo>
                    <a:pt x="1532" y="240"/>
                    <a:pt x="1532" y="243"/>
                    <a:pt x="1533" y="245"/>
                  </a:cubicBezTo>
                  <a:cubicBezTo>
                    <a:pt x="1533" y="246"/>
                    <a:pt x="1533" y="247"/>
                    <a:pt x="1533" y="247"/>
                  </a:cubicBezTo>
                  <a:cubicBezTo>
                    <a:pt x="1534" y="248"/>
                    <a:pt x="1534" y="249"/>
                    <a:pt x="1534" y="250"/>
                  </a:cubicBezTo>
                  <a:cubicBezTo>
                    <a:pt x="1535" y="252"/>
                    <a:pt x="1536" y="252"/>
                    <a:pt x="1538" y="252"/>
                  </a:cubicBezTo>
                  <a:cubicBezTo>
                    <a:pt x="1540" y="251"/>
                    <a:pt x="1541" y="251"/>
                    <a:pt x="1543" y="252"/>
                  </a:cubicBezTo>
                  <a:cubicBezTo>
                    <a:pt x="1544" y="253"/>
                    <a:pt x="1546" y="252"/>
                    <a:pt x="1547" y="253"/>
                  </a:cubicBezTo>
                  <a:cubicBezTo>
                    <a:pt x="1548" y="253"/>
                    <a:pt x="1548" y="254"/>
                    <a:pt x="1548" y="255"/>
                  </a:cubicBezTo>
                  <a:cubicBezTo>
                    <a:pt x="1548" y="256"/>
                    <a:pt x="1548" y="257"/>
                    <a:pt x="1548" y="257"/>
                  </a:cubicBezTo>
                  <a:cubicBezTo>
                    <a:pt x="1547" y="259"/>
                    <a:pt x="1549" y="260"/>
                    <a:pt x="1550" y="261"/>
                  </a:cubicBezTo>
                  <a:cubicBezTo>
                    <a:pt x="1551" y="261"/>
                    <a:pt x="1552" y="261"/>
                    <a:pt x="1552" y="262"/>
                  </a:cubicBezTo>
                  <a:cubicBezTo>
                    <a:pt x="1552" y="263"/>
                    <a:pt x="1552" y="264"/>
                    <a:pt x="1551" y="263"/>
                  </a:cubicBezTo>
                  <a:cubicBezTo>
                    <a:pt x="1550" y="263"/>
                    <a:pt x="1550" y="262"/>
                    <a:pt x="1550" y="262"/>
                  </a:cubicBezTo>
                  <a:cubicBezTo>
                    <a:pt x="1549" y="261"/>
                    <a:pt x="1548" y="261"/>
                    <a:pt x="1548" y="261"/>
                  </a:cubicBezTo>
                  <a:cubicBezTo>
                    <a:pt x="1547" y="262"/>
                    <a:pt x="1545" y="264"/>
                    <a:pt x="1544" y="263"/>
                  </a:cubicBezTo>
                  <a:cubicBezTo>
                    <a:pt x="1543" y="262"/>
                    <a:pt x="1546" y="260"/>
                    <a:pt x="1546" y="259"/>
                  </a:cubicBezTo>
                  <a:cubicBezTo>
                    <a:pt x="1546" y="258"/>
                    <a:pt x="1544" y="259"/>
                    <a:pt x="1544" y="260"/>
                  </a:cubicBezTo>
                  <a:cubicBezTo>
                    <a:pt x="1543" y="260"/>
                    <a:pt x="1544" y="261"/>
                    <a:pt x="1543" y="262"/>
                  </a:cubicBezTo>
                  <a:cubicBezTo>
                    <a:pt x="1542" y="263"/>
                    <a:pt x="1541" y="264"/>
                    <a:pt x="1541" y="266"/>
                  </a:cubicBezTo>
                  <a:cubicBezTo>
                    <a:pt x="1541" y="267"/>
                    <a:pt x="1541" y="267"/>
                    <a:pt x="1542" y="268"/>
                  </a:cubicBezTo>
                  <a:cubicBezTo>
                    <a:pt x="1543" y="269"/>
                    <a:pt x="1543" y="270"/>
                    <a:pt x="1543" y="271"/>
                  </a:cubicBezTo>
                  <a:cubicBezTo>
                    <a:pt x="1543" y="271"/>
                    <a:pt x="1543" y="272"/>
                    <a:pt x="1544" y="271"/>
                  </a:cubicBezTo>
                  <a:cubicBezTo>
                    <a:pt x="1544" y="270"/>
                    <a:pt x="1544" y="269"/>
                    <a:pt x="1544" y="269"/>
                  </a:cubicBezTo>
                  <a:cubicBezTo>
                    <a:pt x="1544" y="268"/>
                    <a:pt x="1543" y="267"/>
                    <a:pt x="1544" y="267"/>
                  </a:cubicBezTo>
                  <a:cubicBezTo>
                    <a:pt x="1546" y="266"/>
                    <a:pt x="1546" y="268"/>
                    <a:pt x="1546" y="268"/>
                  </a:cubicBezTo>
                  <a:cubicBezTo>
                    <a:pt x="1547" y="270"/>
                    <a:pt x="1549" y="269"/>
                    <a:pt x="1550" y="270"/>
                  </a:cubicBezTo>
                  <a:cubicBezTo>
                    <a:pt x="1552" y="271"/>
                    <a:pt x="1552" y="273"/>
                    <a:pt x="1553" y="274"/>
                  </a:cubicBezTo>
                  <a:cubicBezTo>
                    <a:pt x="1554" y="275"/>
                    <a:pt x="1556" y="275"/>
                    <a:pt x="1557" y="277"/>
                  </a:cubicBezTo>
                  <a:cubicBezTo>
                    <a:pt x="1558" y="278"/>
                    <a:pt x="1558" y="279"/>
                    <a:pt x="1558" y="281"/>
                  </a:cubicBezTo>
                  <a:cubicBezTo>
                    <a:pt x="1558" y="281"/>
                    <a:pt x="1558" y="282"/>
                    <a:pt x="1558" y="282"/>
                  </a:cubicBezTo>
                  <a:cubicBezTo>
                    <a:pt x="1557" y="283"/>
                    <a:pt x="1557" y="285"/>
                    <a:pt x="1557" y="286"/>
                  </a:cubicBezTo>
                  <a:cubicBezTo>
                    <a:pt x="1556" y="287"/>
                    <a:pt x="1556" y="288"/>
                    <a:pt x="1556" y="289"/>
                  </a:cubicBezTo>
                  <a:cubicBezTo>
                    <a:pt x="1556" y="291"/>
                    <a:pt x="1556" y="293"/>
                    <a:pt x="1556" y="295"/>
                  </a:cubicBezTo>
                  <a:cubicBezTo>
                    <a:pt x="1555" y="299"/>
                    <a:pt x="1555" y="303"/>
                    <a:pt x="1556" y="307"/>
                  </a:cubicBezTo>
                  <a:cubicBezTo>
                    <a:pt x="1557" y="309"/>
                    <a:pt x="1557" y="311"/>
                    <a:pt x="1557" y="313"/>
                  </a:cubicBezTo>
                  <a:cubicBezTo>
                    <a:pt x="1557" y="315"/>
                    <a:pt x="1557" y="318"/>
                    <a:pt x="1558" y="320"/>
                  </a:cubicBezTo>
                  <a:cubicBezTo>
                    <a:pt x="1558" y="321"/>
                    <a:pt x="1558" y="323"/>
                    <a:pt x="1559" y="325"/>
                  </a:cubicBezTo>
                  <a:cubicBezTo>
                    <a:pt x="1560" y="327"/>
                    <a:pt x="1560" y="328"/>
                    <a:pt x="1560" y="330"/>
                  </a:cubicBezTo>
                  <a:cubicBezTo>
                    <a:pt x="1560" y="331"/>
                    <a:pt x="1559" y="333"/>
                    <a:pt x="1557" y="333"/>
                  </a:cubicBezTo>
                  <a:cubicBezTo>
                    <a:pt x="1557" y="333"/>
                    <a:pt x="1556" y="332"/>
                    <a:pt x="1555" y="332"/>
                  </a:cubicBezTo>
                  <a:cubicBezTo>
                    <a:pt x="1554" y="331"/>
                    <a:pt x="1554" y="331"/>
                    <a:pt x="1555" y="330"/>
                  </a:cubicBezTo>
                  <a:cubicBezTo>
                    <a:pt x="1556" y="330"/>
                    <a:pt x="1557" y="330"/>
                    <a:pt x="1556" y="329"/>
                  </a:cubicBezTo>
                  <a:cubicBezTo>
                    <a:pt x="1555" y="329"/>
                    <a:pt x="1554" y="329"/>
                    <a:pt x="1554" y="330"/>
                  </a:cubicBezTo>
                  <a:cubicBezTo>
                    <a:pt x="1552" y="331"/>
                    <a:pt x="1551" y="330"/>
                    <a:pt x="1549" y="330"/>
                  </a:cubicBezTo>
                  <a:cubicBezTo>
                    <a:pt x="1545" y="330"/>
                    <a:pt x="1541" y="333"/>
                    <a:pt x="1537" y="333"/>
                  </a:cubicBezTo>
                  <a:cubicBezTo>
                    <a:pt x="1535" y="334"/>
                    <a:pt x="1533" y="334"/>
                    <a:pt x="1531" y="334"/>
                  </a:cubicBezTo>
                  <a:cubicBezTo>
                    <a:pt x="1529" y="334"/>
                    <a:pt x="1527" y="335"/>
                    <a:pt x="1524" y="336"/>
                  </a:cubicBezTo>
                  <a:cubicBezTo>
                    <a:pt x="1521" y="337"/>
                    <a:pt x="1517" y="337"/>
                    <a:pt x="1513" y="337"/>
                  </a:cubicBezTo>
                  <a:cubicBezTo>
                    <a:pt x="1510" y="337"/>
                    <a:pt x="1508" y="336"/>
                    <a:pt x="1506" y="336"/>
                  </a:cubicBezTo>
                  <a:cubicBezTo>
                    <a:pt x="1503" y="335"/>
                    <a:pt x="1501" y="335"/>
                    <a:pt x="1499" y="334"/>
                  </a:cubicBezTo>
                  <a:cubicBezTo>
                    <a:pt x="1497" y="333"/>
                    <a:pt x="1495" y="332"/>
                    <a:pt x="1493" y="331"/>
                  </a:cubicBezTo>
                  <a:cubicBezTo>
                    <a:pt x="1491" y="330"/>
                    <a:pt x="1490" y="330"/>
                    <a:pt x="1488" y="330"/>
                  </a:cubicBezTo>
                  <a:cubicBezTo>
                    <a:pt x="1486" y="329"/>
                    <a:pt x="1484" y="328"/>
                    <a:pt x="1483" y="327"/>
                  </a:cubicBezTo>
                  <a:cubicBezTo>
                    <a:pt x="1481" y="326"/>
                    <a:pt x="1481" y="325"/>
                    <a:pt x="1480" y="323"/>
                  </a:cubicBezTo>
                  <a:cubicBezTo>
                    <a:pt x="1479" y="322"/>
                    <a:pt x="1478" y="320"/>
                    <a:pt x="1477" y="319"/>
                  </a:cubicBezTo>
                  <a:cubicBezTo>
                    <a:pt x="1474" y="317"/>
                    <a:pt x="1470" y="316"/>
                    <a:pt x="1467" y="316"/>
                  </a:cubicBezTo>
                  <a:cubicBezTo>
                    <a:pt x="1465" y="315"/>
                    <a:pt x="1463" y="315"/>
                    <a:pt x="1462" y="314"/>
                  </a:cubicBezTo>
                  <a:cubicBezTo>
                    <a:pt x="1460" y="314"/>
                    <a:pt x="1459" y="314"/>
                    <a:pt x="1457" y="313"/>
                  </a:cubicBezTo>
                  <a:cubicBezTo>
                    <a:pt x="1456" y="313"/>
                    <a:pt x="1455" y="312"/>
                    <a:pt x="1454" y="311"/>
                  </a:cubicBezTo>
                  <a:cubicBezTo>
                    <a:pt x="1453" y="310"/>
                    <a:pt x="1453" y="308"/>
                    <a:pt x="1452" y="307"/>
                  </a:cubicBezTo>
                  <a:cubicBezTo>
                    <a:pt x="1451" y="304"/>
                    <a:pt x="1450" y="301"/>
                    <a:pt x="1449" y="298"/>
                  </a:cubicBezTo>
                  <a:cubicBezTo>
                    <a:pt x="1449" y="296"/>
                    <a:pt x="1449" y="295"/>
                    <a:pt x="1449" y="293"/>
                  </a:cubicBezTo>
                  <a:cubicBezTo>
                    <a:pt x="1449" y="292"/>
                    <a:pt x="1449" y="290"/>
                    <a:pt x="1449" y="288"/>
                  </a:cubicBezTo>
                  <a:cubicBezTo>
                    <a:pt x="1449" y="285"/>
                    <a:pt x="1450" y="282"/>
                    <a:pt x="1450" y="279"/>
                  </a:cubicBezTo>
                  <a:cubicBezTo>
                    <a:pt x="1450" y="278"/>
                    <a:pt x="1450" y="276"/>
                    <a:pt x="1450" y="274"/>
                  </a:cubicBezTo>
                  <a:cubicBezTo>
                    <a:pt x="1451" y="273"/>
                    <a:pt x="1453" y="272"/>
                    <a:pt x="1453" y="274"/>
                  </a:cubicBezTo>
                  <a:cubicBezTo>
                    <a:pt x="1454" y="275"/>
                    <a:pt x="1454" y="275"/>
                    <a:pt x="1454" y="276"/>
                  </a:cubicBezTo>
                  <a:cubicBezTo>
                    <a:pt x="1454" y="277"/>
                    <a:pt x="1454" y="278"/>
                    <a:pt x="1455" y="278"/>
                  </a:cubicBezTo>
                  <a:cubicBezTo>
                    <a:pt x="1456" y="276"/>
                    <a:pt x="1455" y="276"/>
                    <a:pt x="1455" y="274"/>
                  </a:cubicBezTo>
                  <a:cubicBezTo>
                    <a:pt x="1455" y="273"/>
                    <a:pt x="1457" y="273"/>
                    <a:pt x="1457" y="272"/>
                  </a:cubicBezTo>
                  <a:cubicBezTo>
                    <a:pt x="1457" y="271"/>
                    <a:pt x="1457" y="269"/>
                    <a:pt x="1458" y="268"/>
                  </a:cubicBezTo>
                  <a:cubicBezTo>
                    <a:pt x="1459" y="268"/>
                    <a:pt x="1461" y="271"/>
                    <a:pt x="1461" y="268"/>
                  </a:cubicBezTo>
                  <a:cubicBezTo>
                    <a:pt x="1460" y="268"/>
                    <a:pt x="1460" y="268"/>
                    <a:pt x="1460" y="267"/>
                  </a:cubicBezTo>
                  <a:cubicBezTo>
                    <a:pt x="1460" y="266"/>
                    <a:pt x="1460" y="266"/>
                    <a:pt x="1459" y="265"/>
                  </a:cubicBezTo>
                  <a:cubicBezTo>
                    <a:pt x="1459" y="264"/>
                    <a:pt x="1458" y="264"/>
                    <a:pt x="1458" y="263"/>
                  </a:cubicBezTo>
                  <a:cubicBezTo>
                    <a:pt x="1457" y="262"/>
                    <a:pt x="1459" y="260"/>
                    <a:pt x="1459" y="259"/>
                  </a:cubicBezTo>
                  <a:cubicBezTo>
                    <a:pt x="1460" y="258"/>
                    <a:pt x="1460" y="256"/>
                    <a:pt x="1460" y="255"/>
                  </a:cubicBezTo>
                  <a:cubicBezTo>
                    <a:pt x="1461" y="253"/>
                    <a:pt x="1462" y="253"/>
                    <a:pt x="1463" y="251"/>
                  </a:cubicBezTo>
                  <a:cubicBezTo>
                    <a:pt x="1463" y="249"/>
                    <a:pt x="1463" y="248"/>
                    <a:pt x="1464" y="246"/>
                  </a:cubicBezTo>
                  <a:cubicBezTo>
                    <a:pt x="1465" y="246"/>
                    <a:pt x="1465" y="245"/>
                    <a:pt x="1466" y="245"/>
                  </a:cubicBezTo>
                  <a:cubicBezTo>
                    <a:pt x="1467" y="245"/>
                    <a:pt x="1468" y="245"/>
                    <a:pt x="1468" y="244"/>
                  </a:cubicBezTo>
                  <a:cubicBezTo>
                    <a:pt x="1469" y="244"/>
                    <a:pt x="1469" y="243"/>
                    <a:pt x="1470" y="243"/>
                  </a:cubicBezTo>
                  <a:cubicBezTo>
                    <a:pt x="1471" y="243"/>
                    <a:pt x="1472" y="243"/>
                    <a:pt x="1473" y="243"/>
                  </a:cubicBezTo>
                  <a:cubicBezTo>
                    <a:pt x="1473" y="243"/>
                    <a:pt x="1474" y="243"/>
                    <a:pt x="1475" y="243"/>
                  </a:cubicBezTo>
                  <a:cubicBezTo>
                    <a:pt x="1476" y="243"/>
                    <a:pt x="1477" y="243"/>
                    <a:pt x="1478" y="243"/>
                  </a:cubicBezTo>
                  <a:cubicBezTo>
                    <a:pt x="1479" y="243"/>
                    <a:pt x="1480" y="245"/>
                    <a:pt x="1481" y="245"/>
                  </a:cubicBezTo>
                  <a:cubicBezTo>
                    <a:pt x="1482" y="246"/>
                    <a:pt x="1481" y="245"/>
                    <a:pt x="1481" y="244"/>
                  </a:cubicBezTo>
                  <a:cubicBezTo>
                    <a:pt x="1481" y="243"/>
                    <a:pt x="1481" y="242"/>
                    <a:pt x="1481" y="242"/>
                  </a:cubicBezTo>
                  <a:cubicBezTo>
                    <a:pt x="1481" y="241"/>
                    <a:pt x="1480" y="241"/>
                    <a:pt x="1480" y="241"/>
                  </a:cubicBezTo>
                  <a:cubicBezTo>
                    <a:pt x="1479" y="240"/>
                    <a:pt x="1479" y="240"/>
                    <a:pt x="1479" y="239"/>
                  </a:cubicBezTo>
                  <a:cubicBezTo>
                    <a:pt x="1478" y="238"/>
                    <a:pt x="1476" y="237"/>
                    <a:pt x="1475" y="237"/>
                  </a:cubicBezTo>
                  <a:cubicBezTo>
                    <a:pt x="1474" y="236"/>
                    <a:pt x="1473" y="236"/>
                    <a:pt x="1472" y="236"/>
                  </a:cubicBezTo>
                  <a:cubicBezTo>
                    <a:pt x="1471" y="236"/>
                    <a:pt x="1469" y="237"/>
                    <a:pt x="1468" y="236"/>
                  </a:cubicBezTo>
                  <a:cubicBezTo>
                    <a:pt x="1466" y="236"/>
                    <a:pt x="1465" y="234"/>
                    <a:pt x="1464" y="233"/>
                  </a:cubicBezTo>
                  <a:cubicBezTo>
                    <a:pt x="1463" y="232"/>
                    <a:pt x="1462" y="231"/>
                    <a:pt x="1461" y="230"/>
                  </a:cubicBezTo>
                  <a:cubicBezTo>
                    <a:pt x="1460" y="229"/>
                    <a:pt x="1459" y="227"/>
                    <a:pt x="1458" y="226"/>
                  </a:cubicBezTo>
                  <a:cubicBezTo>
                    <a:pt x="1457" y="224"/>
                    <a:pt x="1456" y="223"/>
                    <a:pt x="1455" y="222"/>
                  </a:cubicBezTo>
                  <a:cubicBezTo>
                    <a:pt x="1454" y="220"/>
                    <a:pt x="1454" y="219"/>
                    <a:pt x="1453" y="217"/>
                  </a:cubicBezTo>
                  <a:cubicBezTo>
                    <a:pt x="1453" y="216"/>
                    <a:pt x="1452" y="214"/>
                    <a:pt x="1451" y="213"/>
                  </a:cubicBezTo>
                  <a:cubicBezTo>
                    <a:pt x="1450" y="212"/>
                    <a:pt x="1449" y="210"/>
                    <a:pt x="1448" y="209"/>
                  </a:cubicBezTo>
                  <a:cubicBezTo>
                    <a:pt x="1447" y="208"/>
                    <a:pt x="1446" y="207"/>
                    <a:pt x="1445" y="206"/>
                  </a:cubicBezTo>
                  <a:cubicBezTo>
                    <a:pt x="1443" y="204"/>
                    <a:pt x="1442" y="202"/>
                    <a:pt x="1439" y="200"/>
                  </a:cubicBezTo>
                  <a:cubicBezTo>
                    <a:pt x="1436" y="198"/>
                    <a:pt x="1435" y="194"/>
                    <a:pt x="1433" y="191"/>
                  </a:cubicBezTo>
                  <a:cubicBezTo>
                    <a:pt x="1432" y="190"/>
                    <a:pt x="1431" y="189"/>
                    <a:pt x="1430" y="187"/>
                  </a:cubicBezTo>
                  <a:cubicBezTo>
                    <a:pt x="1428" y="186"/>
                    <a:pt x="1426" y="185"/>
                    <a:pt x="1425" y="184"/>
                  </a:cubicBezTo>
                  <a:cubicBezTo>
                    <a:pt x="1424" y="182"/>
                    <a:pt x="1424" y="181"/>
                    <a:pt x="1424" y="179"/>
                  </a:cubicBezTo>
                  <a:cubicBezTo>
                    <a:pt x="1424" y="178"/>
                    <a:pt x="1423" y="176"/>
                    <a:pt x="1422" y="176"/>
                  </a:cubicBezTo>
                  <a:cubicBezTo>
                    <a:pt x="1421" y="175"/>
                    <a:pt x="1418" y="175"/>
                    <a:pt x="1419" y="173"/>
                  </a:cubicBezTo>
                  <a:cubicBezTo>
                    <a:pt x="1420" y="172"/>
                    <a:pt x="1420" y="171"/>
                    <a:pt x="1420" y="170"/>
                  </a:cubicBezTo>
                  <a:cubicBezTo>
                    <a:pt x="1420" y="170"/>
                    <a:pt x="1420" y="169"/>
                    <a:pt x="1420" y="168"/>
                  </a:cubicBezTo>
                  <a:cubicBezTo>
                    <a:pt x="1420" y="166"/>
                    <a:pt x="1420" y="165"/>
                    <a:pt x="1420" y="163"/>
                  </a:cubicBezTo>
                  <a:cubicBezTo>
                    <a:pt x="1420" y="162"/>
                    <a:pt x="1421" y="160"/>
                    <a:pt x="1421" y="159"/>
                  </a:cubicBezTo>
                  <a:cubicBezTo>
                    <a:pt x="1421" y="157"/>
                    <a:pt x="1421" y="155"/>
                    <a:pt x="1421" y="154"/>
                  </a:cubicBezTo>
                  <a:cubicBezTo>
                    <a:pt x="1421" y="153"/>
                    <a:pt x="1421" y="153"/>
                    <a:pt x="1421" y="152"/>
                  </a:cubicBezTo>
                  <a:cubicBezTo>
                    <a:pt x="1422" y="152"/>
                    <a:pt x="1422" y="152"/>
                    <a:pt x="1422" y="151"/>
                  </a:cubicBezTo>
                  <a:cubicBezTo>
                    <a:pt x="1423" y="150"/>
                    <a:pt x="1421" y="149"/>
                    <a:pt x="1420" y="150"/>
                  </a:cubicBezTo>
                  <a:cubicBezTo>
                    <a:pt x="1420" y="150"/>
                    <a:pt x="1419" y="152"/>
                    <a:pt x="1418" y="152"/>
                  </a:cubicBezTo>
                  <a:cubicBezTo>
                    <a:pt x="1418" y="151"/>
                    <a:pt x="1418" y="151"/>
                    <a:pt x="1417" y="150"/>
                  </a:cubicBezTo>
                  <a:cubicBezTo>
                    <a:pt x="1417" y="150"/>
                    <a:pt x="1417" y="149"/>
                    <a:pt x="1417" y="149"/>
                  </a:cubicBezTo>
                  <a:cubicBezTo>
                    <a:pt x="1416" y="148"/>
                    <a:pt x="1416" y="147"/>
                    <a:pt x="1416" y="146"/>
                  </a:cubicBezTo>
                  <a:cubicBezTo>
                    <a:pt x="1415" y="145"/>
                    <a:pt x="1414" y="144"/>
                    <a:pt x="1414" y="142"/>
                  </a:cubicBezTo>
                  <a:cubicBezTo>
                    <a:pt x="1413" y="141"/>
                    <a:pt x="1412" y="140"/>
                    <a:pt x="1410" y="139"/>
                  </a:cubicBezTo>
                  <a:cubicBezTo>
                    <a:pt x="1409" y="138"/>
                    <a:pt x="1408" y="137"/>
                    <a:pt x="1407" y="137"/>
                  </a:cubicBezTo>
                  <a:cubicBezTo>
                    <a:pt x="1406" y="136"/>
                    <a:pt x="1404" y="136"/>
                    <a:pt x="1403" y="135"/>
                  </a:cubicBezTo>
                  <a:cubicBezTo>
                    <a:pt x="1401" y="135"/>
                    <a:pt x="1402" y="133"/>
                    <a:pt x="1402" y="132"/>
                  </a:cubicBezTo>
                  <a:cubicBezTo>
                    <a:pt x="1402" y="130"/>
                    <a:pt x="1404" y="130"/>
                    <a:pt x="1405" y="128"/>
                  </a:cubicBezTo>
                  <a:cubicBezTo>
                    <a:pt x="1406" y="127"/>
                    <a:pt x="1407" y="125"/>
                    <a:pt x="1408" y="124"/>
                  </a:cubicBezTo>
                  <a:cubicBezTo>
                    <a:pt x="1410" y="122"/>
                    <a:pt x="1411" y="120"/>
                    <a:pt x="1413" y="118"/>
                  </a:cubicBezTo>
                  <a:cubicBezTo>
                    <a:pt x="1414" y="115"/>
                    <a:pt x="1416" y="113"/>
                    <a:pt x="1417" y="109"/>
                  </a:cubicBezTo>
                  <a:cubicBezTo>
                    <a:pt x="1418" y="108"/>
                    <a:pt x="1418" y="106"/>
                    <a:pt x="1418" y="105"/>
                  </a:cubicBezTo>
                  <a:cubicBezTo>
                    <a:pt x="1418" y="104"/>
                    <a:pt x="1417" y="101"/>
                    <a:pt x="1418" y="100"/>
                  </a:cubicBezTo>
                  <a:cubicBezTo>
                    <a:pt x="1419" y="100"/>
                    <a:pt x="1419" y="102"/>
                    <a:pt x="1419" y="102"/>
                  </a:cubicBezTo>
                  <a:cubicBezTo>
                    <a:pt x="1420" y="103"/>
                    <a:pt x="1420" y="103"/>
                    <a:pt x="1421" y="104"/>
                  </a:cubicBezTo>
                  <a:cubicBezTo>
                    <a:pt x="1421" y="105"/>
                    <a:pt x="1421" y="106"/>
                    <a:pt x="1421" y="106"/>
                  </a:cubicBezTo>
                  <a:cubicBezTo>
                    <a:pt x="1422" y="106"/>
                    <a:pt x="1422" y="105"/>
                    <a:pt x="1422" y="104"/>
                  </a:cubicBezTo>
                  <a:cubicBezTo>
                    <a:pt x="1422" y="103"/>
                    <a:pt x="1421" y="102"/>
                    <a:pt x="1422" y="101"/>
                  </a:cubicBezTo>
                  <a:cubicBezTo>
                    <a:pt x="1422" y="101"/>
                    <a:pt x="1423" y="101"/>
                    <a:pt x="1423" y="102"/>
                  </a:cubicBezTo>
                  <a:cubicBezTo>
                    <a:pt x="1424" y="102"/>
                    <a:pt x="1424" y="102"/>
                    <a:pt x="1424" y="103"/>
                  </a:cubicBezTo>
                  <a:cubicBezTo>
                    <a:pt x="1424" y="103"/>
                    <a:pt x="1425" y="103"/>
                    <a:pt x="1425" y="103"/>
                  </a:cubicBezTo>
                  <a:cubicBezTo>
                    <a:pt x="1425" y="104"/>
                    <a:pt x="1425" y="105"/>
                    <a:pt x="1426" y="105"/>
                  </a:cubicBezTo>
                  <a:cubicBezTo>
                    <a:pt x="1427" y="105"/>
                    <a:pt x="1427" y="103"/>
                    <a:pt x="1427" y="103"/>
                  </a:cubicBezTo>
                  <a:cubicBezTo>
                    <a:pt x="1427" y="101"/>
                    <a:pt x="1428" y="101"/>
                    <a:pt x="1430" y="101"/>
                  </a:cubicBezTo>
                  <a:cubicBezTo>
                    <a:pt x="1430" y="101"/>
                    <a:pt x="1431" y="101"/>
                    <a:pt x="1432" y="101"/>
                  </a:cubicBezTo>
                  <a:cubicBezTo>
                    <a:pt x="1432" y="101"/>
                    <a:pt x="1433" y="101"/>
                    <a:pt x="1434" y="101"/>
                  </a:cubicBezTo>
                  <a:cubicBezTo>
                    <a:pt x="1435" y="101"/>
                    <a:pt x="1436" y="100"/>
                    <a:pt x="1436" y="99"/>
                  </a:cubicBezTo>
                  <a:cubicBezTo>
                    <a:pt x="1437" y="97"/>
                    <a:pt x="1439" y="97"/>
                    <a:pt x="1440" y="95"/>
                  </a:cubicBezTo>
                  <a:cubicBezTo>
                    <a:pt x="1441" y="94"/>
                    <a:pt x="1441" y="94"/>
                    <a:pt x="1442" y="94"/>
                  </a:cubicBezTo>
                  <a:cubicBezTo>
                    <a:pt x="1443" y="94"/>
                    <a:pt x="1443" y="94"/>
                    <a:pt x="1444" y="95"/>
                  </a:cubicBezTo>
                  <a:cubicBezTo>
                    <a:pt x="1444" y="96"/>
                    <a:pt x="1445" y="96"/>
                    <a:pt x="1446" y="96"/>
                  </a:cubicBezTo>
                  <a:cubicBezTo>
                    <a:pt x="1446" y="97"/>
                    <a:pt x="1446" y="97"/>
                    <a:pt x="1447" y="97"/>
                  </a:cubicBezTo>
                  <a:cubicBezTo>
                    <a:pt x="1447" y="97"/>
                    <a:pt x="1447" y="97"/>
                    <a:pt x="1447" y="96"/>
                  </a:cubicBezTo>
                  <a:cubicBezTo>
                    <a:pt x="1447" y="96"/>
                    <a:pt x="1446" y="96"/>
                    <a:pt x="1446" y="95"/>
                  </a:cubicBezTo>
                  <a:cubicBezTo>
                    <a:pt x="1445" y="94"/>
                    <a:pt x="1446" y="94"/>
                    <a:pt x="1445" y="93"/>
                  </a:cubicBezTo>
                  <a:cubicBezTo>
                    <a:pt x="1445" y="92"/>
                    <a:pt x="1444" y="92"/>
                    <a:pt x="1445" y="91"/>
                  </a:cubicBezTo>
                  <a:cubicBezTo>
                    <a:pt x="1445" y="90"/>
                    <a:pt x="1445" y="90"/>
                    <a:pt x="1446" y="90"/>
                  </a:cubicBezTo>
                  <a:cubicBezTo>
                    <a:pt x="1448" y="90"/>
                    <a:pt x="1449" y="89"/>
                    <a:pt x="1451" y="89"/>
                  </a:cubicBezTo>
                  <a:cubicBezTo>
                    <a:pt x="1453" y="89"/>
                    <a:pt x="1454" y="89"/>
                    <a:pt x="1454" y="87"/>
                  </a:cubicBezTo>
                  <a:cubicBezTo>
                    <a:pt x="1454" y="86"/>
                    <a:pt x="1455" y="85"/>
                    <a:pt x="1455" y="85"/>
                  </a:cubicBezTo>
                  <a:cubicBezTo>
                    <a:pt x="1456" y="85"/>
                    <a:pt x="1457" y="86"/>
                    <a:pt x="1457" y="86"/>
                  </a:cubicBezTo>
                  <a:cubicBezTo>
                    <a:pt x="1458" y="86"/>
                    <a:pt x="1458" y="86"/>
                    <a:pt x="1458" y="86"/>
                  </a:cubicBezTo>
                  <a:cubicBezTo>
                    <a:pt x="1459" y="85"/>
                    <a:pt x="1457" y="84"/>
                    <a:pt x="1457" y="84"/>
                  </a:cubicBezTo>
                  <a:cubicBezTo>
                    <a:pt x="1456" y="83"/>
                    <a:pt x="1456" y="81"/>
                    <a:pt x="1457" y="80"/>
                  </a:cubicBezTo>
                  <a:cubicBezTo>
                    <a:pt x="1458" y="80"/>
                    <a:pt x="1458" y="80"/>
                    <a:pt x="1458" y="79"/>
                  </a:cubicBezTo>
                  <a:cubicBezTo>
                    <a:pt x="1459" y="79"/>
                    <a:pt x="1459" y="78"/>
                    <a:pt x="1459" y="77"/>
                  </a:cubicBezTo>
                  <a:cubicBezTo>
                    <a:pt x="1459" y="77"/>
                    <a:pt x="1460" y="77"/>
                    <a:pt x="1461" y="77"/>
                  </a:cubicBezTo>
                  <a:cubicBezTo>
                    <a:pt x="1465" y="77"/>
                    <a:pt x="1468" y="78"/>
                    <a:pt x="1472" y="77"/>
                  </a:cubicBezTo>
                  <a:cubicBezTo>
                    <a:pt x="1474" y="76"/>
                    <a:pt x="1476" y="74"/>
                    <a:pt x="1477" y="73"/>
                  </a:cubicBezTo>
                  <a:cubicBezTo>
                    <a:pt x="1479" y="71"/>
                    <a:pt x="1481" y="70"/>
                    <a:pt x="1483" y="69"/>
                  </a:cubicBezTo>
                  <a:cubicBezTo>
                    <a:pt x="1484" y="69"/>
                    <a:pt x="1485" y="70"/>
                    <a:pt x="1486" y="69"/>
                  </a:cubicBezTo>
                  <a:cubicBezTo>
                    <a:pt x="1487" y="68"/>
                    <a:pt x="1487" y="67"/>
                    <a:pt x="1488" y="67"/>
                  </a:cubicBezTo>
                  <a:cubicBezTo>
                    <a:pt x="1489" y="66"/>
                    <a:pt x="1490" y="67"/>
                    <a:pt x="1491" y="66"/>
                  </a:cubicBezTo>
                  <a:cubicBezTo>
                    <a:pt x="1492" y="66"/>
                    <a:pt x="1492" y="65"/>
                    <a:pt x="1493" y="65"/>
                  </a:cubicBezTo>
                  <a:cubicBezTo>
                    <a:pt x="1494" y="64"/>
                    <a:pt x="1496" y="65"/>
                    <a:pt x="1497" y="64"/>
                  </a:cubicBezTo>
                  <a:cubicBezTo>
                    <a:pt x="1499" y="63"/>
                    <a:pt x="1499" y="62"/>
                    <a:pt x="1501" y="62"/>
                  </a:cubicBezTo>
                  <a:cubicBezTo>
                    <a:pt x="1502" y="62"/>
                    <a:pt x="1503" y="63"/>
                    <a:pt x="1503" y="63"/>
                  </a:cubicBezTo>
                  <a:cubicBezTo>
                    <a:pt x="1504" y="63"/>
                    <a:pt x="1505" y="63"/>
                    <a:pt x="1506" y="63"/>
                  </a:cubicBezTo>
                  <a:cubicBezTo>
                    <a:pt x="1507" y="64"/>
                    <a:pt x="1509" y="64"/>
                    <a:pt x="1510" y="65"/>
                  </a:cubicBezTo>
                  <a:cubicBezTo>
                    <a:pt x="1512" y="66"/>
                    <a:pt x="1513" y="65"/>
                    <a:pt x="1515" y="66"/>
                  </a:cubicBezTo>
                  <a:cubicBezTo>
                    <a:pt x="1516" y="67"/>
                    <a:pt x="1517" y="68"/>
                    <a:pt x="1519" y="69"/>
                  </a:cubicBezTo>
                  <a:cubicBezTo>
                    <a:pt x="1520" y="70"/>
                    <a:pt x="1521" y="72"/>
                    <a:pt x="1523" y="70"/>
                  </a:cubicBezTo>
                  <a:cubicBezTo>
                    <a:pt x="1523" y="70"/>
                    <a:pt x="1523" y="69"/>
                    <a:pt x="1524" y="69"/>
                  </a:cubicBezTo>
                  <a:cubicBezTo>
                    <a:pt x="1525" y="68"/>
                    <a:pt x="1525" y="66"/>
                    <a:pt x="1528" y="65"/>
                  </a:cubicBezTo>
                  <a:cubicBezTo>
                    <a:pt x="1530" y="65"/>
                    <a:pt x="1529" y="67"/>
                    <a:pt x="1531" y="68"/>
                  </a:cubicBezTo>
                  <a:cubicBezTo>
                    <a:pt x="1533" y="68"/>
                    <a:pt x="1534" y="67"/>
                    <a:pt x="1536" y="68"/>
                  </a:cubicBezTo>
                  <a:cubicBezTo>
                    <a:pt x="1538" y="69"/>
                    <a:pt x="1539" y="70"/>
                    <a:pt x="1539" y="72"/>
                  </a:cubicBezTo>
                  <a:cubicBezTo>
                    <a:pt x="1540" y="73"/>
                    <a:pt x="1541" y="74"/>
                    <a:pt x="1541" y="75"/>
                  </a:cubicBezTo>
                  <a:cubicBezTo>
                    <a:pt x="1542" y="76"/>
                    <a:pt x="1542" y="77"/>
                    <a:pt x="1542" y="77"/>
                  </a:cubicBezTo>
                  <a:cubicBezTo>
                    <a:pt x="1543" y="79"/>
                    <a:pt x="1543" y="80"/>
                    <a:pt x="1544" y="81"/>
                  </a:cubicBezTo>
                  <a:cubicBezTo>
                    <a:pt x="1544" y="82"/>
                    <a:pt x="1544" y="83"/>
                    <a:pt x="1544" y="84"/>
                  </a:cubicBezTo>
                  <a:cubicBezTo>
                    <a:pt x="1544" y="87"/>
                    <a:pt x="1544" y="90"/>
                    <a:pt x="1543" y="93"/>
                  </a:cubicBezTo>
                  <a:cubicBezTo>
                    <a:pt x="1541" y="96"/>
                    <a:pt x="1540" y="99"/>
                    <a:pt x="1540" y="103"/>
                  </a:cubicBezTo>
                  <a:cubicBezTo>
                    <a:pt x="1540" y="105"/>
                    <a:pt x="1541" y="107"/>
                    <a:pt x="1542" y="109"/>
                  </a:cubicBezTo>
                  <a:cubicBezTo>
                    <a:pt x="1544" y="110"/>
                    <a:pt x="1546" y="110"/>
                    <a:pt x="1547" y="111"/>
                  </a:cubicBezTo>
                  <a:cubicBezTo>
                    <a:pt x="1549" y="111"/>
                    <a:pt x="1551" y="111"/>
                    <a:pt x="1553" y="111"/>
                  </a:cubicBezTo>
                  <a:cubicBezTo>
                    <a:pt x="1554" y="111"/>
                    <a:pt x="1555" y="110"/>
                    <a:pt x="1557" y="109"/>
                  </a:cubicBezTo>
                  <a:cubicBezTo>
                    <a:pt x="1558" y="109"/>
                    <a:pt x="1559" y="108"/>
                    <a:pt x="1560" y="107"/>
                  </a:cubicBezTo>
                  <a:cubicBezTo>
                    <a:pt x="1561" y="106"/>
                    <a:pt x="1563" y="106"/>
                    <a:pt x="1564" y="107"/>
                  </a:cubicBezTo>
                  <a:cubicBezTo>
                    <a:pt x="1564" y="108"/>
                    <a:pt x="1564" y="109"/>
                    <a:pt x="1565" y="109"/>
                  </a:cubicBezTo>
                  <a:cubicBezTo>
                    <a:pt x="1565" y="110"/>
                    <a:pt x="1565" y="111"/>
                    <a:pt x="1565" y="111"/>
                  </a:cubicBezTo>
                  <a:cubicBezTo>
                    <a:pt x="1566" y="113"/>
                    <a:pt x="1565" y="114"/>
                    <a:pt x="1566" y="116"/>
                  </a:cubicBezTo>
                  <a:cubicBezTo>
                    <a:pt x="1567" y="117"/>
                    <a:pt x="1569" y="118"/>
                    <a:pt x="1567" y="119"/>
                  </a:cubicBezTo>
                  <a:cubicBezTo>
                    <a:pt x="1565" y="119"/>
                    <a:pt x="1564" y="119"/>
                    <a:pt x="1562" y="119"/>
                  </a:cubicBezTo>
                  <a:cubicBezTo>
                    <a:pt x="1561" y="120"/>
                    <a:pt x="1559" y="121"/>
                    <a:pt x="1558" y="121"/>
                  </a:cubicBezTo>
                  <a:cubicBezTo>
                    <a:pt x="1556" y="122"/>
                    <a:pt x="1555" y="121"/>
                    <a:pt x="1553" y="121"/>
                  </a:cubicBezTo>
                  <a:cubicBezTo>
                    <a:pt x="1550" y="123"/>
                    <a:pt x="1549" y="126"/>
                    <a:pt x="1547" y="129"/>
                  </a:cubicBezTo>
                  <a:cubicBezTo>
                    <a:pt x="1547" y="131"/>
                    <a:pt x="1546" y="132"/>
                    <a:pt x="1545" y="134"/>
                  </a:cubicBezTo>
                  <a:cubicBezTo>
                    <a:pt x="1544" y="135"/>
                    <a:pt x="1543" y="135"/>
                    <a:pt x="1544" y="133"/>
                  </a:cubicBezTo>
                  <a:cubicBezTo>
                    <a:pt x="1544" y="133"/>
                    <a:pt x="1545" y="132"/>
                    <a:pt x="1545" y="131"/>
                  </a:cubicBezTo>
                  <a:cubicBezTo>
                    <a:pt x="1546" y="131"/>
                    <a:pt x="1546" y="130"/>
                    <a:pt x="1546" y="129"/>
                  </a:cubicBezTo>
                  <a:cubicBezTo>
                    <a:pt x="1547" y="128"/>
                    <a:pt x="1547" y="126"/>
                    <a:pt x="1548" y="125"/>
                  </a:cubicBezTo>
                  <a:cubicBezTo>
                    <a:pt x="1549" y="122"/>
                    <a:pt x="1552" y="120"/>
                    <a:pt x="1554" y="119"/>
                  </a:cubicBezTo>
                  <a:cubicBezTo>
                    <a:pt x="1555" y="119"/>
                    <a:pt x="1556" y="120"/>
                    <a:pt x="1557" y="120"/>
                  </a:cubicBezTo>
                  <a:cubicBezTo>
                    <a:pt x="1558" y="120"/>
                    <a:pt x="1558" y="120"/>
                    <a:pt x="1559" y="119"/>
                  </a:cubicBezTo>
                  <a:cubicBezTo>
                    <a:pt x="1560" y="118"/>
                    <a:pt x="1560" y="117"/>
                    <a:pt x="1561" y="116"/>
                  </a:cubicBezTo>
                  <a:cubicBezTo>
                    <a:pt x="1561" y="114"/>
                    <a:pt x="1560" y="113"/>
                    <a:pt x="1558" y="113"/>
                  </a:cubicBezTo>
                  <a:cubicBezTo>
                    <a:pt x="1556" y="113"/>
                    <a:pt x="1555" y="114"/>
                    <a:pt x="1554" y="115"/>
                  </a:cubicBezTo>
                  <a:cubicBezTo>
                    <a:pt x="1552" y="115"/>
                    <a:pt x="1551" y="114"/>
                    <a:pt x="1549" y="113"/>
                  </a:cubicBezTo>
                  <a:cubicBezTo>
                    <a:pt x="1547" y="113"/>
                    <a:pt x="1545" y="113"/>
                    <a:pt x="1544" y="113"/>
                  </a:cubicBezTo>
                  <a:cubicBezTo>
                    <a:pt x="1542" y="114"/>
                    <a:pt x="1540" y="113"/>
                    <a:pt x="1538" y="113"/>
                  </a:cubicBezTo>
                  <a:cubicBezTo>
                    <a:pt x="1536" y="113"/>
                    <a:pt x="1534" y="112"/>
                    <a:pt x="1532" y="112"/>
                  </a:cubicBezTo>
                  <a:cubicBezTo>
                    <a:pt x="1529" y="112"/>
                    <a:pt x="1525" y="111"/>
                    <a:pt x="1522" y="111"/>
                  </a:cubicBezTo>
                  <a:cubicBezTo>
                    <a:pt x="1521" y="111"/>
                    <a:pt x="1519" y="111"/>
                    <a:pt x="1518" y="110"/>
                  </a:cubicBezTo>
                  <a:cubicBezTo>
                    <a:pt x="1517" y="110"/>
                    <a:pt x="1515" y="110"/>
                    <a:pt x="1514" y="109"/>
                  </a:cubicBezTo>
                  <a:cubicBezTo>
                    <a:pt x="1513" y="109"/>
                    <a:pt x="1511" y="106"/>
                    <a:pt x="1510" y="108"/>
                  </a:cubicBezTo>
                  <a:cubicBezTo>
                    <a:pt x="1510" y="109"/>
                    <a:pt x="1510" y="110"/>
                    <a:pt x="1509" y="110"/>
                  </a:cubicBezTo>
                  <a:cubicBezTo>
                    <a:pt x="1508" y="110"/>
                    <a:pt x="1507" y="111"/>
                    <a:pt x="1507" y="111"/>
                  </a:cubicBezTo>
                  <a:cubicBezTo>
                    <a:pt x="1506" y="111"/>
                    <a:pt x="1506" y="110"/>
                    <a:pt x="1505" y="110"/>
                  </a:cubicBezTo>
                  <a:cubicBezTo>
                    <a:pt x="1503" y="110"/>
                    <a:pt x="1502" y="112"/>
                    <a:pt x="1501" y="113"/>
                  </a:cubicBezTo>
                  <a:cubicBezTo>
                    <a:pt x="1500" y="115"/>
                    <a:pt x="1500" y="116"/>
                    <a:pt x="1500" y="118"/>
                  </a:cubicBezTo>
                  <a:cubicBezTo>
                    <a:pt x="1499" y="119"/>
                    <a:pt x="1497" y="119"/>
                    <a:pt x="1496" y="120"/>
                  </a:cubicBezTo>
                  <a:cubicBezTo>
                    <a:pt x="1494" y="120"/>
                    <a:pt x="1493" y="122"/>
                    <a:pt x="1495" y="123"/>
                  </a:cubicBezTo>
                  <a:cubicBezTo>
                    <a:pt x="1495" y="124"/>
                    <a:pt x="1496" y="124"/>
                    <a:pt x="1497" y="124"/>
                  </a:cubicBezTo>
                  <a:cubicBezTo>
                    <a:pt x="1497" y="125"/>
                    <a:pt x="1498" y="125"/>
                    <a:pt x="1499" y="126"/>
                  </a:cubicBezTo>
                  <a:cubicBezTo>
                    <a:pt x="1499" y="126"/>
                    <a:pt x="1500" y="127"/>
                    <a:pt x="1500" y="128"/>
                  </a:cubicBezTo>
                  <a:cubicBezTo>
                    <a:pt x="1501" y="128"/>
                    <a:pt x="1501" y="129"/>
                    <a:pt x="1501" y="130"/>
                  </a:cubicBezTo>
                  <a:cubicBezTo>
                    <a:pt x="1502" y="131"/>
                    <a:pt x="1503" y="131"/>
                    <a:pt x="1505" y="131"/>
                  </a:cubicBezTo>
                  <a:cubicBezTo>
                    <a:pt x="1505" y="131"/>
                    <a:pt x="1506" y="131"/>
                    <a:pt x="1506" y="132"/>
                  </a:cubicBezTo>
                  <a:cubicBezTo>
                    <a:pt x="1506" y="133"/>
                    <a:pt x="1505" y="133"/>
                    <a:pt x="1504" y="133"/>
                  </a:cubicBezTo>
                  <a:cubicBezTo>
                    <a:pt x="1504" y="133"/>
                    <a:pt x="1504" y="134"/>
                    <a:pt x="1503" y="133"/>
                  </a:cubicBezTo>
                  <a:cubicBezTo>
                    <a:pt x="1502" y="132"/>
                    <a:pt x="1502" y="132"/>
                    <a:pt x="1501" y="132"/>
                  </a:cubicBezTo>
                  <a:cubicBezTo>
                    <a:pt x="1500" y="132"/>
                    <a:pt x="1500" y="133"/>
                    <a:pt x="1500" y="133"/>
                  </a:cubicBezTo>
                  <a:cubicBezTo>
                    <a:pt x="1499" y="134"/>
                    <a:pt x="1498" y="134"/>
                    <a:pt x="1497" y="133"/>
                  </a:cubicBezTo>
                  <a:cubicBezTo>
                    <a:pt x="1496" y="133"/>
                    <a:pt x="1496" y="132"/>
                    <a:pt x="1495" y="131"/>
                  </a:cubicBezTo>
                  <a:cubicBezTo>
                    <a:pt x="1494" y="131"/>
                    <a:pt x="1492" y="130"/>
                    <a:pt x="1490" y="130"/>
                  </a:cubicBezTo>
                  <a:cubicBezTo>
                    <a:pt x="1489" y="130"/>
                    <a:pt x="1487" y="130"/>
                    <a:pt x="1485" y="130"/>
                  </a:cubicBezTo>
                  <a:cubicBezTo>
                    <a:pt x="1484" y="130"/>
                    <a:pt x="1482" y="128"/>
                    <a:pt x="1480" y="129"/>
                  </a:cubicBezTo>
                  <a:cubicBezTo>
                    <a:pt x="1479" y="130"/>
                    <a:pt x="1479" y="131"/>
                    <a:pt x="1478" y="132"/>
                  </a:cubicBezTo>
                  <a:cubicBezTo>
                    <a:pt x="1477" y="134"/>
                    <a:pt x="1478" y="135"/>
                    <a:pt x="1479" y="137"/>
                  </a:cubicBezTo>
                  <a:cubicBezTo>
                    <a:pt x="1480" y="138"/>
                    <a:pt x="1481" y="139"/>
                    <a:pt x="1483" y="139"/>
                  </a:cubicBezTo>
                  <a:cubicBezTo>
                    <a:pt x="1485" y="138"/>
                    <a:pt x="1486" y="138"/>
                    <a:pt x="1488" y="139"/>
                  </a:cubicBezTo>
                  <a:cubicBezTo>
                    <a:pt x="1489" y="141"/>
                    <a:pt x="1491" y="142"/>
                    <a:pt x="1492" y="143"/>
                  </a:cubicBezTo>
                  <a:cubicBezTo>
                    <a:pt x="1494" y="145"/>
                    <a:pt x="1495" y="148"/>
                    <a:pt x="1496" y="150"/>
                  </a:cubicBezTo>
                  <a:cubicBezTo>
                    <a:pt x="1496" y="151"/>
                    <a:pt x="1496" y="152"/>
                    <a:pt x="1496" y="153"/>
                  </a:cubicBezTo>
                  <a:cubicBezTo>
                    <a:pt x="1497" y="154"/>
                    <a:pt x="1497" y="155"/>
                    <a:pt x="1497" y="156"/>
                  </a:cubicBezTo>
                  <a:cubicBezTo>
                    <a:pt x="1499" y="159"/>
                    <a:pt x="1501" y="162"/>
                    <a:pt x="1501" y="166"/>
                  </a:cubicBezTo>
                  <a:cubicBezTo>
                    <a:pt x="1501" y="167"/>
                    <a:pt x="1500" y="170"/>
                    <a:pt x="1502" y="170"/>
                  </a:cubicBezTo>
                  <a:cubicBezTo>
                    <a:pt x="1503" y="170"/>
                    <a:pt x="1503" y="169"/>
                    <a:pt x="1504" y="169"/>
                  </a:cubicBezTo>
                  <a:cubicBezTo>
                    <a:pt x="1505" y="169"/>
                    <a:pt x="1506" y="169"/>
                    <a:pt x="1506" y="169"/>
                  </a:cubicBezTo>
                  <a:cubicBezTo>
                    <a:pt x="1508" y="169"/>
                    <a:pt x="1509" y="169"/>
                    <a:pt x="1510" y="170"/>
                  </a:cubicBezTo>
                  <a:cubicBezTo>
                    <a:pt x="1511" y="172"/>
                    <a:pt x="1512" y="173"/>
                    <a:pt x="1513" y="175"/>
                  </a:cubicBezTo>
                  <a:cubicBezTo>
                    <a:pt x="1514" y="176"/>
                    <a:pt x="1515" y="178"/>
                    <a:pt x="1516" y="178"/>
                  </a:cubicBezTo>
                  <a:cubicBezTo>
                    <a:pt x="1517" y="178"/>
                    <a:pt x="1518" y="176"/>
                    <a:pt x="1520" y="177"/>
                  </a:cubicBezTo>
                  <a:cubicBezTo>
                    <a:pt x="1522" y="177"/>
                    <a:pt x="1522" y="179"/>
                    <a:pt x="1524" y="179"/>
                  </a:cubicBezTo>
                  <a:cubicBezTo>
                    <a:pt x="1525" y="179"/>
                    <a:pt x="1526" y="177"/>
                    <a:pt x="1528" y="178"/>
                  </a:cubicBezTo>
                  <a:cubicBezTo>
                    <a:pt x="1529" y="178"/>
                    <a:pt x="1532" y="179"/>
                    <a:pt x="1531" y="180"/>
                  </a:cubicBezTo>
                  <a:cubicBezTo>
                    <a:pt x="1531" y="182"/>
                    <a:pt x="1530" y="181"/>
                    <a:pt x="1530" y="181"/>
                  </a:cubicBezTo>
                  <a:cubicBezTo>
                    <a:pt x="1529" y="182"/>
                    <a:pt x="1530" y="182"/>
                    <a:pt x="1531" y="183"/>
                  </a:cubicBezTo>
                  <a:cubicBezTo>
                    <a:pt x="1531" y="184"/>
                    <a:pt x="1531" y="186"/>
                    <a:pt x="1531" y="187"/>
                  </a:cubicBezTo>
                  <a:cubicBezTo>
                    <a:pt x="1530" y="189"/>
                    <a:pt x="1529" y="190"/>
                    <a:pt x="1528" y="192"/>
                  </a:cubicBezTo>
                  <a:cubicBezTo>
                    <a:pt x="1527" y="193"/>
                    <a:pt x="1527" y="193"/>
                    <a:pt x="1526" y="194"/>
                  </a:cubicBezTo>
                  <a:cubicBezTo>
                    <a:pt x="1526" y="195"/>
                    <a:pt x="1526" y="196"/>
                    <a:pt x="1526" y="197"/>
                  </a:cubicBezTo>
                  <a:cubicBezTo>
                    <a:pt x="1526" y="200"/>
                    <a:pt x="1526" y="203"/>
                    <a:pt x="1526" y="205"/>
                  </a:cubicBezTo>
                  <a:cubicBezTo>
                    <a:pt x="1526" y="207"/>
                    <a:pt x="1526" y="208"/>
                    <a:pt x="1527" y="209"/>
                  </a:cubicBezTo>
                  <a:cubicBezTo>
                    <a:pt x="1529" y="211"/>
                    <a:pt x="1529" y="212"/>
                    <a:pt x="1529" y="213"/>
                  </a:cubicBezTo>
                  <a:cubicBezTo>
                    <a:pt x="1530" y="215"/>
                    <a:pt x="1532" y="216"/>
                    <a:pt x="1533" y="218"/>
                  </a:cubicBezTo>
                  <a:cubicBezTo>
                    <a:pt x="1534" y="220"/>
                    <a:pt x="1534" y="222"/>
                    <a:pt x="1535" y="224"/>
                  </a:cubicBezTo>
                  <a:cubicBezTo>
                    <a:pt x="1536" y="224"/>
                    <a:pt x="1536" y="224"/>
                    <a:pt x="1536" y="224"/>
                  </a:cubicBezTo>
                  <a:cubicBezTo>
                    <a:pt x="1536" y="223"/>
                    <a:pt x="1536" y="222"/>
                    <a:pt x="1536" y="221"/>
                  </a:cubicBezTo>
                  <a:cubicBezTo>
                    <a:pt x="1536" y="220"/>
                    <a:pt x="1535" y="220"/>
                    <a:pt x="1535" y="219"/>
                  </a:cubicBezTo>
                  <a:cubicBezTo>
                    <a:pt x="1535" y="218"/>
                    <a:pt x="1535" y="216"/>
                    <a:pt x="1535" y="214"/>
                  </a:cubicBezTo>
                  <a:cubicBezTo>
                    <a:pt x="1535" y="213"/>
                    <a:pt x="1536" y="213"/>
                    <a:pt x="1536" y="212"/>
                  </a:cubicBezTo>
                  <a:cubicBezTo>
                    <a:pt x="1537" y="212"/>
                    <a:pt x="1536" y="211"/>
                    <a:pt x="1536" y="210"/>
                  </a:cubicBezTo>
                  <a:cubicBezTo>
                    <a:pt x="1537" y="209"/>
                    <a:pt x="1537" y="206"/>
                    <a:pt x="1535" y="208"/>
                  </a:cubicBezTo>
                  <a:cubicBezTo>
                    <a:pt x="1535" y="208"/>
                    <a:pt x="1534" y="209"/>
                    <a:pt x="1534" y="208"/>
                  </a:cubicBezTo>
                  <a:cubicBezTo>
                    <a:pt x="1534" y="207"/>
                    <a:pt x="1535" y="206"/>
                    <a:pt x="1535" y="206"/>
                  </a:cubicBezTo>
                  <a:cubicBezTo>
                    <a:pt x="1536" y="205"/>
                    <a:pt x="1536" y="204"/>
                    <a:pt x="1536" y="204"/>
                  </a:cubicBezTo>
                  <a:cubicBezTo>
                    <a:pt x="1536" y="202"/>
                    <a:pt x="1537" y="201"/>
                    <a:pt x="1538" y="200"/>
                  </a:cubicBezTo>
                  <a:cubicBezTo>
                    <a:pt x="1539" y="200"/>
                    <a:pt x="1540" y="199"/>
                    <a:pt x="1540" y="199"/>
                  </a:cubicBezTo>
                  <a:cubicBezTo>
                    <a:pt x="1542" y="198"/>
                    <a:pt x="1544" y="198"/>
                    <a:pt x="1545" y="198"/>
                  </a:cubicBezTo>
                  <a:cubicBezTo>
                    <a:pt x="1546" y="198"/>
                    <a:pt x="1546" y="197"/>
                    <a:pt x="1547" y="197"/>
                  </a:cubicBezTo>
                  <a:cubicBezTo>
                    <a:pt x="1548" y="196"/>
                    <a:pt x="1548" y="196"/>
                    <a:pt x="1550" y="196"/>
                  </a:cubicBezTo>
                  <a:cubicBezTo>
                    <a:pt x="1551" y="196"/>
                    <a:pt x="1553" y="195"/>
                    <a:pt x="1554" y="196"/>
                  </a:cubicBezTo>
                  <a:cubicBezTo>
                    <a:pt x="1554" y="196"/>
                    <a:pt x="1555" y="196"/>
                    <a:pt x="1555" y="196"/>
                  </a:cubicBezTo>
                  <a:cubicBezTo>
                    <a:pt x="1556" y="196"/>
                    <a:pt x="1555" y="197"/>
                    <a:pt x="1556" y="197"/>
                  </a:cubicBezTo>
                  <a:cubicBezTo>
                    <a:pt x="1556" y="197"/>
                    <a:pt x="1557" y="197"/>
                    <a:pt x="1558" y="198"/>
                  </a:cubicBezTo>
                  <a:cubicBezTo>
                    <a:pt x="1559" y="199"/>
                    <a:pt x="1559" y="201"/>
                    <a:pt x="1559" y="203"/>
                  </a:cubicBezTo>
                  <a:cubicBezTo>
                    <a:pt x="1559" y="204"/>
                    <a:pt x="1559" y="205"/>
                    <a:pt x="1559" y="206"/>
                  </a:cubicBezTo>
                  <a:cubicBezTo>
                    <a:pt x="1560" y="206"/>
                    <a:pt x="1560" y="207"/>
                    <a:pt x="1561" y="208"/>
                  </a:cubicBezTo>
                  <a:cubicBezTo>
                    <a:pt x="1561" y="209"/>
                    <a:pt x="1561" y="210"/>
                    <a:pt x="1561" y="211"/>
                  </a:cubicBezTo>
                  <a:cubicBezTo>
                    <a:pt x="1561" y="213"/>
                    <a:pt x="1562" y="213"/>
                    <a:pt x="1563" y="214"/>
                  </a:cubicBezTo>
                  <a:cubicBezTo>
                    <a:pt x="1564" y="216"/>
                    <a:pt x="1565" y="217"/>
                    <a:pt x="1567" y="218"/>
                  </a:cubicBezTo>
                  <a:cubicBezTo>
                    <a:pt x="1569" y="218"/>
                    <a:pt x="1570" y="219"/>
                    <a:pt x="1571" y="220"/>
                  </a:cubicBezTo>
                  <a:cubicBezTo>
                    <a:pt x="1573" y="221"/>
                    <a:pt x="1574" y="222"/>
                    <a:pt x="1575" y="224"/>
                  </a:cubicBezTo>
                  <a:cubicBezTo>
                    <a:pt x="1576" y="225"/>
                    <a:pt x="1577" y="227"/>
                    <a:pt x="1575" y="228"/>
                  </a:cubicBezTo>
                  <a:close/>
                  <a:moveTo>
                    <a:pt x="1718" y="83"/>
                  </a:moveTo>
                  <a:cubicBezTo>
                    <a:pt x="1716" y="85"/>
                    <a:pt x="1717" y="86"/>
                    <a:pt x="1716" y="88"/>
                  </a:cubicBezTo>
                  <a:cubicBezTo>
                    <a:pt x="1715" y="90"/>
                    <a:pt x="1713" y="89"/>
                    <a:pt x="1712" y="89"/>
                  </a:cubicBezTo>
                  <a:cubicBezTo>
                    <a:pt x="1710" y="89"/>
                    <a:pt x="1709" y="90"/>
                    <a:pt x="1709" y="92"/>
                  </a:cubicBezTo>
                  <a:cubicBezTo>
                    <a:pt x="1707" y="93"/>
                    <a:pt x="1706" y="94"/>
                    <a:pt x="1704" y="95"/>
                  </a:cubicBezTo>
                  <a:cubicBezTo>
                    <a:pt x="1703" y="95"/>
                    <a:pt x="1702" y="95"/>
                    <a:pt x="1701" y="95"/>
                  </a:cubicBezTo>
                  <a:cubicBezTo>
                    <a:pt x="1700" y="97"/>
                    <a:pt x="1700" y="98"/>
                    <a:pt x="1698" y="99"/>
                  </a:cubicBezTo>
                  <a:cubicBezTo>
                    <a:pt x="1697" y="99"/>
                    <a:pt x="1695" y="97"/>
                    <a:pt x="1694" y="97"/>
                  </a:cubicBezTo>
                  <a:cubicBezTo>
                    <a:pt x="1692" y="97"/>
                    <a:pt x="1691" y="97"/>
                    <a:pt x="1690" y="97"/>
                  </a:cubicBezTo>
                  <a:cubicBezTo>
                    <a:pt x="1689" y="97"/>
                    <a:pt x="1688" y="96"/>
                    <a:pt x="1687" y="96"/>
                  </a:cubicBezTo>
                  <a:cubicBezTo>
                    <a:pt x="1684" y="96"/>
                    <a:pt x="1686" y="97"/>
                    <a:pt x="1686" y="98"/>
                  </a:cubicBezTo>
                  <a:cubicBezTo>
                    <a:pt x="1687" y="101"/>
                    <a:pt x="1685" y="99"/>
                    <a:pt x="1684" y="100"/>
                  </a:cubicBezTo>
                  <a:cubicBezTo>
                    <a:pt x="1684" y="101"/>
                    <a:pt x="1685" y="102"/>
                    <a:pt x="1685" y="103"/>
                  </a:cubicBezTo>
                  <a:cubicBezTo>
                    <a:pt x="1685" y="104"/>
                    <a:pt x="1683" y="105"/>
                    <a:pt x="1684" y="106"/>
                  </a:cubicBezTo>
                  <a:cubicBezTo>
                    <a:pt x="1686" y="108"/>
                    <a:pt x="1689" y="106"/>
                    <a:pt x="1691" y="107"/>
                  </a:cubicBezTo>
                  <a:cubicBezTo>
                    <a:pt x="1693" y="107"/>
                    <a:pt x="1694" y="111"/>
                    <a:pt x="1693" y="113"/>
                  </a:cubicBezTo>
                  <a:cubicBezTo>
                    <a:pt x="1693" y="115"/>
                    <a:pt x="1692" y="117"/>
                    <a:pt x="1692" y="119"/>
                  </a:cubicBezTo>
                  <a:cubicBezTo>
                    <a:pt x="1692" y="121"/>
                    <a:pt x="1691" y="122"/>
                    <a:pt x="1691" y="124"/>
                  </a:cubicBezTo>
                  <a:cubicBezTo>
                    <a:pt x="1691" y="126"/>
                    <a:pt x="1691" y="127"/>
                    <a:pt x="1692" y="128"/>
                  </a:cubicBezTo>
                  <a:cubicBezTo>
                    <a:pt x="1693" y="130"/>
                    <a:pt x="1693" y="134"/>
                    <a:pt x="1692" y="136"/>
                  </a:cubicBezTo>
                  <a:cubicBezTo>
                    <a:pt x="1692" y="137"/>
                    <a:pt x="1691" y="138"/>
                    <a:pt x="1691" y="139"/>
                  </a:cubicBezTo>
                  <a:cubicBezTo>
                    <a:pt x="1691" y="141"/>
                    <a:pt x="1691" y="142"/>
                    <a:pt x="1690" y="143"/>
                  </a:cubicBezTo>
                  <a:cubicBezTo>
                    <a:pt x="1689" y="143"/>
                    <a:pt x="1687" y="143"/>
                    <a:pt x="1687" y="144"/>
                  </a:cubicBezTo>
                  <a:cubicBezTo>
                    <a:pt x="1686" y="145"/>
                    <a:pt x="1688" y="147"/>
                    <a:pt x="1686" y="148"/>
                  </a:cubicBezTo>
                  <a:cubicBezTo>
                    <a:pt x="1684" y="148"/>
                    <a:pt x="1685" y="146"/>
                    <a:pt x="1684" y="145"/>
                  </a:cubicBezTo>
                  <a:cubicBezTo>
                    <a:pt x="1683" y="145"/>
                    <a:pt x="1681" y="146"/>
                    <a:pt x="1680" y="146"/>
                  </a:cubicBezTo>
                  <a:cubicBezTo>
                    <a:pt x="1679" y="146"/>
                    <a:pt x="1679" y="145"/>
                    <a:pt x="1678" y="143"/>
                  </a:cubicBezTo>
                  <a:cubicBezTo>
                    <a:pt x="1678" y="142"/>
                    <a:pt x="1678" y="141"/>
                    <a:pt x="1677" y="140"/>
                  </a:cubicBezTo>
                  <a:cubicBezTo>
                    <a:pt x="1675" y="138"/>
                    <a:pt x="1674" y="136"/>
                    <a:pt x="1673" y="134"/>
                  </a:cubicBezTo>
                  <a:cubicBezTo>
                    <a:pt x="1672" y="132"/>
                    <a:pt x="1673" y="130"/>
                    <a:pt x="1674" y="127"/>
                  </a:cubicBezTo>
                  <a:cubicBezTo>
                    <a:pt x="1674" y="125"/>
                    <a:pt x="1674" y="123"/>
                    <a:pt x="1675" y="121"/>
                  </a:cubicBezTo>
                  <a:cubicBezTo>
                    <a:pt x="1676" y="120"/>
                    <a:pt x="1680" y="117"/>
                    <a:pt x="1679" y="115"/>
                  </a:cubicBezTo>
                  <a:cubicBezTo>
                    <a:pt x="1678" y="114"/>
                    <a:pt x="1677" y="114"/>
                    <a:pt x="1676" y="113"/>
                  </a:cubicBezTo>
                  <a:cubicBezTo>
                    <a:pt x="1676" y="112"/>
                    <a:pt x="1677" y="111"/>
                    <a:pt x="1677" y="110"/>
                  </a:cubicBezTo>
                  <a:cubicBezTo>
                    <a:pt x="1678" y="106"/>
                    <a:pt x="1673" y="104"/>
                    <a:pt x="1672" y="101"/>
                  </a:cubicBezTo>
                  <a:cubicBezTo>
                    <a:pt x="1671" y="100"/>
                    <a:pt x="1671" y="98"/>
                    <a:pt x="1670" y="100"/>
                  </a:cubicBezTo>
                  <a:cubicBezTo>
                    <a:pt x="1669" y="101"/>
                    <a:pt x="1670" y="103"/>
                    <a:pt x="1669" y="103"/>
                  </a:cubicBezTo>
                  <a:cubicBezTo>
                    <a:pt x="1668" y="103"/>
                    <a:pt x="1669" y="100"/>
                    <a:pt x="1667" y="101"/>
                  </a:cubicBezTo>
                  <a:cubicBezTo>
                    <a:pt x="1666" y="103"/>
                    <a:pt x="1668" y="106"/>
                    <a:pt x="1665" y="107"/>
                  </a:cubicBezTo>
                  <a:cubicBezTo>
                    <a:pt x="1662" y="108"/>
                    <a:pt x="1661" y="110"/>
                    <a:pt x="1662" y="113"/>
                  </a:cubicBezTo>
                  <a:cubicBezTo>
                    <a:pt x="1662" y="116"/>
                    <a:pt x="1664" y="117"/>
                    <a:pt x="1662" y="120"/>
                  </a:cubicBezTo>
                  <a:cubicBezTo>
                    <a:pt x="1661" y="120"/>
                    <a:pt x="1660" y="122"/>
                    <a:pt x="1660" y="123"/>
                  </a:cubicBezTo>
                  <a:cubicBezTo>
                    <a:pt x="1662" y="124"/>
                    <a:pt x="1663" y="121"/>
                    <a:pt x="1664" y="121"/>
                  </a:cubicBezTo>
                  <a:cubicBezTo>
                    <a:pt x="1666" y="121"/>
                    <a:pt x="1664" y="123"/>
                    <a:pt x="1663" y="124"/>
                  </a:cubicBezTo>
                  <a:cubicBezTo>
                    <a:pt x="1662" y="125"/>
                    <a:pt x="1662" y="126"/>
                    <a:pt x="1663" y="127"/>
                  </a:cubicBezTo>
                  <a:cubicBezTo>
                    <a:pt x="1663" y="128"/>
                    <a:pt x="1665" y="130"/>
                    <a:pt x="1663" y="130"/>
                  </a:cubicBezTo>
                  <a:cubicBezTo>
                    <a:pt x="1662" y="130"/>
                    <a:pt x="1662" y="129"/>
                    <a:pt x="1661" y="128"/>
                  </a:cubicBezTo>
                  <a:cubicBezTo>
                    <a:pt x="1660" y="127"/>
                    <a:pt x="1658" y="128"/>
                    <a:pt x="1659" y="130"/>
                  </a:cubicBezTo>
                  <a:cubicBezTo>
                    <a:pt x="1660" y="130"/>
                    <a:pt x="1661" y="130"/>
                    <a:pt x="1661" y="132"/>
                  </a:cubicBezTo>
                  <a:cubicBezTo>
                    <a:pt x="1660" y="133"/>
                    <a:pt x="1659" y="133"/>
                    <a:pt x="1658" y="134"/>
                  </a:cubicBezTo>
                  <a:cubicBezTo>
                    <a:pt x="1658" y="136"/>
                    <a:pt x="1656" y="138"/>
                    <a:pt x="1654" y="138"/>
                  </a:cubicBezTo>
                  <a:cubicBezTo>
                    <a:pt x="1651" y="138"/>
                    <a:pt x="1651" y="135"/>
                    <a:pt x="1652" y="133"/>
                  </a:cubicBezTo>
                  <a:cubicBezTo>
                    <a:pt x="1653" y="132"/>
                    <a:pt x="1653" y="132"/>
                    <a:pt x="1653" y="130"/>
                  </a:cubicBezTo>
                  <a:cubicBezTo>
                    <a:pt x="1652" y="129"/>
                    <a:pt x="1652" y="128"/>
                    <a:pt x="1651" y="127"/>
                  </a:cubicBezTo>
                  <a:cubicBezTo>
                    <a:pt x="1651" y="125"/>
                    <a:pt x="1653" y="123"/>
                    <a:pt x="1653" y="120"/>
                  </a:cubicBezTo>
                  <a:cubicBezTo>
                    <a:pt x="1653" y="119"/>
                    <a:pt x="1654" y="118"/>
                    <a:pt x="1655" y="117"/>
                  </a:cubicBezTo>
                  <a:cubicBezTo>
                    <a:pt x="1655" y="116"/>
                    <a:pt x="1655" y="115"/>
                    <a:pt x="1656" y="114"/>
                  </a:cubicBezTo>
                  <a:cubicBezTo>
                    <a:pt x="1657" y="110"/>
                    <a:pt x="1661" y="107"/>
                    <a:pt x="1661" y="102"/>
                  </a:cubicBezTo>
                  <a:cubicBezTo>
                    <a:pt x="1661" y="99"/>
                    <a:pt x="1663" y="97"/>
                    <a:pt x="1665" y="97"/>
                  </a:cubicBezTo>
                  <a:cubicBezTo>
                    <a:pt x="1666" y="97"/>
                    <a:pt x="1667" y="97"/>
                    <a:pt x="1667" y="97"/>
                  </a:cubicBezTo>
                  <a:cubicBezTo>
                    <a:pt x="1668" y="97"/>
                    <a:pt x="1668" y="97"/>
                    <a:pt x="1669" y="96"/>
                  </a:cubicBezTo>
                  <a:cubicBezTo>
                    <a:pt x="1670" y="96"/>
                    <a:pt x="1671" y="97"/>
                    <a:pt x="1672" y="96"/>
                  </a:cubicBezTo>
                  <a:cubicBezTo>
                    <a:pt x="1673" y="96"/>
                    <a:pt x="1674" y="96"/>
                    <a:pt x="1675" y="95"/>
                  </a:cubicBezTo>
                  <a:cubicBezTo>
                    <a:pt x="1676" y="97"/>
                    <a:pt x="1672" y="99"/>
                    <a:pt x="1673" y="101"/>
                  </a:cubicBezTo>
                  <a:cubicBezTo>
                    <a:pt x="1673" y="102"/>
                    <a:pt x="1674" y="103"/>
                    <a:pt x="1675" y="103"/>
                  </a:cubicBezTo>
                  <a:cubicBezTo>
                    <a:pt x="1676" y="102"/>
                    <a:pt x="1676" y="102"/>
                    <a:pt x="1676" y="102"/>
                  </a:cubicBezTo>
                  <a:cubicBezTo>
                    <a:pt x="1678" y="102"/>
                    <a:pt x="1677" y="102"/>
                    <a:pt x="1677" y="103"/>
                  </a:cubicBezTo>
                  <a:cubicBezTo>
                    <a:pt x="1677" y="103"/>
                    <a:pt x="1677" y="104"/>
                    <a:pt x="1678" y="104"/>
                  </a:cubicBezTo>
                  <a:cubicBezTo>
                    <a:pt x="1678" y="104"/>
                    <a:pt x="1679" y="103"/>
                    <a:pt x="1679" y="103"/>
                  </a:cubicBezTo>
                  <a:cubicBezTo>
                    <a:pt x="1679" y="103"/>
                    <a:pt x="1679" y="102"/>
                    <a:pt x="1680" y="102"/>
                  </a:cubicBezTo>
                  <a:cubicBezTo>
                    <a:pt x="1680" y="101"/>
                    <a:pt x="1681" y="102"/>
                    <a:pt x="1681" y="102"/>
                  </a:cubicBezTo>
                  <a:cubicBezTo>
                    <a:pt x="1683" y="101"/>
                    <a:pt x="1683" y="101"/>
                    <a:pt x="1682" y="99"/>
                  </a:cubicBezTo>
                  <a:cubicBezTo>
                    <a:pt x="1682" y="98"/>
                    <a:pt x="1682" y="97"/>
                    <a:pt x="1683" y="96"/>
                  </a:cubicBezTo>
                  <a:cubicBezTo>
                    <a:pt x="1685" y="94"/>
                    <a:pt x="1684" y="93"/>
                    <a:pt x="1683" y="91"/>
                  </a:cubicBezTo>
                  <a:cubicBezTo>
                    <a:pt x="1682" y="89"/>
                    <a:pt x="1681" y="89"/>
                    <a:pt x="1681" y="88"/>
                  </a:cubicBezTo>
                  <a:cubicBezTo>
                    <a:pt x="1680" y="87"/>
                    <a:pt x="1679" y="86"/>
                    <a:pt x="1681" y="86"/>
                  </a:cubicBezTo>
                  <a:cubicBezTo>
                    <a:pt x="1684" y="87"/>
                    <a:pt x="1685" y="88"/>
                    <a:pt x="1685" y="91"/>
                  </a:cubicBezTo>
                  <a:cubicBezTo>
                    <a:pt x="1685" y="92"/>
                    <a:pt x="1685" y="93"/>
                    <a:pt x="1686" y="94"/>
                  </a:cubicBezTo>
                  <a:cubicBezTo>
                    <a:pt x="1688" y="94"/>
                    <a:pt x="1689" y="93"/>
                    <a:pt x="1690" y="93"/>
                  </a:cubicBezTo>
                  <a:cubicBezTo>
                    <a:pt x="1691" y="93"/>
                    <a:pt x="1692" y="94"/>
                    <a:pt x="1693" y="94"/>
                  </a:cubicBezTo>
                  <a:cubicBezTo>
                    <a:pt x="1694" y="94"/>
                    <a:pt x="1695" y="93"/>
                    <a:pt x="1696" y="93"/>
                  </a:cubicBezTo>
                  <a:cubicBezTo>
                    <a:pt x="1699" y="92"/>
                    <a:pt x="1701" y="93"/>
                    <a:pt x="1704" y="93"/>
                  </a:cubicBezTo>
                  <a:cubicBezTo>
                    <a:pt x="1705" y="93"/>
                    <a:pt x="1706" y="92"/>
                    <a:pt x="1707" y="91"/>
                  </a:cubicBezTo>
                  <a:cubicBezTo>
                    <a:pt x="1709" y="90"/>
                    <a:pt x="1709" y="88"/>
                    <a:pt x="1707" y="86"/>
                  </a:cubicBezTo>
                  <a:cubicBezTo>
                    <a:pt x="1705" y="83"/>
                    <a:pt x="1704" y="87"/>
                    <a:pt x="1701" y="87"/>
                  </a:cubicBezTo>
                  <a:cubicBezTo>
                    <a:pt x="1700" y="86"/>
                    <a:pt x="1700" y="85"/>
                    <a:pt x="1699" y="84"/>
                  </a:cubicBezTo>
                  <a:cubicBezTo>
                    <a:pt x="1698" y="83"/>
                    <a:pt x="1696" y="84"/>
                    <a:pt x="1695" y="84"/>
                  </a:cubicBezTo>
                  <a:cubicBezTo>
                    <a:pt x="1692" y="85"/>
                    <a:pt x="1691" y="85"/>
                    <a:pt x="1690" y="82"/>
                  </a:cubicBezTo>
                  <a:cubicBezTo>
                    <a:pt x="1689" y="79"/>
                    <a:pt x="1691" y="79"/>
                    <a:pt x="1694" y="77"/>
                  </a:cubicBezTo>
                  <a:cubicBezTo>
                    <a:pt x="1697" y="76"/>
                    <a:pt x="1698" y="78"/>
                    <a:pt x="1698" y="80"/>
                  </a:cubicBezTo>
                  <a:cubicBezTo>
                    <a:pt x="1698" y="82"/>
                    <a:pt x="1699" y="82"/>
                    <a:pt x="1700" y="81"/>
                  </a:cubicBezTo>
                  <a:cubicBezTo>
                    <a:pt x="1701" y="80"/>
                    <a:pt x="1701" y="79"/>
                    <a:pt x="1703" y="80"/>
                  </a:cubicBezTo>
                  <a:cubicBezTo>
                    <a:pt x="1704" y="80"/>
                    <a:pt x="1705" y="80"/>
                    <a:pt x="1706" y="79"/>
                  </a:cubicBezTo>
                  <a:cubicBezTo>
                    <a:pt x="1707" y="77"/>
                    <a:pt x="1706" y="77"/>
                    <a:pt x="1704" y="76"/>
                  </a:cubicBezTo>
                  <a:cubicBezTo>
                    <a:pt x="1703" y="76"/>
                    <a:pt x="1701" y="76"/>
                    <a:pt x="1702" y="75"/>
                  </a:cubicBezTo>
                  <a:cubicBezTo>
                    <a:pt x="1704" y="74"/>
                    <a:pt x="1704" y="76"/>
                    <a:pt x="1705" y="76"/>
                  </a:cubicBezTo>
                  <a:cubicBezTo>
                    <a:pt x="1706" y="76"/>
                    <a:pt x="1708" y="76"/>
                    <a:pt x="1708" y="77"/>
                  </a:cubicBezTo>
                  <a:cubicBezTo>
                    <a:pt x="1709" y="78"/>
                    <a:pt x="1708" y="79"/>
                    <a:pt x="1708" y="80"/>
                  </a:cubicBezTo>
                  <a:cubicBezTo>
                    <a:pt x="1708" y="83"/>
                    <a:pt x="1712" y="83"/>
                    <a:pt x="1714" y="83"/>
                  </a:cubicBezTo>
                  <a:cubicBezTo>
                    <a:pt x="1715" y="84"/>
                    <a:pt x="1716" y="83"/>
                    <a:pt x="1717" y="82"/>
                  </a:cubicBezTo>
                  <a:cubicBezTo>
                    <a:pt x="1718" y="81"/>
                    <a:pt x="1719" y="79"/>
                    <a:pt x="1720" y="80"/>
                  </a:cubicBezTo>
                  <a:cubicBezTo>
                    <a:pt x="1721" y="82"/>
                    <a:pt x="1719" y="82"/>
                    <a:pt x="1718" y="8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217930" y="1828800"/>
            <a:ext cx="9756141"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931" y="5029200"/>
            <a:ext cx="7850644"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272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39">
            <a:extLst>
              <a:ext uri="{FF2B5EF4-FFF2-40B4-BE49-F238E27FC236}">
                <a16:creationId xmlns:a16="http://schemas.microsoft.com/office/drawing/2014/main" id="{A0D5D986-C419-0F4C-96A1-FA562308F147}"/>
              </a:ext>
            </a:extLst>
          </p:cNvPr>
          <p:cNvSpPr>
            <a:spLocks noGrp="1"/>
          </p:cNvSpPr>
          <p:nvPr userDrawn="1">
            <p:ph type="pic" sz="quarter" idx="15"/>
          </p:nvPr>
        </p:nvSpPr>
        <p:spPr>
          <a:xfrm>
            <a:off x="874166" y="1679677"/>
            <a:ext cx="1828800" cy="22860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13" name="Picture Placeholder 39">
            <a:extLst>
              <a:ext uri="{FF2B5EF4-FFF2-40B4-BE49-F238E27FC236}">
                <a16:creationId xmlns:a16="http://schemas.microsoft.com/office/drawing/2014/main" id="{E4581F00-1C05-4544-A629-4955F1DF4AFE}"/>
              </a:ext>
            </a:extLst>
          </p:cNvPr>
          <p:cNvSpPr>
            <a:spLocks noGrp="1"/>
          </p:cNvSpPr>
          <p:nvPr userDrawn="1">
            <p:ph type="pic" sz="quarter" idx="17"/>
          </p:nvPr>
        </p:nvSpPr>
        <p:spPr>
          <a:xfrm>
            <a:off x="6441985" y="4271618"/>
            <a:ext cx="1385077" cy="1410519"/>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14" name="Picture Placeholder 39">
            <a:extLst>
              <a:ext uri="{FF2B5EF4-FFF2-40B4-BE49-F238E27FC236}">
                <a16:creationId xmlns:a16="http://schemas.microsoft.com/office/drawing/2014/main" id="{5098A28E-BEBF-F143-BA54-BC2D15DBDB38}"/>
              </a:ext>
            </a:extLst>
          </p:cNvPr>
          <p:cNvSpPr>
            <a:spLocks noGrp="1"/>
          </p:cNvSpPr>
          <p:nvPr userDrawn="1">
            <p:ph type="pic" sz="quarter" idx="18"/>
          </p:nvPr>
        </p:nvSpPr>
        <p:spPr>
          <a:xfrm>
            <a:off x="2962348" y="2593231"/>
            <a:ext cx="1371600" cy="13716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16" name="Picture Placeholder 39">
            <a:extLst>
              <a:ext uri="{FF2B5EF4-FFF2-40B4-BE49-F238E27FC236}">
                <a16:creationId xmlns:a16="http://schemas.microsoft.com/office/drawing/2014/main" id="{37B4216E-E201-2341-B3A7-4A2D17CD1064}"/>
              </a:ext>
            </a:extLst>
          </p:cNvPr>
          <p:cNvSpPr>
            <a:spLocks noGrp="1"/>
          </p:cNvSpPr>
          <p:nvPr>
            <p:ph type="pic" sz="quarter" idx="19"/>
          </p:nvPr>
        </p:nvSpPr>
        <p:spPr>
          <a:xfrm>
            <a:off x="1448628" y="4271567"/>
            <a:ext cx="1371600" cy="13716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17" name="Picture Placeholder 39">
            <a:extLst>
              <a:ext uri="{FF2B5EF4-FFF2-40B4-BE49-F238E27FC236}">
                <a16:creationId xmlns:a16="http://schemas.microsoft.com/office/drawing/2014/main" id="{9B83F9B1-9268-1B43-8745-5D591D6308D5}"/>
              </a:ext>
            </a:extLst>
          </p:cNvPr>
          <p:cNvSpPr>
            <a:spLocks noGrp="1"/>
          </p:cNvSpPr>
          <p:nvPr userDrawn="1">
            <p:ph type="pic" sz="quarter" idx="20"/>
          </p:nvPr>
        </p:nvSpPr>
        <p:spPr>
          <a:xfrm>
            <a:off x="3084492" y="4273728"/>
            <a:ext cx="1463040" cy="18288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0" name="Picture Placeholder 39">
            <a:extLst>
              <a:ext uri="{FF2B5EF4-FFF2-40B4-BE49-F238E27FC236}">
                <a16:creationId xmlns:a16="http://schemas.microsoft.com/office/drawing/2014/main" id="{88B9784B-7700-5142-ACAD-0166CD9BC4F3}"/>
              </a:ext>
            </a:extLst>
          </p:cNvPr>
          <p:cNvSpPr>
            <a:spLocks noGrp="1"/>
          </p:cNvSpPr>
          <p:nvPr userDrawn="1">
            <p:ph type="pic" sz="quarter" idx="22"/>
          </p:nvPr>
        </p:nvSpPr>
        <p:spPr>
          <a:xfrm>
            <a:off x="4595370" y="2138780"/>
            <a:ext cx="1371600" cy="18288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1" name="Picture Placeholder 39">
            <a:extLst>
              <a:ext uri="{FF2B5EF4-FFF2-40B4-BE49-F238E27FC236}">
                <a16:creationId xmlns:a16="http://schemas.microsoft.com/office/drawing/2014/main" id="{61EDA7C5-3532-0044-AD29-875AFBACFBC7}"/>
              </a:ext>
            </a:extLst>
          </p:cNvPr>
          <p:cNvSpPr>
            <a:spLocks noGrp="1"/>
          </p:cNvSpPr>
          <p:nvPr userDrawn="1">
            <p:ph type="pic" sz="quarter" idx="23"/>
          </p:nvPr>
        </p:nvSpPr>
        <p:spPr>
          <a:xfrm>
            <a:off x="4811175" y="4271183"/>
            <a:ext cx="1371600" cy="164592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5" name="Picture Placeholder 39">
            <a:extLst>
              <a:ext uri="{FF2B5EF4-FFF2-40B4-BE49-F238E27FC236}">
                <a16:creationId xmlns:a16="http://schemas.microsoft.com/office/drawing/2014/main" id="{29969057-F7F6-774B-82B9-DB4E8767FBA7}"/>
              </a:ext>
            </a:extLst>
          </p:cNvPr>
          <p:cNvSpPr>
            <a:spLocks noGrp="1"/>
          </p:cNvSpPr>
          <p:nvPr userDrawn="1">
            <p:ph type="pic" sz="quarter" idx="26"/>
          </p:nvPr>
        </p:nvSpPr>
        <p:spPr>
          <a:xfrm>
            <a:off x="10416912" y="2592371"/>
            <a:ext cx="914400" cy="13716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7" name="Picture Placeholder 39">
            <a:extLst>
              <a:ext uri="{FF2B5EF4-FFF2-40B4-BE49-F238E27FC236}">
                <a16:creationId xmlns:a16="http://schemas.microsoft.com/office/drawing/2014/main" id="{B0503939-60DE-FA45-9C9F-042514467DAD}"/>
              </a:ext>
            </a:extLst>
          </p:cNvPr>
          <p:cNvSpPr>
            <a:spLocks noGrp="1"/>
          </p:cNvSpPr>
          <p:nvPr userDrawn="1">
            <p:ph type="pic" sz="quarter" idx="28"/>
          </p:nvPr>
        </p:nvSpPr>
        <p:spPr>
          <a:xfrm>
            <a:off x="6233971" y="2409042"/>
            <a:ext cx="1828800" cy="155448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9" name="Picture Placeholder 39">
            <a:extLst>
              <a:ext uri="{FF2B5EF4-FFF2-40B4-BE49-F238E27FC236}">
                <a16:creationId xmlns:a16="http://schemas.microsoft.com/office/drawing/2014/main" id="{4591BB1C-D998-4E45-9A4B-4D1B33764A8C}"/>
              </a:ext>
            </a:extLst>
          </p:cNvPr>
          <p:cNvSpPr>
            <a:spLocks noGrp="1"/>
          </p:cNvSpPr>
          <p:nvPr userDrawn="1">
            <p:ph type="pic" sz="quarter" idx="29"/>
          </p:nvPr>
        </p:nvSpPr>
        <p:spPr>
          <a:xfrm>
            <a:off x="8325601" y="1953371"/>
            <a:ext cx="1828800" cy="201168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33" name="Picture Placeholder 39">
            <a:extLst>
              <a:ext uri="{FF2B5EF4-FFF2-40B4-BE49-F238E27FC236}">
                <a16:creationId xmlns:a16="http://schemas.microsoft.com/office/drawing/2014/main" id="{6B017DC0-9ACE-4A4F-8B51-60255F3FFFF9}"/>
              </a:ext>
            </a:extLst>
          </p:cNvPr>
          <p:cNvSpPr>
            <a:spLocks noGrp="1"/>
          </p:cNvSpPr>
          <p:nvPr userDrawn="1">
            <p:ph type="pic" sz="quarter" idx="32"/>
          </p:nvPr>
        </p:nvSpPr>
        <p:spPr>
          <a:xfrm>
            <a:off x="8092561" y="4270068"/>
            <a:ext cx="1618488" cy="1618488"/>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34" name="Picture Placeholder 39">
            <a:extLst>
              <a:ext uri="{FF2B5EF4-FFF2-40B4-BE49-F238E27FC236}">
                <a16:creationId xmlns:a16="http://schemas.microsoft.com/office/drawing/2014/main" id="{D354BC48-75FC-0A41-9344-96E4D81B9AFA}"/>
              </a:ext>
            </a:extLst>
          </p:cNvPr>
          <p:cNvSpPr>
            <a:spLocks noGrp="1"/>
          </p:cNvSpPr>
          <p:nvPr userDrawn="1">
            <p:ph type="pic" sz="quarter" idx="33"/>
          </p:nvPr>
        </p:nvSpPr>
        <p:spPr>
          <a:xfrm>
            <a:off x="9974603" y="4270974"/>
            <a:ext cx="914400" cy="13716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39" name="Text Placeholder 40">
            <a:extLst>
              <a:ext uri="{FF2B5EF4-FFF2-40B4-BE49-F238E27FC236}">
                <a16:creationId xmlns:a16="http://schemas.microsoft.com/office/drawing/2014/main" id="{DC5E143A-BEE5-994E-BB90-E74BD0157833}"/>
              </a:ext>
            </a:extLst>
          </p:cNvPr>
          <p:cNvSpPr>
            <a:spLocks noGrp="1"/>
          </p:cNvSpPr>
          <p:nvPr userDrawn="1">
            <p:ph type="body" sz="quarter" idx="13"/>
          </p:nvPr>
        </p:nvSpPr>
        <p:spPr>
          <a:xfrm>
            <a:off x="888142" y="1185213"/>
            <a:ext cx="1814824"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52" name="Text Placeholder 40">
            <a:extLst>
              <a:ext uri="{FF2B5EF4-FFF2-40B4-BE49-F238E27FC236}">
                <a16:creationId xmlns:a16="http://schemas.microsoft.com/office/drawing/2014/main" id="{13BABDAF-7663-2948-BE21-4D55278802C3}"/>
              </a:ext>
            </a:extLst>
          </p:cNvPr>
          <p:cNvSpPr>
            <a:spLocks noGrp="1"/>
          </p:cNvSpPr>
          <p:nvPr userDrawn="1">
            <p:ph type="body" sz="quarter" idx="38"/>
          </p:nvPr>
        </p:nvSpPr>
        <p:spPr>
          <a:xfrm>
            <a:off x="2979396" y="2056436"/>
            <a:ext cx="1354551"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55" name="Text Placeholder 40">
            <a:extLst>
              <a:ext uri="{FF2B5EF4-FFF2-40B4-BE49-F238E27FC236}">
                <a16:creationId xmlns:a16="http://schemas.microsoft.com/office/drawing/2014/main" id="{23FD9E62-4666-0247-876D-C7038639EE55}"/>
              </a:ext>
            </a:extLst>
          </p:cNvPr>
          <p:cNvSpPr>
            <a:spLocks noGrp="1"/>
          </p:cNvSpPr>
          <p:nvPr userDrawn="1">
            <p:ph type="body" sz="quarter" idx="40"/>
          </p:nvPr>
        </p:nvSpPr>
        <p:spPr>
          <a:xfrm>
            <a:off x="4599397" y="1614222"/>
            <a:ext cx="1375933"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58" name="Text Placeholder 40">
            <a:extLst>
              <a:ext uri="{FF2B5EF4-FFF2-40B4-BE49-F238E27FC236}">
                <a16:creationId xmlns:a16="http://schemas.microsoft.com/office/drawing/2014/main" id="{B131938F-8F8C-2D48-9C7A-2902A234EC9B}"/>
              </a:ext>
            </a:extLst>
          </p:cNvPr>
          <p:cNvSpPr>
            <a:spLocks noGrp="1"/>
          </p:cNvSpPr>
          <p:nvPr userDrawn="1">
            <p:ph type="body" sz="quarter" idx="42"/>
          </p:nvPr>
        </p:nvSpPr>
        <p:spPr>
          <a:xfrm>
            <a:off x="6240233" y="1879777"/>
            <a:ext cx="1828791"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61" name="Text Placeholder 40">
            <a:extLst>
              <a:ext uri="{FF2B5EF4-FFF2-40B4-BE49-F238E27FC236}">
                <a16:creationId xmlns:a16="http://schemas.microsoft.com/office/drawing/2014/main" id="{87542CDB-FA4C-CC46-B025-12D9F494F3B6}"/>
              </a:ext>
            </a:extLst>
          </p:cNvPr>
          <p:cNvSpPr>
            <a:spLocks noGrp="1"/>
          </p:cNvSpPr>
          <p:nvPr userDrawn="1">
            <p:ph type="body" sz="quarter" idx="44"/>
          </p:nvPr>
        </p:nvSpPr>
        <p:spPr>
          <a:xfrm>
            <a:off x="10416912" y="2048301"/>
            <a:ext cx="914400"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67" name="Text Placeholder 40">
            <a:extLst>
              <a:ext uri="{FF2B5EF4-FFF2-40B4-BE49-F238E27FC236}">
                <a16:creationId xmlns:a16="http://schemas.microsoft.com/office/drawing/2014/main" id="{1383036F-629D-034B-9CB0-2E369F94668F}"/>
              </a:ext>
            </a:extLst>
          </p:cNvPr>
          <p:cNvSpPr>
            <a:spLocks noGrp="1"/>
          </p:cNvSpPr>
          <p:nvPr>
            <p:ph type="body" sz="quarter" idx="48"/>
          </p:nvPr>
        </p:nvSpPr>
        <p:spPr>
          <a:xfrm>
            <a:off x="1464613" y="5804629"/>
            <a:ext cx="1310309"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71" name="Text Placeholder 40">
            <a:extLst>
              <a:ext uri="{FF2B5EF4-FFF2-40B4-BE49-F238E27FC236}">
                <a16:creationId xmlns:a16="http://schemas.microsoft.com/office/drawing/2014/main" id="{EAF77AAB-07ED-6E43-BBC8-4BE10F6871A0}"/>
              </a:ext>
            </a:extLst>
          </p:cNvPr>
          <p:cNvSpPr>
            <a:spLocks noGrp="1"/>
          </p:cNvSpPr>
          <p:nvPr userDrawn="1">
            <p:ph type="body" sz="quarter" idx="50"/>
          </p:nvPr>
        </p:nvSpPr>
        <p:spPr>
          <a:xfrm>
            <a:off x="3093086" y="6269372"/>
            <a:ext cx="1433569"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74" name="Text Placeholder 40">
            <a:extLst>
              <a:ext uri="{FF2B5EF4-FFF2-40B4-BE49-F238E27FC236}">
                <a16:creationId xmlns:a16="http://schemas.microsoft.com/office/drawing/2014/main" id="{EFECD9BD-7A12-3B4C-9402-F8A5C4AFA15B}"/>
              </a:ext>
            </a:extLst>
          </p:cNvPr>
          <p:cNvSpPr>
            <a:spLocks noGrp="1"/>
          </p:cNvSpPr>
          <p:nvPr userDrawn="1">
            <p:ph type="body" sz="quarter" idx="52"/>
          </p:nvPr>
        </p:nvSpPr>
        <p:spPr>
          <a:xfrm>
            <a:off x="4817663" y="6091787"/>
            <a:ext cx="1385076"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80" name="Text Placeholder 40">
            <a:extLst>
              <a:ext uri="{FF2B5EF4-FFF2-40B4-BE49-F238E27FC236}">
                <a16:creationId xmlns:a16="http://schemas.microsoft.com/office/drawing/2014/main" id="{0CFF261A-DC73-B54A-BCF7-FA2E3A9E3403}"/>
              </a:ext>
            </a:extLst>
          </p:cNvPr>
          <p:cNvSpPr>
            <a:spLocks noGrp="1"/>
          </p:cNvSpPr>
          <p:nvPr userDrawn="1">
            <p:ph type="body" sz="quarter" idx="56"/>
          </p:nvPr>
        </p:nvSpPr>
        <p:spPr>
          <a:xfrm>
            <a:off x="8110049" y="6034966"/>
            <a:ext cx="1564951"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87" name="Text Placeholder 40">
            <a:extLst>
              <a:ext uri="{FF2B5EF4-FFF2-40B4-BE49-F238E27FC236}">
                <a16:creationId xmlns:a16="http://schemas.microsoft.com/office/drawing/2014/main" id="{8438730E-FE79-E640-BA4D-65DF1CAAD834}"/>
              </a:ext>
            </a:extLst>
          </p:cNvPr>
          <p:cNvSpPr>
            <a:spLocks noGrp="1"/>
          </p:cNvSpPr>
          <p:nvPr userDrawn="1">
            <p:ph type="body" sz="quarter" idx="58"/>
          </p:nvPr>
        </p:nvSpPr>
        <p:spPr>
          <a:xfrm>
            <a:off x="6447209" y="5856627"/>
            <a:ext cx="1351890"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sp>
        <p:nvSpPr>
          <p:cNvPr id="88" name="Title 1">
            <a:extLst>
              <a:ext uri="{FF2B5EF4-FFF2-40B4-BE49-F238E27FC236}">
                <a16:creationId xmlns:a16="http://schemas.microsoft.com/office/drawing/2014/main" id="{0880DF4C-FD23-AC49-B88F-9371419CD773}"/>
              </a:ext>
            </a:extLst>
          </p:cNvPr>
          <p:cNvSpPr>
            <a:spLocks noGrp="1"/>
          </p:cNvSpPr>
          <p:nvPr userDrawn="1">
            <p:ph type="title"/>
          </p:nvPr>
        </p:nvSpPr>
        <p:spPr>
          <a:xfrm>
            <a:off x="838200" y="30478"/>
            <a:ext cx="10515600" cy="1055661"/>
          </a:xfrm>
        </p:spPr>
        <p:txBody>
          <a:bodyPr>
            <a:normAutofit/>
          </a:bodyPr>
          <a:lstStyle>
            <a:lvl1pPr algn="ctr">
              <a:defRPr sz="4400" cap="all" spc="300" baseline="0">
                <a:solidFill>
                  <a:schemeClr val="tx1">
                    <a:lumMod val="65000"/>
                    <a:lumOff val="35000"/>
                  </a:schemeClr>
                </a:solidFill>
                <a:latin typeface="+mj-lt"/>
                <a:cs typeface="Quire Sans" panose="020B0502040400020003" pitchFamily="34" charset="0"/>
              </a:defRPr>
            </a:lvl1pPr>
          </a:lstStyle>
          <a:p>
            <a:r>
              <a:rPr lang="en-US"/>
              <a:t>Click to edit Master title style</a:t>
            </a:r>
            <a:endParaRPr lang="en-US" dirty="0"/>
          </a:p>
        </p:txBody>
      </p:sp>
      <p:sp>
        <p:nvSpPr>
          <p:cNvPr id="95" name="Text Placeholder 40">
            <a:extLst>
              <a:ext uri="{FF2B5EF4-FFF2-40B4-BE49-F238E27FC236}">
                <a16:creationId xmlns:a16="http://schemas.microsoft.com/office/drawing/2014/main" id="{85E25D44-FC0C-435E-BF7B-14752FA25561}"/>
              </a:ext>
            </a:extLst>
          </p:cNvPr>
          <p:cNvSpPr>
            <a:spLocks noGrp="1"/>
          </p:cNvSpPr>
          <p:nvPr userDrawn="1">
            <p:ph type="body" sz="quarter" idx="62"/>
          </p:nvPr>
        </p:nvSpPr>
        <p:spPr>
          <a:xfrm>
            <a:off x="8325957" y="1433636"/>
            <a:ext cx="1728763"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cxnSp>
        <p:nvCxnSpPr>
          <p:cNvPr id="7" name="Straight Connector 6">
            <a:extLst>
              <a:ext uri="{FF2B5EF4-FFF2-40B4-BE49-F238E27FC236}">
                <a16:creationId xmlns:a16="http://schemas.microsoft.com/office/drawing/2014/main" id="{602EA015-58E8-43A2-B7EC-D8C1F18F8306}"/>
              </a:ext>
            </a:extLst>
          </p:cNvPr>
          <p:cNvCxnSpPr/>
          <p:nvPr userDrawn="1"/>
        </p:nvCxnSpPr>
        <p:spPr>
          <a:xfrm>
            <a:off x="609600" y="4114800"/>
            <a:ext cx="10934700" cy="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7" name="Text Placeholder 40">
            <a:extLst>
              <a:ext uri="{FF2B5EF4-FFF2-40B4-BE49-F238E27FC236}">
                <a16:creationId xmlns:a16="http://schemas.microsoft.com/office/drawing/2014/main" id="{CDACF23D-B8CB-42D6-919A-C39072433B58}"/>
              </a:ext>
            </a:extLst>
          </p:cNvPr>
          <p:cNvSpPr>
            <a:spLocks noGrp="1"/>
          </p:cNvSpPr>
          <p:nvPr userDrawn="1">
            <p:ph type="body" sz="quarter" idx="63"/>
          </p:nvPr>
        </p:nvSpPr>
        <p:spPr>
          <a:xfrm>
            <a:off x="9974603" y="5809884"/>
            <a:ext cx="868863"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p>
        </p:txBody>
      </p:sp>
      <p:cxnSp>
        <p:nvCxnSpPr>
          <p:cNvPr id="70" name="Straight Connector 69">
            <a:extLst>
              <a:ext uri="{FF2B5EF4-FFF2-40B4-BE49-F238E27FC236}">
                <a16:creationId xmlns:a16="http://schemas.microsoft.com/office/drawing/2014/main" id="{A2C17230-CC9B-425B-841A-FED9731E9A84}"/>
              </a:ext>
            </a:extLst>
          </p:cNvPr>
          <p:cNvCxnSpPr>
            <a:cxnSpLocks/>
          </p:cNvCxnSpPr>
          <p:nvPr userDrawn="1"/>
        </p:nvCxnSpPr>
        <p:spPr>
          <a:xfrm flipV="1">
            <a:off x="9839068" y="4117099"/>
            <a:ext cx="0" cy="2105288"/>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3780F6A-5880-4F5D-9BD8-AC6E8F96CCF6}"/>
              </a:ext>
            </a:extLst>
          </p:cNvPr>
          <p:cNvCxnSpPr>
            <a:cxnSpLocks/>
          </p:cNvCxnSpPr>
          <p:nvPr userDrawn="1"/>
        </p:nvCxnSpPr>
        <p:spPr>
          <a:xfrm flipV="1">
            <a:off x="1320578" y="4126822"/>
            <a:ext cx="0" cy="2048822"/>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732EC56-97F1-4E98-88CA-683D41345203}"/>
              </a:ext>
            </a:extLst>
          </p:cNvPr>
          <p:cNvCxnSpPr>
            <a:cxnSpLocks/>
          </p:cNvCxnSpPr>
          <p:nvPr userDrawn="1"/>
        </p:nvCxnSpPr>
        <p:spPr>
          <a:xfrm flipV="1">
            <a:off x="2953030" y="4115934"/>
            <a:ext cx="0" cy="2519198"/>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EAFB73D-1F1C-422F-9A46-F294F5A77046}"/>
              </a:ext>
            </a:extLst>
          </p:cNvPr>
          <p:cNvCxnSpPr>
            <a:cxnSpLocks/>
          </p:cNvCxnSpPr>
          <p:nvPr userDrawn="1"/>
        </p:nvCxnSpPr>
        <p:spPr>
          <a:xfrm flipV="1">
            <a:off x="7958031" y="4118582"/>
            <a:ext cx="0" cy="2282144"/>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432EB6E-1D77-4B82-9432-AFBCDA971A6E}"/>
              </a:ext>
            </a:extLst>
          </p:cNvPr>
          <p:cNvCxnSpPr>
            <a:cxnSpLocks/>
          </p:cNvCxnSpPr>
          <p:nvPr userDrawn="1"/>
        </p:nvCxnSpPr>
        <p:spPr>
          <a:xfrm flipV="1">
            <a:off x="746692" y="1185213"/>
            <a:ext cx="0" cy="2930921"/>
          </a:xfrm>
          <a:prstGeom prst="line">
            <a:avLst/>
          </a:prstGeom>
          <a:ln w="12700">
            <a:solidFill>
              <a:schemeClr val="tx1">
                <a:lumMod val="50000"/>
                <a:lumOff val="50000"/>
              </a:schemeClr>
            </a:solidFill>
            <a:prstDash val="sysDot"/>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5A04528-D9CC-47A5-913D-847B2A5C0E67}"/>
              </a:ext>
            </a:extLst>
          </p:cNvPr>
          <p:cNvCxnSpPr>
            <a:cxnSpLocks/>
          </p:cNvCxnSpPr>
          <p:nvPr userDrawn="1"/>
        </p:nvCxnSpPr>
        <p:spPr>
          <a:xfrm flipV="1">
            <a:off x="2833403" y="2036324"/>
            <a:ext cx="0" cy="2058587"/>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CFED700-4B6C-4999-9CC8-31B91A8D6A6C}"/>
              </a:ext>
            </a:extLst>
          </p:cNvPr>
          <p:cNvCxnSpPr>
            <a:cxnSpLocks/>
          </p:cNvCxnSpPr>
          <p:nvPr userDrawn="1"/>
        </p:nvCxnSpPr>
        <p:spPr>
          <a:xfrm flipV="1">
            <a:off x="4466797" y="1614222"/>
            <a:ext cx="0" cy="2480689"/>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6FA512F-1AA5-42F9-A7E9-2C7C2633D5B6}"/>
              </a:ext>
            </a:extLst>
          </p:cNvPr>
          <p:cNvCxnSpPr>
            <a:cxnSpLocks/>
          </p:cNvCxnSpPr>
          <p:nvPr userDrawn="1"/>
        </p:nvCxnSpPr>
        <p:spPr>
          <a:xfrm flipV="1">
            <a:off x="10287451" y="2057400"/>
            <a:ext cx="0" cy="2053951"/>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486097A-CEC6-4151-97CD-6B22EE01EF82}"/>
              </a:ext>
            </a:extLst>
          </p:cNvPr>
          <p:cNvCxnSpPr>
            <a:cxnSpLocks/>
          </p:cNvCxnSpPr>
          <p:nvPr userDrawn="1"/>
        </p:nvCxnSpPr>
        <p:spPr>
          <a:xfrm flipV="1">
            <a:off x="6312225" y="4109483"/>
            <a:ext cx="0" cy="2112904"/>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2683905-5CDD-4D76-8FBC-73310623BFE4}"/>
              </a:ext>
            </a:extLst>
          </p:cNvPr>
          <p:cNvCxnSpPr>
            <a:cxnSpLocks/>
          </p:cNvCxnSpPr>
          <p:nvPr userDrawn="1"/>
        </p:nvCxnSpPr>
        <p:spPr>
          <a:xfrm flipV="1">
            <a:off x="8198195" y="1433636"/>
            <a:ext cx="0" cy="2675947"/>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B544E8C-F5F7-4630-B082-347345B29D7E}"/>
              </a:ext>
            </a:extLst>
          </p:cNvPr>
          <p:cNvCxnSpPr>
            <a:cxnSpLocks/>
          </p:cNvCxnSpPr>
          <p:nvPr userDrawn="1"/>
        </p:nvCxnSpPr>
        <p:spPr>
          <a:xfrm flipV="1">
            <a:off x="6101592" y="1879777"/>
            <a:ext cx="0" cy="2233371"/>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94C5E76-01E6-4E19-95DF-2B60197F36D0}"/>
              </a:ext>
            </a:extLst>
          </p:cNvPr>
          <p:cNvCxnSpPr>
            <a:cxnSpLocks/>
          </p:cNvCxnSpPr>
          <p:nvPr userDrawn="1"/>
        </p:nvCxnSpPr>
        <p:spPr>
          <a:xfrm flipV="1">
            <a:off x="4678263" y="4115815"/>
            <a:ext cx="0" cy="2341732"/>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979468"/>
      </p:ext>
    </p:extLst>
  </p:cSld>
  <p:clrMapOvr>
    <a:masterClrMapping/>
  </p:clrMapOvr>
  <p:extLst>
    <p:ext uri="{DCECCB84-F9BA-43D5-87BE-67443E8EF086}">
      <p15:sldGuideLst xmlns:p15="http://schemas.microsoft.com/office/powerpoint/2012/main">
        <p15:guide id="2" orient="horz" pos="2496">
          <p15:clr>
            <a:srgbClr val="FBAE40"/>
          </p15:clr>
        </p15:guide>
        <p15:guide id="3" orient="horz" pos="2592">
          <p15:clr>
            <a:srgbClr val="FBAE40"/>
          </p15:clr>
        </p15:guide>
        <p15:guide id="4" orient="horz" pos="2160">
          <p15:clr>
            <a:srgbClr val="FBAE40"/>
          </p15:clr>
        </p15:guide>
        <p15:guide id="5" orient="horz" pos="26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4BE3B61B-E305-4083-9D1B-EE42DDFF17AE}"/>
              </a:ext>
            </a:extLst>
          </p:cNvPr>
          <p:cNvSpPr txBox="1">
            <a:spLocks noChangeArrowheads="1"/>
          </p:cNvSpPr>
          <p:nvPr/>
        </p:nvSpPr>
        <p:spPr bwMode="gray">
          <a:xfrm>
            <a:off x="7518400" y="5791201"/>
            <a:ext cx="4267200" cy="519113"/>
          </a:xfrm>
          <a:prstGeom prst="rect">
            <a:avLst/>
          </a:prstGeom>
          <a:noFill/>
          <a:ln w="9525">
            <a:noFill/>
            <a:miter lim="800000"/>
            <a:headEnd/>
            <a:tailEnd/>
          </a:ln>
          <a:effectLst/>
        </p:spPr>
        <p:txBody>
          <a:bodyPr>
            <a:spAutoFit/>
          </a:bodyPr>
          <a:lstStyle/>
          <a:p>
            <a:pPr algn="r">
              <a:defRPr/>
            </a:pPr>
            <a:r>
              <a:rPr lang="en-US" sz="2800">
                <a:solidFill>
                  <a:srgbClr val="FFFFFF"/>
                </a:solidFill>
              </a:rPr>
              <a:t>LOGO</a:t>
            </a:r>
          </a:p>
        </p:txBody>
      </p:sp>
      <p:sp>
        <p:nvSpPr>
          <p:cNvPr id="3074" name="Rectangle 2"/>
          <p:cNvSpPr>
            <a:spLocks noGrp="1" noChangeArrowheads="1"/>
          </p:cNvSpPr>
          <p:nvPr>
            <p:ph type="ctrTitle"/>
          </p:nvPr>
        </p:nvSpPr>
        <p:spPr>
          <a:xfrm>
            <a:off x="711200" y="1371601"/>
            <a:ext cx="11176000" cy="942975"/>
          </a:xfrm>
          <a:effectLst>
            <a:outerShdw dist="28398" dir="1593903" algn="ctr" rotWithShape="0">
              <a:srgbClr val="FFFFFF">
                <a:alpha val="50000"/>
              </a:srgbClr>
            </a:outerShdw>
          </a:effectLst>
        </p:spPr>
        <p:txBody>
          <a:bodyPr/>
          <a:lstStyle>
            <a:lvl1pPr>
              <a:defRPr sz="6000"/>
            </a:lvl1pPr>
          </a:lstStyle>
          <a:p>
            <a:r>
              <a:rPr lang="en-US"/>
              <a:t>Click to edit Master title style</a:t>
            </a:r>
          </a:p>
        </p:txBody>
      </p:sp>
      <p:sp>
        <p:nvSpPr>
          <p:cNvPr id="3075" name="Rectangle 3"/>
          <p:cNvSpPr>
            <a:spLocks noGrp="1" noChangeArrowheads="1"/>
          </p:cNvSpPr>
          <p:nvPr>
            <p:ph type="subTitle" idx="1"/>
          </p:nvPr>
        </p:nvSpPr>
        <p:spPr>
          <a:xfrm>
            <a:off x="711200" y="3810000"/>
            <a:ext cx="10972800" cy="457200"/>
          </a:xfrm>
        </p:spPr>
        <p:txBody>
          <a:bodyPr/>
          <a:lstStyle>
            <a:lvl1pPr marL="0" indent="0">
              <a:buFont typeface="Wingdings" pitchFamily="2" charset="2"/>
              <a:buNone/>
              <a:defRPr sz="2400" b="1">
                <a:solidFill>
                  <a:schemeClr val="bg1"/>
                </a:solidFill>
              </a:defRPr>
            </a:lvl1pPr>
          </a:lstStyle>
          <a:p>
            <a:r>
              <a:rPr lang="en-US"/>
              <a:t>Click to edit Master subtitle style</a:t>
            </a:r>
          </a:p>
        </p:txBody>
      </p:sp>
      <p:sp>
        <p:nvSpPr>
          <p:cNvPr id="5" name="Date Placeholder 4">
            <a:extLst>
              <a:ext uri="{FF2B5EF4-FFF2-40B4-BE49-F238E27FC236}">
                <a16:creationId xmlns:a16="http://schemas.microsoft.com/office/drawing/2014/main" id="{4121AE78-E2B9-407C-9477-DF0778424107}"/>
              </a:ext>
            </a:extLst>
          </p:cNvPr>
          <p:cNvSpPr>
            <a:spLocks noGrp="1" noChangeArrowheads="1"/>
          </p:cNvSpPr>
          <p:nvPr>
            <p:ph type="dt" sz="half" idx="10"/>
          </p:nvPr>
        </p:nvSpPr>
        <p:spPr>
          <a:xfrm>
            <a:off x="914400" y="6400801"/>
            <a:ext cx="2641600" cy="244475"/>
          </a:xfrm>
        </p:spPr>
        <p:txBody>
          <a:bodyPr/>
          <a:lstStyle>
            <a:lvl1pPr>
              <a:defRPr sz="1200"/>
            </a:lvl1pPr>
          </a:lstStyle>
          <a:p>
            <a:pPr>
              <a:defRPr/>
            </a:pPr>
            <a:endParaRPr lang="en-US"/>
          </a:p>
        </p:txBody>
      </p:sp>
      <p:sp>
        <p:nvSpPr>
          <p:cNvPr id="6" name="Footer Placeholder 5">
            <a:extLst>
              <a:ext uri="{FF2B5EF4-FFF2-40B4-BE49-F238E27FC236}">
                <a16:creationId xmlns:a16="http://schemas.microsoft.com/office/drawing/2014/main" id="{04C94FD5-8E25-4768-824A-A965A3197BBE}"/>
              </a:ext>
            </a:extLst>
          </p:cNvPr>
          <p:cNvSpPr>
            <a:spLocks noGrp="1" noChangeArrowheads="1"/>
          </p:cNvSpPr>
          <p:nvPr>
            <p:ph type="ftr" sz="quarter" idx="11"/>
          </p:nvPr>
        </p:nvSpPr>
        <p:spPr>
          <a:xfrm>
            <a:off x="9550401" y="6515101"/>
            <a:ext cx="2453217" cy="244475"/>
          </a:xfrm>
        </p:spPr>
        <p:txBody>
          <a:bodyPr/>
          <a:lstStyle>
            <a:lvl1pPr>
              <a:defRPr b="0" i="1" smtClean="0">
                <a:solidFill>
                  <a:schemeClr val="tx1"/>
                </a:solidFill>
              </a:defRPr>
            </a:lvl1pPr>
          </a:lstStyle>
          <a:p>
            <a:pPr>
              <a:defRPr/>
            </a:pPr>
            <a:r>
              <a:rPr lang="en-US"/>
              <a:t>“We Need Preachers, NOT Missionaries”</a:t>
            </a:r>
          </a:p>
        </p:txBody>
      </p:sp>
      <p:sp>
        <p:nvSpPr>
          <p:cNvPr id="7" name="Slide Number Placeholder 6">
            <a:extLst>
              <a:ext uri="{FF2B5EF4-FFF2-40B4-BE49-F238E27FC236}">
                <a16:creationId xmlns:a16="http://schemas.microsoft.com/office/drawing/2014/main" id="{EF5EE4C9-4DA4-49E1-A6A5-BBAC2A7CADDF}"/>
              </a:ext>
            </a:extLst>
          </p:cNvPr>
          <p:cNvSpPr>
            <a:spLocks noGrp="1" noChangeArrowheads="1"/>
          </p:cNvSpPr>
          <p:nvPr>
            <p:ph type="sldNum" sz="quarter" idx="12"/>
          </p:nvPr>
        </p:nvSpPr>
        <p:spPr>
          <a:xfrm>
            <a:off x="304800" y="6400801"/>
            <a:ext cx="508000" cy="244475"/>
          </a:xfrm>
        </p:spPr>
        <p:txBody>
          <a:bodyPr/>
          <a:lstStyle>
            <a:lvl1pPr>
              <a:defRPr sz="1200"/>
            </a:lvl1pPr>
          </a:lstStyle>
          <a:p>
            <a:fld id="{BDD05D21-89DB-4D27-80C2-661FD7176BF9}" type="slidenum">
              <a:rPr lang="en-US" altLang="en-US"/>
              <a:pPr/>
              <a:t>‹#›</a:t>
            </a:fld>
            <a:endParaRPr lang="en-US" altLang="en-US"/>
          </a:p>
        </p:txBody>
      </p:sp>
    </p:spTree>
    <p:extLst>
      <p:ext uri="{BB962C8B-B14F-4D97-AF65-F5344CB8AC3E}">
        <p14:creationId xmlns:p14="http://schemas.microsoft.com/office/powerpoint/2010/main" val="172396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A98B5AE-1CE2-4399-95B7-3C2EED01C757}"/>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5" name="Rectangle 6">
            <a:extLst>
              <a:ext uri="{FF2B5EF4-FFF2-40B4-BE49-F238E27FC236}">
                <a16:creationId xmlns:a16="http://schemas.microsoft.com/office/drawing/2014/main" id="{32C1DB74-E0EB-4178-B635-4D62CDEF9A6C}"/>
              </a:ext>
            </a:extLst>
          </p:cNvPr>
          <p:cNvSpPr>
            <a:spLocks noGrp="1" noChangeArrowheads="1"/>
          </p:cNvSpPr>
          <p:nvPr>
            <p:ph type="sldNum" sz="quarter" idx="11"/>
          </p:nvPr>
        </p:nvSpPr>
        <p:spPr>
          <a:ln/>
        </p:spPr>
        <p:txBody>
          <a:bodyPr/>
          <a:lstStyle>
            <a:lvl1pPr>
              <a:defRPr/>
            </a:lvl1pPr>
          </a:lstStyle>
          <a:p>
            <a:fld id="{480A5894-B39E-4F95-8158-EB79AB524C55}" type="slidenum">
              <a:rPr lang="en-US" altLang="en-US"/>
              <a:pPr/>
              <a:t>‹#›</a:t>
            </a:fld>
            <a:endParaRPr lang="en-US" altLang="en-US"/>
          </a:p>
        </p:txBody>
      </p:sp>
      <p:sp>
        <p:nvSpPr>
          <p:cNvPr id="6" name="Rectangle 4">
            <a:extLst>
              <a:ext uri="{FF2B5EF4-FFF2-40B4-BE49-F238E27FC236}">
                <a16:creationId xmlns:a16="http://schemas.microsoft.com/office/drawing/2014/main" id="{0197E6FB-1355-4C5D-8C70-9F92487433F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3315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4423DC5B-E70F-4D17-9E3D-B610CCB46FF7}"/>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5" name="Rectangle 6">
            <a:extLst>
              <a:ext uri="{FF2B5EF4-FFF2-40B4-BE49-F238E27FC236}">
                <a16:creationId xmlns:a16="http://schemas.microsoft.com/office/drawing/2014/main" id="{42AE8992-17C1-423A-A6C2-A6A4BE2BF417}"/>
              </a:ext>
            </a:extLst>
          </p:cNvPr>
          <p:cNvSpPr>
            <a:spLocks noGrp="1" noChangeArrowheads="1"/>
          </p:cNvSpPr>
          <p:nvPr>
            <p:ph type="sldNum" sz="quarter" idx="11"/>
          </p:nvPr>
        </p:nvSpPr>
        <p:spPr>
          <a:ln/>
        </p:spPr>
        <p:txBody>
          <a:bodyPr/>
          <a:lstStyle>
            <a:lvl1pPr>
              <a:defRPr/>
            </a:lvl1pPr>
          </a:lstStyle>
          <a:p>
            <a:fld id="{78672169-70E6-49DA-8466-957632B45E4B}" type="slidenum">
              <a:rPr lang="en-US" altLang="en-US"/>
              <a:pPr/>
              <a:t>‹#›</a:t>
            </a:fld>
            <a:endParaRPr lang="en-US" altLang="en-US"/>
          </a:p>
        </p:txBody>
      </p:sp>
      <p:sp>
        <p:nvSpPr>
          <p:cNvPr id="6" name="Rectangle 4">
            <a:extLst>
              <a:ext uri="{FF2B5EF4-FFF2-40B4-BE49-F238E27FC236}">
                <a16:creationId xmlns:a16="http://schemas.microsoft.com/office/drawing/2014/main" id="{66BFEF78-5ED2-40FF-A450-F60BC810C0E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1300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219200"/>
            <a:ext cx="5359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3800" y="1219200"/>
            <a:ext cx="5359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33391C-E171-405C-AC7D-4C64832ECB7A}"/>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6" name="Rectangle 6">
            <a:extLst>
              <a:ext uri="{FF2B5EF4-FFF2-40B4-BE49-F238E27FC236}">
                <a16:creationId xmlns:a16="http://schemas.microsoft.com/office/drawing/2014/main" id="{12A62E03-3257-4F30-8E79-833042CDA496}"/>
              </a:ext>
            </a:extLst>
          </p:cNvPr>
          <p:cNvSpPr>
            <a:spLocks noGrp="1" noChangeArrowheads="1"/>
          </p:cNvSpPr>
          <p:nvPr>
            <p:ph type="sldNum" sz="quarter" idx="11"/>
          </p:nvPr>
        </p:nvSpPr>
        <p:spPr>
          <a:ln/>
        </p:spPr>
        <p:txBody>
          <a:bodyPr/>
          <a:lstStyle>
            <a:lvl1pPr>
              <a:defRPr/>
            </a:lvl1pPr>
          </a:lstStyle>
          <a:p>
            <a:fld id="{F8E50BFC-327B-4859-BCEF-DD69F0369BD9}" type="slidenum">
              <a:rPr lang="en-US" altLang="en-US"/>
              <a:pPr/>
              <a:t>‹#›</a:t>
            </a:fld>
            <a:endParaRPr lang="en-US" altLang="en-US"/>
          </a:p>
        </p:txBody>
      </p:sp>
      <p:sp>
        <p:nvSpPr>
          <p:cNvPr id="7" name="Rectangle 4">
            <a:extLst>
              <a:ext uri="{FF2B5EF4-FFF2-40B4-BE49-F238E27FC236}">
                <a16:creationId xmlns:a16="http://schemas.microsoft.com/office/drawing/2014/main" id="{5F5D7043-D2A7-49AD-B15A-4202D2A1EE08}"/>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039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F78792B-5B5B-4661-8828-F97A761AD1DE}"/>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8" name="Rectangle 6">
            <a:extLst>
              <a:ext uri="{FF2B5EF4-FFF2-40B4-BE49-F238E27FC236}">
                <a16:creationId xmlns:a16="http://schemas.microsoft.com/office/drawing/2014/main" id="{2428F56B-EEC6-4447-9121-79340FB84213}"/>
              </a:ext>
            </a:extLst>
          </p:cNvPr>
          <p:cNvSpPr>
            <a:spLocks noGrp="1" noChangeArrowheads="1"/>
          </p:cNvSpPr>
          <p:nvPr>
            <p:ph type="sldNum" sz="quarter" idx="11"/>
          </p:nvPr>
        </p:nvSpPr>
        <p:spPr>
          <a:ln/>
        </p:spPr>
        <p:txBody>
          <a:bodyPr/>
          <a:lstStyle>
            <a:lvl1pPr>
              <a:defRPr/>
            </a:lvl1pPr>
          </a:lstStyle>
          <a:p>
            <a:fld id="{5094C584-922F-4F3D-BA52-797FDD26BF0A}" type="slidenum">
              <a:rPr lang="en-US" altLang="en-US"/>
              <a:pPr/>
              <a:t>‹#›</a:t>
            </a:fld>
            <a:endParaRPr lang="en-US" altLang="en-US"/>
          </a:p>
        </p:txBody>
      </p:sp>
      <p:sp>
        <p:nvSpPr>
          <p:cNvPr id="9" name="Rectangle 4">
            <a:extLst>
              <a:ext uri="{FF2B5EF4-FFF2-40B4-BE49-F238E27FC236}">
                <a16:creationId xmlns:a16="http://schemas.microsoft.com/office/drawing/2014/main" id="{144187E4-F187-440F-9528-18071325BC5F}"/>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3014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1383DDF6-F476-4E65-A1A0-345849092680}"/>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4" name="Rectangle 6">
            <a:extLst>
              <a:ext uri="{FF2B5EF4-FFF2-40B4-BE49-F238E27FC236}">
                <a16:creationId xmlns:a16="http://schemas.microsoft.com/office/drawing/2014/main" id="{CEC8B5A0-6300-4D73-B900-7CA76FD10B6A}"/>
              </a:ext>
            </a:extLst>
          </p:cNvPr>
          <p:cNvSpPr>
            <a:spLocks noGrp="1" noChangeArrowheads="1"/>
          </p:cNvSpPr>
          <p:nvPr>
            <p:ph type="sldNum" sz="quarter" idx="11"/>
          </p:nvPr>
        </p:nvSpPr>
        <p:spPr>
          <a:ln/>
        </p:spPr>
        <p:txBody>
          <a:bodyPr/>
          <a:lstStyle>
            <a:lvl1pPr>
              <a:defRPr/>
            </a:lvl1pPr>
          </a:lstStyle>
          <a:p>
            <a:fld id="{ADF223D4-D446-42F0-B051-91ABE8FF1642}" type="slidenum">
              <a:rPr lang="en-US" altLang="en-US"/>
              <a:pPr/>
              <a:t>‹#›</a:t>
            </a:fld>
            <a:endParaRPr lang="en-US" altLang="en-US"/>
          </a:p>
        </p:txBody>
      </p:sp>
      <p:sp>
        <p:nvSpPr>
          <p:cNvPr id="5" name="Rectangle 4">
            <a:extLst>
              <a:ext uri="{FF2B5EF4-FFF2-40B4-BE49-F238E27FC236}">
                <a16:creationId xmlns:a16="http://schemas.microsoft.com/office/drawing/2014/main" id="{9E60D87D-E804-48D3-9937-584A2B82D577}"/>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08167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E57D1BC-30B7-45C7-8577-2676B2F29FB2}"/>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3" name="Rectangle 6">
            <a:extLst>
              <a:ext uri="{FF2B5EF4-FFF2-40B4-BE49-F238E27FC236}">
                <a16:creationId xmlns:a16="http://schemas.microsoft.com/office/drawing/2014/main" id="{F40A355B-7E0A-4226-8985-843DEB136758}"/>
              </a:ext>
            </a:extLst>
          </p:cNvPr>
          <p:cNvSpPr>
            <a:spLocks noGrp="1" noChangeArrowheads="1"/>
          </p:cNvSpPr>
          <p:nvPr>
            <p:ph type="sldNum" sz="quarter" idx="11"/>
          </p:nvPr>
        </p:nvSpPr>
        <p:spPr>
          <a:ln/>
        </p:spPr>
        <p:txBody>
          <a:bodyPr/>
          <a:lstStyle>
            <a:lvl1pPr>
              <a:defRPr/>
            </a:lvl1pPr>
          </a:lstStyle>
          <a:p>
            <a:fld id="{68FD37F0-9523-4C25-A023-568D09DF87FA}" type="slidenum">
              <a:rPr lang="en-US" altLang="en-US"/>
              <a:pPr/>
              <a:t>‹#›</a:t>
            </a:fld>
            <a:endParaRPr lang="en-US" altLang="en-US"/>
          </a:p>
        </p:txBody>
      </p:sp>
      <p:sp>
        <p:nvSpPr>
          <p:cNvPr id="4" name="Rectangle 4">
            <a:extLst>
              <a:ext uri="{FF2B5EF4-FFF2-40B4-BE49-F238E27FC236}">
                <a16:creationId xmlns:a16="http://schemas.microsoft.com/office/drawing/2014/main" id="{EDC039FC-12A4-40A2-975E-F52220B7D013}"/>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1445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5B2DDC0-9D2B-49F5-9A5E-0619BD69E5B6}"/>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6" name="Rectangle 6">
            <a:extLst>
              <a:ext uri="{FF2B5EF4-FFF2-40B4-BE49-F238E27FC236}">
                <a16:creationId xmlns:a16="http://schemas.microsoft.com/office/drawing/2014/main" id="{7405C5B5-E672-4FBF-B7D3-F7E607084543}"/>
              </a:ext>
            </a:extLst>
          </p:cNvPr>
          <p:cNvSpPr>
            <a:spLocks noGrp="1" noChangeArrowheads="1"/>
          </p:cNvSpPr>
          <p:nvPr>
            <p:ph type="sldNum" sz="quarter" idx="11"/>
          </p:nvPr>
        </p:nvSpPr>
        <p:spPr>
          <a:ln/>
        </p:spPr>
        <p:txBody>
          <a:bodyPr/>
          <a:lstStyle>
            <a:lvl1pPr>
              <a:defRPr/>
            </a:lvl1pPr>
          </a:lstStyle>
          <a:p>
            <a:fld id="{2BB49793-BE6C-410B-9647-F90D286D293F}" type="slidenum">
              <a:rPr lang="en-US" altLang="en-US"/>
              <a:pPr/>
              <a:t>‹#›</a:t>
            </a:fld>
            <a:endParaRPr lang="en-US" altLang="en-US"/>
          </a:p>
        </p:txBody>
      </p:sp>
      <p:sp>
        <p:nvSpPr>
          <p:cNvPr id="7" name="Rectangle 4">
            <a:extLst>
              <a:ext uri="{FF2B5EF4-FFF2-40B4-BE49-F238E27FC236}">
                <a16:creationId xmlns:a16="http://schemas.microsoft.com/office/drawing/2014/main" id="{5634B35B-1D85-4254-9E49-9E3F695B429D}"/>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7335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F22C483-00E1-41BF-B1BC-B9FD808DEE4C}"/>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6" name="Rectangle 6">
            <a:extLst>
              <a:ext uri="{FF2B5EF4-FFF2-40B4-BE49-F238E27FC236}">
                <a16:creationId xmlns:a16="http://schemas.microsoft.com/office/drawing/2014/main" id="{6F373924-84A9-4B2B-9173-73BFA4C79003}"/>
              </a:ext>
            </a:extLst>
          </p:cNvPr>
          <p:cNvSpPr>
            <a:spLocks noGrp="1" noChangeArrowheads="1"/>
          </p:cNvSpPr>
          <p:nvPr>
            <p:ph type="sldNum" sz="quarter" idx="11"/>
          </p:nvPr>
        </p:nvSpPr>
        <p:spPr>
          <a:ln/>
        </p:spPr>
        <p:txBody>
          <a:bodyPr/>
          <a:lstStyle>
            <a:lvl1pPr>
              <a:defRPr/>
            </a:lvl1pPr>
          </a:lstStyle>
          <a:p>
            <a:fld id="{996B7AA6-EC7A-4FDE-A676-7C4ACD8CDE2E}" type="slidenum">
              <a:rPr lang="en-US" altLang="en-US"/>
              <a:pPr/>
              <a:t>‹#›</a:t>
            </a:fld>
            <a:endParaRPr lang="en-US" altLang="en-US"/>
          </a:p>
        </p:txBody>
      </p:sp>
      <p:sp>
        <p:nvSpPr>
          <p:cNvPr id="7" name="Rectangle 4">
            <a:extLst>
              <a:ext uri="{FF2B5EF4-FFF2-40B4-BE49-F238E27FC236}">
                <a16:creationId xmlns:a16="http://schemas.microsoft.com/office/drawing/2014/main" id="{FF2B1D10-0920-4FDD-8ADF-011399822819}"/>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155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231BF55-78F0-4741-A070-6A2D256EFF01}"/>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5" name="Rectangle 6">
            <a:extLst>
              <a:ext uri="{FF2B5EF4-FFF2-40B4-BE49-F238E27FC236}">
                <a16:creationId xmlns:a16="http://schemas.microsoft.com/office/drawing/2014/main" id="{3EDA0E2C-8D2E-488F-B1B7-3DF71DB0DE45}"/>
              </a:ext>
            </a:extLst>
          </p:cNvPr>
          <p:cNvSpPr>
            <a:spLocks noGrp="1" noChangeArrowheads="1"/>
          </p:cNvSpPr>
          <p:nvPr>
            <p:ph type="sldNum" sz="quarter" idx="11"/>
          </p:nvPr>
        </p:nvSpPr>
        <p:spPr>
          <a:ln/>
        </p:spPr>
        <p:txBody>
          <a:bodyPr/>
          <a:lstStyle>
            <a:lvl1pPr>
              <a:defRPr/>
            </a:lvl1pPr>
          </a:lstStyle>
          <a:p>
            <a:fld id="{78B59056-8CFA-4078-A3BD-5F7D8BA3EDB2}" type="slidenum">
              <a:rPr lang="en-US" altLang="en-US"/>
              <a:pPr/>
              <a:t>‹#›</a:t>
            </a:fld>
            <a:endParaRPr lang="en-US" altLang="en-US"/>
          </a:p>
        </p:txBody>
      </p:sp>
      <p:sp>
        <p:nvSpPr>
          <p:cNvPr id="6" name="Rectangle 4">
            <a:extLst>
              <a:ext uri="{FF2B5EF4-FFF2-40B4-BE49-F238E27FC236}">
                <a16:creationId xmlns:a16="http://schemas.microsoft.com/office/drawing/2014/main" id="{832CF75F-2AF8-4276-AD15-F66FD84AEC41}"/>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405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2701" y="381000"/>
            <a:ext cx="27305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1" y="381000"/>
            <a:ext cx="79883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F2300FA-ED24-4E3E-A34F-260AC863B46C}"/>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5" name="Rectangle 6">
            <a:extLst>
              <a:ext uri="{FF2B5EF4-FFF2-40B4-BE49-F238E27FC236}">
                <a16:creationId xmlns:a16="http://schemas.microsoft.com/office/drawing/2014/main" id="{6D4439A9-5FF7-4857-90DD-BE7D1AA17D8A}"/>
              </a:ext>
            </a:extLst>
          </p:cNvPr>
          <p:cNvSpPr>
            <a:spLocks noGrp="1" noChangeArrowheads="1"/>
          </p:cNvSpPr>
          <p:nvPr>
            <p:ph type="sldNum" sz="quarter" idx="11"/>
          </p:nvPr>
        </p:nvSpPr>
        <p:spPr>
          <a:ln/>
        </p:spPr>
        <p:txBody>
          <a:bodyPr/>
          <a:lstStyle>
            <a:lvl1pPr>
              <a:defRPr/>
            </a:lvl1pPr>
          </a:lstStyle>
          <a:p>
            <a:fld id="{2EB5230E-FE4B-4F72-A242-A9BBFA05F909}" type="slidenum">
              <a:rPr lang="en-US" altLang="en-US"/>
              <a:pPr/>
              <a:t>‹#›</a:t>
            </a:fld>
            <a:endParaRPr lang="en-US" altLang="en-US"/>
          </a:p>
        </p:txBody>
      </p:sp>
      <p:sp>
        <p:nvSpPr>
          <p:cNvPr id="6" name="Rectangle 4">
            <a:extLst>
              <a:ext uri="{FF2B5EF4-FFF2-40B4-BE49-F238E27FC236}">
                <a16:creationId xmlns:a16="http://schemas.microsoft.com/office/drawing/2014/main" id="{B9150171-9808-4F3D-82C7-78081BF75B91}"/>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7827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668000" cy="609600"/>
          </a:xfrm>
        </p:spPr>
        <p:txBody>
          <a:bodyPr/>
          <a:lstStyle/>
          <a:p>
            <a:r>
              <a:rPr lang="en-US"/>
              <a:t>Click to edit Master title style</a:t>
            </a:r>
          </a:p>
        </p:txBody>
      </p:sp>
      <p:sp>
        <p:nvSpPr>
          <p:cNvPr id="3" name="Table Placeholder 2"/>
          <p:cNvSpPr>
            <a:spLocks noGrp="1"/>
          </p:cNvSpPr>
          <p:nvPr>
            <p:ph type="tbl" idx="1"/>
          </p:nvPr>
        </p:nvSpPr>
        <p:spPr>
          <a:xfrm>
            <a:off x="711200" y="1219200"/>
            <a:ext cx="10922000" cy="5181600"/>
          </a:xfrm>
        </p:spPr>
        <p:txBody>
          <a:bodyPr/>
          <a:lstStyle/>
          <a:p>
            <a:pPr lvl="0"/>
            <a:r>
              <a:rPr lang="en-US" noProof="0"/>
              <a:t>Click icon to add table</a:t>
            </a:r>
          </a:p>
        </p:txBody>
      </p:sp>
      <p:sp>
        <p:nvSpPr>
          <p:cNvPr id="4" name="Rectangle 5">
            <a:extLst>
              <a:ext uri="{FF2B5EF4-FFF2-40B4-BE49-F238E27FC236}">
                <a16:creationId xmlns:a16="http://schemas.microsoft.com/office/drawing/2014/main" id="{CD3C4C69-F1E8-45C0-B24C-308E8288F643}"/>
              </a:ext>
            </a:extLst>
          </p:cNvPr>
          <p:cNvSpPr>
            <a:spLocks noGrp="1" noChangeArrowheads="1"/>
          </p:cNvSpPr>
          <p:nvPr>
            <p:ph type="ftr" sz="quarter" idx="10"/>
          </p:nvPr>
        </p:nvSpPr>
        <p:spPr>
          <a:ln/>
        </p:spPr>
        <p:txBody>
          <a:bodyPr/>
          <a:lstStyle>
            <a:lvl1pPr>
              <a:defRPr/>
            </a:lvl1pPr>
          </a:lstStyle>
          <a:p>
            <a:pPr>
              <a:defRPr/>
            </a:pPr>
            <a:r>
              <a:rPr lang="en-US"/>
              <a:t>“We Need Preachers, NOT Missionaries”</a:t>
            </a:r>
          </a:p>
        </p:txBody>
      </p:sp>
      <p:sp>
        <p:nvSpPr>
          <p:cNvPr id="5" name="Rectangle 6">
            <a:extLst>
              <a:ext uri="{FF2B5EF4-FFF2-40B4-BE49-F238E27FC236}">
                <a16:creationId xmlns:a16="http://schemas.microsoft.com/office/drawing/2014/main" id="{31BD694E-D862-4481-B4F6-59414F8A6739}"/>
              </a:ext>
            </a:extLst>
          </p:cNvPr>
          <p:cNvSpPr>
            <a:spLocks noGrp="1" noChangeArrowheads="1"/>
          </p:cNvSpPr>
          <p:nvPr>
            <p:ph type="sldNum" sz="quarter" idx="11"/>
          </p:nvPr>
        </p:nvSpPr>
        <p:spPr>
          <a:ln/>
        </p:spPr>
        <p:txBody>
          <a:bodyPr/>
          <a:lstStyle>
            <a:lvl1pPr>
              <a:defRPr/>
            </a:lvl1pPr>
          </a:lstStyle>
          <a:p>
            <a:fld id="{57044D50-C472-4BF7-8EB4-B5A8FDF007FA}" type="slidenum">
              <a:rPr lang="en-US" altLang="en-US"/>
              <a:pPr/>
              <a:t>‹#›</a:t>
            </a:fld>
            <a:endParaRPr lang="en-US" altLang="en-US"/>
          </a:p>
        </p:txBody>
      </p:sp>
      <p:sp>
        <p:nvSpPr>
          <p:cNvPr id="6" name="Rectangle 4">
            <a:extLst>
              <a:ext uri="{FF2B5EF4-FFF2-40B4-BE49-F238E27FC236}">
                <a16:creationId xmlns:a16="http://schemas.microsoft.com/office/drawing/2014/main" id="{8830AF8A-FC71-4A33-B79F-C1D575159CFB}"/>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1553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NT Greetings!</a:t>
            </a:r>
            <a:endParaRPr lang="en-US" dirty="0"/>
          </a:p>
        </p:txBody>
      </p:sp>
      <p:sp>
        <p:nvSpPr>
          <p:cNvPr id="6" name="Slide Number Placeholder 5"/>
          <p:cNvSpPr>
            <a:spLocks noGrp="1"/>
          </p:cNvSpPr>
          <p:nvPr>
            <p:ph type="sldNum" sz="quarter" idx="12"/>
          </p:nvPr>
        </p:nvSpPr>
        <p:spPr/>
        <p:txBody>
          <a:bodyPr/>
          <a:lstStyle/>
          <a:p>
            <a:pPr>
              <a:defRPr/>
            </a:pPr>
            <a:fld id="{8A4E7ED5-CF95-4C13-AA55-619F184D4DD8}" type="slidenum">
              <a:rPr lang="en-US" smtClean="0"/>
              <a:pPr>
                <a:defRPr/>
              </a:pPr>
              <a:t>‹#›</a:t>
            </a:fld>
            <a:endParaRPr lang="en-US" dirty="0"/>
          </a:p>
        </p:txBody>
      </p:sp>
    </p:spTree>
    <p:extLst>
      <p:ext uri="{BB962C8B-B14F-4D97-AF65-F5344CB8AC3E}">
        <p14:creationId xmlns:p14="http://schemas.microsoft.com/office/powerpoint/2010/main" val="2079704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NT Greetings!</a:t>
            </a:r>
            <a:endParaRPr lang="en-US" dirty="0"/>
          </a:p>
        </p:txBody>
      </p:sp>
      <p:sp>
        <p:nvSpPr>
          <p:cNvPr id="6" name="Slide Number Placeholder 5"/>
          <p:cNvSpPr>
            <a:spLocks noGrp="1"/>
          </p:cNvSpPr>
          <p:nvPr>
            <p:ph type="sldNum" sz="quarter" idx="12"/>
          </p:nvPr>
        </p:nvSpPr>
        <p:spPr/>
        <p:txBody>
          <a:bodyPr/>
          <a:lstStyle/>
          <a:p>
            <a:pPr>
              <a:defRPr/>
            </a:pPr>
            <a:fld id="{EA638222-18C8-4BAC-B2B4-59B8227B8617}" type="slidenum">
              <a:rPr lang="en-US" smtClean="0"/>
              <a:pPr>
                <a:defRPr/>
              </a:pPr>
              <a:t>‹#›</a:t>
            </a:fld>
            <a:endParaRPr lang="en-US" dirty="0"/>
          </a:p>
        </p:txBody>
      </p:sp>
    </p:spTree>
    <p:extLst>
      <p:ext uri="{BB962C8B-B14F-4D97-AF65-F5344CB8AC3E}">
        <p14:creationId xmlns:p14="http://schemas.microsoft.com/office/powerpoint/2010/main" val="408074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NT Greetings!</a:t>
            </a:r>
            <a:endParaRPr lang="en-US" dirty="0"/>
          </a:p>
        </p:txBody>
      </p:sp>
      <p:sp>
        <p:nvSpPr>
          <p:cNvPr id="6" name="Slide Number Placeholder 5"/>
          <p:cNvSpPr>
            <a:spLocks noGrp="1"/>
          </p:cNvSpPr>
          <p:nvPr>
            <p:ph type="sldNum" sz="quarter" idx="12"/>
          </p:nvPr>
        </p:nvSpPr>
        <p:spPr/>
        <p:txBody>
          <a:bodyPr/>
          <a:lstStyle/>
          <a:p>
            <a:pPr>
              <a:defRPr/>
            </a:pPr>
            <a:fld id="{13C893ED-A361-4345-A651-BFEB03FD9BB6}" type="slidenum">
              <a:rPr lang="en-US" smtClean="0"/>
              <a:pPr>
                <a:defRPr/>
              </a:pPr>
              <a:t>‹#›</a:t>
            </a:fld>
            <a:endParaRPr lang="en-US" dirty="0"/>
          </a:p>
        </p:txBody>
      </p:sp>
    </p:spTree>
    <p:extLst>
      <p:ext uri="{BB962C8B-B14F-4D97-AF65-F5344CB8AC3E}">
        <p14:creationId xmlns:p14="http://schemas.microsoft.com/office/powerpoint/2010/main" val="2798977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NT Greetings!</a:t>
            </a:r>
            <a:endParaRPr lang="en-US" dirty="0"/>
          </a:p>
        </p:txBody>
      </p:sp>
      <p:sp>
        <p:nvSpPr>
          <p:cNvPr id="7" name="Slide Number Placeholder 6"/>
          <p:cNvSpPr>
            <a:spLocks noGrp="1"/>
          </p:cNvSpPr>
          <p:nvPr>
            <p:ph type="sldNum" sz="quarter" idx="12"/>
          </p:nvPr>
        </p:nvSpPr>
        <p:spPr/>
        <p:txBody>
          <a:bodyPr/>
          <a:lstStyle/>
          <a:p>
            <a:pPr>
              <a:defRPr/>
            </a:pPr>
            <a:fld id="{9237328D-E705-4ACB-BB38-D7CEF2B08115}" type="slidenum">
              <a:rPr lang="en-US" smtClean="0"/>
              <a:pPr>
                <a:defRPr/>
              </a:pPr>
              <a:t>‹#›</a:t>
            </a:fld>
            <a:endParaRPr lang="en-US" dirty="0"/>
          </a:p>
        </p:txBody>
      </p:sp>
    </p:spTree>
    <p:extLst>
      <p:ext uri="{BB962C8B-B14F-4D97-AF65-F5344CB8AC3E}">
        <p14:creationId xmlns:p14="http://schemas.microsoft.com/office/powerpoint/2010/main" val="2692548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a:t>NT Greetings!</a:t>
            </a:r>
            <a:endParaRPr lang="en-US" dirty="0"/>
          </a:p>
        </p:txBody>
      </p:sp>
      <p:sp>
        <p:nvSpPr>
          <p:cNvPr id="9" name="Slide Number Placeholder 8"/>
          <p:cNvSpPr>
            <a:spLocks noGrp="1"/>
          </p:cNvSpPr>
          <p:nvPr>
            <p:ph type="sldNum" sz="quarter" idx="12"/>
          </p:nvPr>
        </p:nvSpPr>
        <p:spPr/>
        <p:txBody>
          <a:bodyPr/>
          <a:lstStyle/>
          <a:p>
            <a:pPr>
              <a:defRPr/>
            </a:pPr>
            <a:fld id="{1DCD60BD-94C3-40A1-929B-47B4994C576B}" type="slidenum">
              <a:rPr lang="en-US" smtClean="0"/>
              <a:pPr>
                <a:defRPr/>
              </a:pPr>
              <a:t>‹#›</a:t>
            </a:fld>
            <a:endParaRPr lang="en-US" dirty="0"/>
          </a:p>
        </p:txBody>
      </p:sp>
    </p:spTree>
    <p:extLst>
      <p:ext uri="{BB962C8B-B14F-4D97-AF65-F5344CB8AC3E}">
        <p14:creationId xmlns:p14="http://schemas.microsoft.com/office/powerpoint/2010/main" val="2179187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NT Greetings!</a:t>
            </a:r>
            <a:endParaRPr lang="en-US" dirty="0"/>
          </a:p>
        </p:txBody>
      </p:sp>
      <p:sp>
        <p:nvSpPr>
          <p:cNvPr id="5" name="Slide Number Placeholder 4"/>
          <p:cNvSpPr>
            <a:spLocks noGrp="1"/>
          </p:cNvSpPr>
          <p:nvPr>
            <p:ph type="sldNum" sz="quarter" idx="12"/>
          </p:nvPr>
        </p:nvSpPr>
        <p:spPr/>
        <p:txBody>
          <a:bodyPr/>
          <a:lstStyle/>
          <a:p>
            <a:pPr>
              <a:defRPr/>
            </a:pPr>
            <a:fld id="{E2A9F118-CCD4-471B-B7B3-6D87ACD5D2B1}" type="slidenum">
              <a:rPr lang="en-US" smtClean="0"/>
              <a:pPr>
                <a:defRPr/>
              </a:pPr>
              <a:t>‹#›</a:t>
            </a:fld>
            <a:endParaRPr lang="en-US" dirty="0"/>
          </a:p>
        </p:txBody>
      </p:sp>
    </p:spTree>
    <p:extLst>
      <p:ext uri="{BB962C8B-B14F-4D97-AF65-F5344CB8AC3E}">
        <p14:creationId xmlns:p14="http://schemas.microsoft.com/office/powerpoint/2010/main" val="951525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a:t>NT Greetings!</a:t>
            </a:r>
            <a:endParaRPr lang="en-US" dirty="0"/>
          </a:p>
        </p:txBody>
      </p:sp>
      <p:sp>
        <p:nvSpPr>
          <p:cNvPr id="4" name="Slide Number Placeholder 3"/>
          <p:cNvSpPr>
            <a:spLocks noGrp="1"/>
          </p:cNvSpPr>
          <p:nvPr>
            <p:ph type="sldNum" sz="quarter" idx="12"/>
          </p:nvPr>
        </p:nvSpPr>
        <p:spPr/>
        <p:txBody>
          <a:bodyPr/>
          <a:lstStyle/>
          <a:p>
            <a:pPr>
              <a:defRPr/>
            </a:pPr>
            <a:fld id="{1F3AF8C1-3D1F-4D9C-AAE9-20E0A3A7B1DB}" type="slidenum">
              <a:rPr lang="en-US" smtClean="0"/>
              <a:pPr>
                <a:defRPr/>
              </a:pPr>
              <a:t>‹#›</a:t>
            </a:fld>
            <a:endParaRPr lang="en-US" dirty="0"/>
          </a:p>
        </p:txBody>
      </p:sp>
    </p:spTree>
    <p:extLst>
      <p:ext uri="{BB962C8B-B14F-4D97-AF65-F5344CB8AC3E}">
        <p14:creationId xmlns:p14="http://schemas.microsoft.com/office/powerpoint/2010/main" val="1154137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NT Greetings!</a:t>
            </a:r>
            <a:endParaRPr lang="en-US" dirty="0"/>
          </a:p>
        </p:txBody>
      </p:sp>
      <p:sp>
        <p:nvSpPr>
          <p:cNvPr id="7" name="Slide Number Placeholder 6"/>
          <p:cNvSpPr>
            <a:spLocks noGrp="1"/>
          </p:cNvSpPr>
          <p:nvPr>
            <p:ph type="sldNum" sz="quarter" idx="12"/>
          </p:nvPr>
        </p:nvSpPr>
        <p:spPr/>
        <p:txBody>
          <a:bodyPr/>
          <a:lstStyle/>
          <a:p>
            <a:pPr>
              <a:defRPr/>
            </a:pPr>
            <a:fld id="{A84B9AC9-BDE0-4F09-B9B7-760F90D3271E}" type="slidenum">
              <a:rPr lang="en-US" smtClean="0"/>
              <a:pPr>
                <a:defRPr/>
              </a:pPr>
              <a:t>‹#›</a:t>
            </a:fld>
            <a:endParaRPr lang="en-US" dirty="0"/>
          </a:p>
        </p:txBody>
      </p:sp>
    </p:spTree>
    <p:extLst>
      <p:ext uri="{BB962C8B-B14F-4D97-AF65-F5344CB8AC3E}">
        <p14:creationId xmlns:p14="http://schemas.microsoft.com/office/powerpoint/2010/main" val="2410077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NT Greetings!</a:t>
            </a:r>
            <a:endParaRPr lang="en-US" dirty="0"/>
          </a:p>
        </p:txBody>
      </p:sp>
      <p:sp>
        <p:nvSpPr>
          <p:cNvPr id="7" name="Slide Number Placeholder 6"/>
          <p:cNvSpPr>
            <a:spLocks noGrp="1"/>
          </p:cNvSpPr>
          <p:nvPr>
            <p:ph type="sldNum" sz="quarter" idx="12"/>
          </p:nvPr>
        </p:nvSpPr>
        <p:spPr/>
        <p:txBody>
          <a:bodyPr/>
          <a:lstStyle/>
          <a:p>
            <a:pPr>
              <a:defRPr/>
            </a:pPr>
            <a:fld id="{F89C81D4-8897-4F76-A834-5FC55F8FE265}" type="slidenum">
              <a:rPr lang="en-US" smtClean="0"/>
              <a:pPr>
                <a:defRPr/>
              </a:pPr>
              <a:t>‹#›</a:t>
            </a:fld>
            <a:endParaRPr lang="en-US" dirty="0"/>
          </a:p>
        </p:txBody>
      </p:sp>
    </p:spTree>
    <p:extLst>
      <p:ext uri="{BB962C8B-B14F-4D97-AF65-F5344CB8AC3E}">
        <p14:creationId xmlns:p14="http://schemas.microsoft.com/office/powerpoint/2010/main" val="3316980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NT Greetings!</a:t>
            </a:r>
            <a:endParaRPr lang="en-US" dirty="0"/>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508517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NT Greetings!</a:t>
            </a:r>
            <a:endParaRPr lang="en-US" dirty="0"/>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3045487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NT Greetings!</a:t>
            </a:r>
            <a:endParaRPr lang="en-US" dirty="0"/>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238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NT Greetings!</a:t>
            </a:r>
            <a:endParaRPr lang="en-US" dirty="0"/>
          </a:p>
        </p:txBody>
      </p:sp>
      <p:sp>
        <p:nvSpPr>
          <p:cNvPr id="7" name="Slide Number Placeholder 6"/>
          <p:cNvSpPr>
            <a:spLocks noGrp="1"/>
          </p:cNvSpPr>
          <p:nvPr>
            <p:ph type="sldNum" sz="quarter" idx="12"/>
          </p:nvPr>
        </p:nvSpPr>
        <p:spPr/>
        <p:txBody>
          <a:body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4163039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NT Greetings!</a:t>
            </a:r>
            <a:endParaRPr lang="en-US" dirty="0"/>
          </a:p>
        </p:txBody>
      </p:sp>
      <p:sp>
        <p:nvSpPr>
          <p:cNvPr id="5" name="Slide Number Placeholder 4"/>
          <p:cNvSpPr>
            <a:spLocks noGrp="1"/>
          </p:cNvSpPr>
          <p:nvPr>
            <p:ph type="sldNum" sz="quarter" idx="12"/>
          </p:nvPr>
        </p:nvSpPr>
        <p:spPr/>
        <p:txBody>
          <a:body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2472205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NT Greetings!</a:t>
            </a:r>
            <a:endParaRPr lang="en-US" dirty="0"/>
          </a:p>
        </p:txBody>
      </p:sp>
      <p:sp>
        <p:nvSpPr>
          <p:cNvPr id="5" name="Slide Number Placeholder 4"/>
          <p:cNvSpPr>
            <a:spLocks noGrp="1"/>
          </p:cNvSpPr>
          <p:nvPr>
            <p:ph type="sldNum" sz="quarter" idx="12"/>
          </p:nvPr>
        </p:nvSpPr>
        <p:spPr/>
        <p:txBody>
          <a:body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1819837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NT Greetings!</a:t>
            </a:r>
            <a:endParaRPr lang="en-US" dirty="0"/>
          </a:p>
        </p:txBody>
      </p:sp>
      <p:sp>
        <p:nvSpPr>
          <p:cNvPr id="6" name="Slide Number Placeholder 5"/>
          <p:cNvSpPr>
            <a:spLocks noGrp="1"/>
          </p:cNvSpPr>
          <p:nvPr>
            <p:ph type="sldNum" sz="quarter" idx="12"/>
          </p:nvPr>
        </p:nvSpPr>
        <p:spPr/>
        <p:txBody>
          <a:bodyPr/>
          <a:lstStyle/>
          <a:p>
            <a:pPr>
              <a:defRPr/>
            </a:pPr>
            <a:fld id="{F91BDD13-BA7F-4309-9165-8140AFAE102F}" type="slidenum">
              <a:rPr lang="en-US" smtClean="0"/>
              <a:pPr>
                <a:defRPr/>
              </a:pPr>
              <a:t>‹#›</a:t>
            </a:fld>
            <a:endParaRPr lang="en-US" dirty="0"/>
          </a:p>
        </p:txBody>
      </p:sp>
    </p:spTree>
    <p:extLst>
      <p:ext uri="{BB962C8B-B14F-4D97-AF65-F5344CB8AC3E}">
        <p14:creationId xmlns:p14="http://schemas.microsoft.com/office/powerpoint/2010/main" val="3279347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NT Greetings!</a:t>
            </a:r>
            <a:endParaRPr lang="en-US" dirty="0"/>
          </a:p>
        </p:txBody>
      </p:sp>
      <p:sp>
        <p:nvSpPr>
          <p:cNvPr id="6" name="Slide Number Placeholder 5"/>
          <p:cNvSpPr>
            <a:spLocks noGrp="1"/>
          </p:cNvSpPr>
          <p:nvPr>
            <p:ph type="sldNum" sz="quarter" idx="12"/>
          </p:nvPr>
        </p:nvSpPr>
        <p:spPr/>
        <p:txBody>
          <a:bodyPr/>
          <a:lstStyle/>
          <a:p>
            <a:pPr>
              <a:defRPr/>
            </a:pPr>
            <a:fld id="{B2FB9779-47DD-4952-B7D3-D942BF9054F8}" type="slidenum">
              <a:rPr lang="en-US" smtClean="0"/>
              <a:pPr>
                <a:defRPr/>
              </a:pPr>
              <a:t>‹#›</a:t>
            </a:fld>
            <a:endParaRPr lang="en-US" dirty="0"/>
          </a:p>
        </p:txBody>
      </p:sp>
    </p:spTree>
    <p:extLst>
      <p:ext uri="{BB962C8B-B14F-4D97-AF65-F5344CB8AC3E}">
        <p14:creationId xmlns:p14="http://schemas.microsoft.com/office/powerpoint/2010/main" val="865557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9.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a:t>“We Need Preachers, NOT Missionaries”</a:t>
            </a: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 id="2147483731" r:id="rId14"/>
    <p:sldLayoutId id="2147483732" r:id="rId15"/>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34" name="AutoShape 110">
            <a:extLst>
              <a:ext uri="{FF2B5EF4-FFF2-40B4-BE49-F238E27FC236}">
                <a16:creationId xmlns:a16="http://schemas.microsoft.com/office/drawing/2014/main" id="{888F486B-A22F-4513-8873-54EBE3D3EB95}"/>
              </a:ext>
            </a:extLst>
          </p:cNvPr>
          <p:cNvSpPr>
            <a:spLocks noChangeArrowheads="1"/>
          </p:cNvSpPr>
          <p:nvPr/>
        </p:nvSpPr>
        <p:spPr bwMode="ltGray">
          <a:xfrm>
            <a:off x="304800" y="381000"/>
            <a:ext cx="6400800" cy="609600"/>
          </a:xfrm>
          <a:prstGeom prst="roundRect">
            <a:avLst>
              <a:gd name="adj" fmla="val 41667"/>
            </a:avLst>
          </a:prstGeom>
          <a:gradFill rotWithShape="1">
            <a:gsLst>
              <a:gs pos="0">
                <a:srgbClr val="FFFFFF">
                  <a:alpha val="50000"/>
                </a:srgbClr>
              </a:gs>
              <a:gs pos="100000">
                <a:srgbClr val="FFFFFF">
                  <a:gamma/>
                  <a:tint val="0"/>
                  <a:invGamma/>
                  <a:alpha val="0"/>
                </a:srgbClr>
              </a:gs>
            </a:gsLst>
            <a:lin ang="0" scaled="1"/>
          </a:gradFill>
          <a:ln w="9525" algn="ctr">
            <a:noFill/>
            <a:round/>
            <a:headEnd/>
            <a:tailEnd/>
          </a:ln>
          <a:effectLst/>
        </p:spPr>
        <p:txBody>
          <a:bodyPr wrap="none" anchor="ctr"/>
          <a:lstStyle/>
          <a:p>
            <a:pPr>
              <a:defRPr/>
            </a:pPr>
            <a:endParaRPr lang="en-US"/>
          </a:p>
        </p:txBody>
      </p:sp>
      <p:sp>
        <p:nvSpPr>
          <p:cNvPr id="1133" name="AutoShape 109">
            <a:extLst>
              <a:ext uri="{FF2B5EF4-FFF2-40B4-BE49-F238E27FC236}">
                <a16:creationId xmlns:a16="http://schemas.microsoft.com/office/drawing/2014/main" id="{B29BF76F-DE8B-402C-967B-5AAB9B70D722}"/>
              </a:ext>
            </a:extLst>
          </p:cNvPr>
          <p:cNvSpPr>
            <a:spLocks noChangeArrowheads="1"/>
          </p:cNvSpPr>
          <p:nvPr/>
        </p:nvSpPr>
        <p:spPr bwMode="ltGray">
          <a:xfrm>
            <a:off x="508000" y="381000"/>
            <a:ext cx="6299200" cy="609600"/>
          </a:xfrm>
          <a:prstGeom prst="roundRect">
            <a:avLst>
              <a:gd name="adj" fmla="val 41667"/>
            </a:avLst>
          </a:prstGeom>
          <a:gradFill rotWithShape="1">
            <a:gsLst>
              <a:gs pos="0">
                <a:schemeClr val="bg1">
                  <a:alpha val="60001"/>
                </a:schemeClr>
              </a:gs>
              <a:gs pos="100000">
                <a:schemeClr val="bg1">
                  <a:gamma/>
                  <a:tint val="0"/>
                  <a:invGamma/>
                  <a:alpha val="0"/>
                </a:schemeClr>
              </a:gs>
            </a:gsLst>
            <a:lin ang="0" scaled="1"/>
          </a:gradFill>
          <a:ln w="9525" algn="ctr">
            <a:noFill/>
            <a:round/>
            <a:headEnd/>
            <a:tailEnd/>
          </a:ln>
          <a:effectLst/>
        </p:spPr>
        <p:txBody>
          <a:bodyPr wrap="none" anchor="ctr"/>
          <a:lstStyle/>
          <a:p>
            <a:pPr>
              <a:defRPr/>
            </a:pPr>
            <a:endParaRPr lang="en-US"/>
          </a:p>
        </p:txBody>
      </p:sp>
      <p:sp>
        <p:nvSpPr>
          <p:cNvPr id="1132" name="AutoShape 108">
            <a:extLst>
              <a:ext uri="{FF2B5EF4-FFF2-40B4-BE49-F238E27FC236}">
                <a16:creationId xmlns:a16="http://schemas.microsoft.com/office/drawing/2014/main" id="{06A66B8F-D04E-4B0C-859E-586077D1016E}"/>
              </a:ext>
            </a:extLst>
          </p:cNvPr>
          <p:cNvSpPr>
            <a:spLocks noChangeArrowheads="1"/>
          </p:cNvSpPr>
          <p:nvPr/>
        </p:nvSpPr>
        <p:spPr bwMode="ltGray">
          <a:xfrm>
            <a:off x="812800" y="381000"/>
            <a:ext cx="10972800" cy="609600"/>
          </a:xfrm>
          <a:prstGeom prst="roundRect">
            <a:avLst>
              <a:gd name="adj" fmla="val 41667"/>
            </a:avLst>
          </a:prstGeom>
          <a:gradFill rotWithShape="1">
            <a:gsLst>
              <a:gs pos="0">
                <a:schemeClr val="bg1"/>
              </a:gs>
              <a:gs pos="100000">
                <a:schemeClr val="bg1">
                  <a:gamma/>
                  <a:tint val="0"/>
                  <a:invGamma/>
                  <a:alpha val="0"/>
                </a:schemeClr>
              </a:gs>
            </a:gsLst>
            <a:lin ang="0" scaled="1"/>
          </a:gradFill>
          <a:ln w="9525" algn="ctr">
            <a:noFill/>
            <a:round/>
            <a:headEnd/>
            <a:tailEnd/>
          </a:ln>
          <a:effectLst/>
        </p:spPr>
        <p:txBody>
          <a:bodyPr wrap="none" anchor="ctr"/>
          <a:lstStyle/>
          <a:p>
            <a:pPr>
              <a:defRPr/>
            </a:pPr>
            <a:endParaRPr lang="en-US"/>
          </a:p>
        </p:txBody>
      </p:sp>
      <p:sp>
        <p:nvSpPr>
          <p:cNvPr id="2053" name="Rectangle 3">
            <a:extLst>
              <a:ext uri="{FF2B5EF4-FFF2-40B4-BE49-F238E27FC236}">
                <a16:creationId xmlns:a16="http://schemas.microsoft.com/office/drawing/2014/main" id="{9E86E14C-229A-4316-A326-7462CCBE393C}"/>
              </a:ext>
            </a:extLst>
          </p:cNvPr>
          <p:cNvSpPr>
            <a:spLocks noGrp="1" noChangeArrowheads="1"/>
          </p:cNvSpPr>
          <p:nvPr>
            <p:ph type="body" idx="1"/>
          </p:nvPr>
        </p:nvSpPr>
        <p:spPr bwMode="gray">
          <a:xfrm>
            <a:off x="711200" y="1219200"/>
            <a:ext cx="1092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200AD8-7D48-4F11-A4F6-7C392732EDC0}"/>
              </a:ext>
            </a:extLst>
          </p:cNvPr>
          <p:cNvSpPr>
            <a:spLocks noGrp="1" noChangeArrowheads="1"/>
          </p:cNvSpPr>
          <p:nvPr>
            <p:ph type="ftr" sz="quarter" idx="3"/>
          </p:nvPr>
        </p:nvSpPr>
        <p:spPr bwMode="gray">
          <a:xfrm>
            <a:off x="8839200" y="6548439"/>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smtClean="0">
                <a:solidFill>
                  <a:schemeClr val="bg1"/>
                </a:solidFill>
              </a:defRPr>
            </a:lvl1pPr>
          </a:lstStyle>
          <a:p>
            <a:pPr>
              <a:defRPr/>
            </a:pPr>
            <a:r>
              <a:rPr lang="en-US"/>
              <a:t>“We Need Preachers, NOT Missionaries”</a:t>
            </a:r>
          </a:p>
        </p:txBody>
      </p:sp>
      <p:sp>
        <p:nvSpPr>
          <p:cNvPr id="1030" name="Rectangle 6">
            <a:extLst>
              <a:ext uri="{FF2B5EF4-FFF2-40B4-BE49-F238E27FC236}">
                <a16:creationId xmlns:a16="http://schemas.microsoft.com/office/drawing/2014/main" id="{A86B11FD-B2BD-4533-8FE5-1008D0ED0498}"/>
              </a:ext>
            </a:extLst>
          </p:cNvPr>
          <p:cNvSpPr>
            <a:spLocks noGrp="1" noChangeArrowheads="1"/>
          </p:cNvSpPr>
          <p:nvPr>
            <p:ph type="sldNum" sz="quarter" idx="4"/>
          </p:nvPr>
        </p:nvSpPr>
        <p:spPr bwMode="gray">
          <a:xfrm>
            <a:off x="5588000" y="6548439"/>
            <a:ext cx="1117600"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defRPr>
            </a:lvl1pPr>
          </a:lstStyle>
          <a:p>
            <a:fld id="{F8184AEC-35CB-4654-8739-2C0AB522234E}" type="slidenum">
              <a:rPr lang="en-US" altLang="en-US"/>
              <a:pPr/>
              <a:t>‹#›</a:t>
            </a:fld>
            <a:endParaRPr lang="en-US" altLang="en-US"/>
          </a:p>
        </p:txBody>
      </p:sp>
      <p:sp>
        <p:nvSpPr>
          <p:cNvPr id="1028" name="Rectangle 4">
            <a:extLst>
              <a:ext uri="{FF2B5EF4-FFF2-40B4-BE49-F238E27FC236}">
                <a16:creationId xmlns:a16="http://schemas.microsoft.com/office/drawing/2014/main" id="{2740A165-1E15-4600-8634-F413B856FA38}"/>
              </a:ext>
            </a:extLst>
          </p:cNvPr>
          <p:cNvSpPr>
            <a:spLocks noGrp="1" noChangeArrowheads="1"/>
          </p:cNvSpPr>
          <p:nvPr>
            <p:ph type="dt" sz="half" idx="2"/>
          </p:nvPr>
        </p:nvSpPr>
        <p:spPr bwMode="gray">
          <a:xfrm>
            <a:off x="508000" y="6548439"/>
            <a:ext cx="2540000" cy="261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solidFill>
              </a:defRPr>
            </a:lvl1pPr>
          </a:lstStyle>
          <a:p>
            <a:pPr>
              <a:defRPr/>
            </a:pPr>
            <a:endParaRPr lang="en-US"/>
          </a:p>
        </p:txBody>
      </p:sp>
      <p:sp>
        <p:nvSpPr>
          <p:cNvPr id="2057" name="Rectangle 2">
            <a:extLst>
              <a:ext uri="{FF2B5EF4-FFF2-40B4-BE49-F238E27FC236}">
                <a16:creationId xmlns:a16="http://schemas.microsoft.com/office/drawing/2014/main" id="{96385259-2E87-466A-9813-BB45CB6F18D8}"/>
              </a:ext>
            </a:extLst>
          </p:cNvPr>
          <p:cNvSpPr>
            <a:spLocks noGrp="1" noChangeArrowheads="1"/>
          </p:cNvSpPr>
          <p:nvPr>
            <p:ph type="title"/>
          </p:nvPr>
        </p:nvSpPr>
        <p:spPr bwMode="gray">
          <a:xfrm>
            <a:off x="914400" y="381000"/>
            <a:ext cx="10668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4642209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sldNum="0" hdr="0" dt="0"/>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Font typeface="Wingdings" panose="05000000000000000000" pitchFamily="2" charset="2"/>
        <a:buChar char="v"/>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Font typeface="Wingdings" panose="05000000000000000000" pitchFamily="2" charset="2"/>
        <a:buChar char="§"/>
        <a:defRPr sz="2600">
          <a:solidFill>
            <a:schemeClr val="tx1"/>
          </a:solidFill>
          <a:latin typeface="+mn-lt"/>
        </a:defRPr>
      </a:lvl2pPr>
      <a:lvl3pPr marL="1143000" indent="-228600" algn="l" rtl="0" fontAlgn="base">
        <a:spcBef>
          <a:spcPct val="20000"/>
        </a:spcBef>
        <a:spcAft>
          <a:spcPct val="0"/>
        </a:spcAft>
        <a:buClr>
          <a:schemeClr val="accent1"/>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r>
              <a:rPr lang="en-US"/>
              <a:t>NT Greetings!</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313759CD-3552-4ADB-A7E5-A13533B614AC}" type="slidenum">
              <a:rPr lang="en-US" smtClean="0"/>
              <a:pPr>
                <a:defRPr/>
              </a:pPr>
              <a:t>‹#›</a:t>
            </a:fld>
            <a:endParaRPr lang="en-US" dirty="0"/>
          </a:p>
        </p:txBody>
      </p:sp>
    </p:spTree>
    <p:extLst>
      <p:ext uri="{BB962C8B-B14F-4D97-AF65-F5344CB8AC3E}">
        <p14:creationId xmlns:p14="http://schemas.microsoft.com/office/powerpoint/2010/main" val="3314457357"/>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1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8.jpg"/><Relationship Id="rId7"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22.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2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2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37.jpg"/><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image" Target="../media/image109.jpg"/></Relationships>
</file>

<file path=ppt/slides/_rels/slide3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113.jp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openclipart.org/detail/788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jpg"/><Relationship Id="rId1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18557"/>
            <a:ext cx="6570481" cy="3048001"/>
          </a:xfrm>
        </p:spPr>
        <p:txBody>
          <a:bodyPr>
            <a:normAutofit fontScale="90000"/>
          </a:bodyPr>
          <a:lstStyle/>
          <a:p>
            <a:pPr algn="ctr"/>
            <a:r>
              <a:rPr lang="en-US" sz="6000" dirty="0">
                <a:latin typeface="+mj-lt"/>
              </a:rPr>
              <a:t>“We Need Preachers,               NOT Missionaries”</a:t>
            </a:r>
          </a:p>
        </p:txBody>
      </p:sp>
      <p:sp>
        <p:nvSpPr>
          <p:cNvPr id="3" name="Subtitle 2"/>
          <p:cNvSpPr>
            <a:spLocks noGrp="1"/>
          </p:cNvSpPr>
          <p:nvPr>
            <p:ph type="subTitle" idx="1"/>
          </p:nvPr>
        </p:nvSpPr>
        <p:spPr>
          <a:xfrm>
            <a:off x="0" y="4664786"/>
            <a:ext cx="8022209" cy="812187"/>
          </a:xfrm>
        </p:spPr>
        <p:txBody>
          <a:bodyPr>
            <a:normAutofit fontScale="77500" lnSpcReduction="20000"/>
          </a:bodyPr>
          <a:lstStyle/>
          <a:p>
            <a:pPr algn="ctr"/>
            <a:r>
              <a:rPr lang="en-US" sz="4700" b="1" dirty="0"/>
              <a:t>Mission Report: Tanzania 2023</a:t>
            </a:r>
            <a:br>
              <a:rPr lang="en-US" sz="2800" b="1" dirty="0"/>
            </a:br>
            <a:endParaRPr lang="en-US" sz="2800" b="1" dirty="0"/>
          </a:p>
        </p:txBody>
      </p:sp>
      <p:sp>
        <p:nvSpPr>
          <p:cNvPr id="4" name="Star: 5 Points 3">
            <a:extLst>
              <a:ext uri="{FF2B5EF4-FFF2-40B4-BE49-F238E27FC236}">
                <a16:creationId xmlns:a16="http://schemas.microsoft.com/office/drawing/2014/main" id="{D1609B03-7757-6FDD-A3A0-1DEE492606F1}"/>
              </a:ext>
            </a:extLst>
          </p:cNvPr>
          <p:cNvSpPr/>
          <p:nvPr/>
        </p:nvSpPr>
        <p:spPr>
          <a:xfrm>
            <a:off x="9946255" y="4019909"/>
            <a:ext cx="293299" cy="293299"/>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656505"/>
            <a:ext cx="7455049" cy="5544989"/>
          </a:xfrm>
        </p:spPr>
        <p:txBody>
          <a:bodyPr>
            <a:normAutofit lnSpcReduction="10000"/>
          </a:bodyPr>
          <a:lstStyle/>
          <a:p>
            <a:pPr marL="285750" indent="-285750">
              <a:buFont typeface="Arial" panose="020B0604020202020204" pitchFamily="34" charset="0"/>
              <a:buChar char="•"/>
            </a:pPr>
            <a:r>
              <a:rPr lang="en-US" sz="2000" dirty="0"/>
              <a:t>Preaching and teaching through a translator</a:t>
            </a:r>
          </a:p>
          <a:p>
            <a:pPr marL="285750" indent="-285750">
              <a:buFont typeface="Arial" panose="020B0604020202020204" pitchFamily="34" charset="0"/>
              <a:buChar char="•"/>
            </a:pPr>
            <a:r>
              <a:rPr lang="en-US" sz="2000" dirty="0"/>
              <a:t>Language barrier: not just in speech but in idioms, comparisons, and examples</a:t>
            </a:r>
          </a:p>
          <a:p>
            <a:pPr marL="285750" indent="-285750">
              <a:buFont typeface="Arial" panose="020B0604020202020204" pitchFamily="34" charset="0"/>
              <a:buChar char="•"/>
            </a:pPr>
            <a:r>
              <a:rPr lang="en-US" sz="2000" dirty="0"/>
              <a:t>Everywhere we went we stuck out and drew notice</a:t>
            </a:r>
          </a:p>
          <a:p>
            <a:pPr marL="285750" indent="-285750">
              <a:buFont typeface="Arial" panose="020B0604020202020204" pitchFamily="34" charset="0"/>
              <a:buChar char="•"/>
            </a:pPr>
            <a:r>
              <a:rPr lang="en-US" sz="2000" dirty="0"/>
              <a:t>Couldn’t drink the water</a:t>
            </a:r>
          </a:p>
          <a:p>
            <a:pPr marL="285750" indent="-285750">
              <a:buFont typeface="Arial" panose="020B0604020202020204" pitchFamily="34" charset="0"/>
              <a:buChar char="•"/>
            </a:pPr>
            <a:r>
              <a:rPr lang="en-US" sz="2000" dirty="0"/>
              <a:t>Everything had to be well cooked</a:t>
            </a:r>
          </a:p>
          <a:p>
            <a:pPr marL="285750" indent="-285750">
              <a:buFont typeface="Arial" panose="020B0604020202020204" pitchFamily="34" charset="0"/>
              <a:buChar char="•"/>
            </a:pPr>
            <a:r>
              <a:rPr lang="en-US" sz="2000" dirty="0"/>
              <a:t>Had to have bottled water with us at all times</a:t>
            </a:r>
          </a:p>
          <a:p>
            <a:pPr marL="285750" indent="-285750">
              <a:buFont typeface="Arial" panose="020B0604020202020204" pitchFamily="34" charset="0"/>
              <a:buChar char="•"/>
            </a:pPr>
            <a:r>
              <a:rPr lang="en-US" sz="2000" dirty="0"/>
              <a:t>For me, personally, had to avoid cumin (allergic) in an Indian cuisine-influenced area (No scares this time!)</a:t>
            </a:r>
          </a:p>
          <a:p>
            <a:pPr marL="285750" indent="-285750">
              <a:buFont typeface="Arial" panose="020B0604020202020204" pitchFamily="34" charset="0"/>
              <a:buChar char="•"/>
            </a:pPr>
            <a:r>
              <a:rPr lang="en-US" sz="2000" dirty="0"/>
              <a:t>Had to try to avoid mosquito bites! (taking anti-malaria pills)</a:t>
            </a:r>
          </a:p>
          <a:p>
            <a:pPr marL="285750" indent="-285750">
              <a:buFont typeface="Arial" panose="020B0604020202020204" pitchFamily="34" charset="0"/>
              <a:buChar char="•"/>
            </a:pPr>
            <a:r>
              <a:rPr lang="en-US" sz="2000" dirty="0"/>
              <a:t>Most places didn’t have “Western” amenities and creature comforts we were used to. </a:t>
            </a:r>
          </a:p>
          <a:p>
            <a:pPr marL="285750" indent="-285750">
              <a:buFont typeface="Arial" panose="020B0604020202020204" pitchFamily="34" charset="0"/>
              <a:buChar char="•"/>
            </a:pPr>
            <a:r>
              <a:rPr lang="en-US" sz="2000" dirty="0"/>
              <a:t>Foreign government and thus, a foreign police force. </a:t>
            </a:r>
          </a:p>
          <a:p>
            <a:pPr marL="285750" indent="-285750">
              <a:buFont typeface="Arial" panose="020B0604020202020204" pitchFamily="34" charset="0"/>
              <a:buChar char="•"/>
            </a:pPr>
            <a:r>
              <a:rPr lang="en-US" sz="2000" dirty="0"/>
              <a:t>But we went to preach and teach because there was a need!</a:t>
            </a:r>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0"/>
            <a:ext cx="5334000" cy="656505"/>
          </a:xfrm>
        </p:spPr>
        <p:txBody>
          <a:bodyPr/>
          <a:lstStyle/>
          <a:p>
            <a:r>
              <a:rPr lang="en-US" dirty="0"/>
              <a:t>Challenges</a:t>
            </a:r>
          </a:p>
        </p:txBody>
      </p:sp>
      <p:pic>
        <p:nvPicPr>
          <p:cNvPr id="11" name="Picture 10">
            <a:extLst>
              <a:ext uri="{FF2B5EF4-FFF2-40B4-BE49-F238E27FC236}">
                <a16:creationId xmlns:a16="http://schemas.microsoft.com/office/drawing/2014/main" id="{E8AB3C7A-43C2-5518-E0EF-8E7009D9F919}"/>
              </a:ext>
            </a:extLst>
          </p:cNvPr>
          <p:cNvPicPr>
            <a:picLocks noChangeAspect="1"/>
          </p:cNvPicPr>
          <p:nvPr/>
        </p:nvPicPr>
        <p:blipFill rotWithShape="1">
          <a:blip r:embed="rId3"/>
          <a:srcRect l="41489" t="39671" r="35006" b="40492"/>
          <a:stretch/>
        </p:blipFill>
        <p:spPr>
          <a:xfrm>
            <a:off x="7307874" y="-1"/>
            <a:ext cx="4884125" cy="3091791"/>
          </a:xfrm>
          <a:prstGeom prst="rect">
            <a:avLst/>
          </a:prstGeom>
        </p:spPr>
      </p:pic>
      <p:pic>
        <p:nvPicPr>
          <p:cNvPr id="12" name="Picture 11">
            <a:extLst>
              <a:ext uri="{FF2B5EF4-FFF2-40B4-BE49-F238E27FC236}">
                <a16:creationId xmlns:a16="http://schemas.microsoft.com/office/drawing/2014/main" id="{11D0B3A2-4178-BA29-C5AA-D59DE9EF60D9}"/>
              </a:ext>
            </a:extLst>
          </p:cNvPr>
          <p:cNvPicPr>
            <a:picLocks noChangeAspect="1"/>
          </p:cNvPicPr>
          <p:nvPr/>
        </p:nvPicPr>
        <p:blipFill>
          <a:blip r:embed="rId4"/>
          <a:srcRect/>
          <a:stretch/>
        </p:blipFill>
        <p:spPr>
          <a:xfrm>
            <a:off x="7307874" y="3194906"/>
            <a:ext cx="4884126" cy="3663094"/>
          </a:xfrm>
          <a:prstGeom prst="rect">
            <a:avLst/>
          </a:prstGeom>
        </p:spPr>
      </p:pic>
    </p:spTree>
    <p:extLst>
      <p:ext uri="{BB962C8B-B14F-4D97-AF65-F5344CB8AC3E}">
        <p14:creationId xmlns:p14="http://schemas.microsoft.com/office/powerpoint/2010/main" val="28437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500"/>
                                        <p:tgtEl>
                                          <p:spTgt spid="2">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wipe(left)">
                                      <p:cBhvr>
                                        <p:cTn id="35" dur="500"/>
                                        <p:tgtEl>
                                          <p:spTgt spid="2">
                                            <p:txEl>
                                              <p:pRg st="7" end="7"/>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left)">
                                      <p:cBhvr>
                                        <p:cTn id="39" dur="500"/>
                                        <p:tgtEl>
                                          <p:spTgt spid="2">
                                            <p:txEl>
                                              <p:pRg st="8" end="8"/>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wipe(left)">
                                      <p:cBhvr>
                                        <p:cTn id="43" dur="500"/>
                                        <p:tgtEl>
                                          <p:spTgt spid="2">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
                                            <p:txEl>
                                              <p:pRg st="10" end="10"/>
                                            </p:txEl>
                                          </p:spTgt>
                                        </p:tgtEl>
                                        <p:attrNameLst>
                                          <p:attrName>style.visibility</p:attrName>
                                        </p:attrNameLst>
                                      </p:cBhvr>
                                      <p:to>
                                        <p:strVal val="visible"/>
                                      </p:to>
                                    </p:set>
                                    <p:animEffect transition="in" filter="wipe(left)">
                                      <p:cBhvr>
                                        <p:cTn id="48"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656505"/>
            <a:ext cx="7851493" cy="5544989"/>
          </a:xfrm>
        </p:spPr>
        <p:txBody>
          <a:bodyPr>
            <a:normAutofit/>
          </a:bodyPr>
          <a:lstStyle/>
          <a:p>
            <a:pPr marL="285750" indent="-285750">
              <a:buFont typeface="Arial" panose="020B0604020202020204" pitchFamily="34" charset="0"/>
              <a:buChar char="•"/>
            </a:pPr>
            <a:r>
              <a:rPr lang="en-US" sz="2000" dirty="0"/>
              <a:t>Family Workshop at </a:t>
            </a:r>
            <a:r>
              <a:rPr lang="en-US" sz="2000" dirty="0" err="1"/>
              <a:t>Mbezi</a:t>
            </a:r>
            <a:r>
              <a:rPr lang="en-US" sz="2000" dirty="0"/>
              <a:t> for four days</a:t>
            </a:r>
          </a:p>
          <a:p>
            <a:pPr marL="285750" indent="-285750">
              <a:buFont typeface="Arial" panose="020B0604020202020204" pitchFamily="34" charset="0"/>
              <a:buChar char="•"/>
            </a:pPr>
            <a:r>
              <a:rPr lang="en-US" sz="2000" dirty="0"/>
              <a:t>Lessons for husbands and wives</a:t>
            </a:r>
          </a:p>
          <a:p>
            <a:pPr marL="285750" indent="-285750">
              <a:buFont typeface="Arial" panose="020B0604020202020204" pitchFamily="34" charset="0"/>
              <a:buChar char="•"/>
            </a:pPr>
            <a:r>
              <a:rPr lang="en-US" sz="2000" dirty="0"/>
              <a:t>Lessons for singles looking for husbands and wives</a:t>
            </a:r>
          </a:p>
          <a:p>
            <a:pPr marL="285750" indent="-285750">
              <a:buFont typeface="Arial" panose="020B0604020202020204" pitchFamily="34" charset="0"/>
              <a:buChar char="•"/>
            </a:pPr>
            <a:r>
              <a:rPr lang="en-US" sz="2000" dirty="0"/>
              <a:t>Lessons for children to honor their parents</a:t>
            </a:r>
          </a:p>
          <a:p>
            <a:pPr marL="285750" indent="-285750">
              <a:buFont typeface="Arial" panose="020B0604020202020204" pitchFamily="34" charset="0"/>
              <a:buChar char="•"/>
            </a:pPr>
            <a:r>
              <a:rPr lang="en-US" sz="2000" dirty="0"/>
              <a:t>Lessons for parents to raise godly children</a:t>
            </a:r>
          </a:p>
          <a:p>
            <a:pPr marL="285750" indent="-285750">
              <a:buFont typeface="Arial" panose="020B0604020202020204" pitchFamily="34" charset="0"/>
              <a:buChar char="•"/>
            </a:pPr>
            <a:r>
              <a:rPr lang="en-US" sz="2000" dirty="0"/>
              <a:t>The roles of husbands: Love and Honor their wives as Jesus loved the church; To be servant-leaders in the home patterned after Jesus</a:t>
            </a:r>
          </a:p>
          <a:p>
            <a:pPr marL="285750" indent="-285750">
              <a:buFont typeface="Arial" panose="020B0604020202020204" pitchFamily="34" charset="0"/>
              <a:buChar char="•"/>
            </a:pPr>
            <a:r>
              <a:rPr lang="en-US" sz="2000" dirty="0"/>
              <a:t>The roles of wives: Learning to Love &amp; Respect their husbands; to be the Helpers God wants them to be </a:t>
            </a:r>
          </a:p>
          <a:p>
            <a:pPr marL="285750" indent="-285750">
              <a:buFont typeface="Arial" panose="020B0604020202020204" pitchFamily="34" charset="0"/>
              <a:buChar char="•"/>
            </a:pPr>
            <a:r>
              <a:rPr lang="en-US" sz="2000" dirty="0"/>
              <a:t>MDR: What the Scriptures teach about the covenant of marriage, how God hates divorce, and who can remarry in the eyes of God</a:t>
            </a:r>
          </a:p>
          <a:p>
            <a:pPr marL="285750" indent="-285750">
              <a:buFont typeface="Arial" panose="020B0604020202020204" pitchFamily="34" charset="0"/>
              <a:buChar char="•"/>
            </a:pPr>
            <a:r>
              <a:rPr lang="en-US" sz="2000" dirty="0"/>
              <a:t>They had lots of questions! </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0"/>
            <a:ext cx="5334000" cy="656505"/>
          </a:xfrm>
        </p:spPr>
        <p:txBody>
          <a:bodyPr/>
          <a:lstStyle/>
          <a:p>
            <a:r>
              <a:rPr lang="en-US" dirty="0"/>
              <a:t>The Need</a:t>
            </a:r>
          </a:p>
        </p:txBody>
      </p:sp>
      <p:pic>
        <p:nvPicPr>
          <p:cNvPr id="5" name="Picture 4">
            <a:extLst>
              <a:ext uri="{FF2B5EF4-FFF2-40B4-BE49-F238E27FC236}">
                <a16:creationId xmlns:a16="http://schemas.microsoft.com/office/drawing/2014/main" id="{6AD821BF-1983-3D89-7FB6-335DE1F78F43}"/>
              </a:ext>
            </a:extLst>
          </p:cNvPr>
          <p:cNvPicPr>
            <a:picLocks noChangeAspect="1"/>
          </p:cNvPicPr>
          <p:nvPr/>
        </p:nvPicPr>
        <p:blipFill rotWithShape="1">
          <a:blip r:embed="rId3"/>
          <a:srcRect l="14968" t="16956" r="20565" b="16765"/>
          <a:stretch/>
        </p:blipFill>
        <p:spPr>
          <a:xfrm>
            <a:off x="7847405" y="-1"/>
            <a:ext cx="4344595" cy="3969573"/>
          </a:xfrm>
          <a:prstGeom prst="rect">
            <a:avLst/>
          </a:prstGeom>
        </p:spPr>
      </p:pic>
      <p:pic>
        <p:nvPicPr>
          <p:cNvPr id="8" name="Picture 7">
            <a:extLst>
              <a:ext uri="{FF2B5EF4-FFF2-40B4-BE49-F238E27FC236}">
                <a16:creationId xmlns:a16="http://schemas.microsoft.com/office/drawing/2014/main" id="{6995D704-261F-18FE-3427-58D072615A1F}"/>
              </a:ext>
            </a:extLst>
          </p:cNvPr>
          <p:cNvPicPr>
            <a:picLocks noChangeAspect="1"/>
          </p:cNvPicPr>
          <p:nvPr/>
        </p:nvPicPr>
        <p:blipFill>
          <a:blip r:embed="rId4"/>
          <a:srcRect/>
          <a:stretch/>
        </p:blipFill>
        <p:spPr>
          <a:xfrm>
            <a:off x="7851713" y="3428999"/>
            <a:ext cx="4363392" cy="3273015"/>
          </a:xfrm>
          <a:prstGeom prst="rect">
            <a:avLst/>
          </a:prstGeom>
        </p:spPr>
      </p:pic>
    </p:spTree>
    <p:extLst>
      <p:ext uri="{BB962C8B-B14F-4D97-AF65-F5344CB8AC3E}">
        <p14:creationId xmlns:p14="http://schemas.microsoft.com/office/powerpoint/2010/main" val="249497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500"/>
                                        <p:tgtEl>
                                          <p:spTgt spid="2">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wipe(left)">
                                      <p:cBhvr>
                                        <p:cTn id="35" dur="500"/>
                                        <p:tgtEl>
                                          <p:spTgt spid="2">
                                            <p:txEl>
                                              <p:pRg st="7" end="7"/>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left)">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656505"/>
            <a:ext cx="7455049" cy="5544989"/>
          </a:xfrm>
        </p:spPr>
        <p:txBody>
          <a:bodyPr>
            <a:normAutofit/>
          </a:bodyPr>
          <a:lstStyle/>
          <a:p>
            <a:pPr marL="285750" indent="-285750">
              <a:buFont typeface="Arial" panose="020B0604020202020204" pitchFamily="34" charset="0"/>
              <a:buChar char="•"/>
            </a:pPr>
            <a:r>
              <a:rPr lang="en-US" sz="2000" dirty="0"/>
              <a:t>Preacher Training Schools give money to support preachers (with strings). As soon as you don’t “obey” their standards or staff the support is cut off.</a:t>
            </a:r>
          </a:p>
          <a:p>
            <a:pPr marL="285750" indent="-285750">
              <a:buFont typeface="Arial" panose="020B0604020202020204" pitchFamily="34" charset="0"/>
              <a:buChar char="•"/>
            </a:pPr>
            <a:r>
              <a:rPr lang="en-US" sz="2000" dirty="0"/>
              <a:t>Churches became dependent on “American money.” </a:t>
            </a:r>
          </a:p>
          <a:p>
            <a:pPr marL="285750" indent="-285750">
              <a:buFont typeface="Arial" panose="020B0604020202020204" pitchFamily="34" charset="0"/>
              <a:buChar char="•"/>
            </a:pPr>
            <a:r>
              <a:rPr lang="en-US" sz="2000" dirty="0"/>
              <a:t>Churches became used to NOT supporting the preacher because someone or something else was taking care of that, or accepting money for buildings.</a:t>
            </a:r>
          </a:p>
          <a:p>
            <a:pPr marL="285750" indent="-285750">
              <a:buFont typeface="Arial" panose="020B0604020202020204" pitchFamily="34" charset="0"/>
              <a:buChar char="•"/>
            </a:pPr>
            <a:r>
              <a:rPr lang="en-US" sz="2000" dirty="0"/>
              <a:t>Congregations &amp; preachers felt adrift and alone.</a:t>
            </a:r>
          </a:p>
          <a:p>
            <a:pPr marL="285750" indent="-285750">
              <a:buFont typeface="Arial" panose="020B0604020202020204" pitchFamily="34" charset="0"/>
              <a:buChar char="•"/>
            </a:pPr>
            <a:r>
              <a:rPr lang="en-US" sz="2000" dirty="0"/>
              <a:t>Churches needed to be taught how to be autonomous and independent.</a:t>
            </a:r>
          </a:p>
          <a:p>
            <a:pPr marL="285750" indent="-285750">
              <a:buFont typeface="Arial" panose="020B0604020202020204" pitchFamily="34" charset="0"/>
              <a:buChar char="•"/>
            </a:pPr>
            <a:r>
              <a:rPr lang="en-US" sz="2000" dirty="0"/>
              <a:t>Churches needed to be taught how to support themselves and their preachers!</a:t>
            </a:r>
          </a:p>
          <a:p>
            <a:pPr marL="285750" indent="-285750">
              <a:buFont typeface="Arial" panose="020B0604020202020204" pitchFamily="34" charset="0"/>
              <a:buChar char="•"/>
            </a:pPr>
            <a:r>
              <a:rPr lang="en-US" sz="2000" dirty="0"/>
              <a:t>Older preachers weren’t teaching or training other preachers! </a:t>
            </a:r>
          </a:p>
          <a:p>
            <a:pPr marL="285750" indent="-285750">
              <a:buFont typeface="Arial" panose="020B0604020202020204" pitchFamily="34" charset="0"/>
              <a:buChar char="•"/>
            </a:pPr>
            <a:r>
              <a:rPr lang="en-US" sz="2000" dirty="0"/>
              <a:t>Churches and preachers needed encouragement and to study what the Bible says on these things.</a:t>
            </a:r>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0"/>
            <a:ext cx="5334000" cy="656505"/>
          </a:xfrm>
        </p:spPr>
        <p:txBody>
          <a:bodyPr/>
          <a:lstStyle/>
          <a:p>
            <a:r>
              <a:rPr lang="en-US" dirty="0"/>
              <a:t>The Need</a:t>
            </a:r>
          </a:p>
        </p:txBody>
      </p:sp>
      <p:pic>
        <p:nvPicPr>
          <p:cNvPr id="5" name="Picture 4">
            <a:extLst>
              <a:ext uri="{FF2B5EF4-FFF2-40B4-BE49-F238E27FC236}">
                <a16:creationId xmlns:a16="http://schemas.microsoft.com/office/drawing/2014/main" id="{6AD821BF-1983-3D89-7FB6-335DE1F78F43}"/>
              </a:ext>
            </a:extLst>
          </p:cNvPr>
          <p:cNvPicPr>
            <a:picLocks noChangeAspect="1"/>
          </p:cNvPicPr>
          <p:nvPr/>
        </p:nvPicPr>
        <p:blipFill>
          <a:blip r:embed="rId3"/>
          <a:srcRect/>
          <a:stretch/>
        </p:blipFill>
        <p:spPr>
          <a:xfrm>
            <a:off x="7332076" y="0"/>
            <a:ext cx="4988655" cy="3742032"/>
          </a:xfrm>
          <a:prstGeom prst="rect">
            <a:avLst/>
          </a:prstGeom>
        </p:spPr>
      </p:pic>
      <p:pic>
        <p:nvPicPr>
          <p:cNvPr id="8" name="Picture 7">
            <a:extLst>
              <a:ext uri="{FF2B5EF4-FFF2-40B4-BE49-F238E27FC236}">
                <a16:creationId xmlns:a16="http://schemas.microsoft.com/office/drawing/2014/main" id="{6995D704-261F-18FE-3427-58D072615A1F}"/>
              </a:ext>
            </a:extLst>
          </p:cNvPr>
          <p:cNvPicPr>
            <a:picLocks noChangeAspect="1"/>
          </p:cNvPicPr>
          <p:nvPr/>
        </p:nvPicPr>
        <p:blipFill>
          <a:blip r:embed="rId4"/>
          <a:srcRect/>
          <a:stretch/>
        </p:blipFill>
        <p:spPr>
          <a:xfrm>
            <a:off x="7332076" y="3742032"/>
            <a:ext cx="4859924" cy="3644942"/>
          </a:xfrm>
          <a:prstGeom prst="rect">
            <a:avLst/>
          </a:prstGeom>
        </p:spPr>
      </p:pic>
    </p:spTree>
    <p:extLst>
      <p:ext uri="{BB962C8B-B14F-4D97-AF65-F5344CB8AC3E}">
        <p14:creationId xmlns:p14="http://schemas.microsoft.com/office/powerpoint/2010/main" val="183682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500"/>
                                        <p:tgtEl>
                                          <p:spTgt spid="2">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wipe(left)">
                                      <p:cBhvr>
                                        <p:cTn id="3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656505"/>
            <a:ext cx="7455049" cy="5544989"/>
          </a:xfrm>
        </p:spPr>
        <p:txBody>
          <a:bodyPr>
            <a:normAutofit lnSpcReduction="10000"/>
          </a:bodyPr>
          <a:lstStyle/>
          <a:p>
            <a:pPr marL="285750" indent="-285750">
              <a:buFont typeface="Arial" panose="020B0604020202020204" pitchFamily="34" charset="0"/>
              <a:buChar char="•"/>
            </a:pPr>
            <a:r>
              <a:rPr lang="en-US" sz="2000" dirty="0"/>
              <a:t>“We need preachers, not missionaries!”</a:t>
            </a:r>
          </a:p>
          <a:p>
            <a:pPr marL="285750" indent="-285750">
              <a:buFont typeface="Arial" panose="020B0604020202020204" pitchFamily="34" charset="0"/>
              <a:buChar char="•"/>
            </a:pPr>
            <a:r>
              <a:rPr lang="en-US" sz="2000" dirty="0"/>
              <a:t>So much damage has been done by American missionaries.</a:t>
            </a:r>
          </a:p>
          <a:p>
            <a:pPr marL="285750" indent="-285750">
              <a:buFont typeface="Arial" panose="020B0604020202020204" pitchFamily="34" charset="0"/>
              <a:buChar char="•"/>
            </a:pPr>
            <a:r>
              <a:rPr lang="en-US" sz="2000" dirty="0"/>
              <a:t>Some go for a month and preach two days then takes a select few Tanzanian men to a hotel. He doesn’t enjoy their culture but subjects them to his culture!</a:t>
            </a:r>
          </a:p>
          <a:p>
            <a:pPr marL="285750" indent="-285750">
              <a:buFont typeface="Arial" panose="020B0604020202020204" pitchFamily="34" charset="0"/>
              <a:buChar char="•"/>
            </a:pPr>
            <a:r>
              <a:rPr lang="en-US" sz="2000" dirty="0"/>
              <a:t>Some spend the night at casinos with their translator and come to preach drunk. In one case, his translator helped keep him standing and vouched for his integrity.</a:t>
            </a:r>
          </a:p>
          <a:p>
            <a:pPr marL="285750" indent="-285750">
              <a:buFont typeface="Arial" panose="020B0604020202020204" pitchFamily="34" charset="0"/>
              <a:buChar char="•"/>
            </a:pPr>
            <a:r>
              <a:rPr lang="en-US" sz="2000" dirty="0"/>
              <a:t>35 missionaries held a seminar and someone asked to be baptized. All 35 men said they didn’t bring a change of clothes and so asked that man to wait a day so they could bring clothes to get wet the next day! </a:t>
            </a:r>
            <a:r>
              <a:rPr lang="en-US" sz="2000" i="1" dirty="0"/>
              <a:t>“Oh, Why Not tomorrow?”</a:t>
            </a:r>
          </a:p>
          <a:p>
            <a:pPr marL="285750" indent="-285750">
              <a:buFont typeface="Arial" panose="020B0604020202020204" pitchFamily="34" charset="0"/>
              <a:buChar char="•"/>
            </a:pPr>
            <a:r>
              <a:rPr lang="en-US" sz="2000" dirty="0"/>
              <a:t>Missionaries sit by themselves and don’t mingle with the people, don’t eat the food, don’t go to members’ houses, and don’t teach in-depth studies.</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0"/>
            <a:ext cx="5334000" cy="656505"/>
          </a:xfrm>
        </p:spPr>
        <p:txBody>
          <a:bodyPr/>
          <a:lstStyle/>
          <a:p>
            <a:r>
              <a:rPr lang="en-US" dirty="0"/>
              <a:t>The Need</a:t>
            </a:r>
          </a:p>
        </p:txBody>
      </p:sp>
      <p:pic>
        <p:nvPicPr>
          <p:cNvPr id="5" name="Picture 4">
            <a:extLst>
              <a:ext uri="{FF2B5EF4-FFF2-40B4-BE49-F238E27FC236}">
                <a16:creationId xmlns:a16="http://schemas.microsoft.com/office/drawing/2014/main" id="{6AD821BF-1983-3D89-7FB6-335DE1F78F43}"/>
              </a:ext>
            </a:extLst>
          </p:cNvPr>
          <p:cNvPicPr>
            <a:picLocks noChangeAspect="1"/>
          </p:cNvPicPr>
          <p:nvPr/>
        </p:nvPicPr>
        <p:blipFill rotWithShape="1">
          <a:blip r:embed="rId3"/>
          <a:srcRect l="-1699" t="8106" r="13144" b="260"/>
          <a:stretch/>
        </p:blipFill>
        <p:spPr>
          <a:xfrm>
            <a:off x="9137020" y="371951"/>
            <a:ext cx="3291648" cy="2554943"/>
          </a:xfrm>
          <a:prstGeom prst="rect">
            <a:avLst/>
          </a:prstGeom>
        </p:spPr>
      </p:pic>
      <p:pic>
        <p:nvPicPr>
          <p:cNvPr id="8" name="Picture 7">
            <a:extLst>
              <a:ext uri="{FF2B5EF4-FFF2-40B4-BE49-F238E27FC236}">
                <a16:creationId xmlns:a16="http://schemas.microsoft.com/office/drawing/2014/main" id="{6995D704-261F-18FE-3427-58D072615A1F}"/>
              </a:ext>
            </a:extLst>
          </p:cNvPr>
          <p:cNvPicPr>
            <a:picLocks noChangeAspect="1"/>
          </p:cNvPicPr>
          <p:nvPr/>
        </p:nvPicPr>
        <p:blipFill rotWithShape="1">
          <a:blip r:embed="rId4"/>
          <a:srcRect l="25769" t="15392" r="25305"/>
          <a:stretch/>
        </p:blipFill>
        <p:spPr>
          <a:xfrm>
            <a:off x="9854116" y="3538344"/>
            <a:ext cx="2377440" cy="3083914"/>
          </a:xfrm>
          <a:prstGeom prst="rect">
            <a:avLst/>
          </a:prstGeom>
        </p:spPr>
      </p:pic>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5"/>
          <a:srcRect/>
          <a:stretch/>
        </p:blipFill>
        <p:spPr>
          <a:xfrm rot="5400000">
            <a:off x="6853555" y="424682"/>
            <a:ext cx="3429000" cy="2572121"/>
          </a:xfrm>
          <a:prstGeom prst="rect">
            <a:avLst/>
          </a:prstGeom>
        </p:spPr>
      </p:pic>
      <p:pic>
        <p:nvPicPr>
          <p:cNvPr id="9" name="Picture 8">
            <a:extLst>
              <a:ext uri="{FF2B5EF4-FFF2-40B4-BE49-F238E27FC236}">
                <a16:creationId xmlns:a16="http://schemas.microsoft.com/office/drawing/2014/main" id="{02ED6B88-46D7-77DF-FACC-5EE37E410D9D}"/>
              </a:ext>
            </a:extLst>
          </p:cNvPr>
          <p:cNvPicPr>
            <a:picLocks noChangeAspect="1"/>
          </p:cNvPicPr>
          <p:nvPr/>
        </p:nvPicPr>
        <p:blipFill>
          <a:blip r:embed="rId6"/>
          <a:srcRect/>
          <a:stretch/>
        </p:blipFill>
        <p:spPr>
          <a:xfrm rot="5400000">
            <a:off x="6911806" y="3746834"/>
            <a:ext cx="3555398" cy="2666934"/>
          </a:xfrm>
          <a:prstGeom prst="rect">
            <a:avLst/>
          </a:prstGeom>
        </p:spPr>
      </p:pic>
    </p:spTree>
    <p:extLst>
      <p:ext uri="{BB962C8B-B14F-4D97-AF65-F5344CB8AC3E}">
        <p14:creationId xmlns:p14="http://schemas.microsoft.com/office/powerpoint/2010/main" val="382174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530107"/>
            <a:ext cx="7100046" cy="5544989"/>
          </a:xfrm>
        </p:spPr>
        <p:txBody>
          <a:bodyPr>
            <a:normAutofit lnSpcReduction="10000"/>
          </a:bodyPr>
          <a:lstStyle/>
          <a:p>
            <a:pPr marL="285750" indent="-285750">
              <a:buFont typeface="Arial" panose="020B0604020202020204" pitchFamily="34" charset="0"/>
              <a:buChar char="•"/>
            </a:pPr>
            <a:r>
              <a:rPr lang="en-US" sz="2000" dirty="0"/>
              <a:t>The people!</a:t>
            </a:r>
          </a:p>
          <a:p>
            <a:pPr marL="285750" indent="-285750">
              <a:buFont typeface="Arial" panose="020B0604020202020204" pitchFamily="34" charset="0"/>
              <a:buChar char="•"/>
            </a:pPr>
            <a:r>
              <a:rPr lang="en-US" sz="2000" dirty="0"/>
              <a:t>To encourage the brethren</a:t>
            </a:r>
          </a:p>
          <a:p>
            <a:pPr marL="285750" indent="-285750">
              <a:buFont typeface="Arial" panose="020B0604020202020204" pitchFamily="34" charset="0"/>
              <a:buChar char="•"/>
            </a:pPr>
            <a:r>
              <a:rPr lang="en-US" sz="2000" dirty="0"/>
              <a:t>To strengthen their families</a:t>
            </a:r>
          </a:p>
          <a:p>
            <a:pPr marL="285750" indent="-285750">
              <a:buFont typeface="Arial" panose="020B0604020202020204" pitchFamily="34" charset="0"/>
              <a:buChar char="•"/>
            </a:pPr>
            <a:r>
              <a:rPr lang="en-US" sz="2000" dirty="0"/>
              <a:t>To study with them </a:t>
            </a:r>
          </a:p>
          <a:p>
            <a:pPr marL="285750" indent="-285750">
              <a:buFont typeface="Arial" panose="020B0604020202020204" pitchFamily="34" charset="0"/>
              <a:buChar char="•"/>
            </a:pPr>
            <a:r>
              <a:rPr lang="en-US" sz="2000" dirty="0"/>
              <a:t>To teach on church authority, to teach them to be independent</a:t>
            </a:r>
          </a:p>
          <a:p>
            <a:pPr marL="285750" indent="-285750">
              <a:buFont typeface="Arial" panose="020B0604020202020204" pitchFamily="34" charset="0"/>
              <a:buChar char="•"/>
            </a:pPr>
            <a:r>
              <a:rPr lang="en-US" sz="2000" dirty="0"/>
              <a:t>To teach and train them NOT to be “Americanized” or dependent on American money.</a:t>
            </a:r>
          </a:p>
          <a:p>
            <a:pPr marL="285750" indent="-285750">
              <a:buFont typeface="Arial" panose="020B0604020202020204" pitchFamily="34" charset="0"/>
              <a:buChar char="•"/>
            </a:pPr>
            <a:r>
              <a:rPr lang="en-US" sz="2000" dirty="0"/>
              <a:t>To study the biblical way to train preachers and how to support them.</a:t>
            </a:r>
          </a:p>
          <a:p>
            <a:pPr marL="285750" indent="-285750">
              <a:buFont typeface="Arial" panose="020B0604020202020204" pitchFamily="34" charset="0"/>
              <a:buChar char="•"/>
            </a:pPr>
            <a:r>
              <a:rPr lang="en-US" sz="2000" dirty="0"/>
              <a:t>To encourage and equip the local preachers to carry out their work so the churches in the area can thrive on their own.</a:t>
            </a:r>
          </a:p>
          <a:p>
            <a:pPr marL="285750" indent="-285750">
              <a:buFont typeface="Arial" panose="020B0604020202020204" pitchFamily="34" charset="0"/>
              <a:buChar char="•"/>
            </a:pPr>
            <a:r>
              <a:rPr lang="en-US" sz="2000" dirty="0"/>
              <a:t>To visit with them, eat with them, and study with them in their homes.</a:t>
            </a:r>
          </a:p>
          <a:p>
            <a:pPr marL="285750" indent="-285750">
              <a:buFont typeface="Arial" panose="020B0604020202020204" pitchFamily="34" charset="0"/>
              <a:buChar char="•"/>
            </a:pPr>
            <a:r>
              <a:rPr lang="en-US" sz="2000" dirty="0"/>
              <a:t>To value them. They are the reason we traveled so far!</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0"/>
            <a:ext cx="5334000" cy="656505"/>
          </a:xfrm>
        </p:spPr>
        <p:txBody>
          <a:bodyPr/>
          <a:lstStyle/>
          <a:p>
            <a:r>
              <a:rPr lang="en-US" dirty="0"/>
              <a:t>The Mission</a:t>
            </a:r>
          </a:p>
        </p:txBody>
      </p:sp>
      <p:pic>
        <p:nvPicPr>
          <p:cNvPr id="8" name="Picture 7">
            <a:extLst>
              <a:ext uri="{FF2B5EF4-FFF2-40B4-BE49-F238E27FC236}">
                <a16:creationId xmlns:a16="http://schemas.microsoft.com/office/drawing/2014/main" id="{6995D704-261F-18FE-3427-58D072615A1F}"/>
              </a:ext>
            </a:extLst>
          </p:cNvPr>
          <p:cNvPicPr>
            <a:picLocks noChangeAspect="1"/>
          </p:cNvPicPr>
          <p:nvPr/>
        </p:nvPicPr>
        <p:blipFill>
          <a:blip r:embed="rId3"/>
          <a:srcRect l="11186" r="11186"/>
          <a:stretch/>
        </p:blipFill>
        <p:spPr>
          <a:xfrm rot="5400000">
            <a:off x="9318303" y="24786"/>
            <a:ext cx="3668571" cy="3314163"/>
          </a:xfrm>
          <a:prstGeom prst="rect">
            <a:avLst/>
          </a:prstGeom>
        </p:spPr>
      </p:pic>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4"/>
          <a:srcRect/>
          <a:stretch/>
        </p:blipFill>
        <p:spPr>
          <a:xfrm>
            <a:off x="6642014" y="-337811"/>
            <a:ext cx="3247403" cy="2435552"/>
          </a:xfrm>
          <a:prstGeom prst="rect">
            <a:avLst/>
          </a:prstGeom>
        </p:spPr>
      </p:pic>
      <p:pic>
        <p:nvPicPr>
          <p:cNvPr id="9" name="Picture 8">
            <a:extLst>
              <a:ext uri="{FF2B5EF4-FFF2-40B4-BE49-F238E27FC236}">
                <a16:creationId xmlns:a16="http://schemas.microsoft.com/office/drawing/2014/main" id="{02ED6B88-46D7-77DF-FACC-5EE37E410D9D}"/>
              </a:ext>
            </a:extLst>
          </p:cNvPr>
          <p:cNvPicPr>
            <a:picLocks noChangeAspect="1"/>
          </p:cNvPicPr>
          <p:nvPr/>
        </p:nvPicPr>
        <p:blipFill>
          <a:blip r:embed="rId5"/>
          <a:srcRect/>
          <a:stretch/>
        </p:blipFill>
        <p:spPr>
          <a:xfrm>
            <a:off x="8636602" y="4741821"/>
            <a:ext cx="3555398" cy="2666548"/>
          </a:xfrm>
          <a:prstGeom prst="rect">
            <a:avLst/>
          </a:prstGeom>
        </p:spPr>
      </p:pic>
      <p:pic>
        <p:nvPicPr>
          <p:cNvPr id="5" name="Picture 4">
            <a:extLst>
              <a:ext uri="{FF2B5EF4-FFF2-40B4-BE49-F238E27FC236}">
                <a16:creationId xmlns:a16="http://schemas.microsoft.com/office/drawing/2014/main" id="{6AD821BF-1983-3D89-7FB6-335DE1F78F43}"/>
              </a:ext>
            </a:extLst>
          </p:cNvPr>
          <p:cNvPicPr>
            <a:picLocks noChangeAspect="1"/>
          </p:cNvPicPr>
          <p:nvPr/>
        </p:nvPicPr>
        <p:blipFill>
          <a:blip r:embed="rId6"/>
          <a:srcRect l="1687" r="1687"/>
          <a:stretch/>
        </p:blipFill>
        <p:spPr>
          <a:xfrm>
            <a:off x="7100047" y="2424074"/>
            <a:ext cx="3291648" cy="2554943"/>
          </a:xfrm>
          <a:prstGeom prst="rect">
            <a:avLst/>
          </a:prstGeom>
        </p:spPr>
      </p:pic>
    </p:spTree>
    <p:extLst>
      <p:ext uri="{BB962C8B-B14F-4D97-AF65-F5344CB8AC3E}">
        <p14:creationId xmlns:p14="http://schemas.microsoft.com/office/powerpoint/2010/main" val="98732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500"/>
                                        <p:tgtEl>
                                          <p:spTgt spid="2">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wipe(left)">
                                      <p:cBhvr>
                                        <p:cTn id="35" dur="500"/>
                                        <p:tgtEl>
                                          <p:spTgt spid="2">
                                            <p:txEl>
                                              <p:pRg st="7" end="7"/>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left)">
                                      <p:cBhvr>
                                        <p:cTn id="39" dur="500"/>
                                        <p:tgtEl>
                                          <p:spTgt spid="2">
                                            <p:txEl>
                                              <p:pRg st="8" end="8"/>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wipe(left)">
                                      <p:cBhvr>
                                        <p:cTn id="4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Going with Becky</a:t>
            </a:r>
          </a:p>
          <a:p>
            <a:pPr marL="285750" indent="-285750">
              <a:buFont typeface="Arial" panose="020B0604020202020204" pitchFamily="34" charset="0"/>
              <a:buChar char="•"/>
            </a:pPr>
            <a:r>
              <a:rPr lang="en-US" sz="3200" dirty="0"/>
              <a:t>Indian Ocean</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8" name="Picture 7">
            <a:extLst>
              <a:ext uri="{FF2B5EF4-FFF2-40B4-BE49-F238E27FC236}">
                <a16:creationId xmlns:a16="http://schemas.microsoft.com/office/drawing/2014/main" id="{6995D704-261F-18FE-3427-58D072615A1F}"/>
              </a:ext>
            </a:extLst>
          </p:cNvPr>
          <p:cNvPicPr>
            <a:picLocks noChangeAspect="1"/>
          </p:cNvPicPr>
          <p:nvPr/>
        </p:nvPicPr>
        <p:blipFill>
          <a:blip r:embed="rId3"/>
          <a:srcRect l="8490" r="8490"/>
          <a:stretch/>
        </p:blipFill>
        <p:spPr>
          <a:xfrm>
            <a:off x="8580015" y="0"/>
            <a:ext cx="3668571" cy="3314163"/>
          </a:xfrm>
          <a:prstGeom prst="rect">
            <a:avLst/>
          </a:prstGeom>
        </p:spPr>
      </p:pic>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4"/>
          <a:srcRect/>
          <a:stretch/>
        </p:blipFill>
        <p:spPr>
          <a:xfrm>
            <a:off x="4206342" y="112355"/>
            <a:ext cx="3291648" cy="2468736"/>
          </a:xfrm>
          <a:prstGeom prst="rect">
            <a:avLst/>
          </a:prstGeom>
        </p:spPr>
      </p:pic>
      <p:pic>
        <p:nvPicPr>
          <p:cNvPr id="9" name="Picture 8">
            <a:extLst>
              <a:ext uri="{FF2B5EF4-FFF2-40B4-BE49-F238E27FC236}">
                <a16:creationId xmlns:a16="http://schemas.microsoft.com/office/drawing/2014/main" id="{02ED6B88-46D7-77DF-FACC-5EE37E410D9D}"/>
              </a:ext>
            </a:extLst>
          </p:cNvPr>
          <p:cNvPicPr>
            <a:picLocks noChangeAspect="1"/>
          </p:cNvPicPr>
          <p:nvPr/>
        </p:nvPicPr>
        <p:blipFill>
          <a:blip r:embed="rId5"/>
          <a:srcRect/>
          <a:stretch/>
        </p:blipFill>
        <p:spPr>
          <a:xfrm>
            <a:off x="9546138" y="3658476"/>
            <a:ext cx="3555397" cy="2666933"/>
          </a:xfrm>
          <a:prstGeom prst="rect">
            <a:avLst/>
          </a:prstGeom>
        </p:spPr>
      </p:pic>
      <p:pic>
        <p:nvPicPr>
          <p:cNvPr id="7" name="Picture 6">
            <a:extLst>
              <a:ext uri="{FF2B5EF4-FFF2-40B4-BE49-F238E27FC236}">
                <a16:creationId xmlns:a16="http://schemas.microsoft.com/office/drawing/2014/main" id="{0D210E37-BC92-7D6A-5C02-96F24FBAE9AB}"/>
              </a:ext>
            </a:extLst>
          </p:cNvPr>
          <p:cNvPicPr>
            <a:picLocks noChangeAspect="1"/>
          </p:cNvPicPr>
          <p:nvPr/>
        </p:nvPicPr>
        <p:blipFill>
          <a:blip r:embed="rId6"/>
          <a:srcRect/>
          <a:stretch/>
        </p:blipFill>
        <p:spPr>
          <a:xfrm>
            <a:off x="2645862" y="3969550"/>
            <a:ext cx="3809450" cy="2857500"/>
          </a:xfrm>
          <a:prstGeom prst="rect">
            <a:avLst/>
          </a:prstGeom>
        </p:spPr>
      </p:pic>
      <p:pic>
        <p:nvPicPr>
          <p:cNvPr id="11" name="Picture 10" descr="A person in a blue shirt standing in the water&#10;&#10;Description automatically generated">
            <a:extLst>
              <a:ext uri="{FF2B5EF4-FFF2-40B4-BE49-F238E27FC236}">
                <a16:creationId xmlns:a16="http://schemas.microsoft.com/office/drawing/2014/main" id="{0E78F6E4-F91C-0570-EA9A-1FA034545F14}"/>
              </a:ext>
            </a:extLst>
          </p:cNvPr>
          <p:cNvPicPr>
            <a:picLocks noChangeAspect="1"/>
          </p:cNvPicPr>
          <p:nvPr/>
        </p:nvPicPr>
        <p:blipFill>
          <a:blip r:embed="rId7"/>
          <a:stretch>
            <a:fillRect/>
          </a:stretch>
        </p:blipFill>
        <p:spPr>
          <a:xfrm rot="5400000">
            <a:off x="5926902" y="3086114"/>
            <a:ext cx="4095298" cy="3071917"/>
          </a:xfrm>
          <a:prstGeom prst="rect">
            <a:avLst/>
          </a:prstGeom>
        </p:spPr>
      </p:pic>
      <p:pic>
        <p:nvPicPr>
          <p:cNvPr id="5" name="Picture 4">
            <a:extLst>
              <a:ext uri="{FF2B5EF4-FFF2-40B4-BE49-F238E27FC236}">
                <a16:creationId xmlns:a16="http://schemas.microsoft.com/office/drawing/2014/main" id="{6AD821BF-1983-3D89-7FB6-335DE1F78F43}"/>
              </a:ext>
            </a:extLst>
          </p:cNvPr>
          <p:cNvPicPr>
            <a:picLocks noChangeAspect="1"/>
          </p:cNvPicPr>
          <p:nvPr/>
        </p:nvPicPr>
        <p:blipFill>
          <a:blip r:embed="rId8"/>
          <a:srcRect l="1687" r="1687"/>
          <a:stretch/>
        </p:blipFill>
        <p:spPr>
          <a:xfrm>
            <a:off x="-324910" y="1873333"/>
            <a:ext cx="4133310" cy="3208233"/>
          </a:xfrm>
          <a:prstGeom prst="rect">
            <a:avLst/>
          </a:prstGeom>
        </p:spPr>
      </p:pic>
    </p:spTree>
    <p:extLst>
      <p:ext uri="{BB962C8B-B14F-4D97-AF65-F5344CB8AC3E}">
        <p14:creationId xmlns:p14="http://schemas.microsoft.com/office/powerpoint/2010/main" val="296423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Charles!</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8" name="Picture 7">
            <a:extLst>
              <a:ext uri="{FF2B5EF4-FFF2-40B4-BE49-F238E27FC236}">
                <a16:creationId xmlns:a16="http://schemas.microsoft.com/office/drawing/2014/main" id="{6995D704-261F-18FE-3427-58D072615A1F}"/>
              </a:ext>
            </a:extLst>
          </p:cNvPr>
          <p:cNvPicPr>
            <a:picLocks noChangeAspect="1"/>
          </p:cNvPicPr>
          <p:nvPr/>
        </p:nvPicPr>
        <p:blipFill>
          <a:blip r:embed="rId3"/>
          <a:srcRect l="8484" r="8484"/>
          <a:stretch/>
        </p:blipFill>
        <p:spPr>
          <a:xfrm>
            <a:off x="8580015" y="0"/>
            <a:ext cx="3668571" cy="3314163"/>
          </a:xfrm>
          <a:prstGeom prst="rect">
            <a:avLst/>
          </a:prstGeom>
        </p:spPr>
      </p:pic>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4"/>
          <a:srcRect/>
          <a:stretch/>
        </p:blipFill>
        <p:spPr>
          <a:xfrm>
            <a:off x="3108959" y="-1"/>
            <a:ext cx="3205779" cy="3962849"/>
          </a:xfrm>
          <a:prstGeom prst="rect">
            <a:avLst/>
          </a:prstGeom>
        </p:spPr>
      </p:pic>
      <p:pic>
        <p:nvPicPr>
          <p:cNvPr id="9" name="Picture 8">
            <a:extLst>
              <a:ext uri="{FF2B5EF4-FFF2-40B4-BE49-F238E27FC236}">
                <a16:creationId xmlns:a16="http://schemas.microsoft.com/office/drawing/2014/main" id="{02ED6B88-46D7-77DF-FACC-5EE37E410D9D}"/>
              </a:ext>
            </a:extLst>
          </p:cNvPr>
          <p:cNvPicPr>
            <a:picLocks noChangeAspect="1"/>
          </p:cNvPicPr>
          <p:nvPr/>
        </p:nvPicPr>
        <p:blipFill>
          <a:blip r:embed="rId5"/>
          <a:srcRect/>
          <a:stretch/>
        </p:blipFill>
        <p:spPr>
          <a:xfrm>
            <a:off x="7851294" y="3624479"/>
            <a:ext cx="4121968" cy="3091923"/>
          </a:xfrm>
          <a:prstGeom prst="rect">
            <a:avLst/>
          </a:prstGeom>
        </p:spPr>
      </p:pic>
      <p:pic>
        <p:nvPicPr>
          <p:cNvPr id="5" name="Picture 4">
            <a:extLst>
              <a:ext uri="{FF2B5EF4-FFF2-40B4-BE49-F238E27FC236}">
                <a16:creationId xmlns:a16="http://schemas.microsoft.com/office/drawing/2014/main" id="{6AD821BF-1983-3D89-7FB6-335DE1F78F43}"/>
              </a:ext>
            </a:extLst>
          </p:cNvPr>
          <p:cNvPicPr>
            <a:picLocks noChangeAspect="1"/>
          </p:cNvPicPr>
          <p:nvPr/>
        </p:nvPicPr>
        <p:blipFill>
          <a:blip r:embed="rId6"/>
          <a:srcRect l="1680" r="1680"/>
          <a:stretch/>
        </p:blipFill>
        <p:spPr>
          <a:xfrm>
            <a:off x="0" y="2986526"/>
            <a:ext cx="3592419" cy="2788398"/>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0D210E37-BC92-7D6A-5C02-96F24FBAE9AB}"/>
              </a:ext>
            </a:extLst>
          </p:cNvPr>
          <p:cNvPicPr>
            <a:picLocks noChangeAspect="1"/>
          </p:cNvPicPr>
          <p:nvPr/>
        </p:nvPicPr>
        <p:blipFill>
          <a:blip r:embed="rId7"/>
          <a:stretch>
            <a:fillRect/>
          </a:stretch>
        </p:blipFill>
        <p:spPr>
          <a:xfrm>
            <a:off x="3793863" y="3230716"/>
            <a:ext cx="3810000" cy="2857500"/>
          </a:xfrm>
          <a:prstGeom prst="rect">
            <a:avLst/>
          </a:prstGeom>
        </p:spPr>
      </p:pic>
    </p:spTree>
    <p:extLst>
      <p:ext uri="{BB962C8B-B14F-4D97-AF65-F5344CB8AC3E}">
        <p14:creationId xmlns:p14="http://schemas.microsoft.com/office/powerpoint/2010/main" val="399292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ED6B88-46D7-77DF-FACC-5EE37E410D9D}"/>
              </a:ext>
            </a:extLst>
          </p:cNvPr>
          <p:cNvPicPr>
            <a:picLocks noChangeAspect="1"/>
          </p:cNvPicPr>
          <p:nvPr/>
        </p:nvPicPr>
        <p:blipFill>
          <a:blip r:embed="rId3"/>
          <a:srcRect/>
          <a:stretch/>
        </p:blipFill>
        <p:spPr>
          <a:xfrm>
            <a:off x="154980" y="2929309"/>
            <a:ext cx="4706196" cy="3530156"/>
          </a:xfrm>
          <a:prstGeom prst="rect">
            <a:avLst/>
          </a:prstGeom>
        </p:spPr>
      </p:pic>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Street Preaching</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7" name="Picture 6">
            <a:extLst>
              <a:ext uri="{FF2B5EF4-FFF2-40B4-BE49-F238E27FC236}">
                <a16:creationId xmlns:a16="http://schemas.microsoft.com/office/drawing/2014/main" id="{0D210E37-BC92-7D6A-5C02-96F24FBAE9AB}"/>
              </a:ext>
            </a:extLst>
          </p:cNvPr>
          <p:cNvPicPr>
            <a:picLocks noChangeAspect="1"/>
          </p:cNvPicPr>
          <p:nvPr/>
        </p:nvPicPr>
        <p:blipFill>
          <a:blip r:embed="rId4"/>
          <a:srcRect/>
          <a:stretch/>
        </p:blipFill>
        <p:spPr>
          <a:xfrm>
            <a:off x="9874703" y="3371387"/>
            <a:ext cx="2316058" cy="3088078"/>
          </a:xfrm>
          <a:prstGeom prst="rect">
            <a:avLst/>
          </a:prstGeom>
        </p:spPr>
      </p:pic>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5"/>
          <a:srcRect/>
          <a:stretch/>
        </p:blipFill>
        <p:spPr>
          <a:xfrm>
            <a:off x="9215713" y="5600"/>
            <a:ext cx="2143124" cy="2857499"/>
          </a:xfrm>
          <a:prstGeom prst="rect">
            <a:avLst/>
          </a:prstGeom>
        </p:spPr>
      </p:pic>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6"/>
          <a:srcRect/>
          <a:stretch/>
        </p:blipFill>
        <p:spPr>
          <a:xfrm rot="10800000">
            <a:off x="4089056" y="205"/>
            <a:ext cx="3772393" cy="2829294"/>
          </a:xfrm>
          <a:prstGeom prst="rect">
            <a:avLst/>
          </a:prstGeom>
        </p:spPr>
      </p:pic>
      <p:pic>
        <p:nvPicPr>
          <p:cNvPr id="11" name="Picture 10">
            <a:extLst>
              <a:ext uri="{FF2B5EF4-FFF2-40B4-BE49-F238E27FC236}">
                <a16:creationId xmlns:a16="http://schemas.microsoft.com/office/drawing/2014/main" id="{CA1ADF02-6C0C-BB34-06B5-4CD3503B090E}"/>
              </a:ext>
            </a:extLst>
          </p:cNvPr>
          <p:cNvPicPr>
            <a:picLocks noChangeAspect="1"/>
          </p:cNvPicPr>
          <p:nvPr/>
        </p:nvPicPr>
        <p:blipFill>
          <a:blip r:embed="rId7"/>
          <a:srcRect/>
          <a:stretch/>
        </p:blipFill>
        <p:spPr>
          <a:xfrm>
            <a:off x="6133757" y="3119437"/>
            <a:ext cx="2693982" cy="3591977"/>
          </a:xfrm>
          <a:prstGeom prst="rect">
            <a:avLst/>
          </a:prstGeom>
        </p:spPr>
      </p:pic>
    </p:spTree>
    <p:extLst>
      <p:ext uri="{BB962C8B-B14F-4D97-AF65-F5344CB8AC3E}">
        <p14:creationId xmlns:p14="http://schemas.microsoft.com/office/powerpoint/2010/main" val="134941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laughing outside with a tree and people in the background&#10;&#10;Description automatically generated">
            <a:extLst>
              <a:ext uri="{FF2B5EF4-FFF2-40B4-BE49-F238E27FC236}">
                <a16:creationId xmlns:a16="http://schemas.microsoft.com/office/drawing/2014/main" id="{382C4EEC-31A0-136C-0A6E-A04780704543}"/>
              </a:ext>
            </a:extLst>
          </p:cNvPr>
          <p:cNvPicPr>
            <a:picLocks noChangeAspect="1"/>
          </p:cNvPicPr>
          <p:nvPr/>
        </p:nvPicPr>
        <p:blipFill>
          <a:blip r:embed="rId3"/>
          <a:stretch>
            <a:fillRect/>
          </a:stretch>
        </p:blipFill>
        <p:spPr>
          <a:xfrm>
            <a:off x="9123033" y="656217"/>
            <a:ext cx="3822551" cy="2866913"/>
          </a:xfrm>
          <a:prstGeom prst="rect">
            <a:avLst/>
          </a:prstGeom>
        </p:spPr>
      </p:pic>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err="1"/>
              <a:t>Chanika</a:t>
            </a:r>
            <a:r>
              <a:rPr lang="en-US" sz="3200" dirty="0"/>
              <a:t>!</a:t>
            </a:r>
          </a:p>
          <a:p>
            <a:pPr marL="285750" indent="-285750">
              <a:buFont typeface="Arial" panose="020B0604020202020204" pitchFamily="34" charset="0"/>
              <a:buChar char="•"/>
            </a:pPr>
            <a:r>
              <a:rPr lang="en-US" sz="3200" dirty="0" err="1"/>
              <a:t>Wanhoo</a:t>
            </a:r>
            <a:endParaRPr lang="en-US" sz="3200" dirty="0"/>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4"/>
          <a:srcRect/>
          <a:stretch/>
        </p:blipFill>
        <p:spPr>
          <a:xfrm>
            <a:off x="3013964" y="321369"/>
            <a:ext cx="3205779" cy="2404681"/>
          </a:xfrm>
          <a:prstGeom prst="rect">
            <a:avLst/>
          </a:prstGeom>
        </p:spPr>
      </p:pic>
      <p:pic>
        <p:nvPicPr>
          <p:cNvPr id="9" name="Picture 8">
            <a:extLst>
              <a:ext uri="{FF2B5EF4-FFF2-40B4-BE49-F238E27FC236}">
                <a16:creationId xmlns:a16="http://schemas.microsoft.com/office/drawing/2014/main" id="{02ED6B88-46D7-77DF-FACC-5EE37E410D9D}"/>
              </a:ext>
            </a:extLst>
          </p:cNvPr>
          <p:cNvPicPr>
            <a:picLocks noChangeAspect="1"/>
          </p:cNvPicPr>
          <p:nvPr/>
        </p:nvPicPr>
        <p:blipFill>
          <a:blip r:embed="rId5"/>
          <a:srcRect/>
          <a:stretch/>
        </p:blipFill>
        <p:spPr>
          <a:xfrm>
            <a:off x="6694857" y="3161588"/>
            <a:ext cx="4121968" cy="3091476"/>
          </a:xfrm>
          <a:prstGeom prst="rect">
            <a:avLst/>
          </a:prstGeom>
        </p:spPr>
      </p:pic>
      <p:pic>
        <p:nvPicPr>
          <p:cNvPr id="7" name="Picture 6">
            <a:extLst>
              <a:ext uri="{FF2B5EF4-FFF2-40B4-BE49-F238E27FC236}">
                <a16:creationId xmlns:a16="http://schemas.microsoft.com/office/drawing/2014/main" id="{0D210E37-BC92-7D6A-5C02-96F24FBAE9AB}"/>
              </a:ext>
            </a:extLst>
          </p:cNvPr>
          <p:cNvPicPr>
            <a:picLocks noChangeAspect="1"/>
          </p:cNvPicPr>
          <p:nvPr/>
        </p:nvPicPr>
        <p:blipFill>
          <a:blip r:embed="rId6"/>
          <a:srcRect/>
          <a:stretch/>
        </p:blipFill>
        <p:spPr>
          <a:xfrm>
            <a:off x="-129106" y="2629233"/>
            <a:ext cx="3810000" cy="2857500"/>
          </a:xfrm>
          <a:prstGeom prst="rect">
            <a:avLst/>
          </a:prstGeom>
        </p:spPr>
      </p:pic>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7"/>
          <a:srcRect/>
          <a:stretch/>
        </p:blipFill>
        <p:spPr>
          <a:xfrm>
            <a:off x="6304560" y="166158"/>
            <a:ext cx="3809450" cy="2857499"/>
          </a:xfrm>
          <a:prstGeom prst="rect">
            <a:avLst/>
          </a:prstGeom>
        </p:spPr>
      </p:pic>
      <p:pic>
        <p:nvPicPr>
          <p:cNvPr id="5" name="Picture 4">
            <a:extLst>
              <a:ext uri="{FF2B5EF4-FFF2-40B4-BE49-F238E27FC236}">
                <a16:creationId xmlns:a16="http://schemas.microsoft.com/office/drawing/2014/main" id="{6AD821BF-1983-3D89-7FB6-335DE1F78F43}"/>
              </a:ext>
            </a:extLst>
          </p:cNvPr>
          <p:cNvPicPr>
            <a:picLocks noChangeAspect="1"/>
          </p:cNvPicPr>
          <p:nvPr/>
        </p:nvPicPr>
        <p:blipFill>
          <a:blip r:embed="rId8"/>
          <a:srcRect l="1687" r="1687"/>
          <a:stretch/>
        </p:blipFill>
        <p:spPr>
          <a:xfrm>
            <a:off x="3013964" y="3642634"/>
            <a:ext cx="3592419" cy="2788398"/>
          </a:xfrm>
          <a:prstGeom prst="rect">
            <a:avLst/>
          </a:prstGeom>
        </p:spPr>
      </p:pic>
    </p:spTree>
    <p:extLst>
      <p:ext uri="{BB962C8B-B14F-4D97-AF65-F5344CB8AC3E}">
        <p14:creationId xmlns:p14="http://schemas.microsoft.com/office/powerpoint/2010/main" val="23076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ED6B88-46D7-77DF-FACC-5EE37E410D9D}"/>
              </a:ext>
            </a:extLst>
          </p:cNvPr>
          <p:cNvPicPr>
            <a:picLocks noChangeAspect="1"/>
          </p:cNvPicPr>
          <p:nvPr/>
        </p:nvPicPr>
        <p:blipFill>
          <a:blip r:embed="rId3"/>
          <a:srcRect/>
          <a:stretch/>
        </p:blipFill>
        <p:spPr>
          <a:xfrm>
            <a:off x="-130933" y="2220557"/>
            <a:ext cx="4411195" cy="3308874"/>
          </a:xfrm>
          <a:prstGeom prst="rect">
            <a:avLst/>
          </a:prstGeom>
        </p:spPr>
      </p:pic>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Tabata!</a:t>
            </a:r>
          </a:p>
          <a:p>
            <a:pPr marL="285750" indent="-285750">
              <a:buFont typeface="Arial" panose="020B0604020202020204" pitchFamily="34" charset="0"/>
              <a:buChar char="•"/>
            </a:pPr>
            <a:r>
              <a:rPr lang="en-US" sz="3200" dirty="0" err="1"/>
              <a:t>Kingugi</a:t>
            </a:r>
            <a:endParaRPr lang="en-US" sz="3200" dirty="0"/>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7" name="Picture 6">
            <a:extLst>
              <a:ext uri="{FF2B5EF4-FFF2-40B4-BE49-F238E27FC236}">
                <a16:creationId xmlns:a16="http://schemas.microsoft.com/office/drawing/2014/main" id="{0D210E37-BC92-7D6A-5C02-96F24FBAE9AB}"/>
              </a:ext>
            </a:extLst>
          </p:cNvPr>
          <p:cNvPicPr>
            <a:picLocks noChangeAspect="1"/>
          </p:cNvPicPr>
          <p:nvPr/>
        </p:nvPicPr>
        <p:blipFill>
          <a:blip r:embed="rId4"/>
          <a:srcRect/>
          <a:stretch/>
        </p:blipFill>
        <p:spPr>
          <a:xfrm rot="5400000">
            <a:off x="9097079" y="3557618"/>
            <a:ext cx="3561176" cy="2671267"/>
          </a:xfrm>
          <a:prstGeom prst="rect">
            <a:avLst/>
          </a:prstGeom>
        </p:spPr>
      </p:pic>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5"/>
          <a:srcRect/>
          <a:stretch/>
        </p:blipFill>
        <p:spPr>
          <a:xfrm>
            <a:off x="8382551" y="5600"/>
            <a:ext cx="3809448" cy="2857499"/>
          </a:xfrm>
          <a:prstGeom prst="rect">
            <a:avLst/>
          </a:prstGeom>
        </p:spPr>
      </p:pic>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6"/>
          <a:srcRect/>
          <a:stretch/>
        </p:blipFill>
        <p:spPr>
          <a:xfrm>
            <a:off x="4089056" y="0"/>
            <a:ext cx="3772393" cy="2829704"/>
          </a:xfrm>
          <a:prstGeom prst="rect">
            <a:avLst/>
          </a:prstGeom>
        </p:spPr>
      </p:pic>
      <p:pic>
        <p:nvPicPr>
          <p:cNvPr id="11" name="Picture 10">
            <a:extLst>
              <a:ext uri="{FF2B5EF4-FFF2-40B4-BE49-F238E27FC236}">
                <a16:creationId xmlns:a16="http://schemas.microsoft.com/office/drawing/2014/main" id="{CA1ADF02-6C0C-BB34-06B5-4CD3503B090E}"/>
              </a:ext>
            </a:extLst>
          </p:cNvPr>
          <p:cNvPicPr>
            <a:picLocks noChangeAspect="1"/>
          </p:cNvPicPr>
          <p:nvPr/>
        </p:nvPicPr>
        <p:blipFill>
          <a:blip r:embed="rId7"/>
          <a:srcRect/>
          <a:stretch/>
        </p:blipFill>
        <p:spPr>
          <a:xfrm>
            <a:off x="4121969" y="3625770"/>
            <a:ext cx="5289130" cy="2415227"/>
          </a:xfrm>
          <a:prstGeom prst="rect">
            <a:avLst/>
          </a:prstGeom>
        </p:spPr>
      </p:pic>
    </p:spTree>
    <p:extLst>
      <p:ext uri="{BB962C8B-B14F-4D97-AF65-F5344CB8AC3E}">
        <p14:creationId xmlns:p14="http://schemas.microsoft.com/office/powerpoint/2010/main" val="8383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10E8CA-31F0-4CFA-80FC-B92E853DE423}"/>
              </a:ext>
            </a:extLst>
          </p:cNvPr>
          <p:cNvSpPr>
            <a:spLocks noGrp="1" noChangeArrowheads="1"/>
          </p:cNvSpPr>
          <p:nvPr>
            <p:ph type="title"/>
          </p:nvPr>
        </p:nvSpPr>
        <p:spPr>
          <a:xfrm>
            <a:off x="1554145" y="0"/>
            <a:ext cx="9144000" cy="304800"/>
          </a:xfrm>
        </p:spPr>
        <p:txBody>
          <a:bodyPr/>
          <a:lstStyle/>
          <a:p>
            <a:pPr algn="ctr">
              <a:defRPr/>
            </a:pPr>
            <a:r>
              <a:rPr lang="en-US" sz="2800" u="sng" dirty="0">
                <a:solidFill>
                  <a:srgbClr val="0000FF"/>
                </a:solidFill>
                <a:latin typeface="+mn-lt"/>
                <a:cs typeface="Times New Roman" pitchFamily="18" charset="0"/>
              </a:rPr>
              <a:t>Intro</a:t>
            </a:r>
          </a:p>
        </p:txBody>
      </p:sp>
      <p:sp>
        <p:nvSpPr>
          <p:cNvPr id="8196" name="Text Box 42">
            <a:extLst>
              <a:ext uri="{FF2B5EF4-FFF2-40B4-BE49-F238E27FC236}">
                <a16:creationId xmlns:a16="http://schemas.microsoft.com/office/drawing/2014/main" id="{EEFE283A-4D19-4F6A-A397-4B57509752C5}"/>
              </a:ext>
            </a:extLst>
          </p:cNvPr>
          <p:cNvSpPr txBox="1">
            <a:spLocks noChangeArrowheads="1"/>
          </p:cNvSpPr>
          <p:nvPr/>
        </p:nvSpPr>
        <p:spPr bwMode="auto">
          <a:xfrm>
            <a:off x="290121" y="1672816"/>
            <a:ext cx="11672047" cy="4247317"/>
          </a:xfrm>
          <a:prstGeom prst="rect">
            <a:avLst/>
          </a:prstGeom>
          <a:solidFill>
            <a:srgbClr val="66FF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marL="457200" indent="-457200" eaLnBrk="0" hangingPunct="0">
              <a:defRPr sz="2400" b="1">
                <a:solidFill>
                  <a:srgbClr val="FFFF00"/>
                </a:solidFill>
                <a:latin typeface="Tahoma" panose="020B0604030504040204" pitchFamily="34" charset="0"/>
                <a:cs typeface="Times New Roman" panose="02020603050405020304" pitchFamily="18" charset="0"/>
              </a:defRPr>
            </a:lvl1pPr>
            <a:lvl2pPr marL="742950" indent="-285750" eaLnBrk="0" hangingPunct="0">
              <a:defRPr sz="2400" b="1">
                <a:solidFill>
                  <a:srgbClr val="FFFF00"/>
                </a:solidFill>
                <a:latin typeface="Tahoma" panose="020B0604030504040204" pitchFamily="34" charset="0"/>
                <a:cs typeface="Times New Roman" panose="02020603050405020304" pitchFamily="18" charset="0"/>
              </a:defRPr>
            </a:lvl2pPr>
            <a:lvl3pPr marL="1143000" indent="-228600" eaLnBrk="0" hangingPunct="0">
              <a:defRPr sz="2400" b="1">
                <a:solidFill>
                  <a:srgbClr val="FFFF00"/>
                </a:solidFill>
                <a:latin typeface="Tahoma" panose="020B0604030504040204" pitchFamily="34" charset="0"/>
                <a:cs typeface="Times New Roman" panose="02020603050405020304" pitchFamily="18" charset="0"/>
              </a:defRPr>
            </a:lvl3pPr>
            <a:lvl4pPr marL="1600200" indent="-228600" eaLnBrk="0" hangingPunct="0">
              <a:defRPr sz="2400" b="1">
                <a:solidFill>
                  <a:srgbClr val="FFFF00"/>
                </a:solidFill>
                <a:latin typeface="Tahoma" panose="020B0604030504040204" pitchFamily="34" charset="0"/>
                <a:cs typeface="Times New Roman" panose="02020603050405020304" pitchFamily="18" charset="0"/>
              </a:defRPr>
            </a:lvl4pPr>
            <a:lvl5pPr marL="2057400" indent="-228600" eaLnBrk="0" hangingPunct="0">
              <a:defRPr sz="2400" b="1">
                <a:solidFill>
                  <a:srgbClr val="FFFF00"/>
                </a:solidFill>
                <a:latin typeface="Tahoma" panose="020B0604030504040204" pitchFamily="34" charset="0"/>
                <a:cs typeface="Times New Roman" panose="02020603050405020304" pitchFamily="18" charset="0"/>
              </a:defRPr>
            </a:lvl5pPr>
            <a:lvl6pPr marL="25146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6pPr>
            <a:lvl7pPr marL="29718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7pPr>
            <a:lvl8pPr marL="34290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8pPr>
            <a:lvl9pPr marL="38862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9pPr>
          </a:lstStyle>
          <a:p>
            <a:pPr marL="0" indent="0" algn="ctr" eaLnBrk="1" hangingPunct="1">
              <a:defRPr/>
            </a:pPr>
            <a:r>
              <a:rPr lang="en-US" altLang="en-US" sz="5400" b="0" dirty="0">
                <a:solidFill>
                  <a:srgbClr val="000000"/>
                </a:solidFill>
              </a:rPr>
              <a:t>After some days Paul said to Barnabas, "Let us return and visit the brethren in every city in which we proclaimed the word of the Lord, and see how they are." </a:t>
            </a:r>
          </a:p>
        </p:txBody>
      </p:sp>
      <p:sp>
        <p:nvSpPr>
          <p:cNvPr id="5" name="Rectangle 2">
            <a:extLst>
              <a:ext uri="{FF2B5EF4-FFF2-40B4-BE49-F238E27FC236}">
                <a16:creationId xmlns:a16="http://schemas.microsoft.com/office/drawing/2014/main" id="{AA632A70-1FDF-4EA2-BB87-08FFC10137E5}"/>
              </a:ext>
            </a:extLst>
          </p:cNvPr>
          <p:cNvSpPr txBox="1">
            <a:spLocks noChangeArrowheads="1"/>
          </p:cNvSpPr>
          <p:nvPr/>
        </p:nvSpPr>
        <p:spPr bwMode="gray">
          <a:xfrm>
            <a:off x="152400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a:lstStyle>
          <a:p>
            <a:pPr algn="ctr">
              <a:defRPr/>
            </a:pPr>
            <a:r>
              <a:rPr lang="en-US" u="sng" kern="0" dirty="0">
                <a:solidFill>
                  <a:srgbClr val="000000"/>
                </a:solidFill>
                <a:latin typeface="Arial"/>
                <a:cs typeface="Times New Roman" pitchFamily="18" charset="0"/>
              </a:rPr>
              <a:t>Acts 15:36</a:t>
            </a:r>
          </a:p>
        </p:txBody>
      </p:sp>
      <p:sp>
        <p:nvSpPr>
          <p:cNvPr id="2" name="Footer Placeholder 1">
            <a:extLst>
              <a:ext uri="{FF2B5EF4-FFF2-40B4-BE49-F238E27FC236}">
                <a16:creationId xmlns:a16="http://schemas.microsoft.com/office/drawing/2014/main" id="{7DB1B31F-CB38-01D9-D74F-05A3EA414FB1}"/>
              </a:ext>
            </a:extLst>
          </p:cNvPr>
          <p:cNvSpPr>
            <a:spLocks noGrp="1"/>
          </p:cNvSpPr>
          <p:nvPr>
            <p:ph type="ftr" sz="quarter" idx="10"/>
          </p:nvPr>
        </p:nvSpPr>
        <p:spPr>
          <a:xfrm>
            <a:off x="1" y="20833"/>
            <a:ext cx="3141232" cy="439480"/>
          </a:xfrm>
        </p:spPr>
        <p:txBody>
          <a:bodyPr/>
          <a:lstStyle/>
          <a:p>
            <a:pPr algn="l">
              <a:defRPr/>
            </a:pPr>
            <a:r>
              <a:rPr lang="en-US" dirty="0">
                <a:solidFill>
                  <a:srgbClr val="0070C0"/>
                </a:solidFill>
                <a:latin typeface="Tahoma" pitchFamily="34" charset="0"/>
                <a:cs typeface="Times New Roman" pitchFamily="18" charset="0"/>
              </a:rPr>
              <a:t>“We Need Preachers, NOT Missionaries”</a:t>
            </a:r>
          </a:p>
        </p:txBody>
      </p:sp>
    </p:spTree>
    <p:extLst>
      <p:ext uri="{BB962C8B-B14F-4D97-AF65-F5344CB8AC3E}">
        <p14:creationId xmlns:p14="http://schemas.microsoft.com/office/powerpoint/2010/main" val="4446485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210E37-BC92-7D6A-5C02-96F24FBAE9AB}"/>
              </a:ext>
            </a:extLst>
          </p:cNvPr>
          <p:cNvPicPr>
            <a:picLocks noChangeAspect="1"/>
          </p:cNvPicPr>
          <p:nvPr/>
        </p:nvPicPr>
        <p:blipFill>
          <a:blip r:embed="rId3"/>
          <a:srcRect/>
          <a:stretch/>
        </p:blipFill>
        <p:spPr>
          <a:xfrm rot="5400000">
            <a:off x="8362374" y="3485960"/>
            <a:ext cx="3853522" cy="2890559"/>
          </a:xfrm>
          <a:prstGeom prst="rect">
            <a:avLst/>
          </a:prstGeom>
        </p:spPr>
      </p:pic>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Two Baptisms</a:t>
            </a:r>
          </a:p>
          <a:p>
            <a:pPr marL="285750" indent="-285750">
              <a:buFont typeface="Arial" panose="020B0604020202020204" pitchFamily="34" charset="0"/>
              <a:buChar char="•"/>
            </a:pPr>
            <a:r>
              <a:rPr lang="en-US" sz="3200" dirty="0"/>
              <a:t>Happiness </a:t>
            </a:r>
            <a:r>
              <a:rPr lang="en-US" sz="3200" dirty="0" err="1"/>
              <a:t>Deusi</a:t>
            </a:r>
            <a:endParaRPr lang="en-US" sz="3200" dirty="0"/>
          </a:p>
          <a:p>
            <a:pPr marL="285750" indent="-285750">
              <a:buFont typeface="Arial" panose="020B0604020202020204" pitchFamily="34" charset="0"/>
              <a:buChar char="•"/>
            </a:pPr>
            <a:r>
              <a:rPr lang="en-US" sz="3200" dirty="0" err="1"/>
              <a:t>Ambwene</a:t>
            </a:r>
            <a:r>
              <a:rPr lang="en-US" sz="3200" dirty="0"/>
              <a:t> </a:t>
            </a:r>
            <a:r>
              <a:rPr lang="en-US" sz="3200" dirty="0" err="1"/>
              <a:t>Mwakyami</a:t>
            </a:r>
            <a:endParaRPr lang="en-US" sz="3200" dirty="0"/>
          </a:p>
          <a:p>
            <a:pPr marL="285750" indent="-285750">
              <a:buFont typeface="Arial" panose="020B0604020202020204" pitchFamily="34" charset="0"/>
              <a:buChar char="•"/>
            </a:pPr>
            <a:r>
              <a:rPr lang="en-US" sz="3200" dirty="0"/>
              <a:t>Angels rejoiced!</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4"/>
          <a:srcRect/>
          <a:stretch/>
        </p:blipFill>
        <p:spPr>
          <a:xfrm>
            <a:off x="6878962" y="159376"/>
            <a:ext cx="5334000" cy="4001077"/>
          </a:xfrm>
          <a:prstGeom prst="rect">
            <a:avLst/>
          </a:prstGeom>
        </p:spPr>
      </p:pic>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5"/>
          <a:srcRect/>
          <a:stretch/>
        </p:blipFill>
        <p:spPr>
          <a:xfrm>
            <a:off x="4871422" y="0"/>
            <a:ext cx="3772393" cy="2829703"/>
          </a:xfrm>
          <a:prstGeom prst="rect">
            <a:avLst/>
          </a:prstGeom>
        </p:spPr>
      </p:pic>
      <p:pic>
        <p:nvPicPr>
          <p:cNvPr id="11" name="Picture 10">
            <a:extLst>
              <a:ext uri="{FF2B5EF4-FFF2-40B4-BE49-F238E27FC236}">
                <a16:creationId xmlns:a16="http://schemas.microsoft.com/office/drawing/2014/main" id="{CA1ADF02-6C0C-BB34-06B5-4CD3503B090E}"/>
              </a:ext>
            </a:extLst>
          </p:cNvPr>
          <p:cNvPicPr>
            <a:picLocks noChangeAspect="1"/>
          </p:cNvPicPr>
          <p:nvPr/>
        </p:nvPicPr>
        <p:blipFill>
          <a:blip r:embed="rId6"/>
          <a:srcRect/>
          <a:stretch/>
        </p:blipFill>
        <p:spPr>
          <a:xfrm>
            <a:off x="4924950" y="3223217"/>
            <a:ext cx="3410174" cy="3488569"/>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CDE9E82E-BC56-617F-C2C9-DF5AAA85B2A8}"/>
              </a:ext>
            </a:extLst>
          </p:cNvPr>
          <p:cNvPicPr>
            <a:picLocks noChangeAspect="1"/>
          </p:cNvPicPr>
          <p:nvPr/>
        </p:nvPicPr>
        <p:blipFill>
          <a:blip r:embed="rId7"/>
          <a:stretch>
            <a:fillRect/>
          </a:stretch>
        </p:blipFill>
        <p:spPr>
          <a:xfrm>
            <a:off x="76731" y="3244806"/>
            <a:ext cx="4593853" cy="3445390"/>
          </a:xfrm>
          <a:prstGeom prst="rect">
            <a:avLst/>
          </a:prstGeom>
        </p:spPr>
      </p:pic>
    </p:spTree>
    <p:extLst>
      <p:ext uri="{BB962C8B-B14F-4D97-AF65-F5344CB8AC3E}">
        <p14:creationId xmlns:p14="http://schemas.microsoft.com/office/powerpoint/2010/main" val="359864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“So many pythons”</a:t>
            </a:r>
          </a:p>
          <a:p>
            <a:pPr marL="285750" indent="-285750">
              <a:buFont typeface="Arial" panose="020B0604020202020204" pitchFamily="34" charset="0"/>
              <a:buChar char="•"/>
            </a:pPr>
            <a:r>
              <a:rPr lang="en-US" sz="3200" dirty="0"/>
              <a:t>Isis caused deforestation!</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3"/>
          <a:srcRect/>
          <a:stretch/>
        </p:blipFill>
        <p:spPr>
          <a:xfrm>
            <a:off x="6717597" y="61856"/>
            <a:ext cx="5334000" cy="4000500"/>
          </a:xfrm>
          <a:prstGeom prst="rect">
            <a:avLst/>
          </a:prstGeom>
        </p:spPr>
      </p:pic>
      <p:pic>
        <p:nvPicPr>
          <p:cNvPr id="11" name="Picture 10">
            <a:extLst>
              <a:ext uri="{FF2B5EF4-FFF2-40B4-BE49-F238E27FC236}">
                <a16:creationId xmlns:a16="http://schemas.microsoft.com/office/drawing/2014/main" id="{CA1ADF02-6C0C-BB34-06B5-4CD3503B090E}"/>
              </a:ext>
            </a:extLst>
          </p:cNvPr>
          <p:cNvPicPr>
            <a:picLocks noChangeAspect="1"/>
          </p:cNvPicPr>
          <p:nvPr/>
        </p:nvPicPr>
        <p:blipFill>
          <a:blip r:embed="rId4"/>
          <a:srcRect/>
          <a:stretch/>
        </p:blipFill>
        <p:spPr>
          <a:xfrm>
            <a:off x="795170" y="2480699"/>
            <a:ext cx="5509707" cy="4132280"/>
          </a:xfrm>
          <a:prstGeom prst="rect">
            <a:avLst/>
          </a:prstGeom>
        </p:spPr>
      </p:pic>
    </p:spTree>
    <p:extLst>
      <p:ext uri="{BB962C8B-B14F-4D97-AF65-F5344CB8AC3E}">
        <p14:creationId xmlns:p14="http://schemas.microsoft.com/office/powerpoint/2010/main" val="3808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The Markets</a:t>
            </a:r>
          </a:p>
          <a:p>
            <a:pPr marL="285750" indent="-285750">
              <a:buFont typeface="Arial" panose="020B0604020202020204" pitchFamily="34" charset="0"/>
              <a:buChar char="•"/>
            </a:pPr>
            <a:r>
              <a:rPr lang="en-US" sz="3200" dirty="0"/>
              <a:t>Street Vendors</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3"/>
          <a:srcRect/>
          <a:stretch/>
        </p:blipFill>
        <p:spPr>
          <a:xfrm>
            <a:off x="8382551" y="5600"/>
            <a:ext cx="3809448" cy="2857498"/>
          </a:xfrm>
          <a:prstGeom prst="rect">
            <a:avLst/>
          </a:prstGeom>
        </p:spPr>
      </p:pic>
      <p:pic>
        <p:nvPicPr>
          <p:cNvPr id="6" name="Picture 5">
            <a:extLst>
              <a:ext uri="{FF2B5EF4-FFF2-40B4-BE49-F238E27FC236}">
                <a16:creationId xmlns:a16="http://schemas.microsoft.com/office/drawing/2014/main" id="{16A2DD15-7B23-D70E-26C7-C8919B14FF45}"/>
              </a:ext>
            </a:extLst>
          </p:cNvPr>
          <p:cNvPicPr>
            <a:picLocks noChangeAspect="1"/>
          </p:cNvPicPr>
          <p:nvPr/>
        </p:nvPicPr>
        <p:blipFill>
          <a:blip r:embed="rId4"/>
          <a:srcRect/>
          <a:stretch/>
        </p:blipFill>
        <p:spPr>
          <a:xfrm>
            <a:off x="4089056" y="0"/>
            <a:ext cx="3772393" cy="2829703"/>
          </a:xfrm>
          <a:prstGeom prst="rect">
            <a:avLst/>
          </a:prstGeom>
        </p:spPr>
      </p:pic>
      <p:pic>
        <p:nvPicPr>
          <p:cNvPr id="14" name="Picture 13" descr="A person smiling at camera&#10;&#10;Description automatically generated">
            <a:extLst>
              <a:ext uri="{FF2B5EF4-FFF2-40B4-BE49-F238E27FC236}">
                <a16:creationId xmlns:a16="http://schemas.microsoft.com/office/drawing/2014/main" id="{BC822635-C70F-61F5-59C4-8CBA5816E176}"/>
              </a:ext>
            </a:extLst>
          </p:cNvPr>
          <p:cNvPicPr>
            <a:picLocks noChangeAspect="1"/>
          </p:cNvPicPr>
          <p:nvPr/>
        </p:nvPicPr>
        <p:blipFill>
          <a:blip r:embed="rId5"/>
          <a:stretch>
            <a:fillRect/>
          </a:stretch>
        </p:blipFill>
        <p:spPr>
          <a:xfrm>
            <a:off x="9760305" y="3035220"/>
            <a:ext cx="2431694" cy="4323011"/>
          </a:xfrm>
          <a:prstGeom prst="rect">
            <a:avLst/>
          </a:prstGeom>
        </p:spPr>
      </p:pic>
      <p:pic>
        <p:nvPicPr>
          <p:cNvPr id="16" name="Picture 15">
            <a:extLst>
              <a:ext uri="{FF2B5EF4-FFF2-40B4-BE49-F238E27FC236}">
                <a16:creationId xmlns:a16="http://schemas.microsoft.com/office/drawing/2014/main" id="{C9BEEF28-087D-E0C0-1047-9622CC9F52CF}"/>
              </a:ext>
            </a:extLst>
          </p:cNvPr>
          <p:cNvPicPr>
            <a:picLocks noChangeAspect="1"/>
          </p:cNvPicPr>
          <p:nvPr/>
        </p:nvPicPr>
        <p:blipFill>
          <a:blip r:embed="rId6"/>
          <a:srcRect/>
          <a:stretch/>
        </p:blipFill>
        <p:spPr>
          <a:xfrm rot="5400000">
            <a:off x="5520811" y="3544741"/>
            <a:ext cx="4603507" cy="3453128"/>
          </a:xfrm>
          <a:prstGeom prst="rect">
            <a:avLst/>
          </a:prstGeom>
        </p:spPr>
      </p:pic>
      <p:pic>
        <p:nvPicPr>
          <p:cNvPr id="18" name="Picture 17" descr="A person standing in front of a window&#10;&#10;Description automatically generated">
            <a:extLst>
              <a:ext uri="{FF2B5EF4-FFF2-40B4-BE49-F238E27FC236}">
                <a16:creationId xmlns:a16="http://schemas.microsoft.com/office/drawing/2014/main" id="{961D5F8B-F4CA-B5AC-5D21-2F01263A5770}"/>
              </a:ext>
            </a:extLst>
          </p:cNvPr>
          <p:cNvPicPr>
            <a:picLocks noChangeAspect="1"/>
          </p:cNvPicPr>
          <p:nvPr/>
        </p:nvPicPr>
        <p:blipFill>
          <a:blip r:embed="rId7"/>
          <a:stretch>
            <a:fillRect/>
          </a:stretch>
        </p:blipFill>
        <p:spPr>
          <a:xfrm rot="5400000">
            <a:off x="2591681" y="3409097"/>
            <a:ext cx="3822778" cy="2867498"/>
          </a:xfrm>
          <a:prstGeom prst="rect">
            <a:avLst/>
          </a:prstGeom>
        </p:spPr>
      </p:pic>
      <p:pic>
        <p:nvPicPr>
          <p:cNvPr id="20" name="Picture 19" descr="A person standing next to a person&#10;&#10;Description automatically generated">
            <a:extLst>
              <a:ext uri="{FF2B5EF4-FFF2-40B4-BE49-F238E27FC236}">
                <a16:creationId xmlns:a16="http://schemas.microsoft.com/office/drawing/2014/main" id="{9C6FBC61-207E-0B2A-6A14-C3F09A207F15}"/>
              </a:ext>
            </a:extLst>
          </p:cNvPr>
          <p:cNvPicPr>
            <a:picLocks noChangeAspect="1"/>
          </p:cNvPicPr>
          <p:nvPr/>
        </p:nvPicPr>
        <p:blipFill>
          <a:blip r:embed="rId8"/>
          <a:stretch>
            <a:fillRect/>
          </a:stretch>
        </p:blipFill>
        <p:spPr>
          <a:xfrm rot="5400000">
            <a:off x="-434998" y="2716796"/>
            <a:ext cx="3822778" cy="2867498"/>
          </a:xfrm>
          <a:prstGeom prst="rect">
            <a:avLst/>
          </a:prstGeom>
        </p:spPr>
      </p:pic>
    </p:spTree>
    <p:extLst>
      <p:ext uri="{BB962C8B-B14F-4D97-AF65-F5344CB8AC3E}">
        <p14:creationId xmlns:p14="http://schemas.microsoft.com/office/powerpoint/2010/main" val="33981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“China”</a:t>
            </a:r>
          </a:p>
          <a:p>
            <a:pPr marL="285750" indent="-285750">
              <a:buFont typeface="Arial" panose="020B0604020202020204" pitchFamily="34" charset="0"/>
              <a:buChar char="•"/>
            </a:pPr>
            <a:r>
              <a:rPr lang="en-US" sz="3200" dirty="0"/>
              <a:t>“Mr. Lee”</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3"/>
          <a:srcRect/>
          <a:stretch/>
        </p:blipFill>
        <p:spPr>
          <a:xfrm>
            <a:off x="4191276" y="0"/>
            <a:ext cx="3809447" cy="2857498"/>
          </a:xfrm>
          <a:prstGeom prst="rect">
            <a:avLst/>
          </a:prstGeom>
        </p:spPr>
      </p:pic>
      <p:pic>
        <p:nvPicPr>
          <p:cNvPr id="14" name="Picture 13">
            <a:extLst>
              <a:ext uri="{FF2B5EF4-FFF2-40B4-BE49-F238E27FC236}">
                <a16:creationId xmlns:a16="http://schemas.microsoft.com/office/drawing/2014/main" id="{BC822635-C70F-61F5-59C4-8CBA5816E176}"/>
              </a:ext>
            </a:extLst>
          </p:cNvPr>
          <p:cNvPicPr>
            <a:picLocks noChangeAspect="1"/>
          </p:cNvPicPr>
          <p:nvPr/>
        </p:nvPicPr>
        <p:blipFill>
          <a:blip r:embed="rId4"/>
          <a:srcRect/>
          <a:stretch/>
        </p:blipFill>
        <p:spPr>
          <a:xfrm rot="5400000">
            <a:off x="-247207" y="2622057"/>
            <a:ext cx="4323342" cy="3242975"/>
          </a:xfrm>
          <a:prstGeom prst="rect">
            <a:avLst/>
          </a:prstGeom>
        </p:spPr>
      </p:pic>
      <p:pic>
        <p:nvPicPr>
          <p:cNvPr id="16" name="Picture 15">
            <a:extLst>
              <a:ext uri="{FF2B5EF4-FFF2-40B4-BE49-F238E27FC236}">
                <a16:creationId xmlns:a16="http://schemas.microsoft.com/office/drawing/2014/main" id="{C9BEEF28-087D-E0C0-1047-9622CC9F52CF}"/>
              </a:ext>
            </a:extLst>
          </p:cNvPr>
          <p:cNvPicPr>
            <a:picLocks noChangeAspect="1"/>
          </p:cNvPicPr>
          <p:nvPr/>
        </p:nvPicPr>
        <p:blipFill>
          <a:blip r:embed="rId5"/>
          <a:srcRect/>
          <a:stretch/>
        </p:blipFill>
        <p:spPr>
          <a:xfrm rot="5400000">
            <a:off x="8163681" y="736996"/>
            <a:ext cx="4603506" cy="3453128"/>
          </a:xfrm>
          <a:prstGeom prst="rect">
            <a:avLst/>
          </a:prstGeom>
        </p:spPr>
      </p:pic>
      <p:pic>
        <p:nvPicPr>
          <p:cNvPr id="18" name="Picture 17">
            <a:extLst>
              <a:ext uri="{FF2B5EF4-FFF2-40B4-BE49-F238E27FC236}">
                <a16:creationId xmlns:a16="http://schemas.microsoft.com/office/drawing/2014/main" id="{961D5F8B-F4CA-B5AC-5D21-2F01263A5770}"/>
              </a:ext>
            </a:extLst>
          </p:cNvPr>
          <p:cNvPicPr>
            <a:picLocks noChangeAspect="1"/>
          </p:cNvPicPr>
          <p:nvPr/>
        </p:nvPicPr>
        <p:blipFill>
          <a:blip r:embed="rId6"/>
          <a:srcRect/>
          <a:stretch/>
        </p:blipFill>
        <p:spPr>
          <a:xfrm>
            <a:off x="3905026" y="3227426"/>
            <a:ext cx="4677214" cy="3507910"/>
          </a:xfrm>
          <a:prstGeom prst="rect">
            <a:avLst/>
          </a:prstGeom>
        </p:spPr>
      </p:pic>
    </p:spTree>
    <p:extLst>
      <p:ext uri="{BB962C8B-B14F-4D97-AF65-F5344CB8AC3E}">
        <p14:creationId xmlns:p14="http://schemas.microsoft.com/office/powerpoint/2010/main" val="22713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7100046" cy="5279030"/>
          </a:xfrm>
        </p:spPr>
        <p:txBody>
          <a:bodyPr>
            <a:normAutofit/>
          </a:bodyPr>
          <a:lstStyle/>
          <a:p>
            <a:pPr marL="285750" indent="-285750">
              <a:buFont typeface="Arial" panose="020B0604020202020204" pitchFamily="34" charset="0"/>
              <a:buChar char="•"/>
            </a:pPr>
            <a:r>
              <a:rPr lang="en-US" sz="3200" dirty="0"/>
              <a:t>House Studies</a:t>
            </a:r>
          </a:p>
          <a:p>
            <a:pPr marL="285750" indent="-285750">
              <a:buFont typeface="Arial" panose="020B0604020202020204" pitchFamily="34" charset="0"/>
              <a:buChar char="•"/>
            </a:pPr>
            <a:r>
              <a:rPr lang="en-US" sz="3200" dirty="0"/>
              <a:t>Brother Godwin</a:t>
            </a:r>
          </a:p>
          <a:p>
            <a:pPr marL="285750" indent="-285750">
              <a:buFont typeface="Arial" panose="020B0604020202020204" pitchFamily="34" charset="0"/>
              <a:buChar char="•"/>
            </a:pPr>
            <a:r>
              <a:rPr lang="en-US" sz="3200" dirty="0"/>
              <a:t>Brother Moshe</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3"/>
          <a:srcRect/>
          <a:stretch/>
        </p:blipFill>
        <p:spPr>
          <a:xfrm>
            <a:off x="4191276" y="0"/>
            <a:ext cx="3809447" cy="2857497"/>
          </a:xfrm>
          <a:prstGeom prst="rect">
            <a:avLst/>
          </a:prstGeom>
        </p:spPr>
      </p:pic>
      <p:pic>
        <p:nvPicPr>
          <p:cNvPr id="16" name="Picture 15">
            <a:extLst>
              <a:ext uri="{FF2B5EF4-FFF2-40B4-BE49-F238E27FC236}">
                <a16:creationId xmlns:a16="http://schemas.microsoft.com/office/drawing/2014/main" id="{C9BEEF28-087D-E0C0-1047-9622CC9F52CF}"/>
              </a:ext>
            </a:extLst>
          </p:cNvPr>
          <p:cNvPicPr>
            <a:picLocks noChangeAspect="1"/>
          </p:cNvPicPr>
          <p:nvPr/>
        </p:nvPicPr>
        <p:blipFill>
          <a:blip r:embed="rId4"/>
          <a:srcRect/>
          <a:stretch/>
        </p:blipFill>
        <p:spPr>
          <a:xfrm>
            <a:off x="6280869" y="3212365"/>
            <a:ext cx="4878397" cy="3658797"/>
          </a:xfrm>
          <a:prstGeom prst="rect">
            <a:avLst/>
          </a:prstGeom>
        </p:spPr>
      </p:pic>
      <p:pic>
        <p:nvPicPr>
          <p:cNvPr id="18" name="Picture 17">
            <a:extLst>
              <a:ext uri="{FF2B5EF4-FFF2-40B4-BE49-F238E27FC236}">
                <a16:creationId xmlns:a16="http://schemas.microsoft.com/office/drawing/2014/main" id="{961D5F8B-F4CA-B5AC-5D21-2F01263A5770}"/>
              </a:ext>
            </a:extLst>
          </p:cNvPr>
          <p:cNvPicPr>
            <a:picLocks noChangeAspect="1"/>
          </p:cNvPicPr>
          <p:nvPr/>
        </p:nvPicPr>
        <p:blipFill rotWithShape="1">
          <a:blip r:embed="rId5"/>
          <a:srcRect l="13110" t="20850" r="8230" b="4323"/>
          <a:stretch/>
        </p:blipFill>
        <p:spPr>
          <a:xfrm>
            <a:off x="96820" y="2857497"/>
            <a:ext cx="5475642" cy="3906599"/>
          </a:xfrm>
          <a:prstGeom prst="rect">
            <a:avLst/>
          </a:prstGeom>
        </p:spPr>
      </p:pic>
      <p:pic>
        <p:nvPicPr>
          <p:cNvPr id="5" name="Picture 4" descr="A group of men standing together&#10;&#10;Description automatically generated">
            <a:extLst>
              <a:ext uri="{FF2B5EF4-FFF2-40B4-BE49-F238E27FC236}">
                <a16:creationId xmlns:a16="http://schemas.microsoft.com/office/drawing/2014/main" id="{65825C8B-3E39-FEF3-DA4C-1C161BDA7197}"/>
              </a:ext>
            </a:extLst>
          </p:cNvPr>
          <p:cNvPicPr>
            <a:picLocks noChangeAspect="1"/>
          </p:cNvPicPr>
          <p:nvPr/>
        </p:nvPicPr>
        <p:blipFill>
          <a:blip r:embed="rId6"/>
          <a:stretch>
            <a:fillRect/>
          </a:stretch>
        </p:blipFill>
        <p:spPr>
          <a:xfrm>
            <a:off x="8190757" y="0"/>
            <a:ext cx="4639529" cy="3479647"/>
          </a:xfrm>
          <a:prstGeom prst="rect">
            <a:avLst/>
          </a:prstGeom>
        </p:spPr>
      </p:pic>
    </p:spTree>
    <p:extLst>
      <p:ext uri="{BB962C8B-B14F-4D97-AF65-F5344CB8AC3E}">
        <p14:creationId xmlns:p14="http://schemas.microsoft.com/office/powerpoint/2010/main" val="707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5333999" cy="5279030"/>
          </a:xfrm>
        </p:spPr>
        <p:txBody>
          <a:bodyPr>
            <a:normAutofit/>
          </a:bodyPr>
          <a:lstStyle/>
          <a:p>
            <a:pPr marL="285750" indent="-285750">
              <a:buFont typeface="Arial" panose="020B0604020202020204" pitchFamily="34" charset="0"/>
              <a:buChar char="•"/>
            </a:pPr>
            <a:r>
              <a:rPr lang="en-US" sz="3200" dirty="0"/>
              <a:t>Spending time with Zuberi and his family</a:t>
            </a:r>
          </a:p>
          <a:p>
            <a:pPr marL="285750" indent="-285750">
              <a:buFont typeface="Arial" panose="020B0604020202020204" pitchFamily="34" charset="0"/>
              <a:buChar char="•"/>
            </a:pPr>
            <a:r>
              <a:rPr lang="en-US" sz="3200" dirty="0"/>
              <a:t>Riding his motorcycle</a:t>
            </a:r>
          </a:p>
          <a:p>
            <a:pPr marL="285750" indent="-285750">
              <a:buFont typeface="Arial" panose="020B0604020202020204" pitchFamily="34" charset="0"/>
              <a:buChar char="•"/>
            </a:pP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Highlights</a:t>
            </a:r>
          </a:p>
        </p:txBody>
      </p:sp>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3"/>
          <a:srcRect/>
          <a:stretch/>
        </p:blipFill>
        <p:spPr>
          <a:xfrm>
            <a:off x="5560188" y="-632683"/>
            <a:ext cx="3809446" cy="2857497"/>
          </a:xfrm>
          <a:prstGeom prst="rect">
            <a:avLst/>
          </a:prstGeom>
        </p:spPr>
      </p:pic>
      <p:pic>
        <p:nvPicPr>
          <p:cNvPr id="16" name="Picture 15">
            <a:extLst>
              <a:ext uri="{FF2B5EF4-FFF2-40B4-BE49-F238E27FC236}">
                <a16:creationId xmlns:a16="http://schemas.microsoft.com/office/drawing/2014/main" id="{C9BEEF28-087D-E0C0-1047-9622CC9F52CF}"/>
              </a:ext>
            </a:extLst>
          </p:cNvPr>
          <p:cNvPicPr>
            <a:picLocks noChangeAspect="1"/>
          </p:cNvPicPr>
          <p:nvPr/>
        </p:nvPicPr>
        <p:blipFill>
          <a:blip r:embed="rId4"/>
          <a:srcRect/>
          <a:stretch/>
        </p:blipFill>
        <p:spPr>
          <a:xfrm>
            <a:off x="9698266" y="3174780"/>
            <a:ext cx="2859493" cy="3658797"/>
          </a:xfrm>
          <a:prstGeom prst="rect">
            <a:avLst/>
          </a:prstGeom>
        </p:spPr>
      </p:pic>
      <p:pic>
        <p:nvPicPr>
          <p:cNvPr id="5" name="Picture 4">
            <a:extLst>
              <a:ext uri="{FF2B5EF4-FFF2-40B4-BE49-F238E27FC236}">
                <a16:creationId xmlns:a16="http://schemas.microsoft.com/office/drawing/2014/main" id="{65825C8B-3E39-FEF3-DA4C-1C161BDA7197}"/>
              </a:ext>
            </a:extLst>
          </p:cNvPr>
          <p:cNvPicPr>
            <a:picLocks noChangeAspect="1"/>
          </p:cNvPicPr>
          <p:nvPr/>
        </p:nvPicPr>
        <p:blipFill>
          <a:blip r:embed="rId5"/>
          <a:srcRect/>
          <a:stretch/>
        </p:blipFill>
        <p:spPr>
          <a:xfrm rot="5400000">
            <a:off x="9020790" y="-28741"/>
            <a:ext cx="3479647" cy="2610111"/>
          </a:xfrm>
          <a:prstGeom prst="rect">
            <a:avLst/>
          </a:prstGeom>
        </p:spPr>
      </p:pic>
      <p:pic>
        <p:nvPicPr>
          <p:cNvPr id="6" name="Picture 5" descr="A group of people on a motorcycle&#10;&#10;Description automatically generated">
            <a:extLst>
              <a:ext uri="{FF2B5EF4-FFF2-40B4-BE49-F238E27FC236}">
                <a16:creationId xmlns:a16="http://schemas.microsoft.com/office/drawing/2014/main" id="{DDC9F72B-2580-48B1-5A8E-F34537713B39}"/>
              </a:ext>
            </a:extLst>
          </p:cNvPr>
          <p:cNvPicPr>
            <a:picLocks noChangeAspect="1"/>
          </p:cNvPicPr>
          <p:nvPr/>
        </p:nvPicPr>
        <p:blipFill rotWithShape="1">
          <a:blip r:embed="rId6"/>
          <a:srcRect l="12745" t="9080" r="8902" b="724"/>
          <a:stretch/>
        </p:blipFill>
        <p:spPr>
          <a:xfrm>
            <a:off x="0" y="2330041"/>
            <a:ext cx="5174428" cy="4467410"/>
          </a:xfrm>
          <a:prstGeom prst="rect">
            <a:avLst/>
          </a:prstGeom>
        </p:spPr>
      </p:pic>
      <p:pic>
        <p:nvPicPr>
          <p:cNvPr id="18" name="Picture 17">
            <a:extLst>
              <a:ext uri="{FF2B5EF4-FFF2-40B4-BE49-F238E27FC236}">
                <a16:creationId xmlns:a16="http://schemas.microsoft.com/office/drawing/2014/main" id="{961D5F8B-F4CA-B5AC-5D21-2F01263A5770}"/>
              </a:ext>
            </a:extLst>
          </p:cNvPr>
          <p:cNvPicPr>
            <a:picLocks noChangeAspect="1"/>
          </p:cNvPicPr>
          <p:nvPr/>
        </p:nvPicPr>
        <p:blipFill>
          <a:blip r:embed="rId7"/>
          <a:srcRect t="2437" b="2437"/>
          <a:stretch/>
        </p:blipFill>
        <p:spPr>
          <a:xfrm>
            <a:off x="4656958" y="2679887"/>
            <a:ext cx="5475642" cy="3906599"/>
          </a:xfrm>
          <a:prstGeom prst="rect">
            <a:avLst/>
          </a:prstGeom>
        </p:spPr>
      </p:pic>
    </p:spTree>
    <p:extLst>
      <p:ext uri="{BB962C8B-B14F-4D97-AF65-F5344CB8AC3E}">
        <p14:creationId xmlns:p14="http://schemas.microsoft.com/office/powerpoint/2010/main" val="11572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10E8CA-31F0-4CFA-80FC-B92E853DE423}"/>
              </a:ext>
            </a:extLst>
          </p:cNvPr>
          <p:cNvSpPr>
            <a:spLocks noGrp="1" noChangeArrowheads="1"/>
          </p:cNvSpPr>
          <p:nvPr>
            <p:ph type="title"/>
          </p:nvPr>
        </p:nvSpPr>
        <p:spPr>
          <a:xfrm>
            <a:off x="1554145" y="0"/>
            <a:ext cx="9144000" cy="304800"/>
          </a:xfrm>
        </p:spPr>
        <p:txBody>
          <a:bodyPr/>
          <a:lstStyle/>
          <a:p>
            <a:pPr algn="ctr">
              <a:defRPr/>
            </a:pPr>
            <a:r>
              <a:rPr lang="en-US" sz="2800" u="sng" dirty="0">
                <a:solidFill>
                  <a:srgbClr val="0000FF"/>
                </a:solidFill>
                <a:latin typeface="+mn-lt"/>
                <a:cs typeface="Times New Roman" pitchFamily="18" charset="0"/>
              </a:rPr>
              <a:t>Shoutouts!</a:t>
            </a:r>
          </a:p>
        </p:txBody>
      </p:sp>
      <p:sp>
        <p:nvSpPr>
          <p:cNvPr id="8196" name="Text Box 42">
            <a:extLst>
              <a:ext uri="{FF2B5EF4-FFF2-40B4-BE49-F238E27FC236}">
                <a16:creationId xmlns:a16="http://schemas.microsoft.com/office/drawing/2014/main" id="{EEFE283A-4D19-4F6A-A397-4B57509752C5}"/>
              </a:ext>
            </a:extLst>
          </p:cNvPr>
          <p:cNvSpPr txBox="1">
            <a:spLocks noChangeArrowheads="1"/>
          </p:cNvSpPr>
          <p:nvPr/>
        </p:nvSpPr>
        <p:spPr bwMode="auto">
          <a:xfrm>
            <a:off x="259976" y="1350767"/>
            <a:ext cx="11672047" cy="5078313"/>
          </a:xfrm>
          <a:prstGeom prst="rect">
            <a:avLst/>
          </a:prstGeom>
          <a:solidFill>
            <a:srgbClr val="66FF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marL="457200" indent="-457200" eaLnBrk="0" hangingPunct="0">
              <a:defRPr sz="2400" b="1">
                <a:solidFill>
                  <a:srgbClr val="FFFF00"/>
                </a:solidFill>
                <a:latin typeface="Tahoma" panose="020B0604030504040204" pitchFamily="34" charset="0"/>
                <a:cs typeface="Times New Roman" panose="02020603050405020304" pitchFamily="18" charset="0"/>
              </a:defRPr>
            </a:lvl1pPr>
            <a:lvl2pPr marL="742950" indent="-285750" eaLnBrk="0" hangingPunct="0">
              <a:defRPr sz="2400" b="1">
                <a:solidFill>
                  <a:srgbClr val="FFFF00"/>
                </a:solidFill>
                <a:latin typeface="Tahoma" panose="020B0604030504040204" pitchFamily="34" charset="0"/>
                <a:cs typeface="Times New Roman" panose="02020603050405020304" pitchFamily="18" charset="0"/>
              </a:defRPr>
            </a:lvl2pPr>
            <a:lvl3pPr marL="1143000" indent="-228600" eaLnBrk="0" hangingPunct="0">
              <a:defRPr sz="2400" b="1">
                <a:solidFill>
                  <a:srgbClr val="FFFF00"/>
                </a:solidFill>
                <a:latin typeface="Tahoma" panose="020B0604030504040204" pitchFamily="34" charset="0"/>
                <a:cs typeface="Times New Roman" panose="02020603050405020304" pitchFamily="18" charset="0"/>
              </a:defRPr>
            </a:lvl3pPr>
            <a:lvl4pPr marL="1600200" indent="-228600" eaLnBrk="0" hangingPunct="0">
              <a:defRPr sz="2400" b="1">
                <a:solidFill>
                  <a:srgbClr val="FFFF00"/>
                </a:solidFill>
                <a:latin typeface="Tahoma" panose="020B0604030504040204" pitchFamily="34" charset="0"/>
                <a:cs typeface="Times New Roman" panose="02020603050405020304" pitchFamily="18" charset="0"/>
              </a:defRPr>
            </a:lvl4pPr>
            <a:lvl5pPr marL="2057400" indent="-228600" eaLnBrk="0" hangingPunct="0">
              <a:defRPr sz="2400" b="1">
                <a:solidFill>
                  <a:srgbClr val="FFFF00"/>
                </a:solidFill>
                <a:latin typeface="Tahoma" panose="020B0604030504040204" pitchFamily="34" charset="0"/>
                <a:cs typeface="Times New Roman" panose="02020603050405020304" pitchFamily="18" charset="0"/>
              </a:defRPr>
            </a:lvl5pPr>
            <a:lvl6pPr marL="25146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6pPr>
            <a:lvl7pPr marL="29718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7pPr>
            <a:lvl8pPr marL="34290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8pPr>
            <a:lvl9pPr marL="38862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9pPr>
          </a:lstStyle>
          <a:p>
            <a:pPr marL="1033463" marR="0" lvl="0" indent="-1033463"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3.  Greet Prisca and Aquila, my fellow workers in Christ Jesus, </a:t>
            </a:r>
          </a:p>
          <a:p>
            <a:pPr marL="1033463" marR="0" lvl="0" indent="-1033463"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4.  who for my life risked their own necks, to whom not only do I give thanks, but also all the churches of the Gentiles;  </a:t>
            </a:r>
          </a:p>
        </p:txBody>
      </p:sp>
      <p:sp>
        <p:nvSpPr>
          <p:cNvPr id="5" name="Rectangle 2">
            <a:extLst>
              <a:ext uri="{FF2B5EF4-FFF2-40B4-BE49-F238E27FC236}">
                <a16:creationId xmlns:a16="http://schemas.microsoft.com/office/drawing/2014/main" id="{AA632A70-1FDF-4EA2-BB87-08FFC10137E5}"/>
              </a:ext>
            </a:extLst>
          </p:cNvPr>
          <p:cNvSpPr txBox="1">
            <a:spLocks noChangeArrowheads="1"/>
          </p:cNvSpPr>
          <p:nvPr/>
        </p:nvSpPr>
        <p:spPr bwMode="gray">
          <a:xfrm>
            <a:off x="152400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0" cap="none" spc="0" normalizeH="0" baseline="0" noProof="0" dirty="0">
                <a:ln>
                  <a:noFill/>
                </a:ln>
                <a:solidFill>
                  <a:srgbClr val="000000"/>
                </a:solidFill>
                <a:effectLst/>
                <a:uLnTx/>
                <a:uFillTx/>
                <a:latin typeface="Arial"/>
                <a:ea typeface="+mj-ea"/>
                <a:cs typeface="Times New Roman" pitchFamily="18" charset="0"/>
              </a:rPr>
              <a:t>Romans 16:3-4</a:t>
            </a:r>
          </a:p>
        </p:txBody>
      </p:sp>
      <p:sp>
        <p:nvSpPr>
          <p:cNvPr id="2" name="Footer Placeholder 1">
            <a:extLst>
              <a:ext uri="{FF2B5EF4-FFF2-40B4-BE49-F238E27FC236}">
                <a16:creationId xmlns:a16="http://schemas.microsoft.com/office/drawing/2014/main" id="{7DB1B31F-CB38-01D9-D74F-05A3EA414FB1}"/>
              </a:ext>
            </a:extLst>
          </p:cNvPr>
          <p:cNvSpPr>
            <a:spLocks noGrp="1"/>
          </p:cNvSpPr>
          <p:nvPr>
            <p:ph type="ftr" sz="quarter" idx="10"/>
          </p:nvPr>
        </p:nvSpPr>
        <p:spPr>
          <a:xfrm>
            <a:off x="1" y="20833"/>
            <a:ext cx="3141232" cy="43948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Tahoma" pitchFamily="34" charset="0"/>
                <a:ea typeface="+mn-ea"/>
                <a:cs typeface="Times New Roman" pitchFamily="18" charset="0"/>
              </a:rPr>
              <a:t>“We Need Preachers, NOT Missionaries”</a:t>
            </a:r>
          </a:p>
        </p:txBody>
      </p:sp>
    </p:spTree>
    <p:extLst>
      <p:ext uri="{BB962C8B-B14F-4D97-AF65-F5344CB8AC3E}">
        <p14:creationId xmlns:p14="http://schemas.microsoft.com/office/powerpoint/2010/main" val="21049180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5333999" cy="5279030"/>
          </a:xfrm>
        </p:spPr>
        <p:txBody>
          <a:bodyPr>
            <a:normAutofit/>
          </a:bodyPr>
          <a:lstStyle/>
          <a:p>
            <a:pPr marL="285750" indent="-285750">
              <a:buFont typeface="Arial" panose="020B0604020202020204" pitchFamily="34" charset="0"/>
              <a:buChar char="•"/>
            </a:pPr>
            <a:r>
              <a:rPr lang="en-US" sz="3200" dirty="0"/>
              <a:t>To Godfrey for saving our lives times without number!</a:t>
            </a:r>
          </a:p>
          <a:p>
            <a:pPr marL="285750" indent="-285750">
              <a:buFont typeface="Arial" panose="020B0604020202020204" pitchFamily="34" charset="0"/>
              <a:buChar char="•"/>
            </a:pPr>
            <a:r>
              <a:rPr lang="en-US" sz="3200" dirty="0"/>
              <a:t>To Godfrey and Zuberi for watching over us on the streets!</a:t>
            </a: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Shoutouts</a:t>
            </a:r>
          </a:p>
        </p:txBody>
      </p:sp>
      <p:pic>
        <p:nvPicPr>
          <p:cNvPr id="12" name="Picture 11">
            <a:extLst>
              <a:ext uri="{FF2B5EF4-FFF2-40B4-BE49-F238E27FC236}">
                <a16:creationId xmlns:a16="http://schemas.microsoft.com/office/drawing/2014/main" id="{2A59E3B9-E240-F0FE-D6E9-5FC67447FF3A}"/>
              </a:ext>
            </a:extLst>
          </p:cNvPr>
          <p:cNvPicPr>
            <a:picLocks noChangeAspect="1"/>
          </p:cNvPicPr>
          <p:nvPr/>
        </p:nvPicPr>
        <p:blipFill>
          <a:blip r:embed="rId3"/>
          <a:srcRect/>
          <a:stretch/>
        </p:blipFill>
        <p:spPr>
          <a:xfrm rot="16200000">
            <a:off x="4887178" y="-239927"/>
            <a:ext cx="3574577" cy="2680932"/>
          </a:xfrm>
          <a:prstGeom prst="rect">
            <a:avLst/>
          </a:prstGeom>
        </p:spPr>
      </p:pic>
      <p:pic>
        <p:nvPicPr>
          <p:cNvPr id="16" name="Picture 15">
            <a:extLst>
              <a:ext uri="{FF2B5EF4-FFF2-40B4-BE49-F238E27FC236}">
                <a16:creationId xmlns:a16="http://schemas.microsoft.com/office/drawing/2014/main" id="{C9BEEF28-087D-E0C0-1047-9622CC9F52CF}"/>
              </a:ext>
            </a:extLst>
          </p:cNvPr>
          <p:cNvPicPr>
            <a:picLocks noChangeAspect="1"/>
          </p:cNvPicPr>
          <p:nvPr/>
        </p:nvPicPr>
        <p:blipFill>
          <a:blip r:embed="rId4"/>
          <a:srcRect/>
          <a:stretch/>
        </p:blipFill>
        <p:spPr>
          <a:xfrm>
            <a:off x="8053943" y="3062957"/>
            <a:ext cx="4016187" cy="3012139"/>
          </a:xfrm>
          <a:prstGeom prst="rect">
            <a:avLst/>
          </a:prstGeom>
        </p:spPr>
      </p:pic>
      <p:pic>
        <p:nvPicPr>
          <p:cNvPr id="5" name="Picture 4">
            <a:extLst>
              <a:ext uri="{FF2B5EF4-FFF2-40B4-BE49-F238E27FC236}">
                <a16:creationId xmlns:a16="http://schemas.microsoft.com/office/drawing/2014/main" id="{65825C8B-3E39-FEF3-DA4C-1C161BDA7197}"/>
              </a:ext>
            </a:extLst>
          </p:cNvPr>
          <p:cNvPicPr>
            <a:picLocks noChangeAspect="1"/>
          </p:cNvPicPr>
          <p:nvPr/>
        </p:nvPicPr>
        <p:blipFill>
          <a:blip r:embed="rId5"/>
          <a:srcRect/>
          <a:stretch/>
        </p:blipFill>
        <p:spPr>
          <a:xfrm>
            <a:off x="8215308" y="0"/>
            <a:ext cx="4138057" cy="3103991"/>
          </a:xfrm>
          <a:prstGeom prst="rect">
            <a:avLst/>
          </a:prstGeom>
        </p:spPr>
      </p:pic>
      <p:pic>
        <p:nvPicPr>
          <p:cNvPr id="18" name="Picture 17">
            <a:extLst>
              <a:ext uri="{FF2B5EF4-FFF2-40B4-BE49-F238E27FC236}">
                <a16:creationId xmlns:a16="http://schemas.microsoft.com/office/drawing/2014/main" id="{961D5F8B-F4CA-B5AC-5D21-2F01263A5770}"/>
              </a:ext>
            </a:extLst>
          </p:cNvPr>
          <p:cNvPicPr>
            <a:picLocks noChangeAspect="1"/>
          </p:cNvPicPr>
          <p:nvPr/>
        </p:nvPicPr>
        <p:blipFill>
          <a:blip r:embed="rId6"/>
          <a:srcRect t="2437" b="2437"/>
          <a:stretch/>
        </p:blipFill>
        <p:spPr>
          <a:xfrm>
            <a:off x="2893880" y="3429000"/>
            <a:ext cx="4708314" cy="3359149"/>
          </a:xfrm>
          <a:prstGeom prst="rect">
            <a:avLst/>
          </a:prstGeom>
        </p:spPr>
      </p:pic>
    </p:spTree>
    <p:extLst>
      <p:ext uri="{BB962C8B-B14F-4D97-AF65-F5344CB8AC3E}">
        <p14:creationId xmlns:p14="http://schemas.microsoft.com/office/powerpoint/2010/main" val="7618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10E8CA-31F0-4CFA-80FC-B92E853DE423}"/>
              </a:ext>
            </a:extLst>
          </p:cNvPr>
          <p:cNvSpPr>
            <a:spLocks noGrp="1" noChangeArrowheads="1"/>
          </p:cNvSpPr>
          <p:nvPr>
            <p:ph type="title"/>
          </p:nvPr>
        </p:nvSpPr>
        <p:spPr>
          <a:xfrm>
            <a:off x="1554145" y="0"/>
            <a:ext cx="9144000" cy="304800"/>
          </a:xfrm>
        </p:spPr>
        <p:txBody>
          <a:bodyPr/>
          <a:lstStyle/>
          <a:p>
            <a:pPr algn="ctr">
              <a:defRPr/>
            </a:pPr>
            <a:r>
              <a:rPr lang="en-US" sz="2800" u="sng" dirty="0">
                <a:solidFill>
                  <a:srgbClr val="0000FF"/>
                </a:solidFill>
                <a:latin typeface="+mn-lt"/>
                <a:cs typeface="Times New Roman" pitchFamily="18" charset="0"/>
              </a:rPr>
              <a:t>Shoutouts!</a:t>
            </a:r>
          </a:p>
        </p:txBody>
      </p:sp>
      <p:sp>
        <p:nvSpPr>
          <p:cNvPr id="8196" name="Text Box 42">
            <a:extLst>
              <a:ext uri="{FF2B5EF4-FFF2-40B4-BE49-F238E27FC236}">
                <a16:creationId xmlns:a16="http://schemas.microsoft.com/office/drawing/2014/main" id="{EEFE283A-4D19-4F6A-A397-4B57509752C5}"/>
              </a:ext>
            </a:extLst>
          </p:cNvPr>
          <p:cNvSpPr txBox="1">
            <a:spLocks noChangeArrowheads="1"/>
          </p:cNvSpPr>
          <p:nvPr/>
        </p:nvSpPr>
        <p:spPr bwMode="auto">
          <a:xfrm>
            <a:off x="290121" y="2329713"/>
            <a:ext cx="11672047" cy="3416320"/>
          </a:xfrm>
          <a:prstGeom prst="rect">
            <a:avLst/>
          </a:prstGeom>
          <a:solidFill>
            <a:srgbClr val="66FF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marL="457200" indent="-457200" eaLnBrk="0" hangingPunct="0">
              <a:defRPr sz="2400" b="1">
                <a:solidFill>
                  <a:srgbClr val="FFFF00"/>
                </a:solidFill>
                <a:latin typeface="Tahoma" panose="020B0604030504040204" pitchFamily="34" charset="0"/>
                <a:cs typeface="Times New Roman" panose="02020603050405020304" pitchFamily="18" charset="0"/>
              </a:defRPr>
            </a:lvl1pPr>
            <a:lvl2pPr marL="742950" indent="-285750" eaLnBrk="0" hangingPunct="0">
              <a:defRPr sz="2400" b="1">
                <a:solidFill>
                  <a:srgbClr val="FFFF00"/>
                </a:solidFill>
                <a:latin typeface="Tahoma" panose="020B0604030504040204" pitchFamily="34" charset="0"/>
                <a:cs typeface="Times New Roman" panose="02020603050405020304" pitchFamily="18" charset="0"/>
              </a:defRPr>
            </a:lvl2pPr>
            <a:lvl3pPr marL="1143000" indent="-228600" eaLnBrk="0" hangingPunct="0">
              <a:defRPr sz="2400" b="1">
                <a:solidFill>
                  <a:srgbClr val="FFFF00"/>
                </a:solidFill>
                <a:latin typeface="Tahoma" panose="020B0604030504040204" pitchFamily="34" charset="0"/>
                <a:cs typeface="Times New Roman" panose="02020603050405020304" pitchFamily="18" charset="0"/>
              </a:defRPr>
            </a:lvl3pPr>
            <a:lvl4pPr marL="1600200" indent="-228600" eaLnBrk="0" hangingPunct="0">
              <a:defRPr sz="2400" b="1">
                <a:solidFill>
                  <a:srgbClr val="FFFF00"/>
                </a:solidFill>
                <a:latin typeface="Tahoma" panose="020B0604030504040204" pitchFamily="34" charset="0"/>
                <a:cs typeface="Times New Roman" panose="02020603050405020304" pitchFamily="18" charset="0"/>
              </a:defRPr>
            </a:lvl4pPr>
            <a:lvl5pPr marL="2057400" indent="-228600" eaLnBrk="0" hangingPunct="0">
              <a:defRPr sz="2400" b="1">
                <a:solidFill>
                  <a:srgbClr val="FFFF00"/>
                </a:solidFill>
                <a:latin typeface="Tahoma" panose="020B0604030504040204" pitchFamily="34" charset="0"/>
                <a:cs typeface="Times New Roman" panose="02020603050405020304" pitchFamily="18" charset="0"/>
              </a:defRPr>
            </a:lvl5pPr>
            <a:lvl6pPr marL="25146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6pPr>
            <a:lvl7pPr marL="29718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7pPr>
            <a:lvl8pPr marL="34290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8pPr>
            <a:lvl9pPr marL="38862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9pPr>
          </a:lstStyle>
          <a:p>
            <a:pPr marL="1033463" marR="0" lvl="0" indent="-1033463"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5.  also greet the church that is in their house. Greet </a:t>
            </a:r>
            <a:r>
              <a:rPr kumimoji="0" lang="en-US" altLang="en-US" sz="5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Times New Roman" panose="02020603050405020304" pitchFamily="18" charset="0"/>
              </a:rPr>
              <a:t>Epaenetus</a:t>
            </a:r>
            <a:r>
              <a:rPr kumimoji="0" lang="en-US" altLang="en-US" sz="5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 my beloved, who is the first convert to Christ from Asia.  </a:t>
            </a:r>
          </a:p>
        </p:txBody>
      </p:sp>
      <p:sp>
        <p:nvSpPr>
          <p:cNvPr id="5" name="Rectangle 2">
            <a:extLst>
              <a:ext uri="{FF2B5EF4-FFF2-40B4-BE49-F238E27FC236}">
                <a16:creationId xmlns:a16="http://schemas.microsoft.com/office/drawing/2014/main" id="{AA632A70-1FDF-4EA2-BB87-08FFC10137E5}"/>
              </a:ext>
            </a:extLst>
          </p:cNvPr>
          <p:cNvSpPr txBox="1">
            <a:spLocks noChangeArrowheads="1"/>
          </p:cNvSpPr>
          <p:nvPr/>
        </p:nvSpPr>
        <p:spPr bwMode="gray">
          <a:xfrm>
            <a:off x="152400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0" cap="none" spc="0" normalizeH="0" baseline="0" noProof="0" dirty="0">
                <a:ln>
                  <a:noFill/>
                </a:ln>
                <a:solidFill>
                  <a:srgbClr val="000000"/>
                </a:solidFill>
                <a:effectLst/>
                <a:uLnTx/>
                <a:uFillTx/>
                <a:latin typeface="Arial"/>
                <a:ea typeface="+mj-ea"/>
                <a:cs typeface="Times New Roman" pitchFamily="18" charset="0"/>
              </a:rPr>
              <a:t>Romans 16:5</a:t>
            </a:r>
          </a:p>
        </p:txBody>
      </p:sp>
      <p:sp>
        <p:nvSpPr>
          <p:cNvPr id="2" name="Footer Placeholder 1">
            <a:extLst>
              <a:ext uri="{FF2B5EF4-FFF2-40B4-BE49-F238E27FC236}">
                <a16:creationId xmlns:a16="http://schemas.microsoft.com/office/drawing/2014/main" id="{7DB1B31F-CB38-01D9-D74F-05A3EA414FB1}"/>
              </a:ext>
            </a:extLst>
          </p:cNvPr>
          <p:cNvSpPr>
            <a:spLocks noGrp="1"/>
          </p:cNvSpPr>
          <p:nvPr>
            <p:ph type="ftr" sz="quarter" idx="10"/>
          </p:nvPr>
        </p:nvSpPr>
        <p:spPr>
          <a:xfrm>
            <a:off x="1" y="20833"/>
            <a:ext cx="3141232" cy="43948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Tahoma" pitchFamily="34" charset="0"/>
                <a:ea typeface="+mn-ea"/>
                <a:cs typeface="Times New Roman" pitchFamily="18" charset="0"/>
              </a:rPr>
              <a:t>“We Need Preachers, NOT Missionaries”</a:t>
            </a:r>
          </a:p>
        </p:txBody>
      </p:sp>
    </p:spTree>
    <p:extLst>
      <p:ext uri="{BB962C8B-B14F-4D97-AF65-F5344CB8AC3E}">
        <p14:creationId xmlns:p14="http://schemas.microsoft.com/office/powerpoint/2010/main" val="13596748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5333999" cy="5279030"/>
          </a:xfrm>
        </p:spPr>
        <p:txBody>
          <a:bodyPr>
            <a:normAutofit/>
          </a:bodyPr>
          <a:lstStyle/>
          <a:p>
            <a:pPr marL="285750" indent="-285750">
              <a:buFont typeface="Arial" panose="020B0604020202020204" pitchFamily="34" charset="0"/>
              <a:buChar char="•"/>
            </a:pPr>
            <a:r>
              <a:rPr lang="en-US" sz="3200" dirty="0"/>
              <a:t>Greet the </a:t>
            </a:r>
            <a:r>
              <a:rPr lang="en-US" sz="3200" dirty="0" err="1"/>
              <a:t>Mwanambya</a:t>
            </a:r>
            <a:r>
              <a:rPr lang="en-US" sz="3200" dirty="0"/>
              <a:t> church of Christ that meets at the home of Zuberi &amp; Fina </a:t>
            </a:r>
            <a:r>
              <a:rPr lang="en-US" sz="3200" dirty="0" err="1"/>
              <a:t>Mwakyami</a:t>
            </a:r>
            <a:r>
              <a:rPr lang="en-US" sz="3200" dirty="0"/>
              <a:t>!</a:t>
            </a: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Shoutouts</a:t>
            </a:r>
          </a:p>
        </p:txBody>
      </p:sp>
      <p:pic>
        <p:nvPicPr>
          <p:cNvPr id="16" name="Picture 15">
            <a:extLst>
              <a:ext uri="{FF2B5EF4-FFF2-40B4-BE49-F238E27FC236}">
                <a16:creationId xmlns:a16="http://schemas.microsoft.com/office/drawing/2014/main" id="{C9BEEF28-087D-E0C0-1047-9622CC9F52CF}"/>
              </a:ext>
            </a:extLst>
          </p:cNvPr>
          <p:cNvPicPr>
            <a:picLocks noChangeAspect="1"/>
          </p:cNvPicPr>
          <p:nvPr/>
        </p:nvPicPr>
        <p:blipFill>
          <a:blip r:embed="rId3"/>
          <a:srcRect/>
          <a:stretch/>
        </p:blipFill>
        <p:spPr>
          <a:xfrm>
            <a:off x="5678246" y="-719554"/>
            <a:ext cx="5671072" cy="4253919"/>
          </a:xfrm>
          <a:prstGeom prst="rect">
            <a:avLst/>
          </a:prstGeom>
        </p:spPr>
      </p:pic>
      <p:pic>
        <p:nvPicPr>
          <p:cNvPr id="5" name="Picture 4">
            <a:extLst>
              <a:ext uri="{FF2B5EF4-FFF2-40B4-BE49-F238E27FC236}">
                <a16:creationId xmlns:a16="http://schemas.microsoft.com/office/drawing/2014/main" id="{65825C8B-3E39-FEF3-DA4C-1C161BDA7197}"/>
              </a:ext>
            </a:extLst>
          </p:cNvPr>
          <p:cNvPicPr>
            <a:picLocks noChangeAspect="1"/>
          </p:cNvPicPr>
          <p:nvPr/>
        </p:nvPicPr>
        <p:blipFill>
          <a:blip r:embed="rId4"/>
          <a:srcRect/>
          <a:stretch/>
        </p:blipFill>
        <p:spPr>
          <a:xfrm>
            <a:off x="595257" y="3186423"/>
            <a:ext cx="4894729" cy="3671576"/>
          </a:xfrm>
          <a:prstGeom prst="rect">
            <a:avLst/>
          </a:prstGeom>
        </p:spPr>
      </p:pic>
      <p:pic>
        <p:nvPicPr>
          <p:cNvPr id="18" name="Picture 17">
            <a:extLst>
              <a:ext uri="{FF2B5EF4-FFF2-40B4-BE49-F238E27FC236}">
                <a16:creationId xmlns:a16="http://schemas.microsoft.com/office/drawing/2014/main" id="{961D5F8B-F4CA-B5AC-5D21-2F01263A5770}"/>
              </a:ext>
            </a:extLst>
          </p:cNvPr>
          <p:cNvPicPr>
            <a:picLocks noChangeAspect="1"/>
          </p:cNvPicPr>
          <p:nvPr/>
        </p:nvPicPr>
        <p:blipFill>
          <a:blip r:embed="rId5"/>
          <a:srcRect t="2437" b="2437"/>
          <a:stretch/>
        </p:blipFill>
        <p:spPr>
          <a:xfrm>
            <a:off x="7542854" y="3778318"/>
            <a:ext cx="4708314" cy="3359149"/>
          </a:xfrm>
          <a:prstGeom prst="rect">
            <a:avLst/>
          </a:prstGeom>
        </p:spPr>
      </p:pic>
    </p:spTree>
    <p:extLst>
      <p:ext uri="{BB962C8B-B14F-4D97-AF65-F5344CB8AC3E}">
        <p14:creationId xmlns:p14="http://schemas.microsoft.com/office/powerpoint/2010/main" val="7258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0" y="2181561"/>
            <a:ext cx="7202624" cy="2494878"/>
          </a:xfrm>
        </p:spPr>
        <p:txBody>
          <a:bodyPr>
            <a:normAutofit/>
          </a:bodyPr>
          <a:lstStyle/>
          <a:p>
            <a:r>
              <a:rPr lang="en-US" sz="2800" dirty="0"/>
              <a:t>Richmond, VA Travelers, Tanzania Bound:</a:t>
            </a:r>
          </a:p>
          <a:p>
            <a:pPr marL="285750" indent="-285750">
              <a:buFont typeface="Arial" panose="020B0604020202020204" pitchFamily="34" charset="0"/>
              <a:buChar char="•"/>
            </a:pPr>
            <a:r>
              <a:rPr lang="en-US" sz="2800" dirty="0"/>
              <a:t>Nathan Morrison</a:t>
            </a:r>
          </a:p>
          <a:p>
            <a:pPr marL="285750" indent="-285750">
              <a:buFont typeface="Arial" panose="020B0604020202020204" pitchFamily="34" charset="0"/>
              <a:buChar char="•"/>
            </a:pPr>
            <a:r>
              <a:rPr lang="en-US" sz="2800" dirty="0"/>
              <a:t>Becky Morrison</a:t>
            </a:r>
          </a:p>
          <a:p>
            <a:pPr marL="285750" indent="-285750">
              <a:buFont typeface="Arial" panose="020B0604020202020204" pitchFamily="34" charset="0"/>
              <a:buChar char="•"/>
            </a:pPr>
            <a:r>
              <a:rPr lang="en-US" sz="2800" dirty="0"/>
              <a:t>Chad Brewer (from Happy Hill CoC)</a:t>
            </a:r>
          </a:p>
        </p:txBody>
      </p:sp>
      <p:pic>
        <p:nvPicPr>
          <p:cNvPr id="6" name="Picture Placeholder 5" descr="A group of people posing for a photo&#10;&#10;Description automatically generated">
            <a:extLst>
              <a:ext uri="{FF2B5EF4-FFF2-40B4-BE49-F238E27FC236}">
                <a16:creationId xmlns:a16="http://schemas.microsoft.com/office/drawing/2014/main" id="{14286375-83D6-D76E-FAF7-FB7FCD8CF5F1}"/>
              </a:ext>
            </a:extLst>
          </p:cNvPr>
          <p:cNvPicPr>
            <a:picLocks noGrp="1" noChangeAspect="1"/>
          </p:cNvPicPr>
          <p:nvPr>
            <p:ph type="pic" sz="quarter" idx="10"/>
          </p:nvPr>
        </p:nvPicPr>
        <p:blipFill>
          <a:blip r:embed="rId3"/>
          <a:srcRect l="16467" r="16467"/>
          <a:stretch>
            <a:fillRect/>
          </a:stretch>
        </p:blipFill>
        <p:spPr/>
      </p:pic>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0"/>
            <a:ext cx="5334000" cy="1189038"/>
          </a:xfrm>
        </p:spPr>
        <p:txBody>
          <a:bodyPr/>
          <a:lstStyle/>
          <a:p>
            <a:r>
              <a:rPr lang="en-US" dirty="0"/>
              <a:t>Intro</a:t>
            </a:r>
          </a:p>
        </p:txBody>
      </p:sp>
    </p:spTree>
    <p:extLst>
      <p:ext uri="{BB962C8B-B14F-4D97-AF65-F5344CB8AC3E}">
        <p14:creationId xmlns:p14="http://schemas.microsoft.com/office/powerpoint/2010/main" val="354016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6526426" cy="5279030"/>
          </a:xfrm>
        </p:spPr>
        <p:txBody>
          <a:bodyPr>
            <a:normAutofit/>
          </a:bodyPr>
          <a:lstStyle/>
          <a:p>
            <a:pPr marL="285750" indent="-285750">
              <a:buFont typeface="Arial" panose="020B0604020202020204" pitchFamily="34" charset="0"/>
              <a:buChar char="•"/>
            </a:pPr>
            <a:r>
              <a:rPr lang="en-US" sz="3200" dirty="0"/>
              <a:t>We will miss our working group and the people</a:t>
            </a:r>
          </a:p>
          <a:p>
            <a:pPr marL="285750" indent="-285750">
              <a:buFont typeface="Arial" panose="020B0604020202020204" pitchFamily="34" charset="0"/>
              <a:buChar char="•"/>
            </a:pPr>
            <a:r>
              <a:rPr lang="en-US" sz="3200" dirty="0"/>
              <a:t>We made connections</a:t>
            </a:r>
          </a:p>
          <a:p>
            <a:pPr marL="285750" indent="-285750">
              <a:buFont typeface="Arial" panose="020B0604020202020204" pitchFamily="34" charset="0"/>
              <a:buChar char="•"/>
            </a:pPr>
            <a:r>
              <a:rPr lang="en-US" sz="3200" dirty="0"/>
              <a:t>We hope we made a difference</a:t>
            </a:r>
            <a:endParaRPr lang="en-US" sz="2000" dirty="0"/>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Conclusion</a:t>
            </a:r>
          </a:p>
        </p:txBody>
      </p:sp>
      <p:pic>
        <p:nvPicPr>
          <p:cNvPr id="16" name="Picture 15">
            <a:extLst>
              <a:ext uri="{FF2B5EF4-FFF2-40B4-BE49-F238E27FC236}">
                <a16:creationId xmlns:a16="http://schemas.microsoft.com/office/drawing/2014/main" id="{C9BEEF28-087D-E0C0-1047-9622CC9F52CF}"/>
              </a:ext>
            </a:extLst>
          </p:cNvPr>
          <p:cNvPicPr>
            <a:picLocks noChangeAspect="1"/>
          </p:cNvPicPr>
          <p:nvPr/>
        </p:nvPicPr>
        <p:blipFill>
          <a:blip r:embed="rId3"/>
          <a:srcRect/>
          <a:stretch/>
        </p:blipFill>
        <p:spPr>
          <a:xfrm>
            <a:off x="6526427" y="-96819"/>
            <a:ext cx="4378018" cy="4253919"/>
          </a:xfrm>
          <a:prstGeom prst="rect">
            <a:avLst/>
          </a:prstGeom>
        </p:spPr>
      </p:pic>
      <p:pic>
        <p:nvPicPr>
          <p:cNvPr id="5" name="Picture 4">
            <a:extLst>
              <a:ext uri="{FF2B5EF4-FFF2-40B4-BE49-F238E27FC236}">
                <a16:creationId xmlns:a16="http://schemas.microsoft.com/office/drawing/2014/main" id="{65825C8B-3E39-FEF3-DA4C-1C161BDA7197}"/>
              </a:ext>
            </a:extLst>
          </p:cNvPr>
          <p:cNvPicPr>
            <a:picLocks noChangeAspect="1"/>
          </p:cNvPicPr>
          <p:nvPr/>
        </p:nvPicPr>
        <p:blipFill>
          <a:blip r:embed="rId4"/>
          <a:srcRect/>
          <a:stretch/>
        </p:blipFill>
        <p:spPr>
          <a:xfrm>
            <a:off x="815850" y="3429000"/>
            <a:ext cx="4894728" cy="3671576"/>
          </a:xfrm>
          <a:prstGeom prst="rect">
            <a:avLst/>
          </a:prstGeom>
        </p:spPr>
      </p:pic>
      <p:pic>
        <p:nvPicPr>
          <p:cNvPr id="18" name="Picture 17">
            <a:extLst>
              <a:ext uri="{FF2B5EF4-FFF2-40B4-BE49-F238E27FC236}">
                <a16:creationId xmlns:a16="http://schemas.microsoft.com/office/drawing/2014/main" id="{961D5F8B-F4CA-B5AC-5D21-2F01263A5770}"/>
              </a:ext>
            </a:extLst>
          </p:cNvPr>
          <p:cNvPicPr>
            <a:picLocks noChangeAspect="1"/>
          </p:cNvPicPr>
          <p:nvPr/>
        </p:nvPicPr>
        <p:blipFill>
          <a:blip r:embed="rId5"/>
          <a:srcRect t="2443" b="2443"/>
          <a:stretch/>
        </p:blipFill>
        <p:spPr>
          <a:xfrm>
            <a:off x="7483686" y="3498851"/>
            <a:ext cx="4708314" cy="3359149"/>
          </a:xfrm>
          <a:prstGeom prst="rect">
            <a:avLst/>
          </a:prstGeom>
        </p:spPr>
      </p:pic>
    </p:spTree>
    <p:extLst>
      <p:ext uri="{BB962C8B-B14F-4D97-AF65-F5344CB8AC3E}">
        <p14:creationId xmlns:p14="http://schemas.microsoft.com/office/powerpoint/2010/main" val="127620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6526426" cy="5279030"/>
          </a:xfrm>
        </p:spPr>
        <p:txBody>
          <a:bodyPr>
            <a:normAutofit/>
          </a:bodyPr>
          <a:lstStyle/>
          <a:p>
            <a:pPr marL="285750" indent="-285750">
              <a:buFont typeface="Arial" panose="020B0604020202020204" pitchFamily="34" charset="0"/>
              <a:buChar char="•"/>
            </a:pPr>
            <a:r>
              <a:rPr lang="en-US" sz="3200" dirty="0"/>
              <a:t>There is still work to do</a:t>
            </a:r>
          </a:p>
          <a:p>
            <a:pPr marL="285750" indent="-285750">
              <a:buFont typeface="Arial" panose="020B0604020202020204" pitchFamily="34" charset="0"/>
              <a:buChar char="•"/>
            </a:pPr>
            <a:r>
              <a:rPr lang="en-US" sz="3200" dirty="0"/>
              <a:t>We go to strengthen them</a:t>
            </a:r>
          </a:p>
          <a:p>
            <a:pPr marL="285750" indent="-285750">
              <a:buFont typeface="Arial" panose="020B0604020202020204" pitchFamily="34" charset="0"/>
              <a:buChar char="•"/>
            </a:pPr>
            <a:r>
              <a:rPr lang="en-US" sz="3200" dirty="0"/>
              <a:t>We go to teach them to do the work</a:t>
            </a:r>
          </a:p>
          <a:p>
            <a:pPr marL="285750" indent="-285750">
              <a:buFont typeface="Arial" panose="020B0604020202020204" pitchFamily="34" charset="0"/>
              <a:buChar char="•"/>
            </a:pPr>
            <a:r>
              <a:rPr lang="en-US" sz="3200" dirty="0"/>
              <a:t>Your support meant everything to the people there and to us!</a:t>
            </a:r>
          </a:p>
          <a:p>
            <a:pPr marL="285750" indent="-285750">
              <a:buFont typeface="Arial" panose="020B0604020202020204" pitchFamily="34" charset="0"/>
              <a:buChar char="•"/>
            </a:pPr>
            <a:r>
              <a:rPr lang="en-US" sz="3200" dirty="0"/>
              <a:t>They send their Greetings &amp; their thanks!</a:t>
            </a:r>
          </a:p>
          <a:p>
            <a:pPr marL="285750" indent="-285750">
              <a:buFont typeface="Arial" panose="020B0604020202020204" pitchFamily="34" charset="0"/>
              <a:buChar char="•"/>
            </a:pPr>
            <a:r>
              <a:rPr lang="en-US" sz="3200" dirty="0"/>
              <a:t>Thank you!</a:t>
            </a:r>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Conclusion</a:t>
            </a:r>
          </a:p>
        </p:txBody>
      </p:sp>
      <p:pic>
        <p:nvPicPr>
          <p:cNvPr id="16" name="Picture 15">
            <a:extLst>
              <a:ext uri="{FF2B5EF4-FFF2-40B4-BE49-F238E27FC236}">
                <a16:creationId xmlns:a16="http://schemas.microsoft.com/office/drawing/2014/main" id="{C9BEEF28-087D-E0C0-1047-9622CC9F52CF}"/>
              </a:ext>
            </a:extLst>
          </p:cNvPr>
          <p:cNvPicPr>
            <a:picLocks noChangeAspect="1"/>
          </p:cNvPicPr>
          <p:nvPr/>
        </p:nvPicPr>
        <p:blipFill>
          <a:blip r:embed="rId3"/>
          <a:srcRect/>
          <a:stretch/>
        </p:blipFill>
        <p:spPr>
          <a:xfrm>
            <a:off x="5984285" y="-456619"/>
            <a:ext cx="6526426" cy="4895525"/>
          </a:xfrm>
          <a:prstGeom prst="rect">
            <a:avLst/>
          </a:prstGeom>
        </p:spPr>
      </p:pic>
      <p:pic>
        <p:nvPicPr>
          <p:cNvPr id="18" name="Picture 17">
            <a:extLst>
              <a:ext uri="{FF2B5EF4-FFF2-40B4-BE49-F238E27FC236}">
                <a16:creationId xmlns:a16="http://schemas.microsoft.com/office/drawing/2014/main" id="{961D5F8B-F4CA-B5AC-5D21-2F01263A5770}"/>
              </a:ext>
            </a:extLst>
          </p:cNvPr>
          <p:cNvPicPr>
            <a:picLocks noChangeAspect="1"/>
          </p:cNvPicPr>
          <p:nvPr/>
        </p:nvPicPr>
        <p:blipFill>
          <a:blip r:embed="rId4"/>
          <a:srcRect t="2443" b="2443"/>
          <a:stretch/>
        </p:blipFill>
        <p:spPr>
          <a:xfrm>
            <a:off x="6096000" y="3098024"/>
            <a:ext cx="6302995" cy="4496875"/>
          </a:xfrm>
          <a:prstGeom prst="rect">
            <a:avLst/>
          </a:prstGeom>
        </p:spPr>
      </p:pic>
    </p:spTree>
    <p:extLst>
      <p:ext uri="{BB962C8B-B14F-4D97-AF65-F5344CB8AC3E}">
        <p14:creationId xmlns:p14="http://schemas.microsoft.com/office/powerpoint/2010/main" val="137400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D10E8CA-31F0-4CFA-80FC-B92E853DE423}"/>
              </a:ext>
            </a:extLst>
          </p:cNvPr>
          <p:cNvSpPr>
            <a:spLocks noGrp="1" noChangeArrowheads="1"/>
          </p:cNvSpPr>
          <p:nvPr>
            <p:ph type="title"/>
          </p:nvPr>
        </p:nvSpPr>
        <p:spPr>
          <a:xfrm>
            <a:off x="1554145" y="0"/>
            <a:ext cx="9144000" cy="304800"/>
          </a:xfrm>
        </p:spPr>
        <p:txBody>
          <a:bodyPr/>
          <a:lstStyle/>
          <a:p>
            <a:pPr algn="ctr">
              <a:defRPr/>
            </a:pPr>
            <a:r>
              <a:rPr lang="en-US" sz="2800" u="sng" dirty="0">
                <a:solidFill>
                  <a:srgbClr val="0000FF"/>
                </a:solidFill>
                <a:latin typeface="+mn-lt"/>
                <a:cs typeface="Times New Roman" pitchFamily="18" charset="0"/>
              </a:rPr>
              <a:t>Conclusion</a:t>
            </a:r>
          </a:p>
        </p:txBody>
      </p:sp>
      <p:sp>
        <p:nvSpPr>
          <p:cNvPr id="8196" name="Text Box 42">
            <a:extLst>
              <a:ext uri="{FF2B5EF4-FFF2-40B4-BE49-F238E27FC236}">
                <a16:creationId xmlns:a16="http://schemas.microsoft.com/office/drawing/2014/main" id="{EEFE283A-4D19-4F6A-A397-4B57509752C5}"/>
              </a:ext>
            </a:extLst>
          </p:cNvPr>
          <p:cNvSpPr txBox="1">
            <a:spLocks noChangeArrowheads="1"/>
          </p:cNvSpPr>
          <p:nvPr/>
        </p:nvSpPr>
        <p:spPr bwMode="auto">
          <a:xfrm>
            <a:off x="290121" y="1371600"/>
            <a:ext cx="11672047" cy="5078313"/>
          </a:xfrm>
          <a:prstGeom prst="rect">
            <a:avLst/>
          </a:prstGeom>
          <a:solidFill>
            <a:srgbClr val="66FFFF">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marL="457200" indent="-457200" eaLnBrk="0" hangingPunct="0">
              <a:defRPr sz="2400" b="1">
                <a:solidFill>
                  <a:srgbClr val="FFFF00"/>
                </a:solidFill>
                <a:latin typeface="Tahoma" panose="020B0604030504040204" pitchFamily="34" charset="0"/>
                <a:cs typeface="Times New Roman" panose="02020603050405020304" pitchFamily="18" charset="0"/>
              </a:defRPr>
            </a:lvl1pPr>
            <a:lvl2pPr marL="742950" indent="-285750" eaLnBrk="0" hangingPunct="0">
              <a:defRPr sz="2400" b="1">
                <a:solidFill>
                  <a:srgbClr val="FFFF00"/>
                </a:solidFill>
                <a:latin typeface="Tahoma" panose="020B0604030504040204" pitchFamily="34" charset="0"/>
                <a:cs typeface="Times New Roman" panose="02020603050405020304" pitchFamily="18" charset="0"/>
              </a:defRPr>
            </a:lvl2pPr>
            <a:lvl3pPr marL="1143000" indent="-228600" eaLnBrk="0" hangingPunct="0">
              <a:defRPr sz="2400" b="1">
                <a:solidFill>
                  <a:srgbClr val="FFFF00"/>
                </a:solidFill>
                <a:latin typeface="Tahoma" panose="020B0604030504040204" pitchFamily="34" charset="0"/>
                <a:cs typeface="Times New Roman" panose="02020603050405020304" pitchFamily="18" charset="0"/>
              </a:defRPr>
            </a:lvl3pPr>
            <a:lvl4pPr marL="1600200" indent="-228600" eaLnBrk="0" hangingPunct="0">
              <a:defRPr sz="2400" b="1">
                <a:solidFill>
                  <a:srgbClr val="FFFF00"/>
                </a:solidFill>
                <a:latin typeface="Tahoma" panose="020B0604030504040204" pitchFamily="34" charset="0"/>
                <a:cs typeface="Times New Roman" panose="02020603050405020304" pitchFamily="18" charset="0"/>
              </a:defRPr>
            </a:lvl4pPr>
            <a:lvl5pPr marL="2057400" indent="-228600" eaLnBrk="0" hangingPunct="0">
              <a:defRPr sz="2400" b="1">
                <a:solidFill>
                  <a:srgbClr val="FFFF00"/>
                </a:solidFill>
                <a:latin typeface="Tahoma" panose="020B0604030504040204" pitchFamily="34" charset="0"/>
                <a:cs typeface="Times New Roman" panose="02020603050405020304" pitchFamily="18" charset="0"/>
              </a:defRPr>
            </a:lvl5pPr>
            <a:lvl6pPr marL="25146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6pPr>
            <a:lvl7pPr marL="29718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7pPr>
            <a:lvl8pPr marL="34290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8pPr>
            <a:lvl9pPr marL="3886200" indent="-228600" algn="ctr" eaLnBrk="0" fontAlgn="base" hangingPunct="0">
              <a:spcBef>
                <a:spcPct val="0"/>
              </a:spcBef>
              <a:spcAft>
                <a:spcPct val="0"/>
              </a:spcAft>
              <a:defRPr sz="2400" b="1">
                <a:solidFill>
                  <a:srgbClr val="FFFF00"/>
                </a:solidFill>
                <a:latin typeface="Tahoma" panose="020B0604030504040204" pitchFamily="34" charset="0"/>
                <a:cs typeface="Times New Roman" panose="02020603050405020304" pitchFamily="18" charset="0"/>
              </a:defRPr>
            </a:lvl9pPr>
          </a:lstStyle>
          <a:p>
            <a:pPr marL="1312863" marR="0" lvl="0" indent="-1312863"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37.  Then He said to His disciples, "The harvest is plentiful, but the workers are few. </a:t>
            </a:r>
          </a:p>
          <a:p>
            <a:pPr marL="1312863" marR="0" lvl="0" indent="-1312863"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0000"/>
                </a:solidFill>
                <a:effectLst/>
                <a:uLnTx/>
                <a:uFillTx/>
                <a:latin typeface="Tahoma" panose="020B0604030504040204" pitchFamily="34" charset="0"/>
                <a:ea typeface="+mn-ea"/>
                <a:cs typeface="Times New Roman" panose="02020603050405020304" pitchFamily="18" charset="0"/>
              </a:rPr>
              <a:t>38.  "Therefore beseech the Lord of the harvest to send out workers into His harvest." </a:t>
            </a:r>
          </a:p>
        </p:txBody>
      </p:sp>
      <p:sp>
        <p:nvSpPr>
          <p:cNvPr id="5" name="Rectangle 2">
            <a:extLst>
              <a:ext uri="{FF2B5EF4-FFF2-40B4-BE49-F238E27FC236}">
                <a16:creationId xmlns:a16="http://schemas.microsoft.com/office/drawing/2014/main" id="{AA632A70-1FDF-4EA2-BB87-08FFC10137E5}"/>
              </a:ext>
            </a:extLst>
          </p:cNvPr>
          <p:cNvSpPr txBox="1">
            <a:spLocks noChangeArrowheads="1"/>
          </p:cNvSpPr>
          <p:nvPr/>
        </p:nvSpPr>
        <p:spPr bwMode="gray">
          <a:xfrm>
            <a:off x="152400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imes New Roman" pitchFamily="18" charset="0"/>
              </a:defRPr>
            </a:lvl2pPr>
            <a:lvl3pPr algn="l" rtl="0" fontAlgn="base">
              <a:spcBef>
                <a:spcPct val="0"/>
              </a:spcBef>
              <a:spcAft>
                <a:spcPct val="0"/>
              </a:spcAft>
              <a:defRPr sz="3600" b="1">
                <a:solidFill>
                  <a:schemeClr val="tx2"/>
                </a:solidFill>
                <a:latin typeface="Times New Roman" pitchFamily="18" charset="0"/>
              </a:defRPr>
            </a:lvl3pPr>
            <a:lvl4pPr algn="l" rtl="0" fontAlgn="base">
              <a:spcBef>
                <a:spcPct val="0"/>
              </a:spcBef>
              <a:spcAft>
                <a:spcPct val="0"/>
              </a:spcAft>
              <a:defRPr sz="3600" b="1">
                <a:solidFill>
                  <a:schemeClr val="tx2"/>
                </a:solidFill>
                <a:latin typeface="Times New Roman" pitchFamily="18" charset="0"/>
              </a:defRPr>
            </a:lvl4pPr>
            <a:lvl5pPr algn="l" rtl="0" fontAlgn="base">
              <a:spcBef>
                <a:spcPct val="0"/>
              </a:spcBef>
              <a:spcAft>
                <a:spcPct val="0"/>
              </a:spcAft>
              <a:defRPr sz="3600" b="1">
                <a:solidFill>
                  <a:schemeClr val="tx2"/>
                </a:solidFill>
                <a:latin typeface="Times New Roman" pitchFamily="18" charset="0"/>
              </a:defRPr>
            </a:lvl5pPr>
            <a:lvl6pPr marL="457200" algn="l" rtl="0" eaLnBrk="1" fontAlgn="base" hangingPunct="1">
              <a:spcBef>
                <a:spcPct val="0"/>
              </a:spcBef>
              <a:spcAft>
                <a:spcPct val="0"/>
              </a:spcAft>
              <a:defRPr sz="3600" b="1">
                <a:solidFill>
                  <a:schemeClr val="tx2"/>
                </a:solidFill>
                <a:latin typeface="Times New Roman" pitchFamily="18" charset="0"/>
              </a:defRPr>
            </a:lvl6pPr>
            <a:lvl7pPr marL="914400" algn="l" rtl="0" eaLnBrk="1" fontAlgn="base" hangingPunct="1">
              <a:spcBef>
                <a:spcPct val="0"/>
              </a:spcBef>
              <a:spcAft>
                <a:spcPct val="0"/>
              </a:spcAft>
              <a:defRPr sz="3600" b="1">
                <a:solidFill>
                  <a:schemeClr val="tx2"/>
                </a:solidFill>
                <a:latin typeface="Times New Roman" pitchFamily="18" charset="0"/>
              </a:defRPr>
            </a:lvl7pPr>
            <a:lvl8pPr marL="1371600" algn="l" rtl="0" eaLnBrk="1" fontAlgn="base" hangingPunct="1">
              <a:spcBef>
                <a:spcPct val="0"/>
              </a:spcBef>
              <a:spcAft>
                <a:spcPct val="0"/>
              </a:spcAft>
              <a:defRPr sz="3600" b="1">
                <a:solidFill>
                  <a:schemeClr val="tx2"/>
                </a:solidFill>
                <a:latin typeface="Times New Roman" pitchFamily="18" charset="0"/>
              </a:defRPr>
            </a:lvl8pPr>
            <a:lvl9pPr marL="1828800" algn="l" rtl="0" eaLnBrk="1" fontAlgn="base" hangingPunct="1">
              <a:spcBef>
                <a:spcPct val="0"/>
              </a:spcBef>
              <a:spcAft>
                <a:spcPct val="0"/>
              </a:spcAft>
              <a:defRPr sz="3600" b="1">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0" cap="none" spc="0" normalizeH="0" baseline="0" noProof="0" dirty="0">
                <a:ln>
                  <a:noFill/>
                </a:ln>
                <a:solidFill>
                  <a:srgbClr val="000000"/>
                </a:solidFill>
                <a:effectLst/>
                <a:uLnTx/>
                <a:uFillTx/>
                <a:latin typeface="Arial"/>
                <a:ea typeface="+mj-ea"/>
                <a:cs typeface="Times New Roman" pitchFamily="18" charset="0"/>
              </a:rPr>
              <a:t>Matthew 9:37-38</a:t>
            </a:r>
          </a:p>
        </p:txBody>
      </p:sp>
      <p:sp>
        <p:nvSpPr>
          <p:cNvPr id="2" name="Footer Placeholder 1">
            <a:extLst>
              <a:ext uri="{FF2B5EF4-FFF2-40B4-BE49-F238E27FC236}">
                <a16:creationId xmlns:a16="http://schemas.microsoft.com/office/drawing/2014/main" id="{7DB1B31F-CB38-01D9-D74F-05A3EA414FB1}"/>
              </a:ext>
            </a:extLst>
          </p:cNvPr>
          <p:cNvSpPr>
            <a:spLocks noGrp="1"/>
          </p:cNvSpPr>
          <p:nvPr>
            <p:ph type="ftr" sz="quarter" idx="10"/>
          </p:nvPr>
        </p:nvSpPr>
        <p:spPr>
          <a:xfrm>
            <a:off x="1" y="20833"/>
            <a:ext cx="3141232" cy="43948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Tahoma" pitchFamily="34" charset="0"/>
                <a:ea typeface="+mn-ea"/>
                <a:cs typeface="Times New Roman" pitchFamily="18" charset="0"/>
              </a:rPr>
              <a:t>“We Need Preachers, NOT Missionaries”</a:t>
            </a:r>
          </a:p>
        </p:txBody>
      </p:sp>
    </p:spTree>
    <p:extLst>
      <p:ext uri="{BB962C8B-B14F-4D97-AF65-F5344CB8AC3E}">
        <p14:creationId xmlns:p14="http://schemas.microsoft.com/office/powerpoint/2010/main" val="10143667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1" y="796066"/>
            <a:ext cx="5838476" cy="5279030"/>
          </a:xfrm>
        </p:spPr>
        <p:txBody>
          <a:bodyPr>
            <a:normAutofit/>
          </a:bodyPr>
          <a:lstStyle/>
          <a:p>
            <a:pPr marL="285750" indent="-285750">
              <a:buFont typeface="Arial" panose="020B0604020202020204" pitchFamily="34" charset="0"/>
              <a:buChar char="•"/>
            </a:pPr>
            <a:r>
              <a:rPr lang="en-US" sz="3200" dirty="0"/>
              <a:t>The fields are white for harvest (John 4:35)</a:t>
            </a:r>
          </a:p>
          <a:p>
            <a:pPr marL="285750" indent="-285750">
              <a:buFont typeface="Arial" panose="020B0604020202020204" pitchFamily="34" charset="0"/>
              <a:buChar char="•"/>
            </a:pPr>
            <a:r>
              <a:rPr lang="en-US" sz="3200" dirty="0"/>
              <a:t>The need is great both abroad and here at home!</a:t>
            </a:r>
          </a:p>
          <a:p>
            <a:pPr marL="285750" indent="-285750">
              <a:buFont typeface="Arial" panose="020B0604020202020204" pitchFamily="34" charset="0"/>
              <a:buChar char="•"/>
            </a:pPr>
            <a:r>
              <a:rPr lang="en-US" sz="3200" dirty="0"/>
              <a:t>Look for opportunities to teach, and for ways to support the teaching of the gospel to a lost and dying world!</a:t>
            </a:r>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1"/>
            <a:ext cx="5334000" cy="656216"/>
          </a:xfrm>
        </p:spPr>
        <p:txBody>
          <a:bodyPr/>
          <a:lstStyle/>
          <a:p>
            <a:r>
              <a:rPr lang="en-US" dirty="0"/>
              <a:t>Conclusion</a:t>
            </a:r>
          </a:p>
        </p:txBody>
      </p:sp>
      <p:pic>
        <p:nvPicPr>
          <p:cNvPr id="6" name="Picture 5" descr="A group of men sitting on a bench&#10;&#10;Description automatically generated">
            <a:extLst>
              <a:ext uri="{FF2B5EF4-FFF2-40B4-BE49-F238E27FC236}">
                <a16:creationId xmlns:a16="http://schemas.microsoft.com/office/drawing/2014/main" id="{AE2A205B-D458-0355-F587-DB301442F6BE}"/>
              </a:ext>
            </a:extLst>
          </p:cNvPr>
          <p:cNvPicPr>
            <a:picLocks noChangeAspect="1"/>
          </p:cNvPicPr>
          <p:nvPr/>
        </p:nvPicPr>
        <p:blipFill>
          <a:blip r:embed="rId3"/>
          <a:stretch>
            <a:fillRect/>
          </a:stretch>
        </p:blipFill>
        <p:spPr>
          <a:xfrm>
            <a:off x="5838477" y="1266543"/>
            <a:ext cx="6134785" cy="4601753"/>
          </a:xfrm>
          <a:prstGeom prst="rect">
            <a:avLst/>
          </a:prstGeom>
        </p:spPr>
      </p:pic>
    </p:spTree>
    <p:extLst>
      <p:ext uri="{BB962C8B-B14F-4D97-AF65-F5344CB8AC3E}">
        <p14:creationId xmlns:p14="http://schemas.microsoft.com/office/powerpoint/2010/main" val="310350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4" name="Picture 13" descr="A close up of a beach&#10;&#10;Description automatically generated">
            <a:extLst>
              <a:ext uri="{FF2B5EF4-FFF2-40B4-BE49-F238E27FC236}">
                <a16:creationId xmlns:a16="http://schemas.microsoft.com/office/drawing/2014/main" id="{065B49C5-561B-4436-86B4-425E830A5478}"/>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9" name="Rectangle 2">
            <a:extLst>
              <a:ext uri="{FF2B5EF4-FFF2-40B4-BE49-F238E27FC236}">
                <a16:creationId xmlns:a16="http://schemas.microsoft.com/office/drawing/2014/main" id="{B5686829-6E24-40BB-918C-C91292B97981}"/>
              </a:ext>
            </a:extLst>
          </p:cNvPr>
          <p:cNvSpPr>
            <a:spLocks noGrp="1" noChangeArrowheads="1"/>
          </p:cNvSpPr>
          <p:nvPr>
            <p:ph type="title"/>
          </p:nvPr>
        </p:nvSpPr>
        <p:spPr>
          <a:xfrm>
            <a:off x="23" y="0"/>
            <a:ext cx="12191974" cy="990600"/>
          </a:xfrm>
          <a:solidFill>
            <a:srgbClr val="FFFF00"/>
          </a:solidFill>
        </p:spPr>
        <p:txBody>
          <a:bodyPr/>
          <a:lstStyle/>
          <a:p>
            <a:r>
              <a:rPr lang="en-US" sz="4600" u="sng" dirty="0">
                <a:solidFill>
                  <a:srgbClr val="0000FF"/>
                </a:solidFill>
                <a:latin typeface="Ameretto"/>
              </a:rPr>
              <a:t>“What Must I Do To Be Saved?”</a:t>
            </a:r>
          </a:p>
        </p:txBody>
      </p:sp>
      <p:sp>
        <p:nvSpPr>
          <p:cNvPr id="11" name="Text Box 3">
            <a:extLst>
              <a:ext uri="{FF2B5EF4-FFF2-40B4-BE49-F238E27FC236}">
                <a16:creationId xmlns:a16="http://schemas.microsoft.com/office/drawing/2014/main" id="{A32E3777-7DC2-4DAF-B259-846442EC4B2C}"/>
              </a:ext>
            </a:extLst>
          </p:cNvPr>
          <p:cNvSpPr txBox="1">
            <a:spLocks noChangeArrowheads="1"/>
          </p:cNvSpPr>
          <p:nvPr/>
        </p:nvSpPr>
        <p:spPr bwMode="auto">
          <a:xfrm>
            <a:off x="23" y="1066800"/>
            <a:ext cx="12191974" cy="3539430"/>
          </a:xfrm>
          <a:prstGeom prst="rect">
            <a:avLst/>
          </a:prstGeom>
          <a:noFill/>
          <a:ln w="9525">
            <a:noFill/>
            <a:miter lim="800000"/>
            <a:headEnd/>
            <a:tailEnd/>
          </a:ln>
          <a:effectLst/>
        </p:spPr>
        <p:txBody>
          <a:bodyPr wrap="square">
            <a:spAutoFit/>
          </a:bodyPr>
          <a:lstStyle/>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Hear The Gospel (John 5:24; Romans 10:17)</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Believe In Christ (John 3:16-18; John 8:24)</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Repent Of Sins (Luke 13:3-5; Acts 2:38)</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Confess Christ (Matthew 10:32; Romans 10:10)</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Be Baptized (Mark 16:16; Acts 22:16)</a:t>
            </a:r>
          </a:p>
          <a:p>
            <a:pPr marL="796925" marR="0" lvl="0" indent="-5715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ahoma" pitchFamily="34" charset="0"/>
                <a:ea typeface="Tahoma" pitchFamily="34" charset="0"/>
                <a:cs typeface="Tahoma" pitchFamily="34" charset="0"/>
              </a:rPr>
              <a:t>Remain Faithful (John 8:31; Revelation 2:10)</a:t>
            </a:r>
          </a:p>
        </p:txBody>
      </p:sp>
      <p:sp>
        <p:nvSpPr>
          <p:cNvPr id="12" name="Text Box 4">
            <a:extLst>
              <a:ext uri="{FF2B5EF4-FFF2-40B4-BE49-F238E27FC236}">
                <a16:creationId xmlns:a16="http://schemas.microsoft.com/office/drawing/2014/main" id="{90A4ACFC-B694-4663-B94E-08EED20972AA}"/>
              </a:ext>
            </a:extLst>
          </p:cNvPr>
          <p:cNvSpPr txBox="1">
            <a:spLocks noChangeArrowheads="1"/>
          </p:cNvSpPr>
          <p:nvPr/>
        </p:nvSpPr>
        <p:spPr bwMode="auto">
          <a:xfrm>
            <a:off x="23" y="5521895"/>
            <a:ext cx="12191974"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Repent (Acts 8:22), Confess (I John 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Pray (Acts 8:22)</a:t>
            </a:r>
          </a:p>
        </p:txBody>
      </p:sp>
      <p:sp>
        <p:nvSpPr>
          <p:cNvPr id="13" name="Rectangle 2">
            <a:extLst>
              <a:ext uri="{FF2B5EF4-FFF2-40B4-BE49-F238E27FC236}">
                <a16:creationId xmlns:a16="http://schemas.microsoft.com/office/drawing/2014/main" id="{3CBD791D-1CC1-4B60-AD84-C69BA18F67BA}"/>
              </a:ext>
            </a:extLst>
          </p:cNvPr>
          <p:cNvSpPr txBox="1">
            <a:spLocks noChangeArrowheads="1"/>
          </p:cNvSpPr>
          <p:nvPr/>
        </p:nvSpPr>
        <p:spPr>
          <a:xfrm>
            <a:off x="0" y="4682430"/>
            <a:ext cx="12213771" cy="685800"/>
          </a:xfrm>
          <a:prstGeom prst="rect">
            <a:avLst/>
          </a:prstGeom>
          <a:solidFill>
            <a:srgbClr val="FFFF00"/>
          </a:solidFill>
        </p:spPr>
        <p:txBody>
          <a:bodyPr vert="horz" lIns="91440" tIns="45720" rIns="91440" bIns="45720" rtlCol="0" anchor="ctr">
            <a:normAutofit lnSpcReduction="10000"/>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sng" strike="noStrike" kern="1200" cap="all" spc="0" normalizeH="0" baseline="0" noProof="0" dirty="0">
                <a:ln>
                  <a:noFill/>
                </a:ln>
                <a:solidFill>
                  <a:srgbClr val="0000FF"/>
                </a:solidFill>
                <a:effectLst>
                  <a:outerShdw blurRad="50800" dist="63500" dir="2700000" algn="tl" rotWithShape="0">
                    <a:srgbClr val="000000">
                      <a:alpha val="48000"/>
                    </a:srgbClr>
                  </a:outerShdw>
                </a:effectLst>
                <a:uLnTx/>
                <a:uFillTx/>
                <a:latin typeface="Ameretto"/>
                <a:ea typeface="+mj-ea"/>
                <a:cs typeface="+mj-cs"/>
              </a:rPr>
              <a:t>For The Erring Saint: </a:t>
            </a:r>
          </a:p>
        </p:txBody>
      </p:sp>
    </p:spTree>
    <p:extLst>
      <p:ext uri="{BB962C8B-B14F-4D97-AF65-F5344CB8AC3E}">
        <p14:creationId xmlns:p14="http://schemas.microsoft.com/office/powerpoint/2010/main" val="11085275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out)">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circle(out)">
                                      <p:cBhvr>
                                        <p:cTn id="11" dur="500"/>
                                        <p:tgtEl>
                                          <p:spTgt spid="11">
                                            <p:txEl>
                                              <p:pRg st="1" end="1"/>
                                            </p:txEl>
                                          </p:spTgt>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circle(out)">
                                      <p:cBhvr>
                                        <p:cTn id="15" dur="500"/>
                                        <p:tgtEl>
                                          <p:spTgt spid="11">
                                            <p:txEl>
                                              <p:pRg st="2" end="2"/>
                                            </p:txEl>
                                          </p:spTgt>
                                        </p:tgtEl>
                                      </p:cBhvr>
                                    </p:animEffect>
                                  </p:childTnLst>
                                </p:cTn>
                              </p:par>
                            </p:childTnLst>
                          </p:cTn>
                        </p:par>
                        <p:par>
                          <p:cTn id="16" fill="hold">
                            <p:stCondLst>
                              <p:cond delay="1500"/>
                            </p:stCondLst>
                            <p:childTnLst>
                              <p:par>
                                <p:cTn id="17" presetID="6" presetClass="entr" presetSubtype="32"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circle(out)">
                                      <p:cBhvr>
                                        <p:cTn id="19" dur="500"/>
                                        <p:tgtEl>
                                          <p:spTgt spid="11">
                                            <p:txEl>
                                              <p:pRg st="3" end="3"/>
                                            </p:txEl>
                                          </p:spTgt>
                                        </p:tgtEl>
                                      </p:cBhvr>
                                    </p:animEffec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circle(out)">
                                      <p:cBhvr>
                                        <p:cTn id="23" dur="500"/>
                                        <p:tgtEl>
                                          <p:spTgt spid="11">
                                            <p:txEl>
                                              <p:pRg st="4" end="4"/>
                                            </p:txEl>
                                          </p:spTgt>
                                        </p:tgtEl>
                                      </p:cBhvr>
                                    </p:animEffect>
                                  </p:childTnLst>
                                </p:cTn>
                              </p:par>
                            </p:childTnLst>
                          </p:cTn>
                        </p:par>
                        <p:par>
                          <p:cTn id="24" fill="hold">
                            <p:stCondLst>
                              <p:cond delay="2500"/>
                            </p:stCondLst>
                            <p:childTnLst>
                              <p:par>
                                <p:cTn id="25" presetID="6" presetClass="entr" presetSubtype="32" fill="hold"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circle(out)">
                                      <p:cBhvr>
                                        <p:cTn id="27" dur="500"/>
                                        <p:tgtEl>
                                          <p:spTgt spid="11">
                                            <p:txEl>
                                              <p:pRg st="5" end="5"/>
                                            </p:txEl>
                                          </p:spTgt>
                                        </p:tgtEl>
                                      </p:cBhvr>
                                    </p:animEffect>
                                  </p:childTnLst>
                                </p:cTn>
                              </p:par>
                            </p:childTnLst>
                          </p:cTn>
                        </p:par>
                        <p:par>
                          <p:cTn id="28" fill="hold">
                            <p:stCondLst>
                              <p:cond delay="3000"/>
                            </p:stCondLst>
                            <p:childTnLst>
                              <p:par>
                                <p:cTn id="29" presetID="6"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000"/>
                                        <p:tgtEl>
                                          <p:spTgt spid="13"/>
                                        </p:tgtEl>
                                      </p:cBhvr>
                                    </p:animEffect>
                                  </p:childTnLst>
                                </p:cTn>
                              </p:par>
                            </p:childTnLst>
                          </p:cTn>
                        </p:par>
                        <p:par>
                          <p:cTn id="32" fill="hold">
                            <p:stCondLst>
                              <p:cond delay="4000"/>
                            </p:stCondLst>
                            <p:childTnLst>
                              <p:par>
                                <p:cTn id="33" presetID="6" presetClass="entr" presetSubtype="32"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ou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54F065F0-D2D3-6B37-7237-034EC547856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40347" y="1068021"/>
            <a:ext cx="8413629" cy="4311985"/>
          </a:xfrm>
          <a:prstGeom prst="rect">
            <a:avLst/>
          </a:prstGeom>
        </p:spPr>
      </p:pic>
      <p:cxnSp>
        <p:nvCxnSpPr>
          <p:cNvPr id="8" name="Straight Arrow Connector 7">
            <a:extLst>
              <a:ext uri="{FF2B5EF4-FFF2-40B4-BE49-F238E27FC236}">
                <a16:creationId xmlns:a16="http://schemas.microsoft.com/office/drawing/2014/main" id="{23F0CEC3-6242-35A6-646D-14EF8B1A9CD7}"/>
              </a:ext>
            </a:extLst>
          </p:cNvPr>
          <p:cNvCxnSpPr/>
          <p:nvPr/>
        </p:nvCxnSpPr>
        <p:spPr>
          <a:xfrm>
            <a:off x="6211020" y="2139351"/>
            <a:ext cx="2493034" cy="12206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23F0CEC3-6242-35A6-646D-14EF8B1A9CD7}"/>
              </a:ext>
            </a:extLst>
          </p:cNvPr>
          <p:cNvCxnSpPr/>
          <p:nvPr/>
        </p:nvCxnSpPr>
        <p:spPr>
          <a:xfrm>
            <a:off x="6211020" y="2139351"/>
            <a:ext cx="2493034" cy="12206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3" name="Picture 2" descr="A map of tanzania with cities&#10;&#10;Description automatically generated">
            <a:extLst>
              <a:ext uri="{FF2B5EF4-FFF2-40B4-BE49-F238E27FC236}">
                <a16:creationId xmlns:a16="http://schemas.microsoft.com/office/drawing/2014/main" id="{2751F098-F7FF-EF73-1CFD-B73474AC9055}"/>
              </a:ext>
            </a:extLst>
          </p:cNvPr>
          <p:cNvPicPr>
            <a:picLocks noChangeAspect="1"/>
          </p:cNvPicPr>
          <p:nvPr/>
        </p:nvPicPr>
        <p:blipFill>
          <a:blip r:embed="rId3"/>
          <a:stretch>
            <a:fillRect/>
          </a:stretch>
        </p:blipFill>
        <p:spPr>
          <a:xfrm>
            <a:off x="4922750" y="254867"/>
            <a:ext cx="5929281" cy="6348266"/>
          </a:xfrm>
          <a:prstGeom prst="rect">
            <a:avLst/>
          </a:prstGeom>
        </p:spPr>
      </p:pic>
      <p:cxnSp>
        <p:nvCxnSpPr>
          <p:cNvPr id="5" name="Straight Arrow Connector 4">
            <a:extLst>
              <a:ext uri="{FF2B5EF4-FFF2-40B4-BE49-F238E27FC236}">
                <a16:creationId xmlns:a16="http://schemas.microsoft.com/office/drawing/2014/main" id="{74A18155-8925-D44D-315A-5BA29F7C70A7}"/>
              </a:ext>
            </a:extLst>
          </p:cNvPr>
          <p:cNvCxnSpPr>
            <a:cxnSpLocks/>
          </p:cNvCxnSpPr>
          <p:nvPr/>
        </p:nvCxnSpPr>
        <p:spPr>
          <a:xfrm>
            <a:off x="8273562" y="2901462"/>
            <a:ext cx="1724453" cy="652621"/>
          </a:xfrm>
          <a:prstGeom prst="straightConnector1">
            <a:avLst/>
          </a:prstGeom>
          <a:ln>
            <a:solidFill>
              <a:schemeClr val="accent5"/>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0570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23F0CEC3-6242-35A6-646D-14EF8B1A9CD7}"/>
              </a:ext>
            </a:extLst>
          </p:cNvPr>
          <p:cNvCxnSpPr/>
          <p:nvPr/>
        </p:nvCxnSpPr>
        <p:spPr>
          <a:xfrm>
            <a:off x="6211020" y="2139351"/>
            <a:ext cx="2493034" cy="12206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4" name="Picture 3" descr="A map of a large area with roads and water">
            <a:extLst>
              <a:ext uri="{FF2B5EF4-FFF2-40B4-BE49-F238E27FC236}">
                <a16:creationId xmlns:a16="http://schemas.microsoft.com/office/drawing/2014/main" id="{47570B18-B678-8A51-24F6-EEC1CB0BA36F}"/>
              </a:ext>
            </a:extLst>
          </p:cNvPr>
          <p:cNvPicPr>
            <a:picLocks noChangeAspect="1"/>
          </p:cNvPicPr>
          <p:nvPr/>
        </p:nvPicPr>
        <p:blipFill rotWithShape="1">
          <a:blip r:embed="rId3"/>
          <a:srcRect l="18493"/>
          <a:stretch/>
        </p:blipFill>
        <p:spPr>
          <a:xfrm>
            <a:off x="3748960" y="156995"/>
            <a:ext cx="8293516" cy="6463613"/>
          </a:xfrm>
          <a:prstGeom prst="rect">
            <a:avLst/>
          </a:prstGeom>
        </p:spPr>
      </p:pic>
      <p:sp>
        <p:nvSpPr>
          <p:cNvPr id="2" name="Star: 5 Points 1">
            <a:extLst>
              <a:ext uri="{FF2B5EF4-FFF2-40B4-BE49-F238E27FC236}">
                <a16:creationId xmlns:a16="http://schemas.microsoft.com/office/drawing/2014/main" id="{27B98EB3-1FFE-498D-FF71-01BE58F2EEE3}"/>
              </a:ext>
            </a:extLst>
          </p:cNvPr>
          <p:cNvSpPr/>
          <p:nvPr/>
        </p:nvSpPr>
        <p:spPr>
          <a:xfrm>
            <a:off x="7495008" y="2266890"/>
            <a:ext cx="254977" cy="211015"/>
          </a:xfrm>
          <a:prstGeom prst="star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4A77F9-A686-4D09-8A40-B63D1D52DC2A}"/>
              </a:ext>
            </a:extLst>
          </p:cNvPr>
          <p:cNvSpPr txBox="1"/>
          <p:nvPr/>
        </p:nvSpPr>
        <p:spPr>
          <a:xfrm>
            <a:off x="7749985" y="2139351"/>
            <a:ext cx="751742" cy="338554"/>
          </a:xfrm>
          <a:prstGeom prst="rect">
            <a:avLst/>
          </a:prstGeom>
          <a:solidFill>
            <a:schemeClr val="accent3"/>
          </a:solidFill>
        </p:spPr>
        <p:txBody>
          <a:bodyPr wrap="square" rtlCol="0">
            <a:spAutoFit/>
          </a:bodyPr>
          <a:lstStyle/>
          <a:p>
            <a:r>
              <a:rPr lang="en-US" sz="1600" dirty="0" err="1">
                <a:solidFill>
                  <a:schemeClr val="bg1"/>
                </a:solidFill>
                <a:latin typeface="Georgia" panose="02040502050405020303" pitchFamily="18" charset="0"/>
              </a:rPr>
              <a:t>Mbezi</a:t>
            </a:r>
            <a:endParaRPr lang="en-US" sz="16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94650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999EF-03E2-A4E3-E50D-E7E3882EA832}"/>
              </a:ext>
            </a:extLst>
          </p:cNvPr>
          <p:cNvSpPr>
            <a:spLocks noGrp="1"/>
          </p:cNvSpPr>
          <p:nvPr>
            <p:ph type="body" sz="quarter" idx="11"/>
          </p:nvPr>
        </p:nvSpPr>
        <p:spPr>
          <a:xfrm>
            <a:off x="0" y="772310"/>
            <a:ext cx="4195482" cy="3423174"/>
          </a:xfrm>
        </p:spPr>
        <p:txBody>
          <a:bodyPr>
            <a:normAutofit fontScale="85000" lnSpcReduction="20000"/>
          </a:bodyPr>
          <a:lstStyle/>
          <a:p>
            <a:r>
              <a:rPr lang="en-US" sz="2800" dirty="0"/>
              <a:t>US Group (MZUNGUS):</a:t>
            </a:r>
          </a:p>
          <a:p>
            <a:pPr marL="285750" indent="-285750">
              <a:buFont typeface="Arial" panose="020B0604020202020204" pitchFamily="34" charset="0"/>
              <a:buChar char="•"/>
            </a:pPr>
            <a:r>
              <a:rPr lang="en-US" sz="2800" dirty="0"/>
              <a:t>Andrew Roberts (Tampa, FL)</a:t>
            </a:r>
          </a:p>
          <a:p>
            <a:pPr marL="285750" indent="-285750">
              <a:buFont typeface="Arial" panose="020B0604020202020204" pitchFamily="34" charset="0"/>
              <a:buChar char="•"/>
            </a:pPr>
            <a:r>
              <a:rPr lang="en-US" sz="2800" dirty="0"/>
              <a:t>Chad Brewer (Richmond, VA)</a:t>
            </a:r>
          </a:p>
          <a:p>
            <a:pPr marL="285750" indent="-285750">
              <a:buFont typeface="Arial" panose="020B0604020202020204" pitchFamily="34" charset="0"/>
              <a:buChar char="•"/>
            </a:pPr>
            <a:r>
              <a:rPr lang="en-US" sz="2800" dirty="0"/>
              <a:t>Ed Smith (Paris, TN)</a:t>
            </a:r>
          </a:p>
          <a:p>
            <a:pPr marL="285750" indent="-285750">
              <a:buFont typeface="Arial" panose="020B0604020202020204" pitchFamily="34" charset="0"/>
              <a:buChar char="•"/>
            </a:pPr>
            <a:r>
              <a:rPr lang="en-US" sz="2800" dirty="0"/>
              <a:t>Nathan Morrison (Richmond, VA)</a:t>
            </a:r>
          </a:p>
          <a:p>
            <a:pPr marL="285750" indent="-285750">
              <a:buFont typeface="Arial" panose="020B0604020202020204" pitchFamily="34" charset="0"/>
              <a:buChar char="•"/>
            </a:pPr>
            <a:r>
              <a:rPr lang="en-US" sz="2800" dirty="0"/>
              <a:t>Becky Morrison (Richmond, VA)</a:t>
            </a:r>
          </a:p>
        </p:txBody>
      </p:sp>
      <p:sp>
        <p:nvSpPr>
          <p:cNvPr id="4" name="Title 3">
            <a:extLst>
              <a:ext uri="{FF2B5EF4-FFF2-40B4-BE49-F238E27FC236}">
                <a16:creationId xmlns:a16="http://schemas.microsoft.com/office/drawing/2014/main" id="{69E14A31-DFCF-803C-7F90-59C558B6EFD4}"/>
              </a:ext>
            </a:extLst>
          </p:cNvPr>
          <p:cNvSpPr>
            <a:spLocks noGrp="1"/>
          </p:cNvSpPr>
          <p:nvPr>
            <p:ph type="title"/>
          </p:nvPr>
        </p:nvSpPr>
        <p:spPr>
          <a:xfrm>
            <a:off x="0" y="0"/>
            <a:ext cx="5334000" cy="1189038"/>
          </a:xfrm>
        </p:spPr>
        <p:txBody>
          <a:bodyPr/>
          <a:lstStyle/>
          <a:p>
            <a:r>
              <a:rPr lang="en-US" dirty="0"/>
              <a:t>Intro</a:t>
            </a:r>
          </a:p>
        </p:txBody>
      </p:sp>
      <p:pic>
        <p:nvPicPr>
          <p:cNvPr id="9" name="Picture 8" descr="A group of people sitting at a table&#10;&#10;Description automatically generated">
            <a:extLst>
              <a:ext uri="{FF2B5EF4-FFF2-40B4-BE49-F238E27FC236}">
                <a16:creationId xmlns:a16="http://schemas.microsoft.com/office/drawing/2014/main" id="{5EF38A4A-4B5C-6CDA-D675-E61273F1B533}"/>
              </a:ext>
            </a:extLst>
          </p:cNvPr>
          <p:cNvPicPr>
            <a:picLocks noChangeAspect="1"/>
          </p:cNvPicPr>
          <p:nvPr/>
        </p:nvPicPr>
        <p:blipFill>
          <a:blip r:embed="rId3"/>
          <a:stretch>
            <a:fillRect/>
          </a:stretch>
        </p:blipFill>
        <p:spPr>
          <a:xfrm>
            <a:off x="4195482" y="0"/>
            <a:ext cx="7996518" cy="5997388"/>
          </a:xfrm>
          <a:prstGeom prst="rect">
            <a:avLst/>
          </a:prstGeom>
        </p:spPr>
      </p:pic>
      <p:sp>
        <p:nvSpPr>
          <p:cNvPr id="12" name="Text Placeholder 1">
            <a:extLst>
              <a:ext uri="{FF2B5EF4-FFF2-40B4-BE49-F238E27FC236}">
                <a16:creationId xmlns:a16="http://schemas.microsoft.com/office/drawing/2014/main" id="{F205CAB1-F9CD-2ED8-9312-884A0E9F3B73}"/>
              </a:ext>
            </a:extLst>
          </p:cNvPr>
          <p:cNvSpPr txBox="1">
            <a:spLocks/>
          </p:cNvSpPr>
          <p:nvPr/>
        </p:nvSpPr>
        <p:spPr>
          <a:xfrm>
            <a:off x="0" y="4094404"/>
            <a:ext cx="4195482" cy="23052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1"/>
                </a:solidFill>
                <a:latin typeface="+mn-lt"/>
                <a:ea typeface="+mn-ea"/>
                <a:cs typeface="+mn-cs"/>
              </a:defRPr>
            </a:lvl1pPr>
            <a:lvl2pPr marL="283464" indent="-283464"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t>Translators:</a:t>
            </a:r>
          </a:p>
          <a:p>
            <a:pPr marL="285750" indent="-285750" fontAlgn="auto">
              <a:spcAft>
                <a:spcPts val="0"/>
              </a:spcAft>
              <a:buFont typeface="Arial" panose="020B0604020202020204" pitchFamily="34" charset="0"/>
              <a:buChar char="•"/>
            </a:pPr>
            <a:r>
              <a:rPr lang="en-US" sz="2400" dirty="0"/>
              <a:t>Charles </a:t>
            </a:r>
            <a:r>
              <a:rPr lang="en-US" sz="2400" dirty="0" err="1"/>
              <a:t>Mwakalonge</a:t>
            </a:r>
            <a:r>
              <a:rPr lang="en-US" sz="2400" dirty="0"/>
              <a:t> (</a:t>
            </a:r>
            <a:r>
              <a:rPr lang="en-US" sz="2400" dirty="0" err="1"/>
              <a:t>Tunduru</a:t>
            </a:r>
            <a:r>
              <a:rPr lang="en-US" sz="2400" dirty="0"/>
              <a:t>, TZ)</a:t>
            </a:r>
          </a:p>
          <a:p>
            <a:pPr marL="285750" indent="-285750" fontAlgn="auto">
              <a:spcAft>
                <a:spcPts val="0"/>
              </a:spcAft>
              <a:buFont typeface="Arial" panose="020B0604020202020204" pitchFamily="34" charset="0"/>
              <a:buChar char="•"/>
            </a:pPr>
            <a:r>
              <a:rPr lang="en-US" sz="2400" dirty="0"/>
              <a:t>Zuberi </a:t>
            </a:r>
            <a:r>
              <a:rPr lang="en-US" sz="2400" dirty="0" err="1"/>
              <a:t>Mwakyami</a:t>
            </a:r>
            <a:r>
              <a:rPr lang="en-US" sz="2400" dirty="0"/>
              <a:t> (</a:t>
            </a:r>
            <a:r>
              <a:rPr lang="en-US" sz="2400" dirty="0" err="1"/>
              <a:t>Mwanambya</a:t>
            </a:r>
            <a:r>
              <a:rPr lang="en-US" sz="2400" dirty="0"/>
              <a:t>, TZ)</a:t>
            </a:r>
          </a:p>
        </p:txBody>
      </p:sp>
      <p:sp>
        <p:nvSpPr>
          <p:cNvPr id="13" name="Text Box 11">
            <a:extLst>
              <a:ext uri="{FF2B5EF4-FFF2-40B4-BE49-F238E27FC236}">
                <a16:creationId xmlns:a16="http://schemas.microsoft.com/office/drawing/2014/main" id="{68CF261C-7E2D-002F-99FE-89F33749D72D}"/>
              </a:ext>
            </a:extLst>
          </p:cNvPr>
          <p:cNvSpPr txBox="1">
            <a:spLocks noChangeArrowheads="1"/>
          </p:cNvSpPr>
          <p:nvPr/>
        </p:nvSpPr>
        <p:spPr bwMode="auto">
          <a:xfrm>
            <a:off x="4302386" y="770069"/>
            <a:ext cx="1028700" cy="486432"/>
          </a:xfrm>
          <a:prstGeom prst="rect">
            <a:avLst/>
          </a:prstGeom>
        </p:spPr>
        <p:txBody>
          <a:bodyPr vert="horz" lIns="45720" tIns="0" rIns="45720" bIns="0" rtlCol="0" anchor="b">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marR="0" lvl="0" indent="0" algn="ctr" defTabSz="914400" rtl="0" eaLnBrk="1" fontAlgn="base" latinLnBrk="0" hangingPunct="1">
              <a:lnSpc>
                <a:spcPct val="90000"/>
              </a:lnSpc>
              <a:spcBef>
                <a:spcPct val="20000"/>
              </a:spcBef>
              <a:spcAft>
                <a:spcPts val="450"/>
              </a:spcAft>
              <a:buClr>
                <a:srgbClr val="6EA0B0"/>
              </a:buClr>
              <a:buSzPct val="80000"/>
              <a:buFontTx/>
              <a:buNone/>
              <a:tabLst/>
              <a:defRPr/>
            </a:pPr>
            <a:r>
              <a:rPr kumimoji="0" lang="en-US" sz="2800" b="1" i="0" u="none" strike="noStrike" kern="1200" cap="none" spc="0" normalizeH="0" baseline="0" noProof="0" dirty="0">
                <a:ln>
                  <a:solidFill>
                    <a:sysClr val="windowText" lastClr="000000"/>
                  </a:solid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Nate</a:t>
            </a:r>
            <a:endParaRPr kumimoji="0" lang="en-US" sz="2800" b="0" i="0" u="none" strike="noStrike" kern="1200" cap="none" spc="0" normalizeH="0" baseline="0" noProof="0" dirty="0">
              <a:ln>
                <a:solidFill>
                  <a:sysClr val="windowText" lastClr="000000"/>
                </a:solid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14" name="Text Box 11">
            <a:extLst>
              <a:ext uri="{FF2B5EF4-FFF2-40B4-BE49-F238E27FC236}">
                <a16:creationId xmlns:a16="http://schemas.microsoft.com/office/drawing/2014/main" id="{9D07F9E3-12E0-4D36-3253-5DD62074A42C}"/>
              </a:ext>
            </a:extLst>
          </p:cNvPr>
          <p:cNvSpPr txBox="1">
            <a:spLocks noChangeArrowheads="1"/>
          </p:cNvSpPr>
          <p:nvPr/>
        </p:nvSpPr>
        <p:spPr bwMode="auto">
          <a:xfrm>
            <a:off x="5800164" y="2512262"/>
            <a:ext cx="1160033" cy="486432"/>
          </a:xfrm>
          <a:prstGeom prst="rect">
            <a:avLst/>
          </a:prstGeom>
        </p:spPr>
        <p:txBody>
          <a:bodyPr vert="horz" lIns="45720" tIns="0" rIns="45720" bIns="0" rtlCol="0" anchor="b">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marR="0" lvl="0" indent="0" algn="ctr" defTabSz="914400" rtl="0" eaLnBrk="1" fontAlgn="base" latinLnBrk="0" hangingPunct="1">
              <a:lnSpc>
                <a:spcPct val="90000"/>
              </a:lnSpc>
              <a:spcBef>
                <a:spcPct val="20000"/>
              </a:spcBef>
              <a:spcAft>
                <a:spcPts val="450"/>
              </a:spcAft>
              <a:buClr>
                <a:srgbClr val="6EA0B0"/>
              </a:buClr>
              <a:buSzPct val="80000"/>
              <a:buFontTx/>
              <a:buNone/>
              <a:tabLst/>
              <a:defRPr/>
            </a:pPr>
            <a:r>
              <a:rPr kumimoji="0" lang="en-US" sz="28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Becky</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15" name="Text Box 11">
            <a:extLst>
              <a:ext uri="{FF2B5EF4-FFF2-40B4-BE49-F238E27FC236}">
                <a16:creationId xmlns:a16="http://schemas.microsoft.com/office/drawing/2014/main" id="{79DAF994-7F4D-742B-7EFE-06043A9957B0}"/>
              </a:ext>
            </a:extLst>
          </p:cNvPr>
          <p:cNvSpPr txBox="1">
            <a:spLocks noChangeArrowheads="1"/>
          </p:cNvSpPr>
          <p:nvPr/>
        </p:nvSpPr>
        <p:spPr bwMode="auto">
          <a:xfrm>
            <a:off x="7057017" y="1641839"/>
            <a:ext cx="796067" cy="486432"/>
          </a:xfrm>
          <a:prstGeom prst="rect">
            <a:avLst/>
          </a:prstGeom>
        </p:spPr>
        <p:txBody>
          <a:bodyPr vert="horz" lIns="45720" tIns="0" rIns="45720" bIns="0" rtlCol="0" anchor="b">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marR="0" lvl="0" indent="0" algn="ctr" defTabSz="914400" rtl="0" eaLnBrk="1" fontAlgn="base" latinLnBrk="0" hangingPunct="1">
              <a:lnSpc>
                <a:spcPct val="90000"/>
              </a:lnSpc>
              <a:spcBef>
                <a:spcPct val="20000"/>
              </a:spcBef>
              <a:spcAft>
                <a:spcPts val="450"/>
              </a:spcAft>
              <a:buClr>
                <a:srgbClr val="6EA0B0"/>
              </a:buClr>
              <a:buSzPct val="80000"/>
              <a:buFontTx/>
              <a:buNone/>
              <a:tabLst/>
              <a:defRPr/>
            </a:pPr>
            <a:r>
              <a:rPr kumimoji="0" lang="en-US" sz="28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Ed</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16" name="Text Box 11">
            <a:extLst>
              <a:ext uri="{FF2B5EF4-FFF2-40B4-BE49-F238E27FC236}">
                <a16:creationId xmlns:a16="http://schemas.microsoft.com/office/drawing/2014/main" id="{F2D55FAF-D438-C6C8-641E-52B6583C3EDD}"/>
              </a:ext>
            </a:extLst>
          </p:cNvPr>
          <p:cNvSpPr txBox="1">
            <a:spLocks noChangeArrowheads="1"/>
          </p:cNvSpPr>
          <p:nvPr/>
        </p:nvSpPr>
        <p:spPr bwMode="auto">
          <a:xfrm>
            <a:off x="7942732" y="1997465"/>
            <a:ext cx="1258644" cy="486432"/>
          </a:xfrm>
          <a:prstGeom prst="rect">
            <a:avLst/>
          </a:prstGeom>
        </p:spPr>
        <p:txBody>
          <a:bodyPr vert="horz" lIns="45720" tIns="0" rIns="45720" bIns="0" rtlCol="0" anchor="b">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marR="0" lvl="0" indent="0" algn="ctr" defTabSz="914400" rtl="0" eaLnBrk="1" fontAlgn="base" latinLnBrk="0" hangingPunct="1">
              <a:lnSpc>
                <a:spcPct val="90000"/>
              </a:lnSpc>
              <a:spcBef>
                <a:spcPct val="20000"/>
              </a:spcBef>
              <a:spcAft>
                <a:spcPts val="450"/>
              </a:spcAft>
              <a:buClr>
                <a:srgbClr val="6EA0B0"/>
              </a:buClr>
              <a:buSzPct val="80000"/>
              <a:buFontTx/>
              <a:buNone/>
              <a:tabLst/>
              <a:defRPr/>
            </a:pPr>
            <a:r>
              <a:rPr kumimoji="0" lang="en-US" sz="28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Zuberi</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17" name="Text Box 11">
            <a:extLst>
              <a:ext uri="{FF2B5EF4-FFF2-40B4-BE49-F238E27FC236}">
                <a16:creationId xmlns:a16="http://schemas.microsoft.com/office/drawing/2014/main" id="{0EE11D3B-E88B-819C-883D-33E25F07F6B8}"/>
              </a:ext>
            </a:extLst>
          </p:cNvPr>
          <p:cNvSpPr txBox="1">
            <a:spLocks noChangeArrowheads="1"/>
          </p:cNvSpPr>
          <p:nvPr/>
        </p:nvSpPr>
        <p:spPr bwMode="auto">
          <a:xfrm>
            <a:off x="9950825" y="2099088"/>
            <a:ext cx="1258644" cy="362397"/>
          </a:xfrm>
          <a:prstGeom prst="rect">
            <a:avLst/>
          </a:prstGeom>
        </p:spPr>
        <p:txBody>
          <a:bodyPr vert="horz" lIns="45720" tIns="0" rIns="45720" bIns="0" rtlCol="0" anchor="b">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marR="0" lvl="0" indent="0" algn="ctr" defTabSz="914400" rtl="0" eaLnBrk="1" fontAlgn="base" latinLnBrk="0" hangingPunct="1">
              <a:lnSpc>
                <a:spcPct val="90000"/>
              </a:lnSpc>
              <a:spcBef>
                <a:spcPct val="20000"/>
              </a:spcBef>
              <a:spcAft>
                <a:spcPts val="450"/>
              </a:spcAft>
              <a:buClr>
                <a:srgbClr val="6EA0B0"/>
              </a:buClr>
              <a:buSzPct val="80000"/>
              <a:buFontTx/>
              <a:buNone/>
              <a:tabLst/>
              <a:defRPr/>
            </a:pPr>
            <a:r>
              <a:rPr kumimoji="0" lang="en-US" sz="28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Chad</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18" name="Text Box 11">
            <a:extLst>
              <a:ext uri="{FF2B5EF4-FFF2-40B4-BE49-F238E27FC236}">
                <a16:creationId xmlns:a16="http://schemas.microsoft.com/office/drawing/2014/main" id="{00BD28E1-1DCF-6E26-E7FA-A31F3E5D58B7}"/>
              </a:ext>
            </a:extLst>
          </p:cNvPr>
          <p:cNvSpPr txBox="1">
            <a:spLocks noChangeArrowheads="1"/>
          </p:cNvSpPr>
          <p:nvPr/>
        </p:nvSpPr>
        <p:spPr bwMode="auto">
          <a:xfrm>
            <a:off x="10660829" y="2483897"/>
            <a:ext cx="1540137" cy="486432"/>
          </a:xfrm>
          <a:prstGeom prst="rect">
            <a:avLst/>
          </a:prstGeom>
        </p:spPr>
        <p:txBody>
          <a:bodyPr vert="horz" lIns="45720" tIns="0" rIns="45720" bIns="0" rtlCol="0" anchor="b">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marR="0" lvl="0" indent="0" algn="ctr" defTabSz="914400" rtl="0" eaLnBrk="1" fontAlgn="base" latinLnBrk="0" hangingPunct="1">
              <a:lnSpc>
                <a:spcPct val="90000"/>
              </a:lnSpc>
              <a:spcBef>
                <a:spcPct val="20000"/>
              </a:spcBef>
              <a:spcAft>
                <a:spcPts val="450"/>
              </a:spcAft>
              <a:buClr>
                <a:srgbClr val="6EA0B0"/>
              </a:buClr>
              <a:buSzPct val="80000"/>
              <a:buFontTx/>
              <a:buNone/>
              <a:tabLst/>
              <a:defRPr/>
            </a:pPr>
            <a:r>
              <a:rPr kumimoji="0" lang="en-US" sz="28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Charles</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
        <p:nvSpPr>
          <p:cNvPr id="19" name="Text Box 11">
            <a:extLst>
              <a:ext uri="{FF2B5EF4-FFF2-40B4-BE49-F238E27FC236}">
                <a16:creationId xmlns:a16="http://schemas.microsoft.com/office/drawing/2014/main" id="{D21CE338-F812-AC5B-C3A3-4E003055D3A7}"/>
              </a:ext>
            </a:extLst>
          </p:cNvPr>
          <p:cNvSpPr txBox="1">
            <a:spLocks noChangeArrowheads="1"/>
          </p:cNvSpPr>
          <p:nvPr/>
        </p:nvSpPr>
        <p:spPr bwMode="auto">
          <a:xfrm>
            <a:off x="8410688" y="5003827"/>
            <a:ext cx="1540137" cy="486432"/>
          </a:xfrm>
          <a:prstGeom prst="rect">
            <a:avLst/>
          </a:prstGeom>
        </p:spPr>
        <p:txBody>
          <a:bodyPr vert="horz" lIns="45720" tIns="0" rIns="45720" bIns="0" rtlCol="0" anchor="b">
            <a:noAutofit/>
          </a:bodyPr>
          <a:lstStyle>
            <a:lvl1pPr marL="457200" indent="-457200" eaLnBrk="0" hangingPunct="0">
              <a:defRPr sz="2000">
                <a:solidFill>
                  <a:schemeClr val="folHlink"/>
                </a:solidFill>
                <a:latin typeface="Tahoma" pitchFamily="34" charset="0"/>
                <a:cs typeface="Times New Roman" pitchFamily="18" charset="0"/>
              </a:defRPr>
            </a:lvl1pPr>
            <a:lvl2pPr marL="742950" indent="-285750" eaLnBrk="0" hangingPunct="0">
              <a:defRPr sz="2000">
                <a:solidFill>
                  <a:schemeClr val="folHlink"/>
                </a:solidFill>
                <a:latin typeface="Tahoma" pitchFamily="34" charset="0"/>
                <a:cs typeface="Times New Roman" pitchFamily="18" charset="0"/>
              </a:defRPr>
            </a:lvl2pPr>
            <a:lvl3pPr marL="1143000" indent="-228600" eaLnBrk="0" hangingPunct="0">
              <a:defRPr sz="2000">
                <a:solidFill>
                  <a:schemeClr val="folHlink"/>
                </a:solidFill>
                <a:latin typeface="Tahoma" pitchFamily="34" charset="0"/>
                <a:cs typeface="Times New Roman" pitchFamily="18" charset="0"/>
              </a:defRPr>
            </a:lvl3pPr>
            <a:lvl4pPr marL="1600200" indent="-228600" eaLnBrk="0" hangingPunct="0">
              <a:defRPr sz="2000">
                <a:solidFill>
                  <a:schemeClr val="folHlink"/>
                </a:solidFill>
                <a:latin typeface="Tahoma" pitchFamily="34" charset="0"/>
                <a:cs typeface="Times New Roman" pitchFamily="18" charset="0"/>
              </a:defRPr>
            </a:lvl4pPr>
            <a:lvl5pPr marL="2057400" indent="-228600" eaLnBrk="0" hangingPunct="0">
              <a:defRPr sz="2000">
                <a:solidFill>
                  <a:schemeClr val="folHlink"/>
                </a:solidFill>
                <a:latin typeface="Tahoma" pitchFamily="34" charset="0"/>
                <a:cs typeface="Times New Roman" pitchFamily="18" charset="0"/>
              </a:defRPr>
            </a:lvl5pPr>
            <a:lvl6pPr marL="25146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6pPr>
            <a:lvl7pPr marL="29718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7pPr>
            <a:lvl8pPr marL="34290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8pPr>
            <a:lvl9pPr marL="3886200" indent="-228600" eaLnBrk="0" fontAlgn="base" hangingPunct="0">
              <a:spcBef>
                <a:spcPct val="0"/>
              </a:spcBef>
              <a:spcAft>
                <a:spcPct val="0"/>
              </a:spcAft>
              <a:buClr>
                <a:schemeClr val="hlink"/>
              </a:buClr>
              <a:buSzPct val="115000"/>
              <a:buFont typeface="Wingdings" pitchFamily="2" charset="2"/>
              <a:buChar char="Ø"/>
              <a:defRPr sz="2000">
                <a:solidFill>
                  <a:schemeClr val="folHlink"/>
                </a:solidFill>
                <a:latin typeface="Tahoma" pitchFamily="34" charset="0"/>
                <a:cs typeface="Times New Roman" pitchFamily="18" charset="0"/>
              </a:defRPr>
            </a:lvl9pPr>
          </a:lstStyle>
          <a:p>
            <a:pPr marL="0" marR="0" lvl="0" indent="0" algn="ctr" defTabSz="914400" rtl="0" eaLnBrk="1" fontAlgn="base" latinLnBrk="0" hangingPunct="1">
              <a:lnSpc>
                <a:spcPct val="90000"/>
              </a:lnSpc>
              <a:spcBef>
                <a:spcPct val="20000"/>
              </a:spcBef>
              <a:spcAft>
                <a:spcPts val="450"/>
              </a:spcAft>
              <a:buClr>
                <a:srgbClr val="6EA0B0"/>
              </a:buClr>
              <a:buSzPct val="80000"/>
              <a:buFontTx/>
              <a:buNone/>
              <a:tabLst/>
              <a:defRPr/>
            </a:pPr>
            <a:r>
              <a:rPr kumimoji="0" lang="en-US" sz="2800" b="1"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rPr>
              <a:t>Andrew</a:t>
            </a:r>
            <a:endParaRPr kumimoji="0" lang="en-US" sz="2800" b="0" i="0" u="none" strike="noStrike" kern="1200" cap="none" spc="0" normalizeH="0" baseline="0" noProof="0" dirty="0">
              <a:ln>
                <a:noFill/>
              </a:ln>
              <a:solidFill>
                <a:prstClr val="white"/>
              </a:solidFill>
              <a:effectLst>
                <a:outerShdw blurRad="50800" dist="38100" dir="2700000" algn="tl" rotWithShape="0">
                  <a:srgbClr val="000000">
                    <a:alpha val="48000"/>
                  </a:srgbClr>
                </a:outerShdw>
              </a:effectLst>
              <a:uLnTx/>
              <a:uFillTx/>
              <a:latin typeface="Tahoma"/>
              <a:ea typeface="+mn-ea"/>
              <a:cs typeface="Times New Roman" pitchFamily="18" charset="0"/>
            </a:endParaRPr>
          </a:p>
        </p:txBody>
      </p:sp>
    </p:spTree>
    <p:extLst>
      <p:ext uri="{BB962C8B-B14F-4D97-AF65-F5344CB8AC3E}">
        <p14:creationId xmlns:p14="http://schemas.microsoft.com/office/powerpoint/2010/main" val="252999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23F0CEC3-6242-35A6-646D-14EF8B1A9CD7}"/>
              </a:ext>
            </a:extLst>
          </p:cNvPr>
          <p:cNvCxnSpPr/>
          <p:nvPr/>
        </p:nvCxnSpPr>
        <p:spPr>
          <a:xfrm>
            <a:off x="6211020" y="2139351"/>
            <a:ext cx="2493034" cy="12206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4" name="Picture 3" descr="A map of a large area with roads and water">
            <a:extLst>
              <a:ext uri="{FF2B5EF4-FFF2-40B4-BE49-F238E27FC236}">
                <a16:creationId xmlns:a16="http://schemas.microsoft.com/office/drawing/2014/main" id="{47570B18-B678-8A51-24F6-EEC1CB0BA36F}"/>
              </a:ext>
            </a:extLst>
          </p:cNvPr>
          <p:cNvPicPr>
            <a:picLocks noChangeAspect="1"/>
          </p:cNvPicPr>
          <p:nvPr/>
        </p:nvPicPr>
        <p:blipFill rotWithShape="1">
          <a:blip r:embed="rId3"/>
          <a:srcRect l="18493"/>
          <a:stretch/>
        </p:blipFill>
        <p:spPr>
          <a:xfrm>
            <a:off x="3748960" y="156995"/>
            <a:ext cx="8293516" cy="6463613"/>
          </a:xfrm>
          <a:prstGeom prst="rect">
            <a:avLst/>
          </a:prstGeom>
        </p:spPr>
      </p:pic>
      <p:sp>
        <p:nvSpPr>
          <p:cNvPr id="7" name="Star: 5 Points 6">
            <a:extLst>
              <a:ext uri="{FF2B5EF4-FFF2-40B4-BE49-F238E27FC236}">
                <a16:creationId xmlns:a16="http://schemas.microsoft.com/office/drawing/2014/main" id="{B8E06233-551A-3373-AAED-6E106CF3538F}"/>
              </a:ext>
            </a:extLst>
          </p:cNvPr>
          <p:cNvSpPr/>
          <p:nvPr/>
        </p:nvSpPr>
        <p:spPr>
          <a:xfrm>
            <a:off x="7457537" y="3068516"/>
            <a:ext cx="237394" cy="221135"/>
          </a:xfrm>
          <a:prstGeom prst="star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Star: 5 Points 8">
            <a:extLst>
              <a:ext uri="{FF2B5EF4-FFF2-40B4-BE49-F238E27FC236}">
                <a16:creationId xmlns:a16="http://schemas.microsoft.com/office/drawing/2014/main" id="{A0B34447-303D-DB6C-91E4-62E9C7CEB779}"/>
              </a:ext>
            </a:extLst>
          </p:cNvPr>
          <p:cNvSpPr/>
          <p:nvPr/>
        </p:nvSpPr>
        <p:spPr>
          <a:xfrm>
            <a:off x="6236652" y="4233495"/>
            <a:ext cx="225694" cy="189035"/>
          </a:xfrm>
          <a:prstGeom prst="star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Star: 5 Points 9">
            <a:extLst>
              <a:ext uri="{FF2B5EF4-FFF2-40B4-BE49-F238E27FC236}">
                <a16:creationId xmlns:a16="http://schemas.microsoft.com/office/drawing/2014/main" id="{F016985D-5584-7A9D-8463-E8BD13C97124}"/>
              </a:ext>
            </a:extLst>
          </p:cNvPr>
          <p:cNvSpPr/>
          <p:nvPr/>
        </p:nvSpPr>
        <p:spPr>
          <a:xfrm>
            <a:off x="7878359" y="3686174"/>
            <a:ext cx="237394" cy="221135"/>
          </a:xfrm>
          <a:prstGeom prst="star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Star: 5 Points 10">
            <a:extLst>
              <a:ext uri="{FF2B5EF4-FFF2-40B4-BE49-F238E27FC236}">
                <a16:creationId xmlns:a16="http://schemas.microsoft.com/office/drawing/2014/main" id="{4345C397-49FB-4A1A-1CA4-E80C3E78959A}"/>
              </a:ext>
            </a:extLst>
          </p:cNvPr>
          <p:cNvSpPr/>
          <p:nvPr/>
        </p:nvSpPr>
        <p:spPr>
          <a:xfrm>
            <a:off x="7717362" y="5334880"/>
            <a:ext cx="237394" cy="221135"/>
          </a:xfrm>
          <a:prstGeom prst="star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2" name="Star: 5 Points 11">
            <a:extLst>
              <a:ext uri="{FF2B5EF4-FFF2-40B4-BE49-F238E27FC236}">
                <a16:creationId xmlns:a16="http://schemas.microsoft.com/office/drawing/2014/main" id="{19B95525-43DF-CC07-0728-BB440DAABEE1}"/>
              </a:ext>
            </a:extLst>
          </p:cNvPr>
          <p:cNvSpPr/>
          <p:nvPr/>
        </p:nvSpPr>
        <p:spPr>
          <a:xfrm>
            <a:off x="7479968" y="3907309"/>
            <a:ext cx="237394" cy="221135"/>
          </a:xfrm>
          <a:prstGeom prst="star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4" name="TextBox 13">
            <a:extLst>
              <a:ext uri="{FF2B5EF4-FFF2-40B4-BE49-F238E27FC236}">
                <a16:creationId xmlns:a16="http://schemas.microsoft.com/office/drawing/2014/main" id="{AA55217F-A2B6-9942-93CC-8079FBD44A4B}"/>
              </a:ext>
            </a:extLst>
          </p:cNvPr>
          <p:cNvSpPr txBox="1"/>
          <p:nvPr/>
        </p:nvSpPr>
        <p:spPr>
          <a:xfrm>
            <a:off x="7739882" y="3159458"/>
            <a:ext cx="832618" cy="338554"/>
          </a:xfrm>
          <a:prstGeom prst="rect">
            <a:avLst/>
          </a:prstGeom>
          <a:solidFill>
            <a:schemeClr val="accent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Tabata</a:t>
            </a:r>
          </a:p>
        </p:txBody>
      </p:sp>
      <p:sp>
        <p:nvSpPr>
          <p:cNvPr id="15" name="TextBox 14">
            <a:extLst>
              <a:ext uri="{FF2B5EF4-FFF2-40B4-BE49-F238E27FC236}">
                <a16:creationId xmlns:a16="http://schemas.microsoft.com/office/drawing/2014/main" id="{04052572-82CA-56FA-5000-5860BD6FD553}"/>
              </a:ext>
            </a:extLst>
          </p:cNvPr>
          <p:cNvSpPr txBox="1"/>
          <p:nvPr/>
        </p:nvSpPr>
        <p:spPr>
          <a:xfrm>
            <a:off x="6349498" y="4440722"/>
            <a:ext cx="947371" cy="338554"/>
          </a:xfrm>
          <a:prstGeom prst="rect">
            <a:avLst/>
          </a:prstGeom>
          <a:solidFill>
            <a:schemeClr val="accent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Chanika</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
        <p:nvSpPr>
          <p:cNvPr id="16" name="TextBox 15">
            <a:extLst>
              <a:ext uri="{FF2B5EF4-FFF2-40B4-BE49-F238E27FC236}">
                <a16:creationId xmlns:a16="http://schemas.microsoft.com/office/drawing/2014/main" id="{52A876FF-B5B5-6CA2-A0C3-2B04DFF22571}"/>
              </a:ext>
            </a:extLst>
          </p:cNvPr>
          <p:cNvSpPr txBox="1"/>
          <p:nvPr/>
        </p:nvSpPr>
        <p:spPr>
          <a:xfrm>
            <a:off x="8156190" y="3679322"/>
            <a:ext cx="1005395" cy="338554"/>
          </a:xfrm>
          <a:prstGeom prst="rect">
            <a:avLst/>
          </a:prstGeom>
          <a:solidFill>
            <a:schemeClr val="accent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Kizuiani</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
        <p:nvSpPr>
          <p:cNvPr id="17" name="TextBox 16">
            <a:extLst>
              <a:ext uri="{FF2B5EF4-FFF2-40B4-BE49-F238E27FC236}">
                <a16:creationId xmlns:a16="http://schemas.microsoft.com/office/drawing/2014/main" id="{96F4B387-B2E3-BB25-D1D8-B678180EA8A5}"/>
              </a:ext>
            </a:extLst>
          </p:cNvPr>
          <p:cNvSpPr txBox="1"/>
          <p:nvPr/>
        </p:nvSpPr>
        <p:spPr>
          <a:xfrm>
            <a:off x="8012429" y="5312130"/>
            <a:ext cx="1456885" cy="338554"/>
          </a:xfrm>
          <a:prstGeom prst="rect">
            <a:avLst/>
          </a:prstGeom>
          <a:solidFill>
            <a:schemeClr val="accent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Mwanambaya</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
        <p:nvSpPr>
          <p:cNvPr id="18" name="TextBox 17">
            <a:extLst>
              <a:ext uri="{FF2B5EF4-FFF2-40B4-BE49-F238E27FC236}">
                <a16:creationId xmlns:a16="http://schemas.microsoft.com/office/drawing/2014/main" id="{9B529B85-AA4D-A782-163F-3DF3C156C004}"/>
              </a:ext>
            </a:extLst>
          </p:cNvPr>
          <p:cNvSpPr txBox="1"/>
          <p:nvPr/>
        </p:nvSpPr>
        <p:spPr>
          <a:xfrm>
            <a:off x="7739882" y="4167918"/>
            <a:ext cx="947370" cy="338554"/>
          </a:xfrm>
          <a:prstGeom prst="rect">
            <a:avLst/>
          </a:prstGeom>
          <a:solidFill>
            <a:schemeClr val="accent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Kingugi</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
        <p:nvSpPr>
          <p:cNvPr id="2" name="Star: 5 Points 1">
            <a:extLst>
              <a:ext uri="{FF2B5EF4-FFF2-40B4-BE49-F238E27FC236}">
                <a16:creationId xmlns:a16="http://schemas.microsoft.com/office/drawing/2014/main" id="{27B98EB3-1FFE-498D-FF71-01BE58F2EEE3}"/>
              </a:ext>
            </a:extLst>
          </p:cNvPr>
          <p:cNvSpPr/>
          <p:nvPr/>
        </p:nvSpPr>
        <p:spPr>
          <a:xfrm>
            <a:off x="6290151" y="2644162"/>
            <a:ext cx="254977" cy="211015"/>
          </a:xfrm>
          <a:prstGeom prst="star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 name="TextBox 2">
            <a:extLst>
              <a:ext uri="{FF2B5EF4-FFF2-40B4-BE49-F238E27FC236}">
                <a16:creationId xmlns:a16="http://schemas.microsoft.com/office/drawing/2014/main" id="{834A77F9-A686-4D09-8A40-B63D1D52DC2A}"/>
              </a:ext>
            </a:extLst>
          </p:cNvPr>
          <p:cNvSpPr txBox="1"/>
          <p:nvPr/>
        </p:nvSpPr>
        <p:spPr>
          <a:xfrm>
            <a:off x="6545128" y="2516623"/>
            <a:ext cx="751742" cy="338554"/>
          </a:xfrm>
          <a:prstGeom prst="rect">
            <a:avLst/>
          </a:prstGeom>
          <a:solidFill>
            <a:schemeClr val="accent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Mbezi</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05135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P spid="15" grpId="0" animBg="1"/>
      <p:bldP spid="16" grpId="0" animBg="1"/>
      <p:bldP spid="17" grpId="0" animBg="1"/>
      <p:bldP spid="18" grpId="0" animBg="1"/>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D3DF2CA2-758D-604E-A529-441F60A18E52}"/>
              </a:ext>
            </a:extLst>
          </p:cNvPr>
          <p:cNvSpPr>
            <a:spLocks noGrp="1"/>
          </p:cNvSpPr>
          <p:nvPr>
            <p:ph type="title"/>
          </p:nvPr>
        </p:nvSpPr>
        <p:spPr>
          <a:xfrm>
            <a:off x="848973" y="37736"/>
            <a:ext cx="10515600" cy="1055661"/>
          </a:xfrm>
        </p:spPr>
        <p:txBody>
          <a:bodyPr/>
          <a:lstStyle/>
          <a:p>
            <a:r>
              <a:rPr lang="en-US" dirty="0"/>
              <a:t>Our TIMELINE  </a:t>
            </a:r>
          </a:p>
        </p:txBody>
      </p:sp>
      <p:pic>
        <p:nvPicPr>
          <p:cNvPr id="152" name="Picture Placeholder 151">
            <a:extLst>
              <a:ext uri="{FF2B5EF4-FFF2-40B4-BE49-F238E27FC236}">
                <a16:creationId xmlns:a16="http://schemas.microsoft.com/office/drawing/2014/main" id="{D1C9C448-E6EF-4076-BFB0-B4DD72DDF5DC}"/>
              </a:ext>
            </a:extLst>
          </p:cNvPr>
          <p:cNvPicPr>
            <a:picLocks noGrp="1" noChangeAspect="1"/>
          </p:cNvPicPr>
          <p:nvPr>
            <p:ph type="pic" sz="quarter" idx="4294967295"/>
          </p:nvPr>
        </p:nvPicPr>
        <p:blipFill>
          <a:blip r:embed="rId3"/>
          <a:srcRect/>
          <a:stretch/>
        </p:blipFill>
        <p:spPr>
          <a:xfrm>
            <a:off x="1438403" y="4289011"/>
            <a:ext cx="1371600" cy="1371600"/>
          </a:xfrm>
        </p:spPr>
      </p:pic>
      <p:pic>
        <p:nvPicPr>
          <p:cNvPr id="150" name="Picture Placeholder 149">
            <a:extLst>
              <a:ext uri="{FF2B5EF4-FFF2-40B4-BE49-F238E27FC236}">
                <a16:creationId xmlns:a16="http://schemas.microsoft.com/office/drawing/2014/main" id="{64FAE780-2BEE-421D-BA50-70181C6A71D7}"/>
              </a:ext>
            </a:extLst>
          </p:cNvPr>
          <p:cNvPicPr>
            <a:picLocks noGrp="1" noChangeAspect="1"/>
          </p:cNvPicPr>
          <p:nvPr>
            <p:ph type="pic" sz="quarter" idx="20"/>
          </p:nvPr>
        </p:nvPicPr>
        <p:blipFill>
          <a:blip r:embed="rId4"/>
          <a:srcRect l="19996" r="19996"/>
          <a:stretch/>
        </p:blipFill>
        <p:spPr/>
      </p:pic>
      <p:pic>
        <p:nvPicPr>
          <p:cNvPr id="172" name="Picture Placeholder 171">
            <a:extLst>
              <a:ext uri="{FF2B5EF4-FFF2-40B4-BE49-F238E27FC236}">
                <a16:creationId xmlns:a16="http://schemas.microsoft.com/office/drawing/2014/main" id="{BBE7A434-BE3F-444F-87F8-394D0E7F1539}"/>
              </a:ext>
            </a:extLst>
          </p:cNvPr>
          <p:cNvPicPr>
            <a:picLocks noGrp="1" noChangeAspect="1"/>
          </p:cNvPicPr>
          <p:nvPr>
            <p:ph type="pic" sz="quarter" idx="23"/>
          </p:nvPr>
        </p:nvPicPr>
        <p:blipFill>
          <a:blip r:embed="rId5"/>
          <a:srcRect l="18745" r="18745"/>
          <a:stretch/>
        </p:blipFill>
        <p:spPr/>
      </p:pic>
      <p:pic>
        <p:nvPicPr>
          <p:cNvPr id="174" name="Picture Placeholder 173">
            <a:extLst>
              <a:ext uri="{FF2B5EF4-FFF2-40B4-BE49-F238E27FC236}">
                <a16:creationId xmlns:a16="http://schemas.microsoft.com/office/drawing/2014/main" id="{5E8B01DC-CC13-4823-84DD-1A2F20B77922}"/>
              </a:ext>
            </a:extLst>
          </p:cNvPr>
          <p:cNvPicPr>
            <a:picLocks noGrp="1" noChangeAspect="1"/>
          </p:cNvPicPr>
          <p:nvPr>
            <p:ph type="pic" sz="quarter" idx="17"/>
          </p:nvPr>
        </p:nvPicPr>
        <p:blipFill>
          <a:blip r:embed="rId6"/>
          <a:srcRect l="13171" r="13171"/>
          <a:stretch/>
        </p:blipFill>
        <p:spPr/>
      </p:pic>
      <p:pic>
        <p:nvPicPr>
          <p:cNvPr id="168" name="Picture Placeholder 167">
            <a:extLst>
              <a:ext uri="{FF2B5EF4-FFF2-40B4-BE49-F238E27FC236}">
                <a16:creationId xmlns:a16="http://schemas.microsoft.com/office/drawing/2014/main" id="{4B7E098E-9ED5-4DD8-A2CD-77B584F6D1D6}"/>
              </a:ext>
            </a:extLst>
          </p:cNvPr>
          <p:cNvPicPr>
            <a:picLocks noGrp="1" noChangeAspect="1"/>
          </p:cNvPicPr>
          <p:nvPr>
            <p:ph type="pic" sz="quarter" idx="32"/>
          </p:nvPr>
        </p:nvPicPr>
        <p:blipFill>
          <a:blip r:embed="rId7"/>
          <a:srcRect l="12495" r="12495"/>
          <a:stretch/>
        </p:blipFill>
        <p:spPr/>
      </p:pic>
      <p:pic>
        <p:nvPicPr>
          <p:cNvPr id="148" name="Picture Placeholder 147">
            <a:extLst>
              <a:ext uri="{FF2B5EF4-FFF2-40B4-BE49-F238E27FC236}">
                <a16:creationId xmlns:a16="http://schemas.microsoft.com/office/drawing/2014/main" id="{769EE41E-3D24-4B57-92A3-FC0515E26F29}"/>
              </a:ext>
            </a:extLst>
          </p:cNvPr>
          <p:cNvPicPr>
            <a:picLocks noGrp="1" noChangeAspect="1"/>
          </p:cNvPicPr>
          <p:nvPr>
            <p:ph type="pic" sz="quarter" idx="18"/>
          </p:nvPr>
        </p:nvPicPr>
        <p:blipFill>
          <a:blip r:embed="rId8"/>
          <a:srcRect/>
          <a:stretch/>
        </p:blipFill>
        <p:spPr>
          <a:xfrm>
            <a:off x="2962348" y="2592378"/>
            <a:ext cx="1371600" cy="1371600"/>
          </a:xfrm>
        </p:spPr>
      </p:pic>
      <p:pic>
        <p:nvPicPr>
          <p:cNvPr id="160" name="Picture Placeholder 159">
            <a:extLst>
              <a:ext uri="{FF2B5EF4-FFF2-40B4-BE49-F238E27FC236}">
                <a16:creationId xmlns:a16="http://schemas.microsoft.com/office/drawing/2014/main" id="{34AF1385-AAC6-4FEC-890F-3F3FEFBBE297}"/>
              </a:ext>
            </a:extLst>
          </p:cNvPr>
          <p:cNvPicPr>
            <a:picLocks noGrp="1" noChangeAspect="1"/>
          </p:cNvPicPr>
          <p:nvPr>
            <p:ph type="pic" sz="quarter" idx="22"/>
          </p:nvPr>
        </p:nvPicPr>
        <p:blipFill>
          <a:blip r:embed="rId9"/>
          <a:srcRect l="21871" r="21871"/>
          <a:stretch/>
        </p:blipFill>
        <p:spPr>
          <a:xfrm>
            <a:off x="4547532" y="2138780"/>
            <a:ext cx="1419438" cy="1828800"/>
          </a:xfrm>
        </p:spPr>
      </p:pic>
      <p:pic>
        <p:nvPicPr>
          <p:cNvPr id="170" name="Picture Placeholder 169">
            <a:extLst>
              <a:ext uri="{FF2B5EF4-FFF2-40B4-BE49-F238E27FC236}">
                <a16:creationId xmlns:a16="http://schemas.microsoft.com/office/drawing/2014/main" id="{DCDA033D-499A-46E6-9D65-D9E3310DEE06}"/>
              </a:ext>
            </a:extLst>
          </p:cNvPr>
          <p:cNvPicPr>
            <a:picLocks noGrp="1" noChangeAspect="1"/>
          </p:cNvPicPr>
          <p:nvPr>
            <p:ph type="pic" sz="quarter" idx="28"/>
          </p:nvPr>
        </p:nvPicPr>
        <p:blipFill>
          <a:blip r:embed="rId10"/>
          <a:srcRect l="5876" r="5876"/>
          <a:stretch/>
        </p:blipFill>
        <p:spPr>
          <a:xfrm rot="5400000">
            <a:off x="6233971" y="2409042"/>
            <a:ext cx="1828800" cy="1554480"/>
          </a:xfrm>
        </p:spPr>
      </p:pic>
      <p:pic>
        <p:nvPicPr>
          <p:cNvPr id="162" name="Picture Placeholder 161">
            <a:extLst>
              <a:ext uri="{FF2B5EF4-FFF2-40B4-BE49-F238E27FC236}">
                <a16:creationId xmlns:a16="http://schemas.microsoft.com/office/drawing/2014/main" id="{832031A1-1F79-4C1F-9A52-DC45208305AE}"/>
              </a:ext>
            </a:extLst>
          </p:cNvPr>
          <p:cNvPicPr>
            <a:picLocks noGrp="1" noChangeAspect="1"/>
          </p:cNvPicPr>
          <p:nvPr>
            <p:ph type="pic" sz="quarter" idx="29"/>
          </p:nvPr>
        </p:nvPicPr>
        <p:blipFill>
          <a:blip r:embed="rId11"/>
          <a:srcRect l="15909" r="15909"/>
          <a:stretch/>
        </p:blipFill>
        <p:spPr/>
      </p:pic>
      <p:sp>
        <p:nvSpPr>
          <p:cNvPr id="138" name="Text Placeholder 137">
            <a:extLst>
              <a:ext uri="{FF2B5EF4-FFF2-40B4-BE49-F238E27FC236}">
                <a16:creationId xmlns:a16="http://schemas.microsoft.com/office/drawing/2014/main" id="{81E2D2DD-A747-4EB9-BADA-BECEABAB6E92}"/>
              </a:ext>
            </a:extLst>
          </p:cNvPr>
          <p:cNvSpPr>
            <a:spLocks noGrp="1"/>
          </p:cNvSpPr>
          <p:nvPr>
            <p:ph type="body" sz="quarter" idx="44"/>
          </p:nvPr>
        </p:nvSpPr>
        <p:spPr>
          <a:xfrm>
            <a:off x="9959712" y="5711702"/>
            <a:ext cx="2011292" cy="751703"/>
          </a:xfrm>
        </p:spPr>
        <p:txBody>
          <a:bodyPr/>
          <a:lstStyle/>
          <a:p>
            <a:r>
              <a:rPr lang="en-US" sz="1400" dirty="0">
                <a:solidFill>
                  <a:schemeClr val="tx1">
                    <a:lumMod val="65000"/>
                    <a:lumOff val="35000"/>
                  </a:schemeClr>
                </a:solidFill>
              </a:rPr>
              <a:t>Sept 19-  House Visits </a:t>
            </a:r>
          </a:p>
          <a:p>
            <a:r>
              <a:rPr lang="en-US" sz="1400" dirty="0">
                <a:solidFill>
                  <a:schemeClr val="tx1">
                    <a:lumMod val="65000"/>
                    <a:lumOff val="35000"/>
                  </a:schemeClr>
                </a:solidFill>
              </a:rPr>
              <a:t>Brother Moshe’s House</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40" name="Text Placeholder 139">
            <a:extLst>
              <a:ext uri="{FF2B5EF4-FFF2-40B4-BE49-F238E27FC236}">
                <a16:creationId xmlns:a16="http://schemas.microsoft.com/office/drawing/2014/main" id="{172393A0-BF74-42CC-9797-F5FFB9B2BA30}"/>
              </a:ext>
            </a:extLst>
          </p:cNvPr>
          <p:cNvSpPr>
            <a:spLocks noGrp="1"/>
          </p:cNvSpPr>
          <p:nvPr>
            <p:ph type="body" sz="quarter" idx="42"/>
          </p:nvPr>
        </p:nvSpPr>
        <p:spPr>
          <a:xfrm>
            <a:off x="6268539" y="1406261"/>
            <a:ext cx="1828791" cy="766845"/>
          </a:xfrm>
        </p:spPr>
        <p:txBody>
          <a:bodyPr/>
          <a:lstStyle/>
          <a:p>
            <a:r>
              <a:rPr lang="en-US" sz="1400" dirty="0">
                <a:solidFill>
                  <a:schemeClr val="tx1">
                    <a:lumMod val="65000"/>
                    <a:lumOff val="35000"/>
                  </a:schemeClr>
                </a:solidFill>
              </a:rPr>
              <a:t>Sept 16 - Classes</a:t>
            </a:r>
          </a:p>
          <a:p>
            <a:r>
              <a:rPr lang="en-US" sz="1400" dirty="0"/>
              <a:t>Church of Christ </a:t>
            </a:r>
            <a:r>
              <a:rPr lang="en-US" sz="1400" dirty="0" err="1"/>
              <a:t>Kizuiani</a:t>
            </a:r>
            <a:endParaRPr lang="en-US" sz="1400" dirty="0">
              <a:solidFill>
                <a:schemeClr val="tx1">
                  <a:lumMod val="65000"/>
                  <a:lumOff val="35000"/>
                </a:schemeClr>
              </a:solidFill>
            </a:endParaRPr>
          </a:p>
        </p:txBody>
      </p:sp>
      <p:sp>
        <p:nvSpPr>
          <p:cNvPr id="142" name="Text Placeholder 141">
            <a:extLst>
              <a:ext uri="{FF2B5EF4-FFF2-40B4-BE49-F238E27FC236}">
                <a16:creationId xmlns:a16="http://schemas.microsoft.com/office/drawing/2014/main" id="{FA7E2E3D-9020-4043-8A6C-03B253BCA1D6}"/>
              </a:ext>
            </a:extLst>
          </p:cNvPr>
          <p:cNvSpPr>
            <a:spLocks noGrp="1"/>
          </p:cNvSpPr>
          <p:nvPr>
            <p:ph type="body" sz="quarter" idx="38"/>
          </p:nvPr>
        </p:nvSpPr>
        <p:spPr>
          <a:xfrm>
            <a:off x="2979396" y="1551649"/>
            <a:ext cx="1354551" cy="874684"/>
          </a:xfrm>
        </p:spPr>
        <p:txBody>
          <a:bodyPr/>
          <a:lstStyle/>
          <a:p>
            <a:r>
              <a:rPr lang="en-US" sz="1400" dirty="0"/>
              <a:t>Sept 12 - Adult Classes</a:t>
            </a:r>
          </a:p>
          <a:p>
            <a:r>
              <a:rPr lang="en-US" sz="1400" dirty="0">
                <a:solidFill>
                  <a:schemeClr val="tx1">
                    <a:lumMod val="65000"/>
                    <a:lumOff val="35000"/>
                  </a:schemeClr>
                </a:solidFill>
              </a:rPr>
              <a:t>Church of Christ </a:t>
            </a:r>
            <a:r>
              <a:rPr lang="en-US" sz="1400" dirty="0" err="1">
                <a:solidFill>
                  <a:schemeClr val="tx1">
                    <a:lumMod val="65000"/>
                    <a:lumOff val="35000"/>
                  </a:schemeClr>
                </a:solidFill>
              </a:rPr>
              <a:t>Mbezi</a:t>
            </a:r>
            <a:endParaRPr lang="en-US" sz="1400" dirty="0">
              <a:solidFill>
                <a:schemeClr val="tx1">
                  <a:lumMod val="65000"/>
                  <a:lumOff val="35000"/>
                </a:schemeClr>
              </a:solidFill>
            </a:endParaRPr>
          </a:p>
          <a:p>
            <a:endParaRPr lang="en-US" dirty="0">
              <a:solidFill>
                <a:schemeClr val="tx1">
                  <a:lumMod val="65000"/>
                  <a:lumOff val="35000"/>
                </a:schemeClr>
              </a:solidFill>
            </a:endParaRPr>
          </a:p>
        </p:txBody>
      </p:sp>
      <p:sp>
        <p:nvSpPr>
          <p:cNvPr id="144" name="Text Placeholder 143">
            <a:extLst>
              <a:ext uri="{FF2B5EF4-FFF2-40B4-BE49-F238E27FC236}">
                <a16:creationId xmlns:a16="http://schemas.microsoft.com/office/drawing/2014/main" id="{967B6D7D-84F3-4275-B8FA-08E65CC536FB}"/>
              </a:ext>
            </a:extLst>
          </p:cNvPr>
          <p:cNvSpPr>
            <a:spLocks noGrp="1"/>
          </p:cNvSpPr>
          <p:nvPr>
            <p:ph type="body" sz="quarter" idx="13"/>
          </p:nvPr>
        </p:nvSpPr>
        <p:spPr>
          <a:xfrm>
            <a:off x="874166" y="804993"/>
            <a:ext cx="2067850" cy="874684"/>
          </a:xfrm>
        </p:spPr>
        <p:txBody>
          <a:bodyPr/>
          <a:lstStyle/>
          <a:p>
            <a:r>
              <a:rPr lang="en-US" sz="1400" dirty="0">
                <a:solidFill>
                  <a:schemeClr val="tx1">
                    <a:lumMod val="65000"/>
                    <a:lumOff val="35000"/>
                  </a:schemeClr>
                </a:solidFill>
              </a:rPr>
              <a:t>Sept 10 - Worship &amp; Classes </a:t>
            </a:r>
          </a:p>
          <a:p>
            <a:r>
              <a:rPr lang="en-US" sz="1400" dirty="0">
                <a:solidFill>
                  <a:schemeClr val="tx1">
                    <a:lumMod val="65000"/>
                    <a:lumOff val="35000"/>
                  </a:schemeClr>
                </a:solidFill>
              </a:rPr>
              <a:t>Church of Christ </a:t>
            </a:r>
            <a:r>
              <a:rPr lang="en-US" sz="1400" dirty="0" err="1">
                <a:solidFill>
                  <a:schemeClr val="tx1">
                    <a:lumMod val="65000"/>
                    <a:lumOff val="35000"/>
                  </a:schemeClr>
                </a:solidFill>
              </a:rPr>
              <a:t>Mbezi</a:t>
            </a:r>
            <a:endParaRPr lang="en-US" sz="1400" dirty="0">
              <a:solidFill>
                <a:schemeClr val="tx1">
                  <a:lumMod val="65000"/>
                  <a:lumOff val="35000"/>
                </a:schemeClr>
              </a:solidFill>
            </a:endParaRPr>
          </a:p>
          <a:p>
            <a:endParaRPr lang="en-US" dirty="0">
              <a:solidFill>
                <a:schemeClr val="tx1">
                  <a:lumMod val="65000"/>
                  <a:lumOff val="35000"/>
                </a:schemeClr>
              </a:solidFill>
            </a:endParaRPr>
          </a:p>
        </p:txBody>
      </p:sp>
      <p:sp>
        <p:nvSpPr>
          <p:cNvPr id="154" name="Text Placeholder 153">
            <a:extLst>
              <a:ext uri="{FF2B5EF4-FFF2-40B4-BE49-F238E27FC236}">
                <a16:creationId xmlns:a16="http://schemas.microsoft.com/office/drawing/2014/main" id="{AAE74DFD-AED8-492C-BF1F-7F5207CDE916}"/>
              </a:ext>
            </a:extLst>
          </p:cNvPr>
          <p:cNvSpPr>
            <a:spLocks noGrp="1"/>
          </p:cNvSpPr>
          <p:nvPr>
            <p:ph type="body" sz="quarter" idx="50"/>
          </p:nvPr>
        </p:nvSpPr>
        <p:spPr>
          <a:xfrm>
            <a:off x="3084619" y="6065022"/>
            <a:ext cx="1433569" cy="565116"/>
          </a:xfrm>
        </p:spPr>
        <p:txBody>
          <a:bodyPr/>
          <a:lstStyle/>
          <a:p>
            <a:r>
              <a:rPr lang="en-US" sz="1400" dirty="0"/>
              <a:t>Sept 13- House to house</a:t>
            </a:r>
          </a:p>
          <a:p>
            <a:r>
              <a:rPr lang="en-US" sz="1400" dirty="0">
                <a:solidFill>
                  <a:schemeClr val="tx1">
                    <a:lumMod val="65000"/>
                    <a:lumOff val="35000"/>
                  </a:schemeClr>
                </a:solidFill>
              </a:rPr>
              <a:t>CoC </a:t>
            </a:r>
            <a:r>
              <a:rPr lang="en-US" sz="1400" dirty="0" err="1">
                <a:solidFill>
                  <a:schemeClr val="tx1">
                    <a:lumMod val="65000"/>
                    <a:lumOff val="35000"/>
                  </a:schemeClr>
                </a:solidFill>
              </a:rPr>
              <a:t>Mbezi</a:t>
            </a:r>
            <a:endParaRPr lang="en-US" sz="1400" dirty="0">
              <a:solidFill>
                <a:schemeClr val="tx1">
                  <a:lumMod val="65000"/>
                  <a:lumOff val="35000"/>
                </a:schemeClr>
              </a:solidFill>
            </a:endParaRPr>
          </a:p>
          <a:p>
            <a:endParaRPr lang="en-US" dirty="0">
              <a:solidFill>
                <a:schemeClr val="tx1">
                  <a:lumMod val="65000"/>
                  <a:lumOff val="35000"/>
                </a:schemeClr>
              </a:solidFill>
            </a:endParaRPr>
          </a:p>
        </p:txBody>
      </p:sp>
      <p:sp>
        <p:nvSpPr>
          <p:cNvPr id="156" name="Text Placeholder 155">
            <a:extLst>
              <a:ext uri="{FF2B5EF4-FFF2-40B4-BE49-F238E27FC236}">
                <a16:creationId xmlns:a16="http://schemas.microsoft.com/office/drawing/2014/main" id="{21536C2E-B506-4637-A46B-18E5D6C09749}"/>
              </a:ext>
            </a:extLst>
          </p:cNvPr>
          <p:cNvSpPr>
            <a:spLocks noGrp="1"/>
          </p:cNvSpPr>
          <p:nvPr>
            <p:ph type="body" sz="quarter" idx="52"/>
          </p:nvPr>
        </p:nvSpPr>
        <p:spPr>
          <a:xfrm>
            <a:off x="4817663" y="6065022"/>
            <a:ext cx="1385076" cy="365760"/>
          </a:xfrm>
        </p:spPr>
        <p:txBody>
          <a:bodyPr/>
          <a:lstStyle/>
          <a:p>
            <a:r>
              <a:rPr lang="en-US" sz="1400" dirty="0"/>
              <a:t>Sept 15- Classes</a:t>
            </a:r>
          </a:p>
          <a:p>
            <a:r>
              <a:rPr lang="en-US" sz="1400" dirty="0">
                <a:solidFill>
                  <a:schemeClr val="tx1">
                    <a:lumMod val="65000"/>
                    <a:lumOff val="35000"/>
                  </a:schemeClr>
                </a:solidFill>
              </a:rPr>
              <a:t>Church of Christ </a:t>
            </a:r>
            <a:r>
              <a:rPr lang="en-US" sz="1400" dirty="0" err="1">
                <a:solidFill>
                  <a:schemeClr val="tx1">
                    <a:lumMod val="65000"/>
                    <a:lumOff val="35000"/>
                  </a:schemeClr>
                </a:solidFill>
              </a:rPr>
              <a:t>Chanika</a:t>
            </a:r>
            <a:endParaRPr lang="en-US" sz="1400" dirty="0">
              <a:solidFill>
                <a:schemeClr val="tx1">
                  <a:lumMod val="65000"/>
                  <a:lumOff val="35000"/>
                </a:schemeClr>
              </a:solidFill>
            </a:endParaRPr>
          </a:p>
          <a:p>
            <a:endParaRPr lang="en-US" dirty="0">
              <a:solidFill>
                <a:schemeClr val="tx1">
                  <a:lumMod val="65000"/>
                  <a:lumOff val="35000"/>
                </a:schemeClr>
              </a:solidFill>
            </a:endParaRPr>
          </a:p>
        </p:txBody>
      </p:sp>
      <p:sp>
        <p:nvSpPr>
          <p:cNvPr id="158" name="Text Placeholder 157">
            <a:extLst>
              <a:ext uri="{FF2B5EF4-FFF2-40B4-BE49-F238E27FC236}">
                <a16:creationId xmlns:a16="http://schemas.microsoft.com/office/drawing/2014/main" id="{F8260268-3E60-4F32-B325-DAB31DF5B939}"/>
              </a:ext>
            </a:extLst>
          </p:cNvPr>
          <p:cNvSpPr>
            <a:spLocks noGrp="1"/>
          </p:cNvSpPr>
          <p:nvPr>
            <p:ph type="body" sz="quarter" idx="58"/>
          </p:nvPr>
        </p:nvSpPr>
        <p:spPr>
          <a:xfrm>
            <a:off x="6472426" y="5634645"/>
            <a:ext cx="1351890" cy="1175863"/>
          </a:xfrm>
        </p:spPr>
        <p:txBody>
          <a:bodyPr/>
          <a:lstStyle/>
          <a:p>
            <a:r>
              <a:rPr lang="en-US" sz="1400" dirty="0">
                <a:solidFill>
                  <a:schemeClr val="tx1">
                    <a:lumMod val="65000"/>
                    <a:lumOff val="35000"/>
                  </a:schemeClr>
                </a:solidFill>
              </a:rPr>
              <a:t>Sept 17- Worship &amp; Classes</a:t>
            </a:r>
          </a:p>
          <a:p>
            <a:r>
              <a:rPr lang="en-US" sz="1400" dirty="0"/>
              <a:t>Church of Christ </a:t>
            </a:r>
            <a:r>
              <a:rPr lang="en-US" sz="1400" dirty="0" err="1"/>
              <a:t>Mwanambaya</a:t>
            </a:r>
            <a:endParaRPr lang="en-US" sz="1400" dirty="0">
              <a:solidFill>
                <a:schemeClr val="tx1">
                  <a:lumMod val="65000"/>
                  <a:lumOff val="35000"/>
                </a:schemeClr>
              </a:solidFill>
            </a:endParaRPr>
          </a:p>
          <a:p>
            <a:endParaRPr lang="en-US" dirty="0">
              <a:solidFill>
                <a:schemeClr val="tx1">
                  <a:lumMod val="65000"/>
                  <a:lumOff val="35000"/>
                </a:schemeClr>
              </a:solidFill>
            </a:endParaRPr>
          </a:p>
        </p:txBody>
      </p:sp>
      <p:sp>
        <p:nvSpPr>
          <p:cNvPr id="166" name="Text Placeholder 165">
            <a:extLst>
              <a:ext uri="{FF2B5EF4-FFF2-40B4-BE49-F238E27FC236}">
                <a16:creationId xmlns:a16="http://schemas.microsoft.com/office/drawing/2014/main" id="{647C52AB-67FB-433E-83B9-BB97BCE24C2D}"/>
              </a:ext>
            </a:extLst>
          </p:cNvPr>
          <p:cNvSpPr>
            <a:spLocks noGrp="1"/>
          </p:cNvSpPr>
          <p:nvPr>
            <p:ph type="body" sz="quarter" idx="56"/>
          </p:nvPr>
        </p:nvSpPr>
        <p:spPr>
          <a:xfrm>
            <a:off x="8409652" y="1108974"/>
            <a:ext cx="1744749" cy="663047"/>
          </a:xfrm>
        </p:spPr>
        <p:txBody>
          <a:bodyPr/>
          <a:lstStyle/>
          <a:p>
            <a:r>
              <a:rPr lang="en-US" sz="1400" dirty="0"/>
              <a:t>Sept 19 - House Visits</a:t>
            </a:r>
          </a:p>
          <a:p>
            <a:r>
              <a:rPr lang="en-US" sz="1400" dirty="0">
                <a:solidFill>
                  <a:schemeClr val="tx1">
                    <a:lumMod val="65000"/>
                    <a:lumOff val="35000"/>
                  </a:schemeClr>
                </a:solidFill>
              </a:rPr>
              <a:t>Brother Godwin </a:t>
            </a:r>
            <a:r>
              <a:rPr lang="en-US" sz="1400" dirty="0" err="1">
                <a:solidFill>
                  <a:schemeClr val="tx1">
                    <a:lumMod val="65000"/>
                    <a:lumOff val="35000"/>
                  </a:schemeClr>
                </a:solidFill>
              </a:rPr>
              <a:t>Dihigo’s</a:t>
            </a:r>
            <a:r>
              <a:rPr lang="en-US" sz="1400" dirty="0">
                <a:solidFill>
                  <a:schemeClr val="tx1">
                    <a:lumMod val="65000"/>
                    <a:lumOff val="35000"/>
                  </a:schemeClr>
                </a:solidFill>
              </a:rPr>
              <a:t> house</a:t>
            </a:r>
          </a:p>
          <a:p>
            <a:endParaRPr lang="en-US" dirty="0">
              <a:solidFill>
                <a:schemeClr val="tx1">
                  <a:lumMod val="65000"/>
                  <a:lumOff val="35000"/>
                </a:schemeClr>
              </a:solidFill>
            </a:endParaRPr>
          </a:p>
        </p:txBody>
      </p:sp>
      <p:sp>
        <p:nvSpPr>
          <p:cNvPr id="179" name="Text Placeholder 141">
            <a:extLst>
              <a:ext uri="{FF2B5EF4-FFF2-40B4-BE49-F238E27FC236}">
                <a16:creationId xmlns:a16="http://schemas.microsoft.com/office/drawing/2014/main" id="{B8ADEB39-02AF-4CBE-B6C8-F3B76D2B3AF5}"/>
              </a:ext>
            </a:extLst>
          </p:cNvPr>
          <p:cNvSpPr txBox="1">
            <a:spLocks/>
          </p:cNvSpPr>
          <p:nvPr/>
        </p:nvSpPr>
        <p:spPr>
          <a:xfrm>
            <a:off x="4580132" y="1329979"/>
            <a:ext cx="1397590" cy="663047"/>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000" kern="1200">
                <a:solidFill>
                  <a:schemeClr val="tx1">
                    <a:lumMod val="50000"/>
                    <a:lumOff val="50000"/>
                  </a:schemeClr>
                </a:solidFill>
                <a:latin typeface="Avenir Next LT Pro" panose="020B0504020202020204" pitchFamily="34" charset="0"/>
                <a:ea typeface="+mn-ea"/>
                <a:cs typeface="Quire Sans" panose="020B05020404000200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65000"/>
                    <a:lumOff val="35000"/>
                  </a:schemeClr>
                </a:solidFill>
                <a:latin typeface="+mn-lt"/>
              </a:rPr>
              <a:t>Sept 14 - Classes</a:t>
            </a:r>
          </a:p>
          <a:p>
            <a:r>
              <a:rPr lang="en-US" sz="1400" dirty="0">
                <a:solidFill>
                  <a:schemeClr val="tx1">
                    <a:lumMod val="65000"/>
                    <a:lumOff val="35000"/>
                  </a:schemeClr>
                </a:solidFill>
                <a:latin typeface="+mn-lt"/>
              </a:rPr>
              <a:t>Church of Christ Tabata</a:t>
            </a:r>
          </a:p>
          <a:p>
            <a:endParaRPr lang="en-US" dirty="0">
              <a:solidFill>
                <a:schemeClr val="tx1">
                  <a:lumMod val="65000"/>
                  <a:lumOff val="35000"/>
                </a:schemeClr>
              </a:solidFill>
            </a:endParaRPr>
          </a:p>
        </p:txBody>
      </p:sp>
      <p:sp>
        <p:nvSpPr>
          <p:cNvPr id="180" name="Text Placeholder 141">
            <a:extLst>
              <a:ext uri="{FF2B5EF4-FFF2-40B4-BE49-F238E27FC236}">
                <a16:creationId xmlns:a16="http://schemas.microsoft.com/office/drawing/2014/main" id="{B1896119-5E83-488A-BBCC-D817D72C77E9}"/>
              </a:ext>
            </a:extLst>
          </p:cNvPr>
          <p:cNvSpPr txBox="1">
            <a:spLocks/>
          </p:cNvSpPr>
          <p:nvPr/>
        </p:nvSpPr>
        <p:spPr>
          <a:xfrm>
            <a:off x="8182658" y="5964838"/>
            <a:ext cx="1808427" cy="365760"/>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000" kern="1200">
                <a:solidFill>
                  <a:schemeClr val="tx1">
                    <a:lumMod val="50000"/>
                    <a:lumOff val="50000"/>
                  </a:schemeClr>
                </a:solidFill>
                <a:latin typeface="Avenir Next LT Pro" panose="020B0504020202020204" pitchFamily="34" charset="0"/>
                <a:ea typeface="+mn-ea"/>
                <a:cs typeface="Quire Sans" panose="020B05020404000200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65000"/>
                    <a:lumOff val="35000"/>
                  </a:schemeClr>
                </a:solidFill>
                <a:latin typeface="+mn-lt"/>
              </a:rPr>
              <a:t>Sept 18- Classes</a:t>
            </a:r>
          </a:p>
          <a:p>
            <a:r>
              <a:rPr lang="en-US" sz="1400" dirty="0">
                <a:solidFill>
                  <a:schemeClr val="tx1">
                    <a:lumMod val="65000"/>
                    <a:lumOff val="35000"/>
                  </a:schemeClr>
                </a:solidFill>
                <a:latin typeface="+mn-lt"/>
              </a:rPr>
              <a:t>Church of Christ </a:t>
            </a:r>
            <a:r>
              <a:rPr lang="en-US" sz="1400" dirty="0" err="1">
                <a:solidFill>
                  <a:schemeClr val="tx1">
                    <a:lumMod val="65000"/>
                    <a:lumOff val="35000"/>
                  </a:schemeClr>
                </a:solidFill>
                <a:latin typeface="+mn-lt"/>
              </a:rPr>
              <a:t>Kingugi</a:t>
            </a:r>
            <a:endParaRPr lang="en-US" sz="1400" dirty="0">
              <a:solidFill>
                <a:schemeClr val="tx1">
                  <a:lumMod val="65000"/>
                  <a:lumOff val="35000"/>
                </a:schemeClr>
              </a:solidFill>
              <a:latin typeface="+mn-lt"/>
            </a:endParaRPr>
          </a:p>
        </p:txBody>
      </p:sp>
      <p:sp>
        <p:nvSpPr>
          <p:cNvPr id="199" name="Text Placeholder 137">
            <a:extLst>
              <a:ext uri="{FF2B5EF4-FFF2-40B4-BE49-F238E27FC236}">
                <a16:creationId xmlns:a16="http://schemas.microsoft.com/office/drawing/2014/main" id="{4352C7FB-FD12-42E9-9AF8-95182441F72F}"/>
              </a:ext>
            </a:extLst>
          </p:cNvPr>
          <p:cNvSpPr txBox="1">
            <a:spLocks/>
          </p:cNvSpPr>
          <p:nvPr/>
        </p:nvSpPr>
        <p:spPr>
          <a:xfrm>
            <a:off x="10420710" y="1953372"/>
            <a:ext cx="1572617" cy="670666"/>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000" kern="1200">
                <a:solidFill>
                  <a:schemeClr val="tx1">
                    <a:lumMod val="50000"/>
                    <a:lumOff val="50000"/>
                  </a:schemeClr>
                </a:solidFill>
                <a:latin typeface="Avenir Next LT Pro" panose="020B0504020202020204" pitchFamily="34" charset="0"/>
                <a:ea typeface="+mn-ea"/>
                <a:cs typeface="Quire Sans" panose="020B05020404000200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65000"/>
                    <a:lumOff val="35000"/>
                  </a:schemeClr>
                </a:solidFill>
                <a:latin typeface="+mn-lt"/>
              </a:rPr>
              <a:t>Sept 20 - Visit with Brethren</a:t>
            </a:r>
          </a:p>
          <a:p>
            <a:endParaRPr lang="en-US" dirty="0">
              <a:solidFill>
                <a:schemeClr val="tx1">
                  <a:lumMod val="65000"/>
                  <a:lumOff val="35000"/>
                </a:schemeClr>
              </a:solidFill>
            </a:endParaRPr>
          </a:p>
        </p:txBody>
      </p:sp>
      <p:sp>
        <p:nvSpPr>
          <p:cNvPr id="209" name="Text Placeholder 153">
            <a:extLst>
              <a:ext uri="{FF2B5EF4-FFF2-40B4-BE49-F238E27FC236}">
                <a16:creationId xmlns:a16="http://schemas.microsoft.com/office/drawing/2014/main" id="{17AEC92B-649F-404D-94E3-51543FB29315}"/>
              </a:ext>
            </a:extLst>
          </p:cNvPr>
          <p:cNvSpPr txBox="1">
            <a:spLocks/>
          </p:cNvSpPr>
          <p:nvPr/>
        </p:nvSpPr>
        <p:spPr>
          <a:xfrm>
            <a:off x="1362975" y="5822888"/>
            <a:ext cx="1616422" cy="698681"/>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000" kern="1200">
                <a:solidFill>
                  <a:schemeClr val="tx1">
                    <a:lumMod val="50000"/>
                    <a:lumOff val="50000"/>
                  </a:schemeClr>
                </a:solidFill>
                <a:latin typeface="Avenir Next LT Pro" panose="020B0504020202020204" pitchFamily="34" charset="0"/>
                <a:ea typeface="+mn-ea"/>
                <a:cs typeface="Quire Sans" panose="020B05020404000200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lumMod val="65000"/>
                    <a:lumOff val="35000"/>
                  </a:schemeClr>
                </a:solidFill>
                <a:latin typeface="+mn-lt"/>
              </a:rPr>
              <a:t>Sept. 11- Children’s Classes</a:t>
            </a:r>
          </a:p>
          <a:p>
            <a:r>
              <a:rPr lang="en-US" sz="1400" dirty="0">
                <a:solidFill>
                  <a:schemeClr val="tx1">
                    <a:lumMod val="65000"/>
                    <a:lumOff val="35000"/>
                  </a:schemeClr>
                </a:solidFill>
                <a:latin typeface="+mn-lt"/>
              </a:rPr>
              <a:t>Church of Christ </a:t>
            </a:r>
            <a:r>
              <a:rPr lang="en-US" sz="1400" dirty="0" err="1">
                <a:solidFill>
                  <a:schemeClr val="tx1">
                    <a:lumMod val="65000"/>
                    <a:lumOff val="35000"/>
                  </a:schemeClr>
                </a:solidFill>
                <a:latin typeface="+mn-lt"/>
              </a:rPr>
              <a:t>Mbezi</a:t>
            </a:r>
            <a:endParaRPr lang="en-US" sz="1400" dirty="0">
              <a:solidFill>
                <a:schemeClr val="tx1">
                  <a:lumMod val="65000"/>
                  <a:lumOff val="35000"/>
                </a:schemeClr>
              </a:solidFill>
              <a:latin typeface="+mn-lt"/>
            </a:endParaRPr>
          </a:p>
          <a:p>
            <a:endParaRPr lang="en-US" dirty="0">
              <a:solidFill>
                <a:schemeClr val="tx1">
                  <a:lumMod val="65000"/>
                  <a:lumOff val="35000"/>
                </a:schemeClr>
              </a:solidFill>
            </a:endParaRPr>
          </a:p>
        </p:txBody>
      </p:sp>
      <p:pic>
        <p:nvPicPr>
          <p:cNvPr id="21" name="Picture Placeholder 20" descr="A group of people standing together outside&#10;&#10;Description automatically generated">
            <a:extLst>
              <a:ext uri="{FF2B5EF4-FFF2-40B4-BE49-F238E27FC236}">
                <a16:creationId xmlns:a16="http://schemas.microsoft.com/office/drawing/2014/main" id="{51ED99CE-2DB9-4223-22FB-90685E5EE0F6}"/>
              </a:ext>
            </a:extLst>
          </p:cNvPr>
          <p:cNvPicPr>
            <a:picLocks noGrp="1" noChangeAspect="1"/>
          </p:cNvPicPr>
          <p:nvPr>
            <p:ph type="pic" sz="quarter" idx="26"/>
          </p:nvPr>
        </p:nvPicPr>
        <p:blipFill>
          <a:blip r:embed="rId12"/>
          <a:srcRect l="6734" r="6734"/>
          <a:stretch>
            <a:fillRect/>
          </a:stretch>
        </p:blipFill>
        <p:spPr>
          <a:xfrm>
            <a:off x="10385189" y="2547938"/>
            <a:ext cx="1608138" cy="1393825"/>
          </a:xfrm>
        </p:spPr>
      </p:pic>
      <p:pic>
        <p:nvPicPr>
          <p:cNvPr id="25" name="Picture Placeholder 24">
            <a:extLst>
              <a:ext uri="{FF2B5EF4-FFF2-40B4-BE49-F238E27FC236}">
                <a16:creationId xmlns:a16="http://schemas.microsoft.com/office/drawing/2014/main" id="{F8719150-9B7A-6AF5-11C4-1FA9DDA0B2CC}"/>
              </a:ext>
            </a:extLst>
          </p:cNvPr>
          <p:cNvPicPr>
            <a:picLocks noGrp="1" noChangeAspect="1"/>
          </p:cNvPicPr>
          <p:nvPr>
            <p:ph type="pic" sz="quarter" idx="33"/>
          </p:nvPr>
        </p:nvPicPr>
        <p:blipFill>
          <a:blip r:embed="rId13"/>
          <a:srcRect t="4717" b="4717"/>
          <a:stretch/>
        </p:blipFill>
        <p:spPr>
          <a:xfrm>
            <a:off x="9974263" y="4270375"/>
            <a:ext cx="2019300" cy="1371600"/>
          </a:xfrm>
        </p:spPr>
      </p:pic>
      <p:pic>
        <p:nvPicPr>
          <p:cNvPr id="31" name="Picture Placeholder 30">
            <a:extLst>
              <a:ext uri="{FF2B5EF4-FFF2-40B4-BE49-F238E27FC236}">
                <a16:creationId xmlns:a16="http://schemas.microsoft.com/office/drawing/2014/main" id="{513587E0-E7D9-ACF3-4C60-606000ACF42E}"/>
              </a:ext>
            </a:extLst>
          </p:cNvPr>
          <p:cNvPicPr>
            <a:picLocks noGrp="1" noChangeAspect="1"/>
          </p:cNvPicPr>
          <p:nvPr>
            <p:ph type="pic" sz="quarter" idx="15"/>
          </p:nvPr>
        </p:nvPicPr>
        <p:blipFill>
          <a:blip r:embed="rId14"/>
          <a:srcRect l="19996" r="19996"/>
          <a:stretch/>
        </p:blipFill>
        <p:spPr/>
      </p:pic>
    </p:spTree>
    <p:extLst>
      <p:ext uri="{BB962C8B-B14F-4D97-AF65-F5344CB8AC3E}">
        <p14:creationId xmlns:p14="http://schemas.microsoft.com/office/powerpoint/2010/main" val="281365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4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5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7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7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68"/>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6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Favorite Font Theme">
      <a:majorFont>
        <a:latin typeface="Arial"/>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Win32_LH_v4" id="{5AE25372-5B71-4B3F-A332-C4D84C968E46}" vid="{07F4610E-88B6-4CC8-AAA7-899DFEA9E17B}"/>
    </a:ext>
  </a:extLst>
</a:theme>
</file>

<file path=ppt/theme/theme2.xml><?xml version="1.0" encoding="utf-8"?>
<a:theme xmlns:a="http://schemas.openxmlformats.org/drawingml/2006/main" name="Theme1">
  <a:themeElements>
    <a:clrScheme name="edu_theme_07">
      <a:dk1>
        <a:srgbClr val="000000"/>
      </a:dk1>
      <a:lt1>
        <a:srgbClr val="FFFFFF"/>
      </a:lt1>
      <a:dk2>
        <a:srgbClr val="254B44"/>
      </a:dk2>
      <a:lt2>
        <a:srgbClr val="FEFEE8"/>
      </a:lt2>
      <a:accent1>
        <a:srgbClr val="9ECA10"/>
      </a:accent1>
      <a:accent2>
        <a:srgbClr val="BDA515"/>
      </a:accent2>
      <a:accent3>
        <a:srgbClr val="FF9933"/>
      </a:accent3>
      <a:accent4>
        <a:srgbClr val="20ABBA"/>
      </a:accent4>
      <a:accent5>
        <a:srgbClr val="3768AF"/>
      </a:accent5>
      <a:accent6>
        <a:srgbClr val="D5584B"/>
      </a:accent6>
      <a:hlink>
        <a:srgbClr val="0FD2D7"/>
      </a:hlink>
      <a:folHlink>
        <a:srgbClr val="FF0066"/>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333300"/>
        </a:dk2>
        <a:lt2>
          <a:srgbClr val="B2B2B2"/>
        </a:lt2>
        <a:accent1>
          <a:srgbClr val="469466"/>
        </a:accent1>
        <a:accent2>
          <a:srgbClr val="CC9900"/>
        </a:accent2>
        <a:accent3>
          <a:srgbClr val="FFFFFF"/>
        </a:accent3>
        <a:accent4>
          <a:srgbClr val="000000"/>
        </a:accent4>
        <a:accent5>
          <a:srgbClr val="B0C8B8"/>
        </a:accent5>
        <a:accent6>
          <a:srgbClr val="B98A00"/>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480000"/>
        </a:dk2>
        <a:lt2>
          <a:srgbClr val="DDDDDD"/>
        </a:lt2>
        <a:accent1>
          <a:srgbClr val="C58023"/>
        </a:accent1>
        <a:accent2>
          <a:srgbClr val="4AA280"/>
        </a:accent2>
        <a:accent3>
          <a:srgbClr val="FFFFFF"/>
        </a:accent3>
        <a:accent4>
          <a:srgbClr val="000000"/>
        </a:accent4>
        <a:accent5>
          <a:srgbClr val="DFC0AC"/>
        </a:accent5>
        <a:accent6>
          <a:srgbClr val="429273"/>
        </a:accent6>
        <a:hlink>
          <a:srgbClr val="CD5119"/>
        </a:hlink>
        <a:folHlink>
          <a:srgbClr val="878FA5"/>
        </a:folHlink>
      </a:clrScheme>
      <a:clrMap bg1="lt1" tx1="dk1" bg2="lt2" tx2="dk2" accent1="accent1" accent2="accent2" accent3="accent3" accent4="accent4" accent5="accent5" accent6="accent6" hlink="hlink" folHlink="folHlink"/>
    </a:extraClrScheme>
    <a:extraClrScheme>
      <a:clrScheme name="Office Theme 3">
        <a:dk1>
          <a:srgbClr val="672D2D"/>
        </a:dk1>
        <a:lt1>
          <a:srgbClr val="FFFFFF"/>
        </a:lt1>
        <a:dk2>
          <a:srgbClr val="000000"/>
        </a:dk2>
        <a:lt2>
          <a:srgbClr val="DDDDDD"/>
        </a:lt2>
        <a:accent1>
          <a:srgbClr val="8EA65A"/>
        </a:accent1>
        <a:accent2>
          <a:srgbClr val="FF9900"/>
        </a:accent2>
        <a:accent3>
          <a:srgbClr val="FFFFFF"/>
        </a:accent3>
        <a:accent4>
          <a:srgbClr val="572525"/>
        </a:accent4>
        <a:accent5>
          <a:srgbClr val="C6D0B5"/>
        </a:accent5>
        <a:accent6>
          <a:srgbClr val="E78A00"/>
        </a:accent6>
        <a:hlink>
          <a:srgbClr val="0099CC"/>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A967B1-A0A0-415E-82CC-A85AEE3A67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9EEA4-141F-4066-B57B-E44468FB3D6E}">
  <ds:schemaRefs>
    <ds:schemaRef ds:uri="71af3243-3dd4-4a8d-8c0d-dd76da1f02a5"/>
    <ds:schemaRef ds:uri="http://purl.org/dc/terms/"/>
    <ds:schemaRef ds:uri="http://schemas.microsoft.com/sharepoint/v3"/>
    <ds:schemaRef ds:uri="230e9df3-be65-4c73-a93b-d1236ebd677e"/>
    <ds:schemaRef ds:uri="http://purl.org/dc/dcmitype/"/>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s>
</ds:datastoreItem>
</file>

<file path=customXml/itemProps3.xml><?xml version="1.0" encoding="utf-8"?>
<ds:datastoreItem xmlns:ds="http://schemas.openxmlformats.org/officeDocument/2006/customXml" ds:itemID="{3CFAAC47-BD84-465D-B982-7A75BCC08F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Black History Month presentation</Template>
  <TotalTime>3754</TotalTime>
  <Words>7360</Words>
  <Application>Microsoft Office PowerPoint</Application>
  <PresentationFormat>Widescreen</PresentationFormat>
  <Paragraphs>540</Paragraphs>
  <Slides>34</Slides>
  <Notes>34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Ameretto</vt:lpstr>
      <vt:lpstr>Arial</vt:lpstr>
      <vt:lpstr>Avenir Next LT Pro</vt:lpstr>
      <vt:lpstr>Bookman Old Style</vt:lpstr>
      <vt:lpstr>Georgia</vt:lpstr>
      <vt:lpstr>Rockwell</vt:lpstr>
      <vt:lpstr>Tahoma</vt:lpstr>
      <vt:lpstr>Times New Roman</vt:lpstr>
      <vt:lpstr>Wingdings</vt:lpstr>
      <vt:lpstr>2_Office Theme</vt:lpstr>
      <vt:lpstr>Theme1</vt:lpstr>
      <vt:lpstr>Damask</vt:lpstr>
      <vt:lpstr>“We Need Preachers,               NOT Missionaries”</vt:lpstr>
      <vt:lpstr>Intro</vt:lpstr>
      <vt:lpstr>Intro</vt:lpstr>
      <vt:lpstr>PowerPoint Presentation</vt:lpstr>
      <vt:lpstr>PowerPoint Presentation</vt:lpstr>
      <vt:lpstr>PowerPoint Presentation</vt:lpstr>
      <vt:lpstr>Intro</vt:lpstr>
      <vt:lpstr>PowerPoint Presentation</vt:lpstr>
      <vt:lpstr>Our TIMELINE  </vt:lpstr>
      <vt:lpstr>Challenges</vt:lpstr>
      <vt:lpstr>The Need</vt:lpstr>
      <vt:lpstr>The Need</vt:lpstr>
      <vt:lpstr>The Need</vt:lpstr>
      <vt:lpstr>The Mission</vt:lpstr>
      <vt:lpstr>Highlights</vt:lpstr>
      <vt:lpstr>Highlights</vt:lpstr>
      <vt:lpstr>Highlights</vt:lpstr>
      <vt:lpstr>Highlights</vt:lpstr>
      <vt:lpstr>Highlights</vt:lpstr>
      <vt:lpstr>Highlights</vt:lpstr>
      <vt:lpstr>Highlights</vt:lpstr>
      <vt:lpstr>Highlights</vt:lpstr>
      <vt:lpstr>Highlights</vt:lpstr>
      <vt:lpstr>Highlights</vt:lpstr>
      <vt:lpstr>Highlights</vt:lpstr>
      <vt:lpstr>Shoutouts!</vt:lpstr>
      <vt:lpstr>Shoutouts</vt:lpstr>
      <vt:lpstr>Shoutouts!</vt:lpstr>
      <vt:lpstr>Shoutouts</vt:lpstr>
      <vt:lpstr>Conclusion</vt:lpstr>
      <vt:lpstr>Conclusion</vt:lpstr>
      <vt:lpstr>Conclusion</vt:lpstr>
      <vt:lpstr>Conclusion</vt:lpstr>
      <vt:lpstr>“What Must I Do To Be Saved?”</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Need Preachers, NOT Missionaries": Tanzania 2023 Mission Report</dc:title>
  <dc:subject>10/08/2023</dc:subject>
  <dc:creator>Becky Morrison</dc:creator>
  <cp:keywords/>
  <dc:description>Tanzania 2023 Preaching Trip with Ed Smith, Andrew Roberts, Chad Brewer, Nate &amp; Becky, Translator and Guide: Zuberi Mwakyami &amp; Charles Mwakalonge</dc:description>
  <cp:lastModifiedBy>Nathan Morrison</cp:lastModifiedBy>
  <cp:revision>52</cp:revision>
  <cp:lastPrinted>2023-10-07T20:07:45Z</cp:lastPrinted>
  <dcterms:created xsi:type="dcterms:W3CDTF">2023-09-27T17:26:02Z</dcterms:created>
  <dcterms:modified xsi:type="dcterms:W3CDTF">2023-10-07T20:29:03Z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