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EB7"/>
    <a:srgbClr val="EFB500"/>
    <a:srgbClr val="5778B3"/>
    <a:srgbClr val="181304"/>
    <a:srgbClr val="60943C"/>
    <a:srgbClr val="73A205"/>
    <a:srgbClr val="92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B3DD9-03A7-4420-B71B-50CBC546D3C7}" v="129" dt="2021-10-20T20:39:5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Wright" userId="e02008be2ab96cbc" providerId="LiveId" clId="{529B3DD9-03A7-4420-B71B-50CBC546D3C7}"/>
    <pc:docChg chg="undo redo custSel addSld delSld modSld">
      <pc:chgData name="Donald Wright" userId="e02008be2ab96cbc" providerId="LiveId" clId="{529B3DD9-03A7-4420-B71B-50CBC546D3C7}" dt="2021-10-20T20:40:01.753" v="254" actId="478"/>
      <pc:docMkLst>
        <pc:docMk/>
      </pc:docMkLst>
      <pc:sldChg chg="addSp delSp modSp del mod addAnim delAnim modAnim">
        <pc:chgData name="Donald Wright" userId="e02008be2ab96cbc" providerId="LiveId" clId="{529B3DD9-03A7-4420-B71B-50CBC546D3C7}" dt="2021-08-10T18:21:45.127" v="134" actId="2696"/>
        <pc:sldMkLst>
          <pc:docMk/>
          <pc:sldMk cId="783105763" sldId="257"/>
        </pc:sldMkLst>
        <pc:spChg chg="mod">
          <ac:chgData name="Donald Wright" userId="e02008be2ab96cbc" providerId="LiveId" clId="{529B3DD9-03A7-4420-B71B-50CBC546D3C7}" dt="2021-07-25T06:45:16.180" v="0" actId="1076"/>
          <ac:spMkLst>
            <pc:docMk/>
            <pc:sldMk cId="783105763" sldId="257"/>
            <ac:spMk id="12" creationId="{6AB6A9BC-E3D4-4A3F-B91A-9900A0A05C07}"/>
          </ac:spMkLst>
        </pc:spChg>
        <pc:spChg chg="mod">
          <ac:chgData name="Donald Wright" userId="e02008be2ab96cbc" providerId="LiveId" clId="{529B3DD9-03A7-4420-B71B-50CBC546D3C7}" dt="2021-07-25T06:52:23.444" v="31" actId="1076"/>
          <ac:spMkLst>
            <pc:docMk/>
            <pc:sldMk cId="783105763" sldId="257"/>
            <ac:spMk id="13" creationId="{BC0D8F8D-61D0-4FF7-8601-3742DB136E5B}"/>
          </ac:spMkLst>
        </pc:spChg>
        <pc:spChg chg="mod">
          <ac:chgData name="Donald Wright" userId="e02008be2ab96cbc" providerId="LiveId" clId="{529B3DD9-03A7-4420-B71B-50CBC546D3C7}" dt="2021-07-25T06:49:46.817" v="6" actId="1076"/>
          <ac:spMkLst>
            <pc:docMk/>
            <pc:sldMk cId="783105763" sldId="257"/>
            <ac:spMk id="14" creationId="{40A7F816-23D3-4898-A672-2BBC3ADA7012}"/>
          </ac:spMkLst>
        </pc:spChg>
        <pc:spChg chg="add del mod">
          <ac:chgData name="Donald Wright" userId="e02008be2ab96cbc" providerId="LiveId" clId="{529B3DD9-03A7-4420-B71B-50CBC546D3C7}" dt="2021-07-25T06:53:35.778" v="34" actId="478"/>
          <ac:spMkLst>
            <pc:docMk/>
            <pc:sldMk cId="783105763" sldId="257"/>
            <ac:spMk id="15" creationId="{0F1CF549-4077-4EFE-921C-C6D0AA1D9724}"/>
          </ac:spMkLst>
        </pc:spChg>
        <pc:spChg chg="mod">
          <ac:chgData name="Donald Wright" userId="e02008be2ab96cbc" providerId="LiveId" clId="{529B3DD9-03A7-4420-B71B-50CBC546D3C7}" dt="2021-07-25T06:50:56.904" v="17" actId="1076"/>
          <ac:spMkLst>
            <pc:docMk/>
            <pc:sldMk cId="783105763" sldId="257"/>
            <ac:spMk id="16" creationId="{69A6380F-254B-45D7-981D-DCC8E53547BF}"/>
          </ac:spMkLst>
        </pc:spChg>
        <pc:spChg chg="add del mod">
          <ac:chgData name="Donald Wright" userId="e02008be2ab96cbc" providerId="LiveId" clId="{529B3DD9-03A7-4420-B71B-50CBC546D3C7}" dt="2021-07-25T06:59:27.650" v="50" actId="478"/>
          <ac:spMkLst>
            <pc:docMk/>
            <pc:sldMk cId="783105763" sldId="257"/>
            <ac:spMk id="17" creationId="{C77EC87A-1CA1-4C8D-BD11-D1148B5D677C}"/>
          </ac:spMkLst>
        </pc:spChg>
        <pc:spChg chg="add del mod">
          <ac:chgData name="Donald Wright" userId="e02008be2ab96cbc" providerId="LiveId" clId="{529B3DD9-03A7-4420-B71B-50CBC546D3C7}" dt="2021-07-25T06:59:28.227" v="51" actId="478"/>
          <ac:spMkLst>
            <pc:docMk/>
            <pc:sldMk cId="783105763" sldId="257"/>
            <ac:spMk id="18" creationId="{7D1ABA75-29B6-4532-B8B0-BB251E592FCC}"/>
          </ac:spMkLst>
        </pc:spChg>
        <pc:spChg chg="add del mod">
          <ac:chgData name="Donald Wright" userId="e02008be2ab96cbc" providerId="LiveId" clId="{529B3DD9-03A7-4420-B71B-50CBC546D3C7}" dt="2021-07-25T06:59:28.818" v="52" actId="478"/>
          <ac:spMkLst>
            <pc:docMk/>
            <pc:sldMk cId="783105763" sldId="257"/>
            <ac:spMk id="19" creationId="{24D6438A-9D71-4BF4-AC70-DB44FC924694}"/>
          </ac:spMkLst>
        </pc:spChg>
        <pc:spChg chg="add del mod">
          <ac:chgData name="Donald Wright" userId="e02008be2ab96cbc" providerId="LiveId" clId="{529B3DD9-03A7-4420-B71B-50CBC546D3C7}" dt="2021-07-25T06:59:27.026" v="49" actId="478"/>
          <ac:spMkLst>
            <pc:docMk/>
            <pc:sldMk cId="783105763" sldId="257"/>
            <ac:spMk id="20" creationId="{E226521B-9F54-4FBC-9E89-CAC204315883}"/>
          </ac:spMkLst>
        </pc:spChg>
        <pc:spChg chg="add del mod">
          <ac:chgData name="Donald Wright" userId="e02008be2ab96cbc" providerId="LiveId" clId="{529B3DD9-03A7-4420-B71B-50CBC546D3C7}" dt="2021-07-25T06:59:26.326" v="48" actId="478"/>
          <ac:spMkLst>
            <pc:docMk/>
            <pc:sldMk cId="783105763" sldId="257"/>
            <ac:spMk id="22" creationId="{BF10058A-03DB-45A1-844F-61EF108C1A9A}"/>
          </ac:spMkLst>
        </pc:spChg>
        <pc:spChg chg="add del mod">
          <ac:chgData name="Donald Wright" userId="e02008be2ab96cbc" providerId="LiveId" clId="{529B3DD9-03A7-4420-B71B-50CBC546D3C7}" dt="2021-07-25T06:59:25.598" v="47" actId="478"/>
          <ac:spMkLst>
            <pc:docMk/>
            <pc:sldMk cId="783105763" sldId="257"/>
            <ac:spMk id="23" creationId="{A401332D-5308-4E4C-8FD2-E837A1480C12}"/>
          </ac:spMkLst>
        </pc:spChg>
        <pc:spChg chg="add del mod">
          <ac:chgData name="Donald Wright" userId="e02008be2ab96cbc" providerId="LiveId" clId="{529B3DD9-03A7-4420-B71B-50CBC546D3C7}" dt="2021-07-25T06:59:23.268" v="46" actId="478"/>
          <ac:spMkLst>
            <pc:docMk/>
            <pc:sldMk cId="783105763" sldId="257"/>
            <ac:spMk id="24" creationId="{20F9FBB5-E4D2-4C48-84CD-F272CA6AC910}"/>
          </ac:spMkLst>
        </pc:spChg>
        <pc:spChg chg="add del mod">
          <ac:chgData name="Donald Wright" userId="e02008be2ab96cbc" providerId="LiveId" clId="{529B3DD9-03A7-4420-B71B-50CBC546D3C7}" dt="2021-07-25T06:59:22.418" v="45" actId="478"/>
          <ac:spMkLst>
            <pc:docMk/>
            <pc:sldMk cId="783105763" sldId="257"/>
            <ac:spMk id="25" creationId="{B3518D6A-6F90-4273-84A0-9364C5FD8A2F}"/>
          </ac:spMkLst>
        </pc:spChg>
        <pc:spChg chg="add mod">
          <ac:chgData name="Donald Wright" userId="e02008be2ab96cbc" providerId="LiveId" clId="{529B3DD9-03A7-4420-B71B-50CBC546D3C7}" dt="2021-07-25T06:50:46.515" v="15" actId="571"/>
          <ac:spMkLst>
            <pc:docMk/>
            <pc:sldMk cId="783105763" sldId="257"/>
            <ac:spMk id="26" creationId="{B8238F2B-9183-4D6C-9CC8-938C8E655EB6}"/>
          </ac:spMkLst>
        </pc:spChg>
        <pc:spChg chg="add mod">
          <ac:chgData name="Donald Wright" userId="e02008be2ab96cbc" providerId="LiveId" clId="{529B3DD9-03A7-4420-B71B-50CBC546D3C7}" dt="2021-07-25T06:50:46.515" v="15" actId="571"/>
          <ac:spMkLst>
            <pc:docMk/>
            <pc:sldMk cId="783105763" sldId="257"/>
            <ac:spMk id="27" creationId="{941FF753-0365-4918-A9E9-8733AB7CF251}"/>
          </ac:spMkLst>
        </pc:spChg>
      </pc:sldChg>
      <pc:sldChg chg="addSp modSp del mod modAnim">
        <pc:chgData name="Donald Wright" userId="e02008be2ab96cbc" providerId="LiveId" clId="{529B3DD9-03A7-4420-B71B-50CBC546D3C7}" dt="2021-10-20T16:13:12.536" v="235" actId="2696"/>
        <pc:sldMkLst>
          <pc:docMk/>
          <pc:sldMk cId="3649176944" sldId="259"/>
        </pc:sldMkLst>
        <pc:spChg chg="add mod">
          <ac:chgData name="Donald Wright" userId="e02008be2ab96cbc" providerId="LiveId" clId="{529B3DD9-03A7-4420-B71B-50CBC546D3C7}" dt="2021-07-30T11:49:05.697" v="106" actId="114"/>
          <ac:spMkLst>
            <pc:docMk/>
            <pc:sldMk cId="3649176944" sldId="259"/>
            <ac:spMk id="4" creationId="{82636872-0F73-4B64-90E3-4AD79A8F9B95}"/>
          </ac:spMkLst>
        </pc:spChg>
        <pc:spChg chg="add mod">
          <ac:chgData name="Donald Wright" userId="e02008be2ab96cbc" providerId="LiveId" clId="{529B3DD9-03A7-4420-B71B-50CBC546D3C7}" dt="2021-07-30T11:49:09.572" v="107" actId="114"/>
          <ac:spMkLst>
            <pc:docMk/>
            <pc:sldMk cId="3649176944" sldId="259"/>
            <ac:spMk id="6" creationId="{E9DB167E-A369-44AD-8EB6-0928932B884B}"/>
          </ac:spMkLst>
        </pc:spChg>
      </pc:sldChg>
      <pc:sldChg chg="modSp add del mod modTransition modAnim">
        <pc:chgData name="Donald Wright" userId="e02008be2ab96cbc" providerId="LiveId" clId="{529B3DD9-03A7-4420-B71B-50CBC546D3C7}" dt="2021-10-20T16:14:22.281" v="241" actId="2696"/>
        <pc:sldMkLst>
          <pc:docMk/>
          <pc:sldMk cId="1741463217" sldId="260"/>
        </pc:sldMkLst>
        <pc:spChg chg="mod">
          <ac:chgData name="Donald Wright" userId="e02008be2ab96cbc" providerId="LiveId" clId="{529B3DD9-03A7-4420-B71B-50CBC546D3C7}" dt="2021-07-30T11:49:15.196" v="108" actId="114"/>
          <ac:spMkLst>
            <pc:docMk/>
            <pc:sldMk cId="1741463217" sldId="260"/>
            <ac:spMk id="4" creationId="{82636872-0F73-4B64-90E3-4AD79A8F9B95}"/>
          </ac:spMkLst>
        </pc:spChg>
        <pc:spChg chg="mod">
          <ac:chgData name="Donald Wright" userId="e02008be2ab96cbc" providerId="LiveId" clId="{529B3DD9-03A7-4420-B71B-50CBC546D3C7}" dt="2021-07-30T11:49:53.396" v="112" actId="255"/>
          <ac:spMkLst>
            <pc:docMk/>
            <pc:sldMk cId="1741463217" sldId="260"/>
            <ac:spMk id="6" creationId="{E9DB167E-A369-44AD-8EB6-0928932B884B}"/>
          </ac:spMkLst>
        </pc:spChg>
      </pc:sldChg>
      <pc:sldChg chg="addSp delSp modSp add del mod modTransition delAnim modAnim">
        <pc:chgData name="Donald Wright" userId="e02008be2ab96cbc" providerId="LiveId" clId="{529B3DD9-03A7-4420-B71B-50CBC546D3C7}" dt="2021-10-20T20:39:45.075" v="250" actId="2696"/>
        <pc:sldMkLst>
          <pc:docMk/>
          <pc:sldMk cId="2184188328" sldId="261"/>
        </pc:sldMkLst>
        <pc:spChg chg="del">
          <ac:chgData name="Donald Wright" userId="e02008be2ab96cbc" providerId="LiveId" clId="{529B3DD9-03A7-4420-B71B-50CBC546D3C7}" dt="2021-07-30T11:50:14.955" v="115" actId="478"/>
          <ac:spMkLst>
            <pc:docMk/>
            <pc:sldMk cId="2184188328" sldId="261"/>
            <ac:spMk id="4" creationId="{82636872-0F73-4B64-90E3-4AD79A8F9B95}"/>
          </ac:spMkLst>
        </pc:spChg>
        <pc:spChg chg="del">
          <ac:chgData name="Donald Wright" userId="e02008be2ab96cbc" providerId="LiveId" clId="{529B3DD9-03A7-4420-B71B-50CBC546D3C7}" dt="2021-07-30T11:50:13.598" v="114" actId="478"/>
          <ac:spMkLst>
            <pc:docMk/>
            <pc:sldMk cId="2184188328" sldId="261"/>
            <ac:spMk id="6" creationId="{E9DB167E-A369-44AD-8EB6-0928932B884B}"/>
          </ac:spMkLst>
        </pc:spChg>
        <pc:spChg chg="add del mod">
          <ac:chgData name="Donald Wright" userId="e02008be2ab96cbc" providerId="LiveId" clId="{529B3DD9-03A7-4420-B71B-50CBC546D3C7}" dt="2021-07-30T11:51:26.714" v="118" actId="478"/>
          <ac:spMkLst>
            <pc:docMk/>
            <pc:sldMk cId="2184188328" sldId="261"/>
            <ac:spMk id="7" creationId="{E93ACA8F-5AEF-4E0E-9DCD-BB801ED4A511}"/>
          </ac:spMkLst>
        </pc:spChg>
        <pc:spChg chg="add del mod">
          <ac:chgData name="Donald Wright" userId="e02008be2ab96cbc" providerId="LiveId" clId="{529B3DD9-03A7-4420-B71B-50CBC546D3C7}" dt="2021-07-30T11:51:26.714" v="118" actId="478"/>
          <ac:spMkLst>
            <pc:docMk/>
            <pc:sldMk cId="2184188328" sldId="261"/>
            <ac:spMk id="9" creationId="{F9ECB866-7D20-4C4D-9A31-D369240B1BD8}"/>
          </ac:spMkLst>
        </pc:spChg>
        <pc:spChg chg="add mod">
          <ac:chgData name="Donald Wright" userId="e02008be2ab96cbc" providerId="LiveId" clId="{529B3DD9-03A7-4420-B71B-50CBC546D3C7}" dt="2021-08-10T18:21:50.923" v="137" actId="20577"/>
          <ac:spMkLst>
            <pc:docMk/>
            <pc:sldMk cId="2184188328" sldId="261"/>
            <ac:spMk id="10" creationId="{58C670C7-0152-4D90-8CB8-3F98B725027F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2" creationId="{A2D7A76C-7F81-4626-B55A-F43F55057923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3" creationId="{6BCC8D30-AE9D-4542-AFC8-74C5FD843748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4" creationId="{C90294D0-2357-4B82-9972-E22DB97CF758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5" creationId="{071DE5CA-9FB4-4A2A-93D8-C8EEB75B7F18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6" creationId="{91EC3FF5-93F4-40AA-93B9-7DABBB63E39E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7" creationId="{F1581342-C675-4E21-863F-A56E22CB394B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8" creationId="{AEF331FD-F2A9-4D3F-84B7-90DCBEE0C0FB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19" creationId="{3608A9AB-A01C-42D9-81BC-92A667BFACDB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0" creationId="{552D4066-80A0-4A03-9AC8-11AF285264F3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1" creationId="{0975EE62-3E3D-41B9-87BC-B97115B08494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2" creationId="{39D3D316-F4DF-4A3E-AC92-F5648E136FA6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3" creationId="{A31BA111-65E0-4FCE-B284-25E57F69D0F1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4" creationId="{013DB7F8-E62C-46BD-B8E8-30ED7284996B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5" creationId="{B5BE6179-AA2A-4BA3-84E2-3FFA47026DED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6" creationId="{21CED371-F03D-48CF-BE38-271599F6C5F2}"/>
          </ac:spMkLst>
        </pc:spChg>
        <pc:spChg chg="add mod">
          <ac:chgData name="Donald Wright" userId="e02008be2ab96cbc" providerId="LiveId" clId="{529B3DD9-03A7-4420-B71B-50CBC546D3C7}" dt="2021-07-30T11:54:27.076" v="132" actId="1076"/>
          <ac:spMkLst>
            <pc:docMk/>
            <pc:sldMk cId="2184188328" sldId="261"/>
            <ac:spMk id="27" creationId="{321B164A-C579-4736-B0AE-6924039E0F6F}"/>
          </ac:spMkLst>
        </pc:spChg>
        <pc:picChg chg="mod">
          <ac:chgData name="Donald Wright" userId="e02008be2ab96cbc" providerId="LiveId" clId="{529B3DD9-03A7-4420-B71B-50CBC546D3C7}" dt="2021-07-30T11:52:21.361" v="122" actId="1076"/>
          <ac:picMkLst>
            <pc:docMk/>
            <pc:sldMk cId="2184188328" sldId="261"/>
            <ac:picMk id="5" creationId="{3D790904-B7FF-478E-BB07-7DB22AF72410}"/>
          </ac:picMkLst>
        </pc:picChg>
        <pc:picChg chg="add del mod">
          <ac:chgData name="Donald Wright" userId="e02008be2ab96cbc" providerId="LiveId" clId="{529B3DD9-03A7-4420-B71B-50CBC546D3C7}" dt="2021-07-30T11:51:26.714" v="118" actId="478"/>
          <ac:picMkLst>
            <pc:docMk/>
            <pc:sldMk cId="2184188328" sldId="261"/>
            <ac:picMk id="8" creationId="{84C03B82-BB84-4B37-A8FE-3AA465558DDF}"/>
          </ac:picMkLst>
        </pc:picChg>
        <pc:picChg chg="add mod">
          <ac:chgData name="Donald Wright" userId="e02008be2ab96cbc" providerId="LiveId" clId="{529B3DD9-03A7-4420-B71B-50CBC546D3C7}" dt="2021-07-30T11:54:27.076" v="132" actId="1076"/>
          <ac:picMkLst>
            <pc:docMk/>
            <pc:sldMk cId="2184188328" sldId="261"/>
            <ac:picMk id="11" creationId="{6C968EC4-08C5-42C4-880B-99C49981EE02}"/>
          </ac:picMkLst>
        </pc:picChg>
      </pc:sldChg>
      <pc:sldChg chg="addSp delSp modSp mod delAnim modAnim">
        <pc:chgData name="Donald Wright" userId="e02008be2ab96cbc" providerId="LiveId" clId="{529B3DD9-03A7-4420-B71B-50CBC546D3C7}" dt="2021-10-20T16:12:45.311" v="232" actId="5793"/>
        <pc:sldMkLst>
          <pc:docMk/>
          <pc:sldMk cId="3286848776" sldId="271"/>
        </pc:sldMkLst>
        <pc:spChg chg="del">
          <ac:chgData name="Donald Wright" userId="e02008be2ab96cbc" providerId="LiveId" clId="{529B3DD9-03A7-4420-B71B-50CBC546D3C7}" dt="2021-10-20T11:24:35.724" v="139" actId="478"/>
          <ac:spMkLst>
            <pc:docMk/>
            <pc:sldMk cId="3286848776" sldId="271"/>
            <ac:spMk id="5" creationId="{37EA6AE6-AEDD-43D6-B14A-A0B0AF6FADC9}"/>
          </ac:spMkLst>
        </pc:spChg>
        <pc:spChg chg="add mod">
          <ac:chgData name="Donald Wright" userId="e02008be2ab96cbc" providerId="LiveId" clId="{529B3DD9-03A7-4420-B71B-50CBC546D3C7}" dt="2021-10-20T15:54:48.713" v="191" actId="14838"/>
          <ac:spMkLst>
            <pc:docMk/>
            <pc:sldMk cId="3286848776" sldId="271"/>
            <ac:spMk id="6" creationId="{5AC32171-B006-4E2A-919B-933B9C4DCC7E}"/>
          </ac:spMkLst>
        </pc:spChg>
        <pc:spChg chg="add mod">
          <ac:chgData name="Donald Wright" userId="e02008be2ab96cbc" providerId="LiveId" clId="{529B3DD9-03A7-4420-B71B-50CBC546D3C7}" dt="2021-10-20T16:12:45.311" v="232" actId="5793"/>
          <ac:spMkLst>
            <pc:docMk/>
            <pc:sldMk cId="3286848776" sldId="271"/>
            <ac:spMk id="7" creationId="{4DD7AC08-FC43-4A54-9E27-4C2C82EC9002}"/>
          </ac:spMkLst>
        </pc:spChg>
        <pc:spChg chg="del">
          <ac:chgData name="Donald Wright" userId="e02008be2ab96cbc" providerId="LiveId" clId="{529B3DD9-03A7-4420-B71B-50CBC546D3C7}" dt="2021-10-20T11:24:33.807" v="138" actId="478"/>
          <ac:spMkLst>
            <pc:docMk/>
            <pc:sldMk cId="3286848776" sldId="271"/>
            <ac:spMk id="8" creationId="{9F8C2863-567D-4944-9EDB-E1CF88285F1B}"/>
          </ac:spMkLst>
        </pc:spChg>
      </pc:sldChg>
      <pc:sldChg chg="modSp add mod modTransition">
        <pc:chgData name="Donald Wright" userId="e02008be2ab96cbc" providerId="LiveId" clId="{529B3DD9-03A7-4420-B71B-50CBC546D3C7}" dt="2021-10-20T16:14:13.294" v="240" actId="207"/>
        <pc:sldMkLst>
          <pc:docMk/>
          <pc:sldMk cId="2868381309" sldId="272"/>
        </pc:sldMkLst>
        <pc:spChg chg="mod">
          <ac:chgData name="Donald Wright" userId="e02008be2ab96cbc" providerId="LiveId" clId="{529B3DD9-03A7-4420-B71B-50CBC546D3C7}" dt="2021-10-20T16:13:40.030" v="237" actId="207"/>
          <ac:spMkLst>
            <pc:docMk/>
            <pc:sldMk cId="2868381309" sldId="272"/>
            <ac:spMk id="6" creationId="{5AC32171-B006-4E2A-919B-933B9C4DCC7E}"/>
          </ac:spMkLst>
        </pc:spChg>
        <pc:spChg chg="mod">
          <ac:chgData name="Donald Wright" userId="e02008be2ab96cbc" providerId="LiveId" clId="{529B3DD9-03A7-4420-B71B-50CBC546D3C7}" dt="2021-10-20T16:14:13.294" v="240" actId="207"/>
          <ac:spMkLst>
            <pc:docMk/>
            <pc:sldMk cId="2868381309" sldId="272"/>
            <ac:spMk id="7" creationId="{4DD7AC08-FC43-4A54-9E27-4C2C82EC9002}"/>
          </ac:spMkLst>
        </pc:spChg>
      </pc:sldChg>
      <pc:sldChg chg="addSp delSp modSp add mod modTransition delAnim modAnim">
        <pc:chgData name="Donald Wright" userId="e02008be2ab96cbc" providerId="LiveId" clId="{529B3DD9-03A7-4420-B71B-50CBC546D3C7}" dt="2021-10-20T16:21:53.752" v="249"/>
        <pc:sldMkLst>
          <pc:docMk/>
          <pc:sldMk cId="3812222383" sldId="273"/>
        </pc:sldMkLst>
        <pc:spChg chg="add mod">
          <ac:chgData name="Donald Wright" userId="e02008be2ab96cbc" providerId="LiveId" clId="{529B3DD9-03A7-4420-B71B-50CBC546D3C7}" dt="2021-10-20T16:21:07.225" v="248" actId="207"/>
          <ac:spMkLst>
            <pc:docMk/>
            <pc:sldMk cId="3812222383" sldId="273"/>
            <ac:spMk id="5" creationId="{1D3CB5CA-2456-4762-ACEC-D2215E2DB173}"/>
          </ac:spMkLst>
        </pc:spChg>
        <pc:spChg chg="del">
          <ac:chgData name="Donald Wright" userId="e02008be2ab96cbc" providerId="LiveId" clId="{529B3DD9-03A7-4420-B71B-50CBC546D3C7}" dt="2021-10-20T16:19:58.488" v="244" actId="478"/>
          <ac:spMkLst>
            <pc:docMk/>
            <pc:sldMk cId="3812222383" sldId="273"/>
            <ac:spMk id="6" creationId="{5AC32171-B006-4E2A-919B-933B9C4DCC7E}"/>
          </ac:spMkLst>
        </pc:spChg>
        <pc:spChg chg="del">
          <ac:chgData name="Donald Wright" userId="e02008be2ab96cbc" providerId="LiveId" clId="{529B3DD9-03A7-4420-B71B-50CBC546D3C7}" dt="2021-10-20T16:19:56.965" v="243" actId="478"/>
          <ac:spMkLst>
            <pc:docMk/>
            <pc:sldMk cId="3812222383" sldId="273"/>
            <ac:spMk id="7" creationId="{4DD7AC08-FC43-4A54-9E27-4C2C82EC9002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9" creationId="{EFD13B78-ED73-4ABC-A2FF-7B5B405CE0D6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0" creationId="{D1B32696-9B49-4D95-A3B1-2C449BDBA351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1" creationId="{C7E31A60-C4E1-414B-9175-E471F02F54B3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2" creationId="{486A5801-6D99-4D89-93F6-6FADCE43E10B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3" creationId="{49E50348-364D-469E-A6CA-509189CC0B93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5" creationId="{EF6F06D6-81D4-4BEE-B8DB-348131E06606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6" creationId="{80AFF17C-70BF-4C79-BD04-B0E70B80B1B1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7" creationId="{BD7C5B10-5AC7-4558-9860-E18F8C9BB9CF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8" creationId="{92DFE4F1-C205-4FE1-A176-FC82FC81414B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19" creationId="{FB97E978-3125-4F6B-822E-C539BB992C3E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0" creationId="{F51C652E-641A-45B1-82EA-B15F4B7D7BC5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1" creationId="{961FF3F0-DD1B-46EE-99BC-66F4C781E4BC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2" creationId="{5F281DCD-A5D3-4181-BEE5-2953B702AFB3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3" creationId="{C9846FCC-F767-40FA-8D14-2F97E3F4DE45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4" creationId="{32D811D9-0C51-4B08-9834-F40676FCAAEF}"/>
          </ac:spMkLst>
        </pc:spChg>
        <pc:spChg chg="add mod">
          <ac:chgData name="Donald Wright" userId="e02008be2ab96cbc" providerId="LiveId" clId="{529B3DD9-03A7-4420-B71B-50CBC546D3C7}" dt="2021-10-20T16:20:23.649" v="246" actId="1076"/>
          <ac:spMkLst>
            <pc:docMk/>
            <pc:sldMk cId="3812222383" sldId="273"/>
            <ac:spMk id="25" creationId="{E37D4DB6-0A39-4B83-B0E9-D38E73B9DDB3}"/>
          </ac:spMkLst>
        </pc:spChg>
        <pc:picChg chg="add mod">
          <ac:chgData name="Donald Wright" userId="e02008be2ab96cbc" providerId="LiveId" clId="{529B3DD9-03A7-4420-B71B-50CBC546D3C7}" dt="2021-10-20T16:20:23.649" v="246" actId="1076"/>
          <ac:picMkLst>
            <pc:docMk/>
            <pc:sldMk cId="3812222383" sldId="273"/>
            <ac:picMk id="8" creationId="{CA177784-A685-4706-A090-38C9ECC49184}"/>
          </ac:picMkLst>
        </pc:picChg>
      </pc:sldChg>
      <pc:sldChg chg="delSp new mod setBg">
        <pc:chgData name="Donald Wright" userId="e02008be2ab96cbc" providerId="LiveId" clId="{529B3DD9-03A7-4420-B71B-50CBC546D3C7}" dt="2021-10-20T20:40:01.753" v="254" actId="478"/>
        <pc:sldMkLst>
          <pc:docMk/>
          <pc:sldMk cId="282800036" sldId="274"/>
        </pc:sldMkLst>
        <pc:spChg chg="del">
          <ac:chgData name="Donald Wright" userId="e02008be2ab96cbc" providerId="LiveId" clId="{529B3DD9-03A7-4420-B71B-50CBC546D3C7}" dt="2021-10-20T20:40:01.753" v="254" actId="478"/>
          <ac:spMkLst>
            <pc:docMk/>
            <pc:sldMk cId="282800036" sldId="274"/>
            <ac:spMk id="2" creationId="{31F714D0-ECB0-48DC-9111-835E975622AC}"/>
          </ac:spMkLst>
        </pc:spChg>
        <pc:spChg chg="del">
          <ac:chgData name="Donald Wright" userId="e02008be2ab96cbc" providerId="LiveId" clId="{529B3DD9-03A7-4420-B71B-50CBC546D3C7}" dt="2021-10-20T20:40:00.136" v="253" actId="478"/>
          <ac:spMkLst>
            <pc:docMk/>
            <pc:sldMk cId="282800036" sldId="274"/>
            <ac:spMk id="3" creationId="{16F5BA3E-3F20-41DB-B489-28F3D8B7E1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8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8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14C8-DEDB-4EAB-AC4F-60618A8AD59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7D46-AF94-4156-B600-4F07E6355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81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6289C4E-3EFA-46F2-A3B7-DC3CFC3E0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09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C32171-B006-4E2A-919B-933B9C4DCC7E}"/>
              </a:ext>
            </a:extLst>
          </p:cNvPr>
          <p:cNvSpPr txBox="1"/>
          <p:nvPr/>
        </p:nvSpPr>
        <p:spPr>
          <a:xfrm>
            <a:off x="1" y="2098620"/>
            <a:ext cx="9143999" cy="2462213"/>
          </a:xfrm>
          <a:prstGeom prst="rect">
            <a:avLst/>
          </a:prstGeom>
          <a:solidFill>
            <a:srgbClr val="5778B3"/>
          </a:solidFill>
          <a:ln w="50800" cmpd="tri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Genesis 22:15-17 (ESV) </a:t>
            </a:r>
            <a:br>
              <a:rPr lang="en-US" sz="2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And the angel of the </a:t>
            </a:r>
            <a:r>
              <a:rPr lang="en-US" sz="2200" i="1" cap="small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called to Abraham a second time from heaven </a:t>
            </a:r>
            <a:r>
              <a:rPr lang="en-US" sz="2200" i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and said, “By myself I have sworn, declares the </a:t>
            </a:r>
            <a:r>
              <a:rPr lang="en-US" sz="2200" i="1" cap="small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because you have done this and have not withheld your son, your only son, </a:t>
            </a:r>
            <a:r>
              <a:rPr lang="en-US" sz="2200" i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I will surely bless you, and </a:t>
            </a:r>
            <a:r>
              <a:rPr lang="en-US" sz="2200" b="1" i="1" u="sng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will surely multiply your offspring as the stars of heaven and as the sand that is on the seashore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And your offspring shall possess the gate of his enemies,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D7AC08-FC43-4A54-9E27-4C2C82EC9002}"/>
              </a:ext>
            </a:extLst>
          </p:cNvPr>
          <p:cNvSpPr txBox="1"/>
          <p:nvPr/>
        </p:nvSpPr>
        <p:spPr>
          <a:xfrm>
            <a:off x="0" y="4819955"/>
            <a:ext cx="9143999" cy="1107996"/>
          </a:xfrm>
          <a:prstGeom prst="rect">
            <a:avLst/>
          </a:prstGeom>
          <a:solidFill>
            <a:srgbClr val="5778B3"/>
          </a:solidFill>
          <a:ln w="50800" cmpd="tri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Isaiah 10:22 (ESV) </a:t>
            </a:r>
            <a:br>
              <a:rPr lang="en-US" sz="2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For though your people Israel be as the sand of the sea, only a remnant of them will return…</a:t>
            </a:r>
          </a:p>
        </p:txBody>
      </p:sp>
    </p:spTree>
    <p:extLst>
      <p:ext uri="{BB962C8B-B14F-4D97-AF65-F5344CB8AC3E}">
        <p14:creationId xmlns:p14="http://schemas.microsoft.com/office/powerpoint/2010/main" val="32868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6289C4E-3EFA-46F2-A3B7-DC3CFC3E0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09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C32171-B006-4E2A-919B-933B9C4DCC7E}"/>
              </a:ext>
            </a:extLst>
          </p:cNvPr>
          <p:cNvSpPr txBox="1"/>
          <p:nvPr/>
        </p:nvSpPr>
        <p:spPr>
          <a:xfrm>
            <a:off x="1" y="2098620"/>
            <a:ext cx="9143999" cy="1569660"/>
          </a:xfrm>
          <a:prstGeom prst="rect">
            <a:avLst/>
          </a:prstGeom>
          <a:solidFill>
            <a:srgbClr val="5778B3"/>
          </a:solidFill>
          <a:ln w="50800" cmpd="tri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9:27 (ESV) 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Isaiah cries out concerning Israel: “Though the number of the sons of Israel be as the sand of the sea, only a remnant of them will be saved, </a:t>
            </a:r>
            <a:endParaRPr lang="en-US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D7AC08-FC43-4A54-9E27-4C2C82EC9002}"/>
              </a:ext>
            </a:extLst>
          </p:cNvPr>
          <p:cNvSpPr txBox="1"/>
          <p:nvPr/>
        </p:nvSpPr>
        <p:spPr>
          <a:xfrm>
            <a:off x="0" y="3857847"/>
            <a:ext cx="9143999" cy="800219"/>
          </a:xfrm>
          <a:prstGeom prst="rect">
            <a:avLst/>
          </a:prstGeom>
          <a:solidFill>
            <a:srgbClr val="5778B3"/>
          </a:solidFill>
          <a:ln w="50800" cmpd="tri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11:5 (ESV) </a:t>
            </a:r>
          </a:p>
          <a:p>
            <a:pPr lvl="0"/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So too at the present time there is a remnant, chosen by grace. </a:t>
            </a:r>
          </a:p>
        </p:txBody>
      </p:sp>
    </p:spTree>
    <p:extLst>
      <p:ext uri="{BB962C8B-B14F-4D97-AF65-F5344CB8AC3E}">
        <p14:creationId xmlns:p14="http://schemas.microsoft.com/office/powerpoint/2010/main" val="28683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6289C4E-3EFA-46F2-A3B7-DC3CFC3E0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090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3CB5CA-2456-4762-ACEC-D2215E2DB173}"/>
              </a:ext>
            </a:extLst>
          </p:cNvPr>
          <p:cNvSpPr txBox="1"/>
          <p:nvPr/>
        </p:nvSpPr>
        <p:spPr>
          <a:xfrm>
            <a:off x="373625" y="1986116"/>
            <a:ext cx="8141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5F7EB7"/>
                </a:solidFill>
                <a:latin typeface="Britannic Bold" panose="020B0903060703020204" pitchFamily="34" charset="0"/>
              </a:rPr>
              <a:t>Graciously Growing in Christ</a:t>
            </a:r>
          </a:p>
        </p:txBody>
      </p:sp>
      <p:pic>
        <p:nvPicPr>
          <p:cNvPr id="8" name="Picture 7" descr="Image result for Growing in Christ">
            <a:extLst>
              <a:ext uri="{FF2B5EF4-FFF2-40B4-BE49-F238E27FC236}">
                <a16:creationId xmlns:a16="http://schemas.microsoft.com/office/drawing/2014/main" id="{CA177784-A685-4706-A090-38C9ECC49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347" y="3653208"/>
            <a:ext cx="2626648" cy="2215994"/>
          </a:xfrm>
          <a:prstGeom prst="ellipse">
            <a:avLst/>
          </a:prstGeom>
          <a:ln w="3175" cap="rnd">
            <a:solidFill>
              <a:srgbClr val="60943C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FD13B78-ED73-4ABC-A2FF-7B5B405CE0D6}"/>
              </a:ext>
            </a:extLst>
          </p:cNvPr>
          <p:cNvSpPr/>
          <p:nvPr/>
        </p:nvSpPr>
        <p:spPr>
          <a:xfrm>
            <a:off x="1891503" y="3480367"/>
            <a:ext cx="1571625" cy="55972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1B32696-9B49-4D95-A3B1-2C449BDBA351}"/>
              </a:ext>
            </a:extLst>
          </p:cNvPr>
          <p:cNvSpPr/>
          <p:nvPr/>
        </p:nvSpPr>
        <p:spPr>
          <a:xfrm>
            <a:off x="1364275" y="4273388"/>
            <a:ext cx="1571625" cy="702960"/>
          </a:xfrm>
          <a:prstGeom prst="roundRect">
            <a:avLst/>
          </a:prstGeom>
          <a:solidFill>
            <a:srgbClr val="029EFE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7E31A60-C4E1-414B-9175-E471F02F54B3}"/>
              </a:ext>
            </a:extLst>
          </p:cNvPr>
          <p:cNvSpPr/>
          <p:nvPr/>
        </p:nvSpPr>
        <p:spPr>
          <a:xfrm>
            <a:off x="1524326" y="5183700"/>
            <a:ext cx="1719264" cy="559729"/>
          </a:xfrm>
          <a:prstGeom prst="roundRect">
            <a:avLst/>
          </a:prstGeom>
          <a:solidFill>
            <a:srgbClr val="53E1E0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86A5801-6D99-4D89-93F6-6FADCE43E10B}"/>
              </a:ext>
            </a:extLst>
          </p:cNvPr>
          <p:cNvSpPr/>
          <p:nvPr/>
        </p:nvSpPr>
        <p:spPr>
          <a:xfrm>
            <a:off x="5776266" y="5221413"/>
            <a:ext cx="1719264" cy="559729"/>
          </a:xfrm>
          <a:prstGeom prst="roundRect">
            <a:avLst/>
          </a:prstGeom>
          <a:solidFill>
            <a:srgbClr val="FF9966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E50348-364D-469E-A6CA-509189CC0B93}"/>
              </a:ext>
            </a:extLst>
          </p:cNvPr>
          <p:cNvSpPr/>
          <p:nvPr/>
        </p:nvSpPr>
        <p:spPr>
          <a:xfrm>
            <a:off x="6198433" y="4449761"/>
            <a:ext cx="1571625" cy="559729"/>
          </a:xfrm>
          <a:prstGeom prst="roundRect">
            <a:avLst/>
          </a:prstGeom>
          <a:solidFill>
            <a:srgbClr val="CC6600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F6F06D6-81D4-4BEE-B8DB-348131E06606}"/>
              </a:ext>
            </a:extLst>
          </p:cNvPr>
          <p:cNvSpPr/>
          <p:nvPr/>
        </p:nvSpPr>
        <p:spPr>
          <a:xfrm>
            <a:off x="3799434" y="3026042"/>
            <a:ext cx="1571625" cy="559729"/>
          </a:xfrm>
          <a:prstGeom prst="roundRect">
            <a:avLst/>
          </a:prstGeom>
          <a:solidFill>
            <a:srgbClr val="FFCC66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0AFF17C-70BF-4C79-BD04-B0E70B80B1B1}"/>
              </a:ext>
            </a:extLst>
          </p:cNvPr>
          <p:cNvSpPr/>
          <p:nvPr/>
        </p:nvSpPr>
        <p:spPr>
          <a:xfrm>
            <a:off x="5718852" y="3689727"/>
            <a:ext cx="1571625" cy="559729"/>
          </a:xfrm>
          <a:prstGeom prst="roundRect">
            <a:avLst/>
          </a:prstGeom>
          <a:solidFill>
            <a:schemeClr val="accent2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7C5B10-5AC7-4558-9860-E18F8C9BB9CF}"/>
              </a:ext>
            </a:extLst>
          </p:cNvPr>
          <p:cNvSpPr txBox="1"/>
          <p:nvPr/>
        </p:nvSpPr>
        <p:spPr>
          <a:xfrm>
            <a:off x="6050795" y="4498792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Knowledge   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DFE4F1-C205-4FE1-A176-FC82FC81414B}"/>
              </a:ext>
            </a:extLst>
          </p:cNvPr>
          <p:cNvSpPr txBox="1"/>
          <p:nvPr/>
        </p:nvSpPr>
        <p:spPr>
          <a:xfrm>
            <a:off x="5571215" y="373876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Virtue   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97E978-3125-4F6B-822E-C539BB992C3E}"/>
              </a:ext>
            </a:extLst>
          </p:cNvPr>
          <p:cNvSpPr txBox="1"/>
          <p:nvPr/>
        </p:nvSpPr>
        <p:spPr>
          <a:xfrm>
            <a:off x="3651796" y="3075073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Faith  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1C652E-641A-45B1-82EA-B15F4B7D7BC5}"/>
              </a:ext>
            </a:extLst>
          </p:cNvPr>
          <p:cNvSpPr txBox="1"/>
          <p:nvPr/>
        </p:nvSpPr>
        <p:spPr>
          <a:xfrm>
            <a:off x="5703682" y="5258352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Self-control     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61FF3F0-DD1B-46EE-99BC-66F4C781E4BC}"/>
              </a:ext>
            </a:extLst>
          </p:cNvPr>
          <p:cNvSpPr/>
          <p:nvPr/>
        </p:nvSpPr>
        <p:spPr>
          <a:xfrm>
            <a:off x="3651796" y="5985672"/>
            <a:ext cx="1866900" cy="559729"/>
          </a:xfrm>
          <a:prstGeom prst="roundRect">
            <a:avLst/>
          </a:prstGeom>
          <a:solidFill>
            <a:srgbClr val="78B831"/>
          </a:solidFill>
          <a:effectLst>
            <a:outerShdw blurRad="101600" sx="102000" sy="102000" algn="ct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281DCD-A5D3-4181-BEE5-2953B702AFB3}"/>
              </a:ext>
            </a:extLst>
          </p:cNvPr>
          <p:cNvSpPr txBox="1"/>
          <p:nvPr/>
        </p:nvSpPr>
        <p:spPr>
          <a:xfrm>
            <a:off x="3588010" y="6011093"/>
            <a:ext cx="199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Steadfastness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46FCC-F767-40FA-8D14-2F97E3F4DE45}"/>
              </a:ext>
            </a:extLst>
          </p:cNvPr>
          <p:cNvSpPr txBox="1"/>
          <p:nvPr/>
        </p:nvSpPr>
        <p:spPr>
          <a:xfrm>
            <a:off x="1477663" y="5221413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Godliness   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D811D9-0C51-4B08-9834-F40676FCAAEF}"/>
              </a:ext>
            </a:extLst>
          </p:cNvPr>
          <p:cNvSpPr txBox="1"/>
          <p:nvPr/>
        </p:nvSpPr>
        <p:spPr>
          <a:xfrm>
            <a:off x="1210724" y="4298146"/>
            <a:ext cx="18669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 dirty="0">
                <a:cs typeface="Arial" panose="020B0604020202020204" pitchFamily="34" charset="0"/>
              </a:rPr>
              <a:t>Brotherly Affection    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7D4DB6-0A39-4B83-B0E9-D38E73B9DDB3}"/>
              </a:ext>
            </a:extLst>
          </p:cNvPr>
          <p:cNvSpPr txBox="1"/>
          <p:nvPr/>
        </p:nvSpPr>
        <p:spPr>
          <a:xfrm>
            <a:off x="1743865" y="3529398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Arial" panose="020B0604020202020204" pitchFamily="34" charset="0"/>
              </a:rPr>
              <a:t>Love      </a:t>
            </a:r>
          </a:p>
        </p:txBody>
      </p:sp>
    </p:spTree>
    <p:extLst>
      <p:ext uri="{BB962C8B-B14F-4D97-AF65-F5344CB8AC3E}">
        <p14:creationId xmlns:p14="http://schemas.microsoft.com/office/powerpoint/2010/main" val="3812222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0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194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Wright</dc:creator>
  <cp:lastModifiedBy>Donald Wright</cp:lastModifiedBy>
  <cp:revision>8</cp:revision>
  <dcterms:created xsi:type="dcterms:W3CDTF">2021-07-24T16:12:13Z</dcterms:created>
  <dcterms:modified xsi:type="dcterms:W3CDTF">2021-10-20T20:40:13Z</dcterms:modified>
</cp:coreProperties>
</file>