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4" r:id="rId4"/>
    <p:sldId id="275" r:id="rId5"/>
    <p:sldId id="276" r:id="rId6"/>
    <p:sldId id="277" r:id="rId7"/>
    <p:sldId id="278" r:id="rId8"/>
    <p:sldId id="279" r:id="rId9"/>
    <p:sldId id="272" r:id="rId10"/>
    <p:sldId id="280" r:id="rId11"/>
    <p:sldId id="282" r:id="rId12"/>
    <p:sldId id="281" r:id="rId13"/>
    <p:sldId id="283" r:id="rId14"/>
    <p:sldId id="284" r:id="rId15"/>
    <p:sldId id="285" r:id="rId16"/>
    <p:sldId id="286" r:id="rId17"/>
    <p:sldId id="287"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7CB6"/>
    <a:srgbClr val="800000"/>
    <a:srgbClr val="597AB4"/>
    <a:srgbClr val="0000FF"/>
    <a:srgbClr val="FFC000"/>
    <a:srgbClr val="540054"/>
    <a:srgbClr val="FFFF65"/>
    <a:srgbClr val="F9CFAF"/>
    <a:srgbClr val="EDBD9A"/>
    <a:srgbClr val="CB78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77D8D-22FA-4953-A7F7-234C0B846A1D}" v="430" dt="2021-10-19T23:26:18.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1205" y="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ald Wright" userId="e02008be2ab96cbc" providerId="LiveId" clId="{66BFBD73-BBE0-4695-BA83-8D63E41F02A1}"/>
    <pc:docChg chg="undo redo custSel addSld delSld modSld sldOrd">
      <pc:chgData name="Donald Wright" userId="e02008be2ab96cbc" providerId="LiveId" clId="{66BFBD73-BBE0-4695-BA83-8D63E41F02A1}" dt="2021-07-11T12:35:15.928" v="402" actId="478"/>
      <pc:docMkLst>
        <pc:docMk/>
      </pc:docMkLst>
      <pc:sldChg chg="addSp delSp modSp mod modTransition delAnim modAnim">
        <pc:chgData name="Donald Wright" userId="e02008be2ab96cbc" providerId="LiveId" clId="{66BFBD73-BBE0-4695-BA83-8D63E41F02A1}" dt="2021-07-11T06:12:08.864" v="185"/>
        <pc:sldMkLst>
          <pc:docMk/>
          <pc:sldMk cId="3649176944" sldId="257"/>
        </pc:sldMkLst>
        <pc:spChg chg="add del mod">
          <ac:chgData name="Donald Wright" userId="e02008be2ab96cbc" providerId="LiveId" clId="{66BFBD73-BBE0-4695-BA83-8D63E41F02A1}" dt="2021-07-11T06:09:00.371" v="140" actId="21"/>
          <ac:spMkLst>
            <pc:docMk/>
            <pc:sldMk cId="3649176944" sldId="257"/>
            <ac:spMk id="2" creationId="{A3476501-50B0-4FCD-8DE8-21A1CD83A93F}"/>
          </ac:spMkLst>
        </pc:spChg>
        <pc:spChg chg="add del mod">
          <ac:chgData name="Donald Wright" userId="e02008be2ab96cbc" providerId="LiveId" clId="{66BFBD73-BBE0-4695-BA83-8D63E41F02A1}" dt="2021-07-11T06:03:30.324" v="77"/>
          <ac:spMkLst>
            <pc:docMk/>
            <pc:sldMk cId="3649176944" sldId="257"/>
            <ac:spMk id="3" creationId="{6DDB249F-37F1-4E76-91B0-751DADBFC46E}"/>
          </ac:spMkLst>
        </pc:spChg>
        <pc:spChg chg="add del mod ord">
          <ac:chgData name="Donald Wright" userId="e02008be2ab96cbc" providerId="LiveId" clId="{66BFBD73-BBE0-4695-BA83-8D63E41F02A1}" dt="2021-07-11T06:09:00.371" v="140" actId="21"/>
          <ac:spMkLst>
            <pc:docMk/>
            <pc:sldMk cId="3649176944" sldId="257"/>
            <ac:spMk id="4" creationId="{E198E3D6-C29B-4938-BA04-BAA20015E442}"/>
          </ac:spMkLst>
        </pc:spChg>
        <pc:spChg chg="del">
          <ac:chgData name="Donald Wright" userId="e02008be2ab96cbc" providerId="LiveId" clId="{66BFBD73-BBE0-4695-BA83-8D63E41F02A1}" dt="2021-07-11T01:32:53.485" v="11" actId="478"/>
          <ac:spMkLst>
            <pc:docMk/>
            <pc:sldMk cId="3649176944" sldId="257"/>
            <ac:spMk id="6" creationId="{C87AA427-08FD-4B8E-A178-2406856C22A8}"/>
          </ac:spMkLst>
        </pc:spChg>
        <pc:spChg chg="add del mod">
          <ac:chgData name="Donald Wright" userId="e02008be2ab96cbc" providerId="LiveId" clId="{66BFBD73-BBE0-4695-BA83-8D63E41F02A1}" dt="2021-07-11T06:11:51.650" v="184" actId="478"/>
          <ac:spMkLst>
            <pc:docMk/>
            <pc:sldMk cId="3649176944" sldId="257"/>
            <ac:spMk id="7" creationId="{E91BDA6A-A61F-4A1E-90E6-C2E9957A7DC8}"/>
          </ac:spMkLst>
        </pc:spChg>
        <pc:spChg chg="del">
          <ac:chgData name="Donald Wright" userId="e02008be2ab96cbc" providerId="LiveId" clId="{66BFBD73-BBE0-4695-BA83-8D63E41F02A1}" dt="2021-07-11T01:32:48.218" v="10" actId="478"/>
          <ac:spMkLst>
            <pc:docMk/>
            <pc:sldMk cId="3649176944" sldId="257"/>
            <ac:spMk id="13" creationId="{2364B713-2D88-4785-9383-DFA15F86424B}"/>
          </ac:spMkLst>
        </pc:spChg>
        <pc:spChg chg="del">
          <ac:chgData name="Donald Wright" userId="e02008be2ab96cbc" providerId="LiveId" clId="{66BFBD73-BBE0-4695-BA83-8D63E41F02A1}" dt="2021-07-11T01:32:46.912" v="9" actId="478"/>
          <ac:spMkLst>
            <pc:docMk/>
            <pc:sldMk cId="3649176944" sldId="257"/>
            <ac:spMk id="14" creationId="{FB4E1613-E9D6-495A-89E6-77A82091DA9C}"/>
          </ac:spMkLst>
        </pc:spChg>
        <pc:spChg chg="del mod">
          <ac:chgData name="Donald Wright" userId="e02008be2ab96cbc" providerId="LiveId" clId="{66BFBD73-BBE0-4695-BA83-8D63E41F02A1}" dt="2021-07-11T01:32:44.471" v="7" actId="478"/>
          <ac:spMkLst>
            <pc:docMk/>
            <pc:sldMk cId="3649176944" sldId="257"/>
            <ac:spMk id="15" creationId="{DD9DB8CF-7CAA-4A55-B067-F6C59B0CCD34}"/>
          </ac:spMkLst>
        </pc:spChg>
        <pc:picChg chg="add mod modCrop">
          <ac:chgData name="Donald Wright" userId="e02008be2ab96cbc" providerId="LiveId" clId="{66BFBD73-BBE0-4695-BA83-8D63E41F02A1}" dt="2021-07-11T06:09:30.966" v="143" actId="1076"/>
          <ac:picMkLst>
            <pc:docMk/>
            <pc:sldMk cId="3649176944" sldId="257"/>
            <ac:picMk id="5" creationId="{3D790904-B7FF-478E-BB07-7DB22AF72410}"/>
          </ac:picMkLst>
        </pc:picChg>
        <pc:picChg chg="del mod">
          <ac:chgData name="Donald Wright" userId="e02008be2ab96cbc" providerId="LiveId" clId="{66BFBD73-BBE0-4695-BA83-8D63E41F02A1}" dt="2021-07-11T06:06:55.105" v="108" actId="478"/>
          <ac:picMkLst>
            <pc:docMk/>
            <pc:sldMk cId="3649176944" sldId="257"/>
            <ac:picMk id="10" creationId="{DB3F3527-1338-4790-9AD6-531A691029CD}"/>
          </ac:picMkLst>
        </pc:picChg>
      </pc:sldChg>
      <pc:sldChg chg="del">
        <pc:chgData name="Donald Wright" userId="e02008be2ab96cbc" providerId="LiveId" clId="{66BFBD73-BBE0-4695-BA83-8D63E41F02A1}" dt="2021-07-11T01:31:32.156" v="0" actId="2696"/>
        <pc:sldMkLst>
          <pc:docMk/>
          <pc:sldMk cId="4068900413" sldId="258"/>
        </pc:sldMkLst>
      </pc:sldChg>
      <pc:sldChg chg="modSp ord modTransition modAnim">
        <pc:chgData name="Donald Wright" userId="e02008be2ab96cbc" providerId="LiveId" clId="{66BFBD73-BBE0-4695-BA83-8D63E41F02A1}" dt="2021-07-11T01:33:57.784" v="16"/>
        <pc:sldMkLst>
          <pc:docMk/>
          <pc:sldMk cId="1554264416" sldId="259"/>
        </pc:sldMkLst>
        <pc:spChg chg="mod">
          <ac:chgData name="Donald Wright" userId="e02008be2ab96cbc" providerId="LiveId" clId="{66BFBD73-BBE0-4695-BA83-8D63E41F02A1}" dt="2021-07-11T01:33:22.666" v="12"/>
          <ac:spMkLst>
            <pc:docMk/>
            <pc:sldMk cId="1554264416" sldId="259"/>
            <ac:spMk id="21" creationId="{52F7723E-25BC-4729-919D-DE54DE84E27A}"/>
          </ac:spMkLst>
        </pc:spChg>
      </pc:sldChg>
      <pc:sldChg chg="modSp del mod">
        <pc:chgData name="Donald Wright" userId="e02008be2ab96cbc" providerId="LiveId" clId="{66BFBD73-BBE0-4695-BA83-8D63E41F02A1}" dt="2021-07-11T07:13:46.811" v="197" actId="2696"/>
        <pc:sldMkLst>
          <pc:docMk/>
          <pc:sldMk cId="3849589271" sldId="260"/>
        </pc:sldMkLst>
        <pc:spChg chg="mod">
          <ac:chgData name="Donald Wright" userId="e02008be2ab96cbc" providerId="LiveId" clId="{66BFBD73-BBE0-4695-BA83-8D63E41F02A1}" dt="2021-07-11T05:56:58.772" v="21" actId="6549"/>
          <ac:spMkLst>
            <pc:docMk/>
            <pc:sldMk cId="3849589271" sldId="260"/>
            <ac:spMk id="13" creationId="{2364B713-2D88-4785-9383-DFA15F86424B}"/>
          </ac:spMkLst>
        </pc:spChg>
      </pc:sldChg>
      <pc:sldChg chg="del">
        <pc:chgData name="Donald Wright" userId="e02008be2ab96cbc" providerId="LiveId" clId="{66BFBD73-BBE0-4695-BA83-8D63E41F02A1}" dt="2021-07-11T05:56:14.875" v="17" actId="2696"/>
        <pc:sldMkLst>
          <pc:docMk/>
          <pc:sldMk cId="3872285425" sldId="261"/>
        </pc:sldMkLst>
      </pc:sldChg>
      <pc:sldChg chg="del">
        <pc:chgData name="Donald Wright" userId="e02008be2ab96cbc" providerId="LiveId" clId="{66BFBD73-BBE0-4695-BA83-8D63E41F02A1}" dt="2021-07-11T07:13:52.060" v="198" actId="2696"/>
        <pc:sldMkLst>
          <pc:docMk/>
          <pc:sldMk cId="2603315143" sldId="262"/>
        </pc:sldMkLst>
      </pc:sldChg>
      <pc:sldChg chg="del">
        <pc:chgData name="Donald Wright" userId="e02008be2ab96cbc" providerId="LiveId" clId="{66BFBD73-BBE0-4695-BA83-8D63E41F02A1}" dt="2021-07-11T09:39:49.622" v="255" actId="2696"/>
        <pc:sldMkLst>
          <pc:docMk/>
          <pc:sldMk cId="2239416683" sldId="263"/>
        </pc:sldMkLst>
      </pc:sldChg>
      <pc:sldChg chg="addSp modSp add mod modAnim">
        <pc:chgData name="Donald Wright" userId="e02008be2ab96cbc" providerId="LiveId" clId="{66BFBD73-BBE0-4695-BA83-8D63E41F02A1}" dt="2021-07-11T06:59:05.914" v="196" actId="1076"/>
        <pc:sldMkLst>
          <pc:docMk/>
          <pc:sldMk cId="343819767" sldId="264"/>
        </pc:sldMkLst>
        <pc:spChg chg="add mod">
          <ac:chgData name="Donald Wright" userId="e02008be2ab96cbc" providerId="LiveId" clId="{66BFBD73-BBE0-4695-BA83-8D63E41F02A1}" dt="2021-07-11T06:59:05.914" v="196" actId="1076"/>
          <ac:spMkLst>
            <pc:docMk/>
            <pc:sldMk cId="343819767" sldId="264"/>
            <ac:spMk id="4" creationId="{C1B492AC-1372-4ADD-8FEC-31EB49E0251F}"/>
          </ac:spMkLst>
        </pc:spChg>
      </pc:sldChg>
      <pc:sldChg chg="addSp delSp modSp add mod delAnim modAnim">
        <pc:chgData name="Donald Wright" userId="e02008be2ab96cbc" providerId="LiveId" clId="{66BFBD73-BBE0-4695-BA83-8D63E41F02A1}" dt="2021-07-11T07:46:33.097" v="234"/>
        <pc:sldMkLst>
          <pc:docMk/>
          <pc:sldMk cId="36710356" sldId="265"/>
        </pc:sldMkLst>
        <pc:spChg chg="del">
          <ac:chgData name="Donald Wright" userId="e02008be2ab96cbc" providerId="LiveId" clId="{66BFBD73-BBE0-4695-BA83-8D63E41F02A1}" dt="2021-07-11T07:14:17.959" v="200" actId="478"/>
          <ac:spMkLst>
            <pc:docMk/>
            <pc:sldMk cId="36710356" sldId="265"/>
            <ac:spMk id="4" creationId="{C1B492AC-1372-4ADD-8FEC-31EB49E0251F}"/>
          </ac:spMkLst>
        </pc:spChg>
        <pc:spChg chg="add mod">
          <ac:chgData name="Donald Wright" userId="e02008be2ab96cbc" providerId="LiveId" clId="{66BFBD73-BBE0-4695-BA83-8D63E41F02A1}" dt="2021-07-11T07:34:36.903" v="229" actId="6549"/>
          <ac:spMkLst>
            <pc:docMk/>
            <pc:sldMk cId="36710356" sldId="265"/>
            <ac:spMk id="6" creationId="{6E99A08F-39EF-4641-BFF9-03EFE16B2200}"/>
          </ac:spMkLst>
        </pc:spChg>
        <pc:spChg chg="add mod">
          <ac:chgData name="Donald Wright" userId="e02008be2ab96cbc" providerId="LiveId" clId="{66BFBD73-BBE0-4695-BA83-8D63E41F02A1}" dt="2021-07-11T07:46:33.097" v="234"/>
          <ac:spMkLst>
            <pc:docMk/>
            <pc:sldMk cId="36710356" sldId="265"/>
            <ac:spMk id="8" creationId="{A29159BC-6E8F-466E-92DD-81CE5E53E443}"/>
          </ac:spMkLst>
        </pc:spChg>
      </pc:sldChg>
      <pc:sldChg chg="modSp add modAnim">
        <pc:chgData name="Donald Wright" userId="e02008be2ab96cbc" providerId="LiveId" clId="{66BFBD73-BBE0-4695-BA83-8D63E41F02A1}" dt="2021-07-11T07:56:54.669" v="252" actId="6549"/>
        <pc:sldMkLst>
          <pc:docMk/>
          <pc:sldMk cId="3347900773" sldId="266"/>
        </pc:sldMkLst>
        <pc:spChg chg="mod">
          <ac:chgData name="Donald Wright" userId="e02008be2ab96cbc" providerId="LiveId" clId="{66BFBD73-BBE0-4695-BA83-8D63E41F02A1}" dt="2021-07-11T07:56:54.669" v="252" actId="6549"/>
          <ac:spMkLst>
            <pc:docMk/>
            <pc:sldMk cId="3347900773" sldId="266"/>
            <ac:spMk id="8" creationId="{A29159BC-6E8F-466E-92DD-81CE5E53E443}"/>
          </ac:spMkLst>
        </pc:spChg>
      </pc:sldChg>
      <pc:sldChg chg="modSp add">
        <pc:chgData name="Donald Wright" userId="e02008be2ab96cbc" providerId="LiveId" clId="{66BFBD73-BBE0-4695-BA83-8D63E41F02A1}" dt="2021-07-11T08:08:04.864" v="254"/>
        <pc:sldMkLst>
          <pc:docMk/>
          <pc:sldMk cId="2473398931" sldId="267"/>
        </pc:sldMkLst>
        <pc:spChg chg="mod">
          <ac:chgData name="Donald Wright" userId="e02008be2ab96cbc" providerId="LiveId" clId="{66BFBD73-BBE0-4695-BA83-8D63E41F02A1}" dt="2021-07-11T08:08:04.864" v="254"/>
          <ac:spMkLst>
            <pc:docMk/>
            <pc:sldMk cId="2473398931" sldId="267"/>
            <ac:spMk id="8" creationId="{A29159BC-6E8F-466E-92DD-81CE5E53E443}"/>
          </ac:spMkLst>
        </pc:spChg>
      </pc:sldChg>
      <pc:sldChg chg="addSp modSp mod modAnim">
        <pc:chgData name="Donald Wright" userId="e02008be2ab96cbc" providerId="LiveId" clId="{66BFBD73-BBE0-4695-BA83-8D63E41F02A1}" dt="2021-07-11T10:11:45.193" v="398"/>
        <pc:sldMkLst>
          <pc:docMk/>
          <pc:sldMk cId="3095847668" sldId="268"/>
        </pc:sldMkLst>
        <pc:spChg chg="mod">
          <ac:chgData name="Donald Wright" userId="e02008be2ab96cbc" providerId="LiveId" clId="{66BFBD73-BBE0-4695-BA83-8D63E41F02A1}" dt="2021-07-11T09:42:26.980" v="268"/>
          <ac:spMkLst>
            <pc:docMk/>
            <pc:sldMk cId="3095847668" sldId="268"/>
            <ac:spMk id="8" creationId="{A29159BC-6E8F-466E-92DD-81CE5E53E443}"/>
          </ac:spMkLst>
        </pc:spChg>
        <pc:spChg chg="add mod">
          <ac:chgData name="Donald Wright" userId="e02008be2ab96cbc" providerId="LiveId" clId="{66BFBD73-BBE0-4695-BA83-8D63E41F02A1}" dt="2021-07-11T09:41:06.456" v="263" actId="20577"/>
          <ac:spMkLst>
            <pc:docMk/>
            <pc:sldMk cId="3095847668" sldId="268"/>
            <ac:spMk id="9" creationId="{1B3B9A1E-5FE9-49BD-A63C-E8015EB6C6AC}"/>
          </ac:spMkLst>
        </pc:spChg>
      </pc:sldChg>
      <pc:sldChg chg="addSp delSp modSp add mod delAnim modAnim">
        <pc:chgData name="Donald Wright" userId="e02008be2ab96cbc" providerId="LiveId" clId="{66BFBD73-BBE0-4695-BA83-8D63E41F02A1}" dt="2021-07-11T10:06:38.854" v="393" actId="20577"/>
        <pc:sldMkLst>
          <pc:docMk/>
          <pc:sldMk cId="3373725183" sldId="269"/>
        </pc:sldMkLst>
        <pc:spChg chg="add mod">
          <ac:chgData name="Donald Wright" userId="e02008be2ab96cbc" providerId="LiveId" clId="{66BFBD73-BBE0-4695-BA83-8D63E41F02A1}" dt="2021-07-11T10:00:35.867" v="334" actId="114"/>
          <ac:spMkLst>
            <pc:docMk/>
            <pc:sldMk cId="3373725183" sldId="269"/>
            <ac:spMk id="2" creationId="{4A4696B6-3826-43D1-A2E6-98E5DAB0FAB1}"/>
          </ac:spMkLst>
        </pc:spChg>
        <pc:spChg chg="del">
          <ac:chgData name="Donald Wright" userId="e02008be2ab96cbc" providerId="LiveId" clId="{66BFBD73-BBE0-4695-BA83-8D63E41F02A1}" dt="2021-07-11T09:58:28.777" v="270" actId="478"/>
          <ac:spMkLst>
            <pc:docMk/>
            <pc:sldMk cId="3373725183" sldId="269"/>
            <ac:spMk id="8" creationId="{A29159BC-6E8F-466E-92DD-81CE5E53E443}"/>
          </ac:spMkLst>
        </pc:spChg>
        <pc:spChg chg="add mod">
          <ac:chgData name="Donald Wright" userId="e02008be2ab96cbc" providerId="LiveId" clId="{66BFBD73-BBE0-4695-BA83-8D63E41F02A1}" dt="2021-07-11T10:04:21.230" v="370" actId="20577"/>
          <ac:spMkLst>
            <pc:docMk/>
            <pc:sldMk cId="3373725183" sldId="269"/>
            <ac:spMk id="10" creationId="{CE80F8F4-1206-41C3-B9D9-23E304BA31A3}"/>
          </ac:spMkLst>
        </pc:spChg>
        <pc:spChg chg="add mod">
          <ac:chgData name="Donald Wright" userId="e02008be2ab96cbc" providerId="LiveId" clId="{66BFBD73-BBE0-4695-BA83-8D63E41F02A1}" dt="2021-07-11T10:06:38.854" v="393" actId="20577"/>
          <ac:spMkLst>
            <pc:docMk/>
            <pc:sldMk cId="3373725183" sldId="269"/>
            <ac:spMk id="11" creationId="{D81675F1-B909-4D88-A2E8-192C9E54890E}"/>
          </ac:spMkLst>
        </pc:spChg>
      </pc:sldChg>
      <pc:sldChg chg="delSp new mod setBg">
        <pc:chgData name="Donald Wright" userId="e02008be2ab96cbc" providerId="LiveId" clId="{66BFBD73-BBE0-4695-BA83-8D63E41F02A1}" dt="2021-07-11T12:35:15.928" v="402" actId="478"/>
        <pc:sldMkLst>
          <pc:docMk/>
          <pc:sldMk cId="1310168147" sldId="270"/>
        </pc:sldMkLst>
        <pc:spChg chg="del">
          <ac:chgData name="Donald Wright" userId="e02008be2ab96cbc" providerId="LiveId" clId="{66BFBD73-BBE0-4695-BA83-8D63E41F02A1}" dt="2021-07-11T12:35:15.928" v="402" actId="478"/>
          <ac:spMkLst>
            <pc:docMk/>
            <pc:sldMk cId="1310168147" sldId="270"/>
            <ac:spMk id="2" creationId="{6DC5009D-77FC-4B10-B90D-4426C8F7DE3B}"/>
          </ac:spMkLst>
        </pc:spChg>
        <pc:spChg chg="del">
          <ac:chgData name="Donald Wright" userId="e02008be2ab96cbc" providerId="LiveId" clId="{66BFBD73-BBE0-4695-BA83-8D63E41F02A1}" dt="2021-07-11T12:35:14.477" v="401" actId="478"/>
          <ac:spMkLst>
            <pc:docMk/>
            <pc:sldMk cId="1310168147" sldId="270"/>
            <ac:spMk id="3" creationId="{A6CD8320-D15C-41EF-8880-5C2E7C561278}"/>
          </ac:spMkLst>
        </pc:spChg>
      </pc:sldChg>
    </pc:docChg>
  </pc:docChgLst>
  <pc:docChgLst>
    <pc:chgData name="Donald Wright" userId="e02008be2ab96cbc" providerId="LiveId" clId="{1B577D8D-22FA-4953-A7F7-234C0B846A1D}"/>
    <pc:docChg chg="undo redo custSel addSld delSld modSld">
      <pc:chgData name="Donald Wright" userId="e02008be2ab96cbc" providerId="LiveId" clId="{1B577D8D-22FA-4953-A7F7-234C0B846A1D}" dt="2021-10-19T23:26:18.749" v="837"/>
      <pc:docMkLst>
        <pc:docMk/>
      </pc:docMkLst>
      <pc:sldChg chg="del">
        <pc:chgData name="Donald Wright" userId="e02008be2ab96cbc" providerId="LiveId" clId="{1B577D8D-22FA-4953-A7F7-234C0B846A1D}" dt="2021-10-15T08:43:15.727" v="9" actId="2696"/>
        <pc:sldMkLst>
          <pc:docMk/>
          <pc:sldMk cId="3649176944" sldId="257"/>
        </pc:sldMkLst>
      </pc:sldChg>
      <pc:sldChg chg="del">
        <pc:chgData name="Donald Wright" userId="e02008be2ab96cbc" providerId="LiveId" clId="{1B577D8D-22FA-4953-A7F7-234C0B846A1D}" dt="2021-10-15T08:43:21.584" v="10" actId="2696"/>
        <pc:sldMkLst>
          <pc:docMk/>
          <pc:sldMk cId="1554264416" sldId="259"/>
        </pc:sldMkLst>
      </pc:sldChg>
      <pc:sldChg chg="del">
        <pc:chgData name="Donald Wright" userId="e02008be2ab96cbc" providerId="LiveId" clId="{1B577D8D-22FA-4953-A7F7-234C0B846A1D}" dt="2021-10-15T08:51:03.113" v="32" actId="2696"/>
        <pc:sldMkLst>
          <pc:docMk/>
          <pc:sldMk cId="343819767" sldId="264"/>
        </pc:sldMkLst>
      </pc:sldChg>
      <pc:sldChg chg="del">
        <pc:chgData name="Donald Wright" userId="e02008be2ab96cbc" providerId="LiveId" clId="{1B577D8D-22FA-4953-A7F7-234C0B846A1D}" dt="2021-10-19T10:21:37.919" v="408" actId="2696"/>
        <pc:sldMkLst>
          <pc:docMk/>
          <pc:sldMk cId="36710356" sldId="265"/>
        </pc:sldMkLst>
      </pc:sldChg>
      <pc:sldChg chg="del">
        <pc:chgData name="Donald Wright" userId="e02008be2ab96cbc" providerId="LiveId" clId="{1B577D8D-22FA-4953-A7F7-234C0B846A1D}" dt="2021-10-19T11:41:25.976" v="415" actId="2696"/>
        <pc:sldMkLst>
          <pc:docMk/>
          <pc:sldMk cId="3347900773" sldId="266"/>
        </pc:sldMkLst>
      </pc:sldChg>
      <pc:sldChg chg="del">
        <pc:chgData name="Donald Wright" userId="e02008be2ab96cbc" providerId="LiveId" clId="{1B577D8D-22FA-4953-A7F7-234C0B846A1D}" dt="2021-10-19T11:41:29.269" v="416" actId="2696"/>
        <pc:sldMkLst>
          <pc:docMk/>
          <pc:sldMk cId="2473398931" sldId="267"/>
        </pc:sldMkLst>
      </pc:sldChg>
      <pc:sldChg chg="del">
        <pc:chgData name="Donald Wright" userId="e02008be2ab96cbc" providerId="LiveId" clId="{1B577D8D-22FA-4953-A7F7-234C0B846A1D}" dt="2021-10-19T12:16:49.902" v="603" actId="2696"/>
        <pc:sldMkLst>
          <pc:docMk/>
          <pc:sldMk cId="3095847668" sldId="268"/>
        </pc:sldMkLst>
      </pc:sldChg>
      <pc:sldChg chg="del">
        <pc:chgData name="Donald Wright" userId="e02008be2ab96cbc" providerId="LiveId" clId="{1B577D8D-22FA-4953-A7F7-234C0B846A1D}" dt="2021-10-19T17:30:47.054" v="730" actId="2696"/>
        <pc:sldMkLst>
          <pc:docMk/>
          <pc:sldMk cId="3373725183" sldId="269"/>
        </pc:sldMkLst>
      </pc:sldChg>
      <pc:sldChg chg="addSp delSp modSp mod delAnim modAnim">
        <pc:chgData name="Donald Wright" userId="e02008be2ab96cbc" providerId="LiveId" clId="{1B577D8D-22FA-4953-A7F7-234C0B846A1D}" dt="2021-10-19T07:50:10.120" v="33"/>
        <pc:sldMkLst>
          <pc:docMk/>
          <pc:sldMk cId="3286848776" sldId="271"/>
        </pc:sldMkLst>
        <pc:spChg chg="del">
          <ac:chgData name="Donald Wright" userId="e02008be2ab96cbc" providerId="LiveId" clId="{1B577D8D-22FA-4953-A7F7-234C0B846A1D}" dt="2021-10-15T08:41:50.585" v="2" actId="478"/>
          <ac:spMkLst>
            <pc:docMk/>
            <pc:sldMk cId="3286848776" sldId="271"/>
            <ac:spMk id="3" creationId="{4ABE0080-0590-4829-B667-678FA0E56FF3}"/>
          </ac:spMkLst>
        </pc:spChg>
        <pc:spChg chg="mod">
          <ac:chgData name="Donald Wright" userId="e02008be2ab96cbc" providerId="LiveId" clId="{1B577D8D-22FA-4953-A7F7-234C0B846A1D}" dt="2021-10-15T08:42:29.386" v="5" actId="207"/>
          <ac:spMkLst>
            <pc:docMk/>
            <pc:sldMk cId="3286848776" sldId="271"/>
            <ac:spMk id="5" creationId="{37EA6AE6-AEDD-43D6-B14A-A0B0AF6FADC9}"/>
          </ac:spMkLst>
        </pc:spChg>
        <pc:spChg chg="del">
          <ac:chgData name="Donald Wright" userId="e02008be2ab96cbc" providerId="LiveId" clId="{1B577D8D-22FA-4953-A7F7-234C0B846A1D}" dt="2021-10-15T08:41:48.900" v="1" actId="478"/>
          <ac:spMkLst>
            <pc:docMk/>
            <pc:sldMk cId="3286848776" sldId="271"/>
            <ac:spMk id="6" creationId="{F9F010AD-7B01-4940-8AA5-AFF81328D643}"/>
          </ac:spMkLst>
        </pc:spChg>
        <pc:spChg chg="del">
          <ac:chgData name="Donald Wright" userId="e02008be2ab96cbc" providerId="LiveId" clId="{1B577D8D-22FA-4953-A7F7-234C0B846A1D}" dt="2021-10-15T08:41:45.450" v="0" actId="478"/>
          <ac:spMkLst>
            <pc:docMk/>
            <pc:sldMk cId="3286848776" sldId="271"/>
            <ac:spMk id="7" creationId="{DBFF1FE0-F15E-41B8-B8F5-D0A25CFB56E4}"/>
          </ac:spMkLst>
        </pc:spChg>
        <pc:spChg chg="add mod">
          <ac:chgData name="Donald Wright" userId="e02008be2ab96cbc" providerId="LiveId" clId="{1B577D8D-22FA-4953-A7F7-234C0B846A1D}" dt="2021-10-15T08:43:01.984" v="8" actId="207"/>
          <ac:spMkLst>
            <pc:docMk/>
            <pc:sldMk cId="3286848776" sldId="271"/>
            <ac:spMk id="8" creationId="{9F8C2863-567D-4944-9EDB-E1CF88285F1B}"/>
          </ac:spMkLst>
        </pc:spChg>
        <pc:graphicFrameChg chg="del mod">
          <ac:chgData name="Donald Wright" userId="e02008be2ab96cbc" providerId="LiveId" clId="{1B577D8D-22FA-4953-A7F7-234C0B846A1D}" dt="2021-10-19T07:50:10.120" v="33"/>
          <ac:graphicFrameMkLst>
            <pc:docMk/>
            <pc:sldMk cId="3286848776" sldId="271"/>
            <ac:graphicFrameMk id="2" creationId="{B26E069F-586D-45B2-8E64-4C5AA2382E42}"/>
          </ac:graphicFrameMkLst>
        </pc:graphicFrameChg>
      </pc:sldChg>
      <pc:sldChg chg="addSp delSp modSp add mod modTransition delAnim modAnim">
        <pc:chgData name="Donald Wright" userId="e02008be2ab96cbc" providerId="LiveId" clId="{1B577D8D-22FA-4953-A7F7-234C0B846A1D}" dt="2021-10-19T18:44:16.730" v="788"/>
        <pc:sldMkLst>
          <pc:docMk/>
          <pc:sldMk cId="3928600880" sldId="272"/>
        </pc:sldMkLst>
        <pc:spChg chg="del">
          <ac:chgData name="Donald Wright" userId="e02008be2ab96cbc" providerId="LiveId" clId="{1B577D8D-22FA-4953-A7F7-234C0B846A1D}" dt="2021-10-15T08:43:47.766" v="13" actId="478"/>
          <ac:spMkLst>
            <pc:docMk/>
            <pc:sldMk cId="3928600880" sldId="272"/>
            <ac:spMk id="5" creationId="{37EA6AE6-AEDD-43D6-B14A-A0B0AF6FADC9}"/>
          </ac:spMkLst>
        </pc:spChg>
        <pc:spChg chg="add del mod">
          <ac:chgData name="Donald Wright" userId="e02008be2ab96cbc" providerId="LiveId" clId="{1B577D8D-22FA-4953-A7F7-234C0B846A1D}" dt="2021-10-15T08:48:40.763" v="20" actId="21"/>
          <ac:spMkLst>
            <pc:docMk/>
            <pc:sldMk cId="3928600880" sldId="272"/>
            <ac:spMk id="6" creationId="{599F043F-6DD0-49DA-BF01-FDD57DD9BF77}"/>
          </ac:spMkLst>
        </pc:spChg>
        <pc:spChg chg="add mod">
          <ac:chgData name="Donald Wright" userId="e02008be2ab96cbc" providerId="LiveId" clId="{1B577D8D-22FA-4953-A7F7-234C0B846A1D}" dt="2021-10-15T08:50:26.728" v="30" actId="207"/>
          <ac:spMkLst>
            <pc:docMk/>
            <pc:sldMk cId="3928600880" sldId="272"/>
            <ac:spMk id="7" creationId="{EAD8443B-69EA-41B3-B4A2-D19543D2EA2B}"/>
          </ac:spMkLst>
        </pc:spChg>
        <pc:spChg chg="del">
          <ac:chgData name="Donald Wright" userId="e02008be2ab96cbc" providerId="LiveId" clId="{1B577D8D-22FA-4953-A7F7-234C0B846A1D}" dt="2021-10-15T08:43:46.307" v="12" actId="478"/>
          <ac:spMkLst>
            <pc:docMk/>
            <pc:sldMk cId="3928600880" sldId="272"/>
            <ac:spMk id="8" creationId="{9F8C2863-567D-4944-9EDB-E1CF88285F1B}"/>
          </ac:spMkLst>
        </pc:spChg>
        <pc:picChg chg="add mod modCrop">
          <ac:chgData name="Donald Wright" userId="e02008be2ab96cbc" providerId="LiveId" clId="{1B577D8D-22FA-4953-A7F7-234C0B846A1D}" dt="2021-10-15T08:49:16.065" v="26" actId="732"/>
          <ac:picMkLst>
            <pc:docMk/>
            <pc:sldMk cId="3928600880" sldId="272"/>
            <ac:picMk id="2" creationId="{6736803B-3F6D-494D-8082-1C76C72DB8FF}"/>
          </ac:picMkLst>
        </pc:picChg>
      </pc:sldChg>
      <pc:sldChg chg="del">
        <pc:chgData name="Donald Wright" userId="e02008be2ab96cbc" providerId="LiveId" clId="{1B577D8D-22FA-4953-A7F7-234C0B846A1D}" dt="2021-10-19T08:41:59.058" v="352" actId="2696"/>
        <pc:sldMkLst>
          <pc:docMk/>
          <pc:sldMk cId="4192787402" sldId="273"/>
        </pc:sldMkLst>
      </pc:sldChg>
      <pc:sldChg chg="addSp delSp modSp add mod modTransition addAnim delAnim modAnim">
        <pc:chgData name="Donald Wright" userId="e02008be2ab96cbc" providerId="LiveId" clId="{1B577D8D-22FA-4953-A7F7-234C0B846A1D}" dt="2021-10-19T08:41:38.616" v="351"/>
        <pc:sldMkLst>
          <pc:docMk/>
          <pc:sldMk cId="1813835945" sldId="274"/>
        </pc:sldMkLst>
        <pc:spChg chg="del">
          <ac:chgData name="Donald Wright" userId="e02008be2ab96cbc" providerId="LiveId" clId="{1B577D8D-22FA-4953-A7F7-234C0B846A1D}" dt="2021-10-19T07:50:46.986" v="36" actId="478"/>
          <ac:spMkLst>
            <pc:docMk/>
            <pc:sldMk cId="1813835945" sldId="274"/>
            <ac:spMk id="5" creationId="{37EA6AE6-AEDD-43D6-B14A-A0B0AF6FADC9}"/>
          </ac:spMkLst>
        </pc:spChg>
        <pc:spChg chg="add mod">
          <ac:chgData name="Donald Wright" userId="e02008be2ab96cbc" providerId="LiveId" clId="{1B577D8D-22FA-4953-A7F7-234C0B846A1D}" dt="2021-10-19T07:52:33.863" v="44" actId="207"/>
          <ac:spMkLst>
            <pc:docMk/>
            <pc:sldMk cId="1813835945" sldId="274"/>
            <ac:spMk id="6" creationId="{FA4E297D-45DE-428B-AA63-484C20F13AC8}"/>
          </ac:spMkLst>
        </pc:spChg>
        <pc:spChg chg="add mod">
          <ac:chgData name="Donald Wright" userId="e02008be2ab96cbc" providerId="LiveId" clId="{1B577D8D-22FA-4953-A7F7-234C0B846A1D}" dt="2021-10-19T08:32:25.147" v="297" actId="14838"/>
          <ac:spMkLst>
            <pc:docMk/>
            <pc:sldMk cId="1813835945" sldId="274"/>
            <ac:spMk id="7" creationId="{E2A1C4FF-1AE1-4EB2-9B92-DAC3071BF4C9}"/>
          </ac:spMkLst>
        </pc:spChg>
        <pc:spChg chg="del">
          <ac:chgData name="Donald Wright" userId="e02008be2ab96cbc" providerId="LiveId" clId="{1B577D8D-22FA-4953-A7F7-234C0B846A1D}" dt="2021-10-19T07:50:45.336" v="35" actId="478"/>
          <ac:spMkLst>
            <pc:docMk/>
            <pc:sldMk cId="1813835945" sldId="274"/>
            <ac:spMk id="8" creationId="{9F8C2863-567D-4944-9EDB-E1CF88285F1B}"/>
          </ac:spMkLst>
        </pc:spChg>
        <pc:spChg chg="add del mod">
          <ac:chgData name="Donald Wright" userId="e02008be2ab96cbc" providerId="LiveId" clId="{1B577D8D-22FA-4953-A7F7-234C0B846A1D}" dt="2021-10-19T08:06:43.417" v="121" actId="21"/>
          <ac:spMkLst>
            <pc:docMk/>
            <pc:sldMk cId="1813835945" sldId="274"/>
            <ac:spMk id="13" creationId="{94954188-3E72-40F2-B6B8-6934E431ACFB}"/>
          </ac:spMkLst>
        </pc:spChg>
        <pc:spChg chg="add del mod">
          <ac:chgData name="Donald Wright" userId="e02008be2ab96cbc" providerId="LiveId" clId="{1B577D8D-22FA-4953-A7F7-234C0B846A1D}" dt="2021-10-19T08:14:57.440" v="169" actId="21"/>
          <ac:spMkLst>
            <pc:docMk/>
            <pc:sldMk cId="1813835945" sldId="274"/>
            <ac:spMk id="26" creationId="{0A28D2F7-F0CD-4C0C-91A4-DDFB8BA8352D}"/>
          </ac:spMkLst>
        </pc:spChg>
        <pc:spChg chg="add del mod">
          <ac:chgData name="Donald Wright" userId="e02008be2ab96cbc" providerId="LiveId" clId="{1B577D8D-22FA-4953-A7F7-234C0B846A1D}" dt="2021-10-19T08:22:44.383" v="208" actId="21"/>
          <ac:spMkLst>
            <pc:docMk/>
            <pc:sldMk cId="1813835945" sldId="274"/>
            <ac:spMk id="32" creationId="{DB442F88-55D2-4602-801D-D98EE29236EF}"/>
          </ac:spMkLst>
        </pc:spChg>
        <pc:spChg chg="add del mod">
          <ac:chgData name="Donald Wright" userId="e02008be2ab96cbc" providerId="LiveId" clId="{1B577D8D-22FA-4953-A7F7-234C0B846A1D}" dt="2021-10-19T08:24:53.239" v="228" actId="21"/>
          <ac:spMkLst>
            <pc:docMk/>
            <pc:sldMk cId="1813835945" sldId="274"/>
            <ac:spMk id="34" creationId="{2BA395D6-DBA1-4EB9-A38F-513082D1D2EC}"/>
          </ac:spMkLst>
        </pc:spChg>
        <pc:spChg chg="add del mod">
          <ac:chgData name="Donald Wright" userId="e02008be2ab96cbc" providerId="LiveId" clId="{1B577D8D-22FA-4953-A7F7-234C0B846A1D}" dt="2021-10-19T08:26:30.377" v="252" actId="21"/>
          <ac:spMkLst>
            <pc:docMk/>
            <pc:sldMk cId="1813835945" sldId="274"/>
            <ac:spMk id="36" creationId="{CA6CDB03-6976-42A2-8FA9-7C66578A85C0}"/>
          </ac:spMkLst>
        </pc:spChg>
        <pc:spChg chg="add del mod">
          <ac:chgData name="Donald Wright" userId="e02008be2ab96cbc" providerId="LiveId" clId="{1B577D8D-22FA-4953-A7F7-234C0B846A1D}" dt="2021-10-19T08:28:32.745" v="275" actId="21"/>
          <ac:spMkLst>
            <pc:docMk/>
            <pc:sldMk cId="1813835945" sldId="274"/>
            <ac:spMk id="38" creationId="{8BFEC65F-744C-4591-BE64-BB77ED6DB6D6}"/>
          </ac:spMkLst>
        </pc:spChg>
        <pc:picChg chg="add del mod">
          <ac:chgData name="Donald Wright" userId="e02008be2ab96cbc" providerId="LiveId" clId="{1B577D8D-22FA-4953-A7F7-234C0B846A1D}" dt="2021-10-19T07:57:16.799" v="87" actId="478"/>
          <ac:picMkLst>
            <pc:docMk/>
            <pc:sldMk cId="1813835945" sldId="274"/>
            <ac:picMk id="9" creationId="{97CE3C2D-048B-4DB7-802C-B9B9B50083AE}"/>
          </ac:picMkLst>
        </pc:picChg>
        <pc:picChg chg="add del mod">
          <ac:chgData name="Donald Wright" userId="e02008be2ab96cbc" providerId="LiveId" clId="{1B577D8D-22FA-4953-A7F7-234C0B846A1D}" dt="2021-10-19T08:03:11.777" v="109"/>
          <ac:picMkLst>
            <pc:docMk/>
            <pc:sldMk cId="1813835945" sldId="274"/>
            <ac:picMk id="17" creationId="{0FE169F1-D45B-437D-A412-C493E922F921}"/>
          </ac:picMkLst>
        </pc:picChg>
        <pc:picChg chg="add del mod modCrop">
          <ac:chgData name="Donald Wright" userId="e02008be2ab96cbc" providerId="LiveId" clId="{1B577D8D-22FA-4953-A7F7-234C0B846A1D}" dt="2021-10-19T08:08:00.630" v="132" actId="21"/>
          <ac:picMkLst>
            <pc:docMk/>
            <pc:sldMk cId="1813835945" sldId="274"/>
            <ac:picMk id="20" creationId="{FF673808-8046-4A86-8A0A-10B3D74179E3}"/>
          </ac:picMkLst>
        </pc:picChg>
        <pc:picChg chg="add del mod">
          <ac:chgData name="Donald Wright" userId="e02008be2ab96cbc" providerId="LiveId" clId="{1B577D8D-22FA-4953-A7F7-234C0B846A1D}" dt="2021-10-19T08:20:15.005" v="192" actId="478"/>
          <ac:picMkLst>
            <pc:docMk/>
            <pc:sldMk cId="1813835945" sldId="274"/>
            <ac:picMk id="21" creationId="{4FC46E34-1D75-4368-9F88-D93C6593BAC3}"/>
          </ac:picMkLst>
        </pc:picChg>
        <pc:picChg chg="add del mod modCrop">
          <ac:chgData name="Donald Wright" userId="e02008be2ab96cbc" providerId="LiveId" clId="{1B577D8D-22FA-4953-A7F7-234C0B846A1D}" dt="2021-10-19T08:29:53.481" v="286" actId="21"/>
          <ac:picMkLst>
            <pc:docMk/>
            <pc:sldMk cId="1813835945" sldId="274"/>
            <ac:picMk id="22" creationId="{4063C274-10C6-4A71-B510-7A1EE27A4624}"/>
          </ac:picMkLst>
        </pc:picChg>
        <pc:picChg chg="add del mod">
          <ac:chgData name="Donald Wright" userId="e02008be2ab96cbc" providerId="LiveId" clId="{1B577D8D-22FA-4953-A7F7-234C0B846A1D}" dt="2021-10-19T08:29:53.481" v="286" actId="21"/>
          <ac:picMkLst>
            <pc:docMk/>
            <pc:sldMk cId="1813835945" sldId="274"/>
            <ac:picMk id="23" creationId="{88642F22-2B77-4357-968F-2E87379AE87D}"/>
          </ac:picMkLst>
        </pc:picChg>
        <pc:picChg chg="add del mod">
          <ac:chgData name="Donald Wright" userId="e02008be2ab96cbc" providerId="LiveId" clId="{1B577D8D-22FA-4953-A7F7-234C0B846A1D}" dt="2021-10-19T08:29:53.481" v="286" actId="21"/>
          <ac:picMkLst>
            <pc:docMk/>
            <pc:sldMk cId="1813835945" sldId="274"/>
            <ac:picMk id="24" creationId="{6A771460-4EFB-4EF4-9E9A-BC1B18EAD8A7}"/>
          </ac:picMkLst>
        </pc:picChg>
        <pc:picChg chg="add del mod">
          <ac:chgData name="Donald Wright" userId="e02008be2ab96cbc" providerId="LiveId" clId="{1B577D8D-22FA-4953-A7F7-234C0B846A1D}" dt="2021-10-19T08:29:53.481" v="286" actId="21"/>
          <ac:picMkLst>
            <pc:docMk/>
            <pc:sldMk cId="1813835945" sldId="274"/>
            <ac:picMk id="25" creationId="{B68E1B0B-3E34-428D-81B5-77FE5EF3260B}"/>
          </ac:picMkLst>
        </pc:picChg>
        <pc:picChg chg="add del">
          <ac:chgData name="Donald Wright" userId="e02008be2ab96cbc" providerId="LiveId" clId="{1B577D8D-22FA-4953-A7F7-234C0B846A1D}" dt="2021-10-19T08:14:47.754" v="166"/>
          <ac:picMkLst>
            <pc:docMk/>
            <pc:sldMk cId="1813835945" sldId="274"/>
            <ac:picMk id="27" creationId="{01354DAE-276F-4DD4-8A47-85FA45D08621}"/>
          </ac:picMkLst>
        </pc:picChg>
        <pc:picChg chg="add del mod modCrop">
          <ac:chgData name="Donald Wright" userId="e02008be2ab96cbc" providerId="LiveId" clId="{1B577D8D-22FA-4953-A7F7-234C0B846A1D}" dt="2021-10-19T08:29:53.481" v="286" actId="21"/>
          <ac:picMkLst>
            <pc:docMk/>
            <pc:sldMk cId="1813835945" sldId="274"/>
            <ac:picMk id="28" creationId="{E0F7D72A-D17B-40EB-B79C-5206D010F039}"/>
          </ac:picMkLst>
        </pc:picChg>
        <pc:picChg chg="add del mod">
          <ac:chgData name="Donald Wright" userId="e02008be2ab96cbc" providerId="LiveId" clId="{1B577D8D-22FA-4953-A7F7-234C0B846A1D}" dt="2021-10-19T08:19:04.337" v="183"/>
          <ac:picMkLst>
            <pc:docMk/>
            <pc:sldMk cId="1813835945" sldId="274"/>
            <ac:picMk id="29" creationId="{F596C8F5-87F1-4AB1-9BDD-B9DE0D31A46C}"/>
          </ac:picMkLst>
        </pc:picChg>
        <pc:picChg chg="add del mod">
          <ac:chgData name="Donald Wright" userId="e02008be2ab96cbc" providerId="LiveId" clId="{1B577D8D-22FA-4953-A7F7-234C0B846A1D}" dt="2021-10-19T08:29:53.481" v="286" actId="21"/>
          <ac:picMkLst>
            <pc:docMk/>
            <pc:sldMk cId="1813835945" sldId="274"/>
            <ac:picMk id="30" creationId="{0FA6360B-DE55-487C-8197-CEC40B4276AD}"/>
          </ac:picMkLst>
        </pc:picChg>
        <pc:picChg chg="add del mod">
          <ac:chgData name="Donald Wright" userId="e02008be2ab96cbc" providerId="LiveId" clId="{1B577D8D-22FA-4953-A7F7-234C0B846A1D}" dt="2021-10-19T08:21:19.949" v="196" actId="478"/>
          <ac:picMkLst>
            <pc:docMk/>
            <pc:sldMk cId="1813835945" sldId="274"/>
            <ac:picMk id="31" creationId="{DAFC279C-D0BD-4588-AE94-4C62826CCEDB}"/>
          </ac:picMkLst>
        </pc:picChg>
        <pc:picChg chg="add del mod modCrop">
          <ac:chgData name="Donald Wright" userId="e02008be2ab96cbc" providerId="LiveId" clId="{1B577D8D-22FA-4953-A7F7-234C0B846A1D}" dt="2021-10-19T08:29:53.481" v="286" actId="21"/>
          <ac:picMkLst>
            <pc:docMk/>
            <pc:sldMk cId="1813835945" sldId="274"/>
            <ac:picMk id="33" creationId="{679EA929-3C11-4549-8607-ACB0122ABD5C}"/>
          </ac:picMkLst>
        </pc:picChg>
        <pc:picChg chg="add del mod modCrop">
          <ac:chgData name="Donald Wright" userId="e02008be2ab96cbc" providerId="LiveId" clId="{1B577D8D-22FA-4953-A7F7-234C0B846A1D}" dt="2021-10-19T08:29:53.481" v="286" actId="21"/>
          <ac:picMkLst>
            <pc:docMk/>
            <pc:sldMk cId="1813835945" sldId="274"/>
            <ac:picMk id="35" creationId="{774D11DC-863B-4A90-9FD3-D9B7461AFFC1}"/>
          </ac:picMkLst>
        </pc:picChg>
        <pc:picChg chg="add del mod modCrop">
          <ac:chgData name="Donald Wright" userId="e02008be2ab96cbc" providerId="LiveId" clId="{1B577D8D-22FA-4953-A7F7-234C0B846A1D}" dt="2021-10-19T08:29:53.481" v="286" actId="21"/>
          <ac:picMkLst>
            <pc:docMk/>
            <pc:sldMk cId="1813835945" sldId="274"/>
            <ac:picMk id="37" creationId="{BF2844CE-6475-4D17-97F5-0F0864FAB373}"/>
          </ac:picMkLst>
        </pc:picChg>
        <pc:picChg chg="add del mod">
          <ac:chgData name="Donald Wright" userId="e02008be2ab96cbc" providerId="LiveId" clId="{1B577D8D-22FA-4953-A7F7-234C0B846A1D}" dt="2021-10-19T08:29:53.481" v="286" actId="21"/>
          <ac:picMkLst>
            <pc:docMk/>
            <pc:sldMk cId="1813835945" sldId="274"/>
            <ac:picMk id="39" creationId="{FEE9677C-70DF-4CE5-AD07-3864C1580D62}"/>
          </ac:picMkLst>
        </pc:picChg>
        <pc:picChg chg="add mod modCrop">
          <ac:chgData name="Donald Wright" userId="e02008be2ab96cbc" providerId="LiveId" clId="{1B577D8D-22FA-4953-A7F7-234C0B846A1D}" dt="2021-10-19T08:33:30.494" v="299" actId="732"/>
          <ac:picMkLst>
            <pc:docMk/>
            <pc:sldMk cId="1813835945" sldId="274"/>
            <ac:picMk id="40" creationId="{A1C7C4E2-80D9-4A42-94FE-A9DB922EB058}"/>
          </ac:picMkLst>
        </pc:picChg>
        <pc:cxnChg chg="add del mod">
          <ac:chgData name="Donald Wright" userId="e02008be2ab96cbc" providerId="LiveId" clId="{1B577D8D-22FA-4953-A7F7-234C0B846A1D}" dt="2021-10-19T07:57:01.731" v="86" actId="21"/>
          <ac:cxnSpMkLst>
            <pc:docMk/>
            <pc:sldMk cId="1813835945" sldId="274"/>
            <ac:cxnSpMk id="3" creationId="{16ADFB09-1383-45FF-A380-0D7AE9A650F7}"/>
          </ac:cxnSpMkLst>
        </pc:cxnChg>
        <pc:cxnChg chg="add del mod">
          <ac:chgData name="Donald Wright" userId="e02008be2ab96cbc" providerId="LiveId" clId="{1B577D8D-22FA-4953-A7F7-234C0B846A1D}" dt="2021-10-19T07:57:01.731" v="86" actId="21"/>
          <ac:cxnSpMkLst>
            <pc:docMk/>
            <pc:sldMk cId="1813835945" sldId="274"/>
            <ac:cxnSpMk id="11" creationId="{8566BBD5-08CC-43EA-B3A5-C384245F9FE0}"/>
          </ac:cxnSpMkLst>
        </pc:cxnChg>
        <pc:cxnChg chg="add del mod">
          <ac:chgData name="Donald Wright" userId="e02008be2ab96cbc" providerId="LiveId" clId="{1B577D8D-22FA-4953-A7F7-234C0B846A1D}" dt="2021-10-19T08:08:00.630" v="132" actId="21"/>
          <ac:cxnSpMkLst>
            <pc:docMk/>
            <pc:sldMk cId="1813835945" sldId="274"/>
            <ac:cxnSpMk id="15" creationId="{59652C9D-0BC8-4F39-9B51-346648E38310}"/>
          </ac:cxnSpMkLst>
        </pc:cxnChg>
        <pc:cxnChg chg="add del mod">
          <ac:chgData name="Donald Wright" userId="e02008be2ab96cbc" providerId="LiveId" clId="{1B577D8D-22FA-4953-A7F7-234C0B846A1D}" dt="2021-10-19T08:04:43.686" v="116" actId="478"/>
          <ac:cxnSpMkLst>
            <pc:docMk/>
            <pc:sldMk cId="1813835945" sldId="274"/>
            <ac:cxnSpMk id="16" creationId="{50599816-A5AB-4CC0-9E3B-FC7BF2DDE9D8}"/>
          </ac:cxnSpMkLst>
        </pc:cxnChg>
        <pc:cxnChg chg="add del mod">
          <ac:chgData name="Donald Wright" userId="e02008be2ab96cbc" providerId="LiveId" clId="{1B577D8D-22FA-4953-A7F7-234C0B846A1D}" dt="2021-10-19T08:04:46.016" v="117" actId="478"/>
          <ac:cxnSpMkLst>
            <pc:docMk/>
            <pc:sldMk cId="1813835945" sldId="274"/>
            <ac:cxnSpMk id="18" creationId="{49F4C024-AE5C-4B3E-BB60-43C79945E218}"/>
          </ac:cxnSpMkLst>
        </pc:cxnChg>
        <pc:cxnChg chg="add del mod">
          <ac:chgData name="Donald Wright" userId="e02008be2ab96cbc" providerId="LiveId" clId="{1B577D8D-22FA-4953-A7F7-234C0B846A1D}" dt="2021-10-19T08:08:00.630" v="132" actId="21"/>
          <ac:cxnSpMkLst>
            <pc:docMk/>
            <pc:sldMk cId="1813835945" sldId="274"/>
            <ac:cxnSpMk id="19" creationId="{57FDB298-B923-4CC8-BA41-7B3850CAC78B}"/>
          </ac:cxnSpMkLst>
        </pc:cxnChg>
      </pc:sldChg>
      <pc:sldChg chg="modSp add mod modTransition modAnim">
        <pc:chgData name="Donald Wright" userId="e02008be2ab96cbc" providerId="LiveId" clId="{1B577D8D-22FA-4953-A7F7-234C0B846A1D}" dt="2021-10-19T08:37:07.928" v="319"/>
        <pc:sldMkLst>
          <pc:docMk/>
          <pc:sldMk cId="884748466" sldId="275"/>
        </pc:sldMkLst>
        <pc:spChg chg="mod">
          <ac:chgData name="Donald Wright" userId="e02008be2ab96cbc" providerId="LiveId" clId="{1B577D8D-22FA-4953-A7F7-234C0B846A1D}" dt="2021-10-19T08:36:27.055" v="315" actId="6549"/>
          <ac:spMkLst>
            <pc:docMk/>
            <pc:sldMk cId="884748466" sldId="275"/>
            <ac:spMk id="7" creationId="{E2A1C4FF-1AE1-4EB2-9B92-DAC3071BF4C9}"/>
          </ac:spMkLst>
        </pc:spChg>
        <pc:picChg chg="mod modCrop">
          <ac:chgData name="Donald Wright" userId="e02008be2ab96cbc" providerId="LiveId" clId="{1B577D8D-22FA-4953-A7F7-234C0B846A1D}" dt="2021-10-19T08:34:16.837" v="304" actId="732"/>
          <ac:picMkLst>
            <pc:docMk/>
            <pc:sldMk cId="884748466" sldId="275"/>
            <ac:picMk id="40" creationId="{A1C7C4E2-80D9-4A42-94FE-A9DB922EB058}"/>
          </ac:picMkLst>
        </pc:picChg>
      </pc:sldChg>
      <pc:sldChg chg="modSp add mod modTransition modAnim">
        <pc:chgData name="Donald Wright" userId="e02008be2ab96cbc" providerId="LiveId" clId="{1B577D8D-22FA-4953-A7F7-234C0B846A1D}" dt="2021-10-19T08:38:58.478" v="334"/>
        <pc:sldMkLst>
          <pc:docMk/>
          <pc:sldMk cId="88552458" sldId="276"/>
        </pc:sldMkLst>
        <pc:spChg chg="mod">
          <ac:chgData name="Donald Wright" userId="e02008be2ab96cbc" providerId="LiveId" clId="{1B577D8D-22FA-4953-A7F7-234C0B846A1D}" dt="2021-10-19T08:38:44.416" v="333" actId="207"/>
          <ac:spMkLst>
            <pc:docMk/>
            <pc:sldMk cId="88552458" sldId="276"/>
            <ac:spMk id="7" creationId="{E2A1C4FF-1AE1-4EB2-9B92-DAC3071BF4C9}"/>
          </ac:spMkLst>
        </pc:spChg>
        <pc:picChg chg="mod modCrop">
          <ac:chgData name="Donald Wright" userId="e02008be2ab96cbc" providerId="LiveId" clId="{1B577D8D-22FA-4953-A7F7-234C0B846A1D}" dt="2021-10-19T08:38:00.695" v="326" actId="732"/>
          <ac:picMkLst>
            <pc:docMk/>
            <pc:sldMk cId="88552458" sldId="276"/>
            <ac:picMk id="40" creationId="{A1C7C4E2-80D9-4A42-94FE-A9DB922EB058}"/>
          </ac:picMkLst>
        </pc:picChg>
      </pc:sldChg>
      <pc:sldChg chg="modSp add mod modTransition modAnim">
        <pc:chgData name="Donald Wright" userId="e02008be2ab96cbc" providerId="LiveId" clId="{1B577D8D-22FA-4953-A7F7-234C0B846A1D}" dt="2021-10-19T09:21:36.744" v="397"/>
        <pc:sldMkLst>
          <pc:docMk/>
          <pc:sldMk cId="2210641252" sldId="277"/>
        </pc:sldMkLst>
        <pc:spChg chg="mod">
          <ac:chgData name="Donald Wright" userId="e02008be2ab96cbc" providerId="LiveId" clId="{1B577D8D-22FA-4953-A7F7-234C0B846A1D}" dt="2021-10-19T08:40:09.900" v="343" actId="207"/>
          <ac:spMkLst>
            <pc:docMk/>
            <pc:sldMk cId="2210641252" sldId="277"/>
            <ac:spMk id="7" creationId="{E2A1C4FF-1AE1-4EB2-9B92-DAC3071BF4C9}"/>
          </ac:spMkLst>
        </pc:spChg>
        <pc:picChg chg="mod modCrop">
          <ac:chgData name="Donald Wright" userId="e02008be2ab96cbc" providerId="LiveId" clId="{1B577D8D-22FA-4953-A7F7-234C0B846A1D}" dt="2021-10-19T08:39:23.758" v="336" actId="732"/>
          <ac:picMkLst>
            <pc:docMk/>
            <pc:sldMk cId="2210641252" sldId="277"/>
            <ac:picMk id="40" creationId="{A1C7C4E2-80D9-4A42-94FE-A9DB922EB058}"/>
          </ac:picMkLst>
        </pc:picChg>
      </pc:sldChg>
      <pc:sldChg chg="addSp modSp add mod modTransition modAnim">
        <pc:chgData name="Donald Wright" userId="e02008be2ab96cbc" providerId="LiveId" clId="{1B577D8D-22FA-4953-A7F7-234C0B846A1D}" dt="2021-10-19T19:41:02.049" v="826" actId="14861"/>
        <pc:sldMkLst>
          <pc:docMk/>
          <pc:sldMk cId="3812506923" sldId="278"/>
        </pc:sldMkLst>
        <pc:spChg chg="add mod">
          <ac:chgData name="Donald Wright" userId="e02008be2ab96cbc" providerId="LiveId" clId="{1B577D8D-22FA-4953-A7F7-234C0B846A1D}" dt="2021-10-19T19:41:02.049" v="826" actId="14861"/>
          <ac:spMkLst>
            <pc:docMk/>
            <pc:sldMk cId="3812506923" sldId="278"/>
            <ac:spMk id="2" creationId="{472C394B-F435-4BEF-860C-D6F76CBC0968}"/>
          </ac:spMkLst>
        </pc:spChg>
        <pc:spChg chg="add mod">
          <ac:chgData name="Donald Wright" userId="e02008be2ab96cbc" providerId="LiveId" clId="{1B577D8D-22FA-4953-A7F7-234C0B846A1D}" dt="2021-10-19T19:40:42.004" v="824" actId="14838"/>
          <ac:spMkLst>
            <pc:docMk/>
            <pc:sldMk cId="3812506923" sldId="278"/>
            <ac:spMk id="3" creationId="{A0FB5587-3D57-44EA-9B72-7181515DB773}"/>
          </ac:spMkLst>
        </pc:spChg>
        <pc:spChg chg="mod">
          <ac:chgData name="Donald Wright" userId="e02008be2ab96cbc" providerId="LiveId" clId="{1B577D8D-22FA-4953-A7F7-234C0B846A1D}" dt="2021-10-19T08:41:04.463" v="350" actId="207"/>
          <ac:spMkLst>
            <pc:docMk/>
            <pc:sldMk cId="3812506923" sldId="278"/>
            <ac:spMk id="7" creationId="{E2A1C4FF-1AE1-4EB2-9B92-DAC3071BF4C9}"/>
          </ac:spMkLst>
        </pc:spChg>
      </pc:sldChg>
      <pc:sldChg chg="addSp delSp modSp mod delAnim modAnim">
        <pc:chgData name="Donald Wright" userId="e02008be2ab96cbc" providerId="LiveId" clId="{1B577D8D-22FA-4953-A7F7-234C0B846A1D}" dt="2021-10-19T19:48:11.391" v="836" actId="478"/>
        <pc:sldMkLst>
          <pc:docMk/>
          <pc:sldMk cId="3100604355" sldId="279"/>
        </pc:sldMkLst>
        <pc:spChg chg="mod">
          <ac:chgData name="Donald Wright" userId="e02008be2ab96cbc" providerId="LiveId" clId="{1B577D8D-22FA-4953-A7F7-234C0B846A1D}" dt="2021-10-19T08:43:02.367" v="389" actId="20577"/>
          <ac:spMkLst>
            <pc:docMk/>
            <pc:sldMk cId="3100604355" sldId="279"/>
            <ac:spMk id="6" creationId="{FA4E297D-45DE-428B-AA63-484C20F13AC8}"/>
          </ac:spMkLst>
        </pc:spChg>
        <pc:spChg chg="del">
          <ac:chgData name="Donald Wright" userId="e02008be2ab96cbc" providerId="LiveId" clId="{1B577D8D-22FA-4953-A7F7-234C0B846A1D}" dt="2021-10-19T08:42:36.837" v="354" actId="478"/>
          <ac:spMkLst>
            <pc:docMk/>
            <pc:sldMk cId="3100604355" sldId="279"/>
            <ac:spMk id="7" creationId="{E2A1C4FF-1AE1-4EB2-9B92-DAC3071BF4C9}"/>
          </ac:spMkLst>
        </pc:spChg>
        <pc:spChg chg="add del mod">
          <ac:chgData name="Donald Wright" userId="e02008be2ab96cbc" providerId="LiveId" clId="{1B577D8D-22FA-4953-A7F7-234C0B846A1D}" dt="2021-10-19T19:43:30.428" v="827" actId="478"/>
          <ac:spMkLst>
            <pc:docMk/>
            <pc:sldMk cId="3100604355" sldId="279"/>
            <ac:spMk id="8" creationId="{61D5E184-F96A-4FBB-8630-46D385A58D90}"/>
          </ac:spMkLst>
        </pc:spChg>
        <pc:spChg chg="add mod">
          <ac:chgData name="Donald Wright" userId="e02008be2ab96cbc" providerId="LiveId" clId="{1B577D8D-22FA-4953-A7F7-234C0B846A1D}" dt="2021-10-19T19:44:47.968" v="831" actId="1076"/>
          <ac:spMkLst>
            <pc:docMk/>
            <pc:sldMk cId="3100604355" sldId="279"/>
            <ac:spMk id="9" creationId="{6F2B7710-19C7-4188-9427-F6E1F30BB50F}"/>
          </ac:spMkLst>
        </pc:spChg>
        <pc:spChg chg="add mod">
          <ac:chgData name="Donald Wright" userId="e02008be2ab96cbc" providerId="LiveId" clId="{1B577D8D-22FA-4953-A7F7-234C0B846A1D}" dt="2021-10-19T19:44:47.968" v="831" actId="1076"/>
          <ac:spMkLst>
            <pc:docMk/>
            <pc:sldMk cId="3100604355" sldId="279"/>
            <ac:spMk id="10" creationId="{9BD842F9-9A46-4AF4-B802-C876733BD85D}"/>
          </ac:spMkLst>
        </pc:spChg>
        <pc:spChg chg="add mod">
          <ac:chgData name="Donald Wright" userId="e02008be2ab96cbc" providerId="LiveId" clId="{1B577D8D-22FA-4953-A7F7-234C0B846A1D}" dt="2021-10-19T19:44:47.968" v="831" actId="1076"/>
          <ac:spMkLst>
            <pc:docMk/>
            <pc:sldMk cId="3100604355" sldId="279"/>
            <ac:spMk id="11" creationId="{7CD750D7-5D29-4179-80FA-8D2E8BB91A6B}"/>
          </ac:spMkLst>
        </pc:spChg>
        <pc:spChg chg="add mod">
          <ac:chgData name="Donald Wright" userId="e02008be2ab96cbc" providerId="LiveId" clId="{1B577D8D-22FA-4953-A7F7-234C0B846A1D}" dt="2021-10-19T19:44:47.968" v="831" actId="1076"/>
          <ac:spMkLst>
            <pc:docMk/>
            <pc:sldMk cId="3100604355" sldId="279"/>
            <ac:spMk id="12" creationId="{96FAF1C0-A309-4BFF-A60C-39CEBA218B00}"/>
          </ac:spMkLst>
        </pc:spChg>
        <pc:spChg chg="add mod">
          <ac:chgData name="Donald Wright" userId="e02008be2ab96cbc" providerId="LiveId" clId="{1B577D8D-22FA-4953-A7F7-234C0B846A1D}" dt="2021-10-19T19:44:47.968" v="831" actId="1076"/>
          <ac:spMkLst>
            <pc:docMk/>
            <pc:sldMk cId="3100604355" sldId="279"/>
            <ac:spMk id="13" creationId="{D0500A3B-4C2F-41B6-ABE2-8AB9360DDD46}"/>
          </ac:spMkLst>
        </pc:spChg>
        <pc:spChg chg="add del mod">
          <ac:chgData name="Donald Wright" userId="e02008be2ab96cbc" providerId="LiveId" clId="{1B577D8D-22FA-4953-A7F7-234C0B846A1D}" dt="2021-10-19T19:48:07.146" v="835" actId="478"/>
          <ac:spMkLst>
            <pc:docMk/>
            <pc:sldMk cId="3100604355" sldId="279"/>
            <ac:spMk id="15" creationId="{3CCBA431-295E-4ADB-B034-8EA862E038DE}"/>
          </ac:spMkLst>
        </pc:spChg>
        <pc:spChg chg="add del mod">
          <ac:chgData name="Donald Wright" userId="e02008be2ab96cbc" providerId="LiveId" clId="{1B577D8D-22FA-4953-A7F7-234C0B846A1D}" dt="2021-10-19T19:48:11.391" v="836" actId="478"/>
          <ac:spMkLst>
            <pc:docMk/>
            <pc:sldMk cId="3100604355" sldId="279"/>
            <ac:spMk id="16" creationId="{934DA408-48BA-477F-BD40-3EA17185CB63}"/>
          </ac:spMkLst>
        </pc:spChg>
        <pc:picChg chg="del">
          <ac:chgData name="Donald Wright" userId="e02008be2ab96cbc" providerId="LiveId" clId="{1B577D8D-22FA-4953-A7F7-234C0B846A1D}" dt="2021-10-19T08:42:35.227" v="353" actId="478"/>
          <ac:picMkLst>
            <pc:docMk/>
            <pc:sldMk cId="3100604355" sldId="279"/>
            <ac:picMk id="40" creationId="{A1C7C4E2-80D9-4A42-94FE-A9DB922EB058}"/>
          </ac:picMkLst>
        </pc:picChg>
      </pc:sldChg>
      <pc:sldChg chg="addSp delSp modSp add mod modTransition delAnim modAnim">
        <pc:chgData name="Donald Wright" userId="e02008be2ab96cbc" providerId="LiveId" clId="{1B577D8D-22FA-4953-A7F7-234C0B846A1D}" dt="2021-10-19T12:25:19.890" v="683"/>
        <pc:sldMkLst>
          <pc:docMk/>
          <pc:sldMk cId="1452549116" sldId="280"/>
        </pc:sldMkLst>
        <pc:spChg chg="add mod">
          <ac:chgData name="Donald Wright" userId="e02008be2ab96cbc" providerId="LiveId" clId="{1B577D8D-22FA-4953-A7F7-234C0B846A1D}" dt="2021-10-19T12:25:19.890" v="683"/>
          <ac:spMkLst>
            <pc:docMk/>
            <pc:sldMk cId="1452549116" sldId="280"/>
            <ac:spMk id="5" creationId="{1C713711-D4E8-4420-964C-EFFE55340070}"/>
          </ac:spMkLst>
        </pc:spChg>
        <pc:spChg chg="add mod">
          <ac:chgData name="Donald Wright" userId="e02008be2ab96cbc" providerId="LiveId" clId="{1B577D8D-22FA-4953-A7F7-234C0B846A1D}" dt="2021-10-19T10:13:51.631" v="407" actId="1076"/>
          <ac:spMkLst>
            <pc:docMk/>
            <pc:sldMk cId="1452549116" sldId="280"/>
            <ac:spMk id="6" creationId="{915AEF77-D088-49B0-BA63-398CBCC651A0}"/>
          </ac:spMkLst>
        </pc:spChg>
        <pc:spChg chg="del">
          <ac:chgData name="Donald Wright" userId="e02008be2ab96cbc" providerId="LiveId" clId="{1B577D8D-22FA-4953-A7F7-234C0B846A1D}" dt="2021-10-19T10:12:24.493" v="400" actId="478"/>
          <ac:spMkLst>
            <pc:docMk/>
            <pc:sldMk cId="1452549116" sldId="280"/>
            <ac:spMk id="7" creationId="{EAD8443B-69EA-41B3-B4A2-D19543D2EA2B}"/>
          </ac:spMkLst>
        </pc:spChg>
      </pc:sldChg>
      <pc:sldChg chg="modSp add modTransition modAnim">
        <pc:chgData name="Donald Wright" userId="e02008be2ab96cbc" providerId="LiveId" clId="{1B577D8D-22FA-4953-A7F7-234C0B846A1D}" dt="2021-10-19T12:25:35.529" v="685"/>
        <pc:sldMkLst>
          <pc:docMk/>
          <pc:sldMk cId="3709420851" sldId="281"/>
        </pc:sldMkLst>
        <pc:spChg chg="mod">
          <ac:chgData name="Donald Wright" userId="e02008be2ab96cbc" providerId="LiveId" clId="{1B577D8D-22FA-4953-A7F7-234C0B846A1D}" dt="2021-10-19T12:25:35.529" v="685"/>
          <ac:spMkLst>
            <pc:docMk/>
            <pc:sldMk cId="3709420851" sldId="281"/>
            <ac:spMk id="5" creationId="{1C713711-D4E8-4420-964C-EFFE55340070}"/>
          </ac:spMkLst>
        </pc:spChg>
        <pc:spChg chg="mod">
          <ac:chgData name="Donald Wright" userId="e02008be2ab96cbc" providerId="LiveId" clId="{1B577D8D-22FA-4953-A7F7-234C0B846A1D}" dt="2021-10-19T10:24:27.333" v="412"/>
          <ac:spMkLst>
            <pc:docMk/>
            <pc:sldMk cId="3709420851" sldId="281"/>
            <ac:spMk id="6" creationId="{915AEF77-D088-49B0-BA63-398CBCC651A0}"/>
          </ac:spMkLst>
        </pc:spChg>
      </pc:sldChg>
      <pc:sldChg chg="modSp add modAnim">
        <pc:chgData name="Donald Wright" userId="e02008be2ab96cbc" providerId="LiveId" clId="{1B577D8D-22FA-4953-A7F7-234C0B846A1D}" dt="2021-10-19T23:26:18.749" v="837"/>
        <pc:sldMkLst>
          <pc:docMk/>
          <pc:sldMk cId="434286866" sldId="282"/>
        </pc:sldMkLst>
        <pc:spChg chg="mod">
          <ac:chgData name="Donald Wright" userId="e02008be2ab96cbc" providerId="LiveId" clId="{1B577D8D-22FA-4953-A7F7-234C0B846A1D}" dt="2021-10-19T12:25:27.888" v="684"/>
          <ac:spMkLst>
            <pc:docMk/>
            <pc:sldMk cId="434286866" sldId="282"/>
            <ac:spMk id="5" creationId="{1C713711-D4E8-4420-964C-EFFE55340070}"/>
          </ac:spMkLst>
        </pc:spChg>
        <pc:spChg chg="mod">
          <ac:chgData name="Donald Wright" userId="e02008be2ab96cbc" providerId="LiveId" clId="{1B577D8D-22FA-4953-A7F7-234C0B846A1D}" dt="2021-10-19T11:46:01.554" v="423" actId="114"/>
          <ac:spMkLst>
            <pc:docMk/>
            <pc:sldMk cId="434286866" sldId="282"/>
            <ac:spMk id="6" creationId="{915AEF77-D088-49B0-BA63-398CBCC651A0}"/>
          </ac:spMkLst>
        </pc:spChg>
      </pc:sldChg>
      <pc:sldChg chg="addSp modSp add mod modAnim">
        <pc:chgData name="Donald Wright" userId="e02008be2ab96cbc" providerId="LiveId" clId="{1B577D8D-22FA-4953-A7F7-234C0B846A1D}" dt="2021-10-19T12:25:46.152" v="686"/>
        <pc:sldMkLst>
          <pc:docMk/>
          <pc:sldMk cId="3546830641" sldId="283"/>
        </pc:sldMkLst>
        <pc:spChg chg="add mod">
          <ac:chgData name="Donald Wright" userId="e02008be2ab96cbc" providerId="LiveId" clId="{1B577D8D-22FA-4953-A7F7-234C0B846A1D}" dt="2021-10-19T12:08:35.410" v="600" actId="20577"/>
          <ac:spMkLst>
            <pc:docMk/>
            <pc:sldMk cId="3546830641" sldId="283"/>
            <ac:spMk id="3" creationId="{5AF58398-1E7D-4F77-80DF-DF521F9E2CE9}"/>
          </ac:spMkLst>
        </pc:spChg>
        <pc:spChg chg="mod">
          <ac:chgData name="Donald Wright" userId="e02008be2ab96cbc" providerId="LiveId" clId="{1B577D8D-22FA-4953-A7F7-234C0B846A1D}" dt="2021-10-19T12:25:46.152" v="686"/>
          <ac:spMkLst>
            <pc:docMk/>
            <pc:sldMk cId="3546830641" sldId="283"/>
            <ac:spMk id="5" creationId="{1C713711-D4E8-4420-964C-EFFE55340070}"/>
          </ac:spMkLst>
        </pc:spChg>
        <pc:spChg chg="mod">
          <ac:chgData name="Donald Wright" userId="e02008be2ab96cbc" providerId="LiveId" clId="{1B577D8D-22FA-4953-A7F7-234C0B846A1D}" dt="2021-10-19T12:09:11.997" v="602" actId="1076"/>
          <ac:spMkLst>
            <pc:docMk/>
            <pc:sldMk cId="3546830641" sldId="283"/>
            <ac:spMk id="6" creationId="{915AEF77-D088-49B0-BA63-398CBCC651A0}"/>
          </ac:spMkLst>
        </pc:spChg>
      </pc:sldChg>
      <pc:sldChg chg="addSp delSp modSp add mod delAnim modAnim">
        <pc:chgData name="Donald Wright" userId="e02008be2ab96cbc" providerId="LiveId" clId="{1B577D8D-22FA-4953-A7F7-234C0B846A1D}" dt="2021-10-19T12:25:54.884" v="687"/>
        <pc:sldMkLst>
          <pc:docMk/>
          <pc:sldMk cId="457407419" sldId="284"/>
        </pc:sldMkLst>
        <pc:spChg chg="mod">
          <ac:chgData name="Donald Wright" userId="e02008be2ab96cbc" providerId="LiveId" clId="{1B577D8D-22FA-4953-A7F7-234C0B846A1D}" dt="2021-10-19T12:20:21.820" v="668" actId="6549"/>
          <ac:spMkLst>
            <pc:docMk/>
            <pc:sldMk cId="457407419" sldId="284"/>
            <ac:spMk id="3" creationId="{5AF58398-1E7D-4F77-80DF-DF521F9E2CE9}"/>
          </ac:spMkLst>
        </pc:spChg>
        <pc:spChg chg="mod">
          <ac:chgData name="Donald Wright" userId="e02008be2ab96cbc" providerId="LiveId" clId="{1B577D8D-22FA-4953-A7F7-234C0B846A1D}" dt="2021-10-19T12:25:54.884" v="687"/>
          <ac:spMkLst>
            <pc:docMk/>
            <pc:sldMk cId="457407419" sldId="284"/>
            <ac:spMk id="5" creationId="{1C713711-D4E8-4420-964C-EFFE55340070}"/>
          </ac:spMkLst>
        </pc:spChg>
        <pc:spChg chg="del">
          <ac:chgData name="Donald Wright" userId="e02008be2ab96cbc" providerId="LiveId" clId="{1B577D8D-22FA-4953-A7F7-234C0B846A1D}" dt="2021-10-19T12:17:46.085" v="605" actId="478"/>
          <ac:spMkLst>
            <pc:docMk/>
            <pc:sldMk cId="457407419" sldId="284"/>
            <ac:spMk id="6" creationId="{915AEF77-D088-49B0-BA63-398CBCC651A0}"/>
          </ac:spMkLst>
        </pc:spChg>
        <pc:spChg chg="add mod">
          <ac:chgData name="Donald Wright" userId="e02008be2ab96cbc" providerId="LiveId" clId="{1B577D8D-22FA-4953-A7F7-234C0B846A1D}" dt="2021-10-19T12:21:59.822" v="678" actId="6549"/>
          <ac:spMkLst>
            <pc:docMk/>
            <pc:sldMk cId="457407419" sldId="284"/>
            <ac:spMk id="7" creationId="{65C708E4-0DF4-4677-BF08-56F98DB348EF}"/>
          </ac:spMkLst>
        </pc:spChg>
      </pc:sldChg>
      <pc:sldChg chg="addSp delSp modSp mod delAnim modAnim">
        <pc:chgData name="Donald Wright" userId="e02008be2ab96cbc" providerId="LiveId" clId="{1B577D8D-22FA-4953-A7F7-234C0B846A1D}" dt="2021-10-19T18:36:22.269" v="742" actId="114"/>
        <pc:sldMkLst>
          <pc:docMk/>
          <pc:sldMk cId="1169957724" sldId="285"/>
        </pc:sldMkLst>
        <pc:spChg chg="mod">
          <ac:chgData name="Donald Wright" userId="e02008be2ab96cbc" providerId="LiveId" clId="{1B577D8D-22FA-4953-A7F7-234C0B846A1D}" dt="2021-10-19T12:26:04.049" v="688"/>
          <ac:spMkLst>
            <pc:docMk/>
            <pc:sldMk cId="1169957724" sldId="285"/>
            <ac:spMk id="5" creationId="{1C713711-D4E8-4420-964C-EFFE55340070}"/>
          </ac:spMkLst>
        </pc:spChg>
        <pc:spChg chg="del">
          <ac:chgData name="Donald Wright" userId="e02008be2ab96cbc" providerId="LiveId" clId="{1B577D8D-22FA-4953-A7F7-234C0B846A1D}" dt="2021-10-19T12:24:04.315" v="679" actId="478"/>
          <ac:spMkLst>
            <pc:docMk/>
            <pc:sldMk cId="1169957724" sldId="285"/>
            <ac:spMk id="6" creationId="{915AEF77-D088-49B0-BA63-398CBCC651A0}"/>
          </ac:spMkLst>
        </pc:spChg>
        <pc:spChg chg="add mod">
          <ac:chgData name="Donald Wright" userId="e02008be2ab96cbc" providerId="LiveId" clId="{1B577D8D-22FA-4953-A7F7-234C0B846A1D}" dt="2021-10-19T12:26:53.100" v="723" actId="20577"/>
          <ac:spMkLst>
            <pc:docMk/>
            <pc:sldMk cId="1169957724" sldId="285"/>
            <ac:spMk id="7" creationId="{E32DBDBC-EFFF-4D51-AB09-C905813166FC}"/>
          </ac:spMkLst>
        </pc:spChg>
        <pc:spChg chg="add mod">
          <ac:chgData name="Donald Wright" userId="e02008be2ab96cbc" providerId="LiveId" clId="{1B577D8D-22FA-4953-A7F7-234C0B846A1D}" dt="2021-10-19T18:36:22.269" v="742" actId="114"/>
          <ac:spMkLst>
            <pc:docMk/>
            <pc:sldMk cId="1169957724" sldId="285"/>
            <ac:spMk id="8" creationId="{EBABC570-A7E1-42B2-9C83-67FA630C7B8E}"/>
          </ac:spMkLst>
        </pc:spChg>
        <pc:spChg chg="add del mod">
          <ac:chgData name="Donald Wright" userId="e02008be2ab96cbc" providerId="LiveId" clId="{1B577D8D-22FA-4953-A7F7-234C0B846A1D}" dt="2021-10-19T17:26:26.653" v="727"/>
          <ac:spMkLst>
            <pc:docMk/>
            <pc:sldMk cId="1169957724" sldId="285"/>
            <ac:spMk id="9" creationId="{21AF4A48-632E-4E76-B8F9-FF104E3929D7}"/>
          </ac:spMkLst>
        </pc:spChg>
      </pc:sldChg>
      <pc:sldChg chg="addSp delSp modSp add mod delAnim modAnim">
        <pc:chgData name="Donald Wright" userId="e02008be2ab96cbc" providerId="LiveId" clId="{1B577D8D-22FA-4953-A7F7-234C0B846A1D}" dt="2021-10-19T18:42:59.983" v="784" actId="20577"/>
        <pc:sldMkLst>
          <pc:docMk/>
          <pc:sldMk cId="3918485668" sldId="286"/>
        </pc:sldMkLst>
        <pc:spChg chg="del mod">
          <ac:chgData name="Donald Wright" userId="e02008be2ab96cbc" providerId="LiveId" clId="{1B577D8D-22FA-4953-A7F7-234C0B846A1D}" dt="2021-10-19T18:38:55.435" v="744" actId="478"/>
          <ac:spMkLst>
            <pc:docMk/>
            <pc:sldMk cId="3918485668" sldId="286"/>
            <ac:spMk id="8" creationId="{EBABC570-A7E1-42B2-9C83-67FA630C7B8E}"/>
          </ac:spMkLst>
        </pc:spChg>
        <pc:spChg chg="add mod">
          <ac:chgData name="Donald Wright" userId="e02008be2ab96cbc" providerId="LiveId" clId="{1B577D8D-22FA-4953-A7F7-234C0B846A1D}" dt="2021-10-19T18:42:59.983" v="784" actId="20577"/>
          <ac:spMkLst>
            <pc:docMk/>
            <pc:sldMk cId="3918485668" sldId="286"/>
            <ac:spMk id="9" creationId="{64509503-8F6E-403D-9FA7-BDCAB5AB6947}"/>
          </ac:spMkLst>
        </pc:spChg>
        <pc:spChg chg="add mod">
          <ac:chgData name="Donald Wright" userId="e02008be2ab96cbc" providerId="LiveId" clId="{1B577D8D-22FA-4953-A7F7-234C0B846A1D}" dt="2021-10-19T18:42:31.949" v="775" actId="6549"/>
          <ac:spMkLst>
            <pc:docMk/>
            <pc:sldMk cId="3918485668" sldId="286"/>
            <ac:spMk id="10" creationId="{77F95456-6670-477F-9ABD-E9B077C70C09}"/>
          </ac:spMkLst>
        </pc:spChg>
      </pc:sldChg>
      <pc:sldChg chg="add modAnim">
        <pc:chgData name="Donald Wright" userId="e02008be2ab96cbc" providerId="LiveId" clId="{1B577D8D-22FA-4953-A7F7-234C0B846A1D}" dt="2021-10-19T18:43:16.792" v="786"/>
        <pc:sldMkLst>
          <pc:docMk/>
          <pc:sldMk cId="529426212" sldId="28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095AF-CC34-4193-A37C-B6A6149D6C3B}"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99662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095AF-CC34-4193-A37C-B6A6149D6C3B}"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118662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095AF-CC34-4193-A37C-B6A6149D6C3B}"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220918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095AF-CC34-4193-A37C-B6A6149D6C3B}"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360861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5095AF-CC34-4193-A37C-B6A6149D6C3B}"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25506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095AF-CC34-4193-A37C-B6A6149D6C3B}"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168253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095AF-CC34-4193-A37C-B6A6149D6C3B}" type="datetimeFigureOut">
              <a:rPr lang="en-US" smtClean="0"/>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279037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095AF-CC34-4193-A37C-B6A6149D6C3B}"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94835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095AF-CC34-4193-A37C-B6A6149D6C3B}" type="datetimeFigureOut">
              <a:rPr lang="en-US" smtClean="0"/>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87918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095AF-CC34-4193-A37C-B6A6149D6C3B}"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351338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5095AF-CC34-4193-A37C-B6A6149D6C3B}"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285F8-1728-4E24-9C06-B79C4A2A91B5}" type="slidenum">
              <a:rPr lang="en-US" smtClean="0"/>
              <a:t>‹#›</a:t>
            </a:fld>
            <a:endParaRPr lang="en-US"/>
          </a:p>
        </p:txBody>
      </p:sp>
    </p:spTree>
    <p:extLst>
      <p:ext uri="{BB962C8B-B14F-4D97-AF65-F5344CB8AC3E}">
        <p14:creationId xmlns:p14="http://schemas.microsoft.com/office/powerpoint/2010/main" val="67376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095AF-CC34-4193-A37C-B6A6149D6C3B}" type="datetimeFigureOut">
              <a:rPr lang="en-US" smtClean="0"/>
              <a:t>10/19/2021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285F8-1728-4E24-9C06-B79C4A2A91B5}" type="slidenum">
              <a:rPr lang="en-US" smtClean="0"/>
              <a:t>‹#›</a:t>
            </a:fld>
            <a:endParaRPr lang="en-US"/>
          </a:p>
        </p:txBody>
      </p:sp>
    </p:spTree>
    <p:extLst>
      <p:ext uri="{BB962C8B-B14F-4D97-AF65-F5344CB8AC3E}">
        <p14:creationId xmlns:p14="http://schemas.microsoft.com/office/powerpoint/2010/main" val="3472057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4835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5" name="TextBox 4">
            <a:extLst>
              <a:ext uri="{FF2B5EF4-FFF2-40B4-BE49-F238E27FC236}">
                <a16:creationId xmlns:a16="http://schemas.microsoft.com/office/drawing/2014/main" id="{1C713711-D4E8-4420-964C-EFFE55340070}"/>
              </a:ext>
            </a:extLst>
          </p:cNvPr>
          <p:cNvSpPr txBox="1"/>
          <p:nvPr/>
        </p:nvSpPr>
        <p:spPr>
          <a:xfrm>
            <a:off x="338159" y="2742005"/>
            <a:ext cx="6931742" cy="461665"/>
          </a:xfrm>
          <a:prstGeom prst="rect">
            <a:avLst/>
          </a:prstGeom>
          <a:noFill/>
        </p:spPr>
        <p:txBody>
          <a:bodyPr wrap="square">
            <a:spAutoFit/>
          </a:bodyPr>
          <a:lstStyle/>
          <a:p>
            <a:pPr marL="457200" marR="0" indent="-457200" algn="just">
              <a:spcBef>
                <a:spcPts val="0"/>
              </a:spcBef>
              <a:spcAft>
                <a:spcPts val="0"/>
              </a:spcAft>
            </a:pPr>
            <a:r>
              <a:rPr lang="en-US" sz="2400" b="1"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rPr>
              <a:t>I.	The Remnant Have a Different Walk.  </a:t>
            </a:r>
            <a:endParaRPr lang="en-US" sz="2400"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915AEF77-D088-49B0-BA63-398CBCC651A0}"/>
              </a:ext>
            </a:extLst>
          </p:cNvPr>
          <p:cNvSpPr txBox="1"/>
          <p:nvPr/>
        </p:nvSpPr>
        <p:spPr>
          <a:xfrm>
            <a:off x="0" y="3379288"/>
            <a:ext cx="9144000" cy="1569660"/>
          </a:xfrm>
          <a:prstGeom prst="rect">
            <a:avLst/>
          </a:prstGeom>
          <a:solidFill>
            <a:srgbClr val="FFC000"/>
          </a:solidFill>
        </p:spPr>
        <p:txBody>
          <a:bodyPr wrap="square" rtlCol="0">
            <a:spAutoFit/>
          </a:bodyPr>
          <a:lstStyle/>
          <a:p>
            <a:r>
              <a:rPr lang="en-US" sz="2400" b="1" dirty="0">
                <a:latin typeface="Arial" panose="020B0604020202020204" pitchFamily="34" charset="0"/>
                <a:ea typeface="Arial" panose="020B0604020202020204" pitchFamily="34" charset="0"/>
              </a:rPr>
              <a:t>Genesis 17:1 (ESV) </a:t>
            </a:r>
            <a:br>
              <a:rPr lang="en-US" sz="2400" b="1" dirty="0">
                <a:latin typeface="Arial" panose="020B0604020202020204" pitchFamily="34" charset="0"/>
                <a:ea typeface="Arial" panose="020B0604020202020204" pitchFamily="34" charset="0"/>
              </a:rPr>
            </a:br>
            <a:r>
              <a:rPr lang="en-US" sz="2400" i="1" baseline="30000" dirty="0">
                <a:latin typeface="Arial" panose="020B0604020202020204" pitchFamily="34" charset="0"/>
                <a:ea typeface="Arial" panose="020B0604020202020204" pitchFamily="34" charset="0"/>
              </a:rPr>
              <a:t>1 </a:t>
            </a:r>
            <a:r>
              <a:rPr lang="en-US" sz="2400" i="1" dirty="0">
                <a:latin typeface="Arial" panose="020B0604020202020204" pitchFamily="34" charset="0"/>
                <a:ea typeface="Arial" panose="020B0604020202020204" pitchFamily="34" charset="0"/>
              </a:rPr>
              <a:t> When Abram was ninety-nine years old the LORD appeared to Abram and said to him, “I am God Almighty; walk before me, and be blameless,</a:t>
            </a:r>
          </a:p>
        </p:txBody>
      </p:sp>
    </p:spTree>
    <p:extLst>
      <p:ext uri="{BB962C8B-B14F-4D97-AF65-F5344CB8AC3E}">
        <p14:creationId xmlns:p14="http://schemas.microsoft.com/office/powerpoint/2010/main" val="145254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5" name="TextBox 4">
            <a:extLst>
              <a:ext uri="{FF2B5EF4-FFF2-40B4-BE49-F238E27FC236}">
                <a16:creationId xmlns:a16="http://schemas.microsoft.com/office/drawing/2014/main" id="{1C713711-D4E8-4420-964C-EFFE55340070}"/>
              </a:ext>
            </a:extLst>
          </p:cNvPr>
          <p:cNvSpPr txBox="1"/>
          <p:nvPr/>
        </p:nvSpPr>
        <p:spPr>
          <a:xfrm>
            <a:off x="338159" y="2742005"/>
            <a:ext cx="6931742" cy="461665"/>
          </a:xfrm>
          <a:prstGeom prst="rect">
            <a:avLst/>
          </a:prstGeom>
          <a:noFill/>
        </p:spPr>
        <p:txBody>
          <a:bodyPr wrap="square">
            <a:spAutoFit/>
          </a:bodyPr>
          <a:lstStyle/>
          <a:p>
            <a:pPr marL="457200" marR="0" indent="-457200" algn="just">
              <a:spcBef>
                <a:spcPts val="0"/>
              </a:spcBef>
              <a:spcAft>
                <a:spcPts val="0"/>
              </a:spcAft>
            </a:pPr>
            <a:r>
              <a:rPr lang="en-US" sz="2400" b="1"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rPr>
              <a:t>I.	The Remnant Have a Different Walk.  </a:t>
            </a:r>
            <a:endParaRPr lang="en-US" sz="2400"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915AEF77-D088-49B0-BA63-398CBCC651A0}"/>
              </a:ext>
            </a:extLst>
          </p:cNvPr>
          <p:cNvSpPr txBox="1"/>
          <p:nvPr/>
        </p:nvSpPr>
        <p:spPr>
          <a:xfrm>
            <a:off x="0" y="3379288"/>
            <a:ext cx="9144000" cy="1200329"/>
          </a:xfrm>
          <a:prstGeom prst="rect">
            <a:avLst/>
          </a:prstGeom>
          <a:solidFill>
            <a:srgbClr val="FFC000"/>
          </a:solidFill>
        </p:spPr>
        <p:txBody>
          <a:bodyPr wrap="square" rtlCol="0">
            <a:spAutoFit/>
          </a:bodyPr>
          <a:lstStyle/>
          <a:p>
            <a:r>
              <a:rPr lang="en-US" sz="2400" b="1" dirty="0">
                <a:latin typeface="Arial" panose="020B0604020202020204" pitchFamily="34" charset="0"/>
                <a:cs typeface="Arial" panose="020B0604020202020204" pitchFamily="34" charset="0"/>
              </a:rPr>
              <a:t>Hebrews 4:13 (ESV) </a:t>
            </a:r>
            <a:br>
              <a:rPr lang="en-US" sz="2400" dirty="0">
                <a:latin typeface="Arial" panose="020B0604020202020204" pitchFamily="34" charset="0"/>
                <a:cs typeface="Arial" panose="020B0604020202020204" pitchFamily="34" charset="0"/>
              </a:rPr>
            </a:br>
            <a:r>
              <a:rPr lang="en-US" sz="2400" i="1" baseline="30000" dirty="0">
                <a:latin typeface="Arial" panose="020B0604020202020204" pitchFamily="34" charset="0"/>
                <a:cs typeface="Arial" panose="020B0604020202020204" pitchFamily="34" charset="0"/>
              </a:rPr>
              <a:t>13 </a:t>
            </a:r>
            <a:r>
              <a:rPr lang="en-US" sz="2400" i="1" dirty="0">
                <a:latin typeface="Arial" panose="020B0604020202020204" pitchFamily="34" charset="0"/>
                <a:cs typeface="Arial" panose="020B0604020202020204" pitchFamily="34" charset="0"/>
              </a:rPr>
              <a:t> And no creature is hidden from his sight, but all are naked and exposed to the eyes of him to whom we must give account. </a:t>
            </a:r>
            <a:endParaRPr lang="en-US" sz="2400" i="1"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3428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5" name="TextBox 4">
            <a:extLst>
              <a:ext uri="{FF2B5EF4-FFF2-40B4-BE49-F238E27FC236}">
                <a16:creationId xmlns:a16="http://schemas.microsoft.com/office/drawing/2014/main" id="{1C713711-D4E8-4420-964C-EFFE55340070}"/>
              </a:ext>
            </a:extLst>
          </p:cNvPr>
          <p:cNvSpPr txBox="1"/>
          <p:nvPr/>
        </p:nvSpPr>
        <p:spPr>
          <a:xfrm>
            <a:off x="338159" y="2742005"/>
            <a:ext cx="6931742" cy="461665"/>
          </a:xfrm>
          <a:prstGeom prst="rect">
            <a:avLst/>
          </a:prstGeom>
          <a:noFill/>
        </p:spPr>
        <p:txBody>
          <a:bodyPr wrap="square">
            <a:spAutoFit/>
          </a:bodyPr>
          <a:lstStyle/>
          <a:p>
            <a:pPr marL="457200" marR="0" indent="-457200" algn="just">
              <a:spcBef>
                <a:spcPts val="0"/>
              </a:spcBef>
              <a:spcAft>
                <a:spcPts val="0"/>
              </a:spcAft>
            </a:pPr>
            <a:r>
              <a:rPr lang="en-US" sz="2400" b="1"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rPr>
              <a:t>I.	The Remnant Have a Different Walk.  </a:t>
            </a:r>
            <a:endParaRPr lang="en-US" sz="2400"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915AEF77-D088-49B0-BA63-398CBCC651A0}"/>
              </a:ext>
            </a:extLst>
          </p:cNvPr>
          <p:cNvSpPr txBox="1"/>
          <p:nvPr/>
        </p:nvSpPr>
        <p:spPr>
          <a:xfrm>
            <a:off x="0" y="3379288"/>
            <a:ext cx="9144000" cy="1569660"/>
          </a:xfrm>
          <a:prstGeom prst="rect">
            <a:avLst/>
          </a:prstGeom>
          <a:solidFill>
            <a:srgbClr val="FFC000"/>
          </a:solidFill>
        </p:spPr>
        <p:txBody>
          <a:bodyPr wrap="square" rtlCol="0">
            <a:spAutoFit/>
          </a:bodyPr>
          <a:lstStyle/>
          <a:p>
            <a:r>
              <a:rPr lang="en-US" sz="2400" b="1" dirty="0">
                <a:latin typeface="Arial" panose="020B0604020202020204" pitchFamily="34" charset="0"/>
                <a:ea typeface="Arial" panose="020B0604020202020204" pitchFamily="34" charset="0"/>
              </a:rPr>
              <a:t>1 Peter 1:14-15 (ESV) </a:t>
            </a:r>
            <a:br>
              <a:rPr lang="en-US" sz="2400" dirty="0">
                <a:latin typeface="Arial" panose="020B0604020202020204" pitchFamily="34" charset="0"/>
                <a:ea typeface="Arial" panose="020B0604020202020204" pitchFamily="34" charset="0"/>
              </a:rPr>
            </a:br>
            <a:r>
              <a:rPr lang="en-US" sz="2400" i="1" baseline="30000" dirty="0">
                <a:latin typeface="Arial" panose="020B0604020202020204" pitchFamily="34" charset="0"/>
                <a:ea typeface="Arial" panose="020B0604020202020204" pitchFamily="34" charset="0"/>
              </a:rPr>
              <a:t>14 </a:t>
            </a:r>
            <a:r>
              <a:rPr lang="en-US" sz="2400" i="1" dirty="0">
                <a:latin typeface="Arial" panose="020B0604020202020204" pitchFamily="34" charset="0"/>
                <a:ea typeface="Arial" panose="020B0604020202020204" pitchFamily="34" charset="0"/>
              </a:rPr>
              <a:t> As obedient children, do not be conformed to the passions of your former ignorance, </a:t>
            </a:r>
            <a:r>
              <a:rPr lang="en-US" sz="2400" i="1" baseline="30000" dirty="0">
                <a:latin typeface="Arial" panose="020B0604020202020204" pitchFamily="34" charset="0"/>
                <a:ea typeface="Arial" panose="020B0604020202020204" pitchFamily="34" charset="0"/>
              </a:rPr>
              <a:t>15 </a:t>
            </a:r>
            <a:r>
              <a:rPr lang="en-US" sz="2400" i="1" dirty="0">
                <a:latin typeface="Arial" panose="020B0604020202020204" pitchFamily="34" charset="0"/>
                <a:ea typeface="Arial" panose="020B0604020202020204" pitchFamily="34" charset="0"/>
              </a:rPr>
              <a:t> but as he who called you is holy, you also be holy in all your conduct,</a:t>
            </a:r>
            <a:r>
              <a:rPr lang="en-US" sz="2400" dirty="0">
                <a:latin typeface="Arial" panose="020B0604020202020204" pitchFamily="34" charset="0"/>
                <a:ea typeface="Arial" panose="020B0604020202020204" pitchFamily="34" charset="0"/>
              </a:rPr>
              <a:t> </a:t>
            </a:r>
            <a:endParaRPr lang="en-US" sz="2400" i="1"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70942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5" name="TextBox 4">
            <a:extLst>
              <a:ext uri="{FF2B5EF4-FFF2-40B4-BE49-F238E27FC236}">
                <a16:creationId xmlns:a16="http://schemas.microsoft.com/office/drawing/2014/main" id="{1C713711-D4E8-4420-964C-EFFE55340070}"/>
              </a:ext>
            </a:extLst>
          </p:cNvPr>
          <p:cNvSpPr txBox="1"/>
          <p:nvPr/>
        </p:nvSpPr>
        <p:spPr>
          <a:xfrm>
            <a:off x="338159" y="2742005"/>
            <a:ext cx="6931742" cy="461665"/>
          </a:xfrm>
          <a:prstGeom prst="rect">
            <a:avLst/>
          </a:prstGeom>
          <a:noFill/>
        </p:spPr>
        <p:txBody>
          <a:bodyPr wrap="square">
            <a:spAutoFit/>
          </a:bodyPr>
          <a:lstStyle/>
          <a:p>
            <a:pPr marL="457200" marR="0" indent="-457200" algn="just">
              <a:spcBef>
                <a:spcPts val="0"/>
              </a:spcBef>
              <a:spcAft>
                <a:spcPts val="0"/>
              </a:spcAft>
            </a:pPr>
            <a:r>
              <a:rPr lang="en-US" sz="2400" b="1"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rPr>
              <a:t>I.	The Remnant Have a Different Walk.  </a:t>
            </a:r>
            <a:endParaRPr lang="en-US" sz="2400"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915AEF77-D088-49B0-BA63-398CBCC651A0}"/>
              </a:ext>
            </a:extLst>
          </p:cNvPr>
          <p:cNvSpPr txBox="1"/>
          <p:nvPr/>
        </p:nvSpPr>
        <p:spPr>
          <a:xfrm>
            <a:off x="0" y="4220643"/>
            <a:ext cx="9144000" cy="1200329"/>
          </a:xfrm>
          <a:prstGeom prst="rect">
            <a:avLst/>
          </a:prstGeom>
          <a:solidFill>
            <a:srgbClr val="FFC000"/>
          </a:solidFill>
        </p:spPr>
        <p:txBody>
          <a:bodyPr wrap="square" rtlCol="0">
            <a:spAutoFit/>
          </a:bodyPr>
          <a:lstStyle/>
          <a:p>
            <a:r>
              <a:rPr lang="en-US" sz="2400" b="1" dirty="0">
                <a:latin typeface="Arial" panose="020B0604020202020204" pitchFamily="34" charset="0"/>
                <a:ea typeface="Arial" panose="020B0604020202020204" pitchFamily="34" charset="0"/>
              </a:rPr>
              <a:t>Ephesians 5:18 (ESV) </a:t>
            </a:r>
            <a:br>
              <a:rPr lang="en-US" sz="2400" dirty="0">
                <a:latin typeface="Arial" panose="020B0604020202020204" pitchFamily="34" charset="0"/>
                <a:ea typeface="Arial" panose="020B0604020202020204" pitchFamily="34" charset="0"/>
              </a:rPr>
            </a:br>
            <a:r>
              <a:rPr lang="en-US" sz="2400" i="1" baseline="30000" dirty="0">
                <a:latin typeface="Arial" panose="020B0604020202020204" pitchFamily="34" charset="0"/>
                <a:ea typeface="Arial" panose="020B0604020202020204" pitchFamily="34" charset="0"/>
              </a:rPr>
              <a:t>18 </a:t>
            </a:r>
            <a:r>
              <a:rPr lang="en-US" sz="2400" i="1" dirty="0">
                <a:latin typeface="Arial" panose="020B0604020202020204" pitchFamily="34" charset="0"/>
                <a:ea typeface="Arial" panose="020B0604020202020204" pitchFamily="34" charset="0"/>
              </a:rPr>
              <a:t> And do not get drunk with wine, for that is debauchery, but be filled with the Spirit,</a:t>
            </a:r>
          </a:p>
        </p:txBody>
      </p:sp>
      <p:sp>
        <p:nvSpPr>
          <p:cNvPr id="3" name="TextBox 2">
            <a:extLst>
              <a:ext uri="{FF2B5EF4-FFF2-40B4-BE49-F238E27FC236}">
                <a16:creationId xmlns:a16="http://schemas.microsoft.com/office/drawing/2014/main" id="{5AF58398-1E7D-4F77-80DF-DF521F9E2CE9}"/>
              </a:ext>
            </a:extLst>
          </p:cNvPr>
          <p:cNvSpPr txBox="1"/>
          <p:nvPr/>
        </p:nvSpPr>
        <p:spPr>
          <a:xfrm>
            <a:off x="836443" y="3289439"/>
            <a:ext cx="6433458"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Remnant Abstains from Sexual Immorality</a:t>
            </a:r>
          </a:p>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Remnant Refuses to Partake of Strong Drink</a:t>
            </a:r>
          </a:p>
        </p:txBody>
      </p:sp>
    </p:spTree>
    <p:extLst>
      <p:ext uri="{BB962C8B-B14F-4D97-AF65-F5344CB8AC3E}">
        <p14:creationId xmlns:p14="http://schemas.microsoft.com/office/powerpoint/2010/main" val="354683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5" name="TextBox 4">
            <a:extLst>
              <a:ext uri="{FF2B5EF4-FFF2-40B4-BE49-F238E27FC236}">
                <a16:creationId xmlns:a16="http://schemas.microsoft.com/office/drawing/2014/main" id="{1C713711-D4E8-4420-964C-EFFE55340070}"/>
              </a:ext>
            </a:extLst>
          </p:cNvPr>
          <p:cNvSpPr txBox="1"/>
          <p:nvPr/>
        </p:nvSpPr>
        <p:spPr>
          <a:xfrm>
            <a:off x="338159" y="2742005"/>
            <a:ext cx="6931742" cy="461665"/>
          </a:xfrm>
          <a:prstGeom prst="rect">
            <a:avLst/>
          </a:prstGeom>
          <a:noFill/>
        </p:spPr>
        <p:txBody>
          <a:bodyPr wrap="square">
            <a:spAutoFit/>
          </a:bodyPr>
          <a:lstStyle/>
          <a:p>
            <a:pPr marL="457200" marR="0" indent="-457200" algn="just">
              <a:spcBef>
                <a:spcPts val="0"/>
              </a:spcBef>
              <a:spcAft>
                <a:spcPts val="0"/>
              </a:spcAft>
            </a:pPr>
            <a:r>
              <a:rPr lang="en-US" sz="2400" b="1"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rPr>
              <a:t>I.	The Remnant Have a Different Walk.  </a:t>
            </a:r>
            <a:endParaRPr lang="en-US" sz="2400"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endParaRPr>
          </a:p>
        </p:txBody>
      </p:sp>
      <p:sp>
        <p:nvSpPr>
          <p:cNvPr id="3" name="TextBox 2">
            <a:extLst>
              <a:ext uri="{FF2B5EF4-FFF2-40B4-BE49-F238E27FC236}">
                <a16:creationId xmlns:a16="http://schemas.microsoft.com/office/drawing/2014/main" id="{5AF58398-1E7D-4F77-80DF-DF521F9E2CE9}"/>
              </a:ext>
            </a:extLst>
          </p:cNvPr>
          <p:cNvSpPr txBox="1"/>
          <p:nvPr/>
        </p:nvSpPr>
        <p:spPr>
          <a:xfrm>
            <a:off x="836443" y="3289439"/>
            <a:ext cx="6433458"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Remnant Abstains from Sexual Immorality</a:t>
            </a:r>
          </a:p>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Remnant Refuses to Partake of Strong Drink</a:t>
            </a:r>
          </a:p>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Remnant Avoids Corrupt Communication </a:t>
            </a:r>
          </a:p>
        </p:txBody>
      </p:sp>
      <p:sp>
        <p:nvSpPr>
          <p:cNvPr id="7" name="TextBox 6">
            <a:extLst>
              <a:ext uri="{FF2B5EF4-FFF2-40B4-BE49-F238E27FC236}">
                <a16:creationId xmlns:a16="http://schemas.microsoft.com/office/drawing/2014/main" id="{65C708E4-0DF4-4677-BF08-56F98DB348EF}"/>
              </a:ext>
            </a:extLst>
          </p:cNvPr>
          <p:cNvSpPr txBox="1"/>
          <p:nvPr/>
        </p:nvSpPr>
        <p:spPr>
          <a:xfrm>
            <a:off x="0" y="4575537"/>
            <a:ext cx="9144000" cy="1569660"/>
          </a:xfrm>
          <a:prstGeom prst="rect">
            <a:avLst/>
          </a:prstGeom>
          <a:solidFill>
            <a:srgbClr val="FFC000"/>
          </a:solidFill>
        </p:spPr>
        <p:txBody>
          <a:bodyPr wrap="square" rtlCol="0">
            <a:spAutoFit/>
          </a:bodyPr>
          <a:lstStyle/>
          <a:p>
            <a:r>
              <a:rPr lang="en-US" sz="2400" b="1" dirty="0">
                <a:latin typeface="Arial" panose="020B0604020202020204" pitchFamily="34" charset="0"/>
                <a:cs typeface="Arial" panose="020B0604020202020204" pitchFamily="34" charset="0"/>
              </a:rPr>
              <a:t>Ephesians 4:29 (ESV) </a:t>
            </a:r>
            <a:br>
              <a:rPr lang="en-US" sz="2400" dirty="0">
                <a:latin typeface="Arial" panose="020B0604020202020204" pitchFamily="34" charset="0"/>
                <a:cs typeface="Arial" panose="020B0604020202020204" pitchFamily="34" charset="0"/>
              </a:rPr>
            </a:br>
            <a:r>
              <a:rPr lang="en-US" sz="2400" i="1" baseline="30000" dirty="0">
                <a:latin typeface="Arial" panose="020B0604020202020204" pitchFamily="34" charset="0"/>
                <a:cs typeface="Arial" panose="020B0604020202020204" pitchFamily="34" charset="0"/>
              </a:rPr>
              <a:t>29 </a:t>
            </a:r>
            <a:r>
              <a:rPr lang="en-US" sz="2400" i="1" dirty="0">
                <a:latin typeface="Arial" panose="020B0604020202020204" pitchFamily="34" charset="0"/>
                <a:cs typeface="Arial" panose="020B0604020202020204" pitchFamily="34" charset="0"/>
              </a:rPr>
              <a:t> Let no corrupting talk come out of your mouths, but only such as is good for building up, as fits the occasion, that it may give grace to those who hear. </a:t>
            </a:r>
            <a:endParaRPr lang="en-US" sz="2400" i="1"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5740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5" name="TextBox 4">
            <a:extLst>
              <a:ext uri="{FF2B5EF4-FFF2-40B4-BE49-F238E27FC236}">
                <a16:creationId xmlns:a16="http://schemas.microsoft.com/office/drawing/2014/main" id="{1C713711-D4E8-4420-964C-EFFE55340070}"/>
              </a:ext>
            </a:extLst>
          </p:cNvPr>
          <p:cNvSpPr txBox="1"/>
          <p:nvPr/>
        </p:nvSpPr>
        <p:spPr>
          <a:xfrm>
            <a:off x="338159" y="2742005"/>
            <a:ext cx="6931742" cy="461665"/>
          </a:xfrm>
          <a:prstGeom prst="rect">
            <a:avLst/>
          </a:prstGeom>
          <a:noFill/>
        </p:spPr>
        <p:txBody>
          <a:bodyPr wrap="square">
            <a:spAutoFit/>
          </a:bodyPr>
          <a:lstStyle/>
          <a:p>
            <a:pPr marL="457200" lvl="0" indent="-457200" algn="just"/>
            <a:r>
              <a:rPr kumimoji="0" lang="en-US" sz="2400" b="1"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rPr>
              <a:t>I.	</a:t>
            </a:r>
            <a:r>
              <a:rPr lang="en-US" sz="2400" b="1"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rPr>
              <a:t>The Remnant Have a Different Walk.  </a:t>
            </a:r>
            <a:endParaRPr kumimoji="0" lang="en-US" sz="2400" b="0"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endParaRPr>
          </a:p>
        </p:txBody>
      </p:sp>
      <p:sp>
        <p:nvSpPr>
          <p:cNvPr id="7" name="TextBox 6">
            <a:extLst>
              <a:ext uri="{FF2B5EF4-FFF2-40B4-BE49-F238E27FC236}">
                <a16:creationId xmlns:a16="http://schemas.microsoft.com/office/drawing/2014/main" id="{E32DBDBC-EFFF-4D51-AB09-C905813166FC}"/>
              </a:ext>
            </a:extLst>
          </p:cNvPr>
          <p:cNvSpPr txBox="1"/>
          <p:nvPr/>
        </p:nvSpPr>
        <p:spPr>
          <a:xfrm>
            <a:off x="338159" y="3189515"/>
            <a:ext cx="6931742" cy="461665"/>
          </a:xfrm>
          <a:prstGeom prst="rect">
            <a:avLst/>
          </a:prstGeom>
          <a:noFill/>
        </p:spPr>
        <p:txBody>
          <a:bodyPr wrap="square">
            <a:spAutoFit/>
          </a:bodyPr>
          <a:lstStyle/>
          <a:p>
            <a:pPr marL="457200" marR="0" lvl="0" indent="-457200" algn="just"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rPr>
              <a:t>II.	The Remnant Have a Different Focus.  </a:t>
            </a:r>
            <a:endParaRPr kumimoji="0" lang="en-US" sz="2400" b="0"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endParaRPr>
          </a:p>
        </p:txBody>
      </p:sp>
      <p:sp>
        <p:nvSpPr>
          <p:cNvPr id="8" name="TextBox 7">
            <a:extLst>
              <a:ext uri="{FF2B5EF4-FFF2-40B4-BE49-F238E27FC236}">
                <a16:creationId xmlns:a16="http://schemas.microsoft.com/office/drawing/2014/main" id="{EBABC570-A7E1-42B2-9C83-67FA630C7B8E}"/>
              </a:ext>
            </a:extLst>
          </p:cNvPr>
          <p:cNvSpPr txBox="1"/>
          <p:nvPr/>
        </p:nvSpPr>
        <p:spPr>
          <a:xfrm>
            <a:off x="0" y="3911509"/>
            <a:ext cx="9144000" cy="1569660"/>
          </a:xfrm>
          <a:prstGeom prst="rect">
            <a:avLst/>
          </a:prstGeom>
          <a:solidFill>
            <a:srgbClr val="FFC000"/>
          </a:solidFill>
        </p:spPr>
        <p:txBody>
          <a:bodyPr wrap="square" rtlCol="0">
            <a:spAutoFit/>
          </a:bodyPr>
          <a:lstStyle/>
          <a:p>
            <a:r>
              <a:rPr lang="en-US" sz="2400" b="1" dirty="0">
                <a:latin typeface="Arial" panose="020B0604020202020204" pitchFamily="34" charset="0"/>
                <a:cs typeface="Arial" panose="020B0604020202020204" pitchFamily="34" charset="0"/>
              </a:rPr>
              <a:t>Colossians 3:1-2 (ESV) </a:t>
            </a:r>
            <a:br>
              <a:rPr lang="en-US" sz="2400" dirty="0">
                <a:latin typeface="Arial" panose="020B0604020202020204" pitchFamily="34" charset="0"/>
                <a:cs typeface="Arial" panose="020B0604020202020204" pitchFamily="34" charset="0"/>
              </a:rPr>
            </a:br>
            <a:r>
              <a:rPr lang="en-US" sz="2400" i="1" baseline="30000" dirty="0">
                <a:latin typeface="Arial" panose="020B0604020202020204" pitchFamily="34" charset="0"/>
                <a:cs typeface="Arial" panose="020B0604020202020204" pitchFamily="34" charset="0"/>
              </a:rPr>
              <a:t>1 </a:t>
            </a:r>
            <a:r>
              <a:rPr lang="en-US" sz="2400" i="1" dirty="0">
                <a:latin typeface="Arial" panose="020B0604020202020204" pitchFamily="34" charset="0"/>
                <a:cs typeface="Arial" panose="020B0604020202020204" pitchFamily="34" charset="0"/>
              </a:rPr>
              <a:t> If then you have been raised with Christ, seek the things that are above, where Christ is, seated at the right hand of God. </a:t>
            </a:r>
            <a:r>
              <a:rPr lang="en-US" sz="2400" i="1" baseline="30000" dirty="0">
                <a:latin typeface="Arial" panose="020B0604020202020204" pitchFamily="34" charset="0"/>
                <a:cs typeface="Arial" panose="020B0604020202020204" pitchFamily="34" charset="0"/>
              </a:rPr>
              <a:t>2 </a:t>
            </a:r>
            <a:r>
              <a:rPr lang="en-US" sz="2400" i="1" dirty="0">
                <a:latin typeface="Arial" panose="020B0604020202020204" pitchFamily="34" charset="0"/>
                <a:cs typeface="Arial" panose="020B0604020202020204" pitchFamily="34" charset="0"/>
              </a:rPr>
              <a:t> Set your minds on things that are above, not on things that are on earth. </a:t>
            </a:r>
          </a:p>
        </p:txBody>
      </p:sp>
    </p:spTree>
    <p:extLst>
      <p:ext uri="{BB962C8B-B14F-4D97-AF65-F5344CB8AC3E}">
        <p14:creationId xmlns:p14="http://schemas.microsoft.com/office/powerpoint/2010/main" val="116995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5" name="TextBox 4">
            <a:extLst>
              <a:ext uri="{FF2B5EF4-FFF2-40B4-BE49-F238E27FC236}">
                <a16:creationId xmlns:a16="http://schemas.microsoft.com/office/drawing/2014/main" id="{1C713711-D4E8-4420-964C-EFFE55340070}"/>
              </a:ext>
            </a:extLst>
          </p:cNvPr>
          <p:cNvSpPr txBox="1"/>
          <p:nvPr/>
        </p:nvSpPr>
        <p:spPr>
          <a:xfrm>
            <a:off x="338159" y="2742005"/>
            <a:ext cx="6931742" cy="461665"/>
          </a:xfrm>
          <a:prstGeom prst="rect">
            <a:avLst/>
          </a:prstGeom>
          <a:noFill/>
        </p:spPr>
        <p:txBody>
          <a:bodyPr wrap="square">
            <a:spAutoFit/>
          </a:bodyPr>
          <a:lstStyle/>
          <a:p>
            <a:pPr marL="457200" lvl="0" indent="-457200" algn="just"/>
            <a:r>
              <a:rPr kumimoji="0" lang="en-US" sz="2400" b="1"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rPr>
              <a:t>I.	</a:t>
            </a:r>
            <a:r>
              <a:rPr lang="en-US" sz="2400" b="1"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rPr>
              <a:t>The Remnant Have a Different Walk.  </a:t>
            </a:r>
            <a:endParaRPr kumimoji="0" lang="en-US" sz="2400" b="0"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endParaRPr>
          </a:p>
        </p:txBody>
      </p:sp>
      <p:sp>
        <p:nvSpPr>
          <p:cNvPr id="7" name="TextBox 6">
            <a:extLst>
              <a:ext uri="{FF2B5EF4-FFF2-40B4-BE49-F238E27FC236}">
                <a16:creationId xmlns:a16="http://schemas.microsoft.com/office/drawing/2014/main" id="{E32DBDBC-EFFF-4D51-AB09-C905813166FC}"/>
              </a:ext>
            </a:extLst>
          </p:cNvPr>
          <p:cNvSpPr txBox="1"/>
          <p:nvPr/>
        </p:nvSpPr>
        <p:spPr>
          <a:xfrm>
            <a:off x="338159" y="3189515"/>
            <a:ext cx="6931742" cy="461665"/>
          </a:xfrm>
          <a:prstGeom prst="rect">
            <a:avLst/>
          </a:prstGeom>
          <a:noFill/>
        </p:spPr>
        <p:txBody>
          <a:bodyPr wrap="square">
            <a:spAutoFit/>
          </a:bodyPr>
          <a:lstStyle/>
          <a:p>
            <a:pPr marL="457200" marR="0" lvl="0" indent="-457200" algn="just"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rPr>
              <a:t>II.	The Remnant Have a Different Focus.  </a:t>
            </a:r>
            <a:endParaRPr kumimoji="0" lang="en-US" sz="2400" b="0"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endParaRPr>
          </a:p>
        </p:txBody>
      </p:sp>
      <p:sp>
        <p:nvSpPr>
          <p:cNvPr id="9" name="TextBox 8">
            <a:extLst>
              <a:ext uri="{FF2B5EF4-FFF2-40B4-BE49-F238E27FC236}">
                <a16:creationId xmlns:a16="http://schemas.microsoft.com/office/drawing/2014/main" id="{64509503-8F6E-403D-9FA7-BDCAB5AB6947}"/>
              </a:ext>
            </a:extLst>
          </p:cNvPr>
          <p:cNvSpPr txBox="1"/>
          <p:nvPr/>
        </p:nvSpPr>
        <p:spPr>
          <a:xfrm>
            <a:off x="338159" y="3640358"/>
            <a:ext cx="6931742" cy="461665"/>
          </a:xfrm>
          <a:prstGeom prst="rect">
            <a:avLst/>
          </a:prstGeom>
          <a:noFill/>
        </p:spPr>
        <p:txBody>
          <a:bodyPr wrap="square">
            <a:spAutoFit/>
          </a:bodyPr>
          <a:lstStyle/>
          <a:p>
            <a:pPr marL="457200" marR="0" lvl="0" indent="-457200" algn="just"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rPr>
              <a:t>III.	The Remnant Have a Different Doctrine.  </a:t>
            </a:r>
            <a:endParaRPr kumimoji="0" lang="en-US" sz="2400" b="0"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endParaRPr>
          </a:p>
        </p:txBody>
      </p:sp>
      <p:sp>
        <p:nvSpPr>
          <p:cNvPr id="10" name="TextBox 9">
            <a:extLst>
              <a:ext uri="{FF2B5EF4-FFF2-40B4-BE49-F238E27FC236}">
                <a16:creationId xmlns:a16="http://schemas.microsoft.com/office/drawing/2014/main" id="{77F95456-6670-477F-9ABD-E9B077C70C09}"/>
              </a:ext>
            </a:extLst>
          </p:cNvPr>
          <p:cNvSpPr txBox="1"/>
          <p:nvPr/>
        </p:nvSpPr>
        <p:spPr>
          <a:xfrm>
            <a:off x="836443" y="4098690"/>
            <a:ext cx="8176928"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necessity of baptism</a:t>
            </a:r>
          </a:p>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rejection of inherited sin</a:t>
            </a:r>
          </a:p>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possibility of apostasy</a:t>
            </a:r>
          </a:p>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Items of worship (acapella singing, Lord’s supper, giving)</a:t>
            </a:r>
          </a:p>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The church</a:t>
            </a:r>
          </a:p>
          <a:p>
            <a:pPr marL="285750" indent="-285750">
              <a:buFont typeface="Arial" panose="020B0604020202020204" pitchFamily="34" charset="0"/>
              <a:buChar char="•"/>
            </a:pPr>
            <a:r>
              <a:rPr lang="en-US" sz="2400" dirty="0">
                <a:solidFill>
                  <a:srgbClr val="5D7CB6"/>
                </a:solidFill>
                <a:effectLst>
                  <a:outerShdw blurRad="38100" dist="38100" dir="2700000" algn="tl">
                    <a:srgbClr val="000000">
                      <a:alpha val="43137"/>
                    </a:srgbClr>
                  </a:outerShdw>
                </a:effectLst>
              </a:rPr>
              <a:t>Amillennialism</a:t>
            </a:r>
          </a:p>
        </p:txBody>
      </p:sp>
    </p:spTree>
    <p:extLst>
      <p:ext uri="{BB962C8B-B14F-4D97-AF65-F5344CB8AC3E}">
        <p14:creationId xmlns:p14="http://schemas.microsoft.com/office/powerpoint/2010/main" val="391848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5" name="TextBox 4">
            <a:extLst>
              <a:ext uri="{FF2B5EF4-FFF2-40B4-BE49-F238E27FC236}">
                <a16:creationId xmlns:a16="http://schemas.microsoft.com/office/drawing/2014/main" id="{1C713711-D4E8-4420-964C-EFFE55340070}"/>
              </a:ext>
            </a:extLst>
          </p:cNvPr>
          <p:cNvSpPr txBox="1"/>
          <p:nvPr/>
        </p:nvSpPr>
        <p:spPr>
          <a:xfrm>
            <a:off x="338159" y="2742005"/>
            <a:ext cx="6931742" cy="461665"/>
          </a:xfrm>
          <a:prstGeom prst="rect">
            <a:avLst/>
          </a:prstGeom>
          <a:noFill/>
        </p:spPr>
        <p:txBody>
          <a:bodyPr wrap="square">
            <a:spAutoFit/>
          </a:bodyPr>
          <a:lstStyle/>
          <a:p>
            <a:pPr marL="457200" lvl="0" indent="-457200" algn="just"/>
            <a:r>
              <a:rPr kumimoji="0" lang="en-US" sz="2400" b="1"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rPr>
              <a:t>I.	</a:t>
            </a:r>
            <a:r>
              <a:rPr lang="en-US" sz="2400" b="1" dirty="0">
                <a:solidFill>
                  <a:srgbClr val="800000"/>
                </a:solidFill>
                <a:effectLst>
                  <a:outerShdw blurRad="50800" dist="38100" dir="16200000" rotWithShape="0">
                    <a:prstClr val="black">
                      <a:alpha val="40000"/>
                    </a:prstClr>
                  </a:outerShdw>
                </a:effectLst>
                <a:latin typeface="Arial" panose="020B0604020202020204" pitchFamily="34" charset="0"/>
                <a:ea typeface="Arial" panose="020B0604020202020204" pitchFamily="34" charset="0"/>
              </a:rPr>
              <a:t>The Remnant Have a Different Walk.  </a:t>
            </a:r>
            <a:endParaRPr kumimoji="0" lang="en-US" sz="2400" b="0"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endParaRPr>
          </a:p>
        </p:txBody>
      </p:sp>
      <p:sp>
        <p:nvSpPr>
          <p:cNvPr id="7" name="TextBox 6">
            <a:extLst>
              <a:ext uri="{FF2B5EF4-FFF2-40B4-BE49-F238E27FC236}">
                <a16:creationId xmlns:a16="http://schemas.microsoft.com/office/drawing/2014/main" id="{E32DBDBC-EFFF-4D51-AB09-C905813166FC}"/>
              </a:ext>
            </a:extLst>
          </p:cNvPr>
          <p:cNvSpPr txBox="1"/>
          <p:nvPr/>
        </p:nvSpPr>
        <p:spPr>
          <a:xfrm>
            <a:off x="338159" y="3189515"/>
            <a:ext cx="6931742" cy="461665"/>
          </a:xfrm>
          <a:prstGeom prst="rect">
            <a:avLst/>
          </a:prstGeom>
          <a:noFill/>
        </p:spPr>
        <p:txBody>
          <a:bodyPr wrap="square">
            <a:spAutoFit/>
          </a:bodyPr>
          <a:lstStyle/>
          <a:p>
            <a:pPr marL="457200" marR="0" lvl="0" indent="-457200" algn="just"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rPr>
              <a:t>II.	The Remnant Have a Different Focus.  </a:t>
            </a:r>
            <a:endParaRPr kumimoji="0" lang="en-US" sz="2400" b="0"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endParaRPr>
          </a:p>
        </p:txBody>
      </p:sp>
      <p:sp>
        <p:nvSpPr>
          <p:cNvPr id="8" name="TextBox 7">
            <a:extLst>
              <a:ext uri="{FF2B5EF4-FFF2-40B4-BE49-F238E27FC236}">
                <a16:creationId xmlns:a16="http://schemas.microsoft.com/office/drawing/2014/main" id="{EBABC570-A7E1-42B2-9C83-67FA630C7B8E}"/>
              </a:ext>
            </a:extLst>
          </p:cNvPr>
          <p:cNvSpPr txBox="1"/>
          <p:nvPr/>
        </p:nvSpPr>
        <p:spPr>
          <a:xfrm>
            <a:off x="0" y="4292509"/>
            <a:ext cx="9144000" cy="1569660"/>
          </a:xfrm>
          <a:prstGeom prst="rect">
            <a:avLst/>
          </a:prstGeom>
          <a:solidFill>
            <a:srgbClr val="FFC000"/>
          </a:solidFill>
        </p:spPr>
        <p:txBody>
          <a:bodyPr wrap="square" rtlCol="0">
            <a:spAutoFit/>
          </a:bodyPr>
          <a:lstStyle/>
          <a:p>
            <a:r>
              <a:rPr lang="en-US" sz="2400" b="1" dirty="0">
                <a:latin typeface="Arial" panose="020B0604020202020204" pitchFamily="34" charset="0"/>
                <a:cs typeface="Arial" panose="020B0604020202020204" pitchFamily="34" charset="0"/>
              </a:rPr>
              <a:t>2 John 1:9 (NKJV) </a:t>
            </a:r>
            <a:br>
              <a:rPr lang="en-US" sz="2400" dirty="0">
                <a:latin typeface="Arial" panose="020B0604020202020204" pitchFamily="34" charset="0"/>
                <a:cs typeface="Arial" panose="020B0604020202020204" pitchFamily="34" charset="0"/>
              </a:rPr>
            </a:br>
            <a:r>
              <a:rPr lang="en-US" sz="2400" i="1" baseline="30000" dirty="0">
                <a:latin typeface="Arial" panose="020B0604020202020204" pitchFamily="34" charset="0"/>
                <a:cs typeface="Arial" panose="020B0604020202020204" pitchFamily="34" charset="0"/>
              </a:rPr>
              <a:t>9 </a:t>
            </a:r>
            <a:r>
              <a:rPr lang="en-US" sz="2400" i="1" dirty="0">
                <a:latin typeface="Arial" panose="020B0604020202020204" pitchFamily="34" charset="0"/>
                <a:cs typeface="Arial" panose="020B0604020202020204" pitchFamily="34" charset="0"/>
              </a:rPr>
              <a:t> Whoever transgresses and does not abide in the doctrine of Christ does not have God. He who abides in the doctrine of Christ has both the Father and the Son. </a:t>
            </a:r>
          </a:p>
        </p:txBody>
      </p:sp>
      <p:sp>
        <p:nvSpPr>
          <p:cNvPr id="9" name="TextBox 8">
            <a:extLst>
              <a:ext uri="{FF2B5EF4-FFF2-40B4-BE49-F238E27FC236}">
                <a16:creationId xmlns:a16="http://schemas.microsoft.com/office/drawing/2014/main" id="{64509503-8F6E-403D-9FA7-BDCAB5AB6947}"/>
              </a:ext>
            </a:extLst>
          </p:cNvPr>
          <p:cNvSpPr txBox="1"/>
          <p:nvPr/>
        </p:nvSpPr>
        <p:spPr>
          <a:xfrm>
            <a:off x="338159" y="3640358"/>
            <a:ext cx="6931742" cy="461665"/>
          </a:xfrm>
          <a:prstGeom prst="rect">
            <a:avLst/>
          </a:prstGeom>
          <a:noFill/>
        </p:spPr>
        <p:txBody>
          <a:bodyPr wrap="square">
            <a:spAutoFit/>
          </a:bodyPr>
          <a:lstStyle/>
          <a:p>
            <a:pPr marL="457200" marR="0" lvl="0" indent="-457200" algn="just"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rPr>
              <a:t>III.	The Remnant Have a Different Focus.  </a:t>
            </a:r>
            <a:endParaRPr kumimoji="0" lang="en-US" sz="2400" b="0" i="0" u="none" strike="noStrike" kern="1200" cap="none" spc="0" normalizeH="0" baseline="0" noProof="0" dirty="0">
              <a:ln>
                <a:noFill/>
              </a:ln>
              <a:solidFill>
                <a:srgbClr val="800000"/>
              </a:solidFill>
              <a:effectLst>
                <a:outerShdw blurRad="50800" dist="38100" dir="16200000" rotWithShape="0">
                  <a:prstClr val="black">
                    <a:alpha val="40000"/>
                  </a:prstClr>
                </a:outerShdw>
              </a:effectLst>
              <a:uLnTx/>
              <a:uFillTx/>
              <a:latin typeface="Arial" panose="020B0604020202020204" pitchFamily="34" charset="0"/>
              <a:ea typeface="Arial" panose="020B0604020202020204" pitchFamily="34" charset="0"/>
              <a:cs typeface="+mn-cs"/>
            </a:endParaRPr>
          </a:p>
        </p:txBody>
      </p:sp>
    </p:spTree>
    <p:extLst>
      <p:ext uri="{BB962C8B-B14F-4D97-AF65-F5344CB8AC3E}">
        <p14:creationId xmlns:p14="http://schemas.microsoft.com/office/powerpoint/2010/main" val="52942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168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5" name="TextBox 4">
            <a:extLst>
              <a:ext uri="{FF2B5EF4-FFF2-40B4-BE49-F238E27FC236}">
                <a16:creationId xmlns:a16="http://schemas.microsoft.com/office/drawing/2014/main" id="{37EA6AE6-AEDD-43D6-B14A-A0B0AF6FADC9}"/>
              </a:ext>
            </a:extLst>
          </p:cNvPr>
          <p:cNvSpPr txBox="1"/>
          <p:nvPr/>
        </p:nvSpPr>
        <p:spPr>
          <a:xfrm>
            <a:off x="0" y="2060521"/>
            <a:ext cx="9144000" cy="1569660"/>
          </a:xfrm>
          <a:prstGeom prst="rect">
            <a:avLst/>
          </a:prstGeom>
          <a:solidFill>
            <a:schemeClr val="tx1"/>
          </a:solidFill>
        </p:spPr>
        <p:txBody>
          <a:bodyPr wrap="square" lIns="365760" rIns="274320">
            <a:spAutoFit/>
          </a:bodyPr>
          <a:lstStyle/>
          <a:p>
            <a:pPr lvl="0"/>
            <a:r>
              <a:rPr lang="en-US" sz="2400" b="1" dirty="0">
                <a:solidFill>
                  <a:schemeClr val="bg1"/>
                </a:solidFill>
                <a:latin typeface="Arial" panose="020B0604020202020204" pitchFamily="34" charset="0"/>
                <a:ea typeface="Arial" panose="020B0604020202020204" pitchFamily="34" charset="0"/>
              </a:rPr>
              <a:t>Romans 9:27 (ESV) </a:t>
            </a:r>
            <a:br>
              <a:rPr lang="en-US" sz="2400" dirty="0">
                <a:solidFill>
                  <a:schemeClr val="bg1"/>
                </a:solidFill>
                <a:latin typeface="Arial" panose="020B0604020202020204" pitchFamily="34" charset="0"/>
                <a:ea typeface="Arial" panose="020B0604020202020204" pitchFamily="34" charset="0"/>
              </a:rPr>
            </a:br>
            <a:r>
              <a:rPr lang="en-US" sz="2400" i="1" baseline="30000" dirty="0">
                <a:solidFill>
                  <a:schemeClr val="bg1"/>
                </a:solidFill>
                <a:latin typeface="Arial" panose="020B0604020202020204" pitchFamily="34" charset="0"/>
                <a:ea typeface="Arial" panose="020B0604020202020204" pitchFamily="34" charset="0"/>
              </a:rPr>
              <a:t>27 </a:t>
            </a:r>
            <a:r>
              <a:rPr lang="en-US" sz="2400" i="1" dirty="0">
                <a:solidFill>
                  <a:schemeClr val="bg1"/>
                </a:solidFill>
                <a:latin typeface="Arial" panose="020B0604020202020204" pitchFamily="34" charset="0"/>
                <a:ea typeface="Arial" panose="020B0604020202020204" pitchFamily="34" charset="0"/>
              </a:rPr>
              <a:t> And Isaiah cries out concerning Israel: “Though the number of the sons of Israel be as the sand of the sea, only a remnant of them will be saved.</a:t>
            </a:r>
            <a:endParaRPr lang="en-US" sz="2400" dirty="0">
              <a:solidFill>
                <a:schemeClr val="bg1"/>
              </a:solidFill>
            </a:endParaRPr>
          </a:p>
        </p:txBody>
      </p:sp>
      <p:sp>
        <p:nvSpPr>
          <p:cNvPr id="8" name="TextBox 7">
            <a:extLst>
              <a:ext uri="{FF2B5EF4-FFF2-40B4-BE49-F238E27FC236}">
                <a16:creationId xmlns:a16="http://schemas.microsoft.com/office/drawing/2014/main" id="{9F8C2863-567D-4944-9EDB-E1CF88285F1B}"/>
              </a:ext>
            </a:extLst>
          </p:cNvPr>
          <p:cNvSpPr txBox="1"/>
          <p:nvPr/>
        </p:nvSpPr>
        <p:spPr>
          <a:xfrm>
            <a:off x="0" y="3751670"/>
            <a:ext cx="9144000" cy="1200329"/>
          </a:xfrm>
          <a:prstGeom prst="rect">
            <a:avLst/>
          </a:prstGeom>
          <a:solidFill>
            <a:schemeClr val="tx1"/>
          </a:solidFill>
        </p:spPr>
        <p:txBody>
          <a:bodyPr wrap="square" lIns="365760" rIns="274320">
            <a:spAutoFit/>
          </a:bodyPr>
          <a:lstStyle/>
          <a:p>
            <a:pPr marL="457200" lvl="0" indent="-457200"/>
            <a:r>
              <a:rPr lang="en-US" sz="2400" dirty="0">
                <a:solidFill>
                  <a:schemeClr val="bg1"/>
                </a:solidFill>
                <a:latin typeface="Arial" panose="020B0604020202020204" pitchFamily="34" charset="0"/>
                <a:ea typeface="Arial" panose="020B0604020202020204" pitchFamily="34" charset="0"/>
              </a:rPr>
              <a:t>	</a:t>
            </a:r>
            <a:r>
              <a:rPr lang="en-US" sz="2400" b="1" dirty="0">
                <a:solidFill>
                  <a:schemeClr val="bg1"/>
                </a:solidFill>
                <a:latin typeface="Arial" panose="020B0604020202020204" pitchFamily="34" charset="0"/>
                <a:ea typeface="Arial" panose="020B0604020202020204" pitchFamily="34" charset="0"/>
              </a:rPr>
              <a:t>Romans 11:5 (ESV) </a:t>
            </a:r>
            <a:br>
              <a:rPr lang="en-US" sz="2400" dirty="0">
                <a:solidFill>
                  <a:schemeClr val="bg1"/>
                </a:solidFill>
                <a:latin typeface="Arial" panose="020B0604020202020204" pitchFamily="34" charset="0"/>
                <a:ea typeface="Arial" panose="020B0604020202020204" pitchFamily="34" charset="0"/>
              </a:rPr>
            </a:br>
            <a:r>
              <a:rPr lang="en-US" sz="2400" i="1" baseline="30000" dirty="0">
                <a:solidFill>
                  <a:schemeClr val="bg1"/>
                </a:solidFill>
                <a:latin typeface="Arial" panose="020B0604020202020204" pitchFamily="34" charset="0"/>
                <a:ea typeface="Arial" panose="020B0604020202020204" pitchFamily="34" charset="0"/>
              </a:rPr>
              <a:t>5 </a:t>
            </a:r>
            <a:r>
              <a:rPr lang="en-US" sz="2400" i="1" dirty="0">
                <a:solidFill>
                  <a:schemeClr val="bg1"/>
                </a:solidFill>
                <a:latin typeface="Arial" panose="020B0604020202020204" pitchFamily="34" charset="0"/>
                <a:ea typeface="Arial" panose="020B0604020202020204" pitchFamily="34" charset="0"/>
              </a:rPr>
              <a:t> So too at the present time there is a remnant, chosen by grace.</a:t>
            </a:r>
            <a:endParaRPr lang="en-US" sz="2400" dirty="0">
              <a:solidFill>
                <a:schemeClr val="bg1"/>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286848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6" name="TextBox 5">
            <a:extLst>
              <a:ext uri="{FF2B5EF4-FFF2-40B4-BE49-F238E27FC236}">
                <a16:creationId xmlns:a16="http://schemas.microsoft.com/office/drawing/2014/main" id="{FA4E297D-45DE-428B-AA63-484C20F13AC8}"/>
              </a:ext>
            </a:extLst>
          </p:cNvPr>
          <p:cNvSpPr txBox="1"/>
          <p:nvPr/>
        </p:nvSpPr>
        <p:spPr>
          <a:xfrm>
            <a:off x="0" y="1909053"/>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srgbClr val="597AB4"/>
                </a:solidFill>
                <a:effectLst>
                  <a:outerShdw blurRad="50800" dist="38100" dir="18900000" algn="bl" rotWithShape="0">
                    <a:prstClr val="black">
                      <a:alpha val="40000"/>
                    </a:prstClr>
                  </a:outerShdw>
                </a:effectLst>
                <a:uLnTx/>
                <a:uFillTx/>
                <a:latin typeface="Bodoni MT" panose="02070603080606020203" pitchFamily="18" charset="0"/>
                <a:ea typeface="+mn-ea"/>
                <a:cs typeface="Arial" panose="020B0604020202020204" pitchFamily="34" charset="0"/>
              </a:rPr>
              <a:t>Those Who Have Obeyed the Gospel</a:t>
            </a:r>
          </a:p>
        </p:txBody>
      </p:sp>
      <p:sp>
        <p:nvSpPr>
          <p:cNvPr id="7" name="TextBox 6">
            <a:extLst>
              <a:ext uri="{FF2B5EF4-FFF2-40B4-BE49-F238E27FC236}">
                <a16:creationId xmlns:a16="http://schemas.microsoft.com/office/drawing/2014/main" id="{E2A1C4FF-1AE1-4EB2-9B92-DAC3071BF4C9}"/>
              </a:ext>
            </a:extLst>
          </p:cNvPr>
          <p:cNvSpPr txBox="1"/>
          <p:nvPr/>
        </p:nvSpPr>
        <p:spPr>
          <a:xfrm>
            <a:off x="472439" y="2978318"/>
            <a:ext cx="8214361" cy="707886"/>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Romans 10:17 (KJV) </a:t>
            </a:r>
            <a:br>
              <a:rPr kumimoji="0" lang="en-US" sz="2000" b="0" i="0" u="none" strike="noStrike" kern="1200" cap="none" spc="0" normalizeH="0" baseline="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br>
            <a:r>
              <a:rPr kumimoji="0" lang="en-US" sz="2000" b="0" i="0" u="none" strike="noStrike" kern="1200" cap="none" spc="0" normalizeH="0" baseline="3000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17 </a:t>
            </a:r>
            <a:r>
              <a:rPr kumimoji="0" lang="en-US" sz="2000" b="0" i="0" u="none" strike="noStrike" kern="1200" cap="none" spc="0" normalizeH="0" baseline="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 So then faith </a:t>
            </a:r>
            <a:r>
              <a:rPr kumimoji="0" lang="en-US" sz="2000" b="0" i="1" u="none" strike="noStrike" kern="1200" cap="none" spc="0" normalizeH="0" baseline="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cometh</a:t>
            </a:r>
            <a:r>
              <a:rPr kumimoji="0" lang="en-US" sz="2000" b="0" i="0" u="none" strike="noStrike" kern="1200" cap="none" spc="0" normalizeH="0" baseline="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 by </a:t>
            </a:r>
            <a:r>
              <a:rPr kumimoji="0" lang="en-US" sz="2000" b="1" i="1" u="sng" strike="noStrike" kern="1200" cap="none" spc="0" normalizeH="0" baseline="0" noProof="0" dirty="0">
                <a:ln>
                  <a:noFill/>
                </a:ln>
                <a:solidFill>
                  <a:srgbClr val="8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hearing</a:t>
            </a:r>
            <a:r>
              <a:rPr kumimoji="0" lang="en-US" sz="2000" b="0" i="0" u="none" strike="noStrike" kern="1200" cap="none" spc="0" normalizeH="0" baseline="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 and </a:t>
            </a:r>
            <a:r>
              <a:rPr kumimoji="0" lang="en-US" sz="2000" b="1" i="1" u="sng" strike="noStrike" kern="1200" cap="none" spc="0" normalizeH="0" baseline="0" noProof="0" dirty="0">
                <a:ln>
                  <a:noFill/>
                </a:ln>
                <a:solidFill>
                  <a:srgbClr val="8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hearing</a:t>
            </a:r>
            <a:r>
              <a:rPr kumimoji="0" lang="en-US" sz="2000" b="0" i="0" u="none" strike="noStrike" kern="1200" cap="none" spc="0" normalizeH="0" baseline="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rPr>
              <a:t> by the word of God. </a:t>
            </a:r>
            <a:endParaRPr kumimoji="0" lang="en-US" sz="2400" b="0" i="0" u="none" strike="noStrike" kern="1200" cap="none" spc="0" normalizeH="0" baseline="0" noProof="0" dirty="0">
              <a:ln>
                <a:noFill/>
              </a:ln>
              <a:solidFill>
                <a:sysClr val="windowText" lastClr="000000"/>
              </a:solidFill>
              <a:effectLst>
                <a:outerShdw blurRad="50800" dist="38100" dir="18900000" algn="bl" rotWithShape="0">
                  <a:prstClr val="black">
                    <a:alpha val="40000"/>
                  </a:prstClr>
                </a:outerShdw>
              </a:effectLst>
              <a:uLnTx/>
              <a:uFillTx/>
              <a:latin typeface="Arial" panose="020B0604020202020204" pitchFamily="34" charset="0"/>
              <a:ea typeface="+mn-ea"/>
              <a:cs typeface="Arial" panose="020B0604020202020204" pitchFamily="34" charset="0"/>
            </a:endParaRPr>
          </a:p>
        </p:txBody>
      </p:sp>
      <p:pic>
        <p:nvPicPr>
          <p:cNvPr id="40" name="Picture 39">
            <a:extLst>
              <a:ext uri="{FF2B5EF4-FFF2-40B4-BE49-F238E27FC236}">
                <a16:creationId xmlns:a16="http://schemas.microsoft.com/office/drawing/2014/main" id="{A1C7C4E2-80D9-4A42-94FE-A9DB922EB058}"/>
              </a:ext>
            </a:extLst>
          </p:cNvPr>
          <p:cNvPicPr>
            <a:picLocks noChangeAspect="1"/>
          </p:cNvPicPr>
          <p:nvPr/>
        </p:nvPicPr>
        <p:blipFill rotWithShape="1">
          <a:blip r:embed="rId3"/>
          <a:srcRect t="47395" r="80201"/>
          <a:stretch/>
        </p:blipFill>
        <p:spPr>
          <a:xfrm>
            <a:off x="571240" y="5159829"/>
            <a:ext cx="1188980" cy="1055130"/>
          </a:xfrm>
          <a:prstGeom prst="rect">
            <a:avLst/>
          </a:prstGeom>
        </p:spPr>
      </p:pic>
    </p:spTree>
    <p:extLst>
      <p:ext uri="{BB962C8B-B14F-4D97-AF65-F5344CB8AC3E}">
        <p14:creationId xmlns:p14="http://schemas.microsoft.com/office/powerpoint/2010/main" val="181383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left)">
                                      <p:cBhvr>
                                        <p:cTn id="1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6" name="TextBox 5">
            <a:extLst>
              <a:ext uri="{FF2B5EF4-FFF2-40B4-BE49-F238E27FC236}">
                <a16:creationId xmlns:a16="http://schemas.microsoft.com/office/drawing/2014/main" id="{FA4E297D-45DE-428B-AA63-484C20F13AC8}"/>
              </a:ext>
            </a:extLst>
          </p:cNvPr>
          <p:cNvSpPr txBox="1"/>
          <p:nvPr/>
        </p:nvSpPr>
        <p:spPr>
          <a:xfrm>
            <a:off x="0" y="1909053"/>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srgbClr val="597AB4"/>
                </a:solidFill>
                <a:effectLst>
                  <a:outerShdw blurRad="50800" dist="38100" dir="18900000" algn="bl" rotWithShape="0">
                    <a:prstClr val="black">
                      <a:alpha val="40000"/>
                    </a:prstClr>
                  </a:outerShdw>
                </a:effectLst>
                <a:uLnTx/>
                <a:uFillTx/>
                <a:latin typeface="Bodoni MT" panose="02070603080606020203" pitchFamily="18" charset="0"/>
                <a:ea typeface="+mn-ea"/>
                <a:cs typeface="Arial" panose="020B0604020202020204" pitchFamily="34" charset="0"/>
              </a:rPr>
              <a:t>Those Who Have Obeyed the Gospel</a:t>
            </a:r>
          </a:p>
        </p:txBody>
      </p:sp>
      <p:sp>
        <p:nvSpPr>
          <p:cNvPr id="7" name="TextBox 6">
            <a:extLst>
              <a:ext uri="{FF2B5EF4-FFF2-40B4-BE49-F238E27FC236}">
                <a16:creationId xmlns:a16="http://schemas.microsoft.com/office/drawing/2014/main" id="{E2A1C4FF-1AE1-4EB2-9B92-DAC3071BF4C9}"/>
              </a:ext>
            </a:extLst>
          </p:cNvPr>
          <p:cNvSpPr txBox="1"/>
          <p:nvPr/>
        </p:nvSpPr>
        <p:spPr>
          <a:xfrm>
            <a:off x="411480" y="2978318"/>
            <a:ext cx="8532353" cy="1015663"/>
          </a:xfrm>
          <a:prstGeom prst="rect">
            <a:avLst/>
          </a:prstGeom>
          <a:noFill/>
        </p:spPr>
        <p:txBody>
          <a:bodyPr wrap="square">
            <a:spAutoFit/>
          </a:bodyPr>
          <a:lstStyle/>
          <a:p>
            <a:pPr lvl="0">
              <a:defRPr/>
            </a:pPr>
            <a:r>
              <a:rPr lang="en-US" sz="2000" b="1" dirty="0">
                <a:solidFill>
                  <a:sysClr val="windowText" lastClr="000000"/>
                </a:solidFill>
                <a:latin typeface="Arial" panose="020B0604020202020204" pitchFamily="34" charset="0"/>
                <a:cs typeface="Arial" panose="020B0604020202020204" pitchFamily="34" charset="0"/>
              </a:rPr>
              <a:t>John 8:24 (KJV) </a:t>
            </a:r>
            <a:br>
              <a:rPr lang="en-US" sz="2000" b="1" dirty="0">
                <a:solidFill>
                  <a:sysClr val="windowText" lastClr="000000"/>
                </a:solidFill>
                <a:latin typeface="Arial" panose="020B0604020202020204" pitchFamily="34" charset="0"/>
                <a:cs typeface="Arial" panose="020B0604020202020204" pitchFamily="34" charset="0"/>
              </a:rPr>
            </a:br>
            <a:r>
              <a:rPr lang="en-US" sz="2000" i="1" baseline="30000" dirty="0">
                <a:solidFill>
                  <a:sysClr val="windowText" lastClr="000000"/>
                </a:solidFill>
                <a:latin typeface="Arial" panose="020B0604020202020204" pitchFamily="34" charset="0"/>
                <a:cs typeface="Arial" panose="020B0604020202020204" pitchFamily="34" charset="0"/>
              </a:rPr>
              <a:t>24</a:t>
            </a:r>
            <a:r>
              <a:rPr lang="en-US" sz="2000" i="1" dirty="0">
                <a:solidFill>
                  <a:sysClr val="windowText" lastClr="000000"/>
                </a:solidFill>
                <a:latin typeface="Arial" panose="020B0604020202020204" pitchFamily="34" charset="0"/>
                <a:cs typeface="Arial" panose="020B0604020202020204" pitchFamily="34" charset="0"/>
              </a:rPr>
              <a:t>  I said therefore unto you, that ye shall die in your sins: for if ye </a:t>
            </a:r>
            <a:r>
              <a:rPr lang="en-US" sz="2000" b="1" i="1" u="sng" dirty="0">
                <a:solidFill>
                  <a:srgbClr val="800000"/>
                </a:solidFill>
                <a:latin typeface="Arial" panose="020B0604020202020204" pitchFamily="34" charset="0"/>
                <a:cs typeface="Arial" panose="020B0604020202020204" pitchFamily="34" charset="0"/>
              </a:rPr>
              <a:t>believe</a:t>
            </a:r>
            <a:r>
              <a:rPr lang="en-US" sz="2000" i="1" dirty="0">
                <a:solidFill>
                  <a:sysClr val="windowText" lastClr="000000"/>
                </a:solidFill>
                <a:latin typeface="Arial" panose="020B0604020202020204" pitchFamily="34" charset="0"/>
                <a:cs typeface="Arial" panose="020B0604020202020204" pitchFamily="34" charset="0"/>
              </a:rPr>
              <a:t> not that I am he, ye shall die in your sins. </a:t>
            </a: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pic>
        <p:nvPicPr>
          <p:cNvPr id="40" name="Picture 39">
            <a:extLst>
              <a:ext uri="{FF2B5EF4-FFF2-40B4-BE49-F238E27FC236}">
                <a16:creationId xmlns:a16="http://schemas.microsoft.com/office/drawing/2014/main" id="{A1C7C4E2-80D9-4A42-94FE-A9DB922EB058}"/>
              </a:ext>
            </a:extLst>
          </p:cNvPr>
          <p:cNvPicPr>
            <a:picLocks noChangeAspect="1"/>
          </p:cNvPicPr>
          <p:nvPr/>
        </p:nvPicPr>
        <p:blipFill rotWithShape="1">
          <a:blip r:embed="rId3"/>
          <a:srcRect t="35998" r="60568"/>
          <a:stretch/>
        </p:blipFill>
        <p:spPr>
          <a:xfrm>
            <a:off x="571240" y="4931229"/>
            <a:ext cx="2367903" cy="1283730"/>
          </a:xfrm>
          <a:prstGeom prst="rect">
            <a:avLst/>
          </a:prstGeom>
        </p:spPr>
      </p:pic>
    </p:spTree>
    <p:extLst>
      <p:ext uri="{BB962C8B-B14F-4D97-AF65-F5344CB8AC3E}">
        <p14:creationId xmlns:p14="http://schemas.microsoft.com/office/powerpoint/2010/main" val="88474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6" name="TextBox 5">
            <a:extLst>
              <a:ext uri="{FF2B5EF4-FFF2-40B4-BE49-F238E27FC236}">
                <a16:creationId xmlns:a16="http://schemas.microsoft.com/office/drawing/2014/main" id="{FA4E297D-45DE-428B-AA63-484C20F13AC8}"/>
              </a:ext>
            </a:extLst>
          </p:cNvPr>
          <p:cNvSpPr txBox="1"/>
          <p:nvPr/>
        </p:nvSpPr>
        <p:spPr>
          <a:xfrm>
            <a:off x="0" y="1909053"/>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srgbClr val="597AB4"/>
                </a:solidFill>
                <a:effectLst>
                  <a:outerShdw blurRad="50800" dist="38100" dir="18900000" algn="bl" rotWithShape="0">
                    <a:prstClr val="black">
                      <a:alpha val="40000"/>
                    </a:prstClr>
                  </a:outerShdw>
                </a:effectLst>
                <a:uLnTx/>
                <a:uFillTx/>
                <a:latin typeface="Bodoni MT" panose="02070603080606020203" pitchFamily="18" charset="0"/>
                <a:ea typeface="+mn-ea"/>
                <a:cs typeface="Arial" panose="020B0604020202020204" pitchFamily="34" charset="0"/>
              </a:rPr>
              <a:t>Those Who Have Obeyed the Gospel</a:t>
            </a:r>
          </a:p>
        </p:txBody>
      </p:sp>
      <p:sp>
        <p:nvSpPr>
          <p:cNvPr id="7" name="TextBox 6">
            <a:extLst>
              <a:ext uri="{FF2B5EF4-FFF2-40B4-BE49-F238E27FC236}">
                <a16:creationId xmlns:a16="http://schemas.microsoft.com/office/drawing/2014/main" id="{E2A1C4FF-1AE1-4EB2-9B92-DAC3071BF4C9}"/>
              </a:ext>
            </a:extLst>
          </p:cNvPr>
          <p:cNvSpPr txBox="1"/>
          <p:nvPr/>
        </p:nvSpPr>
        <p:spPr>
          <a:xfrm>
            <a:off x="411480" y="2978318"/>
            <a:ext cx="8532353" cy="1077218"/>
          </a:xfrm>
          <a:prstGeom prst="rect">
            <a:avLst/>
          </a:prstGeom>
          <a:noFill/>
        </p:spPr>
        <p:txBody>
          <a:bodyPr wrap="square">
            <a:spAutoFit/>
          </a:bodyPr>
          <a:lstStyle/>
          <a:p>
            <a:pPr lvl="0">
              <a:defRPr/>
            </a:pPr>
            <a:r>
              <a:rPr lang="en-US" sz="2000" b="1" dirty="0">
                <a:solidFill>
                  <a:sysClr val="windowText" lastClr="000000"/>
                </a:solidFill>
                <a:latin typeface="Arial" panose="020B0604020202020204" pitchFamily="34" charset="0"/>
                <a:cs typeface="Arial" panose="020B0604020202020204" pitchFamily="34" charset="0"/>
              </a:rPr>
              <a:t>Luke 13:3 (KJV) </a:t>
            </a:r>
            <a:br>
              <a:rPr lang="en-US" sz="2000" b="1" dirty="0">
                <a:solidFill>
                  <a:sysClr val="windowText" lastClr="000000"/>
                </a:solidFill>
                <a:latin typeface="Arial" panose="020B0604020202020204" pitchFamily="34" charset="0"/>
                <a:cs typeface="Arial" panose="020B0604020202020204" pitchFamily="34" charset="0"/>
              </a:rPr>
            </a:br>
            <a:r>
              <a:rPr lang="en-US" sz="2000" i="1" baseline="30000" dirty="0">
                <a:solidFill>
                  <a:sysClr val="windowText" lastClr="000000"/>
                </a:solidFill>
                <a:latin typeface="Arial" panose="020B0604020202020204" pitchFamily="34" charset="0"/>
                <a:cs typeface="Arial" panose="020B0604020202020204" pitchFamily="34" charset="0"/>
              </a:rPr>
              <a:t>3</a:t>
            </a:r>
            <a:r>
              <a:rPr lang="en-US" sz="2000" i="1" dirty="0">
                <a:solidFill>
                  <a:sysClr val="windowText" lastClr="000000"/>
                </a:solidFill>
                <a:latin typeface="Arial" panose="020B0604020202020204" pitchFamily="34" charset="0"/>
                <a:cs typeface="Arial" panose="020B0604020202020204" pitchFamily="34" charset="0"/>
              </a:rPr>
              <a:t>  I tell you, Nay: but, except ye </a:t>
            </a:r>
            <a:r>
              <a:rPr lang="en-US" sz="2000" b="1" i="1" u="sng" dirty="0">
                <a:solidFill>
                  <a:srgbClr val="800000"/>
                </a:solidFill>
                <a:latin typeface="Arial" panose="020B0604020202020204" pitchFamily="34" charset="0"/>
                <a:cs typeface="Arial" panose="020B0604020202020204" pitchFamily="34" charset="0"/>
              </a:rPr>
              <a:t>repent</a:t>
            </a:r>
            <a:r>
              <a:rPr lang="en-US" sz="2000" i="1" dirty="0">
                <a:solidFill>
                  <a:sysClr val="windowText" lastClr="000000"/>
                </a:solidFill>
                <a:latin typeface="Arial" panose="020B0604020202020204" pitchFamily="34" charset="0"/>
                <a:cs typeface="Arial" panose="020B0604020202020204" pitchFamily="34" charset="0"/>
              </a:rPr>
              <a:t>, ye shall all likewise perish. </a:t>
            </a:r>
            <a:r>
              <a:rPr kumimoji="0" lang="en-US" sz="2000" i="1" u="none" strike="noStrike" kern="120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rPr>
              <a:t> </a:t>
            </a:r>
            <a:br>
              <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pic>
        <p:nvPicPr>
          <p:cNvPr id="40" name="Picture 39">
            <a:extLst>
              <a:ext uri="{FF2B5EF4-FFF2-40B4-BE49-F238E27FC236}">
                <a16:creationId xmlns:a16="http://schemas.microsoft.com/office/drawing/2014/main" id="{A1C7C4E2-80D9-4A42-94FE-A9DB922EB058}"/>
              </a:ext>
            </a:extLst>
          </p:cNvPr>
          <p:cNvPicPr>
            <a:picLocks noChangeAspect="1"/>
          </p:cNvPicPr>
          <p:nvPr/>
        </p:nvPicPr>
        <p:blipFill rotWithShape="1">
          <a:blip r:embed="rId3"/>
          <a:srcRect t="24601" r="40266"/>
          <a:stretch/>
        </p:blipFill>
        <p:spPr>
          <a:xfrm>
            <a:off x="571240" y="4702629"/>
            <a:ext cx="3587103" cy="1512330"/>
          </a:xfrm>
          <a:prstGeom prst="rect">
            <a:avLst/>
          </a:prstGeom>
        </p:spPr>
      </p:pic>
    </p:spTree>
    <p:extLst>
      <p:ext uri="{BB962C8B-B14F-4D97-AF65-F5344CB8AC3E}">
        <p14:creationId xmlns:p14="http://schemas.microsoft.com/office/powerpoint/2010/main" val="88552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6" name="TextBox 5">
            <a:extLst>
              <a:ext uri="{FF2B5EF4-FFF2-40B4-BE49-F238E27FC236}">
                <a16:creationId xmlns:a16="http://schemas.microsoft.com/office/drawing/2014/main" id="{FA4E297D-45DE-428B-AA63-484C20F13AC8}"/>
              </a:ext>
            </a:extLst>
          </p:cNvPr>
          <p:cNvSpPr txBox="1"/>
          <p:nvPr/>
        </p:nvSpPr>
        <p:spPr>
          <a:xfrm>
            <a:off x="0" y="1909053"/>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srgbClr val="597AB4"/>
                </a:solidFill>
                <a:effectLst>
                  <a:outerShdw blurRad="50800" dist="38100" dir="18900000" algn="bl" rotWithShape="0">
                    <a:prstClr val="black">
                      <a:alpha val="40000"/>
                    </a:prstClr>
                  </a:outerShdw>
                </a:effectLst>
                <a:uLnTx/>
                <a:uFillTx/>
                <a:latin typeface="Bodoni MT" panose="02070603080606020203" pitchFamily="18" charset="0"/>
                <a:ea typeface="+mn-ea"/>
                <a:cs typeface="Arial" panose="020B0604020202020204" pitchFamily="34" charset="0"/>
              </a:rPr>
              <a:t>Those Who Have Obeyed the Gospel</a:t>
            </a:r>
          </a:p>
        </p:txBody>
      </p:sp>
      <p:sp>
        <p:nvSpPr>
          <p:cNvPr id="7" name="TextBox 6">
            <a:extLst>
              <a:ext uri="{FF2B5EF4-FFF2-40B4-BE49-F238E27FC236}">
                <a16:creationId xmlns:a16="http://schemas.microsoft.com/office/drawing/2014/main" id="{E2A1C4FF-1AE1-4EB2-9B92-DAC3071BF4C9}"/>
              </a:ext>
            </a:extLst>
          </p:cNvPr>
          <p:cNvSpPr txBox="1"/>
          <p:nvPr/>
        </p:nvSpPr>
        <p:spPr>
          <a:xfrm>
            <a:off x="411480" y="2978318"/>
            <a:ext cx="8532353" cy="1384995"/>
          </a:xfrm>
          <a:prstGeom prst="rect">
            <a:avLst/>
          </a:prstGeom>
          <a:noFill/>
        </p:spPr>
        <p:txBody>
          <a:bodyPr wrap="square">
            <a:spAutoFit/>
          </a:bodyPr>
          <a:lstStyle/>
          <a:p>
            <a:pPr lvl="0">
              <a:defRPr/>
            </a:pPr>
            <a:r>
              <a:rPr lang="en-US" sz="2000" b="1" dirty="0">
                <a:solidFill>
                  <a:sysClr val="windowText" lastClr="000000"/>
                </a:solidFill>
                <a:latin typeface="Arial" panose="020B0604020202020204" pitchFamily="34" charset="0"/>
                <a:cs typeface="Arial" panose="020B0604020202020204" pitchFamily="34" charset="0"/>
              </a:rPr>
              <a:t>Romans 10:10 (ESV) </a:t>
            </a:r>
            <a:br>
              <a:rPr lang="en-US" sz="2000" b="1" dirty="0">
                <a:solidFill>
                  <a:sysClr val="windowText" lastClr="000000"/>
                </a:solidFill>
                <a:latin typeface="Arial" panose="020B0604020202020204" pitchFamily="34" charset="0"/>
                <a:cs typeface="Arial" panose="020B0604020202020204" pitchFamily="34" charset="0"/>
              </a:rPr>
            </a:br>
            <a:r>
              <a:rPr lang="en-US" sz="2000" i="1" baseline="30000" dirty="0">
                <a:solidFill>
                  <a:sysClr val="windowText" lastClr="000000"/>
                </a:solidFill>
                <a:latin typeface="Arial" panose="020B0604020202020204" pitchFamily="34" charset="0"/>
                <a:cs typeface="Arial" panose="020B0604020202020204" pitchFamily="34" charset="0"/>
              </a:rPr>
              <a:t>10</a:t>
            </a:r>
            <a:r>
              <a:rPr lang="en-US" sz="2000" i="1" dirty="0">
                <a:solidFill>
                  <a:sysClr val="windowText" lastClr="000000"/>
                </a:solidFill>
                <a:latin typeface="Arial" panose="020B0604020202020204" pitchFamily="34" charset="0"/>
                <a:cs typeface="Arial" panose="020B0604020202020204" pitchFamily="34" charset="0"/>
              </a:rPr>
              <a:t>  For with the heart one believes and is justified, and with the mouth one </a:t>
            </a:r>
            <a:r>
              <a:rPr lang="en-US" sz="2000" b="1" i="1" u="sng" dirty="0">
                <a:solidFill>
                  <a:srgbClr val="800000"/>
                </a:solidFill>
                <a:latin typeface="Arial" panose="020B0604020202020204" pitchFamily="34" charset="0"/>
                <a:cs typeface="Arial" panose="020B0604020202020204" pitchFamily="34" charset="0"/>
              </a:rPr>
              <a:t>confesses</a:t>
            </a:r>
            <a:r>
              <a:rPr lang="en-US" sz="2000" i="1" dirty="0">
                <a:solidFill>
                  <a:sysClr val="windowText" lastClr="000000"/>
                </a:solidFill>
                <a:latin typeface="Arial" panose="020B0604020202020204" pitchFamily="34" charset="0"/>
                <a:cs typeface="Arial" panose="020B0604020202020204" pitchFamily="34" charset="0"/>
              </a:rPr>
              <a:t> and is saved. </a:t>
            </a:r>
            <a:br>
              <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pic>
        <p:nvPicPr>
          <p:cNvPr id="40" name="Picture 39">
            <a:extLst>
              <a:ext uri="{FF2B5EF4-FFF2-40B4-BE49-F238E27FC236}">
                <a16:creationId xmlns:a16="http://schemas.microsoft.com/office/drawing/2014/main" id="{A1C7C4E2-80D9-4A42-94FE-A9DB922EB058}"/>
              </a:ext>
            </a:extLst>
          </p:cNvPr>
          <p:cNvPicPr>
            <a:picLocks noChangeAspect="1"/>
          </p:cNvPicPr>
          <p:nvPr/>
        </p:nvPicPr>
        <p:blipFill rotWithShape="1">
          <a:blip r:embed="rId3"/>
          <a:srcRect t="13425" r="20144"/>
          <a:stretch/>
        </p:blipFill>
        <p:spPr>
          <a:xfrm>
            <a:off x="571240" y="4478469"/>
            <a:ext cx="4795417" cy="1736489"/>
          </a:xfrm>
          <a:prstGeom prst="rect">
            <a:avLst/>
          </a:prstGeom>
        </p:spPr>
      </p:pic>
    </p:spTree>
    <p:extLst>
      <p:ext uri="{BB962C8B-B14F-4D97-AF65-F5344CB8AC3E}">
        <p14:creationId xmlns:p14="http://schemas.microsoft.com/office/powerpoint/2010/main" val="221064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6" name="TextBox 5">
            <a:extLst>
              <a:ext uri="{FF2B5EF4-FFF2-40B4-BE49-F238E27FC236}">
                <a16:creationId xmlns:a16="http://schemas.microsoft.com/office/drawing/2014/main" id="{FA4E297D-45DE-428B-AA63-484C20F13AC8}"/>
              </a:ext>
            </a:extLst>
          </p:cNvPr>
          <p:cNvSpPr txBox="1"/>
          <p:nvPr/>
        </p:nvSpPr>
        <p:spPr>
          <a:xfrm>
            <a:off x="0" y="1909053"/>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srgbClr val="597AB4"/>
                </a:solidFill>
                <a:effectLst>
                  <a:outerShdw blurRad="50800" dist="38100" dir="18900000" algn="bl" rotWithShape="0">
                    <a:prstClr val="black">
                      <a:alpha val="40000"/>
                    </a:prstClr>
                  </a:outerShdw>
                </a:effectLst>
                <a:uLnTx/>
                <a:uFillTx/>
                <a:latin typeface="Bodoni MT" panose="02070603080606020203" pitchFamily="18" charset="0"/>
                <a:ea typeface="+mn-ea"/>
                <a:cs typeface="Arial" panose="020B0604020202020204" pitchFamily="34" charset="0"/>
              </a:rPr>
              <a:t>Those Who Have Obeyed the Gospel</a:t>
            </a:r>
          </a:p>
        </p:txBody>
      </p:sp>
      <p:sp>
        <p:nvSpPr>
          <p:cNvPr id="7" name="TextBox 6">
            <a:extLst>
              <a:ext uri="{FF2B5EF4-FFF2-40B4-BE49-F238E27FC236}">
                <a16:creationId xmlns:a16="http://schemas.microsoft.com/office/drawing/2014/main" id="{E2A1C4FF-1AE1-4EB2-9B92-DAC3071BF4C9}"/>
              </a:ext>
            </a:extLst>
          </p:cNvPr>
          <p:cNvSpPr txBox="1"/>
          <p:nvPr/>
        </p:nvSpPr>
        <p:spPr>
          <a:xfrm>
            <a:off x="411480" y="2978318"/>
            <a:ext cx="8532353" cy="1692771"/>
          </a:xfrm>
          <a:prstGeom prst="rect">
            <a:avLst/>
          </a:prstGeom>
          <a:noFill/>
        </p:spPr>
        <p:txBody>
          <a:bodyPr wrap="square">
            <a:spAutoFit/>
          </a:bodyPr>
          <a:lstStyle/>
          <a:p>
            <a:pPr lvl="0">
              <a:defRPr/>
            </a:pPr>
            <a:r>
              <a:rPr lang="en-US" sz="2000" b="1" dirty="0">
                <a:solidFill>
                  <a:sysClr val="windowText" lastClr="000000"/>
                </a:solidFill>
                <a:latin typeface="Arial" panose="020B0604020202020204" pitchFamily="34" charset="0"/>
                <a:cs typeface="Arial" panose="020B0604020202020204" pitchFamily="34" charset="0"/>
              </a:rPr>
              <a:t>Acts 2:38 (ESV) </a:t>
            </a:r>
            <a:br>
              <a:rPr lang="en-US" sz="2000" b="1" dirty="0">
                <a:solidFill>
                  <a:sysClr val="windowText" lastClr="000000"/>
                </a:solidFill>
                <a:latin typeface="Arial" panose="020B0604020202020204" pitchFamily="34" charset="0"/>
                <a:cs typeface="Arial" panose="020B0604020202020204" pitchFamily="34" charset="0"/>
              </a:rPr>
            </a:br>
            <a:r>
              <a:rPr lang="en-US" sz="2000" i="1" baseline="30000" dirty="0">
                <a:solidFill>
                  <a:sysClr val="windowText" lastClr="000000"/>
                </a:solidFill>
                <a:latin typeface="Arial" panose="020B0604020202020204" pitchFamily="34" charset="0"/>
                <a:cs typeface="Arial" panose="020B0604020202020204" pitchFamily="34" charset="0"/>
              </a:rPr>
              <a:t>38</a:t>
            </a:r>
            <a:r>
              <a:rPr lang="en-US" sz="2000" i="1" dirty="0">
                <a:solidFill>
                  <a:sysClr val="windowText" lastClr="000000"/>
                </a:solidFill>
                <a:latin typeface="Arial" panose="020B0604020202020204" pitchFamily="34" charset="0"/>
                <a:cs typeface="Arial" panose="020B0604020202020204" pitchFamily="34" charset="0"/>
              </a:rPr>
              <a:t>  And Peter said to them, “Repent and be </a:t>
            </a:r>
            <a:r>
              <a:rPr lang="en-US" sz="2000" b="1" i="1" u="sng" dirty="0">
                <a:solidFill>
                  <a:srgbClr val="800000"/>
                </a:solidFill>
                <a:latin typeface="Arial" panose="020B0604020202020204" pitchFamily="34" charset="0"/>
                <a:cs typeface="Arial" panose="020B0604020202020204" pitchFamily="34" charset="0"/>
              </a:rPr>
              <a:t>baptized</a:t>
            </a:r>
            <a:r>
              <a:rPr lang="en-US" sz="2000" i="1" dirty="0">
                <a:solidFill>
                  <a:sysClr val="windowText" lastClr="000000"/>
                </a:solidFill>
                <a:latin typeface="Arial" panose="020B0604020202020204" pitchFamily="34" charset="0"/>
                <a:cs typeface="Arial" panose="020B0604020202020204" pitchFamily="34" charset="0"/>
              </a:rPr>
              <a:t> every one of you in the name of Jesus Christ for the forgiveness of your sins, and you will receive the gift of the Holy Spirit. </a:t>
            </a:r>
            <a:br>
              <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b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pic>
        <p:nvPicPr>
          <p:cNvPr id="40" name="Picture 39">
            <a:extLst>
              <a:ext uri="{FF2B5EF4-FFF2-40B4-BE49-F238E27FC236}">
                <a16:creationId xmlns:a16="http://schemas.microsoft.com/office/drawing/2014/main" id="{A1C7C4E2-80D9-4A42-94FE-A9DB922EB058}"/>
              </a:ext>
            </a:extLst>
          </p:cNvPr>
          <p:cNvPicPr>
            <a:picLocks noChangeAspect="1"/>
          </p:cNvPicPr>
          <p:nvPr/>
        </p:nvPicPr>
        <p:blipFill>
          <a:blip r:embed="rId3"/>
          <a:stretch>
            <a:fillRect/>
          </a:stretch>
        </p:blipFill>
        <p:spPr>
          <a:xfrm>
            <a:off x="571240" y="4209201"/>
            <a:ext cx="6005080" cy="2005758"/>
          </a:xfrm>
          <a:prstGeom prst="rect">
            <a:avLst/>
          </a:prstGeom>
        </p:spPr>
      </p:pic>
      <p:sp>
        <p:nvSpPr>
          <p:cNvPr id="2" name="Arrow: Right 1">
            <a:extLst>
              <a:ext uri="{FF2B5EF4-FFF2-40B4-BE49-F238E27FC236}">
                <a16:creationId xmlns:a16="http://schemas.microsoft.com/office/drawing/2014/main" id="{472C394B-F435-4BEF-860C-D6F76CBC0968}"/>
              </a:ext>
            </a:extLst>
          </p:cNvPr>
          <p:cNvSpPr/>
          <p:nvPr/>
        </p:nvSpPr>
        <p:spPr>
          <a:xfrm>
            <a:off x="6736080" y="4546462"/>
            <a:ext cx="370114" cy="2492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0FB5587-3D57-44EA-9B72-7181515DB773}"/>
              </a:ext>
            </a:extLst>
          </p:cNvPr>
          <p:cNvSpPr txBox="1"/>
          <p:nvPr/>
        </p:nvSpPr>
        <p:spPr>
          <a:xfrm>
            <a:off x="6993787" y="4070924"/>
            <a:ext cx="1524000" cy="1200329"/>
          </a:xfrm>
          <a:prstGeom prst="rect">
            <a:avLst/>
          </a:prstGeom>
          <a:noFill/>
        </p:spPr>
        <p:txBody>
          <a:bodyPr wrap="square" rtlCol="0">
            <a:spAutoFit/>
          </a:bodyPr>
          <a:lstStyle/>
          <a:p>
            <a:pPr algn="ctr"/>
            <a:r>
              <a:rPr lang="en-US" sz="2400" dirty="0">
                <a:solidFill>
                  <a:srgbClr val="5D7CB6"/>
                </a:solidFill>
                <a:effectLst>
                  <a:outerShdw blurRad="50800" dist="38100" dir="18900000" algn="bl" rotWithShape="0">
                    <a:prstClr val="black">
                      <a:alpha val="40000"/>
                    </a:prstClr>
                  </a:outerShdw>
                </a:effectLst>
                <a:latin typeface="Arial Black" panose="020B0A04020102020204" pitchFamily="34" charset="0"/>
              </a:rPr>
              <a:t>Added to the Church</a:t>
            </a:r>
          </a:p>
        </p:txBody>
      </p:sp>
    </p:spTree>
    <p:extLst>
      <p:ext uri="{BB962C8B-B14F-4D97-AF65-F5344CB8AC3E}">
        <p14:creationId xmlns:p14="http://schemas.microsoft.com/office/powerpoint/2010/main" val="381250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sp>
        <p:nvSpPr>
          <p:cNvPr id="6" name="TextBox 5">
            <a:extLst>
              <a:ext uri="{FF2B5EF4-FFF2-40B4-BE49-F238E27FC236}">
                <a16:creationId xmlns:a16="http://schemas.microsoft.com/office/drawing/2014/main" id="{FA4E297D-45DE-428B-AA63-484C20F13AC8}"/>
              </a:ext>
            </a:extLst>
          </p:cNvPr>
          <p:cNvSpPr txBox="1"/>
          <p:nvPr/>
        </p:nvSpPr>
        <p:spPr>
          <a:xfrm>
            <a:off x="0" y="1909053"/>
            <a:ext cx="9144000"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srgbClr val="597AB4"/>
                </a:solidFill>
                <a:effectLst>
                  <a:outerShdw blurRad="50800" dist="38100" dir="18900000" algn="bl" rotWithShape="0">
                    <a:prstClr val="black">
                      <a:alpha val="40000"/>
                    </a:prstClr>
                  </a:outerShdw>
                </a:effectLst>
                <a:uLnTx/>
                <a:uFillTx/>
                <a:latin typeface="Bodoni MT" panose="02070603080606020203" pitchFamily="18" charset="0"/>
                <a:ea typeface="+mn-ea"/>
                <a:cs typeface="Arial" panose="020B0604020202020204" pitchFamily="34" charset="0"/>
              </a:rPr>
              <a:t>Those Who Are Members of the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1" u="none" strike="noStrike" kern="1200" cap="none" spc="0" normalizeH="0" baseline="0" noProof="0" dirty="0">
                <a:ln>
                  <a:noFill/>
                </a:ln>
                <a:solidFill>
                  <a:srgbClr val="597AB4"/>
                </a:solidFill>
                <a:effectLst>
                  <a:outerShdw blurRad="50800" dist="38100" dir="18900000" algn="bl" rotWithShape="0">
                    <a:prstClr val="black">
                      <a:alpha val="40000"/>
                    </a:prstClr>
                  </a:outerShdw>
                </a:effectLst>
                <a:uLnTx/>
                <a:uFillTx/>
                <a:latin typeface="Bodoni MT" panose="02070603080606020203" pitchFamily="18" charset="0"/>
                <a:ea typeface="+mn-ea"/>
                <a:cs typeface="Arial" panose="020B0604020202020204" pitchFamily="34" charset="0"/>
              </a:rPr>
              <a:t>Lord’s Church</a:t>
            </a:r>
          </a:p>
        </p:txBody>
      </p:sp>
      <p:sp>
        <p:nvSpPr>
          <p:cNvPr id="9" name="Oval 8">
            <a:extLst>
              <a:ext uri="{FF2B5EF4-FFF2-40B4-BE49-F238E27FC236}">
                <a16:creationId xmlns:a16="http://schemas.microsoft.com/office/drawing/2014/main" id="{6F2B7710-19C7-4188-9427-F6E1F30BB50F}"/>
              </a:ext>
            </a:extLst>
          </p:cNvPr>
          <p:cNvSpPr/>
          <p:nvPr/>
        </p:nvSpPr>
        <p:spPr>
          <a:xfrm>
            <a:off x="670395" y="3616996"/>
            <a:ext cx="2743200" cy="2514600"/>
          </a:xfrm>
          <a:prstGeom prst="ellipse">
            <a:avLst/>
          </a:prstGeom>
          <a:gradFill rotWithShape="1">
            <a:gsLst>
              <a:gs pos="0">
                <a:srgbClr val="4BACC6">
                  <a:shade val="51000"/>
                  <a:satMod val="130000"/>
                </a:srgbClr>
              </a:gs>
              <a:gs pos="80000">
                <a:srgbClr val="4BACC6">
                  <a:shade val="93000"/>
                  <a:satMod val="130000"/>
                </a:srgbClr>
              </a:gs>
              <a:gs pos="100000">
                <a:srgbClr val="4BACC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sp3d extrusionH="57150" contourW="12700">
              <a:bevelT w="38100" h="38100"/>
              <a:bevelB w="38100" h="38100"/>
              <a:contourClr>
                <a:schemeClr val="tx1"/>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10" name="Oval 4">
            <a:extLst>
              <a:ext uri="{FF2B5EF4-FFF2-40B4-BE49-F238E27FC236}">
                <a16:creationId xmlns:a16="http://schemas.microsoft.com/office/drawing/2014/main" id="{9BD842F9-9A46-4AF4-B802-C876733BD85D}"/>
              </a:ext>
            </a:extLst>
          </p:cNvPr>
          <p:cNvSpPr>
            <a:spLocks noChangeArrowheads="1"/>
          </p:cNvSpPr>
          <p:nvPr/>
        </p:nvSpPr>
        <p:spPr bwMode="auto">
          <a:xfrm>
            <a:off x="1241895" y="4105006"/>
            <a:ext cx="1600200" cy="1538579"/>
          </a:xfrm>
          <a:prstGeom prst="ellipse">
            <a:avLst/>
          </a:prstGeom>
          <a:solidFill>
            <a:srgbClr val="FFFFFF"/>
          </a:solidFill>
          <a:ln w="9525">
            <a:solidFill>
              <a:srgbClr val="000044"/>
            </a:solidFill>
            <a:miter lim="800000"/>
            <a:headEnd/>
            <a:tailEnd/>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914400" fontAlgn="base">
              <a:spcBef>
                <a:spcPct val="0"/>
              </a:spcBef>
              <a:spcAft>
                <a:spcPts val="1000"/>
              </a:spcAft>
              <a:defRPr/>
            </a:pPr>
            <a:r>
              <a:rPr lang="en-US" altLang="en-US" sz="2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Made Up Of All the Saved</a:t>
            </a:r>
            <a:endParaRPr lang="en-US" altLang="en-US" sz="20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extLst>
              <a:ext uri="{FF2B5EF4-FFF2-40B4-BE49-F238E27FC236}">
                <a16:creationId xmlns:a16="http://schemas.microsoft.com/office/drawing/2014/main" id="{7CD750D7-5D29-4179-80FA-8D2E8BB91A6B}"/>
              </a:ext>
            </a:extLst>
          </p:cNvPr>
          <p:cNvSpPr txBox="1"/>
          <p:nvPr/>
        </p:nvSpPr>
        <p:spPr>
          <a:xfrm>
            <a:off x="896194" y="3541755"/>
            <a:ext cx="2286000" cy="1421402"/>
          </a:xfrm>
          <a:prstGeom prst="rect">
            <a:avLst/>
          </a:prstGeom>
          <a:noFill/>
        </p:spPr>
        <p:txBody>
          <a:bodyPr wrap="square" rtlCol="0">
            <a:prstTxWarp prst="textArchUp">
              <a:avLst/>
            </a:prstTxWarp>
            <a:spAutoFit/>
          </a:bodyPr>
          <a:lstStyle/>
          <a:p>
            <a:pPr algn="ctr" defTabSz="914400">
              <a:defRPr/>
            </a:pPr>
            <a:r>
              <a:rPr lang="en-US" b="1" dirty="0">
                <a:solidFill>
                  <a:prstClr val="black"/>
                </a:solidFill>
                <a:effectLst>
                  <a:outerShdw blurRad="38100" dist="38100" dir="2700000" algn="tl">
                    <a:srgbClr val="000000">
                      <a:alpha val="43137"/>
                    </a:srgbClr>
                  </a:outerShdw>
                </a:effectLst>
                <a:latin typeface="Lucida Sans Unicode"/>
              </a:rPr>
              <a:t>Universal Church</a:t>
            </a:r>
          </a:p>
        </p:txBody>
      </p:sp>
      <p:sp>
        <p:nvSpPr>
          <p:cNvPr id="12" name="TextBox 11">
            <a:extLst>
              <a:ext uri="{FF2B5EF4-FFF2-40B4-BE49-F238E27FC236}">
                <a16:creationId xmlns:a16="http://schemas.microsoft.com/office/drawing/2014/main" id="{96FAF1C0-A309-4BFF-A60C-39CEBA218B00}"/>
              </a:ext>
            </a:extLst>
          </p:cNvPr>
          <p:cNvSpPr txBox="1"/>
          <p:nvPr/>
        </p:nvSpPr>
        <p:spPr>
          <a:xfrm rot="164687">
            <a:off x="6615792" y="4013092"/>
            <a:ext cx="1866900" cy="1737504"/>
          </a:xfrm>
          <a:prstGeom prst="rect">
            <a:avLst/>
          </a:prstGeom>
          <a:noFill/>
        </p:spPr>
        <p:txBody>
          <a:bodyPr wrap="square" rtlCol="0">
            <a:prstTxWarp prst="textArchUp">
              <a:avLst/>
            </a:prstTxWarp>
            <a:spAutoFit/>
          </a:bodyPr>
          <a:lstStyle/>
          <a:p>
            <a:pPr algn="ctr" defTabSz="914400">
              <a:defRPr/>
            </a:pPr>
            <a:r>
              <a:rPr lang="en-US" b="1" dirty="0">
                <a:solidFill>
                  <a:prstClr val="black"/>
                </a:solidFill>
                <a:effectLst>
                  <a:outerShdw blurRad="38100" dist="38100" dir="2700000" algn="tl">
                    <a:srgbClr val="000000">
                      <a:alpha val="43137"/>
                    </a:srgbClr>
                  </a:outerShdw>
                </a:effectLst>
                <a:latin typeface="Lucida Sans Unicode"/>
              </a:rPr>
              <a:t>Local Church</a:t>
            </a:r>
          </a:p>
        </p:txBody>
      </p:sp>
      <p:sp>
        <p:nvSpPr>
          <p:cNvPr id="13" name="Oval 4">
            <a:extLst>
              <a:ext uri="{FF2B5EF4-FFF2-40B4-BE49-F238E27FC236}">
                <a16:creationId xmlns:a16="http://schemas.microsoft.com/office/drawing/2014/main" id="{D0500A3B-4C2F-41B6-ABE2-8AB9360DDD46}"/>
              </a:ext>
            </a:extLst>
          </p:cNvPr>
          <p:cNvSpPr>
            <a:spLocks noChangeArrowheads="1"/>
          </p:cNvSpPr>
          <p:nvPr/>
        </p:nvSpPr>
        <p:spPr bwMode="auto">
          <a:xfrm>
            <a:off x="6749142" y="4105006"/>
            <a:ext cx="1600200" cy="1538579"/>
          </a:xfrm>
          <a:prstGeom prst="ellipse">
            <a:avLst/>
          </a:prstGeom>
          <a:solidFill>
            <a:srgbClr val="FFC000"/>
          </a:solidFill>
          <a:ln w="9525">
            <a:solidFill>
              <a:srgbClr val="000044"/>
            </a:solidFill>
            <a:miter lim="800000"/>
            <a:headEnd/>
            <a:tailEnd/>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914400" fontAlgn="base">
              <a:spcBef>
                <a:spcPct val="0"/>
              </a:spcBef>
              <a:defRPr/>
            </a:pPr>
            <a:r>
              <a:rPr lang="en-US" altLang="en-US" sz="2000" b="1" spc="-1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Elders</a:t>
            </a:r>
          </a:p>
          <a:p>
            <a:pPr algn="ctr" defTabSz="914400" fontAlgn="base">
              <a:spcBef>
                <a:spcPct val="0"/>
              </a:spcBef>
              <a:defRPr/>
            </a:pPr>
            <a:r>
              <a:rPr lang="en-US" altLang="en-US" sz="2000" b="1" spc="-1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Deacons</a:t>
            </a:r>
          </a:p>
          <a:p>
            <a:pPr algn="ctr" defTabSz="914400" fontAlgn="base">
              <a:spcBef>
                <a:spcPct val="0"/>
              </a:spcBef>
              <a:defRPr/>
            </a:pPr>
            <a:r>
              <a:rPr lang="en-US" altLang="en-US" sz="2000" b="1" spc="-1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Saints</a:t>
            </a:r>
          </a:p>
          <a:p>
            <a:pPr algn="ctr" defTabSz="914400" fontAlgn="base">
              <a:spcBef>
                <a:spcPct val="0"/>
              </a:spcBef>
              <a:defRPr/>
            </a:pPr>
            <a:r>
              <a:rPr lang="en-US" altLang="en-US" sz="2000" b="1" spc="-1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(Phil. 1:1)</a:t>
            </a:r>
            <a:endParaRPr lang="en-US" altLang="en-US" sz="2000" spc="-1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10060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animBg="1"/>
      <p:bldP spid="11" grpId="0"/>
      <p:bldP spid="12" grpId="0"/>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6289C4E-3EFA-46F2-A3B7-DC3CFC3E0360}"/>
              </a:ext>
            </a:extLst>
          </p:cNvPr>
          <p:cNvPicPr>
            <a:picLocks noChangeAspect="1"/>
          </p:cNvPicPr>
          <p:nvPr/>
        </p:nvPicPr>
        <p:blipFill>
          <a:blip r:embed="rId2"/>
          <a:stretch>
            <a:fillRect/>
          </a:stretch>
        </p:blipFill>
        <p:spPr>
          <a:xfrm>
            <a:off x="0" y="0"/>
            <a:ext cx="9144000" cy="1909053"/>
          </a:xfrm>
          <a:prstGeom prst="rect">
            <a:avLst/>
          </a:prstGeom>
        </p:spPr>
      </p:pic>
      <p:pic>
        <p:nvPicPr>
          <p:cNvPr id="2" name="Picture 1">
            <a:extLst>
              <a:ext uri="{FF2B5EF4-FFF2-40B4-BE49-F238E27FC236}">
                <a16:creationId xmlns:a16="http://schemas.microsoft.com/office/drawing/2014/main" id="{6736803B-3F6D-494D-8082-1C76C72DB8FF}"/>
              </a:ext>
            </a:extLst>
          </p:cNvPr>
          <p:cNvPicPr>
            <a:picLocks noChangeAspect="1"/>
          </p:cNvPicPr>
          <p:nvPr/>
        </p:nvPicPr>
        <p:blipFill rotWithShape="1">
          <a:blip r:embed="rId3"/>
          <a:srcRect b="22590"/>
          <a:stretch/>
        </p:blipFill>
        <p:spPr>
          <a:xfrm>
            <a:off x="1" y="1909053"/>
            <a:ext cx="9143999" cy="745657"/>
          </a:xfrm>
          <a:prstGeom prst="rect">
            <a:avLst/>
          </a:prstGeom>
        </p:spPr>
      </p:pic>
      <p:sp>
        <p:nvSpPr>
          <p:cNvPr id="7" name="TextBox 6">
            <a:extLst>
              <a:ext uri="{FF2B5EF4-FFF2-40B4-BE49-F238E27FC236}">
                <a16:creationId xmlns:a16="http://schemas.microsoft.com/office/drawing/2014/main" id="{EAD8443B-69EA-41B3-B4A2-D19543D2EA2B}"/>
              </a:ext>
            </a:extLst>
          </p:cNvPr>
          <p:cNvSpPr txBox="1"/>
          <p:nvPr/>
        </p:nvSpPr>
        <p:spPr>
          <a:xfrm>
            <a:off x="0" y="2770097"/>
            <a:ext cx="9144000" cy="1569660"/>
          </a:xfrm>
          <a:prstGeom prst="rect">
            <a:avLst/>
          </a:prstGeom>
          <a:solidFill>
            <a:schemeClr val="tx1"/>
          </a:solidFill>
        </p:spPr>
        <p:txBody>
          <a:bodyPr wrap="square" rtlCol="0">
            <a:spAutoFit/>
          </a:bodyPr>
          <a:lstStyle/>
          <a:p>
            <a:r>
              <a:rPr lang="en-US" sz="2400" b="1" dirty="0">
                <a:solidFill>
                  <a:schemeClr val="bg1"/>
                </a:solidFill>
                <a:latin typeface="Arial" panose="020B0604020202020204" pitchFamily="34" charset="0"/>
                <a:ea typeface="Arial" panose="020B0604020202020204" pitchFamily="34" charset="0"/>
              </a:rPr>
              <a:t>Romans 12:2 (ESV) </a:t>
            </a:r>
          </a:p>
          <a:p>
            <a:r>
              <a:rPr lang="en-US" sz="2400" i="1" baseline="30000" dirty="0">
                <a:solidFill>
                  <a:schemeClr val="bg1"/>
                </a:solidFill>
                <a:latin typeface="Arial" panose="020B0604020202020204" pitchFamily="34" charset="0"/>
                <a:ea typeface="Arial" panose="020B0604020202020204" pitchFamily="34" charset="0"/>
              </a:rPr>
              <a:t>2</a:t>
            </a:r>
            <a:r>
              <a:rPr lang="en-US" sz="2400" i="1" dirty="0">
                <a:solidFill>
                  <a:schemeClr val="bg1"/>
                </a:solidFill>
                <a:latin typeface="Arial" panose="020B0604020202020204" pitchFamily="34" charset="0"/>
                <a:ea typeface="Arial" panose="020B0604020202020204" pitchFamily="34" charset="0"/>
              </a:rPr>
              <a:t>  Do not be conformed to this world, but be transformed by the renewal of your mind, that by testing you may discern what is the will of God, what is good and acceptable and perfect. </a:t>
            </a:r>
          </a:p>
        </p:txBody>
      </p:sp>
    </p:spTree>
    <p:extLst>
      <p:ext uri="{BB962C8B-B14F-4D97-AF65-F5344CB8AC3E}">
        <p14:creationId xmlns:p14="http://schemas.microsoft.com/office/powerpoint/2010/main" val="392860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2737</TotalTime>
  <Words>796</Words>
  <Application>Microsoft Office PowerPoint</Application>
  <PresentationFormat>On-screen Show (4:3)</PresentationFormat>
  <Paragraphs>55</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Bodoni MT</vt:lpstr>
      <vt:lpstr>Calibri</vt:lpstr>
      <vt:lpstr>Calibri Light</vt:lpstr>
      <vt:lpstr>Lucida Sans Unicode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Wright</dc:creator>
  <cp:lastModifiedBy>Donald Wright</cp:lastModifiedBy>
  <cp:revision>18</cp:revision>
  <dcterms:created xsi:type="dcterms:W3CDTF">2021-07-03T14:29:44Z</dcterms:created>
  <dcterms:modified xsi:type="dcterms:W3CDTF">2021-10-19T23:26:45Z</dcterms:modified>
</cp:coreProperties>
</file>