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5" r:id="rId1"/>
    <p:sldMasterId id="2147483817" r:id="rId2"/>
    <p:sldMasterId id="2147483878" r:id="rId3"/>
    <p:sldMasterId id="2147483896" r:id="rId4"/>
    <p:sldMasterId id="2147483909" r:id="rId5"/>
  </p:sldMasterIdLst>
  <p:notesMasterIdLst>
    <p:notesMasterId r:id="rId27"/>
  </p:notesMasterIdLst>
  <p:handoutMasterIdLst>
    <p:handoutMasterId r:id="rId28"/>
  </p:handoutMasterIdLst>
  <p:sldIdLst>
    <p:sldId id="521" r:id="rId6"/>
    <p:sldId id="1098" r:id="rId7"/>
    <p:sldId id="1092" r:id="rId8"/>
    <p:sldId id="1170" r:id="rId9"/>
    <p:sldId id="1172" r:id="rId10"/>
    <p:sldId id="1142" r:id="rId11"/>
    <p:sldId id="1175" r:id="rId12"/>
    <p:sldId id="1177" r:id="rId13"/>
    <p:sldId id="1180" r:id="rId14"/>
    <p:sldId id="1181" r:id="rId15"/>
    <p:sldId id="1185" r:id="rId16"/>
    <p:sldId id="1183" r:id="rId17"/>
    <p:sldId id="1191" r:id="rId18"/>
    <p:sldId id="1193" r:id="rId19"/>
    <p:sldId id="1194" r:id="rId20"/>
    <p:sldId id="1196" r:id="rId21"/>
    <p:sldId id="1198" r:id="rId22"/>
    <p:sldId id="1164" r:id="rId23"/>
    <p:sldId id="1201" r:id="rId24"/>
    <p:sldId id="1138" r:id="rId25"/>
    <p:sldId id="728"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FFFF"/>
    <a:srgbClr val="006600"/>
    <a:srgbClr val="FFFFFF"/>
    <a:srgbClr val="FF0066"/>
    <a:srgbClr val="FFCC00"/>
    <a:srgbClr val="CCFF33"/>
    <a:srgbClr val="FFFF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385" autoAdjust="0"/>
  </p:normalViewPr>
  <p:slideViewPr>
    <p:cSldViewPr snapToObjects="1">
      <p:cViewPr varScale="1">
        <p:scale>
          <a:sx n="88" d="100"/>
          <a:sy n="88" d="100"/>
        </p:scale>
        <p:origin x="113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2076"/>
    </p:cViewPr>
  </p:notesTextViewPr>
  <p:sorterViewPr>
    <p:cViewPr>
      <p:scale>
        <a:sx n="66" d="100"/>
        <a:sy n="66" d="100"/>
      </p:scale>
      <p:origin x="0" y="0"/>
    </p:cViewPr>
  </p:sorterViewPr>
  <p:notesViewPr>
    <p:cSldViewPr snapToObjects="1">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ED60A090-B1D9-493C-AE37-1CF018206EA0}"/>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r>
              <a:rPr lang="en-US" dirty="0"/>
              <a:t>A Specific Request</a:t>
            </a:r>
          </a:p>
        </p:txBody>
      </p:sp>
      <p:sp>
        <p:nvSpPr>
          <p:cNvPr id="22531" name="Rectangle 3">
            <a:extLst>
              <a:ext uri="{FF2B5EF4-FFF2-40B4-BE49-F238E27FC236}">
                <a16:creationId xmlns:a16="http://schemas.microsoft.com/office/drawing/2014/main" id="{8D6A0E70-E04B-4A9F-AB4B-95ACE5D2F530}"/>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dirty="0"/>
          </a:p>
        </p:txBody>
      </p:sp>
      <p:sp>
        <p:nvSpPr>
          <p:cNvPr id="22532" name="Rectangle 4">
            <a:extLst>
              <a:ext uri="{FF2B5EF4-FFF2-40B4-BE49-F238E27FC236}">
                <a16:creationId xmlns:a16="http://schemas.microsoft.com/office/drawing/2014/main" id="{1B925750-979D-4CA6-B23D-834D8B9CA293}"/>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r>
              <a:rPr lang="en-US" dirty="0"/>
              <a:t>Prepared by Nathan L Morrison / 05-14-06</a:t>
            </a:r>
          </a:p>
        </p:txBody>
      </p:sp>
      <p:sp>
        <p:nvSpPr>
          <p:cNvPr id="22533" name="Rectangle 5">
            <a:extLst>
              <a:ext uri="{FF2B5EF4-FFF2-40B4-BE49-F238E27FC236}">
                <a16:creationId xmlns:a16="http://schemas.microsoft.com/office/drawing/2014/main" id="{2364DF44-B8FA-418F-800A-D17679620DAE}"/>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Times New Roman" panose="02020603050405020304" pitchFamily="18" charset="0"/>
              </a:defRPr>
            </a:lvl1pPr>
          </a:lstStyle>
          <a:p>
            <a:pPr>
              <a:defRPr/>
            </a:pPr>
            <a:fld id="{71D29B5F-8A5C-4C57-8B57-252C324534A8}"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12A1E5F-623C-461C-B77D-546487C4FD2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r>
              <a:rPr lang="en-US" dirty="0"/>
              <a:t>A Specific Request</a:t>
            </a:r>
          </a:p>
        </p:txBody>
      </p:sp>
      <p:sp>
        <p:nvSpPr>
          <p:cNvPr id="3075" name="Rectangle 3">
            <a:extLst>
              <a:ext uri="{FF2B5EF4-FFF2-40B4-BE49-F238E27FC236}">
                <a16:creationId xmlns:a16="http://schemas.microsoft.com/office/drawing/2014/main" id="{14058D2F-4AC3-4DA6-BC56-C596C5181A7D}"/>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dirty="0"/>
          </a:p>
        </p:txBody>
      </p:sp>
      <p:sp>
        <p:nvSpPr>
          <p:cNvPr id="3076" name="Rectangle 4">
            <a:extLst>
              <a:ext uri="{FF2B5EF4-FFF2-40B4-BE49-F238E27FC236}">
                <a16:creationId xmlns:a16="http://schemas.microsoft.com/office/drawing/2014/main" id="{44207EBB-CB31-4AED-9B45-A17453E46C3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4DA4DD59-DF5A-4C4C-9316-2CC71E747438}"/>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71F6850C-C330-4D03-8C10-A2C137F56AC3}"/>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r>
              <a:rPr lang="en-US" dirty="0"/>
              <a:t>Prepared by Nathan L Morrison / 05-14-06</a:t>
            </a:r>
          </a:p>
        </p:txBody>
      </p:sp>
      <p:sp>
        <p:nvSpPr>
          <p:cNvPr id="3079" name="Rectangle 7">
            <a:extLst>
              <a:ext uri="{FF2B5EF4-FFF2-40B4-BE49-F238E27FC236}">
                <a16:creationId xmlns:a16="http://schemas.microsoft.com/office/drawing/2014/main" id="{4A1D4A18-2F7D-4AA5-A6D0-E62BE4CC4E07}"/>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Times New Roman" panose="02020603050405020304" pitchFamily="18" charset="0"/>
              </a:defRPr>
            </a:lvl1pPr>
          </a:lstStyle>
          <a:p>
            <a:pPr>
              <a:defRPr/>
            </a:pPr>
            <a:fld id="{791EA81A-27FE-46E0-8EDF-3CFF116ECEB4}"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vaneetha.com/journal/kintsugi-beauty-in-the-broke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207B823-2F67-43FE-B966-F22D7C57A36E}"/>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AB279E3C-F629-4B5A-ABB7-C7C84F1DF2B8}"/>
              </a:ext>
            </a:extLst>
          </p:cNvPr>
          <p:cNvSpPr>
            <a:spLocks noGrp="1" noChangeArrowheads="1"/>
          </p:cNvSpPr>
          <p:nvPr>
            <p:ph type="body" idx="1"/>
          </p:nvPr>
        </p:nvSpPr>
        <p:spPr>
          <a:noFill/>
        </p:spPr>
        <p:txBody>
          <a:bodyPr/>
          <a:lstStyle/>
          <a:p>
            <a:pPr eaLnBrk="1" hangingPunct="1"/>
            <a:r>
              <a:rPr lang="en-US" altLang="en-US" dirty="0"/>
              <a:t>By Nathan L Morrison for Sunday April 30, 2023</a:t>
            </a:r>
          </a:p>
          <a:p>
            <a:pPr eaLnBrk="1" hangingPunct="1"/>
            <a:r>
              <a:rPr lang="en-US" altLang="en-US" dirty="0"/>
              <a:t>All Scripture given is from NASB unless otherwise stated</a:t>
            </a:r>
          </a:p>
          <a:p>
            <a:pPr eaLnBrk="1" hangingPunct="1"/>
            <a:endParaRPr lang="en-US" altLang="en-US" dirty="0"/>
          </a:p>
          <a:p>
            <a:pPr eaLnBrk="1" hangingPunct="1"/>
            <a:r>
              <a:rPr lang="en-US" altLang="en-US" dirty="0"/>
              <a:t>For further study, or if questions, please Call: 804-277-1983 or Visit www.courthousechurchofchrist.com</a:t>
            </a:r>
          </a:p>
          <a:p>
            <a:pPr eaLnBrk="1" hangingPunct="1"/>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222839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358578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from: https://www.vaneetha.com/journal/kintsugi-beauty-in-the-broken</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470357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41263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xfrm>
            <a:off x="914400" y="4424085"/>
            <a:ext cx="5029200" cy="3182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spcBef>
                <a:spcPts val="0"/>
              </a:spcBef>
              <a:spcAft>
                <a:spcPts val="0"/>
              </a:spcAft>
              <a:buFont typeface="+mj-lt"/>
              <a:buAutoNum type="romanUcPeriod"/>
              <a:tabLst>
                <a:tab pos="571500" algn="l"/>
              </a:tabLst>
            </a:pPr>
            <a:r>
              <a:rPr lang="en-US" sz="1100" dirty="0">
                <a:effectLst/>
                <a:latin typeface="Times New Roman" panose="02020603050405020304" pitchFamily="18" charset="0"/>
                <a:ea typeface="Times New Roman" panose="02020603050405020304" pitchFamily="18" charset="0"/>
              </a:rPr>
              <a:t>Psalm 51:17:</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From King David’s pain and sin, he once wrote, “The sacrifices of God are a broken spirit; A broken and a contrite heart, O God, You will not despise.”</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In II Samuel 11:2-5 King David committed adultery with Bathsheba, the wife of Uriah the Hittite, one of his friends and a Mighty Man who was completely loyal to him.</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When she told him she was pregnant it began a cover up that would include the murder of Bathsheba’s husband, Uriah the Hittite.</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David did it in secret and tried to cover it up but from that time throughout the Scriptures God doesn’t let people forget her 1</a:t>
            </a:r>
            <a:r>
              <a:rPr lang="en-US" sz="1100" baseline="30000" dirty="0">
                <a:effectLst/>
                <a:latin typeface="Times New Roman" panose="02020603050405020304" pitchFamily="18" charset="0"/>
                <a:ea typeface="Times New Roman" panose="02020603050405020304" pitchFamily="18" charset="0"/>
              </a:rPr>
              <a:t>st</a:t>
            </a:r>
            <a:r>
              <a:rPr lang="en-US" sz="1100" dirty="0">
                <a:effectLst/>
                <a:latin typeface="Times New Roman" panose="02020603050405020304" pitchFamily="18" charset="0"/>
                <a:ea typeface="Times New Roman" panose="02020603050405020304" pitchFamily="18" charset="0"/>
              </a:rPr>
              <a:t> husband’s name, Uriah the Hittite (At least 12 times, including in reading the genealogy of Jesus in Matthew 1:6).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David was broken! (Psalm 51)</a:t>
            </a:r>
            <a:endParaRPr lang="en-US" sz="1200" dirty="0">
              <a:effectLst/>
              <a:latin typeface="Times New Roman" panose="02020603050405020304" pitchFamily="18" charset="0"/>
              <a:ea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p:txBody>
      </p:sp>
    </p:spTree>
    <p:extLst>
      <p:ext uri="{BB962C8B-B14F-4D97-AF65-F5344CB8AC3E}">
        <p14:creationId xmlns:p14="http://schemas.microsoft.com/office/powerpoint/2010/main" val="3667843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The Beautiful from the Broken</a:t>
            </a:r>
          </a:p>
          <a:p>
            <a:pPr marL="742950" marR="0" lvl="1" indent="-285750">
              <a:spcBef>
                <a:spcPts val="0"/>
              </a:spcBef>
              <a:spcAft>
                <a:spcPts val="0"/>
              </a:spcAft>
              <a:buFont typeface="+mj-lt"/>
              <a:buAutoNum type="alphaUcPeriod"/>
            </a:pPr>
            <a:r>
              <a:rPr lang="en-US" sz="1100" dirty="0">
                <a:effectLst/>
                <a:latin typeface="Times New Roman" panose="02020603050405020304" pitchFamily="18" charset="0"/>
                <a:ea typeface="Times New Roman" panose="02020603050405020304" pitchFamily="18" charset="0"/>
              </a:rPr>
              <a:t>The Earth from Without Form and Void to Beautiful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Genesis 1:2: The earth was without form, and void; and darkness was on the face of the deep. And the Spirit of God was hovering over the face of the waters.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Genesis 1:31: Then God saw everything that He had made, and indeed it was very good. So the evening and the morning were the sixth day.</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Ecclesiastes 3:11: He has made everything beautiful in its time.</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pPr>
            <a:r>
              <a:rPr lang="en-US" sz="1100" dirty="0">
                <a:effectLst/>
                <a:latin typeface="Times New Roman" panose="02020603050405020304" pitchFamily="18" charset="0"/>
                <a:ea typeface="Times New Roman" panose="02020603050405020304" pitchFamily="18" charset="0"/>
              </a:rPr>
              <a:t>Broken Things Chorus (</a:t>
            </a:r>
            <a:r>
              <a:rPr lang="en-US" sz="1100" dirty="0" err="1">
                <a:effectLst/>
                <a:latin typeface="Times New Roman" panose="02020603050405020304" pitchFamily="18" charset="0"/>
                <a:ea typeface="Times New Roman" panose="02020603050405020304" pitchFamily="18" charset="0"/>
              </a:rPr>
              <a:t>Hallal</a:t>
            </a:r>
            <a:r>
              <a:rPr lang="en-US" sz="1100" dirty="0">
                <a:effectLst/>
                <a:latin typeface="Times New Roman" panose="02020603050405020304" pitchFamily="18" charset="0"/>
                <a:ea typeface="Times New Roman" panose="02020603050405020304" pitchFamily="18" charset="0"/>
              </a:rPr>
              <a:t> Music):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“Oh Lord who uses, broken things</a:t>
            </a:r>
            <a:endParaRPr lang="en-US" sz="1200" dirty="0">
              <a:effectLst/>
              <a:latin typeface="Times New Roman" panose="02020603050405020304" pitchFamily="18" charset="0"/>
              <a:ea typeface="Times New Roman" panose="02020603050405020304" pitchFamily="18" charset="0"/>
            </a:endParaRPr>
          </a:p>
          <a:p>
            <a:pPr marL="1485900" marR="0">
              <a:spcBef>
                <a:spcPts val="0"/>
              </a:spcBef>
              <a:spcAft>
                <a:spcPts val="0"/>
              </a:spcAft>
            </a:pPr>
            <a:r>
              <a:rPr lang="en-US" sz="1100" dirty="0">
                <a:effectLst/>
                <a:latin typeface="Times New Roman" panose="02020603050405020304" pitchFamily="18" charset="0"/>
                <a:ea typeface="Times New Roman" panose="02020603050405020304" pitchFamily="18" charset="0"/>
              </a:rPr>
              <a:t>Who through broken clouds, gives us sweet, sweet rain</a:t>
            </a:r>
            <a:endParaRPr lang="en-US" sz="1200" dirty="0">
              <a:effectLst/>
              <a:latin typeface="Times New Roman" panose="02020603050405020304" pitchFamily="18" charset="0"/>
              <a:ea typeface="Times New Roman" panose="02020603050405020304" pitchFamily="18" charset="0"/>
            </a:endParaRPr>
          </a:p>
          <a:p>
            <a:pPr marL="1485900" marR="0">
              <a:spcBef>
                <a:spcPts val="0"/>
              </a:spcBef>
              <a:spcAft>
                <a:spcPts val="0"/>
              </a:spcAft>
            </a:pPr>
            <a:r>
              <a:rPr lang="en-US" sz="1100" dirty="0">
                <a:effectLst/>
                <a:latin typeface="Times New Roman" panose="02020603050405020304" pitchFamily="18" charset="0"/>
                <a:ea typeface="Times New Roman" panose="02020603050405020304" pitchFamily="18" charset="0"/>
              </a:rPr>
              <a:t>Who gives us bread, from broken grains</a:t>
            </a:r>
            <a:endParaRPr lang="en-US" sz="1200" dirty="0">
              <a:effectLst/>
              <a:latin typeface="Times New Roman" panose="02020603050405020304" pitchFamily="18" charset="0"/>
              <a:ea typeface="Times New Roman" panose="02020603050405020304" pitchFamily="18" charset="0"/>
            </a:endParaRPr>
          </a:p>
          <a:p>
            <a:pPr marL="1485900" marR="0">
              <a:spcBef>
                <a:spcPts val="0"/>
              </a:spcBef>
              <a:spcAft>
                <a:spcPts val="0"/>
              </a:spcAft>
            </a:pPr>
            <a:r>
              <a:rPr lang="en-US" sz="1100" dirty="0">
                <a:effectLst/>
                <a:latin typeface="Times New Roman" panose="02020603050405020304" pitchFamily="18" charset="0"/>
                <a:ea typeface="Times New Roman" panose="02020603050405020304" pitchFamily="18" charset="0"/>
              </a:rPr>
              <a:t>Oh Lord make me stronger, through broken things”</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Clouds are broken to produce rain! (I Samuel 12:18; Job 37:11)</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Grains are broken to produce bread! (Isaiah 28:28)</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pPr>
            <a:r>
              <a:rPr lang="en-US" sz="1100" dirty="0">
                <a:effectLst/>
                <a:latin typeface="Times New Roman" panose="02020603050405020304" pitchFamily="18" charset="0"/>
                <a:ea typeface="Times New Roman" panose="02020603050405020304" pitchFamily="18" charset="0"/>
              </a:rPr>
              <a:t>The ground is broken to yield something new:</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To “break ground” usually means to start something new (Isaiah 30:23-24).</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A few weeks back Lego celebrated with a “breaking ground” ceremony for their new plant.</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When something is “groundbreaking” it usually means it is new or unique, beautiful!</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pPr>
            <a:r>
              <a:rPr lang="en-US" sz="1100" dirty="0">
                <a:effectLst/>
                <a:latin typeface="Times New Roman" panose="02020603050405020304" pitchFamily="18" charset="0"/>
                <a:ea typeface="Times New Roman" panose="02020603050405020304" pitchFamily="18" charset="0"/>
              </a:rPr>
              <a:t>Broken things that yielded beauty</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Matthew 14:19: Jesus broke 5 loaves of bread and fed over 5,000 people! (He did it again when He broke 7 loaves of bread and fed over 4,000 people in Matthew 15:36)</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Mark 14:1-9: An unnamed woman came to Jesus two days before the Passover and broke a vial of very costly perfume and poured it over His head. Many thought it was a waste but Jesus said, “She has done what she could; she has anointed My body beforehand for the burial. Truly I say to you, wherever the gospel is preached in the whole world, what this woman has done will also be spoken of in memory of her” (Mark 14:8-9)</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pPr>
            <a:r>
              <a:rPr lang="en-US" sz="1100" dirty="0">
                <a:effectLst/>
                <a:latin typeface="Times New Roman" panose="02020603050405020304" pitchFamily="18" charset="0"/>
                <a:ea typeface="Times New Roman" panose="02020603050405020304" pitchFamily="18" charset="0"/>
              </a:rPr>
              <a:t>Beauty often comes from broken things!</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203981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The Beautiful from the Broken</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The Beautiful from David’s Broken Life of Sin </a:t>
            </a:r>
          </a:p>
          <a:p>
            <a:pPr marL="742950" marR="0" lvl="1" indent="-285750">
              <a:spcBef>
                <a:spcPts val="0"/>
              </a:spcBef>
              <a:spcAft>
                <a:spcPts val="0"/>
              </a:spcAft>
              <a:buFont typeface="+mj-lt"/>
              <a:buAutoNum type="alphaUcPeriod"/>
            </a:pPr>
            <a:r>
              <a:rPr lang="en-US" sz="1100" dirty="0">
                <a:effectLst/>
                <a:latin typeface="Times New Roman" panose="02020603050405020304" pitchFamily="18" charset="0"/>
                <a:ea typeface="Times New Roman" panose="02020603050405020304" pitchFamily="18" charset="0"/>
              </a:rPr>
              <a:t>II Samuel 11:2-5 King David committed adultery with Bathsheba, the wife of Uriah the Hittite, and then had him murdered to cover it up.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pPr>
            <a:r>
              <a:rPr lang="en-US" sz="1100" dirty="0">
                <a:effectLst/>
                <a:latin typeface="Times New Roman" panose="02020603050405020304" pitchFamily="18" charset="0"/>
                <a:ea typeface="Times New Roman" panose="02020603050405020304" pitchFamily="18" charset="0"/>
              </a:rPr>
              <a:t>II Samuel 12:13: Then David said to Nathan, “I have sinned against the LORD.” And Nathan said to David, “The LORD also has taken away your sin; you shall not die</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David owned his sin and confessed it and God forgave him.</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pPr>
            <a:r>
              <a:rPr lang="en-US" sz="1100" dirty="0">
                <a:effectLst/>
                <a:latin typeface="Times New Roman" panose="02020603050405020304" pitchFamily="18" charset="0"/>
                <a:ea typeface="Times New Roman" panose="02020603050405020304" pitchFamily="18" charset="0"/>
              </a:rPr>
              <a:t>Psalm 51:1-4, 17: </a:t>
            </a:r>
            <a:endParaRPr lang="en-US" sz="1200" dirty="0">
              <a:effectLst/>
              <a:latin typeface="Times New Roman" panose="02020603050405020304" pitchFamily="18" charset="0"/>
              <a:ea typeface="Times New Roman" panose="02020603050405020304" pitchFamily="18" charset="0"/>
            </a:endParaRPr>
          </a:p>
          <a:p>
            <a:pPr marL="1485900" marR="0">
              <a:spcBef>
                <a:spcPts val="0"/>
              </a:spcBef>
              <a:spcAft>
                <a:spcPts val="0"/>
              </a:spcAft>
              <a:tabLst>
                <a:tab pos="2743200" algn="ctr"/>
                <a:tab pos="5486400" algn="r"/>
              </a:tabLst>
            </a:pPr>
            <a:r>
              <a:rPr lang="en-US" sz="1100" dirty="0" err="1">
                <a:effectLst/>
                <a:latin typeface="Times New Roman" panose="02020603050405020304" pitchFamily="18" charset="0"/>
                <a:ea typeface="Times New Roman" panose="02020603050405020304" pitchFamily="18" charset="0"/>
              </a:rPr>
              <a:t>Psa</a:t>
            </a:r>
            <a:r>
              <a:rPr lang="en-US" sz="1100" dirty="0">
                <a:effectLst/>
                <a:latin typeface="Times New Roman" panose="02020603050405020304" pitchFamily="18" charset="0"/>
                <a:ea typeface="Times New Roman" panose="02020603050405020304" pitchFamily="18" charset="0"/>
              </a:rPr>
              <a:t> 51:1  </a:t>
            </a:r>
            <a:r>
              <a:rPr lang="en-US" sz="1100" b="1" dirty="0">
                <a:effectLst/>
                <a:latin typeface="Times New Roman" panose="02020603050405020304" pitchFamily="18" charset="0"/>
                <a:ea typeface="Times New Roman" panose="02020603050405020304" pitchFamily="18" charset="0"/>
              </a:rPr>
              <a:t>For the choir director. A Psalm of David, when Nathan the prophet came to him, after he had gone in to Bathsheba.</a:t>
            </a:r>
            <a:r>
              <a:rPr lang="en-US" sz="1100" dirty="0">
                <a:effectLst/>
                <a:latin typeface="Times New Roman" panose="02020603050405020304" pitchFamily="18" charset="0"/>
                <a:ea typeface="Times New Roman" panose="02020603050405020304" pitchFamily="18" charset="0"/>
              </a:rPr>
              <a:t> Be gracious to me, O God, according to Your lovingkindness; According to the greatness of Your compassion blot out my transgressions. . </a:t>
            </a:r>
            <a:endParaRPr lang="en-US" sz="1200" dirty="0">
              <a:effectLst/>
              <a:latin typeface="Times New Roman" panose="02020603050405020304" pitchFamily="18" charset="0"/>
              <a:ea typeface="Times New Roman" panose="02020603050405020304" pitchFamily="18" charset="0"/>
            </a:endParaRPr>
          </a:p>
          <a:p>
            <a:pPr marL="1485900" marR="0">
              <a:spcBef>
                <a:spcPts val="0"/>
              </a:spcBef>
              <a:spcAft>
                <a:spcPts val="0"/>
              </a:spcAft>
              <a:tabLst>
                <a:tab pos="2743200" algn="ctr"/>
                <a:tab pos="5486400" algn="r"/>
              </a:tabLst>
            </a:pPr>
            <a:r>
              <a:rPr lang="en-US" sz="1100" dirty="0" err="1">
                <a:effectLst/>
                <a:latin typeface="Times New Roman" panose="02020603050405020304" pitchFamily="18" charset="0"/>
                <a:ea typeface="Times New Roman" panose="02020603050405020304" pitchFamily="18" charset="0"/>
              </a:rPr>
              <a:t>Psa</a:t>
            </a:r>
            <a:r>
              <a:rPr lang="en-US" sz="1100" dirty="0">
                <a:effectLst/>
                <a:latin typeface="Times New Roman" panose="02020603050405020304" pitchFamily="18" charset="0"/>
                <a:ea typeface="Times New Roman" panose="02020603050405020304" pitchFamily="18" charset="0"/>
              </a:rPr>
              <a:t> 51:2  Wash me thoroughly from my iniquity And cleanse me from my sin. </a:t>
            </a:r>
            <a:endParaRPr lang="en-US" sz="1200" dirty="0">
              <a:effectLst/>
              <a:latin typeface="Times New Roman" panose="02020603050405020304" pitchFamily="18" charset="0"/>
              <a:ea typeface="Times New Roman" panose="02020603050405020304" pitchFamily="18" charset="0"/>
            </a:endParaRPr>
          </a:p>
          <a:p>
            <a:pPr marL="1485900" marR="0">
              <a:spcBef>
                <a:spcPts val="0"/>
              </a:spcBef>
              <a:spcAft>
                <a:spcPts val="0"/>
              </a:spcAft>
              <a:tabLst>
                <a:tab pos="2743200" algn="ctr"/>
                <a:tab pos="5486400" algn="r"/>
              </a:tabLst>
            </a:pPr>
            <a:r>
              <a:rPr lang="en-US" sz="1100" dirty="0" err="1">
                <a:effectLst/>
                <a:latin typeface="Times New Roman" panose="02020603050405020304" pitchFamily="18" charset="0"/>
                <a:ea typeface="Times New Roman" panose="02020603050405020304" pitchFamily="18" charset="0"/>
              </a:rPr>
              <a:t>Psa</a:t>
            </a:r>
            <a:r>
              <a:rPr lang="en-US" sz="1100" dirty="0">
                <a:effectLst/>
                <a:latin typeface="Times New Roman" panose="02020603050405020304" pitchFamily="18" charset="0"/>
                <a:ea typeface="Times New Roman" panose="02020603050405020304" pitchFamily="18" charset="0"/>
              </a:rPr>
              <a:t> 51:3  For I know my transgressions, And my sin is ever before me. </a:t>
            </a:r>
            <a:endParaRPr lang="en-US" sz="1200" dirty="0">
              <a:effectLst/>
              <a:latin typeface="Times New Roman" panose="02020603050405020304" pitchFamily="18" charset="0"/>
              <a:ea typeface="Times New Roman" panose="02020603050405020304" pitchFamily="18" charset="0"/>
            </a:endParaRPr>
          </a:p>
          <a:p>
            <a:pPr marL="1485900" marR="0">
              <a:spcBef>
                <a:spcPts val="0"/>
              </a:spcBef>
              <a:spcAft>
                <a:spcPts val="0"/>
              </a:spcAft>
              <a:tabLst>
                <a:tab pos="2743200" algn="ctr"/>
                <a:tab pos="5486400" algn="r"/>
                <a:tab pos="457200" algn="l"/>
              </a:tabLst>
            </a:pPr>
            <a:r>
              <a:rPr lang="en-US" sz="1100" dirty="0" err="1">
                <a:effectLst/>
                <a:latin typeface="Times New Roman" panose="02020603050405020304" pitchFamily="18" charset="0"/>
                <a:ea typeface="Times New Roman" panose="02020603050405020304" pitchFamily="18" charset="0"/>
              </a:rPr>
              <a:t>Psa</a:t>
            </a:r>
            <a:r>
              <a:rPr lang="en-US" sz="1100" dirty="0">
                <a:effectLst/>
                <a:latin typeface="Times New Roman" panose="02020603050405020304" pitchFamily="18" charset="0"/>
                <a:ea typeface="Times New Roman" panose="02020603050405020304" pitchFamily="18" charset="0"/>
              </a:rPr>
              <a:t> 51:4  Against You, You only, I have </a:t>
            </a:r>
            <a:r>
              <a:rPr lang="en-US" sz="1100" dirty="0" err="1">
                <a:effectLst/>
                <a:latin typeface="Times New Roman" panose="02020603050405020304" pitchFamily="18" charset="0"/>
                <a:ea typeface="Times New Roman" panose="02020603050405020304" pitchFamily="18" charset="0"/>
              </a:rPr>
              <a:t>sinnd</a:t>
            </a:r>
            <a:r>
              <a:rPr lang="en-US" sz="1100" dirty="0">
                <a:effectLst/>
                <a:latin typeface="Times New Roman" panose="02020603050405020304" pitchFamily="18" charset="0"/>
                <a:ea typeface="Times New Roman" panose="02020603050405020304" pitchFamily="18" charset="0"/>
              </a:rPr>
              <a:t> And done what is evil in Your sight, So that You are justified when You speak And blameless when You judge. !</a:t>
            </a:r>
            <a:endParaRPr lang="en-US" sz="1200" dirty="0">
              <a:effectLst/>
              <a:latin typeface="Times New Roman" panose="02020603050405020304" pitchFamily="18" charset="0"/>
              <a:ea typeface="Times New Roman" panose="02020603050405020304" pitchFamily="18" charset="0"/>
            </a:endParaRPr>
          </a:p>
          <a:p>
            <a:pPr marL="1485900" marR="0">
              <a:spcBef>
                <a:spcPts val="0"/>
              </a:spcBef>
              <a:spcAft>
                <a:spcPts val="0"/>
              </a:spcAft>
              <a:tabLst>
                <a:tab pos="2743200" algn="ctr"/>
                <a:tab pos="5486400" algn="r"/>
                <a:tab pos="457200" algn="l"/>
              </a:tabLst>
            </a:pPr>
            <a:r>
              <a:rPr lang="en-US" sz="1100" dirty="0" err="1">
                <a:effectLst/>
                <a:latin typeface="Times New Roman" panose="02020603050405020304" pitchFamily="18" charset="0"/>
                <a:ea typeface="Times New Roman" panose="02020603050405020304" pitchFamily="18" charset="0"/>
              </a:rPr>
              <a:t>Psa</a:t>
            </a:r>
            <a:r>
              <a:rPr lang="en-US" sz="1100" dirty="0">
                <a:effectLst/>
                <a:latin typeface="Times New Roman" panose="02020603050405020304" pitchFamily="18" charset="0"/>
                <a:ea typeface="Times New Roman" panose="02020603050405020304" pitchFamily="18" charset="0"/>
              </a:rPr>
              <a:t> 51:17  </a:t>
            </a:r>
            <a:r>
              <a:rPr lang="en-US" sz="1100" b="1" dirty="0">
                <a:effectLst/>
                <a:latin typeface="Times New Roman" panose="02020603050405020304" pitchFamily="18" charset="0"/>
                <a:ea typeface="Times New Roman" panose="02020603050405020304" pitchFamily="18" charset="0"/>
              </a:rPr>
              <a:t>The sacrifices of God are a broken spirit; A broken and a contrite heart, O God, You will not despise.</a:t>
            </a:r>
            <a:r>
              <a:rPr lang="en-US" sz="11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David repented of his sin to God. David’s heart was broken!</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startAt="4"/>
              <a:tabLst>
                <a:tab pos="2743200" algn="ctr"/>
                <a:tab pos="5486400" algn="r"/>
                <a:tab pos="457200" algn="l"/>
              </a:tabLst>
            </a:pPr>
            <a:r>
              <a:rPr lang="en-US" sz="1100" dirty="0">
                <a:effectLst/>
                <a:latin typeface="Times New Roman" panose="02020603050405020304" pitchFamily="18" charset="0"/>
                <a:ea typeface="Times New Roman" panose="02020603050405020304" pitchFamily="18" charset="0"/>
              </a:rPr>
              <a:t>I Chronicles 3:5</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“These were born to him in Jerusalem: </a:t>
            </a:r>
            <a:r>
              <a:rPr lang="en-US" sz="1100" dirty="0" err="1">
                <a:effectLst/>
                <a:latin typeface="Times New Roman" panose="02020603050405020304" pitchFamily="18" charset="0"/>
                <a:ea typeface="Times New Roman" panose="02020603050405020304" pitchFamily="18" charset="0"/>
              </a:rPr>
              <a:t>Shimea</a:t>
            </a:r>
            <a:r>
              <a:rPr lang="en-US" sz="1100" dirty="0">
                <a:effectLst/>
                <a:latin typeface="Times New Roman" panose="02020603050405020304" pitchFamily="18" charset="0"/>
                <a:ea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rPr>
              <a:t>Shobab</a:t>
            </a:r>
            <a:r>
              <a:rPr lang="en-US" sz="1100" dirty="0">
                <a:effectLst/>
                <a:latin typeface="Times New Roman" panose="02020603050405020304" pitchFamily="18" charset="0"/>
                <a:ea typeface="Times New Roman" panose="02020603050405020304" pitchFamily="18" charset="0"/>
              </a:rPr>
              <a:t>, Nathan and Solomon, four, by Bath-</a:t>
            </a:r>
            <a:r>
              <a:rPr lang="en-US" sz="1100" dirty="0" err="1">
                <a:effectLst/>
                <a:latin typeface="Times New Roman" panose="02020603050405020304" pitchFamily="18" charset="0"/>
                <a:ea typeface="Times New Roman" panose="02020603050405020304" pitchFamily="18" charset="0"/>
              </a:rPr>
              <a:t>shua</a:t>
            </a:r>
            <a:r>
              <a:rPr lang="en-US" sz="1100" dirty="0">
                <a:effectLst/>
                <a:latin typeface="Times New Roman" panose="02020603050405020304" pitchFamily="18" charset="0"/>
                <a:ea typeface="Times New Roman" panose="02020603050405020304" pitchFamily="18" charset="0"/>
              </a:rPr>
              <a:t> the daughter of </a:t>
            </a:r>
            <a:r>
              <a:rPr lang="en-US" sz="1100" dirty="0" err="1">
                <a:effectLst/>
                <a:latin typeface="Times New Roman" panose="02020603050405020304" pitchFamily="18" charset="0"/>
                <a:ea typeface="Times New Roman" panose="02020603050405020304" pitchFamily="18" charset="0"/>
              </a:rPr>
              <a:t>Ammiel</a:t>
            </a:r>
            <a:r>
              <a:rPr lang="en-US" sz="1100" dirty="0">
                <a:effectLst/>
                <a:latin typeface="Times New Roman" panose="02020603050405020304" pitchFamily="18"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2743200" algn="ctr"/>
                <a:tab pos="5486400" algn="r"/>
                <a:tab pos="1828800" algn="l"/>
              </a:tabLst>
            </a:pPr>
            <a:r>
              <a:rPr lang="en-US" sz="1100" dirty="0">
                <a:effectLst/>
                <a:latin typeface="Times New Roman" panose="02020603050405020304" pitchFamily="18" charset="0"/>
                <a:ea typeface="Times New Roman" panose="02020603050405020304" pitchFamily="18" charset="0"/>
              </a:rPr>
              <a:t>Two of Bathsheba’s four sons are in the lineage of Jesus!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startAt="4"/>
              <a:tabLst>
                <a:tab pos="2743200" algn="ctr"/>
                <a:tab pos="5486400" algn="r"/>
                <a:tab pos="457200" algn="l"/>
              </a:tabLst>
            </a:pPr>
            <a:r>
              <a:rPr lang="en-US" sz="1100" dirty="0">
                <a:effectLst/>
                <a:latin typeface="Times New Roman" panose="02020603050405020304" pitchFamily="18" charset="0"/>
                <a:ea typeface="Times New Roman" panose="02020603050405020304" pitchFamily="18" charset="0"/>
              </a:rPr>
              <a:t>Solomon and Nathan are in the line of Jesus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Matthew 1:6: Jesse was the father of David the king. David was the father of Solomon by Bathsheba who had been the wife of Uriah.</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Luke 3:31: …the son of </a:t>
            </a:r>
            <a:r>
              <a:rPr lang="en-US" sz="1100" dirty="0" err="1">
                <a:effectLst/>
                <a:latin typeface="Times New Roman" panose="02020603050405020304" pitchFamily="18" charset="0"/>
                <a:ea typeface="Times New Roman" panose="02020603050405020304" pitchFamily="18" charset="0"/>
              </a:rPr>
              <a:t>Melea</a:t>
            </a:r>
            <a:r>
              <a:rPr lang="en-US" sz="1100" dirty="0">
                <a:effectLst/>
                <a:latin typeface="Times New Roman" panose="02020603050405020304" pitchFamily="18" charset="0"/>
                <a:ea typeface="Times New Roman" panose="02020603050405020304" pitchFamily="18" charset="0"/>
              </a:rPr>
              <a:t>, the son of </a:t>
            </a:r>
            <a:r>
              <a:rPr lang="en-US" sz="1100" dirty="0" err="1">
                <a:effectLst/>
                <a:latin typeface="Times New Roman" panose="02020603050405020304" pitchFamily="18" charset="0"/>
                <a:ea typeface="Times New Roman" panose="02020603050405020304" pitchFamily="18" charset="0"/>
              </a:rPr>
              <a:t>Menna</a:t>
            </a:r>
            <a:r>
              <a:rPr lang="en-US" sz="1100" dirty="0">
                <a:effectLst/>
                <a:latin typeface="Times New Roman" panose="02020603050405020304" pitchFamily="18" charset="0"/>
                <a:ea typeface="Times New Roman" panose="02020603050405020304" pitchFamily="18" charset="0"/>
              </a:rPr>
              <a:t>, the son of </a:t>
            </a:r>
            <a:r>
              <a:rPr lang="en-US" sz="1100" dirty="0" err="1">
                <a:effectLst/>
                <a:latin typeface="Times New Roman" panose="02020603050405020304" pitchFamily="18" charset="0"/>
                <a:ea typeface="Times New Roman" panose="02020603050405020304" pitchFamily="18" charset="0"/>
              </a:rPr>
              <a:t>Mattatha</a:t>
            </a:r>
            <a:r>
              <a:rPr lang="en-US" sz="1100" dirty="0">
                <a:effectLst/>
                <a:latin typeface="Times New Roman" panose="02020603050405020304" pitchFamily="18" charset="0"/>
                <a:ea typeface="Times New Roman" panose="02020603050405020304" pitchFamily="18" charset="0"/>
              </a:rPr>
              <a:t>, the son of Nathan, the son of David,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2743200" algn="ctr"/>
                <a:tab pos="5486400" algn="r"/>
                <a:tab pos="1828800" algn="l"/>
              </a:tabLst>
            </a:pPr>
            <a:r>
              <a:rPr lang="en-US" sz="1100" dirty="0">
                <a:effectLst/>
                <a:latin typeface="Times New Roman" panose="02020603050405020304" pitchFamily="18" charset="0"/>
                <a:ea typeface="Times New Roman" panose="02020603050405020304" pitchFamily="18" charset="0"/>
              </a:rPr>
              <a:t>Matthew records the royal line of David through Solomon and establishes Jesus Christ’s right to rule.</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2743200" algn="ctr"/>
                <a:tab pos="5486400" algn="r"/>
                <a:tab pos="1828800" algn="l"/>
              </a:tabLst>
            </a:pPr>
            <a:r>
              <a:rPr lang="en-US" sz="1100" dirty="0">
                <a:effectLst/>
                <a:latin typeface="Times New Roman" panose="02020603050405020304" pitchFamily="18" charset="0"/>
                <a:ea typeface="Times New Roman" panose="02020603050405020304" pitchFamily="18" charset="0"/>
              </a:rPr>
              <a:t>Many think of Luke’s genealogy being Mary’s, who came from Nathan, David’s other son from Bathsheba.</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startAt="4"/>
              <a:tabLst>
                <a:tab pos="2743200" algn="ctr"/>
                <a:tab pos="5486400" algn="r"/>
                <a:tab pos="457200" algn="l"/>
              </a:tabLst>
            </a:pPr>
            <a:r>
              <a:rPr lang="en-US" sz="1100" dirty="0">
                <a:effectLst/>
                <a:latin typeface="Times New Roman" panose="02020603050405020304" pitchFamily="18" charset="0"/>
                <a:ea typeface="Times New Roman" panose="02020603050405020304" pitchFamily="18" charset="0"/>
              </a:rPr>
              <a:t>Luke 2:10-11</a:t>
            </a:r>
            <a:endParaRPr lang="en-US" sz="1200" dirty="0">
              <a:effectLst/>
              <a:latin typeface="Times New Roman" panose="02020603050405020304" pitchFamily="18" charset="0"/>
              <a:ea typeface="Times New Roman" panose="02020603050405020304" pitchFamily="18" charset="0"/>
            </a:endParaRPr>
          </a:p>
          <a:p>
            <a:pPr marL="1485900" marR="0">
              <a:spcBef>
                <a:spcPts val="0"/>
              </a:spcBef>
              <a:spcAft>
                <a:spcPts val="0"/>
              </a:spcAft>
              <a:tabLst>
                <a:tab pos="2743200" algn="ctr"/>
                <a:tab pos="5486400" algn="r"/>
              </a:tabLst>
            </a:pPr>
            <a:r>
              <a:rPr lang="en-US" sz="1100" dirty="0">
                <a:effectLst/>
                <a:latin typeface="Times New Roman" panose="02020603050405020304" pitchFamily="18" charset="0"/>
                <a:ea typeface="Times New Roman" panose="02020603050405020304" pitchFamily="18" charset="0"/>
              </a:rPr>
              <a:t>Luke 2:10:  But the angel said to them, “Do not be afraid; for behold, I bring you good news of great joy which will be for all the people; </a:t>
            </a:r>
            <a:endParaRPr lang="en-US" sz="1200" dirty="0">
              <a:effectLst/>
              <a:latin typeface="Times New Roman" panose="02020603050405020304" pitchFamily="18" charset="0"/>
              <a:ea typeface="Times New Roman" panose="02020603050405020304" pitchFamily="18" charset="0"/>
            </a:endParaRPr>
          </a:p>
          <a:p>
            <a:pPr marL="1485900" marR="0">
              <a:spcBef>
                <a:spcPts val="0"/>
              </a:spcBef>
              <a:spcAft>
                <a:spcPts val="0"/>
              </a:spcAft>
              <a:tabLst>
                <a:tab pos="2743200" algn="ctr"/>
                <a:tab pos="5486400" algn="r"/>
                <a:tab pos="457200" algn="l"/>
              </a:tabLst>
            </a:pPr>
            <a:r>
              <a:rPr lang="en-US" sz="1100" dirty="0">
                <a:effectLst/>
                <a:latin typeface="Times New Roman" panose="02020603050405020304" pitchFamily="18" charset="0"/>
                <a:ea typeface="Times New Roman" panose="02020603050405020304" pitchFamily="18" charset="0"/>
              </a:rPr>
              <a:t>Luke 2:11:  </a:t>
            </a:r>
            <a:r>
              <a:rPr lang="en-US" sz="1100" b="1" dirty="0">
                <a:effectLst/>
                <a:latin typeface="Times New Roman" panose="02020603050405020304" pitchFamily="18" charset="0"/>
                <a:ea typeface="Times New Roman" panose="02020603050405020304" pitchFamily="18" charset="0"/>
              </a:rPr>
              <a:t>for today in the city of David there has been born for you a Savior, who is Christ the Lord.</a:t>
            </a:r>
            <a:r>
              <a:rPr lang="en-US" sz="11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startAt="7"/>
              <a:tabLst>
                <a:tab pos="2743200" algn="ctr"/>
                <a:tab pos="5486400" algn="r"/>
                <a:tab pos="457200" algn="l"/>
              </a:tabLst>
            </a:pPr>
            <a:r>
              <a:rPr lang="en-US" sz="1100" dirty="0">
                <a:effectLst/>
                <a:latin typeface="Times New Roman" panose="02020603050405020304" pitchFamily="18" charset="0"/>
                <a:ea typeface="Times New Roman" panose="02020603050405020304" pitchFamily="18" charset="0"/>
              </a:rPr>
              <a:t>From the broken heart of David’s sin and the darkest hour of his life came the Shining Light of men, the Savior of the world, who is Jesus Christ the Lord!</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945590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xfrm>
            <a:off x="914400" y="4424085"/>
            <a:ext cx="5029200" cy="3182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p:txBody>
      </p:sp>
    </p:spTree>
    <p:extLst>
      <p:ext uri="{BB962C8B-B14F-4D97-AF65-F5344CB8AC3E}">
        <p14:creationId xmlns:p14="http://schemas.microsoft.com/office/powerpoint/2010/main" val="1398276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The Beautiful from the Broken</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The Beautiful from David’s Broken Life of Sin </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The Beautiful from the Broken Son of God on the Cross</a:t>
            </a:r>
          </a:p>
          <a:p>
            <a:pPr marL="742950" marR="0" lvl="1" indent="-285750">
              <a:spcBef>
                <a:spcPts val="0"/>
              </a:spcBef>
              <a:spcAft>
                <a:spcPts val="0"/>
              </a:spcAft>
              <a:buFont typeface="+mj-lt"/>
              <a:buAutoNum type="alphaUcPeriod"/>
            </a:pPr>
            <a:r>
              <a:rPr lang="en-US" sz="1100" dirty="0">
                <a:effectLst/>
                <a:latin typeface="Times New Roman" panose="02020603050405020304" pitchFamily="18" charset="0"/>
                <a:ea typeface="Times New Roman" panose="02020603050405020304" pitchFamily="18" charset="0"/>
              </a:rPr>
              <a:t>Matthew 27:24-31</a:t>
            </a:r>
            <a:endParaRPr lang="en-US" sz="1200" dirty="0">
              <a:effectLst/>
              <a:latin typeface="Times New Roman" panose="02020603050405020304" pitchFamily="18" charset="0"/>
              <a:ea typeface="Times New Roman" panose="02020603050405020304" pitchFamily="18" charset="0"/>
            </a:endParaRPr>
          </a:p>
          <a:p>
            <a:pPr marL="1485900" marR="0">
              <a:spcBef>
                <a:spcPts val="0"/>
              </a:spcBef>
              <a:spcAft>
                <a:spcPts val="0"/>
              </a:spcAft>
            </a:pPr>
            <a:r>
              <a:rPr lang="en-US" sz="1100" dirty="0">
                <a:effectLst/>
                <a:latin typeface="Times New Roman" panose="02020603050405020304" pitchFamily="18" charset="0"/>
                <a:ea typeface="Times New Roman" panose="02020603050405020304" pitchFamily="18" charset="0"/>
              </a:rPr>
              <a:t>Mat 27:24  When Pilate saw that he was accomplishing nothing, but rather that a riot was starting, he took water and washed his hands in front of the crowd, saying, </a:t>
            </a:r>
            <a:r>
              <a:rPr lang="en-US" sz="1100" b="1" dirty="0">
                <a:effectLst/>
                <a:latin typeface="Times New Roman" panose="02020603050405020304" pitchFamily="18" charset="0"/>
                <a:ea typeface="Times New Roman" panose="02020603050405020304" pitchFamily="18" charset="0"/>
              </a:rPr>
              <a:t>“I am innocent of this Man's blood; see to that yourselves.”</a:t>
            </a:r>
            <a:r>
              <a:rPr lang="en-US" sz="11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1485900" marR="0">
              <a:spcBef>
                <a:spcPts val="0"/>
              </a:spcBef>
              <a:spcAft>
                <a:spcPts val="0"/>
              </a:spcAft>
            </a:pPr>
            <a:r>
              <a:rPr lang="en-US" sz="1100" dirty="0">
                <a:effectLst/>
                <a:latin typeface="Times New Roman" panose="02020603050405020304" pitchFamily="18" charset="0"/>
                <a:ea typeface="Times New Roman" panose="02020603050405020304" pitchFamily="18" charset="0"/>
              </a:rPr>
              <a:t>Mat 27:25  And all the people said, </a:t>
            </a:r>
            <a:r>
              <a:rPr lang="en-US" sz="1100" b="1" dirty="0">
                <a:effectLst/>
                <a:latin typeface="Times New Roman" panose="02020603050405020304" pitchFamily="18" charset="0"/>
                <a:ea typeface="Times New Roman" panose="02020603050405020304" pitchFamily="18" charset="0"/>
              </a:rPr>
              <a:t>“His blood shall be on us and on our children!” </a:t>
            </a:r>
            <a:endParaRPr lang="en-US" sz="1200" dirty="0">
              <a:effectLst/>
              <a:latin typeface="Times New Roman" panose="02020603050405020304" pitchFamily="18" charset="0"/>
              <a:ea typeface="Times New Roman" panose="02020603050405020304" pitchFamily="18" charset="0"/>
            </a:endParaRPr>
          </a:p>
          <a:p>
            <a:pPr marL="1485900" marR="0">
              <a:spcBef>
                <a:spcPts val="0"/>
              </a:spcBef>
              <a:spcAft>
                <a:spcPts val="0"/>
              </a:spcAft>
            </a:pPr>
            <a:r>
              <a:rPr lang="en-US" sz="1100" dirty="0">
                <a:effectLst/>
                <a:latin typeface="Times New Roman" panose="02020603050405020304" pitchFamily="18" charset="0"/>
                <a:ea typeface="Times New Roman" panose="02020603050405020304" pitchFamily="18" charset="0"/>
              </a:rPr>
              <a:t>Mat 27:26  Then he released Barabbas for them; but </a:t>
            </a:r>
            <a:r>
              <a:rPr lang="en-US" sz="1100" b="1" dirty="0">
                <a:effectLst/>
                <a:latin typeface="Times New Roman" panose="02020603050405020304" pitchFamily="18" charset="0"/>
                <a:ea typeface="Times New Roman" panose="02020603050405020304" pitchFamily="18" charset="0"/>
              </a:rPr>
              <a:t>after having Jesus scourged, he handed Him over to be crucified.</a:t>
            </a:r>
            <a:r>
              <a:rPr lang="en-US" sz="11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1485900" marR="0">
              <a:spcBef>
                <a:spcPts val="0"/>
              </a:spcBef>
              <a:spcAft>
                <a:spcPts val="0"/>
              </a:spcAft>
            </a:pPr>
            <a:r>
              <a:rPr lang="en-US" sz="1100" dirty="0">
                <a:effectLst/>
                <a:latin typeface="Times New Roman" panose="02020603050405020304" pitchFamily="18" charset="0"/>
                <a:ea typeface="Times New Roman" panose="02020603050405020304" pitchFamily="18" charset="0"/>
              </a:rPr>
              <a:t>Mat 27:27  Then the soldiers of the governor took Jesus into the Praetorium and gathered the whole Roman cohort around Him. </a:t>
            </a:r>
            <a:endParaRPr lang="en-US" sz="1200" dirty="0">
              <a:effectLst/>
              <a:latin typeface="Times New Roman" panose="02020603050405020304" pitchFamily="18" charset="0"/>
              <a:ea typeface="Times New Roman" panose="02020603050405020304" pitchFamily="18" charset="0"/>
            </a:endParaRPr>
          </a:p>
          <a:p>
            <a:pPr marL="1485900" marR="0">
              <a:spcBef>
                <a:spcPts val="0"/>
              </a:spcBef>
              <a:spcAft>
                <a:spcPts val="0"/>
              </a:spcAft>
            </a:pPr>
            <a:r>
              <a:rPr lang="en-US" sz="1100" dirty="0">
                <a:effectLst/>
                <a:latin typeface="Times New Roman" panose="02020603050405020304" pitchFamily="18" charset="0"/>
                <a:ea typeface="Times New Roman" panose="02020603050405020304" pitchFamily="18" charset="0"/>
              </a:rPr>
              <a:t>Mat 27:28  </a:t>
            </a:r>
            <a:r>
              <a:rPr lang="en-US" sz="1100" b="1" dirty="0">
                <a:effectLst/>
                <a:latin typeface="Times New Roman" panose="02020603050405020304" pitchFamily="18" charset="0"/>
                <a:ea typeface="Times New Roman" panose="02020603050405020304" pitchFamily="18" charset="0"/>
              </a:rPr>
              <a:t>They stripped Him and put a scarlet robe on Him.</a:t>
            </a:r>
            <a:r>
              <a:rPr lang="en-US" sz="11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1485900" marR="0">
              <a:spcBef>
                <a:spcPts val="0"/>
              </a:spcBef>
              <a:spcAft>
                <a:spcPts val="0"/>
              </a:spcAft>
            </a:pPr>
            <a:r>
              <a:rPr lang="en-US" sz="1100" dirty="0">
                <a:effectLst/>
                <a:latin typeface="Times New Roman" panose="02020603050405020304" pitchFamily="18" charset="0"/>
                <a:ea typeface="Times New Roman" panose="02020603050405020304" pitchFamily="18" charset="0"/>
              </a:rPr>
              <a:t>Mat 27:29  </a:t>
            </a:r>
            <a:r>
              <a:rPr lang="en-US" sz="1100" b="1" dirty="0">
                <a:effectLst/>
                <a:latin typeface="Times New Roman" panose="02020603050405020304" pitchFamily="18" charset="0"/>
                <a:ea typeface="Times New Roman" panose="02020603050405020304" pitchFamily="18" charset="0"/>
              </a:rPr>
              <a:t>And after twisting together a crown of thorns, they put it on His head, and a reed in His right hand; </a:t>
            </a:r>
            <a:r>
              <a:rPr lang="en-US" sz="1100" dirty="0">
                <a:effectLst/>
                <a:latin typeface="Times New Roman" panose="02020603050405020304" pitchFamily="18" charset="0"/>
                <a:ea typeface="Times New Roman" panose="02020603050405020304" pitchFamily="18" charset="0"/>
              </a:rPr>
              <a:t>and they knelt down before Him and mocked Him, saying, “Hail, King of the Jews!” </a:t>
            </a:r>
            <a:endParaRPr lang="en-US" sz="1200" dirty="0">
              <a:effectLst/>
              <a:latin typeface="Times New Roman" panose="02020603050405020304" pitchFamily="18" charset="0"/>
              <a:ea typeface="Times New Roman" panose="02020603050405020304" pitchFamily="18" charset="0"/>
            </a:endParaRPr>
          </a:p>
          <a:p>
            <a:pPr marL="1485900" marR="0">
              <a:spcBef>
                <a:spcPts val="0"/>
              </a:spcBef>
              <a:spcAft>
                <a:spcPts val="0"/>
              </a:spcAft>
            </a:pPr>
            <a:r>
              <a:rPr lang="en-US" sz="1100" dirty="0">
                <a:effectLst/>
                <a:latin typeface="Times New Roman" panose="02020603050405020304" pitchFamily="18" charset="0"/>
                <a:ea typeface="Times New Roman" panose="02020603050405020304" pitchFamily="18" charset="0"/>
              </a:rPr>
              <a:t>Mat 27:30  </a:t>
            </a:r>
            <a:r>
              <a:rPr lang="en-US" sz="1100" b="1" dirty="0">
                <a:effectLst/>
                <a:latin typeface="Times New Roman" panose="02020603050405020304" pitchFamily="18" charset="0"/>
                <a:ea typeface="Times New Roman" panose="02020603050405020304" pitchFamily="18" charset="0"/>
              </a:rPr>
              <a:t>They spat on Him, and took the reed and began to beat Him on the head. </a:t>
            </a:r>
            <a:endParaRPr lang="en-US" sz="1200" dirty="0">
              <a:effectLst/>
              <a:latin typeface="Times New Roman" panose="02020603050405020304" pitchFamily="18" charset="0"/>
              <a:ea typeface="Times New Roman" panose="02020603050405020304" pitchFamily="18" charset="0"/>
            </a:endParaRPr>
          </a:p>
          <a:p>
            <a:pPr marL="1485900" marR="0">
              <a:spcBef>
                <a:spcPts val="0"/>
              </a:spcBef>
              <a:spcAft>
                <a:spcPts val="0"/>
              </a:spcAft>
            </a:pPr>
            <a:r>
              <a:rPr lang="en-US" sz="1100" dirty="0">
                <a:effectLst/>
                <a:latin typeface="Times New Roman" panose="02020603050405020304" pitchFamily="18" charset="0"/>
                <a:ea typeface="Times New Roman" panose="02020603050405020304" pitchFamily="18" charset="0"/>
              </a:rPr>
              <a:t>Mat 27:31  After they had mocked Him, they took the scarlet robe off Him and put His own garments back on Him, and </a:t>
            </a:r>
            <a:r>
              <a:rPr lang="en-US" sz="1100" b="1" dirty="0">
                <a:effectLst/>
                <a:latin typeface="Times New Roman" panose="02020603050405020304" pitchFamily="18" charset="0"/>
                <a:ea typeface="Times New Roman" panose="02020603050405020304" pitchFamily="18" charset="0"/>
              </a:rPr>
              <a:t>led Him away to crucify Him.</a:t>
            </a:r>
            <a:r>
              <a:rPr lang="en-US" sz="11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Jesus said His body was broken for mankind (Luke 22:19: He broke the bread and said it was given for us) and He was scourged.</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Jesus said His blood was “poured out for many for forgiveness of sins” (Matthew 26:28) then He was scourged and crucified!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startAt="2"/>
            </a:pPr>
            <a:r>
              <a:rPr lang="en-US" sz="1100" dirty="0">
                <a:effectLst/>
                <a:latin typeface="Times New Roman" panose="02020603050405020304" pitchFamily="18" charset="0"/>
                <a:ea typeface="Times New Roman" panose="02020603050405020304" pitchFamily="18" charset="0"/>
              </a:rPr>
              <a:t>Romans 5:8: But God demonstrates His own love toward us, in that while we were yet sinners, Christ died for us.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From mankind’s ugliest, most wicked moment came the Greatest Expression of Love!</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startAt="2"/>
              <a:tabLst>
                <a:tab pos="2743200" algn="ctr"/>
                <a:tab pos="5486400" algn="r"/>
                <a:tab pos="457200" algn="l"/>
              </a:tabLst>
            </a:pPr>
            <a:r>
              <a:rPr lang="en-US" sz="1100" dirty="0">
                <a:effectLst/>
                <a:latin typeface="Times New Roman" panose="02020603050405020304" pitchFamily="18" charset="0"/>
                <a:ea typeface="Times New Roman" panose="02020603050405020304" pitchFamily="18" charset="0"/>
              </a:rPr>
              <a:t>The love of God was poured out on the world through the broken form of Jesus on the cross – In His blood we have redemption from sin! (John 1:29; Ephesians 1:7)</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644647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xfrm>
            <a:off x="914400" y="4424085"/>
            <a:ext cx="5029200" cy="3182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spcBef>
                <a:spcPts val="0"/>
              </a:spcBef>
              <a:spcAft>
                <a:spcPts val="0"/>
              </a:spcAft>
              <a:tabLst>
                <a:tab pos="2743200" algn="ctr"/>
                <a:tab pos="5486400" algn="r"/>
                <a:tab pos="457200" algn="l"/>
              </a:tabLst>
            </a:pPr>
            <a:r>
              <a:rPr lang="en-US" sz="1800" dirty="0">
                <a:effectLst/>
                <a:latin typeface="Times New Roman" panose="02020603050405020304" pitchFamily="18" charset="0"/>
                <a:ea typeface="Times New Roman" panose="02020603050405020304" pitchFamily="18" charset="0"/>
              </a:rPr>
              <a:t>A Poem: </a:t>
            </a:r>
            <a:r>
              <a:rPr lang="en-US" sz="1800" b="1" dirty="0">
                <a:effectLst/>
                <a:latin typeface="Times New Roman" panose="02020603050405020304" pitchFamily="18" charset="0"/>
                <a:ea typeface="Times New Roman" panose="02020603050405020304" pitchFamily="18" charset="0"/>
              </a:rPr>
              <a:t>Broken Things</a:t>
            </a:r>
            <a:r>
              <a:rPr lang="en-US" sz="1800" dirty="0">
                <a:effectLst/>
                <a:latin typeface="Times New Roman" panose="02020603050405020304" pitchFamily="18" charset="0"/>
                <a:ea typeface="Times New Roman" panose="02020603050405020304" pitchFamily="18" charset="0"/>
              </a:rPr>
              <a:t> by Bob Jones, Jr.</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Five broken loaves beside the sea and thousands fed</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As Thy hand, Lord, in breaking, blessed the bread.</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Men would the throng in emptiness have sent away</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Whose need was met with broken bread that day.</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A broken vase of priceless worth rich fragrance shed</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In ointment poured in worship on Thy head.</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A lovely thing all shattered thus – “What waste”, they thought.</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But Mary’s deed of love Thy blessing brought.</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A broken form upon the cross and souls set free.</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Thy anguish there has paid the penalty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Sin’s awful price in riven flesh and pain and blood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Redemption’s cost, the broken Lamb of God.</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Oh, break my life if need must be.</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No longer mine, I give it Thee.</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Oh, break my will’ the offering take.</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For blessing comes when Thou dost break.</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p:txBody>
      </p:sp>
    </p:spTree>
    <p:extLst>
      <p:ext uri="{BB962C8B-B14F-4D97-AF65-F5344CB8AC3E}">
        <p14:creationId xmlns:p14="http://schemas.microsoft.com/office/powerpoint/2010/main" val="1158162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The Beautiful from the Broken</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The Beautiful from David’s Broken Life of Sin </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The Beautiful from the Broken Son of God on the Cross</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The Beautiful from a Sinner Dead in Sins</a:t>
            </a:r>
          </a:p>
          <a:p>
            <a:pPr marL="742950" marR="0" lvl="1" indent="-285750">
              <a:spcBef>
                <a:spcPts val="0"/>
              </a:spcBef>
              <a:spcAft>
                <a:spcPts val="0"/>
              </a:spcAft>
              <a:buFont typeface="+mj-lt"/>
              <a:buAutoNum type="alphaUcPeriod"/>
            </a:pPr>
            <a:r>
              <a:rPr lang="en-US" sz="1100" dirty="0">
                <a:effectLst/>
                <a:latin typeface="Times New Roman" panose="02020603050405020304" pitchFamily="18" charset="0"/>
                <a:ea typeface="Times New Roman" panose="02020603050405020304" pitchFamily="18" charset="0"/>
              </a:rPr>
              <a:t>From the Chief of Sinners to the Apostle Paul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Acts 8:3: But Saul was trying to destroy the church; entering one house after another, he dragged off both men and women and put them in prison.</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Acts 9:6: So he, trembling and astonished, said, “Lord, what do You want me to do?” Then the Lord said to him, “Arise and go into the city, and you will be told what you must do.” (NKJV)</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Acts 22:16: 'Now why do you delay? Get up and be baptized, and wash away your sins, calling on His name.'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I Timothy 1:15-16: It is a trustworthy statement, deserving full acceptance, that Christ Jesus came into the world to save sinners, among whom I am foremost of all. Yet for this reason I found mercy, so that in me as the foremost, Jesus Christ might demonstrate His perfect patience as an example for those who would believe in Him for eternal life.</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pPr>
            <a:r>
              <a:rPr lang="en-US" sz="1100" dirty="0">
                <a:effectLst/>
                <a:latin typeface="Times New Roman" panose="02020603050405020304" pitchFamily="18" charset="0"/>
                <a:ea typeface="Times New Roman" panose="02020603050405020304" pitchFamily="18" charset="0"/>
              </a:rPr>
              <a:t>From a Sinner Dead in Sins to a Child of God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I Corinthians 6:9-11: Or do you not know that the unrighteous will not inherit the kingdom of God? Do not be deceived; neither fornicators, nor idolaters, nor adulterers, nor effeminate, nor homosexuals, nor thieves, nor the covetous, nor drunkards, nor revilers, nor swindlers, will inherit the kingdom of God. </a:t>
            </a:r>
            <a:r>
              <a:rPr lang="en-US" sz="1100" b="1" dirty="0">
                <a:effectLst/>
                <a:latin typeface="Times New Roman" panose="02020603050405020304" pitchFamily="18" charset="0"/>
                <a:ea typeface="Times New Roman" panose="02020603050405020304" pitchFamily="18" charset="0"/>
              </a:rPr>
              <a:t>Such were some of you; but you were washed, but you were sanctified, but you were justified in the name of the Lord Jesus Christ and in the Spirit of our God.</a:t>
            </a:r>
            <a:r>
              <a:rPr lang="en-US" sz="11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Ephesians 2:1-10: Before coming to Christ we were dead in sin. But God’s great love made us alive together with Christ!</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But God, being rich in mercy, because of His great love with which He loved us, even when we were dead in our transgressions, made us alive together with Christ (by grace you have been saved). (Ephesians 2:4-5)</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Jeremiah 18:4-5; Romans 9:21-26: The Potter and the Clay.</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God is the Potter. We are the clay.</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When we are broken, through repentance and forgiveness we are made into something new! We can’t be like we once were, but we are made into something new and beautiful!</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See the beauty in the broken!</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b="1" dirty="0">
                <a:effectLst/>
                <a:latin typeface="Times New Roman" panose="02020603050405020304" pitchFamily="18" charset="0"/>
                <a:ea typeface="Times New Roman" panose="02020603050405020304" pitchFamily="18" charset="0"/>
              </a:rPr>
              <a:t>Kintsugi:</a:t>
            </a:r>
            <a:r>
              <a:rPr lang="en-US" sz="1100" dirty="0">
                <a:effectLst/>
                <a:latin typeface="Times New Roman" panose="02020603050405020304" pitchFamily="18" charset="0"/>
                <a:ea typeface="Times New Roman" panose="02020603050405020304" pitchFamily="18" charset="0"/>
              </a:rPr>
              <a:t> There is beauty in the broken. Kintsugi is a Japanese art that repairs broken pottery with gold, rendering a new piece that is more exquisite than it was before the break. It literally means “to join with gold.”</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God doesn’t throw away broken people but reforms them into something beautiful and more valuable than before! A child of God! (I John 3:1-3)</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I Peter 5:6-7: To be made into something new we must be humble!</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Therefore humble yourselves under the mighty hand of God, that He may exalt you at the proper time, casting all your anxiety on Him, because He cares for you.</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pPr>
            <a:r>
              <a:rPr lang="en-US" sz="1100" dirty="0">
                <a:effectLst/>
                <a:latin typeface="Times New Roman" panose="02020603050405020304" pitchFamily="18" charset="0"/>
                <a:ea typeface="Times New Roman" panose="02020603050405020304" pitchFamily="18" charset="0"/>
              </a:rPr>
              <a:t>From the brokenness of a life of sin can come a beautiful life, one filled with the goodness of God as one reflects the Light of the Son of God in their life!</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248309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The Beautiful from the Broken</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The Beautiful from David’s Broken Life of Sin </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The Beautiful from the Broken Son of God on the Cross</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The Beautiful from a Sinner Dead in Sins</a:t>
            </a:r>
          </a:p>
          <a:p>
            <a:pPr marL="742950" marR="0" lvl="1" indent="-285750">
              <a:spcBef>
                <a:spcPts val="0"/>
              </a:spcBef>
              <a:spcAft>
                <a:spcPts val="0"/>
              </a:spcAft>
              <a:buFont typeface="+mj-lt"/>
              <a:buAutoNum type="alphaUcPeriod"/>
            </a:pPr>
            <a:r>
              <a:rPr lang="en-US" sz="1100" dirty="0">
                <a:effectLst/>
                <a:latin typeface="Times New Roman" panose="02020603050405020304" pitchFamily="18" charset="0"/>
                <a:ea typeface="Times New Roman" panose="02020603050405020304" pitchFamily="18" charset="0"/>
              </a:rPr>
              <a:t>From the Chief of Sinners to the Apostle Paul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Acts 8:3: But Saul was trying to destroy the church; entering one house after another, he dragged off both men and women and put them in prison.</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Acts 9:6: So he, trembling and astonished, said, “Lord, what do You want me to do?” Then the Lord said to him, “Arise and go into the city, and you will be told what you must do.” (NKJV)</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Acts 22:16: 'Now why do you delay? Get up and be baptized, and wash away your sins, calling on His name.'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I Timothy 1:15-16: It is a trustworthy statement, deserving full acceptance, that Christ Jesus came into the world to save sinners, among whom I am foremost of all. Yet for this reason I found mercy, so that in me as the foremost, Jesus Christ might demonstrate His perfect patience as an example for those who would believe in Him for eternal life.</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pPr>
            <a:r>
              <a:rPr lang="en-US" sz="1100" dirty="0">
                <a:effectLst/>
                <a:latin typeface="Times New Roman" panose="02020603050405020304" pitchFamily="18" charset="0"/>
                <a:ea typeface="Times New Roman" panose="02020603050405020304" pitchFamily="18" charset="0"/>
              </a:rPr>
              <a:t>From a Sinner Dead in Sins to a Child of God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I Corinthians 6:9-11: Or do you not know that the unrighteous will not inherit the kingdom of God? Do not be deceived; neither fornicators, nor idolaters, nor adulterers, nor effeminate, nor homosexuals, nor thieves, nor the covetous, nor drunkards, nor revilers, nor swindlers, will inherit the kingdom of God. </a:t>
            </a:r>
            <a:r>
              <a:rPr lang="en-US" sz="1100" b="1" dirty="0">
                <a:effectLst/>
                <a:latin typeface="Times New Roman" panose="02020603050405020304" pitchFamily="18" charset="0"/>
                <a:ea typeface="Times New Roman" panose="02020603050405020304" pitchFamily="18" charset="0"/>
              </a:rPr>
              <a:t>Such were some of you; but you were washed, but you were sanctified, but you were justified in the name of the Lord Jesus Christ and in the Spirit of our God.</a:t>
            </a:r>
            <a:r>
              <a:rPr lang="en-US" sz="11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Ephesians 2:1-10: Before coming to Christ we were dead in sin. But God’s great love made us alive together with Christ!</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But God, being rich in mercy, because of His great love with which He loved us, even when we were dead in our transgressions, made us alive together with Christ (by grace you have been saved). (Ephesians 2:4-5)</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Jeremiah 18:4-5; II Corinthians 4:7-10: The Potter and the Clay.</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God is the Potter. We are the clay.</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When we are broken, through repentance and forgiveness we are made into something new! We can’t be like we once were, but we are made into something new and beautiful! Stronger!</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See the beauty in the broken!</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b="1" dirty="0">
                <a:effectLst/>
                <a:latin typeface="Times New Roman" panose="02020603050405020304" pitchFamily="18" charset="0"/>
                <a:ea typeface="Times New Roman" panose="02020603050405020304" pitchFamily="18" charset="0"/>
              </a:rPr>
              <a:t>Kintsugi:</a:t>
            </a:r>
            <a:r>
              <a:rPr lang="en-US" sz="1100" dirty="0">
                <a:effectLst/>
                <a:latin typeface="Times New Roman" panose="02020603050405020304" pitchFamily="18" charset="0"/>
                <a:ea typeface="Times New Roman" panose="02020603050405020304" pitchFamily="18" charset="0"/>
              </a:rPr>
              <a:t> There is beauty in the broken. Kintsugi is a Japanese art that repairs broken pottery with gold, rendering a new piece that is more exquisite than it was before the break. It literally means “to join with gold.”</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God doesn’t throw away broken people but reforms them into something beautiful and more valuable than before! A child of God! (I John 3:1-3)</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Through our reforming we are made stronger!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Excerpt from </a:t>
            </a:r>
            <a:r>
              <a:rPr lang="en-US" sz="1100" i="1" u="sng" dirty="0">
                <a:effectLst/>
                <a:latin typeface="Times New Roman" panose="02020603050405020304" pitchFamily="18" charset="0"/>
                <a:ea typeface="Times New Roman" panose="02020603050405020304" pitchFamily="18" charset="0"/>
              </a:rPr>
              <a:t>Kiss The Wave</a:t>
            </a:r>
            <a:r>
              <a:rPr lang="en-US" sz="1100" dirty="0">
                <a:effectLst/>
                <a:latin typeface="Times New Roman" panose="02020603050405020304" pitchFamily="18" charset="0"/>
                <a:ea typeface="Times New Roman" panose="02020603050405020304" pitchFamily="18" charset="0"/>
              </a:rPr>
              <a:t> by Dave Furman: “The story of kintsugi—this style of pottery—may be the most perfect embodiment of all our trauma-shattered lives... Instead of throwing away the broken beloved pottery, we’ll fix it in a way that doesn’t pretend it hasn’t been broken but honors the breaking—and more so, the surviving—by highlighting those repaired seams with gold lacquer. Now the object is functional once again and dignified, not discarded. It’s stronger and even more valuable because of its reinforced, golden scars.”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I Peter 5:6-7: To be made into something new we must be humble!</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Therefore humble yourselves under the mighty hand of God, that He may exalt you at the proper time, casting all your anxiety on Him, because He cares for you. </a:t>
            </a:r>
            <a:r>
              <a:rPr lang="en-US" sz="1100" i="1" dirty="0">
                <a:effectLst/>
                <a:latin typeface="Times New Roman" panose="02020603050405020304" pitchFamily="18" charset="0"/>
                <a:ea typeface="Times New Roman" panose="02020603050405020304" pitchFamily="18" charset="0"/>
              </a:rPr>
              <a:t>(Be malleable clay to be shaped into something of value!)</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Another excerpt from </a:t>
            </a:r>
            <a:r>
              <a:rPr lang="en-US" sz="1100" i="1" u="sng" dirty="0">
                <a:effectLst/>
                <a:latin typeface="Times New Roman" panose="02020603050405020304" pitchFamily="18" charset="0"/>
                <a:ea typeface="Times New Roman" panose="02020603050405020304" pitchFamily="18" charset="0"/>
              </a:rPr>
              <a:t>Kiss The Wave</a:t>
            </a:r>
            <a:r>
              <a:rPr lang="en-US" sz="1100" dirty="0">
                <a:effectLst/>
                <a:latin typeface="Times New Roman" panose="02020603050405020304" pitchFamily="18" charset="0"/>
                <a:ea typeface="Times New Roman" panose="02020603050405020304" pitchFamily="18" charset="0"/>
              </a:rPr>
              <a:t> by Dave Furman: “Similar to the Japanese art of Kintsugi, our rough edges and cracks are filled in with gold to point to the greatness of God… We can embrace God in our trials with faith that God is doing a work in us beyond our comprehension. Our scars are not things to run from or to hide from others. Through them we exalt the one who is conforming us more and more into the image of Christ.” </a:t>
            </a:r>
            <a:r>
              <a:rPr lang="en-US" sz="1100" dirty="0">
                <a:solidFill>
                  <a:schemeClr val="bg1"/>
                </a:solidFill>
                <a:effectLst/>
                <a:latin typeface="Times New Roman" panose="02020603050405020304" pitchFamily="18" charset="0"/>
                <a:ea typeface="Times New Roman" panose="02020603050405020304" pitchFamily="18" charset="0"/>
              </a:rPr>
              <a:t>(</a:t>
            </a:r>
            <a:r>
              <a:rPr lang="en-US" sz="1100" u="sng" dirty="0">
                <a:solidFill>
                  <a:schemeClr val="bg1"/>
                </a:solidFill>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https://www.vaneetha.com/journal/kintsugi-beauty-in-the-broken</a:t>
            </a:r>
            <a:r>
              <a:rPr lang="en-US" sz="1100" dirty="0">
                <a:solidFill>
                  <a:schemeClr val="bg1"/>
                </a:solidFill>
                <a:effectLst/>
                <a:latin typeface="Times New Roman" panose="02020603050405020304" pitchFamily="18" charset="0"/>
                <a:ea typeface="Times New Roman" panose="02020603050405020304" pitchFamily="18" charset="0"/>
              </a:rPr>
              <a:t>) </a:t>
            </a:r>
            <a:r>
              <a:rPr lang="en-US" sz="1100" dirty="0">
                <a:effectLst/>
                <a:latin typeface="Times New Roman" panose="02020603050405020304" pitchFamily="18" charset="0"/>
                <a:ea typeface="Times New Roman" panose="02020603050405020304" pitchFamily="18" charset="0"/>
              </a:rPr>
              <a:t>– Romans 8:28-30</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pPr>
            <a:r>
              <a:rPr lang="en-US" sz="1100" dirty="0">
                <a:effectLst/>
                <a:latin typeface="Times New Roman" panose="02020603050405020304" pitchFamily="18" charset="0"/>
                <a:ea typeface="Times New Roman" panose="02020603050405020304" pitchFamily="18" charset="0"/>
              </a:rPr>
              <a:t>From the brokenness of a life of sin can come a beautiful life, one filled with the goodness of God as one reflects the Light of the Son of God in their life!</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331509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pPr>
              <a:defRPr/>
            </a:pPr>
            <a:endParaRPr lang="en-US" altLang="en-US" dirty="0"/>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pPr>
              <a:defRPr/>
            </a:pPr>
            <a:r>
              <a:rPr lang="en-US" altLang="en-US"/>
              <a:t>Broken Things</a:t>
            </a:r>
            <a:endParaRPr lang="en-US" altLang="en-US"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5C1CEB8A-2731-4374-84A4-BC2772691211}" type="slidenum">
              <a:rPr lang="en-US" altLang="en-US" smtClean="0"/>
              <a:pPr>
                <a:defRPr/>
              </a:pPr>
              <a:t>‹#›</a:t>
            </a:fld>
            <a:endParaRPr lang="en-US" altLang="en-US" dirty="0"/>
          </a:p>
        </p:txBody>
      </p:sp>
    </p:spTree>
    <p:extLst>
      <p:ext uri="{BB962C8B-B14F-4D97-AF65-F5344CB8AC3E}">
        <p14:creationId xmlns:p14="http://schemas.microsoft.com/office/powerpoint/2010/main" val="204382197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r>
              <a:rPr lang="en-US" altLang="en-US"/>
              <a:t>Broken Things</a:t>
            </a:r>
            <a:endParaRPr lang="en-US" alt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dirty="0"/>
          </a:p>
        </p:txBody>
      </p:sp>
    </p:spTree>
    <p:extLst>
      <p:ext uri="{BB962C8B-B14F-4D97-AF65-F5344CB8AC3E}">
        <p14:creationId xmlns:p14="http://schemas.microsoft.com/office/powerpoint/2010/main" val="3735569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r>
              <a:rPr lang="en-US" altLang="en-US"/>
              <a:t>Broken Things</a:t>
            </a:r>
            <a:endParaRPr lang="en-US" alt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dirty="0"/>
          </a:p>
        </p:txBody>
      </p:sp>
    </p:spTree>
    <p:extLst>
      <p:ext uri="{BB962C8B-B14F-4D97-AF65-F5344CB8AC3E}">
        <p14:creationId xmlns:p14="http://schemas.microsoft.com/office/powerpoint/2010/main" val="1632329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r>
              <a:rPr lang="en-US" altLang="en-US"/>
              <a:t>Broken Things</a:t>
            </a:r>
            <a:endParaRPr lang="en-US" alt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dirty="0"/>
          </a:p>
        </p:txBody>
      </p:sp>
    </p:spTree>
    <p:extLst>
      <p:ext uri="{BB962C8B-B14F-4D97-AF65-F5344CB8AC3E}">
        <p14:creationId xmlns:p14="http://schemas.microsoft.com/office/powerpoint/2010/main" val="3215527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r>
              <a:rPr lang="en-US" altLang="en-US"/>
              <a:t>Broken Things</a:t>
            </a:r>
            <a:endParaRPr lang="en-US" altLang="en-US" dirty="0"/>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dirty="0"/>
          </a:p>
        </p:txBody>
      </p:sp>
    </p:spTree>
    <p:extLst>
      <p:ext uri="{BB962C8B-B14F-4D97-AF65-F5344CB8AC3E}">
        <p14:creationId xmlns:p14="http://schemas.microsoft.com/office/powerpoint/2010/main" val="3181472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endParaRPr lang="en-US" altLang="en-US" dirty="0"/>
          </a:p>
        </p:txBody>
      </p:sp>
      <p:sp>
        <p:nvSpPr>
          <p:cNvPr id="8" name="Footer Placeholder 7"/>
          <p:cNvSpPr>
            <a:spLocks noGrp="1"/>
          </p:cNvSpPr>
          <p:nvPr>
            <p:ph type="ftr" sz="quarter" idx="11"/>
          </p:nvPr>
        </p:nvSpPr>
        <p:spPr/>
        <p:txBody>
          <a:bodyPr/>
          <a:lstStyle/>
          <a:p>
            <a:pPr>
              <a:defRPr/>
            </a:pPr>
            <a:r>
              <a:rPr lang="en-US" altLang="en-US"/>
              <a:t>Broken Things</a:t>
            </a:r>
            <a:endParaRPr lang="en-US" alt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dirty="0"/>
          </a:p>
        </p:txBody>
      </p:sp>
    </p:spTree>
    <p:extLst>
      <p:ext uri="{BB962C8B-B14F-4D97-AF65-F5344CB8AC3E}">
        <p14:creationId xmlns:p14="http://schemas.microsoft.com/office/powerpoint/2010/main" val="3726752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endParaRPr lang="en-US" altLang="en-US" dirty="0"/>
          </a:p>
        </p:txBody>
      </p:sp>
      <p:sp>
        <p:nvSpPr>
          <p:cNvPr id="8" name="Footer Placeholder 7"/>
          <p:cNvSpPr>
            <a:spLocks noGrp="1"/>
          </p:cNvSpPr>
          <p:nvPr>
            <p:ph type="ftr" sz="quarter" idx="11"/>
          </p:nvPr>
        </p:nvSpPr>
        <p:spPr/>
        <p:txBody>
          <a:bodyPr/>
          <a:lstStyle/>
          <a:p>
            <a:pPr>
              <a:defRPr/>
            </a:pPr>
            <a:r>
              <a:rPr lang="en-US" altLang="en-US"/>
              <a:t>Broken Things</a:t>
            </a:r>
            <a:endParaRPr lang="en-US" alt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dirty="0"/>
          </a:p>
        </p:txBody>
      </p:sp>
    </p:spTree>
    <p:extLst>
      <p:ext uri="{BB962C8B-B14F-4D97-AF65-F5344CB8AC3E}">
        <p14:creationId xmlns:p14="http://schemas.microsoft.com/office/powerpoint/2010/main" val="4071592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r>
              <a:rPr lang="en-US" altLang="en-US"/>
              <a:t>Broken Things</a:t>
            </a:r>
            <a:endParaRPr lang="en-US" alt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50D0AF61-A318-4EE1-8FA4-75CD8981339D}" type="slidenum">
              <a:rPr lang="en-US" altLang="en-US" smtClean="0"/>
              <a:pPr>
                <a:defRPr/>
              </a:pPr>
              <a:t>‹#›</a:t>
            </a:fld>
            <a:endParaRPr lang="en-US" altLang="en-US" dirty="0"/>
          </a:p>
        </p:txBody>
      </p:sp>
    </p:spTree>
    <p:extLst>
      <p:ext uri="{BB962C8B-B14F-4D97-AF65-F5344CB8AC3E}">
        <p14:creationId xmlns:p14="http://schemas.microsoft.com/office/powerpoint/2010/main" val="941190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r>
              <a:rPr lang="en-US" altLang="en-US"/>
              <a:t>Broken Things</a:t>
            </a:r>
            <a:endParaRPr lang="en-US" alt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9D5338DE-6221-4721-99FD-F8792077832E}" type="slidenum">
              <a:rPr lang="en-US" altLang="en-US" smtClean="0"/>
              <a:pPr>
                <a:defRPr/>
              </a:pPr>
              <a:t>‹#›</a:t>
            </a:fld>
            <a:endParaRPr lang="en-US" altLang="en-US" dirty="0"/>
          </a:p>
        </p:txBody>
      </p:sp>
    </p:spTree>
    <p:extLst>
      <p:ext uri="{BB962C8B-B14F-4D97-AF65-F5344CB8AC3E}">
        <p14:creationId xmlns:p14="http://schemas.microsoft.com/office/powerpoint/2010/main" val="1346148337"/>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Broken Things</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812262336"/>
      </p:ext>
    </p:extLst>
  </p:cSld>
  <p:clrMapOvr>
    <a:masterClrMapping/>
  </p:clrMapOvr>
  <p:transition spd="slow">
    <p:spli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Broken Things</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849320038"/>
      </p:ext>
    </p:extLst>
  </p:cSld>
  <p:clrMapOvr>
    <a:masterClrMapping/>
  </p:clrMapOvr>
  <p:transition spd="slow">
    <p:spli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r>
              <a:rPr lang="en-US" altLang="en-US"/>
              <a:t>Broken Things</a:t>
            </a:r>
            <a:endParaRPr lang="en-US" alt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61EF9ADB-1FF4-42B9-8AD0-D01507B9C400}" type="slidenum">
              <a:rPr lang="en-US" altLang="en-US" smtClean="0"/>
              <a:pPr>
                <a:defRPr/>
              </a:pPr>
              <a:t>‹#›</a:t>
            </a:fld>
            <a:endParaRPr lang="en-US" altLang="en-US" dirty="0"/>
          </a:p>
        </p:txBody>
      </p:sp>
    </p:spTree>
    <p:extLst>
      <p:ext uri="{BB962C8B-B14F-4D97-AF65-F5344CB8AC3E}">
        <p14:creationId xmlns:p14="http://schemas.microsoft.com/office/powerpoint/2010/main" val="10244258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Broken Things</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549900043"/>
      </p:ext>
    </p:extLst>
  </p:cSld>
  <p:clrMapOvr>
    <a:masterClrMapping/>
  </p:clrMapOvr>
  <p:transition spd="slow">
    <p:spli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Broken Things</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097307816"/>
      </p:ext>
    </p:extLst>
  </p:cSld>
  <p:clrMapOvr>
    <a:masterClrMapping/>
  </p:clrMapOvr>
  <p:transition spd="slow">
    <p:spli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Broken Things</a:t>
            </a:r>
            <a:endParaRPr lang="en-US" dirty="0"/>
          </a:p>
        </p:txBody>
      </p:sp>
      <p:sp>
        <p:nvSpPr>
          <p:cNvPr id="9" name="Slide Number Placeholder 8"/>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676660460"/>
      </p:ext>
    </p:extLst>
  </p:cSld>
  <p:clrMapOvr>
    <a:masterClrMapping/>
  </p:clrMapOvr>
  <p:transition spd="slow">
    <p:spli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Broken Things</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805385726"/>
      </p:ext>
    </p:extLst>
  </p:cSld>
  <p:clrMapOvr>
    <a:masterClrMapping/>
  </p:clrMapOvr>
  <p:transition spd="slow">
    <p:spli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Broken Things</a:t>
            </a:r>
            <a:endParaRPr lang="en-US" dirty="0"/>
          </a:p>
        </p:txBody>
      </p:sp>
      <p:sp>
        <p:nvSpPr>
          <p:cNvPr id="4" name="Slide Number Placeholder 3"/>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560385055"/>
      </p:ext>
    </p:extLst>
  </p:cSld>
  <p:clrMapOvr>
    <a:masterClrMapping/>
  </p:clrMapOvr>
  <p:transition spd="slow">
    <p:spli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Broken Things</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603957983"/>
      </p:ext>
    </p:extLst>
  </p:cSld>
  <p:clrMapOvr>
    <a:masterClrMapping/>
  </p:clrMapOvr>
  <p:transition spd="slow">
    <p:spli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Broken Things</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827554266"/>
      </p:ext>
    </p:extLst>
  </p:cSld>
  <p:clrMapOvr>
    <a:masterClrMapping/>
  </p:clrMapOvr>
  <p:transition spd="slow">
    <p:spli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Broken Things</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4059523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Broken Things</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5367686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Broken Things</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36412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r>
              <a:rPr lang="en-US" altLang="en-US"/>
              <a:t>Broken Things</a:t>
            </a:r>
            <a:endParaRPr lang="en-US" alt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5909330B-CE83-4A2D-BB5A-B81286DB4AA9}" type="slidenum">
              <a:rPr lang="en-US" altLang="en-US" smtClean="0"/>
              <a:pPr>
                <a:defRPr/>
              </a:pPr>
              <a:t>‹#›</a:t>
            </a:fld>
            <a:endParaRPr lang="en-US" altLang="en-US" dirty="0"/>
          </a:p>
        </p:txBody>
      </p:sp>
    </p:spTree>
    <p:extLst>
      <p:ext uri="{BB962C8B-B14F-4D97-AF65-F5344CB8AC3E}">
        <p14:creationId xmlns:p14="http://schemas.microsoft.com/office/powerpoint/2010/main" val="36802318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Broken Things</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419447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Broken Things</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3085680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Broken Things</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6142428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Broken Things</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982266655"/>
      </p:ext>
    </p:extLst>
  </p:cSld>
  <p:clrMapOvr>
    <a:masterClrMapping/>
  </p:clrMapOvr>
  <p:transition spd="slow">
    <p:spli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Broken Things</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328233791"/>
      </p:ext>
    </p:extLst>
  </p:cSld>
  <p:clrMapOvr>
    <a:masterClrMapping/>
  </p:clrMapOvr>
  <p:transition spd="slow">
    <p:spli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96452" y="1122363"/>
            <a:ext cx="6751097" cy="238760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196452" y="3602038"/>
            <a:ext cx="6751097"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Broken Things</a:t>
            </a:r>
            <a:endParaRPr lang="en-US" dirty="0"/>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dirty="0"/>
          </a:p>
        </p:txBody>
      </p:sp>
    </p:spTree>
    <p:extLst>
      <p:ext uri="{BB962C8B-B14F-4D97-AF65-F5344CB8AC3E}">
        <p14:creationId xmlns:p14="http://schemas.microsoft.com/office/powerpoint/2010/main" val="34921314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Broken Things</a:t>
            </a:r>
            <a:endParaRPr lang="en-US" dirty="0"/>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dirty="0"/>
          </a:p>
        </p:txBody>
      </p:sp>
    </p:spTree>
    <p:extLst>
      <p:ext uri="{BB962C8B-B14F-4D97-AF65-F5344CB8AC3E}">
        <p14:creationId xmlns:p14="http://schemas.microsoft.com/office/powerpoint/2010/main" val="22771386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255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Broken Things</a:t>
            </a:r>
            <a:endParaRPr lang="en-US" dirty="0"/>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dirty="0"/>
          </a:p>
        </p:txBody>
      </p:sp>
    </p:spTree>
    <p:extLst>
      <p:ext uri="{BB962C8B-B14F-4D97-AF65-F5344CB8AC3E}">
        <p14:creationId xmlns:p14="http://schemas.microsoft.com/office/powerpoint/2010/main" val="10549537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Broken Things</a:t>
            </a:r>
            <a:endParaRPr lang="en-US" dirty="0"/>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dirty="0"/>
          </a:p>
        </p:txBody>
      </p:sp>
    </p:spTree>
    <p:extLst>
      <p:ext uri="{BB962C8B-B14F-4D97-AF65-F5344CB8AC3E}">
        <p14:creationId xmlns:p14="http://schemas.microsoft.com/office/powerpoint/2010/main" val="41403984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6354" y="2088320"/>
            <a:ext cx="3659399"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1502" y="2088320"/>
            <a:ext cx="3649166"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Broken Things</a:t>
            </a:r>
            <a:endParaRPr lang="en-US" dirty="0"/>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dirty="0"/>
          </a:p>
        </p:txBody>
      </p:sp>
    </p:spTree>
    <p:extLst>
      <p:ext uri="{BB962C8B-B14F-4D97-AF65-F5344CB8AC3E}">
        <p14:creationId xmlns:p14="http://schemas.microsoft.com/office/powerpoint/2010/main" val="2373224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r>
              <a:rPr lang="en-US" altLang="en-US"/>
              <a:t>Broken Things</a:t>
            </a:r>
            <a:endParaRPr lang="en-US" altLang="en-US" dirty="0"/>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3F9B46DD-7F33-45BC-9B90-E633C18999E5}" type="slidenum">
              <a:rPr lang="en-US" altLang="en-US" smtClean="0"/>
              <a:pPr>
                <a:defRPr/>
              </a:pPr>
              <a:t>‹#›</a:t>
            </a:fld>
            <a:endParaRPr lang="en-US" altLang="en-US" dirty="0"/>
          </a:p>
        </p:txBody>
      </p:sp>
    </p:spTree>
    <p:extLst>
      <p:ext uri="{BB962C8B-B14F-4D97-AF65-F5344CB8AC3E}">
        <p14:creationId xmlns:p14="http://schemas.microsoft.com/office/powerpoint/2010/main" val="15418351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Broken Things</a:t>
            </a:r>
            <a:endParaRPr lang="en-US" dirty="0"/>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dirty="0"/>
          </a:p>
        </p:txBody>
      </p:sp>
    </p:spTree>
    <p:extLst>
      <p:ext uri="{BB962C8B-B14F-4D97-AF65-F5344CB8AC3E}">
        <p14:creationId xmlns:p14="http://schemas.microsoft.com/office/powerpoint/2010/main" val="39815090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Broken Things</a:t>
            </a:r>
            <a:endParaRPr lang="en-US" dirty="0"/>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dirty="0"/>
          </a:p>
        </p:txBody>
      </p:sp>
    </p:spTree>
    <p:extLst>
      <p:ext uri="{BB962C8B-B14F-4D97-AF65-F5344CB8AC3E}">
        <p14:creationId xmlns:p14="http://schemas.microsoft.com/office/powerpoint/2010/main" val="19190222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1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Broken Things</a:t>
            </a:r>
            <a:endParaRPr lang="en-US" dirty="0"/>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dirty="0"/>
          </a:p>
        </p:txBody>
      </p:sp>
    </p:spTree>
    <p:extLst>
      <p:ext uri="{BB962C8B-B14F-4D97-AF65-F5344CB8AC3E}">
        <p14:creationId xmlns:p14="http://schemas.microsoft.com/office/powerpoint/2010/main" val="42818075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447330" cy="2362200"/>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8603" y="758881"/>
            <a:ext cx="2441517"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85345" y="2971800"/>
            <a:ext cx="4451213" cy="2819400"/>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Broken Things</a:t>
            </a:r>
            <a:endParaRPr lang="en-US" dirty="0"/>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dirty="0"/>
          </a:p>
        </p:txBody>
      </p:sp>
    </p:spTree>
    <p:extLst>
      <p:ext uri="{BB962C8B-B14F-4D97-AF65-F5344CB8AC3E}">
        <p14:creationId xmlns:p14="http://schemas.microsoft.com/office/powerpoint/2010/main" val="7307194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Broken Things</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26357992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Broken Things</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1635963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Broken Things</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
        <p:nvSpPr>
          <p:cNvPr id="11" name="TextBox 10"/>
          <p:cNvSpPr txBox="1"/>
          <p:nvPr/>
        </p:nvSpPr>
        <p:spPr>
          <a:xfrm>
            <a:off x="627459" y="735241"/>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3" name="TextBox 12"/>
          <p:cNvSpPr txBox="1"/>
          <p:nvPr/>
        </p:nvSpPr>
        <p:spPr>
          <a:xfrm>
            <a:off x="7993467" y="2972093"/>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5756908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Broken Things</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9783497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Broken Things</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24277837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4195899"/>
            <a:ext cx="2474216"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819015" y="2298987"/>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1" name="Text Placeholder 3"/>
          <p:cNvSpPr>
            <a:spLocks noGrp="1"/>
          </p:cNvSpPr>
          <p:nvPr>
            <p:ph type="body" sz="half" idx="18"/>
          </p:nvPr>
        </p:nvSpPr>
        <p:spPr>
          <a:xfrm>
            <a:off x="685347" y="4772161"/>
            <a:ext cx="2474216"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332026" y="4195899"/>
            <a:ext cx="2474237"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426747" y="2298987"/>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4" name="Text Placeholder 3"/>
          <p:cNvSpPr>
            <a:spLocks noGrp="1"/>
          </p:cNvSpPr>
          <p:nvPr>
            <p:ph type="body" sz="half" idx="19"/>
          </p:nvPr>
        </p:nvSpPr>
        <p:spPr>
          <a:xfrm>
            <a:off x="3331011" y="4772160"/>
            <a:ext cx="2475252"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980067" y="4195899"/>
            <a:ext cx="2467425"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6114603" y="2298987"/>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7" name="Text Placeholder 3"/>
          <p:cNvSpPr>
            <a:spLocks noGrp="1"/>
          </p:cNvSpPr>
          <p:nvPr>
            <p:ph type="body" sz="half" idx="20"/>
          </p:nvPr>
        </p:nvSpPr>
        <p:spPr>
          <a:xfrm>
            <a:off x="5979973" y="4772162"/>
            <a:ext cx="2470694" cy="1019037"/>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Broken Things</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1862211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dirty="0"/>
          </a:p>
        </p:txBody>
      </p:sp>
      <p:sp>
        <p:nvSpPr>
          <p:cNvPr id="8" name="Footer Placeholder 7"/>
          <p:cNvSpPr>
            <a:spLocks noGrp="1"/>
          </p:cNvSpPr>
          <p:nvPr>
            <p:ph type="ftr" sz="quarter" idx="11"/>
          </p:nvPr>
        </p:nvSpPr>
        <p:spPr/>
        <p:txBody>
          <a:bodyPr/>
          <a:lstStyle/>
          <a:p>
            <a:pPr>
              <a:defRPr/>
            </a:pPr>
            <a:r>
              <a:rPr lang="en-US" altLang="en-US"/>
              <a:t>Broken Things</a:t>
            </a:r>
            <a:endParaRPr lang="en-US" alt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C3ABC0F6-B36E-4588-B7F6-31C1FCD98026}" type="slidenum">
              <a:rPr lang="en-US" altLang="en-US" smtClean="0"/>
              <a:pPr>
                <a:defRPr/>
              </a:pPr>
              <a:t>‹#›</a:t>
            </a:fld>
            <a:endParaRPr lang="en-US" altLang="en-US" dirty="0"/>
          </a:p>
        </p:txBody>
      </p:sp>
    </p:spTree>
    <p:extLst>
      <p:ext uri="{BB962C8B-B14F-4D97-AF65-F5344CB8AC3E}">
        <p14:creationId xmlns:p14="http://schemas.microsoft.com/office/powerpoint/2010/main" val="16250005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Broken Things</a:t>
            </a:r>
            <a:endParaRPr lang="en-US" dirty="0"/>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dirty="0"/>
          </a:p>
        </p:txBody>
      </p:sp>
    </p:spTree>
    <p:extLst>
      <p:ext uri="{BB962C8B-B14F-4D97-AF65-F5344CB8AC3E}">
        <p14:creationId xmlns:p14="http://schemas.microsoft.com/office/powerpoint/2010/main" val="342562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Broken Things</a:t>
            </a:r>
            <a:endParaRPr lang="en-US" dirty="0"/>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dirty="0"/>
          </a:p>
        </p:txBody>
      </p:sp>
    </p:spTree>
    <p:extLst>
      <p:ext uri="{BB962C8B-B14F-4D97-AF65-F5344CB8AC3E}">
        <p14:creationId xmlns:p14="http://schemas.microsoft.com/office/powerpoint/2010/main" val="41535212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14">
            <a:extLst>
              <a:ext uri="{FF2B5EF4-FFF2-40B4-BE49-F238E27FC236}">
                <a16:creationId xmlns:a16="http://schemas.microsoft.com/office/drawing/2014/main" id="{4BE3B61B-E305-4083-9D1B-EE42DDFF17AE}"/>
              </a:ext>
            </a:extLst>
          </p:cNvPr>
          <p:cNvSpPr txBox="1">
            <a:spLocks noChangeArrowheads="1"/>
          </p:cNvSpPr>
          <p:nvPr/>
        </p:nvSpPr>
        <p:spPr bwMode="gray">
          <a:xfrm>
            <a:off x="5638800" y="5791200"/>
            <a:ext cx="3200400" cy="519113"/>
          </a:xfrm>
          <a:prstGeom prst="rect">
            <a:avLst/>
          </a:prstGeom>
          <a:noFill/>
          <a:ln w="9525">
            <a:noFill/>
            <a:miter lim="800000"/>
            <a:headEnd/>
            <a:tailEnd/>
          </a:ln>
          <a:effectLst/>
        </p:spPr>
        <p:txBody>
          <a:bodyPr>
            <a:spAutoFit/>
          </a:bodyPr>
          <a:lstStyle/>
          <a:p>
            <a:pPr algn="r">
              <a:defRPr/>
            </a:pPr>
            <a:r>
              <a:rPr lang="en-US" sz="2800" dirty="0">
                <a:solidFill>
                  <a:srgbClr val="FFFFFF"/>
                </a:solidFill>
              </a:rPr>
              <a:t>LOGO</a:t>
            </a:r>
          </a:p>
        </p:txBody>
      </p:sp>
      <p:sp>
        <p:nvSpPr>
          <p:cNvPr id="3074" name="Rectangle 2"/>
          <p:cNvSpPr>
            <a:spLocks noGrp="1" noChangeArrowheads="1"/>
          </p:cNvSpPr>
          <p:nvPr>
            <p:ph type="ctrTitle"/>
          </p:nvPr>
        </p:nvSpPr>
        <p:spPr>
          <a:xfrm>
            <a:off x="533400" y="1371600"/>
            <a:ext cx="8382000" cy="942975"/>
          </a:xfrm>
          <a:effectLst>
            <a:outerShdw dist="28398" dir="1593903" algn="ctr" rotWithShape="0">
              <a:srgbClr val="FFFFFF">
                <a:alpha val="50000"/>
              </a:srgbClr>
            </a:outerShdw>
          </a:effectLst>
        </p:spPr>
        <p:txBody>
          <a:bodyPr/>
          <a:lstStyle>
            <a:lvl1pPr>
              <a:defRPr sz="6000"/>
            </a:lvl1pPr>
          </a:lstStyle>
          <a:p>
            <a:r>
              <a:rPr lang="en-US"/>
              <a:t>Click to edit Master title style</a:t>
            </a:r>
          </a:p>
        </p:txBody>
      </p:sp>
      <p:sp>
        <p:nvSpPr>
          <p:cNvPr id="3075" name="Rectangle 3"/>
          <p:cNvSpPr>
            <a:spLocks noGrp="1" noChangeArrowheads="1"/>
          </p:cNvSpPr>
          <p:nvPr>
            <p:ph type="subTitle" idx="1"/>
          </p:nvPr>
        </p:nvSpPr>
        <p:spPr>
          <a:xfrm>
            <a:off x="533400" y="3810000"/>
            <a:ext cx="8229600" cy="457200"/>
          </a:xfrm>
        </p:spPr>
        <p:txBody>
          <a:bodyPr/>
          <a:lstStyle>
            <a:lvl1pPr marL="0" indent="0">
              <a:buFont typeface="Wingdings" pitchFamily="2" charset="2"/>
              <a:buNone/>
              <a:defRPr sz="2400" b="1">
                <a:solidFill>
                  <a:schemeClr val="bg1"/>
                </a:solidFill>
              </a:defRPr>
            </a:lvl1pPr>
          </a:lstStyle>
          <a:p>
            <a:r>
              <a:rPr lang="en-US"/>
              <a:t>Click to edit Master subtitle style</a:t>
            </a:r>
          </a:p>
        </p:txBody>
      </p:sp>
      <p:sp>
        <p:nvSpPr>
          <p:cNvPr id="5" name="Date Placeholder 4">
            <a:extLst>
              <a:ext uri="{FF2B5EF4-FFF2-40B4-BE49-F238E27FC236}">
                <a16:creationId xmlns:a16="http://schemas.microsoft.com/office/drawing/2014/main" id="{4121AE78-E2B9-407C-9477-DF0778424107}"/>
              </a:ext>
            </a:extLst>
          </p:cNvPr>
          <p:cNvSpPr>
            <a:spLocks noGrp="1" noChangeArrowheads="1"/>
          </p:cNvSpPr>
          <p:nvPr>
            <p:ph type="dt" sz="half" idx="10"/>
          </p:nvPr>
        </p:nvSpPr>
        <p:spPr>
          <a:xfrm>
            <a:off x="685800" y="6400800"/>
            <a:ext cx="1981200" cy="244475"/>
          </a:xfrm>
        </p:spPr>
        <p:txBody>
          <a:bodyPr/>
          <a:lstStyle>
            <a:lvl1pPr>
              <a:defRPr sz="1200"/>
            </a:lvl1pPr>
          </a:lstStyle>
          <a:p>
            <a:pPr>
              <a:defRPr/>
            </a:pPr>
            <a:endParaRPr lang="en-US" dirty="0"/>
          </a:p>
        </p:txBody>
      </p:sp>
      <p:sp>
        <p:nvSpPr>
          <p:cNvPr id="6" name="Footer Placeholder 5">
            <a:extLst>
              <a:ext uri="{FF2B5EF4-FFF2-40B4-BE49-F238E27FC236}">
                <a16:creationId xmlns:a16="http://schemas.microsoft.com/office/drawing/2014/main" id="{04C94FD5-8E25-4768-824A-A965A3197BBE}"/>
              </a:ext>
            </a:extLst>
          </p:cNvPr>
          <p:cNvSpPr>
            <a:spLocks noGrp="1" noChangeArrowheads="1"/>
          </p:cNvSpPr>
          <p:nvPr>
            <p:ph type="ftr" sz="quarter" idx="11"/>
          </p:nvPr>
        </p:nvSpPr>
        <p:spPr>
          <a:xfrm>
            <a:off x="7162800" y="6515100"/>
            <a:ext cx="1839913" cy="244475"/>
          </a:xfrm>
        </p:spPr>
        <p:txBody>
          <a:bodyPr/>
          <a:lstStyle>
            <a:lvl1pPr>
              <a:defRPr b="0" i="1" smtClean="0">
                <a:solidFill>
                  <a:schemeClr val="tx1"/>
                </a:solidFill>
              </a:defRPr>
            </a:lvl1pPr>
          </a:lstStyle>
          <a:p>
            <a:pPr>
              <a:defRPr/>
            </a:pPr>
            <a:r>
              <a:rPr lang="en-US"/>
              <a:t>Broken Things</a:t>
            </a:r>
            <a:endParaRPr lang="en-US" dirty="0"/>
          </a:p>
        </p:txBody>
      </p:sp>
      <p:sp>
        <p:nvSpPr>
          <p:cNvPr id="7" name="Slide Number Placeholder 6">
            <a:extLst>
              <a:ext uri="{FF2B5EF4-FFF2-40B4-BE49-F238E27FC236}">
                <a16:creationId xmlns:a16="http://schemas.microsoft.com/office/drawing/2014/main" id="{EF5EE4C9-4DA4-49E1-A6A5-BBAC2A7CADDF}"/>
              </a:ext>
            </a:extLst>
          </p:cNvPr>
          <p:cNvSpPr>
            <a:spLocks noGrp="1" noChangeArrowheads="1"/>
          </p:cNvSpPr>
          <p:nvPr>
            <p:ph type="sldNum" sz="quarter" idx="12"/>
          </p:nvPr>
        </p:nvSpPr>
        <p:spPr>
          <a:xfrm>
            <a:off x="228600" y="6400800"/>
            <a:ext cx="381000" cy="244475"/>
          </a:xfrm>
        </p:spPr>
        <p:txBody>
          <a:bodyPr/>
          <a:lstStyle>
            <a:lvl1pPr>
              <a:defRPr sz="1200"/>
            </a:lvl1pPr>
          </a:lstStyle>
          <a:p>
            <a:fld id="{BDD05D21-89DB-4D27-80C2-661FD7176BF9}" type="slidenum">
              <a:rPr lang="en-US" altLang="en-US"/>
              <a:pPr/>
              <a:t>‹#›</a:t>
            </a:fld>
            <a:endParaRPr lang="en-US" altLang="en-US" dirty="0"/>
          </a:p>
        </p:txBody>
      </p:sp>
    </p:spTree>
    <p:extLst>
      <p:ext uri="{BB962C8B-B14F-4D97-AF65-F5344CB8AC3E}">
        <p14:creationId xmlns:p14="http://schemas.microsoft.com/office/powerpoint/2010/main" val="6832513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A98B5AE-1CE2-4399-95B7-3C2EED01C757}"/>
              </a:ext>
            </a:extLst>
          </p:cNvPr>
          <p:cNvSpPr>
            <a:spLocks noGrp="1" noChangeArrowheads="1"/>
          </p:cNvSpPr>
          <p:nvPr>
            <p:ph type="ftr" sz="quarter" idx="10"/>
          </p:nvPr>
        </p:nvSpPr>
        <p:spPr>
          <a:ln/>
        </p:spPr>
        <p:txBody>
          <a:bodyPr/>
          <a:lstStyle>
            <a:lvl1pPr>
              <a:defRPr/>
            </a:lvl1pPr>
          </a:lstStyle>
          <a:p>
            <a:pPr>
              <a:defRPr/>
            </a:pPr>
            <a:r>
              <a:rPr lang="en-US"/>
              <a:t>Broken Things</a:t>
            </a:r>
            <a:endParaRPr lang="en-US" dirty="0"/>
          </a:p>
        </p:txBody>
      </p:sp>
      <p:sp>
        <p:nvSpPr>
          <p:cNvPr id="5" name="Rectangle 6">
            <a:extLst>
              <a:ext uri="{FF2B5EF4-FFF2-40B4-BE49-F238E27FC236}">
                <a16:creationId xmlns:a16="http://schemas.microsoft.com/office/drawing/2014/main" id="{32C1DB74-E0EB-4178-B635-4D62CDEF9A6C}"/>
              </a:ext>
            </a:extLst>
          </p:cNvPr>
          <p:cNvSpPr>
            <a:spLocks noGrp="1" noChangeArrowheads="1"/>
          </p:cNvSpPr>
          <p:nvPr>
            <p:ph type="sldNum" sz="quarter" idx="11"/>
          </p:nvPr>
        </p:nvSpPr>
        <p:spPr>
          <a:ln/>
        </p:spPr>
        <p:txBody>
          <a:bodyPr/>
          <a:lstStyle>
            <a:lvl1pPr>
              <a:defRPr/>
            </a:lvl1pPr>
          </a:lstStyle>
          <a:p>
            <a:fld id="{480A5894-B39E-4F95-8158-EB79AB524C55}" type="slidenum">
              <a:rPr lang="en-US" altLang="en-US"/>
              <a:pPr/>
              <a:t>‹#›</a:t>
            </a:fld>
            <a:endParaRPr lang="en-US" altLang="en-US" dirty="0"/>
          </a:p>
        </p:txBody>
      </p:sp>
      <p:sp>
        <p:nvSpPr>
          <p:cNvPr id="6" name="Rectangle 4">
            <a:extLst>
              <a:ext uri="{FF2B5EF4-FFF2-40B4-BE49-F238E27FC236}">
                <a16:creationId xmlns:a16="http://schemas.microsoft.com/office/drawing/2014/main" id="{0197E6FB-1355-4C5D-8C70-9F92487433FD}"/>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3545245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4423DC5B-E70F-4D17-9E3D-B610CCB46FF7}"/>
              </a:ext>
            </a:extLst>
          </p:cNvPr>
          <p:cNvSpPr>
            <a:spLocks noGrp="1" noChangeArrowheads="1"/>
          </p:cNvSpPr>
          <p:nvPr>
            <p:ph type="ftr" sz="quarter" idx="10"/>
          </p:nvPr>
        </p:nvSpPr>
        <p:spPr>
          <a:ln/>
        </p:spPr>
        <p:txBody>
          <a:bodyPr/>
          <a:lstStyle>
            <a:lvl1pPr>
              <a:defRPr/>
            </a:lvl1pPr>
          </a:lstStyle>
          <a:p>
            <a:pPr>
              <a:defRPr/>
            </a:pPr>
            <a:r>
              <a:rPr lang="en-US"/>
              <a:t>Broken Things</a:t>
            </a:r>
            <a:endParaRPr lang="en-US" dirty="0"/>
          </a:p>
        </p:txBody>
      </p:sp>
      <p:sp>
        <p:nvSpPr>
          <p:cNvPr id="5" name="Rectangle 6">
            <a:extLst>
              <a:ext uri="{FF2B5EF4-FFF2-40B4-BE49-F238E27FC236}">
                <a16:creationId xmlns:a16="http://schemas.microsoft.com/office/drawing/2014/main" id="{42AE8992-17C1-423A-A6C2-A6A4BE2BF417}"/>
              </a:ext>
            </a:extLst>
          </p:cNvPr>
          <p:cNvSpPr>
            <a:spLocks noGrp="1" noChangeArrowheads="1"/>
          </p:cNvSpPr>
          <p:nvPr>
            <p:ph type="sldNum" sz="quarter" idx="11"/>
          </p:nvPr>
        </p:nvSpPr>
        <p:spPr>
          <a:ln/>
        </p:spPr>
        <p:txBody>
          <a:bodyPr/>
          <a:lstStyle>
            <a:lvl1pPr>
              <a:defRPr/>
            </a:lvl1pPr>
          </a:lstStyle>
          <a:p>
            <a:fld id="{78672169-70E6-49DA-8466-957632B45E4B}" type="slidenum">
              <a:rPr lang="en-US" altLang="en-US"/>
              <a:pPr/>
              <a:t>‹#›</a:t>
            </a:fld>
            <a:endParaRPr lang="en-US" altLang="en-US" dirty="0"/>
          </a:p>
        </p:txBody>
      </p:sp>
      <p:sp>
        <p:nvSpPr>
          <p:cNvPr id="6" name="Rectangle 4">
            <a:extLst>
              <a:ext uri="{FF2B5EF4-FFF2-40B4-BE49-F238E27FC236}">
                <a16:creationId xmlns:a16="http://schemas.microsoft.com/office/drawing/2014/main" id="{66BFEF78-5ED2-40FF-A450-F60BC810C0ED}"/>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0201108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219200"/>
            <a:ext cx="40195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5350" y="1219200"/>
            <a:ext cx="40195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E533391C-E171-405C-AC7D-4C64832ECB7A}"/>
              </a:ext>
            </a:extLst>
          </p:cNvPr>
          <p:cNvSpPr>
            <a:spLocks noGrp="1" noChangeArrowheads="1"/>
          </p:cNvSpPr>
          <p:nvPr>
            <p:ph type="ftr" sz="quarter" idx="10"/>
          </p:nvPr>
        </p:nvSpPr>
        <p:spPr>
          <a:ln/>
        </p:spPr>
        <p:txBody>
          <a:bodyPr/>
          <a:lstStyle>
            <a:lvl1pPr>
              <a:defRPr/>
            </a:lvl1pPr>
          </a:lstStyle>
          <a:p>
            <a:pPr>
              <a:defRPr/>
            </a:pPr>
            <a:r>
              <a:rPr lang="en-US"/>
              <a:t>Broken Things</a:t>
            </a:r>
            <a:endParaRPr lang="en-US" dirty="0"/>
          </a:p>
        </p:txBody>
      </p:sp>
      <p:sp>
        <p:nvSpPr>
          <p:cNvPr id="6" name="Rectangle 6">
            <a:extLst>
              <a:ext uri="{FF2B5EF4-FFF2-40B4-BE49-F238E27FC236}">
                <a16:creationId xmlns:a16="http://schemas.microsoft.com/office/drawing/2014/main" id="{12A62E03-3257-4F30-8E79-833042CDA496}"/>
              </a:ext>
            </a:extLst>
          </p:cNvPr>
          <p:cNvSpPr>
            <a:spLocks noGrp="1" noChangeArrowheads="1"/>
          </p:cNvSpPr>
          <p:nvPr>
            <p:ph type="sldNum" sz="quarter" idx="11"/>
          </p:nvPr>
        </p:nvSpPr>
        <p:spPr>
          <a:ln/>
        </p:spPr>
        <p:txBody>
          <a:bodyPr/>
          <a:lstStyle>
            <a:lvl1pPr>
              <a:defRPr/>
            </a:lvl1pPr>
          </a:lstStyle>
          <a:p>
            <a:fld id="{F8E50BFC-327B-4859-BCEF-DD69F0369BD9}" type="slidenum">
              <a:rPr lang="en-US" altLang="en-US"/>
              <a:pPr/>
              <a:t>‹#›</a:t>
            </a:fld>
            <a:endParaRPr lang="en-US" altLang="en-US" dirty="0"/>
          </a:p>
        </p:txBody>
      </p:sp>
      <p:sp>
        <p:nvSpPr>
          <p:cNvPr id="7" name="Rectangle 4">
            <a:extLst>
              <a:ext uri="{FF2B5EF4-FFF2-40B4-BE49-F238E27FC236}">
                <a16:creationId xmlns:a16="http://schemas.microsoft.com/office/drawing/2014/main" id="{5F5D7043-D2A7-49AD-B15A-4202D2A1EE08}"/>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7043194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1F78792B-5B5B-4661-8828-F97A761AD1DE}"/>
              </a:ext>
            </a:extLst>
          </p:cNvPr>
          <p:cNvSpPr>
            <a:spLocks noGrp="1" noChangeArrowheads="1"/>
          </p:cNvSpPr>
          <p:nvPr>
            <p:ph type="ftr" sz="quarter" idx="10"/>
          </p:nvPr>
        </p:nvSpPr>
        <p:spPr>
          <a:ln/>
        </p:spPr>
        <p:txBody>
          <a:bodyPr/>
          <a:lstStyle>
            <a:lvl1pPr>
              <a:defRPr/>
            </a:lvl1pPr>
          </a:lstStyle>
          <a:p>
            <a:pPr>
              <a:defRPr/>
            </a:pPr>
            <a:r>
              <a:rPr lang="en-US"/>
              <a:t>Broken Things</a:t>
            </a:r>
            <a:endParaRPr lang="en-US" dirty="0"/>
          </a:p>
        </p:txBody>
      </p:sp>
      <p:sp>
        <p:nvSpPr>
          <p:cNvPr id="8" name="Rectangle 6">
            <a:extLst>
              <a:ext uri="{FF2B5EF4-FFF2-40B4-BE49-F238E27FC236}">
                <a16:creationId xmlns:a16="http://schemas.microsoft.com/office/drawing/2014/main" id="{2428F56B-EEC6-4447-9121-79340FB84213}"/>
              </a:ext>
            </a:extLst>
          </p:cNvPr>
          <p:cNvSpPr>
            <a:spLocks noGrp="1" noChangeArrowheads="1"/>
          </p:cNvSpPr>
          <p:nvPr>
            <p:ph type="sldNum" sz="quarter" idx="11"/>
          </p:nvPr>
        </p:nvSpPr>
        <p:spPr>
          <a:ln/>
        </p:spPr>
        <p:txBody>
          <a:bodyPr/>
          <a:lstStyle>
            <a:lvl1pPr>
              <a:defRPr/>
            </a:lvl1pPr>
          </a:lstStyle>
          <a:p>
            <a:fld id="{5094C584-922F-4F3D-BA52-797FDD26BF0A}" type="slidenum">
              <a:rPr lang="en-US" altLang="en-US"/>
              <a:pPr/>
              <a:t>‹#›</a:t>
            </a:fld>
            <a:endParaRPr lang="en-US" altLang="en-US" dirty="0"/>
          </a:p>
        </p:txBody>
      </p:sp>
      <p:sp>
        <p:nvSpPr>
          <p:cNvPr id="9" name="Rectangle 4">
            <a:extLst>
              <a:ext uri="{FF2B5EF4-FFF2-40B4-BE49-F238E27FC236}">
                <a16:creationId xmlns:a16="http://schemas.microsoft.com/office/drawing/2014/main" id="{144187E4-F187-440F-9528-18071325BC5F}"/>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3475873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1383DDF6-F476-4E65-A1A0-345849092680}"/>
              </a:ext>
            </a:extLst>
          </p:cNvPr>
          <p:cNvSpPr>
            <a:spLocks noGrp="1" noChangeArrowheads="1"/>
          </p:cNvSpPr>
          <p:nvPr>
            <p:ph type="ftr" sz="quarter" idx="10"/>
          </p:nvPr>
        </p:nvSpPr>
        <p:spPr>
          <a:ln/>
        </p:spPr>
        <p:txBody>
          <a:bodyPr/>
          <a:lstStyle>
            <a:lvl1pPr>
              <a:defRPr/>
            </a:lvl1pPr>
          </a:lstStyle>
          <a:p>
            <a:pPr>
              <a:defRPr/>
            </a:pPr>
            <a:r>
              <a:rPr lang="en-US"/>
              <a:t>Broken Things</a:t>
            </a:r>
            <a:endParaRPr lang="en-US" dirty="0"/>
          </a:p>
        </p:txBody>
      </p:sp>
      <p:sp>
        <p:nvSpPr>
          <p:cNvPr id="4" name="Rectangle 6">
            <a:extLst>
              <a:ext uri="{FF2B5EF4-FFF2-40B4-BE49-F238E27FC236}">
                <a16:creationId xmlns:a16="http://schemas.microsoft.com/office/drawing/2014/main" id="{CEC8B5A0-6300-4D73-B900-7CA76FD10B6A}"/>
              </a:ext>
            </a:extLst>
          </p:cNvPr>
          <p:cNvSpPr>
            <a:spLocks noGrp="1" noChangeArrowheads="1"/>
          </p:cNvSpPr>
          <p:nvPr>
            <p:ph type="sldNum" sz="quarter" idx="11"/>
          </p:nvPr>
        </p:nvSpPr>
        <p:spPr>
          <a:ln/>
        </p:spPr>
        <p:txBody>
          <a:bodyPr/>
          <a:lstStyle>
            <a:lvl1pPr>
              <a:defRPr/>
            </a:lvl1pPr>
          </a:lstStyle>
          <a:p>
            <a:fld id="{ADF223D4-D446-42F0-B051-91ABE8FF1642}" type="slidenum">
              <a:rPr lang="en-US" altLang="en-US"/>
              <a:pPr/>
              <a:t>‹#›</a:t>
            </a:fld>
            <a:endParaRPr lang="en-US" altLang="en-US" dirty="0"/>
          </a:p>
        </p:txBody>
      </p:sp>
      <p:sp>
        <p:nvSpPr>
          <p:cNvPr id="5" name="Rectangle 4">
            <a:extLst>
              <a:ext uri="{FF2B5EF4-FFF2-40B4-BE49-F238E27FC236}">
                <a16:creationId xmlns:a16="http://schemas.microsoft.com/office/drawing/2014/main" id="{9E60D87D-E804-48D3-9937-584A2B82D577}"/>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143536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8E57D1BC-30B7-45C7-8577-2676B2F29FB2}"/>
              </a:ext>
            </a:extLst>
          </p:cNvPr>
          <p:cNvSpPr>
            <a:spLocks noGrp="1" noChangeArrowheads="1"/>
          </p:cNvSpPr>
          <p:nvPr>
            <p:ph type="ftr" sz="quarter" idx="10"/>
          </p:nvPr>
        </p:nvSpPr>
        <p:spPr>
          <a:ln/>
        </p:spPr>
        <p:txBody>
          <a:bodyPr/>
          <a:lstStyle>
            <a:lvl1pPr>
              <a:defRPr/>
            </a:lvl1pPr>
          </a:lstStyle>
          <a:p>
            <a:pPr>
              <a:defRPr/>
            </a:pPr>
            <a:r>
              <a:rPr lang="en-US"/>
              <a:t>Broken Things</a:t>
            </a:r>
            <a:endParaRPr lang="en-US" dirty="0"/>
          </a:p>
        </p:txBody>
      </p:sp>
      <p:sp>
        <p:nvSpPr>
          <p:cNvPr id="3" name="Rectangle 6">
            <a:extLst>
              <a:ext uri="{FF2B5EF4-FFF2-40B4-BE49-F238E27FC236}">
                <a16:creationId xmlns:a16="http://schemas.microsoft.com/office/drawing/2014/main" id="{F40A355B-7E0A-4226-8985-843DEB136758}"/>
              </a:ext>
            </a:extLst>
          </p:cNvPr>
          <p:cNvSpPr>
            <a:spLocks noGrp="1" noChangeArrowheads="1"/>
          </p:cNvSpPr>
          <p:nvPr>
            <p:ph type="sldNum" sz="quarter" idx="11"/>
          </p:nvPr>
        </p:nvSpPr>
        <p:spPr>
          <a:ln/>
        </p:spPr>
        <p:txBody>
          <a:bodyPr/>
          <a:lstStyle>
            <a:lvl1pPr>
              <a:defRPr/>
            </a:lvl1pPr>
          </a:lstStyle>
          <a:p>
            <a:fld id="{68FD37F0-9523-4C25-A023-568D09DF87FA}" type="slidenum">
              <a:rPr lang="en-US" altLang="en-US"/>
              <a:pPr/>
              <a:t>‹#›</a:t>
            </a:fld>
            <a:endParaRPr lang="en-US" altLang="en-US" dirty="0"/>
          </a:p>
        </p:txBody>
      </p:sp>
      <p:sp>
        <p:nvSpPr>
          <p:cNvPr id="4" name="Rectangle 4">
            <a:extLst>
              <a:ext uri="{FF2B5EF4-FFF2-40B4-BE49-F238E27FC236}">
                <a16:creationId xmlns:a16="http://schemas.microsoft.com/office/drawing/2014/main" id="{EDC039FC-12A4-40A2-975E-F52220B7D013}"/>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6016104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5B2DDC0-9D2B-49F5-9A5E-0619BD69E5B6}"/>
              </a:ext>
            </a:extLst>
          </p:cNvPr>
          <p:cNvSpPr>
            <a:spLocks noGrp="1" noChangeArrowheads="1"/>
          </p:cNvSpPr>
          <p:nvPr>
            <p:ph type="ftr" sz="quarter" idx="10"/>
          </p:nvPr>
        </p:nvSpPr>
        <p:spPr>
          <a:ln/>
        </p:spPr>
        <p:txBody>
          <a:bodyPr/>
          <a:lstStyle>
            <a:lvl1pPr>
              <a:defRPr/>
            </a:lvl1pPr>
          </a:lstStyle>
          <a:p>
            <a:pPr>
              <a:defRPr/>
            </a:pPr>
            <a:r>
              <a:rPr lang="en-US"/>
              <a:t>Broken Things</a:t>
            </a:r>
            <a:endParaRPr lang="en-US" dirty="0"/>
          </a:p>
        </p:txBody>
      </p:sp>
      <p:sp>
        <p:nvSpPr>
          <p:cNvPr id="6" name="Rectangle 6">
            <a:extLst>
              <a:ext uri="{FF2B5EF4-FFF2-40B4-BE49-F238E27FC236}">
                <a16:creationId xmlns:a16="http://schemas.microsoft.com/office/drawing/2014/main" id="{7405C5B5-E672-4FBF-B7D3-F7E607084543}"/>
              </a:ext>
            </a:extLst>
          </p:cNvPr>
          <p:cNvSpPr>
            <a:spLocks noGrp="1" noChangeArrowheads="1"/>
          </p:cNvSpPr>
          <p:nvPr>
            <p:ph type="sldNum" sz="quarter" idx="11"/>
          </p:nvPr>
        </p:nvSpPr>
        <p:spPr>
          <a:ln/>
        </p:spPr>
        <p:txBody>
          <a:bodyPr/>
          <a:lstStyle>
            <a:lvl1pPr>
              <a:defRPr/>
            </a:lvl1pPr>
          </a:lstStyle>
          <a:p>
            <a:fld id="{2BB49793-BE6C-410B-9647-F90D286D293F}" type="slidenum">
              <a:rPr lang="en-US" altLang="en-US"/>
              <a:pPr/>
              <a:t>‹#›</a:t>
            </a:fld>
            <a:endParaRPr lang="en-US" altLang="en-US" dirty="0"/>
          </a:p>
        </p:txBody>
      </p:sp>
      <p:sp>
        <p:nvSpPr>
          <p:cNvPr id="7" name="Rectangle 4">
            <a:extLst>
              <a:ext uri="{FF2B5EF4-FFF2-40B4-BE49-F238E27FC236}">
                <a16:creationId xmlns:a16="http://schemas.microsoft.com/office/drawing/2014/main" id="{5634B35B-1D85-4254-9E49-9E3F695B429D}"/>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102826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dirty="0"/>
          </a:p>
        </p:txBody>
      </p:sp>
      <p:sp>
        <p:nvSpPr>
          <p:cNvPr id="4" name="Footer Placeholder 3"/>
          <p:cNvSpPr>
            <a:spLocks noGrp="1"/>
          </p:cNvSpPr>
          <p:nvPr>
            <p:ph type="ftr" sz="quarter" idx="11"/>
          </p:nvPr>
        </p:nvSpPr>
        <p:spPr/>
        <p:txBody>
          <a:bodyPr/>
          <a:lstStyle/>
          <a:p>
            <a:pPr>
              <a:defRPr/>
            </a:pPr>
            <a:r>
              <a:rPr lang="en-US" altLang="en-US"/>
              <a:t>Broken Things</a:t>
            </a:r>
            <a:endParaRPr lang="en-US" altLang="en-US" dirty="0"/>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EC963069-4372-4CC7-8644-7ADD44E3857D}" type="slidenum">
              <a:rPr lang="en-US" altLang="en-US" smtClean="0"/>
              <a:pPr>
                <a:defRPr/>
              </a:pPr>
              <a:t>‹#›</a:t>
            </a:fld>
            <a:endParaRPr lang="en-US" altLang="en-US" dirty="0"/>
          </a:p>
        </p:txBody>
      </p:sp>
    </p:spTree>
    <p:extLst>
      <p:ext uri="{BB962C8B-B14F-4D97-AF65-F5344CB8AC3E}">
        <p14:creationId xmlns:p14="http://schemas.microsoft.com/office/powerpoint/2010/main" val="5904438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1F22C483-00E1-41BF-B1BC-B9FD808DEE4C}"/>
              </a:ext>
            </a:extLst>
          </p:cNvPr>
          <p:cNvSpPr>
            <a:spLocks noGrp="1" noChangeArrowheads="1"/>
          </p:cNvSpPr>
          <p:nvPr>
            <p:ph type="ftr" sz="quarter" idx="10"/>
          </p:nvPr>
        </p:nvSpPr>
        <p:spPr>
          <a:ln/>
        </p:spPr>
        <p:txBody>
          <a:bodyPr/>
          <a:lstStyle>
            <a:lvl1pPr>
              <a:defRPr/>
            </a:lvl1pPr>
          </a:lstStyle>
          <a:p>
            <a:pPr>
              <a:defRPr/>
            </a:pPr>
            <a:r>
              <a:rPr lang="en-US"/>
              <a:t>Broken Things</a:t>
            </a:r>
            <a:endParaRPr lang="en-US" dirty="0"/>
          </a:p>
        </p:txBody>
      </p:sp>
      <p:sp>
        <p:nvSpPr>
          <p:cNvPr id="6" name="Rectangle 6">
            <a:extLst>
              <a:ext uri="{FF2B5EF4-FFF2-40B4-BE49-F238E27FC236}">
                <a16:creationId xmlns:a16="http://schemas.microsoft.com/office/drawing/2014/main" id="{6F373924-84A9-4B2B-9173-73BFA4C79003}"/>
              </a:ext>
            </a:extLst>
          </p:cNvPr>
          <p:cNvSpPr>
            <a:spLocks noGrp="1" noChangeArrowheads="1"/>
          </p:cNvSpPr>
          <p:nvPr>
            <p:ph type="sldNum" sz="quarter" idx="11"/>
          </p:nvPr>
        </p:nvSpPr>
        <p:spPr>
          <a:ln/>
        </p:spPr>
        <p:txBody>
          <a:bodyPr/>
          <a:lstStyle>
            <a:lvl1pPr>
              <a:defRPr/>
            </a:lvl1pPr>
          </a:lstStyle>
          <a:p>
            <a:fld id="{996B7AA6-EC7A-4FDE-A676-7C4ACD8CDE2E}" type="slidenum">
              <a:rPr lang="en-US" altLang="en-US"/>
              <a:pPr/>
              <a:t>‹#›</a:t>
            </a:fld>
            <a:endParaRPr lang="en-US" altLang="en-US" dirty="0"/>
          </a:p>
        </p:txBody>
      </p:sp>
      <p:sp>
        <p:nvSpPr>
          <p:cNvPr id="7" name="Rectangle 4">
            <a:extLst>
              <a:ext uri="{FF2B5EF4-FFF2-40B4-BE49-F238E27FC236}">
                <a16:creationId xmlns:a16="http://schemas.microsoft.com/office/drawing/2014/main" id="{FF2B1D10-0920-4FDD-8ADF-011399822819}"/>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7830896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231BF55-78F0-4741-A070-6A2D256EFF01}"/>
              </a:ext>
            </a:extLst>
          </p:cNvPr>
          <p:cNvSpPr>
            <a:spLocks noGrp="1" noChangeArrowheads="1"/>
          </p:cNvSpPr>
          <p:nvPr>
            <p:ph type="ftr" sz="quarter" idx="10"/>
          </p:nvPr>
        </p:nvSpPr>
        <p:spPr>
          <a:ln/>
        </p:spPr>
        <p:txBody>
          <a:bodyPr/>
          <a:lstStyle>
            <a:lvl1pPr>
              <a:defRPr/>
            </a:lvl1pPr>
          </a:lstStyle>
          <a:p>
            <a:pPr>
              <a:defRPr/>
            </a:pPr>
            <a:r>
              <a:rPr lang="en-US"/>
              <a:t>Broken Things</a:t>
            </a:r>
            <a:endParaRPr lang="en-US" dirty="0"/>
          </a:p>
        </p:txBody>
      </p:sp>
      <p:sp>
        <p:nvSpPr>
          <p:cNvPr id="5" name="Rectangle 6">
            <a:extLst>
              <a:ext uri="{FF2B5EF4-FFF2-40B4-BE49-F238E27FC236}">
                <a16:creationId xmlns:a16="http://schemas.microsoft.com/office/drawing/2014/main" id="{3EDA0E2C-8D2E-488F-B1B7-3DF71DB0DE45}"/>
              </a:ext>
            </a:extLst>
          </p:cNvPr>
          <p:cNvSpPr>
            <a:spLocks noGrp="1" noChangeArrowheads="1"/>
          </p:cNvSpPr>
          <p:nvPr>
            <p:ph type="sldNum" sz="quarter" idx="11"/>
          </p:nvPr>
        </p:nvSpPr>
        <p:spPr>
          <a:ln/>
        </p:spPr>
        <p:txBody>
          <a:bodyPr/>
          <a:lstStyle>
            <a:lvl1pPr>
              <a:defRPr/>
            </a:lvl1pPr>
          </a:lstStyle>
          <a:p>
            <a:fld id="{78B59056-8CFA-4078-A3BD-5F7D8BA3EDB2}" type="slidenum">
              <a:rPr lang="en-US" altLang="en-US"/>
              <a:pPr/>
              <a:t>‹#›</a:t>
            </a:fld>
            <a:endParaRPr lang="en-US" altLang="en-US" dirty="0"/>
          </a:p>
        </p:txBody>
      </p:sp>
      <p:sp>
        <p:nvSpPr>
          <p:cNvPr id="6" name="Rectangle 4">
            <a:extLst>
              <a:ext uri="{FF2B5EF4-FFF2-40B4-BE49-F238E27FC236}">
                <a16:creationId xmlns:a16="http://schemas.microsoft.com/office/drawing/2014/main" id="{832CF75F-2AF8-4276-AD15-F66FD84AEC41}"/>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40323673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381000"/>
            <a:ext cx="2047875"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381000"/>
            <a:ext cx="5991225"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F2300FA-ED24-4E3E-A34F-260AC863B46C}"/>
              </a:ext>
            </a:extLst>
          </p:cNvPr>
          <p:cNvSpPr>
            <a:spLocks noGrp="1" noChangeArrowheads="1"/>
          </p:cNvSpPr>
          <p:nvPr>
            <p:ph type="ftr" sz="quarter" idx="10"/>
          </p:nvPr>
        </p:nvSpPr>
        <p:spPr>
          <a:ln/>
        </p:spPr>
        <p:txBody>
          <a:bodyPr/>
          <a:lstStyle>
            <a:lvl1pPr>
              <a:defRPr/>
            </a:lvl1pPr>
          </a:lstStyle>
          <a:p>
            <a:pPr>
              <a:defRPr/>
            </a:pPr>
            <a:r>
              <a:rPr lang="en-US"/>
              <a:t>Broken Things</a:t>
            </a:r>
            <a:endParaRPr lang="en-US" dirty="0"/>
          </a:p>
        </p:txBody>
      </p:sp>
      <p:sp>
        <p:nvSpPr>
          <p:cNvPr id="5" name="Rectangle 6">
            <a:extLst>
              <a:ext uri="{FF2B5EF4-FFF2-40B4-BE49-F238E27FC236}">
                <a16:creationId xmlns:a16="http://schemas.microsoft.com/office/drawing/2014/main" id="{6D4439A9-5FF7-4857-90DD-BE7D1AA17D8A}"/>
              </a:ext>
            </a:extLst>
          </p:cNvPr>
          <p:cNvSpPr>
            <a:spLocks noGrp="1" noChangeArrowheads="1"/>
          </p:cNvSpPr>
          <p:nvPr>
            <p:ph type="sldNum" sz="quarter" idx="11"/>
          </p:nvPr>
        </p:nvSpPr>
        <p:spPr>
          <a:ln/>
        </p:spPr>
        <p:txBody>
          <a:bodyPr/>
          <a:lstStyle>
            <a:lvl1pPr>
              <a:defRPr/>
            </a:lvl1pPr>
          </a:lstStyle>
          <a:p>
            <a:fld id="{2EB5230E-FE4B-4F72-A242-A9BBFA05F909}" type="slidenum">
              <a:rPr lang="en-US" altLang="en-US"/>
              <a:pPr/>
              <a:t>‹#›</a:t>
            </a:fld>
            <a:endParaRPr lang="en-US" altLang="en-US" dirty="0"/>
          </a:p>
        </p:txBody>
      </p:sp>
      <p:sp>
        <p:nvSpPr>
          <p:cNvPr id="6" name="Rectangle 4">
            <a:extLst>
              <a:ext uri="{FF2B5EF4-FFF2-40B4-BE49-F238E27FC236}">
                <a16:creationId xmlns:a16="http://schemas.microsoft.com/office/drawing/2014/main" id="{B9150171-9808-4F3D-82C7-78081BF75B91}"/>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3587076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609600"/>
          </a:xfrm>
        </p:spPr>
        <p:txBody>
          <a:bodyPr/>
          <a:lstStyle/>
          <a:p>
            <a:r>
              <a:rPr lang="en-US"/>
              <a:t>Click to edit Master title style</a:t>
            </a:r>
          </a:p>
        </p:txBody>
      </p:sp>
      <p:sp>
        <p:nvSpPr>
          <p:cNvPr id="3" name="Table Placeholder 2"/>
          <p:cNvSpPr>
            <a:spLocks noGrp="1"/>
          </p:cNvSpPr>
          <p:nvPr>
            <p:ph type="tbl" idx="1"/>
          </p:nvPr>
        </p:nvSpPr>
        <p:spPr>
          <a:xfrm>
            <a:off x="533400" y="1219200"/>
            <a:ext cx="8191500" cy="5181600"/>
          </a:xfrm>
        </p:spPr>
        <p:txBody>
          <a:bodyPr/>
          <a:lstStyle/>
          <a:p>
            <a:pPr lvl="0"/>
            <a:r>
              <a:rPr lang="en-US" noProof="0" dirty="0"/>
              <a:t>Click icon to add table</a:t>
            </a:r>
          </a:p>
        </p:txBody>
      </p:sp>
      <p:sp>
        <p:nvSpPr>
          <p:cNvPr id="4" name="Rectangle 5">
            <a:extLst>
              <a:ext uri="{FF2B5EF4-FFF2-40B4-BE49-F238E27FC236}">
                <a16:creationId xmlns:a16="http://schemas.microsoft.com/office/drawing/2014/main" id="{CD3C4C69-F1E8-45C0-B24C-308E8288F643}"/>
              </a:ext>
            </a:extLst>
          </p:cNvPr>
          <p:cNvSpPr>
            <a:spLocks noGrp="1" noChangeArrowheads="1"/>
          </p:cNvSpPr>
          <p:nvPr>
            <p:ph type="ftr" sz="quarter" idx="10"/>
          </p:nvPr>
        </p:nvSpPr>
        <p:spPr>
          <a:ln/>
        </p:spPr>
        <p:txBody>
          <a:bodyPr/>
          <a:lstStyle>
            <a:lvl1pPr>
              <a:defRPr/>
            </a:lvl1pPr>
          </a:lstStyle>
          <a:p>
            <a:pPr>
              <a:defRPr/>
            </a:pPr>
            <a:r>
              <a:rPr lang="en-US"/>
              <a:t>Broken Things</a:t>
            </a:r>
            <a:endParaRPr lang="en-US" dirty="0"/>
          </a:p>
        </p:txBody>
      </p:sp>
      <p:sp>
        <p:nvSpPr>
          <p:cNvPr id="5" name="Rectangle 6">
            <a:extLst>
              <a:ext uri="{FF2B5EF4-FFF2-40B4-BE49-F238E27FC236}">
                <a16:creationId xmlns:a16="http://schemas.microsoft.com/office/drawing/2014/main" id="{31BD694E-D862-4481-B4F6-59414F8A6739}"/>
              </a:ext>
            </a:extLst>
          </p:cNvPr>
          <p:cNvSpPr>
            <a:spLocks noGrp="1" noChangeArrowheads="1"/>
          </p:cNvSpPr>
          <p:nvPr>
            <p:ph type="sldNum" sz="quarter" idx="11"/>
          </p:nvPr>
        </p:nvSpPr>
        <p:spPr>
          <a:ln/>
        </p:spPr>
        <p:txBody>
          <a:bodyPr/>
          <a:lstStyle>
            <a:lvl1pPr>
              <a:defRPr/>
            </a:lvl1pPr>
          </a:lstStyle>
          <a:p>
            <a:fld id="{57044D50-C472-4BF7-8EB4-B5A8FDF007FA}" type="slidenum">
              <a:rPr lang="en-US" altLang="en-US"/>
              <a:pPr/>
              <a:t>‹#›</a:t>
            </a:fld>
            <a:endParaRPr lang="en-US" altLang="en-US" dirty="0"/>
          </a:p>
        </p:txBody>
      </p:sp>
      <p:sp>
        <p:nvSpPr>
          <p:cNvPr id="6" name="Rectangle 4">
            <a:extLst>
              <a:ext uri="{FF2B5EF4-FFF2-40B4-BE49-F238E27FC236}">
                <a16:creationId xmlns:a16="http://schemas.microsoft.com/office/drawing/2014/main" id="{8830AF8A-FC71-4A33-B79F-C1D575159CFB}"/>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8096563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pPr>
              <a:defRPr/>
            </a:pPr>
            <a:endParaRPr lang="en-US" dirty="0"/>
          </a:p>
        </p:txBody>
      </p:sp>
      <p:sp>
        <p:nvSpPr>
          <p:cNvPr id="5" name="Footer Placeholder 4"/>
          <p:cNvSpPr>
            <a:spLocks noGrp="1"/>
          </p:cNvSpPr>
          <p:nvPr>
            <p:ph type="ftr" sz="quarter" idx="11"/>
          </p:nvPr>
        </p:nvSpPr>
        <p:spPr>
          <a:xfrm>
            <a:off x="3623733" y="6117336"/>
            <a:ext cx="3609438" cy="365125"/>
          </a:xfrm>
        </p:spPr>
        <p:txBody>
          <a:bodyPr/>
          <a:lstStyle/>
          <a:p>
            <a:pPr>
              <a:defRPr/>
            </a:pPr>
            <a:r>
              <a:rPr lang="en-US"/>
              <a:t>Broken Things</a:t>
            </a:r>
            <a:endParaRPr lang="en-US" dirty="0"/>
          </a:p>
        </p:txBody>
      </p:sp>
      <p:sp>
        <p:nvSpPr>
          <p:cNvPr id="6" name="Slide Number Placeholder 5"/>
          <p:cNvSpPr>
            <a:spLocks noGrp="1"/>
          </p:cNvSpPr>
          <p:nvPr>
            <p:ph type="sldNum" sz="quarter" idx="12"/>
          </p:nvPr>
        </p:nvSpPr>
        <p:spPr>
          <a:xfrm>
            <a:off x="8275320" y="6117336"/>
            <a:ext cx="411480" cy="365125"/>
          </a:xfrm>
        </p:spPr>
        <p:txBody>
          <a:bodyPr/>
          <a:lstStyle/>
          <a:p>
            <a:fld id="{BDD05D21-89DB-4D27-80C2-661FD7176BF9}" type="slidenum">
              <a:rPr lang="en-US" altLang="en-US" smtClean="0"/>
              <a:pPr/>
              <a:t>‹#›</a:t>
            </a:fld>
            <a:endParaRPr lang="en-US" altLang="en-US" dirty="0"/>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39340532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pPr>
              <a:defRPr/>
            </a:pPr>
            <a:endParaRPr lang="en-US" dirty="0"/>
          </a:p>
        </p:txBody>
      </p:sp>
      <p:sp>
        <p:nvSpPr>
          <p:cNvPr id="5" name="Footer Placeholder 4"/>
          <p:cNvSpPr>
            <a:spLocks noGrp="1"/>
          </p:cNvSpPr>
          <p:nvPr>
            <p:ph type="ftr" sz="quarter" idx="11"/>
          </p:nvPr>
        </p:nvSpPr>
        <p:spPr>
          <a:xfrm>
            <a:off x="1972647" y="6108173"/>
            <a:ext cx="5314517" cy="365125"/>
          </a:xfrm>
        </p:spPr>
        <p:txBody>
          <a:bodyPr/>
          <a:lstStyle/>
          <a:p>
            <a:pPr>
              <a:defRPr/>
            </a:pPr>
            <a:r>
              <a:rPr lang="en-US"/>
              <a:t>Broken Things</a:t>
            </a:r>
            <a:endParaRPr lang="en-US" dirty="0"/>
          </a:p>
        </p:txBody>
      </p:sp>
      <p:sp>
        <p:nvSpPr>
          <p:cNvPr id="6" name="Slide Number Placeholder 5"/>
          <p:cNvSpPr>
            <a:spLocks noGrp="1"/>
          </p:cNvSpPr>
          <p:nvPr>
            <p:ph type="sldNum" sz="quarter" idx="12"/>
          </p:nvPr>
        </p:nvSpPr>
        <p:spPr>
          <a:xfrm>
            <a:off x="8258967" y="6108173"/>
            <a:ext cx="427833" cy="365125"/>
          </a:xfrm>
        </p:spPr>
        <p:txBody>
          <a:bodyPr/>
          <a:lstStyle/>
          <a:p>
            <a:fld id="{480A5894-B39E-4F95-8158-EB79AB524C55}" type="slidenum">
              <a:rPr lang="en-US" altLang="en-US" smtClean="0"/>
              <a:pPr/>
              <a:t>‹#›</a:t>
            </a:fld>
            <a:endParaRPr lang="en-US" altLang="en-US" dirty="0"/>
          </a:p>
        </p:txBody>
      </p:sp>
    </p:spTree>
    <p:extLst>
      <p:ext uri="{BB962C8B-B14F-4D97-AF65-F5344CB8AC3E}">
        <p14:creationId xmlns:p14="http://schemas.microsoft.com/office/powerpoint/2010/main" val="15033854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Broken Things</a:t>
            </a:r>
            <a:endParaRPr lang="en-US" dirty="0"/>
          </a:p>
        </p:txBody>
      </p:sp>
      <p:sp>
        <p:nvSpPr>
          <p:cNvPr id="6" name="Slide Number Placeholder 5"/>
          <p:cNvSpPr>
            <a:spLocks noGrp="1"/>
          </p:cNvSpPr>
          <p:nvPr>
            <p:ph type="sldNum" sz="quarter" idx="12"/>
          </p:nvPr>
        </p:nvSpPr>
        <p:spPr>
          <a:xfrm>
            <a:off x="8273317" y="6116070"/>
            <a:ext cx="413483" cy="365125"/>
          </a:xfrm>
        </p:spPr>
        <p:txBody>
          <a:bodyPr/>
          <a:lstStyle/>
          <a:p>
            <a:fld id="{78672169-70E6-49DA-8466-957632B45E4B}" type="slidenum">
              <a:rPr lang="en-US" altLang="en-US" smtClean="0"/>
              <a:pPr/>
              <a:t>‹#›</a:t>
            </a:fld>
            <a:endParaRPr lang="en-US" altLang="en-US" dirty="0"/>
          </a:p>
        </p:txBody>
      </p:sp>
    </p:spTree>
    <p:extLst>
      <p:ext uri="{BB962C8B-B14F-4D97-AF65-F5344CB8AC3E}">
        <p14:creationId xmlns:p14="http://schemas.microsoft.com/office/powerpoint/2010/main" val="22756448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Broken Things</a:t>
            </a:r>
            <a:endParaRPr lang="en-US" dirty="0"/>
          </a:p>
        </p:txBody>
      </p:sp>
      <p:sp>
        <p:nvSpPr>
          <p:cNvPr id="7" name="Slide Number Placeholder 6"/>
          <p:cNvSpPr>
            <a:spLocks noGrp="1"/>
          </p:cNvSpPr>
          <p:nvPr>
            <p:ph type="sldNum" sz="quarter" idx="12"/>
          </p:nvPr>
        </p:nvSpPr>
        <p:spPr/>
        <p:txBody>
          <a:bodyPr/>
          <a:lstStyle/>
          <a:p>
            <a:fld id="{F8E50BFC-327B-4859-BCEF-DD69F0369BD9}" type="slidenum">
              <a:rPr lang="en-US" altLang="en-US" smtClean="0"/>
              <a:pPr/>
              <a:t>‹#›</a:t>
            </a:fld>
            <a:endParaRPr lang="en-US" altLang="en-US" dirty="0"/>
          </a:p>
        </p:txBody>
      </p:sp>
    </p:spTree>
    <p:extLst>
      <p:ext uri="{BB962C8B-B14F-4D97-AF65-F5344CB8AC3E}">
        <p14:creationId xmlns:p14="http://schemas.microsoft.com/office/powerpoint/2010/main" val="12816861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Broken Things</a:t>
            </a:r>
            <a:endParaRPr lang="en-US" dirty="0"/>
          </a:p>
        </p:txBody>
      </p:sp>
      <p:sp>
        <p:nvSpPr>
          <p:cNvPr id="9" name="Slide Number Placeholder 8"/>
          <p:cNvSpPr>
            <a:spLocks noGrp="1"/>
          </p:cNvSpPr>
          <p:nvPr>
            <p:ph type="sldNum" sz="quarter" idx="12"/>
          </p:nvPr>
        </p:nvSpPr>
        <p:spPr/>
        <p:txBody>
          <a:bodyPr/>
          <a:lstStyle/>
          <a:p>
            <a:fld id="{5094C584-922F-4F3D-BA52-797FDD26BF0A}" type="slidenum">
              <a:rPr lang="en-US" altLang="en-US" smtClean="0"/>
              <a:pPr/>
              <a:t>‹#›</a:t>
            </a:fld>
            <a:endParaRPr lang="en-US" altLang="en-US" dirty="0"/>
          </a:p>
        </p:txBody>
      </p:sp>
    </p:spTree>
    <p:extLst>
      <p:ext uri="{BB962C8B-B14F-4D97-AF65-F5344CB8AC3E}">
        <p14:creationId xmlns:p14="http://schemas.microsoft.com/office/powerpoint/2010/main" val="36910316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Broken Things</a:t>
            </a:r>
            <a:endParaRPr lang="en-US" dirty="0"/>
          </a:p>
        </p:txBody>
      </p:sp>
      <p:sp>
        <p:nvSpPr>
          <p:cNvPr id="5" name="Slide Number Placeholder 4"/>
          <p:cNvSpPr>
            <a:spLocks noGrp="1"/>
          </p:cNvSpPr>
          <p:nvPr>
            <p:ph type="sldNum" sz="quarter" idx="12"/>
          </p:nvPr>
        </p:nvSpPr>
        <p:spPr/>
        <p:txBody>
          <a:bodyPr/>
          <a:lstStyle/>
          <a:p>
            <a:fld id="{ADF223D4-D446-42F0-B051-91ABE8FF1642}" type="slidenum">
              <a:rPr lang="en-US" altLang="en-US" smtClean="0"/>
              <a:pPr/>
              <a:t>‹#›</a:t>
            </a:fld>
            <a:endParaRPr lang="en-US" altLang="en-US" dirty="0"/>
          </a:p>
        </p:txBody>
      </p:sp>
    </p:spTree>
    <p:extLst>
      <p:ext uri="{BB962C8B-B14F-4D97-AF65-F5344CB8AC3E}">
        <p14:creationId xmlns:p14="http://schemas.microsoft.com/office/powerpoint/2010/main" val="4078101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pPr>
              <a:defRPr/>
            </a:pPr>
            <a:endParaRPr lang="en-US" altLang="en-US" dirty="0"/>
          </a:p>
        </p:txBody>
      </p:sp>
      <p:sp>
        <p:nvSpPr>
          <p:cNvPr id="3" name="Footer Placeholder 2"/>
          <p:cNvSpPr>
            <a:spLocks noGrp="1"/>
          </p:cNvSpPr>
          <p:nvPr>
            <p:ph type="ftr" sz="quarter" idx="11"/>
          </p:nvPr>
        </p:nvSpPr>
        <p:spPr/>
        <p:txBody>
          <a:bodyPr/>
          <a:lstStyle/>
          <a:p>
            <a:pPr>
              <a:defRPr/>
            </a:pPr>
            <a:r>
              <a:rPr lang="en-US" altLang="en-US"/>
              <a:t>Broken Things</a:t>
            </a:r>
            <a:endParaRPr lang="en-US" altLang="en-US" dirty="0"/>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70567628-51C3-419B-AA4B-755F508FE55A}" type="slidenum">
              <a:rPr lang="en-US" altLang="en-US" smtClean="0"/>
              <a:pPr>
                <a:defRPr/>
              </a:pPr>
              <a:t>‹#›</a:t>
            </a:fld>
            <a:endParaRPr lang="en-US" altLang="en-US" dirty="0"/>
          </a:p>
        </p:txBody>
      </p:sp>
    </p:spTree>
    <p:extLst>
      <p:ext uri="{BB962C8B-B14F-4D97-AF65-F5344CB8AC3E}">
        <p14:creationId xmlns:p14="http://schemas.microsoft.com/office/powerpoint/2010/main" val="4216959154"/>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Broken Things</a:t>
            </a:r>
            <a:endParaRPr lang="en-US" dirty="0"/>
          </a:p>
        </p:txBody>
      </p:sp>
      <p:sp>
        <p:nvSpPr>
          <p:cNvPr id="4" name="Slide Number Placeholder 3"/>
          <p:cNvSpPr>
            <a:spLocks noGrp="1"/>
          </p:cNvSpPr>
          <p:nvPr>
            <p:ph type="sldNum" sz="quarter" idx="12"/>
          </p:nvPr>
        </p:nvSpPr>
        <p:spPr/>
        <p:txBody>
          <a:bodyPr/>
          <a:lstStyle/>
          <a:p>
            <a:fld id="{68FD37F0-9523-4C25-A023-568D09DF87FA}" type="slidenum">
              <a:rPr lang="en-US" altLang="en-US" smtClean="0"/>
              <a:pPr/>
              <a:t>‹#›</a:t>
            </a:fld>
            <a:endParaRPr lang="en-US" altLang="en-US" dirty="0"/>
          </a:p>
        </p:txBody>
      </p:sp>
    </p:spTree>
    <p:extLst>
      <p:ext uri="{BB962C8B-B14F-4D97-AF65-F5344CB8AC3E}">
        <p14:creationId xmlns:p14="http://schemas.microsoft.com/office/powerpoint/2010/main" val="42557247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Broken Things</a:t>
            </a:r>
            <a:endParaRPr lang="en-US" dirty="0"/>
          </a:p>
        </p:txBody>
      </p:sp>
      <p:sp>
        <p:nvSpPr>
          <p:cNvPr id="7" name="Slide Number Placeholder 6"/>
          <p:cNvSpPr>
            <a:spLocks noGrp="1"/>
          </p:cNvSpPr>
          <p:nvPr>
            <p:ph type="sldNum" sz="quarter" idx="12"/>
          </p:nvPr>
        </p:nvSpPr>
        <p:spPr/>
        <p:txBody>
          <a:bodyPr/>
          <a:lstStyle/>
          <a:p>
            <a:fld id="{2BB49793-BE6C-410B-9647-F90D286D293F}" type="slidenum">
              <a:rPr lang="en-US" altLang="en-US" smtClean="0"/>
              <a:pPr/>
              <a:t>‹#›</a:t>
            </a:fld>
            <a:endParaRPr lang="en-US" altLang="en-US" dirty="0"/>
          </a:p>
        </p:txBody>
      </p:sp>
    </p:spTree>
    <p:extLst>
      <p:ext uri="{BB962C8B-B14F-4D97-AF65-F5344CB8AC3E}">
        <p14:creationId xmlns:p14="http://schemas.microsoft.com/office/powerpoint/2010/main" val="18015362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Broken Things</a:t>
            </a:r>
            <a:endParaRPr lang="en-US" dirty="0"/>
          </a:p>
        </p:txBody>
      </p:sp>
      <p:sp>
        <p:nvSpPr>
          <p:cNvPr id="7" name="Slide Number Placeholder 6"/>
          <p:cNvSpPr>
            <a:spLocks noGrp="1"/>
          </p:cNvSpPr>
          <p:nvPr>
            <p:ph type="sldNum" sz="quarter" idx="12"/>
          </p:nvPr>
        </p:nvSpPr>
        <p:spPr/>
        <p:txBody>
          <a:bodyPr/>
          <a:lstStyle/>
          <a:p>
            <a:fld id="{996B7AA6-EC7A-4FDE-A676-7C4ACD8CDE2E}" type="slidenum">
              <a:rPr lang="en-US" altLang="en-US" smtClean="0"/>
              <a:pPr/>
              <a:t>‹#›</a:t>
            </a:fld>
            <a:endParaRPr lang="en-US" altLang="en-US" dirty="0"/>
          </a:p>
        </p:txBody>
      </p:sp>
    </p:spTree>
    <p:extLst>
      <p:ext uri="{BB962C8B-B14F-4D97-AF65-F5344CB8AC3E}">
        <p14:creationId xmlns:p14="http://schemas.microsoft.com/office/powerpoint/2010/main" val="387567532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Broken Things</a:t>
            </a:r>
            <a:endParaRPr lang="en-US" dirty="0"/>
          </a:p>
        </p:txBody>
      </p:sp>
      <p:sp>
        <p:nvSpPr>
          <p:cNvPr id="7" name="Slide Number Placeholder 6"/>
          <p:cNvSpPr>
            <a:spLocks noGrp="1"/>
          </p:cNvSpPr>
          <p:nvPr>
            <p:ph type="sldNum" sz="quarter" idx="12"/>
          </p:nvPr>
        </p:nvSpPr>
        <p:spPr/>
        <p:txBody>
          <a:bodyPr/>
          <a:lstStyle/>
          <a:p>
            <a:fld id="{F8184AEC-35CB-4654-8739-2C0AB522234E}" type="slidenum">
              <a:rPr lang="en-US" altLang="en-US" smtClean="0"/>
              <a:pPr/>
              <a:t>‹#›</a:t>
            </a:fld>
            <a:endParaRPr lang="en-US" altLang="en-US" dirty="0"/>
          </a:p>
        </p:txBody>
      </p:sp>
    </p:spTree>
    <p:extLst>
      <p:ext uri="{BB962C8B-B14F-4D97-AF65-F5344CB8AC3E}">
        <p14:creationId xmlns:p14="http://schemas.microsoft.com/office/powerpoint/2010/main" val="1938775752"/>
      </p:ext>
    </p:extLst>
  </p:cSld>
  <p:clrMapOvr>
    <a:masterClrMapping/>
  </p:clrMapOvr>
  <p:hf sldNum="0" hd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Broken Things</a:t>
            </a:r>
            <a:endParaRPr lang="en-US" dirty="0"/>
          </a:p>
        </p:txBody>
      </p:sp>
      <p:sp>
        <p:nvSpPr>
          <p:cNvPr id="6" name="Slide Number Placeholder 5"/>
          <p:cNvSpPr>
            <a:spLocks noGrp="1"/>
          </p:cNvSpPr>
          <p:nvPr>
            <p:ph type="sldNum" sz="quarter" idx="12"/>
          </p:nvPr>
        </p:nvSpPr>
        <p:spPr/>
        <p:txBody>
          <a:bodyPr/>
          <a:lstStyle/>
          <a:p>
            <a:fld id="{F8184AEC-35CB-4654-8739-2C0AB522234E}" type="slidenum">
              <a:rPr lang="en-US" altLang="en-US" smtClean="0"/>
              <a:pPr/>
              <a:t>‹#›</a:t>
            </a:fld>
            <a:endParaRPr lang="en-US" altLang="en-US" dirty="0"/>
          </a:p>
        </p:txBody>
      </p:sp>
    </p:spTree>
    <p:extLst>
      <p:ext uri="{BB962C8B-B14F-4D97-AF65-F5344CB8AC3E}">
        <p14:creationId xmlns:p14="http://schemas.microsoft.com/office/powerpoint/2010/main" val="239141016"/>
      </p:ext>
    </p:extLst>
  </p:cSld>
  <p:clrMapOvr>
    <a:masterClrMapping/>
  </p:clrMapOvr>
  <p:hf sldNum="0" hd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Broken Things</a:t>
            </a:r>
            <a:endParaRPr lang="en-US" dirty="0"/>
          </a:p>
        </p:txBody>
      </p:sp>
      <p:sp>
        <p:nvSpPr>
          <p:cNvPr id="6" name="Slide Number Placeholder 5"/>
          <p:cNvSpPr>
            <a:spLocks noGrp="1"/>
          </p:cNvSpPr>
          <p:nvPr>
            <p:ph type="sldNum" sz="quarter" idx="12"/>
          </p:nvPr>
        </p:nvSpPr>
        <p:spPr/>
        <p:txBody>
          <a:bodyPr/>
          <a:lstStyle/>
          <a:p>
            <a:fld id="{F8184AEC-35CB-4654-8739-2C0AB522234E}" type="slidenum">
              <a:rPr lang="en-US" altLang="en-US" smtClean="0"/>
              <a:pPr/>
              <a:t>‹#›</a:t>
            </a:fld>
            <a:endParaRPr lang="en-US" altLang="en-US" dirty="0"/>
          </a:p>
        </p:txBody>
      </p:sp>
    </p:spTree>
    <p:extLst>
      <p:ext uri="{BB962C8B-B14F-4D97-AF65-F5344CB8AC3E}">
        <p14:creationId xmlns:p14="http://schemas.microsoft.com/office/powerpoint/2010/main" val="2098149882"/>
      </p:ext>
    </p:extLst>
  </p:cSld>
  <p:clrMapOvr>
    <a:masterClrMapping/>
  </p:clrMapOvr>
  <p:hf sldNum="0" hd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Broken Things</a:t>
            </a:r>
            <a:endParaRPr lang="en-US" dirty="0"/>
          </a:p>
        </p:txBody>
      </p:sp>
      <p:sp>
        <p:nvSpPr>
          <p:cNvPr id="6" name="Slide Number Placeholder 5"/>
          <p:cNvSpPr>
            <a:spLocks noGrp="1"/>
          </p:cNvSpPr>
          <p:nvPr>
            <p:ph type="sldNum" sz="quarter" idx="12"/>
          </p:nvPr>
        </p:nvSpPr>
        <p:spPr/>
        <p:txBody>
          <a:bodyPr/>
          <a:lstStyle/>
          <a:p>
            <a:fld id="{F8184AEC-35CB-4654-8739-2C0AB522234E}" type="slidenum">
              <a:rPr lang="en-US" altLang="en-US" smtClean="0"/>
              <a:pPr/>
              <a:t>‹#›</a:t>
            </a:fld>
            <a:endParaRPr lang="en-US" altLang="en-US" dirty="0"/>
          </a:p>
        </p:txBody>
      </p:sp>
    </p:spTree>
    <p:extLst>
      <p:ext uri="{BB962C8B-B14F-4D97-AF65-F5344CB8AC3E}">
        <p14:creationId xmlns:p14="http://schemas.microsoft.com/office/powerpoint/2010/main" val="3843451537"/>
      </p:ext>
    </p:extLst>
  </p:cSld>
  <p:clrMapOvr>
    <a:masterClrMapping/>
  </p:clrMapOvr>
  <p:hf sldNum="0" hd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Broken Things</a:t>
            </a:r>
            <a:endParaRPr lang="en-US" dirty="0"/>
          </a:p>
        </p:txBody>
      </p:sp>
      <p:sp>
        <p:nvSpPr>
          <p:cNvPr id="6" name="Slide Number Placeholder 5"/>
          <p:cNvSpPr>
            <a:spLocks noGrp="1"/>
          </p:cNvSpPr>
          <p:nvPr>
            <p:ph type="sldNum" sz="quarter" idx="12"/>
          </p:nvPr>
        </p:nvSpPr>
        <p:spPr/>
        <p:txBody>
          <a:bodyPr/>
          <a:lstStyle/>
          <a:p>
            <a:fld id="{F8184AEC-35CB-4654-8739-2C0AB522234E}" type="slidenum">
              <a:rPr lang="en-US" altLang="en-US" smtClean="0"/>
              <a:pPr/>
              <a:t>‹#›</a:t>
            </a:fld>
            <a:endParaRPr lang="en-US" altLang="en-US" dirty="0"/>
          </a:p>
        </p:txBody>
      </p:sp>
    </p:spTree>
    <p:extLst>
      <p:ext uri="{BB962C8B-B14F-4D97-AF65-F5344CB8AC3E}">
        <p14:creationId xmlns:p14="http://schemas.microsoft.com/office/powerpoint/2010/main" val="1627207044"/>
      </p:ext>
    </p:extLst>
  </p:cSld>
  <p:clrMapOvr>
    <a:masterClrMapping/>
  </p:clrMapOvr>
  <p:hf sldNum="0" hd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Broken Things</a:t>
            </a:r>
            <a:endParaRPr lang="en-US" dirty="0"/>
          </a:p>
        </p:txBody>
      </p:sp>
      <p:sp>
        <p:nvSpPr>
          <p:cNvPr id="6" name="Slide Number Placeholder 5"/>
          <p:cNvSpPr>
            <a:spLocks noGrp="1"/>
          </p:cNvSpPr>
          <p:nvPr>
            <p:ph type="sldNum" sz="quarter" idx="12"/>
          </p:nvPr>
        </p:nvSpPr>
        <p:spPr/>
        <p:txBody>
          <a:bodyPr/>
          <a:lstStyle/>
          <a:p>
            <a:fld id="{F8184AEC-35CB-4654-8739-2C0AB522234E}" type="slidenum">
              <a:rPr lang="en-US" altLang="en-US" smtClean="0"/>
              <a:pPr/>
              <a:t>‹#›</a:t>
            </a:fld>
            <a:endParaRPr lang="en-US" altLang="en-US" dirty="0"/>
          </a:p>
        </p:txBody>
      </p:sp>
    </p:spTree>
    <p:extLst>
      <p:ext uri="{BB962C8B-B14F-4D97-AF65-F5344CB8AC3E}">
        <p14:creationId xmlns:p14="http://schemas.microsoft.com/office/powerpoint/2010/main" val="1626664799"/>
      </p:ext>
    </p:extLst>
  </p:cSld>
  <p:clrMapOvr>
    <a:masterClrMapping/>
  </p:clrMapOvr>
  <p:hf sldNum="0" hdr="0" dt="0"/>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Broken Things</a:t>
            </a:r>
            <a:endParaRPr lang="en-US" dirty="0"/>
          </a:p>
        </p:txBody>
      </p:sp>
      <p:sp>
        <p:nvSpPr>
          <p:cNvPr id="6" name="Slide Number Placeholder 5"/>
          <p:cNvSpPr>
            <a:spLocks noGrp="1"/>
          </p:cNvSpPr>
          <p:nvPr>
            <p:ph type="sldNum" sz="quarter" idx="12"/>
          </p:nvPr>
        </p:nvSpPr>
        <p:spPr/>
        <p:txBody>
          <a:bodyPr/>
          <a:lstStyle/>
          <a:p>
            <a:fld id="{78B59056-8CFA-4078-A3BD-5F7D8BA3EDB2}" type="slidenum">
              <a:rPr lang="en-US" altLang="en-US" smtClean="0"/>
              <a:pPr/>
              <a:t>‹#›</a:t>
            </a:fld>
            <a:endParaRPr lang="en-US" altLang="en-US" dirty="0"/>
          </a:p>
        </p:txBody>
      </p:sp>
    </p:spTree>
    <p:extLst>
      <p:ext uri="{BB962C8B-B14F-4D97-AF65-F5344CB8AC3E}">
        <p14:creationId xmlns:p14="http://schemas.microsoft.com/office/powerpoint/2010/main" val="3313480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r>
              <a:rPr lang="en-US" altLang="en-US"/>
              <a:t>Broken Things</a:t>
            </a:r>
            <a:endParaRPr lang="en-US" alt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F58A79D-28ED-4BE4-BDE4-2A1C724E3373}" type="slidenum">
              <a:rPr lang="en-US" altLang="en-US" smtClean="0"/>
              <a:pPr>
                <a:defRPr/>
              </a:pPr>
              <a:t>‹#›</a:t>
            </a:fld>
            <a:endParaRPr lang="en-US" altLang="en-US" dirty="0"/>
          </a:p>
        </p:txBody>
      </p:sp>
    </p:spTree>
    <p:extLst>
      <p:ext uri="{BB962C8B-B14F-4D97-AF65-F5344CB8AC3E}">
        <p14:creationId xmlns:p14="http://schemas.microsoft.com/office/powerpoint/2010/main" val="2131034825"/>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Broken Things</a:t>
            </a:r>
            <a:endParaRPr lang="en-US" dirty="0"/>
          </a:p>
        </p:txBody>
      </p:sp>
      <p:sp>
        <p:nvSpPr>
          <p:cNvPr id="6" name="Slide Number Placeholder 5"/>
          <p:cNvSpPr>
            <a:spLocks noGrp="1"/>
          </p:cNvSpPr>
          <p:nvPr>
            <p:ph type="sldNum" sz="quarter" idx="12"/>
          </p:nvPr>
        </p:nvSpPr>
        <p:spPr/>
        <p:txBody>
          <a:bodyPr/>
          <a:lstStyle/>
          <a:p>
            <a:fld id="{2EB5230E-FE4B-4F72-A242-A9BBFA05F909}" type="slidenum">
              <a:rPr lang="en-US" altLang="en-US" smtClean="0"/>
              <a:pPr/>
              <a:t>‹#›</a:t>
            </a:fld>
            <a:endParaRPr lang="en-US" altLang="en-US" dirty="0"/>
          </a:p>
        </p:txBody>
      </p:sp>
    </p:spTree>
    <p:extLst>
      <p:ext uri="{BB962C8B-B14F-4D97-AF65-F5344CB8AC3E}">
        <p14:creationId xmlns:p14="http://schemas.microsoft.com/office/powerpoint/2010/main" val="3019509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r>
              <a:rPr lang="en-US" altLang="en-US"/>
              <a:t>Broken Things</a:t>
            </a:r>
            <a:endParaRPr lang="en-US" alt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1D36A5D9-7242-4E6D-B5BE-705B309FA928}" type="slidenum">
              <a:rPr lang="en-US" altLang="en-US" smtClean="0"/>
              <a:pPr>
                <a:defRPr/>
              </a:pPr>
              <a:t>‹#›</a:t>
            </a:fld>
            <a:endParaRPr lang="en-US" altLang="en-US" dirty="0"/>
          </a:p>
        </p:txBody>
      </p:sp>
    </p:spTree>
    <p:extLst>
      <p:ext uri="{BB962C8B-B14F-4D97-AF65-F5344CB8AC3E}">
        <p14:creationId xmlns:p14="http://schemas.microsoft.com/office/powerpoint/2010/main" val="2722027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image" Target="../media/image8.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theme" Target="../theme/theme5.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pPr>
              <a:defRPr/>
            </a:pPr>
            <a:endParaRPr lang="en-US" altLang="en-US"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pPr>
              <a:defRPr/>
            </a:pPr>
            <a:r>
              <a:rPr lang="en-US" altLang="en-US"/>
              <a:t>Broken Things</a:t>
            </a:r>
            <a:endParaRPr lang="en-US" altLang="en-US" dirty="0"/>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pPr>
              <a:defRPr/>
            </a:pPr>
            <a:fld id="{88993C93-F127-4CD6-B4D0-D31830032D3D}" type="slidenum">
              <a:rPr lang="en-US" altLang="en-US" smtClean="0"/>
              <a:pPr>
                <a:defRPr/>
              </a:pPr>
              <a:t>‹#›</a:t>
            </a:fld>
            <a:endParaRPr lang="en-US" altLang="en-US" dirty="0"/>
          </a:p>
        </p:txBody>
      </p:sp>
    </p:spTree>
    <p:extLst>
      <p:ext uri="{BB962C8B-B14F-4D97-AF65-F5344CB8AC3E}">
        <p14:creationId xmlns:p14="http://schemas.microsoft.com/office/powerpoint/2010/main" val="1075544471"/>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Lst>
  <p:hf sldNum="0" hd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dirty="0"/>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r>
              <a:rPr lang="en-US"/>
              <a:t>Broken Things</a:t>
            </a:r>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04B0798E-18FA-405A-BBA8-BB823BBECDE2}" type="slidenum">
              <a:rPr lang="en-US" smtClean="0"/>
              <a:pPr>
                <a:defRPr/>
              </a:pPr>
              <a:t>‹#›</a:t>
            </a:fld>
            <a:endParaRPr lang="en-US" dirty="0"/>
          </a:p>
        </p:txBody>
      </p:sp>
    </p:spTree>
    <p:extLst>
      <p:ext uri="{BB962C8B-B14F-4D97-AF65-F5344CB8AC3E}">
        <p14:creationId xmlns:p14="http://schemas.microsoft.com/office/powerpoint/2010/main" val="796261332"/>
      </p:ext>
    </p:extLst>
  </p:cSld>
  <p:clrMap bg1="dk1" tx1="lt1" bg2="dk2" tx2="lt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Lst>
  <p:transition spd="slow">
    <p:split/>
  </p:transition>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750">
                <a:solidFill>
                  <a:schemeClr val="tx1">
                    <a:tint val="75000"/>
                  </a:schemeClr>
                </a:solidFill>
              </a:defRPr>
            </a:lvl1pPr>
          </a:lstStyle>
          <a:p>
            <a:pPr>
              <a:defRPr/>
            </a:pPr>
            <a:r>
              <a:rPr lang="en-US"/>
              <a:t>Broken Things</a:t>
            </a:r>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098152241"/>
      </p:ext>
    </p:extLst>
  </p:cSld>
  <p:clrMap bg1="dk1" tx1="lt1" bg2="dk2" tx2="lt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 id="2147483892" r:id="rId14"/>
    <p:sldLayoutId id="2147483893" r:id="rId15"/>
    <p:sldLayoutId id="2147483894" r:id="rId16"/>
    <p:sldLayoutId id="2147483895" r:id="rId17"/>
  </p:sldLayoutIdLst>
  <p:hf sldNum="0" hdr="0" dt="0"/>
  <p:txStyles>
    <p:title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1500" kern="1200">
          <a:solidFill>
            <a:schemeClr val="tx1"/>
          </a:solidFill>
          <a:effectLst>
            <a:outerShdw blurRad="50800" dist="38100" dir="2700000" algn="tl" rotWithShape="0">
              <a:srgbClr val="000000">
                <a:alpha val="48000"/>
              </a:srgbClr>
            </a:outerShdw>
          </a:effectLst>
          <a:latin typeface="+mn-lt"/>
          <a:ea typeface="+mn-ea"/>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effectLst>
            <a:outerShdw blurRad="50800" dist="38100" dir="2700000" algn="tl" rotWithShape="0">
              <a:srgbClr val="000000">
                <a:alpha val="48000"/>
              </a:srgbClr>
            </a:outerShdw>
          </a:effectLst>
          <a:latin typeface="+mn-lt"/>
          <a:ea typeface="+mn-ea"/>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050" kern="1200">
          <a:solidFill>
            <a:schemeClr val="tx1"/>
          </a:solidFill>
          <a:effectLst>
            <a:outerShdw blurRad="50800" dist="38100" dir="2700000" algn="tl" rotWithShape="0">
              <a:srgbClr val="000000">
                <a:alpha val="48000"/>
              </a:srgbClr>
            </a:outerShdw>
          </a:effectLst>
          <a:latin typeface="+mn-lt"/>
          <a:ea typeface="+mn-ea"/>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5pPr>
      <a:lvl6pPr marL="18859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2288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7pPr>
      <a:lvl8pPr marL="25717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8pPr>
      <a:lvl9pPr marL="29146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134" name="AutoShape 110">
            <a:extLst>
              <a:ext uri="{FF2B5EF4-FFF2-40B4-BE49-F238E27FC236}">
                <a16:creationId xmlns:a16="http://schemas.microsoft.com/office/drawing/2014/main" id="{888F486B-A22F-4513-8873-54EBE3D3EB95}"/>
              </a:ext>
            </a:extLst>
          </p:cNvPr>
          <p:cNvSpPr>
            <a:spLocks noChangeArrowheads="1"/>
          </p:cNvSpPr>
          <p:nvPr/>
        </p:nvSpPr>
        <p:spPr bwMode="ltGray">
          <a:xfrm>
            <a:off x="228600" y="381000"/>
            <a:ext cx="4800600" cy="609600"/>
          </a:xfrm>
          <a:prstGeom prst="roundRect">
            <a:avLst>
              <a:gd name="adj" fmla="val 41667"/>
            </a:avLst>
          </a:prstGeom>
          <a:gradFill rotWithShape="1">
            <a:gsLst>
              <a:gs pos="0">
                <a:srgbClr val="FFFFFF">
                  <a:alpha val="50000"/>
                </a:srgbClr>
              </a:gs>
              <a:gs pos="100000">
                <a:srgbClr val="FFFFFF">
                  <a:gamma/>
                  <a:tint val="0"/>
                  <a:invGamma/>
                  <a:alpha val="0"/>
                </a:srgbClr>
              </a:gs>
            </a:gsLst>
            <a:lin ang="0" scaled="1"/>
          </a:gradFill>
          <a:ln w="9525" algn="ctr">
            <a:noFill/>
            <a:round/>
            <a:headEnd/>
            <a:tailEnd/>
          </a:ln>
          <a:effectLst/>
        </p:spPr>
        <p:txBody>
          <a:bodyPr wrap="none" anchor="ctr"/>
          <a:lstStyle/>
          <a:p>
            <a:pPr>
              <a:defRPr/>
            </a:pPr>
            <a:endParaRPr lang="en-US" dirty="0"/>
          </a:p>
        </p:txBody>
      </p:sp>
      <p:sp>
        <p:nvSpPr>
          <p:cNvPr id="1133" name="AutoShape 109">
            <a:extLst>
              <a:ext uri="{FF2B5EF4-FFF2-40B4-BE49-F238E27FC236}">
                <a16:creationId xmlns:a16="http://schemas.microsoft.com/office/drawing/2014/main" id="{B29BF76F-DE8B-402C-967B-5AAB9B70D722}"/>
              </a:ext>
            </a:extLst>
          </p:cNvPr>
          <p:cNvSpPr>
            <a:spLocks noChangeArrowheads="1"/>
          </p:cNvSpPr>
          <p:nvPr/>
        </p:nvSpPr>
        <p:spPr bwMode="ltGray">
          <a:xfrm>
            <a:off x="381000" y="381000"/>
            <a:ext cx="4724400" cy="609600"/>
          </a:xfrm>
          <a:prstGeom prst="roundRect">
            <a:avLst>
              <a:gd name="adj" fmla="val 41667"/>
            </a:avLst>
          </a:prstGeom>
          <a:gradFill rotWithShape="1">
            <a:gsLst>
              <a:gs pos="0">
                <a:schemeClr val="bg1">
                  <a:alpha val="60001"/>
                </a:schemeClr>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dirty="0"/>
          </a:p>
        </p:txBody>
      </p:sp>
      <p:sp>
        <p:nvSpPr>
          <p:cNvPr id="1132" name="AutoShape 108">
            <a:extLst>
              <a:ext uri="{FF2B5EF4-FFF2-40B4-BE49-F238E27FC236}">
                <a16:creationId xmlns:a16="http://schemas.microsoft.com/office/drawing/2014/main" id="{06A66B8F-D04E-4B0C-859E-586077D1016E}"/>
              </a:ext>
            </a:extLst>
          </p:cNvPr>
          <p:cNvSpPr>
            <a:spLocks noChangeArrowheads="1"/>
          </p:cNvSpPr>
          <p:nvPr/>
        </p:nvSpPr>
        <p:spPr bwMode="ltGray">
          <a:xfrm>
            <a:off x="609600" y="381000"/>
            <a:ext cx="8229600" cy="609600"/>
          </a:xfrm>
          <a:prstGeom prst="roundRect">
            <a:avLst>
              <a:gd name="adj" fmla="val 41667"/>
            </a:avLst>
          </a:prstGeom>
          <a:gradFill rotWithShape="1">
            <a:gsLst>
              <a:gs pos="0">
                <a:schemeClr val="bg1"/>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dirty="0"/>
          </a:p>
        </p:txBody>
      </p:sp>
      <p:sp>
        <p:nvSpPr>
          <p:cNvPr id="2053" name="Rectangle 3">
            <a:extLst>
              <a:ext uri="{FF2B5EF4-FFF2-40B4-BE49-F238E27FC236}">
                <a16:creationId xmlns:a16="http://schemas.microsoft.com/office/drawing/2014/main" id="{9E86E14C-229A-4316-A326-7462CCBE393C}"/>
              </a:ext>
            </a:extLst>
          </p:cNvPr>
          <p:cNvSpPr>
            <a:spLocks noGrp="1" noChangeArrowheads="1"/>
          </p:cNvSpPr>
          <p:nvPr>
            <p:ph type="body" idx="1"/>
          </p:nvPr>
        </p:nvSpPr>
        <p:spPr bwMode="gray">
          <a:xfrm>
            <a:off x="533400" y="1219200"/>
            <a:ext cx="81915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D2200AD8-7D48-4F11-A4F6-7C392732EDC0}"/>
              </a:ext>
            </a:extLst>
          </p:cNvPr>
          <p:cNvSpPr>
            <a:spLocks noGrp="1" noChangeArrowheads="1"/>
          </p:cNvSpPr>
          <p:nvPr>
            <p:ph type="ftr" sz="quarter" idx="3"/>
          </p:nvPr>
        </p:nvSpPr>
        <p:spPr bwMode="gray">
          <a:xfrm>
            <a:off x="6629400" y="6548438"/>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smtClean="0">
                <a:solidFill>
                  <a:schemeClr val="bg1"/>
                </a:solidFill>
              </a:defRPr>
            </a:lvl1pPr>
          </a:lstStyle>
          <a:p>
            <a:pPr>
              <a:defRPr/>
            </a:pPr>
            <a:r>
              <a:rPr lang="en-US"/>
              <a:t>Broken Things</a:t>
            </a:r>
            <a:endParaRPr lang="en-US" dirty="0"/>
          </a:p>
        </p:txBody>
      </p:sp>
      <p:sp>
        <p:nvSpPr>
          <p:cNvPr id="1030" name="Rectangle 6">
            <a:extLst>
              <a:ext uri="{FF2B5EF4-FFF2-40B4-BE49-F238E27FC236}">
                <a16:creationId xmlns:a16="http://schemas.microsoft.com/office/drawing/2014/main" id="{A86B11FD-B2BD-4533-8FE5-1008D0ED0498}"/>
              </a:ext>
            </a:extLst>
          </p:cNvPr>
          <p:cNvSpPr>
            <a:spLocks noGrp="1" noChangeArrowheads="1"/>
          </p:cNvSpPr>
          <p:nvPr>
            <p:ph type="sldNum" sz="quarter" idx="4"/>
          </p:nvPr>
        </p:nvSpPr>
        <p:spPr bwMode="gray">
          <a:xfrm>
            <a:off x="4191000" y="6548438"/>
            <a:ext cx="8382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fld id="{F8184AEC-35CB-4654-8739-2C0AB522234E}" type="slidenum">
              <a:rPr lang="en-US" altLang="en-US"/>
              <a:pPr/>
              <a:t>‹#›</a:t>
            </a:fld>
            <a:endParaRPr lang="en-US" altLang="en-US" dirty="0"/>
          </a:p>
        </p:txBody>
      </p:sp>
      <p:sp>
        <p:nvSpPr>
          <p:cNvPr id="1028" name="Rectangle 4">
            <a:extLst>
              <a:ext uri="{FF2B5EF4-FFF2-40B4-BE49-F238E27FC236}">
                <a16:creationId xmlns:a16="http://schemas.microsoft.com/office/drawing/2014/main" id="{2740A165-1E15-4600-8634-F413B856FA38}"/>
              </a:ext>
            </a:extLst>
          </p:cNvPr>
          <p:cNvSpPr>
            <a:spLocks noGrp="1" noChangeArrowheads="1"/>
          </p:cNvSpPr>
          <p:nvPr>
            <p:ph type="dt" sz="half" idx="2"/>
          </p:nvPr>
        </p:nvSpPr>
        <p:spPr bwMode="gray">
          <a:xfrm>
            <a:off x="381000" y="6548438"/>
            <a:ext cx="19050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pPr>
              <a:defRPr/>
            </a:pPr>
            <a:endParaRPr lang="en-US" dirty="0"/>
          </a:p>
        </p:txBody>
      </p:sp>
      <p:sp>
        <p:nvSpPr>
          <p:cNvPr id="2057" name="Rectangle 2">
            <a:extLst>
              <a:ext uri="{FF2B5EF4-FFF2-40B4-BE49-F238E27FC236}">
                <a16:creationId xmlns:a16="http://schemas.microsoft.com/office/drawing/2014/main" id="{96385259-2E87-466A-9813-BB45CB6F18D8}"/>
              </a:ext>
            </a:extLst>
          </p:cNvPr>
          <p:cNvSpPr>
            <a:spLocks noGrp="1" noChangeArrowheads="1"/>
          </p:cNvSpPr>
          <p:nvPr>
            <p:ph type="title"/>
          </p:nvPr>
        </p:nvSpPr>
        <p:spPr bwMode="gray">
          <a:xfrm>
            <a:off x="685800" y="381000"/>
            <a:ext cx="800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2623477665"/>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Lst>
  <p:hf sldNum="0" hdr="0" dt="0"/>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anose="05000000000000000000" pitchFamily="2" charset="2"/>
        <a:buChar char="v"/>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Wingdings" panose="05000000000000000000" pitchFamily="2" charset="2"/>
        <a:buChar char="§"/>
        <a:defRPr sz="2600">
          <a:solidFill>
            <a:schemeClr val="tx1"/>
          </a:solidFill>
          <a:latin typeface="+mn-lt"/>
        </a:defRPr>
      </a:lvl2pPr>
      <a:lvl3pPr marL="1143000" indent="-228600" algn="l" rtl="0" fontAlgn="base">
        <a:spcBef>
          <a:spcPct val="20000"/>
        </a:spcBef>
        <a:spcAft>
          <a:spcPct val="0"/>
        </a:spcAft>
        <a:buClr>
          <a:schemeClr val="accent1"/>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n-US" altLang="en-US" dirty="0"/>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r>
              <a:rPr lang="en-US" altLang="en-US"/>
              <a:t>Broken Things</a:t>
            </a:r>
            <a:endParaRPr lang="en-US" altLang="en-US" dirty="0"/>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88993C93-F127-4CD6-B4D0-D31830032D3D}" type="slidenum">
              <a:rPr lang="en-US" altLang="en-US" smtClean="0"/>
              <a:pPr>
                <a:defRPr/>
              </a:pPr>
              <a:t>‹#›</a:t>
            </a:fld>
            <a:endParaRPr lang="en-US" altLang="en-US" dirty="0"/>
          </a:p>
        </p:txBody>
      </p:sp>
    </p:spTree>
    <p:extLst>
      <p:ext uri="{BB962C8B-B14F-4D97-AF65-F5344CB8AC3E}">
        <p14:creationId xmlns:p14="http://schemas.microsoft.com/office/powerpoint/2010/main" val="1605853907"/>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 id="2147483924" r:id="rId15"/>
    <p:sldLayoutId id="2147483925" r:id="rId16"/>
    <p:sldLayoutId id="2147483926" r:id="rId17"/>
  </p:sldLayoutIdLst>
  <p:hf sldNum="0" hd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5.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9.xml"/><Relationship Id="rId5" Type="http://schemas.openxmlformats.org/officeDocument/2006/relationships/image" Target="../media/image13.pn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9.xml"/><Relationship Id="rId5" Type="http://schemas.openxmlformats.org/officeDocument/2006/relationships/image" Target="../media/image13.png"/><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9.xml"/><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9.xml"/><Relationship Id="rId5" Type="http://schemas.openxmlformats.org/officeDocument/2006/relationships/image" Target="../media/image23.jp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24.jpe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25.jp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2.jpeg"/><Relationship Id="rId1" Type="http://schemas.openxmlformats.org/officeDocument/2006/relationships/slideLayout" Target="../slideLayouts/slideLayout19.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2.jpeg"/><Relationship Id="rId1" Type="http://schemas.openxmlformats.org/officeDocument/2006/relationships/slideLayout" Target="../slideLayouts/slideLayout19.xml"/><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3.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7.jpeg"/><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9.xml"/><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image" Target="../media/image13.pn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13.pn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6E0B7D-44B9-42AC-B783-F32C5A1F0008}"/>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11000" r="-1" b="-1"/>
          <a:stretch/>
        </p:blipFill>
        <p:spPr>
          <a:xfrm>
            <a:off x="20" y="10"/>
            <a:ext cx="9143980" cy="6857990"/>
          </a:xfrm>
          <a:prstGeom prst="rect">
            <a:avLst/>
          </a:prstGeom>
        </p:spPr>
      </p:pic>
      <p:sp>
        <p:nvSpPr>
          <p:cNvPr id="29" name="Rectangle 28">
            <a:extLst>
              <a:ext uri="{FF2B5EF4-FFF2-40B4-BE49-F238E27FC236}">
                <a16:creationId xmlns:a16="http://schemas.microsoft.com/office/drawing/2014/main" id="{2B65E6B8-0D17-4912-97E4-60B47A511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578733" y="1295400"/>
            <a:ext cx="3702476" cy="3773690"/>
          </a:xfrm>
          <a:prstGeom prst="rect">
            <a:avLst/>
          </a:prstGeom>
          <a:solidFill>
            <a:schemeClr val="bg1">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2EE7AA2-6AFC-4D74-8303-2C3ADD323574}"/>
              </a:ext>
            </a:extLst>
          </p:cNvPr>
          <p:cNvSpPr>
            <a:spLocks noGrp="1"/>
          </p:cNvSpPr>
          <p:nvPr>
            <p:ph type="ctrTitle"/>
          </p:nvPr>
        </p:nvSpPr>
        <p:spPr>
          <a:xfrm>
            <a:off x="4572000" y="1295400"/>
            <a:ext cx="3709209" cy="3773690"/>
          </a:xfrm>
        </p:spPr>
        <p:txBody>
          <a:bodyPr>
            <a:normAutofit fontScale="90000"/>
          </a:bodyPr>
          <a:lstStyle/>
          <a:p>
            <a:pPr algn="ctr">
              <a:lnSpc>
                <a:spcPct val="90000"/>
              </a:lnSpc>
            </a:pPr>
            <a:r>
              <a:rPr lang="en-US" altLang="en-US" sz="6700" b="1" u="sng" dirty="0">
                <a:solidFill>
                  <a:schemeClr val="tx1"/>
                </a:solidFill>
                <a:latin typeface="Arial" panose="020B0604020202020204" pitchFamily="34" charset="0"/>
                <a:cs typeface="Arial" panose="020B0604020202020204" pitchFamily="34" charset="0"/>
              </a:rPr>
              <a:t>Broken Things</a:t>
            </a:r>
            <a:br>
              <a:rPr lang="en-US" altLang="en-US" sz="2100" b="1" u="sng" dirty="0">
                <a:solidFill>
                  <a:schemeClr val="tx1"/>
                </a:solidFill>
                <a:latin typeface="Arial" panose="020B0604020202020204" pitchFamily="34" charset="0"/>
                <a:cs typeface="Arial" panose="020B0604020202020204" pitchFamily="34" charset="0"/>
              </a:rPr>
            </a:br>
            <a:br>
              <a:rPr lang="en-US" altLang="en-US" sz="2100" b="1" u="sng" dirty="0">
                <a:solidFill>
                  <a:schemeClr val="tx1"/>
                </a:solidFill>
                <a:latin typeface="Arial" panose="020B0604020202020204" pitchFamily="34" charset="0"/>
                <a:cs typeface="Arial" panose="020B0604020202020204" pitchFamily="34" charset="0"/>
              </a:rPr>
            </a:br>
            <a:br>
              <a:rPr lang="en-US" altLang="en-US" sz="2100" b="1" u="sng" dirty="0">
                <a:solidFill>
                  <a:schemeClr val="tx1"/>
                </a:solidFill>
                <a:latin typeface="Arial" panose="020B0604020202020204" pitchFamily="34" charset="0"/>
                <a:cs typeface="Arial" panose="020B0604020202020204" pitchFamily="34" charset="0"/>
              </a:rPr>
            </a:br>
            <a:br>
              <a:rPr lang="en-US" altLang="en-US" sz="2100" b="1" u="sng" dirty="0">
                <a:solidFill>
                  <a:schemeClr val="tx1"/>
                </a:solidFill>
                <a:latin typeface="Arial" panose="020B0604020202020204" pitchFamily="34" charset="0"/>
                <a:cs typeface="Arial" panose="020B0604020202020204" pitchFamily="34" charset="0"/>
              </a:rPr>
            </a:br>
            <a:br>
              <a:rPr lang="en-US" altLang="en-US" sz="2100" b="1" u="sng" dirty="0">
                <a:solidFill>
                  <a:schemeClr val="tx1"/>
                </a:solidFill>
                <a:latin typeface="Arial" panose="020B0604020202020204" pitchFamily="34" charset="0"/>
                <a:cs typeface="Arial" panose="020B0604020202020204" pitchFamily="34" charset="0"/>
              </a:rPr>
            </a:br>
            <a:r>
              <a:rPr lang="en-US" altLang="en-US" sz="2800" b="1" dirty="0">
                <a:solidFill>
                  <a:schemeClr val="tx1"/>
                </a:solidFill>
                <a:latin typeface="Arial" panose="020B0604020202020204" pitchFamily="34" charset="0"/>
                <a:cs typeface="Arial" panose="020B0604020202020204" pitchFamily="34" charset="0"/>
              </a:rPr>
              <a:t>Text:</a:t>
            </a:r>
            <a:r>
              <a:rPr lang="en-US" altLang="en-US" sz="2100" b="1" dirty="0">
                <a:solidFill>
                  <a:schemeClr val="tx1"/>
                </a:solidFill>
                <a:latin typeface="Arial" panose="020B0604020202020204" pitchFamily="34" charset="0"/>
                <a:cs typeface="Arial" panose="020B0604020202020204" pitchFamily="34" charset="0"/>
              </a:rPr>
              <a:t> </a:t>
            </a:r>
            <a:br>
              <a:rPr lang="en-US" altLang="en-US" sz="2100" b="1" dirty="0">
                <a:solidFill>
                  <a:schemeClr val="tx1"/>
                </a:solidFill>
                <a:latin typeface="Arial" panose="020B0604020202020204" pitchFamily="34" charset="0"/>
                <a:cs typeface="Arial" panose="020B0604020202020204" pitchFamily="34" charset="0"/>
              </a:rPr>
            </a:br>
            <a:r>
              <a:rPr lang="en-US" altLang="en-US" sz="4400" b="1" dirty="0">
                <a:solidFill>
                  <a:schemeClr val="tx1"/>
                </a:solidFill>
                <a:latin typeface="Arial" panose="020B0604020202020204" pitchFamily="34" charset="0"/>
                <a:cs typeface="Arial" panose="020B0604020202020204" pitchFamily="34" charset="0"/>
              </a:rPr>
              <a:t>Psalm 51:17</a:t>
            </a:r>
            <a:endParaRPr lang="en-US" sz="2100" dirty="0">
              <a:solidFill>
                <a:schemeClr val="tx1"/>
              </a:solidFill>
            </a:endParaRPr>
          </a:p>
        </p:txBody>
      </p:sp>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E55DC2E-14C2-43D4-C470-395EC6DD12F3}"/>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15167" r="15167"/>
          <a:stretch/>
        </p:blipFill>
        <p:spPr>
          <a:xfrm>
            <a:off x="20" y="10"/>
            <a:ext cx="9143980" cy="6857990"/>
          </a:xfrm>
          <a:prstGeom prst="rect">
            <a:avLst/>
          </a:prstGeom>
        </p:spPr>
      </p:pic>
      <p:sp useBgFill="1">
        <p:nvSpPr>
          <p:cNvPr id="21" name="Freeform 5">
            <a:extLst>
              <a:ext uri="{FF2B5EF4-FFF2-40B4-BE49-F238E27FC236}">
                <a16:creationId xmlns:a16="http://schemas.microsoft.com/office/drawing/2014/main" id="{37D54B6C-87D0-4C03-8335-3955179D2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91955" y="1884155"/>
            <a:ext cx="5624423" cy="3075314"/>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A1937091-D653-D758-4AE7-4070E3E1AC3A}"/>
              </a:ext>
            </a:extLst>
          </p:cNvPr>
          <p:cNvSpPr>
            <a:spLocks noGrp="1"/>
          </p:cNvSpPr>
          <p:nvPr>
            <p:ph type="title"/>
          </p:nvPr>
        </p:nvSpPr>
        <p:spPr>
          <a:xfrm>
            <a:off x="3557915" y="-3698"/>
            <a:ext cx="5586066" cy="979016"/>
          </a:xfrm>
        </p:spPr>
        <p:txBody>
          <a:bodyPr vert="horz" lIns="91440" tIns="45720" rIns="91440" bIns="45720" rtlCol="0" anchor="b">
            <a:normAutofit fontScale="90000"/>
          </a:bodyPr>
          <a:lstStyle/>
          <a:p>
            <a:pPr algn="r">
              <a:lnSpc>
                <a:spcPct val="90000"/>
              </a:lnSpc>
            </a:pPr>
            <a:r>
              <a:rPr lang="en-US" sz="3200" b="1" u="sng" dirty="0">
                <a:ln w="9525">
                  <a:solidFill>
                    <a:schemeClr val="bg1"/>
                  </a:solidFill>
                  <a:prstDash val="solid"/>
                </a:ln>
                <a:solidFill>
                  <a:schemeClr val="tx1"/>
                </a:solidFill>
                <a:effectLst>
                  <a:outerShdw blurRad="12700" dist="38100" dir="2700000" algn="tl" rotWithShape="0">
                    <a:schemeClr val="bg1">
                      <a:lumMod val="50000"/>
                    </a:schemeClr>
                  </a:outerShdw>
                </a:effectLst>
                <a:cs typeface="+mj-cs"/>
              </a:rPr>
              <a:t>The Beautiful from the Broken Son of God on the Cross</a:t>
            </a:r>
            <a:endParaRPr 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 Box 7">
            <a:extLst>
              <a:ext uri="{FF2B5EF4-FFF2-40B4-BE49-F238E27FC236}">
                <a16:creationId xmlns:a16="http://schemas.microsoft.com/office/drawing/2014/main" id="{61468784-9953-6560-8AA5-B6B961E189BD}"/>
              </a:ext>
            </a:extLst>
          </p:cNvPr>
          <p:cNvSpPr txBox="1">
            <a:spLocks noChangeArrowheads="1"/>
          </p:cNvSpPr>
          <p:nvPr/>
        </p:nvSpPr>
        <p:spPr bwMode="auto">
          <a:xfrm>
            <a:off x="482601" y="807288"/>
            <a:ext cx="3075314" cy="524342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t">
            <a:no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0" indent="0" algn="ctr" eaLnBrk="1" fontAlgn="base" hangingPunct="1">
              <a:spcBef>
                <a:spcPct val="20000"/>
              </a:spcBef>
              <a:spcAft>
                <a:spcPts val="600"/>
              </a:spcAft>
              <a:buClr>
                <a:srgbClr val="DADADA"/>
              </a:buClr>
              <a:buSzPct val="70000"/>
              <a:defRPr/>
            </a:pPr>
            <a:r>
              <a:rPr lang="en-US" sz="28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The love of God was poured out on the world through the broken form of Jesus on the cross – In His blood we have redemption from sin! (John 1:29; Ephesians 1:7)</a:t>
            </a:r>
            <a:endParaRPr kumimoji="0" lang="en-US" sz="6000" b="1" i="1"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mn-cs"/>
            </a:endParaRPr>
          </a:p>
        </p:txBody>
      </p:sp>
      <p:sp>
        <p:nvSpPr>
          <p:cNvPr id="4" name="Footer Placeholder 3">
            <a:extLst>
              <a:ext uri="{FF2B5EF4-FFF2-40B4-BE49-F238E27FC236}">
                <a16:creationId xmlns:a16="http://schemas.microsoft.com/office/drawing/2014/main" id="{4D721060-71C0-DBE7-0824-4DDEA66C41B8}"/>
              </a:ext>
            </a:extLst>
          </p:cNvPr>
          <p:cNvSpPr>
            <a:spLocks noGrp="1"/>
          </p:cNvSpPr>
          <p:nvPr>
            <p:ph type="ftr" sz="quarter" idx="11"/>
          </p:nvPr>
        </p:nvSpPr>
        <p:spPr>
          <a:xfrm>
            <a:off x="10906" y="6489434"/>
            <a:ext cx="2697315" cy="365125"/>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all"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mn-cs"/>
              </a:rPr>
              <a:t>Broken Things</a:t>
            </a:r>
          </a:p>
        </p:txBody>
      </p:sp>
    </p:spTree>
    <p:extLst>
      <p:ext uri="{BB962C8B-B14F-4D97-AF65-F5344CB8AC3E}">
        <p14:creationId xmlns:p14="http://schemas.microsoft.com/office/powerpoint/2010/main" val="2109051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0" y="2286000"/>
            <a:ext cx="2732314" cy="457200"/>
          </a:xfrm>
        </p:spPr>
        <p:txBody>
          <a:bodyPr>
            <a:normAutofit fontScale="90000"/>
          </a:bodyPr>
          <a:lstStyle/>
          <a:p>
            <a:pPr algn="ctr">
              <a:defRPr/>
            </a:pPr>
            <a:r>
              <a:rPr lang="en-US" sz="2800" b="1" u="sng" dirty="0">
                <a:solidFill>
                  <a:srgbClr val="0000FF"/>
                </a:solidFill>
                <a:latin typeface="Arial" panose="020B0604020202020204" pitchFamily="34" charset="0"/>
                <a:cs typeface="Arial" panose="020B0604020202020204" pitchFamily="34" charset="0"/>
              </a:rPr>
              <a:t>Poem</a:t>
            </a:r>
          </a:p>
        </p:txBody>
      </p:sp>
      <p:sp>
        <p:nvSpPr>
          <p:cNvPr id="3" name="Footer Placeholder 1">
            <a:extLst>
              <a:ext uri="{FF2B5EF4-FFF2-40B4-BE49-F238E27FC236}">
                <a16:creationId xmlns:a16="http://schemas.microsoft.com/office/drawing/2014/main" id="{5A2B78E3-A069-28BA-BE8B-F2BFC8DE655B}"/>
              </a:ext>
            </a:extLst>
          </p:cNvPr>
          <p:cNvSpPr>
            <a:spLocks noGrp="1"/>
          </p:cNvSpPr>
          <p:nvPr>
            <p:ph type="ftr" sz="quarter" idx="11"/>
          </p:nvPr>
        </p:nvSpPr>
        <p:spPr>
          <a:xfrm>
            <a:off x="1" y="6535533"/>
            <a:ext cx="1904999" cy="309562"/>
          </a:xfrm>
          <a:ln>
            <a:no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solidFill>
                    <a:schemeClr val="bg1"/>
                  </a:solidFill>
                </a:ln>
                <a:solidFill>
                  <a:srgbClr val="000000">
                    <a:lumMod val="95000"/>
                    <a:lumOff val="5000"/>
                  </a:srgbClr>
                </a:solidFill>
                <a:effectLst/>
                <a:uLnTx/>
                <a:uFillTx/>
                <a:latin typeface="Tahoma" pitchFamily="34" charset="0"/>
                <a:ea typeface="+mn-ea"/>
                <a:cs typeface="Times New Roman" pitchFamily="18" charset="0"/>
              </a:rPr>
              <a:t>Broken Things</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2743200" y="274290"/>
            <a:ext cx="6400800" cy="6309420"/>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Five broken loaves beside the sea and thousands fed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As Thy hand, Lord, in breaking, blessed the bread.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Men would the throng in emptiness have sent away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Whose need was met with broken bread that day.</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A broken vase of priceless worth rich fragrance shed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In ointment poured in worship on Thy head.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A lovely thing all shattered thus – “What waste”, they thought.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But Mary’s deed of love Thy blessing brought.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A broken form upon the cross and souls set free.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Thy anguish there has paid the penalty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Sin’s awful price in riven flesh and pain and blood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Redemption’s cost, the broken Lamb of God.</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Oh, break my life if need must be.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No longer mine, I give it Thee.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Oh, break my will’ the offering take.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For blessing comes when Thou dost break. </a:t>
            </a:r>
            <a:endParaRPr kumimoji="0" lang="en-US" altLang="en-US" sz="1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endParaRPr>
          </a:p>
        </p:txBody>
      </p:sp>
      <p:sp>
        <p:nvSpPr>
          <p:cNvPr id="5" name="Rectangle 2">
            <a:extLst>
              <a:ext uri="{FF2B5EF4-FFF2-40B4-BE49-F238E27FC236}">
                <a16:creationId xmlns:a16="http://schemas.microsoft.com/office/drawing/2014/main" id="{AA632A70-1FDF-4EA2-BB87-08FFC10137E5}"/>
              </a:ext>
            </a:extLst>
          </p:cNvPr>
          <p:cNvSpPr txBox="1">
            <a:spLocks noChangeArrowheads="1"/>
          </p:cNvSpPr>
          <p:nvPr/>
        </p:nvSpPr>
        <p:spPr bwMode="gray">
          <a:xfrm>
            <a:off x="0" y="2743201"/>
            <a:ext cx="2819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0" cap="none" spc="0" normalizeH="0" baseline="0" noProof="0" dirty="0">
                <a:ln>
                  <a:noFill/>
                </a:ln>
                <a:solidFill>
                  <a:srgbClr val="000000"/>
                </a:solidFill>
                <a:effectLst/>
                <a:uLnTx/>
                <a:uFillTx/>
                <a:latin typeface="Arial"/>
                <a:ea typeface="+mj-ea"/>
                <a:cs typeface="Times New Roman" pitchFamily="18" charset="0"/>
              </a:rPr>
              <a:t>Broken Things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sng" strike="noStrike" kern="0" cap="none" spc="0" normalizeH="0" baseline="0" noProof="0" dirty="0">
              <a:ln>
                <a:noFill/>
              </a:ln>
              <a:solidFill>
                <a:srgbClr val="000000"/>
              </a:solidFill>
              <a:effectLst/>
              <a:uLnTx/>
              <a:uFillTx/>
              <a:latin typeface="Arial"/>
              <a:ea typeface="+mj-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sng" strike="noStrike" kern="0" cap="none" spc="0" normalizeH="0" baseline="0" noProof="0" dirty="0">
                <a:ln>
                  <a:noFill/>
                </a:ln>
                <a:solidFill>
                  <a:srgbClr val="000000"/>
                </a:solidFill>
                <a:effectLst/>
                <a:uLnTx/>
                <a:uFillTx/>
                <a:latin typeface="Arial"/>
                <a:ea typeface="+mj-ea"/>
                <a:cs typeface="Times New Roman" pitchFamily="18" charset="0"/>
              </a:rPr>
              <a:t>by Bob Jones, Jr.</a:t>
            </a:r>
          </a:p>
        </p:txBody>
      </p:sp>
    </p:spTree>
    <p:extLst>
      <p:ext uri="{BB962C8B-B14F-4D97-AF65-F5344CB8AC3E}">
        <p14:creationId xmlns:p14="http://schemas.microsoft.com/office/powerpoint/2010/main" val="40716184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14664" r="14664"/>
          <a:stretch/>
        </p:blipFill>
        <p:spPr>
          <a:xfrm>
            <a:off x="-6466" y="10"/>
            <a:ext cx="4571999" cy="6857990"/>
          </a:xfrm>
          <a:prstGeom prst="rect">
            <a:avLst/>
          </a:prstGeom>
        </p:spPr>
      </p:pic>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0" y="6492865"/>
            <a:ext cx="2697315"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mn-cs"/>
              </a:rPr>
              <a:t>Broken Things</a:t>
            </a:r>
          </a:p>
        </p:txBody>
      </p:sp>
      <p:pic>
        <p:nvPicPr>
          <p:cNvPr id="26" name="Picture 25">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17352" y="0"/>
            <a:ext cx="4595821" cy="990600"/>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b">
            <a:noAutofit/>
          </a:bodyPr>
          <a:lstStyle/>
          <a:p>
            <a:pPr algn="l">
              <a:defRPr/>
            </a:pPr>
            <a:r>
              <a:rPr lang="en-US" sz="3200" b="1" u="sng"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The Beautiful from a Sinner Dead in Sins</a:t>
            </a: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705705" y="10"/>
            <a:ext cx="4451230" cy="6857979"/>
          </a:xfrm>
          <a:prstGeom prst="rect">
            <a:avLst/>
          </a:prstGeom>
        </p:spPr>
        <p:txBody>
          <a:bodyPr vert="horz" lIns="91440" tIns="45720" rIns="91440" bIns="45720" rtlCol="0" anchor="t">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342900" lvl="0" indent="-342900" eaLnBrk="1"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From the Chief of Sinners to the Apostle Paul </a:t>
            </a:r>
          </a:p>
          <a:p>
            <a:pPr lvl="1" indent="-457200" eaLnBrk="1" hangingPunct="1">
              <a:spcBef>
                <a:spcPct val="20000"/>
              </a:spcBef>
              <a:spcAft>
                <a:spcPts val="600"/>
              </a:spcAft>
              <a:buClr>
                <a:srgbClr val="DADADA"/>
              </a:buClr>
              <a:buSzPct val="70000"/>
              <a:buFont typeface="Wingdings" panose="05000000000000000000" pitchFamily="2" charset="2"/>
              <a:buChar char="ü"/>
              <a:defRPr/>
            </a:pPr>
            <a:r>
              <a:rPr kumimoji="0" lang="en-US" sz="3200" b="1" i="0" u="none" strike="noStrike" kern="1200" cap="none" spc="0" normalizeH="0" baseline="0" noProof="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Acts 8:3</a:t>
            </a:r>
          </a:p>
          <a:p>
            <a:pPr lvl="1" indent="-457200" eaLnBrk="1" hangingPunct="1">
              <a:spcBef>
                <a:spcPct val="20000"/>
              </a:spcBef>
              <a:spcAft>
                <a:spcPts val="600"/>
              </a:spcAft>
              <a:buClr>
                <a:srgbClr val="DADADA"/>
              </a:buClr>
              <a:buSzPct val="70000"/>
              <a:buFont typeface="Wingdings" panose="05000000000000000000" pitchFamily="2" charset="2"/>
              <a:buChar char="ü"/>
              <a:defRPr/>
            </a:pPr>
            <a:r>
              <a:rPr kumimoji="0" lang="en-US" sz="3200" b="1" i="0" u="none" strike="noStrike" kern="1200" cap="none" spc="0" normalizeH="0" baseline="0" noProof="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Acts 9:6</a:t>
            </a:r>
          </a:p>
          <a:p>
            <a:pPr lvl="1" indent="-457200" eaLnBrk="1" hangingPunct="1">
              <a:spcBef>
                <a:spcPct val="20000"/>
              </a:spcBef>
              <a:spcAft>
                <a:spcPts val="600"/>
              </a:spcAft>
              <a:buClr>
                <a:srgbClr val="DADADA"/>
              </a:buClr>
              <a:buSzPct val="70000"/>
              <a:buFont typeface="Wingdings" panose="05000000000000000000" pitchFamily="2" charset="2"/>
              <a:buChar char="ü"/>
              <a:defRPr/>
            </a:pPr>
            <a:r>
              <a:rPr kumimoji="0" lang="en-US" sz="3200" b="1" i="0" u="none" strike="noStrike" kern="1200" cap="none" spc="0" normalizeH="0" baseline="0" noProof="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Acts 22:16</a:t>
            </a:r>
          </a:p>
          <a:p>
            <a:pPr lvl="1" indent="-457200" eaLnBrk="1" hangingPunct="1">
              <a:spcBef>
                <a:spcPct val="20000"/>
              </a:spcBef>
              <a:spcAft>
                <a:spcPts val="600"/>
              </a:spcAft>
              <a:buClr>
                <a:srgbClr val="DADADA"/>
              </a:buClr>
              <a:buSzPct val="70000"/>
              <a:buFont typeface="Wingdings" panose="05000000000000000000" pitchFamily="2" charset="2"/>
              <a:buChar char="ü"/>
              <a:defRPr/>
            </a:pPr>
            <a:r>
              <a:rPr kumimoji="0" lang="en-US" sz="3200" b="1" i="0" u="none" strike="noStrike" kern="1200" cap="none" spc="0" normalizeH="0" baseline="0" noProof="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I Timothy 1:15-16</a:t>
            </a:r>
            <a:endParaRPr kumimoji="0" lang="en-US" sz="32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40110337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wipe(left)">
                                      <p:cBhvr>
                                        <p:cTn id="11" dur="500"/>
                                        <p:tgtEl>
                                          <p:spTgt spid="11">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wipe(left)">
                                      <p:cBhvr>
                                        <p:cTn id="15" dur="500"/>
                                        <p:tgtEl>
                                          <p:spTgt spid="11">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wipe(left)">
                                      <p:cBhvr>
                                        <p:cTn id="19" dur="500"/>
                                        <p:tgtEl>
                                          <p:spTgt spid="11">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wipe(left)">
                                      <p:cBhvr>
                                        <p:cTn id="23"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 name="Content Placeholder 5">
            <a:extLst>
              <a:ext uri="{FF2B5EF4-FFF2-40B4-BE49-F238E27FC236}">
                <a16:creationId xmlns:a16="http://schemas.microsoft.com/office/drawing/2014/main" id="{1DD74B63-8E12-9EA6-DE68-4BBBC274BC2C}"/>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18974" r="27525" b="-2"/>
          <a:stretch/>
        </p:blipFill>
        <p:spPr>
          <a:xfrm>
            <a:off x="-6466" y="10"/>
            <a:ext cx="4571999" cy="6857990"/>
          </a:xfrm>
          <a:prstGeom prst="rect">
            <a:avLst/>
          </a:prstGeom>
        </p:spPr>
      </p:pic>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0" y="6497865"/>
            <a:ext cx="2697315" cy="365125"/>
          </a:xfrm>
        </p:spPr>
        <p:txBody>
          <a:bodyPr vert="horz" lIns="91440" tIns="45720" rIns="91440" bIns="45720" rtlCol="0" anchor="ctr">
            <a:normAutofit/>
          </a:bodyPr>
          <a:lstStyle/>
          <a:p>
            <a:pPr marR="0" lvl="0" indent="0" defTabSz="914400" fontAlgn="base">
              <a:spcBef>
                <a:spcPct val="0"/>
              </a:spcBef>
              <a:spcAft>
                <a:spcPts val="450"/>
              </a:spcAft>
              <a:buClr>
                <a:srgbClr val="6BA9DA"/>
              </a:buClr>
              <a:buSzPct val="115000"/>
              <a:buFontTx/>
              <a:buNone/>
              <a:tabLst/>
              <a:defRPr/>
            </a:pPr>
            <a:r>
              <a:rPr kumimoji="0" lang="en-US" b="0" i="0" u="none" strike="noStrike" kern="1200" cap="none" spc="0" normalizeH="0" baseline="0" noProof="0" dirty="0">
                <a:ln>
                  <a:noFill/>
                </a:ln>
                <a:solidFill>
                  <a:schemeClr val="tx1">
                    <a:lumMod val="95000"/>
                  </a:schemeClr>
                </a:solidFill>
                <a:effectLst>
                  <a:outerShdw blurRad="50800" dist="38100" dir="2700000" algn="tl" rotWithShape="0">
                    <a:schemeClr val="bg1">
                      <a:alpha val="43000"/>
                    </a:schemeClr>
                  </a:outerShdw>
                </a:effectLst>
                <a:uLnTx/>
                <a:uFillTx/>
                <a:latin typeface="+mn-lt"/>
                <a:ea typeface="+mn-ea"/>
                <a:cs typeface="+mn-cs"/>
              </a:rPr>
              <a:t>Broken Things</a:t>
            </a:r>
          </a:p>
        </p:txBody>
      </p:sp>
      <p:pic>
        <p:nvPicPr>
          <p:cNvPr id="31" name="Picture 30">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10886" y="-4980"/>
            <a:ext cx="4554647" cy="970450"/>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b">
            <a:normAutofit/>
          </a:bodyPr>
          <a:lstStyle/>
          <a:p>
            <a:pPr algn="l">
              <a:defRPr/>
            </a:pPr>
            <a:r>
              <a:rPr lang="en-US" sz="2800" b="1" u="sng" dirty="0">
                <a:ln w="9525">
                  <a:solidFill>
                    <a:schemeClr val="bg1"/>
                  </a:solidFill>
                  <a:prstDash val="solid"/>
                </a:ln>
                <a:solidFill>
                  <a:schemeClr val="tx1"/>
                </a:solidFill>
                <a:effectLst>
                  <a:outerShdw blurRad="12700" dist="38100" dir="2700000" algn="tl" rotWithShape="0">
                    <a:schemeClr val="bg1">
                      <a:lumMod val="50000"/>
                    </a:schemeClr>
                  </a:outerShdw>
                </a:effectLst>
              </a:rPr>
              <a:t>The Beautiful from a Sinner Dead in Sins</a:t>
            </a:r>
            <a:endParaRPr lang="en-US" sz="2600" b="1" u="sng" dirty="0">
              <a:solidFill>
                <a:schemeClr val="tx2"/>
              </a:solidFill>
              <a:latin typeface="+mj-lt"/>
              <a:ea typeface="+mj-ea"/>
              <a:cs typeface="+mj-cs"/>
            </a:endParaRP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578469" y="10"/>
            <a:ext cx="4571999" cy="6862979"/>
          </a:xfrm>
          <a:prstGeom prst="rect">
            <a:avLst/>
          </a:prstGeom>
        </p:spPr>
        <p:txBody>
          <a:bodyPr vert="horz" lIns="91440" tIns="45720" rIns="91440" bIns="45720" rtlCol="0" anchor="t">
            <a:normAutofit fontScale="85000" lnSpcReduction="1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342900" lvl="0" indent="-342900" eaLnBrk="1"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From a Sinner Dead in Sins to a Child of God </a:t>
            </a:r>
          </a:p>
          <a:p>
            <a:pPr lvl="1" indent="-457200" eaLnBrk="1" hangingPunct="1">
              <a:spcBef>
                <a:spcPct val="20000"/>
              </a:spcBef>
              <a:spcAft>
                <a:spcPts val="600"/>
              </a:spcAft>
              <a:buClr>
                <a:srgbClr val="DADADA"/>
              </a:buClr>
              <a:buSzPct val="70000"/>
              <a:buFont typeface="Wingdings" panose="05000000000000000000" pitchFamily="2" charset="2"/>
              <a:buChar char="ü"/>
              <a:defRPr/>
            </a:pPr>
            <a:r>
              <a:rPr lang="en-US" sz="3200" b="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I Corinthians 6:9-11</a:t>
            </a:r>
          </a:p>
          <a:p>
            <a:pPr lvl="1" indent="-457200" eaLnBrk="1" hangingPunct="1">
              <a:spcBef>
                <a:spcPct val="20000"/>
              </a:spcBef>
              <a:spcAft>
                <a:spcPts val="600"/>
              </a:spcAft>
              <a:buClr>
                <a:srgbClr val="DADADA"/>
              </a:buClr>
              <a:buSzPct val="70000"/>
              <a:buFont typeface="Wingdings" panose="05000000000000000000" pitchFamily="2" charset="2"/>
              <a:buChar char="ü"/>
              <a:defRPr/>
            </a:pPr>
            <a:r>
              <a:rPr lang="en-US" sz="3200" b="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Ephesians 2:1-10</a:t>
            </a:r>
          </a:p>
          <a:p>
            <a:pPr lvl="1" indent="-457200" eaLnBrk="1" hangingPunct="1">
              <a:spcBef>
                <a:spcPct val="20000"/>
              </a:spcBef>
              <a:spcAft>
                <a:spcPts val="600"/>
              </a:spcAft>
              <a:buClr>
                <a:srgbClr val="DADADA"/>
              </a:buClr>
              <a:buSzPct val="70000"/>
              <a:buFont typeface="Wingdings" panose="05000000000000000000" pitchFamily="2" charset="2"/>
              <a:buChar char="ü"/>
              <a:defRPr/>
            </a:pPr>
            <a:r>
              <a:rPr lang="en-US" sz="3200" b="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Jeremiah 18:4-5;      II Corinthians 4:7-10</a:t>
            </a:r>
          </a:p>
          <a:p>
            <a:pPr marL="342900" lvl="0" indent="-342900" eaLnBrk="1"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See the beauty in the broken (Kintsugi –       I John 3:1-3)</a:t>
            </a:r>
          </a:p>
          <a:p>
            <a:pPr marL="342900" lvl="0" indent="-342900" eaLnBrk="1"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I Peter 5:6-7: To be made into something new &amp; beautiful we must be humble!</a:t>
            </a:r>
          </a:p>
          <a:p>
            <a:pPr marL="342900" marR="0" lvl="0" indent="-342900" eaLnBrk="1" fontAlgn="auto" hangingPunct="1">
              <a:spcBef>
                <a:spcPct val="20000"/>
              </a:spcBef>
              <a:spcAft>
                <a:spcPts val="600"/>
              </a:spcAft>
              <a:buClr>
                <a:schemeClr val="tx2"/>
              </a:buClr>
              <a:buSzPct val="70000"/>
              <a:buFont typeface="Wingdings 2" charset="2"/>
              <a:buChar char="v"/>
              <a:tabLst/>
              <a:defRPr/>
            </a:pPr>
            <a:endParaRPr kumimoji="0" lang="en-US" sz="1600" b="1" i="0" u="none" strike="noStrike"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mn-lt"/>
              <a:cs typeface="+mn-cs"/>
            </a:endParaRPr>
          </a:p>
        </p:txBody>
      </p:sp>
    </p:spTree>
    <p:extLst>
      <p:ext uri="{BB962C8B-B14F-4D97-AF65-F5344CB8AC3E}">
        <p14:creationId xmlns:p14="http://schemas.microsoft.com/office/powerpoint/2010/main" val="35344137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barn(inVertical)">
                                      <p:cBhvr>
                                        <p:cTn id="11" dur="500"/>
                                        <p:tgtEl>
                                          <p:spTgt spid="11">
                                            <p:txEl>
                                              <p:pRg st="1" end="1"/>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barn(inVertical)">
                                      <p:cBhvr>
                                        <p:cTn id="15" dur="500"/>
                                        <p:tgtEl>
                                          <p:spTgt spid="11">
                                            <p:txEl>
                                              <p:pRg st="2" end="2"/>
                                            </p:txEl>
                                          </p:spTgt>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barn(inVertical)">
                                      <p:cBhvr>
                                        <p:cTn id="19" dur="500"/>
                                        <p:tgtEl>
                                          <p:spTgt spid="11">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1">
                                            <p:txEl>
                                              <p:pRg st="4" end="4"/>
                                            </p:txEl>
                                          </p:spTgt>
                                        </p:tgtEl>
                                        <p:attrNameLst>
                                          <p:attrName>style.visibility</p:attrName>
                                        </p:attrNameLst>
                                      </p:cBhvr>
                                      <p:to>
                                        <p:strVal val="visible"/>
                                      </p:to>
                                    </p:set>
                                    <p:animEffect transition="in" filter="barn(inVertical)">
                                      <p:cBhvr>
                                        <p:cTn id="24" dur="500"/>
                                        <p:tgtEl>
                                          <p:spTgt spid="11">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1">
                                            <p:txEl>
                                              <p:pRg st="5" end="5"/>
                                            </p:txEl>
                                          </p:spTgt>
                                        </p:tgtEl>
                                        <p:attrNameLst>
                                          <p:attrName>style.visibility</p:attrName>
                                        </p:attrNameLst>
                                      </p:cBhvr>
                                      <p:to>
                                        <p:strVal val="visible"/>
                                      </p:to>
                                    </p:set>
                                    <p:animEffect transition="in" filter="barn(inVertical)">
                                      <p:cBhvr>
                                        <p:cTn id="29"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3" name="Text Box 7">
            <a:extLst>
              <a:ext uri="{FF2B5EF4-FFF2-40B4-BE49-F238E27FC236}">
                <a16:creationId xmlns:a16="http://schemas.microsoft.com/office/drawing/2014/main" id="{61468784-9953-6560-8AA5-B6B961E189BD}"/>
              </a:ext>
            </a:extLst>
          </p:cNvPr>
          <p:cNvSpPr txBox="1">
            <a:spLocks noChangeArrowheads="1"/>
          </p:cNvSpPr>
          <p:nvPr/>
        </p:nvSpPr>
        <p:spPr bwMode="auto">
          <a:xfrm>
            <a:off x="-1" y="9"/>
            <a:ext cx="3490721" cy="685799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t">
            <a:no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0" indent="0" algn="ctr" eaLnBrk="1" fontAlgn="base" hangingPunct="1">
              <a:spcBef>
                <a:spcPct val="20000"/>
              </a:spcBef>
              <a:spcAft>
                <a:spcPts val="600"/>
              </a:spcAft>
              <a:buClr>
                <a:srgbClr val="DADADA"/>
              </a:buClr>
              <a:buSzPct val="70000"/>
              <a:defRPr/>
            </a:pPr>
            <a:r>
              <a:rPr lang="en-US" sz="36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From the brokenness of a life of sin can come a beautiful life, one filled with the goodness of God as one reflects the Light of the Son of God in their life!</a:t>
            </a:r>
            <a:endParaRPr lang="en-US" sz="7200" b="1" i="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endParaRPr>
          </a:p>
        </p:txBody>
      </p:sp>
      <p:pic>
        <p:nvPicPr>
          <p:cNvPr id="26" name="Picture 25">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3414712" y="1"/>
            <a:ext cx="5729288" cy="6858000"/>
          </a:xfrm>
          <a:prstGeom prst="rect">
            <a:avLst/>
          </a:prstGeom>
        </p:spPr>
      </p:pic>
      <p:pic>
        <p:nvPicPr>
          <p:cNvPr id="6" name="Content Placeholder 5">
            <a:extLst>
              <a:ext uri="{FF2B5EF4-FFF2-40B4-BE49-F238E27FC236}">
                <a16:creationId xmlns:a16="http://schemas.microsoft.com/office/drawing/2014/main" id="{4E55DC2E-14C2-43D4-C470-395EC6DD12F3}"/>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15598" r="20517" b="2"/>
          <a:stretch/>
        </p:blipFill>
        <p:spPr>
          <a:xfrm>
            <a:off x="3490721" y="10"/>
            <a:ext cx="5653279" cy="6857990"/>
          </a:xfrm>
          <a:prstGeom prst="rect">
            <a:avLst/>
          </a:prstGeom>
        </p:spPr>
      </p:pic>
      <p:sp>
        <p:nvSpPr>
          <p:cNvPr id="2" name="Title 1">
            <a:extLst>
              <a:ext uri="{FF2B5EF4-FFF2-40B4-BE49-F238E27FC236}">
                <a16:creationId xmlns:a16="http://schemas.microsoft.com/office/drawing/2014/main" id="{A1937091-D653-D758-4AE7-4070E3E1AC3A}"/>
              </a:ext>
            </a:extLst>
          </p:cNvPr>
          <p:cNvSpPr>
            <a:spLocks noGrp="1"/>
          </p:cNvSpPr>
          <p:nvPr>
            <p:ph type="title"/>
          </p:nvPr>
        </p:nvSpPr>
        <p:spPr>
          <a:xfrm>
            <a:off x="3490721" y="0"/>
            <a:ext cx="5653279" cy="970450"/>
          </a:xfrm>
        </p:spPr>
        <p:txBody>
          <a:bodyPr vert="horz" lIns="91440" tIns="45720" rIns="91440" bIns="45720" rtlCol="0" anchor="b">
            <a:normAutofit fontScale="90000"/>
          </a:bodyPr>
          <a:lstStyle/>
          <a:p>
            <a:pPr algn="r">
              <a:lnSpc>
                <a:spcPct val="90000"/>
              </a:lnSpc>
            </a:pPr>
            <a:r>
              <a:rPr lang="en-US" sz="3600" b="1" u="sng" dirty="0">
                <a:ln w="9525">
                  <a:solidFill>
                    <a:schemeClr val="bg1"/>
                  </a:solidFill>
                  <a:prstDash val="solid"/>
                </a:ln>
                <a:solidFill>
                  <a:schemeClr val="tx1"/>
                </a:solidFill>
                <a:effectLst>
                  <a:outerShdw blurRad="12700" dist="38100" dir="2700000" algn="tl" rotWithShape="0">
                    <a:schemeClr val="bg1">
                      <a:lumMod val="50000"/>
                    </a:schemeClr>
                  </a:outerShdw>
                </a:effectLst>
                <a:cs typeface="+mj-cs"/>
              </a:rPr>
              <a:t>The Beautiful from a Sinner Dead in Sins</a:t>
            </a:r>
            <a:endParaRPr lang="en-US" sz="36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4" name="Footer Placeholder 3">
            <a:extLst>
              <a:ext uri="{FF2B5EF4-FFF2-40B4-BE49-F238E27FC236}">
                <a16:creationId xmlns:a16="http://schemas.microsoft.com/office/drawing/2014/main" id="{4D721060-71C0-DBE7-0824-4DDEA66C41B8}"/>
              </a:ext>
            </a:extLst>
          </p:cNvPr>
          <p:cNvSpPr>
            <a:spLocks noGrp="1"/>
          </p:cNvSpPr>
          <p:nvPr>
            <p:ph type="ftr" sz="quarter" idx="11"/>
          </p:nvPr>
        </p:nvSpPr>
        <p:spPr>
          <a:xfrm>
            <a:off x="6414028" y="6467692"/>
            <a:ext cx="2697315" cy="365125"/>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marR="0" lvl="0" indent="0" algn="r" defTabSz="914400" fontAlgn="auto">
              <a:spcBef>
                <a:spcPts val="0"/>
              </a:spcBef>
              <a:spcAft>
                <a:spcPts val="600"/>
              </a:spcAft>
              <a:buClrTx/>
              <a:buSzTx/>
              <a:buFontTx/>
              <a:buNone/>
              <a:tabLst/>
              <a:defRPr/>
            </a:pPr>
            <a:r>
              <a:rPr kumimoji="0" lang="en-US" b="0" i="0" u="none" strike="noStrike" kern="1200" cap="all" spc="0" normalizeH="0" baseline="0" noProof="0" dirty="0">
                <a:ln>
                  <a:noFill/>
                </a:ln>
                <a:solidFill>
                  <a:schemeClr val="bg1"/>
                </a:solidFill>
                <a:effectLst>
                  <a:outerShdw blurRad="50800" dist="38100" dir="2700000" algn="tl" rotWithShape="0">
                    <a:schemeClr val="bg1">
                      <a:alpha val="43000"/>
                    </a:schemeClr>
                  </a:outerShdw>
                </a:effectLst>
                <a:uLnTx/>
                <a:uFillTx/>
                <a:latin typeface="+mn-lt"/>
                <a:ea typeface="+mn-ea"/>
                <a:cs typeface="+mn-cs"/>
              </a:rPr>
              <a:t>Broken Things</a:t>
            </a:r>
          </a:p>
        </p:txBody>
      </p:sp>
    </p:spTree>
    <p:extLst>
      <p:ext uri="{BB962C8B-B14F-4D97-AF65-F5344CB8AC3E}">
        <p14:creationId xmlns:p14="http://schemas.microsoft.com/office/powerpoint/2010/main" val="22985625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1" y="1"/>
            <a:ext cx="3490721" cy="6857990"/>
          </a:xfrm>
          <a:prstGeom prst="rect">
            <a:avLst/>
          </a:prstGeom>
        </p:spPr>
        <p:txBody>
          <a:bodyPr vert="horz" lIns="91440" tIns="45720" rIns="91440" bIns="45720" rtlCol="0" anchor="t">
            <a:normAutofit fontScale="70000" lnSpcReduction="2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342900" lvl="0" indent="-342900" eaLnBrk="1"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God values you and wants to use you for His service no matter how broken you think you are!</a:t>
            </a:r>
          </a:p>
          <a:p>
            <a:pPr marL="342900" lvl="0" indent="-342900" eaLnBrk="1"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Jesus broke His body and spilled His blood on the cross for you; to make you beautiful and new! </a:t>
            </a:r>
          </a:p>
          <a:p>
            <a:pPr marL="342900" lvl="0" indent="-342900" eaLnBrk="1"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Romans 12:1-2: Be transformed! (Like a caterpillar becoming a beautiful butterfly)</a:t>
            </a:r>
          </a:p>
          <a:p>
            <a:pPr marL="342900" lvl="0" indent="-342900" eaLnBrk="1"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Broken things can become blessed things when you let God build it back up!</a:t>
            </a:r>
            <a:endParaRPr kumimoji="0" lang="en-US" sz="1400" b="1" i="0" u="none" strike="noStrike"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mn-lt"/>
              <a:cs typeface="+mn-cs"/>
            </a:endParaRPr>
          </a:p>
        </p:txBody>
      </p:sp>
      <p:pic>
        <p:nvPicPr>
          <p:cNvPr id="31" name="Picture 30">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3414712" y="1"/>
            <a:ext cx="5729288" cy="6858000"/>
          </a:xfrm>
          <a:prstGeom prst="rect">
            <a:avLst/>
          </a:prstGeom>
        </p:spPr>
      </p:pic>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rotWithShape="1">
          <a:blip r:embed="rId5">
            <a:extLst>
              <a:ext uri="{28A0092B-C50C-407E-A947-70E740481C1C}">
                <a14:useLocalDpi xmlns:a14="http://schemas.microsoft.com/office/drawing/2010/main" val="0"/>
              </a:ext>
            </a:extLst>
          </a:blip>
          <a:srcRect r="17567"/>
          <a:stretch/>
        </p:blipFill>
        <p:spPr>
          <a:xfrm>
            <a:off x="3490721" y="10"/>
            <a:ext cx="5653279" cy="685799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3490721" y="-152400"/>
            <a:ext cx="3138679" cy="838190"/>
          </a:xfrm>
        </p:spPr>
        <p:style>
          <a:lnRef idx="0">
            <a:scrgbClr r="0" g="0" b="0"/>
          </a:lnRef>
          <a:fillRef idx="0">
            <a:scrgbClr r="0" g="0" b="0"/>
          </a:fillRef>
          <a:effectRef idx="0">
            <a:scrgbClr r="0" g="0" b="0"/>
          </a:effectRef>
          <a:fontRef idx="minor">
            <a:schemeClr val="lt1"/>
          </a:fontRef>
        </p:style>
        <p:txBody>
          <a:bodyPr vert="horz" lIns="91440" tIns="45720" rIns="91440" bIns="45720" rtlCol="0" anchor="b">
            <a:normAutofit/>
          </a:bodyPr>
          <a:lstStyle/>
          <a:p>
            <a:pPr algn="l">
              <a:defRPr/>
            </a:pPr>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Conclusion</a:t>
            </a: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6446685" y="6492865"/>
            <a:ext cx="2697315" cy="365125"/>
          </a:xfrm>
        </p:spPr>
        <p:txBody>
          <a:bodyPr vert="horz" lIns="91440" tIns="45720" rIns="91440" bIns="45720" rtlCol="0" anchor="ctr">
            <a:normAutofit/>
          </a:bodyPr>
          <a:lstStyle/>
          <a:p>
            <a:pPr marR="0" lvl="0" indent="0" algn="r" defTabSz="914400" fontAlgn="base">
              <a:spcBef>
                <a:spcPct val="0"/>
              </a:spcBef>
              <a:spcAft>
                <a:spcPts val="450"/>
              </a:spcAft>
              <a:buClr>
                <a:srgbClr val="6BA9DA"/>
              </a:buClr>
              <a:buSzPct val="115000"/>
              <a:buFontTx/>
              <a:buNone/>
              <a:tabLst/>
              <a:defRPr/>
            </a:pPr>
            <a:r>
              <a:rPr kumimoji="0" lang="en-US" b="0" i="0" u="none" strike="noStrike" kern="1200" cap="none" spc="0" normalizeH="0" baseline="0" noProof="0" dirty="0">
                <a:ln>
                  <a:noFill/>
                </a:ln>
                <a:solidFill>
                  <a:schemeClr val="bg1"/>
                </a:solidFill>
                <a:effectLst>
                  <a:outerShdw blurRad="50800" dist="38100" dir="2700000" algn="tl" rotWithShape="0">
                    <a:schemeClr val="bg1">
                      <a:alpha val="43000"/>
                    </a:schemeClr>
                  </a:outerShdw>
                </a:effectLst>
                <a:uLnTx/>
                <a:uFillTx/>
                <a:latin typeface="+mn-lt"/>
                <a:ea typeface="+mn-ea"/>
                <a:cs typeface="+mn-cs"/>
              </a:rPr>
              <a:t>Broken Things</a:t>
            </a:r>
          </a:p>
        </p:txBody>
      </p:sp>
    </p:spTree>
    <p:extLst>
      <p:ext uri="{BB962C8B-B14F-4D97-AF65-F5344CB8AC3E}">
        <p14:creationId xmlns:p14="http://schemas.microsoft.com/office/powerpoint/2010/main" val="231257267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barn(inVertical)">
                                      <p:cBhvr>
                                        <p:cTn id="11" dur="500"/>
                                        <p:tgtEl>
                                          <p:spTgt spid="11">
                                            <p:txEl>
                                              <p:pRg st="1" end="1"/>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barn(inVertical)">
                                      <p:cBhvr>
                                        <p:cTn id="15" dur="500"/>
                                        <p:tgtEl>
                                          <p:spTgt spid="11">
                                            <p:txEl>
                                              <p:pRg st="2" end="2"/>
                                            </p:txEl>
                                          </p:spTgt>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barn(inVertical)">
                                      <p:cBhvr>
                                        <p:cTn id="19"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1" y="1"/>
            <a:ext cx="3490721" cy="6857990"/>
          </a:xfrm>
          <a:prstGeom prst="rect">
            <a:avLst/>
          </a:prstGeom>
        </p:spPr>
        <p:txBody>
          <a:bodyPr vert="horz" lIns="91440" tIns="45720" rIns="91440" bIns="45720" rtlCol="0" anchor="t">
            <a:normAutofit fontScale="925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342900" lvl="0" indent="-342900" eaLnBrk="1"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To overcome the brokenness of sin you must repent as David once did!</a:t>
            </a:r>
            <a:endParaRPr kumimoji="0" lang="en-US" sz="3200" b="1" i="0" u="none" strike="noStrike" kern="1200" cap="none" spc="0" normalizeH="0" baseline="0" noProof="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342900" lvl="0" indent="-342900" eaLnBrk="1"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Psalm 51:17: The sacrifices of God are a broken spirit; A broken and a contrite heart, O God, You will not despise! </a:t>
            </a:r>
            <a:endParaRPr kumimoji="0" lang="en-US" sz="1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pic>
        <p:nvPicPr>
          <p:cNvPr id="31" name="Picture 30">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3414712" y="1"/>
            <a:ext cx="5729288" cy="6858000"/>
          </a:xfrm>
          <a:prstGeom prst="rect">
            <a:avLst/>
          </a:prstGeom>
        </p:spPr>
      </p:pic>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5">
            <a:extLst>
              <a:ext uri="{28A0092B-C50C-407E-A947-70E740481C1C}">
                <a14:useLocalDpi xmlns:a14="http://schemas.microsoft.com/office/drawing/2010/main" val="0"/>
              </a:ext>
            </a:extLst>
          </a:blip>
          <a:srcRect l="26816" r="26816"/>
          <a:stretch/>
        </p:blipFill>
        <p:spPr>
          <a:xfrm>
            <a:off x="3490721" y="11"/>
            <a:ext cx="5653279" cy="685799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3490721" y="32658"/>
            <a:ext cx="5653279" cy="805542"/>
          </a:xfrm>
        </p:spPr>
        <p:style>
          <a:lnRef idx="0">
            <a:scrgbClr r="0" g="0" b="0"/>
          </a:lnRef>
          <a:fillRef idx="0">
            <a:scrgbClr r="0" g="0" b="0"/>
          </a:fillRef>
          <a:effectRef idx="0">
            <a:scrgbClr r="0" g="0" b="0"/>
          </a:effectRef>
          <a:fontRef idx="minor">
            <a:schemeClr val="lt1"/>
          </a:fontRef>
        </p:style>
        <p:txBody>
          <a:bodyPr vert="horz" lIns="91440" tIns="45720" rIns="91440" bIns="45720" rtlCol="0" anchor="b">
            <a:normAutofit/>
          </a:bodyPr>
          <a:lstStyle/>
          <a:p>
            <a:pPr algn="r">
              <a:defRPr/>
            </a:pPr>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Conclusion</a:t>
            </a: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6446685" y="6492865"/>
            <a:ext cx="2697315" cy="365125"/>
          </a:xfrm>
        </p:spPr>
        <p:txBody>
          <a:bodyPr vert="horz" lIns="91440" tIns="45720" rIns="91440" bIns="45720" rtlCol="0" anchor="ctr">
            <a:normAutofit/>
          </a:bodyPr>
          <a:lstStyle/>
          <a:p>
            <a:pPr marL="0" marR="0" lvl="0" indent="0" algn="r"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schemeClr val="tx1"/>
                </a:solidFill>
                <a:effectLst>
                  <a:outerShdw blurRad="50800" dist="38100" dir="2700000" algn="tl" rotWithShape="0">
                    <a:prstClr val="black">
                      <a:alpha val="43000"/>
                    </a:prstClr>
                  </a:outerShdw>
                </a:effectLst>
                <a:uLnTx/>
                <a:uFillTx/>
                <a:latin typeface="Tahoma"/>
                <a:ea typeface="+mn-ea"/>
                <a:cs typeface="+mn-cs"/>
              </a:rPr>
              <a:t>Broken Things</a:t>
            </a:r>
          </a:p>
        </p:txBody>
      </p:sp>
    </p:spTree>
    <p:extLst>
      <p:ext uri="{BB962C8B-B14F-4D97-AF65-F5344CB8AC3E}">
        <p14:creationId xmlns:p14="http://schemas.microsoft.com/office/powerpoint/2010/main" val="25175526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barn(inVertical)">
                                      <p:cBhvr>
                                        <p:cTn id="11"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1" y="1"/>
            <a:ext cx="3490721" cy="6857990"/>
          </a:xfrm>
          <a:prstGeom prst="rect">
            <a:avLst/>
          </a:prstGeom>
        </p:spPr>
        <p:txBody>
          <a:bodyPr vert="horz" lIns="91440" tIns="45720" rIns="91440" bIns="45720" rtlCol="0" anchor="t">
            <a:normAutofit fontScale="92500" lnSpcReduction="1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342900" lvl="0" indent="-342900" eaLnBrk="1"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	To be made beautiful and new in Christ you must obey the gospel and be washed!</a:t>
            </a:r>
            <a:endParaRPr kumimoji="0" lang="en-US" sz="3200" b="1" i="0" u="none" strike="noStrike" kern="1200" cap="none" spc="0" normalizeH="0" baseline="0" noProof="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342900" lvl="0" indent="-342900" eaLnBrk="1"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Acts 22:16: 'Now why do you delay? Get up and be baptized, and wash away your sins, calling on His name’ </a:t>
            </a:r>
            <a:endParaRPr kumimoji="0" lang="en-US" sz="1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pic>
        <p:nvPicPr>
          <p:cNvPr id="31" name="Picture 30">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3414712" y="1"/>
            <a:ext cx="5729288" cy="6858000"/>
          </a:xfrm>
          <a:prstGeom prst="rect">
            <a:avLst/>
          </a:prstGeom>
        </p:spPr>
      </p:pic>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5">
            <a:extLst>
              <a:ext uri="{28A0092B-C50C-407E-A947-70E740481C1C}">
                <a14:useLocalDpi xmlns:a14="http://schemas.microsoft.com/office/drawing/2010/main" val="0"/>
              </a:ext>
            </a:extLst>
          </a:blip>
          <a:srcRect l="22550" r="22550"/>
          <a:stretch/>
        </p:blipFill>
        <p:spPr>
          <a:xfrm>
            <a:off x="3490721" y="11"/>
            <a:ext cx="5653279" cy="685799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3490721" y="32658"/>
            <a:ext cx="5653279" cy="805542"/>
          </a:xfrm>
        </p:spPr>
        <p:style>
          <a:lnRef idx="0">
            <a:scrgbClr r="0" g="0" b="0"/>
          </a:lnRef>
          <a:fillRef idx="0">
            <a:scrgbClr r="0" g="0" b="0"/>
          </a:fillRef>
          <a:effectRef idx="0">
            <a:scrgbClr r="0" g="0" b="0"/>
          </a:effectRef>
          <a:fontRef idx="minor">
            <a:schemeClr val="lt1"/>
          </a:fontRef>
        </p:style>
        <p:txBody>
          <a:bodyPr vert="horz" lIns="91440" tIns="45720" rIns="91440" bIns="45720" rtlCol="0" anchor="b">
            <a:normAutofit/>
          </a:bodyPr>
          <a:lstStyle/>
          <a:p>
            <a:pPr algn="r">
              <a:defRPr/>
            </a:pPr>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Conclusion</a:t>
            </a: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6446685" y="6492865"/>
            <a:ext cx="2697315" cy="365125"/>
          </a:xfrm>
        </p:spPr>
        <p:txBody>
          <a:bodyPr vert="horz" lIns="91440" tIns="45720" rIns="91440" bIns="45720" rtlCol="0" anchor="ctr">
            <a:normAutofit/>
          </a:bodyPr>
          <a:lstStyle/>
          <a:p>
            <a:pPr marL="0" marR="0" lvl="0" indent="0" algn="r"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solidFill>
                <a:effectLst>
                  <a:outerShdw blurRad="50800" dist="38100" dir="2700000" algn="tl" rotWithShape="0">
                    <a:prstClr val="black">
                      <a:alpha val="43000"/>
                    </a:prstClr>
                  </a:outerShdw>
                </a:effectLst>
                <a:uLnTx/>
                <a:uFillTx/>
                <a:latin typeface="Tahoma"/>
                <a:ea typeface="+mn-ea"/>
                <a:cs typeface="+mn-cs"/>
              </a:rPr>
              <a:t>Broken Things</a:t>
            </a:r>
          </a:p>
        </p:txBody>
      </p:sp>
    </p:spTree>
    <p:extLst>
      <p:ext uri="{BB962C8B-B14F-4D97-AF65-F5344CB8AC3E}">
        <p14:creationId xmlns:p14="http://schemas.microsoft.com/office/powerpoint/2010/main" val="1894247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barn(inVertical)">
                                      <p:cBhvr>
                                        <p:cTn id="11"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E55DC2E-14C2-43D4-C470-395EC6DD12F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6526" r="15473" b="-2"/>
          <a:stretch/>
        </p:blipFill>
        <p:spPr>
          <a:xfrm>
            <a:off x="-6466" y="10"/>
            <a:ext cx="4571999" cy="6857990"/>
          </a:xfrm>
          <a:prstGeom prst="rect">
            <a:avLst/>
          </a:prstGeom>
        </p:spPr>
      </p:pic>
      <p:sp>
        <p:nvSpPr>
          <p:cNvPr id="4" name="Footer Placeholder 3">
            <a:extLst>
              <a:ext uri="{FF2B5EF4-FFF2-40B4-BE49-F238E27FC236}">
                <a16:creationId xmlns:a16="http://schemas.microsoft.com/office/drawing/2014/main" id="{4D721060-71C0-DBE7-0824-4DDEA66C41B8}"/>
              </a:ext>
            </a:extLst>
          </p:cNvPr>
          <p:cNvSpPr>
            <a:spLocks noGrp="1"/>
          </p:cNvSpPr>
          <p:nvPr>
            <p:ph type="ftr" sz="quarter" idx="11"/>
          </p:nvPr>
        </p:nvSpPr>
        <p:spPr>
          <a:xfrm>
            <a:off x="-39123" y="6492865"/>
            <a:ext cx="2697315" cy="365125"/>
          </a:xfrm>
        </p:spPr>
        <p:txBody>
          <a:bodyPr vert="horz" lIns="91440" tIns="45720" rIns="91440" bIns="45720" rtlCol="0" anchor="ctr">
            <a:normAutofit/>
          </a:bodyPr>
          <a:lstStyle/>
          <a:p>
            <a:pPr marR="0" lvl="0" indent="0" defTabSz="914400" fontAlgn="auto">
              <a:spcBef>
                <a:spcPts val="0"/>
              </a:spcBef>
              <a:spcAft>
                <a:spcPts val="600"/>
              </a:spcAft>
              <a:buClrTx/>
              <a:buSzTx/>
              <a:buFontTx/>
              <a:buNone/>
              <a:tabLst/>
              <a:defRPr/>
            </a:pPr>
            <a:r>
              <a:rPr kumimoji="0" lang="en-US" b="0" i="0" u="none" strike="noStrike" kern="1200" cap="all" spc="0" normalizeH="0" baseline="0" noProof="0" dirty="0">
                <a:ln>
                  <a:noFill/>
                </a:ln>
                <a:solidFill>
                  <a:schemeClr val="tx1">
                    <a:lumMod val="95000"/>
                  </a:schemeClr>
                </a:solidFill>
                <a:effectLst>
                  <a:outerShdw blurRad="50800" dist="38100" dir="2700000" algn="tl" rotWithShape="0">
                    <a:schemeClr val="bg1">
                      <a:alpha val="43000"/>
                    </a:schemeClr>
                  </a:outerShdw>
                </a:effectLst>
                <a:uLnTx/>
                <a:uFillTx/>
                <a:latin typeface="+mn-lt"/>
                <a:ea typeface="+mn-ea"/>
                <a:cs typeface="+mn-cs"/>
              </a:rPr>
              <a:t>Broken Things</a:t>
            </a:r>
          </a:p>
        </p:txBody>
      </p:sp>
      <p:pic>
        <p:nvPicPr>
          <p:cNvPr id="11" name="Picture 10">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2" name="Title 1">
            <a:extLst>
              <a:ext uri="{FF2B5EF4-FFF2-40B4-BE49-F238E27FC236}">
                <a16:creationId xmlns:a16="http://schemas.microsoft.com/office/drawing/2014/main" id="{A1937091-D653-D758-4AE7-4070E3E1AC3A}"/>
              </a:ext>
            </a:extLst>
          </p:cNvPr>
          <p:cNvSpPr>
            <a:spLocks noGrp="1"/>
          </p:cNvSpPr>
          <p:nvPr>
            <p:ph type="title"/>
          </p:nvPr>
        </p:nvSpPr>
        <p:spPr>
          <a:xfrm>
            <a:off x="-6466" y="-185055"/>
            <a:ext cx="4604656" cy="990600"/>
          </a:xfrm>
        </p:spPr>
        <p:txBody>
          <a:bodyPr vert="horz" lIns="91440" tIns="45720" rIns="91440" bIns="45720" rtlCol="0" anchor="b">
            <a:normAutofit/>
          </a:bodyPr>
          <a:lstStyle/>
          <a:p>
            <a:pPr algn="l"/>
            <a:r>
              <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rPr>
              <a:t>Conclusion</a:t>
            </a:r>
          </a:p>
        </p:txBody>
      </p:sp>
      <p:sp>
        <p:nvSpPr>
          <p:cNvPr id="3" name="Text Box 7">
            <a:extLst>
              <a:ext uri="{FF2B5EF4-FFF2-40B4-BE49-F238E27FC236}">
                <a16:creationId xmlns:a16="http://schemas.microsoft.com/office/drawing/2014/main" id="{61468784-9953-6560-8AA5-B6B961E189BD}"/>
              </a:ext>
            </a:extLst>
          </p:cNvPr>
          <p:cNvSpPr txBox="1">
            <a:spLocks noChangeArrowheads="1"/>
          </p:cNvSpPr>
          <p:nvPr/>
        </p:nvSpPr>
        <p:spPr bwMode="auto">
          <a:xfrm>
            <a:off x="4692769" y="10"/>
            <a:ext cx="4418573" cy="685799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t">
            <a:no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0" indent="0" algn="ctr" eaLnBrk="1" fontAlgn="base" hangingPunct="1">
              <a:spcBef>
                <a:spcPct val="20000"/>
              </a:spcBef>
              <a:spcAft>
                <a:spcPts val="600"/>
              </a:spcAft>
              <a:buClr>
                <a:schemeClr val="tx2"/>
              </a:buClr>
              <a:buSzPct val="70000"/>
              <a:buFont typeface="Wingdings 2" charset="2"/>
            </a:pPr>
            <a:r>
              <a:rPr lang="en-US" sz="48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rPr>
              <a:t>Are you broken hearted today?</a:t>
            </a:r>
          </a:p>
          <a:p>
            <a:pPr marL="0" lvl="0" indent="0" algn="ctr" eaLnBrk="1" fontAlgn="base" hangingPunct="1">
              <a:spcBef>
                <a:spcPct val="20000"/>
              </a:spcBef>
              <a:spcAft>
                <a:spcPts val="600"/>
              </a:spcAft>
              <a:buClr>
                <a:schemeClr val="tx2"/>
              </a:buClr>
              <a:buSzPct val="70000"/>
              <a:buFont typeface="Wingdings 2" charset="2"/>
            </a:pPr>
            <a:r>
              <a:rPr lang="en-US" sz="48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rPr>
              <a:t> </a:t>
            </a:r>
          </a:p>
          <a:p>
            <a:pPr marL="0" lvl="0" indent="0" algn="ctr" eaLnBrk="1" fontAlgn="base" hangingPunct="1">
              <a:spcBef>
                <a:spcPct val="20000"/>
              </a:spcBef>
              <a:spcAft>
                <a:spcPts val="600"/>
              </a:spcAft>
              <a:buClr>
                <a:schemeClr val="tx2"/>
              </a:buClr>
              <a:buSzPct val="70000"/>
              <a:buFont typeface="Wingdings 2" charset="2"/>
            </a:pPr>
            <a:r>
              <a:rPr lang="en-US" sz="48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rPr>
              <a:t>Weighed down by sin and guilt?</a:t>
            </a:r>
            <a:endParaRPr kumimoji="0" lang="en-US" sz="4800" b="1" i="1" u="none" strike="noStrike"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mn-lt"/>
            </a:endParaRPr>
          </a:p>
        </p:txBody>
      </p:sp>
    </p:spTree>
    <p:extLst>
      <p:ext uri="{BB962C8B-B14F-4D97-AF65-F5344CB8AC3E}">
        <p14:creationId xmlns:p14="http://schemas.microsoft.com/office/powerpoint/2010/main" val="42580722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3">
                                            <p:txEl>
                                              <p:pRg st="1" end="1"/>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37091-D653-D758-4AE7-4070E3E1AC3A}"/>
              </a:ext>
            </a:extLst>
          </p:cNvPr>
          <p:cNvSpPr>
            <a:spLocks noGrp="1"/>
          </p:cNvSpPr>
          <p:nvPr>
            <p:ph type="title"/>
          </p:nvPr>
        </p:nvSpPr>
        <p:spPr>
          <a:xfrm>
            <a:off x="0" y="0"/>
            <a:ext cx="5777280" cy="970450"/>
          </a:xfrm>
        </p:spPr>
        <p:txBody>
          <a:bodyPr vert="horz" lIns="91440" tIns="45720" rIns="91440" bIns="45720" rtlCol="0" anchor="ctr">
            <a:normAutofit/>
          </a:bodyPr>
          <a:lstStyle/>
          <a:p>
            <a:pPr algn="l"/>
            <a:r>
              <a:rPr lang="en-US" b="1" dirty="0"/>
              <a:t>Conclusion</a:t>
            </a:r>
            <a:endParaRPr lang="en-US" dirty="0"/>
          </a:p>
        </p:txBody>
      </p:sp>
      <p:pic>
        <p:nvPicPr>
          <p:cNvPr id="16" name="Picture 15">
            <a:extLst>
              <a:ext uri="{FF2B5EF4-FFF2-40B4-BE49-F238E27FC236}">
                <a16:creationId xmlns:a16="http://schemas.microsoft.com/office/drawing/2014/main" id="{C115FFBB-C8EA-4BA2-A5DD-FE3779505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685800" y="1998132"/>
            <a:ext cx="3250224" cy="3521077"/>
          </a:xfrm>
          <a:prstGeom prst="rect">
            <a:avLst/>
          </a:prstGeom>
        </p:spPr>
      </p:pic>
      <p:sp>
        <p:nvSpPr>
          <p:cNvPr id="3" name="Text Box 7">
            <a:extLst>
              <a:ext uri="{FF2B5EF4-FFF2-40B4-BE49-F238E27FC236}">
                <a16:creationId xmlns:a16="http://schemas.microsoft.com/office/drawing/2014/main" id="{61468784-9953-6560-8AA5-B6B961E189BD}"/>
              </a:ext>
            </a:extLst>
          </p:cNvPr>
          <p:cNvSpPr txBox="1">
            <a:spLocks noChangeArrowheads="1"/>
          </p:cNvSpPr>
          <p:nvPr/>
        </p:nvSpPr>
        <p:spPr bwMode="auto">
          <a:xfrm>
            <a:off x="5777280" y="0"/>
            <a:ext cx="3366720" cy="68580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eaLnBrk="1" fontAlgn="base" hangingPunct="1">
              <a:spcBef>
                <a:spcPct val="20000"/>
              </a:spcBef>
              <a:spcAft>
                <a:spcPts val="600"/>
              </a:spcAft>
              <a:buClr>
                <a:srgbClr val="FFC166"/>
              </a:buClr>
              <a:buSzPct val="70000"/>
              <a:buFont typeface="Wingdings 2" charset="2"/>
              <a:buNone/>
              <a:tabLst/>
              <a:defRPr/>
            </a:pPr>
            <a:r>
              <a:rPr lang="en-US" sz="36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rPr>
              <a:t>God wants to make you beautiful and new!</a:t>
            </a:r>
          </a:p>
          <a:p>
            <a:pPr marL="0" marR="0" lvl="0" indent="0" algn="ctr" eaLnBrk="1" fontAlgn="base" hangingPunct="1">
              <a:spcBef>
                <a:spcPct val="20000"/>
              </a:spcBef>
              <a:spcAft>
                <a:spcPts val="600"/>
              </a:spcAft>
              <a:buClr>
                <a:srgbClr val="FFC166"/>
              </a:buClr>
              <a:buSzPct val="70000"/>
              <a:buFont typeface="Wingdings 2" charset="2"/>
              <a:buNone/>
              <a:tabLst/>
              <a:defRPr/>
            </a:pPr>
            <a:endParaRPr lang="en-US" sz="36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ndParaRPr>
          </a:p>
          <a:p>
            <a:pPr marL="0" marR="0" lvl="0" indent="0" algn="ctr" eaLnBrk="1" fontAlgn="base" hangingPunct="1">
              <a:spcBef>
                <a:spcPct val="20000"/>
              </a:spcBef>
              <a:spcAft>
                <a:spcPts val="600"/>
              </a:spcAft>
              <a:buClr>
                <a:srgbClr val="FFC166"/>
              </a:buClr>
              <a:buSzPct val="70000"/>
              <a:buFont typeface="Wingdings 2" charset="2"/>
              <a:buNone/>
              <a:tabLst/>
              <a:defRPr/>
            </a:pPr>
            <a:r>
              <a:rPr lang="en-US" sz="36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rPr>
              <a:t>You can be made new! Your sin and guilt can be removed!</a:t>
            </a:r>
            <a:endParaRPr kumimoji="0" lang="en-US" sz="3600" b="1" i="1" u="none" strike="noStrike"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mn-lt"/>
            </a:endParaRPr>
          </a:p>
        </p:txBody>
      </p:sp>
      <p:sp>
        <p:nvSpPr>
          <p:cNvPr id="4" name="Footer Placeholder 3">
            <a:extLst>
              <a:ext uri="{FF2B5EF4-FFF2-40B4-BE49-F238E27FC236}">
                <a16:creationId xmlns:a16="http://schemas.microsoft.com/office/drawing/2014/main" id="{4D721060-71C0-DBE7-0824-4DDEA66C41B8}"/>
              </a:ext>
            </a:extLst>
          </p:cNvPr>
          <p:cNvSpPr>
            <a:spLocks noGrp="1"/>
          </p:cNvSpPr>
          <p:nvPr>
            <p:ph type="ftr" sz="quarter" idx="11"/>
          </p:nvPr>
        </p:nvSpPr>
        <p:spPr>
          <a:xfrm>
            <a:off x="21771" y="6481989"/>
            <a:ext cx="5004649" cy="365125"/>
          </a:xfrm>
        </p:spPr>
        <p:txBody>
          <a:bodyPr vert="horz" lIns="91440" tIns="45720" rIns="91440" bIns="45720" rtlCol="0" anchor="ctr">
            <a:normAutofit/>
          </a:bodyPr>
          <a:lstStyle/>
          <a:p>
            <a:pPr marR="0" lvl="0" indent="0" defTabSz="914400" fontAlgn="auto">
              <a:spcBef>
                <a:spcPts val="0"/>
              </a:spcBef>
              <a:spcAft>
                <a:spcPts val="600"/>
              </a:spcAft>
              <a:buClrTx/>
              <a:buSzTx/>
              <a:buFontTx/>
              <a:buNone/>
              <a:tabLst/>
              <a:defRPr/>
            </a:pPr>
            <a:r>
              <a:rPr kumimoji="0" lang="en-US" b="0" i="0" u="none" strike="noStrike" kern="1200" cap="all" spc="0" normalizeH="0" baseline="0" noProof="0" dirty="0">
                <a:ln>
                  <a:noFill/>
                </a:ln>
                <a:solidFill>
                  <a:schemeClr val="tx1">
                    <a:lumMod val="95000"/>
                  </a:schemeClr>
                </a:solidFill>
                <a:effectLst>
                  <a:outerShdw blurRad="50800" dist="38100" dir="2700000" algn="tl" rotWithShape="0">
                    <a:schemeClr val="bg1">
                      <a:alpha val="43000"/>
                    </a:schemeClr>
                  </a:outerShdw>
                </a:effectLst>
                <a:uLnTx/>
                <a:uFillTx/>
                <a:latin typeface="+mn-lt"/>
                <a:ea typeface="+mn-ea"/>
                <a:cs typeface="+mn-cs"/>
              </a:rPr>
              <a:t>Broken Things</a:t>
            </a:r>
          </a:p>
        </p:txBody>
      </p:sp>
      <p:pic>
        <p:nvPicPr>
          <p:cNvPr id="9" name="Content Placeholder 8" descr="A picture containing text&#10;&#10;Description automatically generated">
            <a:extLst>
              <a:ext uri="{FF2B5EF4-FFF2-40B4-BE49-F238E27FC236}">
                <a16:creationId xmlns:a16="http://schemas.microsoft.com/office/drawing/2014/main" id="{2B702ED8-B7CA-39E6-4019-9FF63F0FF680}"/>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4110" y="1241356"/>
            <a:ext cx="5663170" cy="5021530"/>
          </a:xfrm>
        </p:spPr>
      </p:pic>
    </p:spTree>
    <p:extLst>
      <p:ext uri="{BB962C8B-B14F-4D97-AF65-F5344CB8AC3E}">
        <p14:creationId xmlns:p14="http://schemas.microsoft.com/office/powerpoint/2010/main" val="37962575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30145" y="0"/>
            <a:ext cx="9144000" cy="304800"/>
          </a:xfrm>
        </p:spPr>
        <p:txBody>
          <a:bodyPr/>
          <a:lstStyle/>
          <a:p>
            <a:pPr algn="ctr">
              <a:defRPr/>
            </a:pPr>
            <a:r>
              <a:rPr lang="en-US" sz="2800" u="sng" dirty="0">
                <a:solidFill>
                  <a:srgbClr val="0000FF"/>
                </a:solidFill>
                <a:latin typeface="+mn-lt"/>
                <a:cs typeface="Times New Roman" pitchFamily="18" charset="0"/>
              </a:rPr>
              <a:t>Intro</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0" y="1228665"/>
            <a:ext cx="9144000" cy="5170646"/>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6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The sacrifices of God are a broken spirit; A broken and a contrite heart, O God, You will not despise. </a:t>
            </a:r>
          </a:p>
        </p:txBody>
      </p:sp>
      <p:sp>
        <p:nvSpPr>
          <p:cNvPr id="5" name="Rectangle 2">
            <a:extLst>
              <a:ext uri="{FF2B5EF4-FFF2-40B4-BE49-F238E27FC236}">
                <a16:creationId xmlns:a16="http://schemas.microsoft.com/office/drawing/2014/main" id="{AA632A70-1FDF-4EA2-BB87-08FFC10137E5}"/>
              </a:ext>
            </a:extLst>
          </p:cNvPr>
          <p:cNvSpPr txBox="1">
            <a:spLocks noChangeArrowheads="1"/>
          </p:cNvSpPr>
          <p:nvPr/>
        </p:nvSpPr>
        <p:spPr bwMode="gray">
          <a:xfrm>
            <a:off x="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0" cap="none" spc="0" normalizeH="0" baseline="0" noProof="0" dirty="0">
                <a:ln>
                  <a:noFill/>
                </a:ln>
                <a:solidFill>
                  <a:srgbClr val="000000"/>
                </a:solidFill>
                <a:effectLst/>
                <a:uLnTx/>
                <a:uFillTx/>
                <a:latin typeface="Arial"/>
                <a:ea typeface="+mj-ea"/>
                <a:cs typeface="Times New Roman" pitchFamily="18" charset="0"/>
              </a:rPr>
              <a:t>Psalm 51:17</a:t>
            </a:r>
          </a:p>
        </p:txBody>
      </p:sp>
      <p:sp>
        <p:nvSpPr>
          <p:cNvPr id="3" name="Footer Placeholder 1">
            <a:extLst>
              <a:ext uri="{FF2B5EF4-FFF2-40B4-BE49-F238E27FC236}">
                <a16:creationId xmlns:a16="http://schemas.microsoft.com/office/drawing/2014/main" id="{5A2B78E3-A069-28BA-BE8B-F2BFC8DE655B}"/>
              </a:ext>
            </a:extLst>
          </p:cNvPr>
          <p:cNvSpPr>
            <a:spLocks noGrp="1"/>
          </p:cNvSpPr>
          <p:nvPr>
            <p:ph type="ftr" sz="quarter" idx="10"/>
          </p:nvPr>
        </p:nvSpPr>
        <p:spPr>
          <a:xfrm>
            <a:off x="1" y="14990"/>
            <a:ext cx="1904999" cy="30956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lumMod val="95000"/>
                    <a:lumOff val="5000"/>
                  </a:srgbClr>
                </a:solidFill>
                <a:effectLst/>
                <a:uLnTx/>
                <a:uFillTx/>
                <a:latin typeface="Tahoma" pitchFamily="34" charset="0"/>
                <a:ea typeface="+mn-ea"/>
                <a:cs typeface="Times New Roman" pitchFamily="18" charset="0"/>
              </a:rPr>
              <a:t>Broken Things</a:t>
            </a:r>
          </a:p>
        </p:txBody>
      </p:sp>
    </p:spTree>
    <p:extLst>
      <p:ext uri="{BB962C8B-B14F-4D97-AF65-F5344CB8AC3E}">
        <p14:creationId xmlns:p14="http://schemas.microsoft.com/office/powerpoint/2010/main" val="47367807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31250" r="31250"/>
          <a:stretch/>
        </p:blipFill>
        <p:spPr>
          <a:xfrm>
            <a:off x="-4934" y="0"/>
            <a:ext cx="4571980" cy="685799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0" y="10886"/>
            <a:ext cx="4534368" cy="838199"/>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defTabSz="914400">
              <a:defRPr/>
            </a:pPr>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Conclusion</a:t>
            </a: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0" y="6450239"/>
            <a:ext cx="457198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Arial" charset="0"/>
              </a:rPr>
              <a:t>Broken Things</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534368" y="228595"/>
            <a:ext cx="4571980" cy="6400800"/>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lgn="ctr" eaLnBrk="1" fontAlgn="base" hangingPunct="1">
              <a:spcBef>
                <a:spcPct val="20000"/>
              </a:spcBef>
              <a:spcAft>
                <a:spcPts val="600"/>
              </a:spcAft>
              <a:buClr>
                <a:srgbClr val="DADADA"/>
              </a:buClr>
              <a:buSzPct val="70000"/>
              <a:defRPr/>
            </a:pPr>
            <a:r>
              <a:rPr lang="en-US" sz="4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Obey the gospel NOW and be Washed! Repent of your sins, be made new and be right before God!</a:t>
            </a:r>
            <a:endParaRPr kumimoji="0" lang="en-US" sz="4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ndParaRPr>
          </a:p>
        </p:txBody>
      </p:sp>
    </p:spTree>
    <p:extLst>
      <p:ext uri="{BB962C8B-B14F-4D97-AF65-F5344CB8AC3E}">
        <p14:creationId xmlns:p14="http://schemas.microsoft.com/office/powerpoint/2010/main" val="20919353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14" name="Picture 13" descr="A close up of a beach&#10;&#10;Description automatically generated">
            <a:extLst>
              <a:ext uri="{FF2B5EF4-FFF2-40B4-BE49-F238E27FC236}">
                <a16:creationId xmlns:a16="http://schemas.microsoft.com/office/drawing/2014/main" id="{065B49C5-561B-4436-86B4-425E830A5478}"/>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20" y="1"/>
            <a:ext cx="9144020" cy="6858000"/>
          </a:xfrm>
          <a:prstGeom prst="rect">
            <a:avLst/>
          </a:prstGeom>
        </p:spPr>
      </p:pic>
      <p:sp>
        <p:nvSpPr>
          <p:cNvPr id="22" name="Rectangle 21">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Arial" charset="0"/>
            </a:endParaRPr>
          </a:p>
        </p:txBody>
      </p:sp>
      <p:sp>
        <p:nvSpPr>
          <p:cNvPr id="9" name="Rectangle 2">
            <a:extLst>
              <a:ext uri="{FF2B5EF4-FFF2-40B4-BE49-F238E27FC236}">
                <a16:creationId xmlns:a16="http://schemas.microsoft.com/office/drawing/2014/main" id="{B5686829-6E24-40BB-918C-C91292B97981}"/>
              </a:ext>
            </a:extLst>
          </p:cNvPr>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11" name="Text Box 3">
            <a:extLst>
              <a:ext uri="{FF2B5EF4-FFF2-40B4-BE49-F238E27FC236}">
                <a16:creationId xmlns:a16="http://schemas.microsoft.com/office/drawing/2014/main" id="{A32E3777-7DC2-4DAF-B259-846442EC4B2C}"/>
              </a:ext>
            </a:extLst>
          </p:cNvPr>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12" name="Text Box 4">
            <a:extLst>
              <a:ext uri="{FF2B5EF4-FFF2-40B4-BE49-F238E27FC236}">
                <a16:creationId xmlns:a16="http://schemas.microsoft.com/office/drawing/2014/main" id="{90A4ACFC-B694-4663-B94E-08EED20972AA}"/>
              </a:ext>
            </a:extLst>
          </p:cNvPr>
          <p:cNvSpPr txBox="1">
            <a:spLocks noChangeArrowheads="1"/>
          </p:cNvSpPr>
          <p:nvPr/>
        </p:nvSpPr>
        <p:spPr bwMode="auto">
          <a:xfrm>
            <a:off x="0" y="5521895"/>
            <a:ext cx="9144000" cy="1077218"/>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Pray (Acts 8:22)</a:t>
            </a:r>
          </a:p>
        </p:txBody>
      </p:sp>
      <p:sp>
        <p:nvSpPr>
          <p:cNvPr id="13" name="Rectangle 2">
            <a:extLst>
              <a:ext uri="{FF2B5EF4-FFF2-40B4-BE49-F238E27FC236}">
                <a16:creationId xmlns:a16="http://schemas.microsoft.com/office/drawing/2014/main" id="{3CBD791D-1CC1-4B60-AD84-C69BA18F67BA}"/>
              </a:ext>
            </a:extLst>
          </p:cNvPr>
          <p:cNvSpPr txBox="1">
            <a:spLocks noChangeArrowheads="1"/>
          </p:cNvSpPr>
          <p:nvPr/>
        </p:nvSpPr>
        <p:spPr>
          <a:xfrm>
            <a:off x="0" y="4803437"/>
            <a:ext cx="9144000" cy="685800"/>
          </a:xfrm>
          <a:prstGeom prst="rect">
            <a:avLst/>
          </a:prstGeom>
          <a:solidFill>
            <a:srgbClr val="FFFF00"/>
          </a:solidFill>
        </p:spPr>
        <p:txBody>
          <a:bodyPr vert="horz" lIns="91440" tIns="45720" rIns="91440" bIns="45720" rtlCol="0" anchor="ctr">
            <a:normAutofit lnSpcReduction="10000"/>
          </a:bodyPr>
          <a:lst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400" b="1" i="0" u="sng" strike="noStrike" kern="1200" cap="all" spc="0" normalizeH="0" baseline="0" noProof="0" dirty="0">
                <a:ln>
                  <a:noFill/>
                </a:ln>
                <a:solidFill>
                  <a:srgbClr val="0000FF"/>
                </a:solidFill>
                <a:effectLst>
                  <a:outerShdw blurRad="50800" dist="63500" dir="2700000" algn="tl" rotWithShape="0">
                    <a:srgbClr val="000000">
                      <a:alpha val="48000"/>
                    </a:srgbClr>
                  </a:outerShdw>
                </a:effectLst>
                <a:uLnTx/>
                <a:uFillTx/>
                <a:latin typeface="Ameretto"/>
                <a:ea typeface="+mj-ea"/>
                <a:cs typeface="+mj-cs"/>
              </a:rPr>
              <a:t>For The Erring Saint: </a:t>
            </a:r>
          </a:p>
        </p:txBody>
      </p:sp>
    </p:spTree>
    <p:extLst>
      <p:ext uri="{BB962C8B-B14F-4D97-AF65-F5344CB8AC3E}">
        <p14:creationId xmlns:p14="http://schemas.microsoft.com/office/powerpoint/2010/main" val="110852752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out)">
                                      <p:cBhvr>
                                        <p:cTn id="7" dur="500"/>
                                        <p:tgtEl>
                                          <p:spTgt spid="11">
                                            <p:txEl>
                                              <p:pRg st="0" end="0"/>
                                            </p:txEl>
                                          </p:spTgt>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circle(out)">
                                      <p:cBhvr>
                                        <p:cTn id="11" dur="500"/>
                                        <p:tgtEl>
                                          <p:spTgt spid="11">
                                            <p:txEl>
                                              <p:pRg st="1" end="1"/>
                                            </p:txEl>
                                          </p:spTgt>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circle(out)">
                                      <p:cBhvr>
                                        <p:cTn id="15" dur="500"/>
                                        <p:tgtEl>
                                          <p:spTgt spid="11">
                                            <p:txEl>
                                              <p:pRg st="2" end="2"/>
                                            </p:txEl>
                                          </p:spTgt>
                                        </p:tgtEl>
                                      </p:cBhvr>
                                    </p:animEffect>
                                  </p:childTnLst>
                                </p:cTn>
                              </p:par>
                            </p:childTnLst>
                          </p:cTn>
                        </p:par>
                        <p:par>
                          <p:cTn id="16" fill="hold">
                            <p:stCondLst>
                              <p:cond delay="1500"/>
                            </p:stCondLst>
                            <p:childTnLst>
                              <p:par>
                                <p:cTn id="17" presetID="6" presetClass="entr" presetSubtype="32"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circle(out)">
                                      <p:cBhvr>
                                        <p:cTn id="19" dur="500"/>
                                        <p:tgtEl>
                                          <p:spTgt spid="11">
                                            <p:txEl>
                                              <p:pRg st="3" end="3"/>
                                            </p:txEl>
                                          </p:spTgt>
                                        </p:tgtEl>
                                      </p:cBhvr>
                                    </p:animEffect>
                                  </p:childTnLst>
                                </p:cTn>
                              </p:par>
                            </p:childTnLst>
                          </p:cTn>
                        </p:par>
                        <p:par>
                          <p:cTn id="20" fill="hold">
                            <p:stCondLst>
                              <p:cond delay="2000"/>
                            </p:stCondLst>
                            <p:childTnLst>
                              <p:par>
                                <p:cTn id="21" presetID="6" presetClass="entr" presetSubtype="32"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circle(out)">
                                      <p:cBhvr>
                                        <p:cTn id="23" dur="500"/>
                                        <p:tgtEl>
                                          <p:spTgt spid="11">
                                            <p:txEl>
                                              <p:pRg st="4" end="4"/>
                                            </p:txEl>
                                          </p:spTgt>
                                        </p:tgtEl>
                                      </p:cBhvr>
                                    </p:animEffect>
                                  </p:childTnLst>
                                </p:cTn>
                              </p:par>
                            </p:childTnLst>
                          </p:cTn>
                        </p:par>
                        <p:par>
                          <p:cTn id="24" fill="hold">
                            <p:stCondLst>
                              <p:cond delay="2500"/>
                            </p:stCondLst>
                            <p:childTnLst>
                              <p:par>
                                <p:cTn id="25" presetID="6" presetClass="entr" presetSubtype="32"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circle(out)">
                                      <p:cBhvr>
                                        <p:cTn id="27" dur="500"/>
                                        <p:tgtEl>
                                          <p:spTgt spid="11">
                                            <p:txEl>
                                              <p:pRg st="5" end="5"/>
                                            </p:txEl>
                                          </p:spTgt>
                                        </p:tgtEl>
                                      </p:cBhvr>
                                    </p:animEffect>
                                  </p:childTnLst>
                                </p:cTn>
                              </p:par>
                            </p:childTnLst>
                          </p:cTn>
                        </p:par>
                        <p:par>
                          <p:cTn id="28" fill="hold">
                            <p:stCondLst>
                              <p:cond delay="3000"/>
                            </p:stCondLst>
                            <p:childTnLst>
                              <p:par>
                                <p:cTn id="29" presetID="6"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1000"/>
                                        <p:tgtEl>
                                          <p:spTgt spid="13"/>
                                        </p:tgtEl>
                                      </p:cBhvr>
                                    </p:animEffect>
                                  </p:childTnLst>
                                </p:cTn>
                              </p:par>
                            </p:childTnLst>
                          </p:cTn>
                        </p:par>
                        <p:par>
                          <p:cTn id="32" fill="hold">
                            <p:stCondLst>
                              <p:cond delay="4000"/>
                            </p:stCondLst>
                            <p:childTnLst>
                              <p:par>
                                <p:cTn id="33" presetID="6" presetClass="entr" presetSubtype="3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ou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3" name="Text Box 7">
            <a:extLst>
              <a:ext uri="{FF2B5EF4-FFF2-40B4-BE49-F238E27FC236}">
                <a16:creationId xmlns:a16="http://schemas.microsoft.com/office/drawing/2014/main" id="{61468784-9953-6560-8AA5-B6B961E189BD}"/>
              </a:ext>
            </a:extLst>
          </p:cNvPr>
          <p:cNvSpPr txBox="1">
            <a:spLocks noChangeArrowheads="1"/>
          </p:cNvSpPr>
          <p:nvPr/>
        </p:nvSpPr>
        <p:spPr bwMode="auto">
          <a:xfrm>
            <a:off x="-76199" y="21772"/>
            <a:ext cx="3566920" cy="653142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t">
            <a:no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0" indent="0" algn="ctr" eaLnBrk="1" fontAlgn="base" hangingPunct="1">
              <a:spcBef>
                <a:spcPct val="20000"/>
              </a:spcBef>
              <a:spcAft>
                <a:spcPts val="600"/>
              </a:spcAft>
              <a:buClr>
                <a:schemeClr val="tx2"/>
              </a:buClr>
              <a:buSzPct val="70000"/>
              <a:buFont typeface="Wingdings 2" charset="2"/>
            </a:pPr>
            <a:r>
              <a:rPr lang="en-US" sz="36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rPr>
              <a:t>Like the Phoenix in mythology, something beautiful can come from the ashes; something beautiful comes from broken things!</a:t>
            </a:r>
            <a:endParaRPr kumimoji="0" lang="en-US" sz="3600" b="1" i="1" u="none" strike="noStrike"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mn-lt"/>
            </a:endParaRPr>
          </a:p>
        </p:txBody>
      </p:sp>
      <p:sp>
        <p:nvSpPr>
          <p:cNvPr id="4" name="Footer Placeholder 3">
            <a:extLst>
              <a:ext uri="{FF2B5EF4-FFF2-40B4-BE49-F238E27FC236}">
                <a16:creationId xmlns:a16="http://schemas.microsoft.com/office/drawing/2014/main" id="{4D721060-71C0-DBE7-0824-4DDEA66C41B8}"/>
              </a:ext>
            </a:extLst>
          </p:cNvPr>
          <p:cNvSpPr>
            <a:spLocks noGrp="1"/>
          </p:cNvSpPr>
          <p:nvPr>
            <p:ph type="ftr" sz="quarter" idx="11"/>
          </p:nvPr>
        </p:nvSpPr>
        <p:spPr>
          <a:xfrm>
            <a:off x="0" y="6553200"/>
            <a:ext cx="2697315" cy="320664"/>
          </a:xfrm>
        </p:spPr>
        <p:txBody>
          <a:bodyPr vert="horz" lIns="91440" tIns="45720" rIns="91440" bIns="45720" rtlCol="0" anchor="ctr">
            <a:normAutofit/>
          </a:bodyPr>
          <a:lstStyle/>
          <a:p>
            <a:pPr marR="0" lvl="0" indent="0" defTabSz="914400" fontAlgn="auto">
              <a:spcBef>
                <a:spcPts val="0"/>
              </a:spcBef>
              <a:spcAft>
                <a:spcPts val="600"/>
              </a:spcAft>
              <a:buClrTx/>
              <a:buSzTx/>
              <a:buFontTx/>
              <a:buNone/>
              <a:tabLst/>
              <a:defRPr/>
            </a:pPr>
            <a:r>
              <a:rPr kumimoji="0" lang="en-US" b="0" i="0" u="none" strike="noStrike" kern="1200" cap="all" spc="0" normalizeH="0" baseline="0" noProof="0" dirty="0">
                <a:ln>
                  <a:noFill/>
                </a:ln>
                <a:solidFill>
                  <a:schemeClr val="tx1">
                    <a:lumMod val="95000"/>
                  </a:schemeClr>
                </a:solidFill>
                <a:effectLst>
                  <a:outerShdw blurRad="50800" dist="38100" dir="2700000" algn="tl" rotWithShape="0">
                    <a:schemeClr val="bg1">
                      <a:alpha val="43000"/>
                    </a:schemeClr>
                  </a:outerShdw>
                </a:effectLst>
                <a:uLnTx/>
                <a:uFillTx/>
                <a:latin typeface="+mn-lt"/>
                <a:ea typeface="+mn-ea"/>
                <a:cs typeface="+mn-cs"/>
              </a:rPr>
              <a:t>Broken Things</a:t>
            </a:r>
          </a:p>
        </p:txBody>
      </p:sp>
      <p:pic>
        <p:nvPicPr>
          <p:cNvPr id="11" name="Picture 10">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3414712" y="1"/>
            <a:ext cx="5729288" cy="6858000"/>
          </a:xfrm>
          <a:prstGeom prst="rect">
            <a:avLst/>
          </a:prstGeom>
        </p:spPr>
      </p:pic>
      <p:pic>
        <p:nvPicPr>
          <p:cNvPr id="6" name="Content Placeholder 5">
            <a:extLst>
              <a:ext uri="{FF2B5EF4-FFF2-40B4-BE49-F238E27FC236}">
                <a16:creationId xmlns:a16="http://schemas.microsoft.com/office/drawing/2014/main" id="{4E55DC2E-14C2-43D4-C470-395EC6DD12F3}"/>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r="-2" b="827"/>
          <a:stretch/>
        </p:blipFill>
        <p:spPr>
          <a:xfrm>
            <a:off x="3490721" y="10"/>
            <a:ext cx="5653279" cy="6857990"/>
          </a:xfrm>
          <a:prstGeom prst="rect">
            <a:avLst/>
          </a:prstGeom>
        </p:spPr>
      </p:pic>
      <p:sp>
        <p:nvSpPr>
          <p:cNvPr id="2" name="Title 1">
            <a:extLst>
              <a:ext uri="{FF2B5EF4-FFF2-40B4-BE49-F238E27FC236}">
                <a16:creationId xmlns:a16="http://schemas.microsoft.com/office/drawing/2014/main" id="{A1937091-D653-D758-4AE7-4070E3E1AC3A}"/>
              </a:ext>
            </a:extLst>
          </p:cNvPr>
          <p:cNvSpPr>
            <a:spLocks noGrp="1"/>
          </p:cNvSpPr>
          <p:nvPr>
            <p:ph type="title"/>
          </p:nvPr>
        </p:nvSpPr>
        <p:spPr>
          <a:xfrm>
            <a:off x="3490721" y="21773"/>
            <a:ext cx="3490721" cy="794657"/>
          </a:xfrm>
        </p:spPr>
        <p:txBody>
          <a:bodyPr vert="horz" lIns="91440" tIns="45720" rIns="91440" bIns="45720" rtlCol="0" anchor="b">
            <a:normAutofit/>
          </a:bodyPr>
          <a:lstStyle/>
          <a:p>
            <a:pPr algn="l"/>
            <a:r>
              <a:rPr lang="en-US" b="1" dirty="0"/>
              <a:t>Intro</a:t>
            </a:r>
            <a:endParaRPr lang="en-US" dirty="0"/>
          </a:p>
        </p:txBody>
      </p:sp>
    </p:spTree>
    <p:extLst>
      <p:ext uri="{BB962C8B-B14F-4D97-AF65-F5344CB8AC3E}">
        <p14:creationId xmlns:p14="http://schemas.microsoft.com/office/powerpoint/2010/main" val="22929019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27778" r="27778"/>
          <a:stretch/>
        </p:blipFill>
        <p:spPr>
          <a:xfrm>
            <a:off x="-4934" y="0"/>
            <a:ext cx="4571980" cy="685799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37612" y="10886"/>
            <a:ext cx="4534368" cy="1208314"/>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fontScale="90000"/>
          </a:bodyPr>
          <a:lstStyle/>
          <a:p>
            <a:pPr algn="l" defTabSz="914400">
              <a:defRPr/>
            </a:pPr>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The Beautiful from the Broken</a:t>
            </a: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0" y="6450239"/>
            <a:ext cx="457198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Arial" charset="0"/>
              </a:rPr>
              <a:t>Broken Things</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572000" y="10887"/>
            <a:ext cx="4571980" cy="6847114"/>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347663" lvl="0"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The Earth from Without Form and Void to Beautiful </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347663" lvl="0"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Clouds are broken to produce rain</a:t>
            </a:r>
          </a:p>
          <a:p>
            <a:pPr marL="347663" lvl="0"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Grains are broken to produce bread</a:t>
            </a:r>
          </a:p>
          <a:p>
            <a:pPr marL="347663" lvl="0"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The ground is broken to yield something new</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347663" lvl="0"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5 loaves of broken bread fed over 5,000 people</a:t>
            </a:r>
          </a:p>
          <a:p>
            <a:pPr marL="347663" lvl="0"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A broken vial of very costly perfume anointed the head of Jesus</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612196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arn(inVertical)">
                                      <p:cBhvr>
                                        <p:cTn id="12" dur="500"/>
                                        <p:tgtEl>
                                          <p:spTgt spid="11">
                                            <p:txEl>
                                              <p:pRg st="1" end="1"/>
                                            </p:txEl>
                                          </p:spTgt>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Effect transition="in" filter="barn(inVertical)">
                                      <p:cBhvr>
                                        <p:cTn id="16" dur="500"/>
                                        <p:tgtEl>
                                          <p:spTgt spid="1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Effect transition="in" filter="barn(inVertical)">
                                      <p:cBhvr>
                                        <p:cTn id="21" dur="500"/>
                                        <p:tgtEl>
                                          <p:spTgt spid="11">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barn(inVertical)">
                                      <p:cBhvr>
                                        <p:cTn id="26" dur="500"/>
                                        <p:tgtEl>
                                          <p:spTgt spid="11">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1">
                                            <p:txEl>
                                              <p:pRg st="5" end="5"/>
                                            </p:txEl>
                                          </p:spTgt>
                                        </p:tgtEl>
                                        <p:attrNameLst>
                                          <p:attrName>style.visibility</p:attrName>
                                        </p:attrNameLst>
                                      </p:cBhvr>
                                      <p:to>
                                        <p:strVal val="visible"/>
                                      </p:to>
                                    </p:set>
                                    <p:animEffect transition="in" filter="barn(inVertical)">
                                      <p:cBhvr>
                                        <p:cTn id="31"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E55DC2E-14C2-43D4-C470-395EC6DD12F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185" r="8148"/>
          <a:stretch/>
        </p:blipFill>
        <p:spPr>
          <a:xfrm>
            <a:off x="20" y="10"/>
            <a:ext cx="9143980" cy="6857990"/>
          </a:xfrm>
          <a:prstGeom prst="rect">
            <a:avLst/>
          </a:prstGeom>
        </p:spPr>
      </p:pic>
      <p:sp useBgFill="1">
        <p:nvSpPr>
          <p:cNvPr id="16" name="Freeform 5">
            <a:extLst>
              <a:ext uri="{FF2B5EF4-FFF2-40B4-BE49-F238E27FC236}">
                <a16:creationId xmlns:a16="http://schemas.microsoft.com/office/drawing/2014/main" id="{37D54B6C-87D0-4C03-8335-3955179D2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4358017" y="1884156"/>
            <a:ext cx="5624423" cy="3075314"/>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1937091-D653-D758-4AE7-4070E3E1AC3A}"/>
              </a:ext>
            </a:extLst>
          </p:cNvPr>
          <p:cNvSpPr>
            <a:spLocks noGrp="1"/>
          </p:cNvSpPr>
          <p:nvPr>
            <p:ph type="title"/>
          </p:nvPr>
        </p:nvSpPr>
        <p:spPr>
          <a:xfrm>
            <a:off x="19758" y="10"/>
            <a:ext cx="5612814" cy="1371599"/>
          </a:xfrm>
        </p:spPr>
        <p:txBody>
          <a:bodyPr vert="horz" lIns="91440" tIns="45720" rIns="91440" bIns="45720" rtlCol="0" anchor="b">
            <a:normAutofit/>
          </a:bodyPr>
          <a:lstStyle/>
          <a:p>
            <a:pPr algn="l"/>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The Beautiful from the Broken</a:t>
            </a:r>
            <a:endParaRPr lang="en-US" sz="3600" dirty="0"/>
          </a:p>
        </p:txBody>
      </p:sp>
      <p:sp>
        <p:nvSpPr>
          <p:cNvPr id="3" name="Text Box 7">
            <a:extLst>
              <a:ext uri="{FF2B5EF4-FFF2-40B4-BE49-F238E27FC236}">
                <a16:creationId xmlns:a16="http://schemas.microsoft.com/office/drawing/2014/main" id="{61468784-9953-6560-8AA5-B6B961E189BD}"/>
              </a:ext>
            </a:extLst>
          </p:cNvPr>
          <p:cNvSpPr txBox="1">
            <a:spLocks noChangeArrowheads="1"/>
          </p:cNvSpPr>
          <p:nvPr/>
        </p:nvSpPr>
        <p:spPr bwMode="auto">
          <a:xfrm>
            <a:off x="5632572" y="623975"/>
            <a:ext cx="3075314" cy="561004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t">
            <a:norm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eaLnBrk="1" fontAlgn="base" hangingPunct="1">
              <a:spcBef>
                <a:spcPct val="20000"/>
              </a:spcBef>
              <a:spcAft>
                <a:spcPts val="600"/>
              </a:spcAft>
              <a:buClr>
                <a:schemeClr val="tx2"/>
              </a:buClr>
              <a:buSzPct val="70000"/>
              <a:buFont typeface="Wingdings 2" charset="2"/>
              <a:buNone/>
              <a:tabLst/>
              <a:defRPr/>
            </a:pPr>
            <a:r>
              <a:rPr lang="en-US" sz="54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rPr>
              <a:t>Beauty often comes from broken things!</a:t>
            </a:r>
            <a:endParaRPr kumimoji="0" lang="en-US" sz="5400" b="1" i="1" u="none" strike="noStrike"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mn-lt"/>
            </a:endParaRPr>
          </a:p>
        </p:txBody>
      </p:sp>
      <p:sp>
        <p:nvSpPr>
          <p:cNvPr id="4" name="Footer Placeholder 3">
            <a:extLst>
              <a:ext uri="{FF2B5EF4-FFF2-40B4-BE49-F238E27FC236}">
                <a16:creationId xmlns:a16="http://schemas.microsoft.com/office/drawing/2014/main" id="{4D721060-71C0-DBE7-0824-4DDEA66C41B8}"/>
              </a:ext>
            </a:extLst>
          </p:cNvPr>
          <p:cNvSpPr>
            <a:spLocks noGrp="1"/>
          </p:cNvSpPr>
          <p:nvPr>
            <p:ph type="ftr" sz="quarter" idx="11"/>
          </p:nvPr>
        </p:nvSpPr>
        <p:spPr>
          <a:xfrm>
            <a:off x="21" y="6492865"/>
            <a:ext cx="1219180" cy="365125"/>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marR="0" lvl="0" indent="0" defTabSz="914400" fontAlgn="auto">
              <a:spcBef>
                <a:spcPts val="0"/>
              </a:spcBef>
              <a:spcAft>
                <a:spcPts val="600"/>
              </a:spcAft>
              <a:buClrTx/>
              <a:buSzTx/>
              <a:buFontTx/>
              <a:buNone/>
              <a:tabLst/>
              <a:defRPr/>
            </a:pPr>
            <a:r>
              <a:rPr kumimoji="0" lang="en-US" b="0" i="0" u="none" strike="noStrike" kern="1200" cap="all" spc="0" normalizeH="0" baseline="0" noProof="0" dirty="0">
                <a:ln>
                  <a:noFill/>
                </a:ln>
                <a:solidFill>
                  <a:schemeClr val="tx1">
                    <a:lumMod val="95000"/>
                  </a:schemeClr>
                </a:solidFill>
                <a:effectLst>
                  <a:outerShdw blurRad="50800" dist="38100" dir="2700000" algn="tl" rotWithShape="0">
                    <a:schemeClr val="bg1">
                      <a:alpha val="43000"/>
                    </a:schemeClr>
                  </a:outerShdw>
                </a:effectLst>
                <a:uLnTx/>
                <a:uFillTx/>
                <a:latin typeface="+mn-lt"/>
                <a:ea typeface="+mn-ea"/>
                <a:cs typeface="+mn-cs"/>
              </a:rPr>
              <a:t>Broken Things</a:t>
            </a:r>
          </a:p>
        </p:txBody>
      </p:sp>
    </p:spTree>
    <p:extLst>
      <p:ext uri="{BB962C8B-B14F-4D97-AF65-F5344CB8AC3E}">
        <p14:creationId xmlns:p14="http://schemas.microsoft.com/office/powerpoint/2010/main" val="414180542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rotWithShape="1">
          <a:blip r:embed="rId4">
            <a:extLst>
              <a:ext uri="{28A0092B-C50C-407E-A947-70E740481C1C}">
                <a14:useLocalDpi xmlns:a14="http://schemas.microsoft.com/office/drawing/2010/main" val="0"/>
              </a:ext>
            </a:extLst>
          </a:blip>
          <a:srcRect l="36526" r="15473" b="-2"/>
          <a:stretch/>
        </p:blipFill>
        <p:spPr>
          <a:xfrm>
            <a:off x="-6466" y="10"/>
            <a:ext cx="4571999" cy="6857990"/>
          </a:xfrm>
          <a:prstGeom prst="rect">
            <a:avLst/>
          </a:prstGeom>
        </p:spPr>
      </p:pic>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0" y="6492865"/>
            <a:ext cx="2697315" cy="365125"/>
          </a:xfrm>
        </p:spPr>
        <p:txBody>
          <a:bodyPr vert="horz" lIns="91440" tIns="45720" rIns="91440" bIns="45720" rtlCol="0" anchor="ctr">
            <a:normAutofit/>
          </a:bodyPr>
          <a:lstStyle/>
          <a:p>
            <a:pPr marR="0" lvl="0" indent="0" defTabSz="914400" fontAlgn="base">
              <a:spcBef>
                <a:spcPct val="0"/>
              </a:spcBef>
              <a:spcAft>
                <a:spcPts val="450"/>
              </a:spcAft>
              <a:buClr>
                <a:srgbClr val="6BA9DA"/>
              </a:buClr>
              <a:buSzPct val="115000"/>
              <a:buFontTx/>
              <a:buNone/>
              <a:tabLst/>
              <a:defRPr/>
            </a:pPr>
            <a:r>
              <a:rPr kumimoji="0" lang="en-US" b="0" i="0" u="none" strike="noStrike" kern="1200" cap="none" spc="0" normalizeH="0" baseline="0" noProof="0" dirty="0">
                <a:ln>
                  <a:noFill/>
                </a:ln>
                <a:solidFill>
                  <a:schemeClr val="tx1">
                    <a:lumMod val="95000"/>
                  </a:schemeClr>
                </a:solidFill>
                <a:effectLst>
                  <a:outerShdw blurRad="50800" dist="38100" dir="2700000" algn="tl" rotWithShape="0">
                    <a:schemeClr val="bg1">
                      <a:alpha val="43000"/>
                    </a:schemeClr>
                  </a:outerShdw>
                </a:effectLst>
                <a:uLnTx/>
                <a:uFillTx/>
                <a:latin typeface="+mn-lt"/>
                <a:ea typeface="+mn-ea"/>
                <a:cs typeface="+mn-cs"/>
              </a:rPr>
              <a:t>Broken Things</a:t>
            </a:r>
          </a:p>
        </p:txBody>
      </p:sp>
      <p:pic>
        <p:nvPicPr>
          <p:cNvPr id="26" name="Picture 25">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17352" y="0"/>
            <a:ext cx="4595821" cy="838200"/>
          </a:xfrm>
        </p:spPr>
        <p:style>
          <a:lnRef idx="0">
            <a:scrgbClr r="0" g="0" b="0"/>
          </a:lnRef>
          <a:fillRef idx="0">
            <a:scrgbClr r="0" g="0" b="0"/>
          </a:fillRef>
          <a:effectRef idx="0">
            <a:scrgbClr r="0" g="0" b="0"/>
          </a:effectRef>
          <a:fontRef idx="minor">
            <a:schemeClr val="lt1"/>
          </a:fontRef>
        </p:style>
        <p:txBody>
          <a:bodyPr vert="horz" lIns="91440" tIns="45720" rIns="91440" bIns="45720" rtlCol="0" anchor="b">
            <a:noAutofit/>
          </a:bodyPr>
          <a:lstStyle/>
          <a:p>
            <a:pPr algn="l">
              <a:defRPr/>
            </a:pPr>
            <a:r>
              <a:rPr lang="en-US" sz="2800" b="1" u="sng"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The Beautiful from David’s Broken Life of Sin </a:t>
            </a: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705705" y="10"/>
            <a:ext cx="4451230" cy="6857979"/>
          </a:xfrm>
          <a:prstGeom prst="rect">
            <a:avLst/>
          </a:prstGeom>
        </p:spPr>
        <p:txBody>
          <a:bodyPr vert="horz" lIns="91440" tIns="45720" rIns="91440" bIns="45720" rtlCol="0" anchor="t">
            <a:normAutofit lnSpcReduction="1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342900" lvl="0" indent="-342900" eaLnBrk="1"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II Samuel 11:2-5 King David’s sin</a:t>
            </a:r>
          </a:p>
          <a:p>
            <a:pPr marL="342900" lvl="0" indent="-342900" eaLnBrk="1"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II Samuel 12:13: David confessed and was forgiven</a:t>
            </a:r>
          </a:p>
          <a:p>
            <a:pPr marL="342900" lvl="0" indent="-342900" eaLnBrk="1"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Psalm 51:1-4, 17: David repented; heart broken </a:t>
            </a:r>
          </a:p>
          <a:p>
            <a:pPr marL="342900" lvl="0" indent="-342900" eaLnBrk="1"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I Chronicles 3:5; Matthew 1:6; Luke 3:31: Solomon &amp; Nathan in line of Jesus</a:t>
            </a:r>
          </a:p>
          <a:p>
            <a:pPr marL="342900" lvl="0" indent="-342900" eaLnBrk="1" hangingPunct="1">
              <a:spcBef>
                <a:spcPct val="20000"/>
              </a:spcBef>
              <a:spcAft>
                <a:spcPts val="600"/>
              </a:spcAft>
              <a:buClr>
                <a:srgbClr val="DADADA"/>
              </a:buClr>
              <a:buSzPct val="70000"/>
              <a:buFont typeface="Wingdings" panose="05000000000000000000" pitchFamily="2" charset="2"/>
              <a:buChar char="v"/>
              <a:defRPr/>
            </a:pPr>
            <a:endParaRPr lang="en-US" sz="32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endParaRPr>
          </a:p>
        </p:txBody>
      </p:sp>
    </p:spTree>
    <p:extLst>
      <p:ext uri="{BB962C8B-B14F-4D97-AF65-F5344CB8AC3E}">
        <p14:creationId xmlns:p14="http://schemas.microsoft.com/office/powerpoint/2010/main" val="30602615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arn(inVertic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arn(inVertical)">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barn(inVertical)">
                                      <p:cBhvr>
                                        <p:cTn id="2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1295399" y="0"/>
            <a:ext cx="7878745" cy="304800"/>
          </a:xfrm>
        </p:spPr>
        <p:txBody>
          <a:bodyPr/>
          <a:lstStyle/>
          <a:p>
            <a:pPr algn="ctr">
              <a:defRPr/>
            </a:pPr>
            <a:r>
              <a:rPr lang="en-US" sz="2800" u="sng" dirty="0">
                <a:solidFill>
                  <a:srgbClr val="0000FF"/>
                </a:solidFill>
                <a:latin typeface="+mn-lt"/>
                <a:cs typeface="Times New Roman" pitchFamily="18" charset="0"/>
              </a:rPr>
              <a:t>The Beautiful from David’s Broken Life of Sin </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0" y="1371600"/>
            <a:ext cx="9144000" cy="4832092"/>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But the angel said to them, “Do not be afraid; for behold, I bring you good news of great joy which will be for all the people;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for today in the city of David there has been born for you a Savior, who is Christ the Lord. </a:t>
            </a:r>
          </a:p>
        </p:txBody>
      </p:sp>
      <p:sp>
        <p:nvSpPr>
          <p:cNvPr id="5" name="Rectangle 2">
            <a:extLst>
              <a:ext uri="{FF2B5EF4-FFF2-40B4-BE49-F238E27FC236}">
                <a16:creationId xmlns:a16="http://schemas.microsoft.com/office/drawing/2014/main" id="{AA632A70-1FDF-4EA2-BB87-08FFC10137E5}"/>
              </a:ext>
            </a:extLst>
          </p:cNvPr>
          <p:cNvSpPr txBox="1">
            <a:spLocks noChangeArrowheads="1"/>
          </p:cNvSpPr>
          <p:nvPr/>
        </p:nvSpPr>
        <p:spPr bwMode="gray">
          <a:xfrm>
            <a:off x="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0" cap="none" spc="0" normalizeH="0" baseline="0" noProof="0" dirty="0">
                <a:ln>
                  <a:noFill/>
                </a:ln>
                <a:solidFill>
                  <a:srgbClr val="000000"/>
                </a:solidFill>
                <a:effectLst/>
                <a:uLnTx/>
                <a:uFillTx/>
                <a:latin typeface="Arial"/>
                <a:ea typeface="+mj-ea"/>
                <a:cs typeface="Times New Roman" pitchFamily="18" charset="0"/>
              </a:rPr>
              <a:t>Luke 2:10-11</a:t>
            </a:r>
          </a:p>
        </p:txBody>
      </p:sp>
      <p:sp>
        <p:nvSpPr>
          <p:cNvPr id="3" name="Footer Placeholder 1">
            <a:extLst>
              <a:ext uri="{FF2B5EF4-FFF2-40B4-BE49-F238E27FC236}">
                <a16:creationId xmlns:a16="http://schemas.microsoft.com/office/drawing/2014/main" id="{5A2B78E3-A069-28BA-BE8B-F2BFC8DE655B}"/>
              </a:ext>
            </a:extLst>
          </p:cNvPr>
          <p:cNvSpPr>
            <a:spLocks noGrp="1"/>
          </p:cNvSpPr>
          <p:nvPr>
            <p:ph type="ftr" sz="quarter" idx="10"/>
          </p:nvPr>
        </p:nvSpPr>
        <p:spPr>
          <a:xfrm>
            <a:off x="1" y="14990"/>
            <a:ext cx="1371599" cy="30956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lumMod val="95000"/>
                    <a:lumOff val="5000"/>
                  </a:srgbClr>
                </a:solidFill>
                <a:effectLst/>
                <a:uLnTx/>
                <a:uFillTx/>
                <a:latin typeface="Tahoma" pitchFamily="34" charset="0"/>
                <a:ea typeface="+mn-ea"/>
                <a:cs typeface="Times New Roman" pitchFamily="18" charset="0"/>
              </a:rPr>
              <a:t>Broken Things</a:t>
            </a:r>
          </a:p>
        </p:txBody>
      </p:sp>
    </p:spTree>
    <p:extLst>
      <p:ext uri="{BB962C8B-B14F-4D97-AF65-F5344CB8AC3E}">
        <p14:creationId xmlns:p14="http://schemas.microsoft.com/office/powerpoint/2010/main" val="8397011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E55DC2E-14C2-43D4-C470-395EC6DD12F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4000" r="-2" b="-2"/>
          <a:stretch/>
        </p:blipFill>
        <p:spPr>
          <a:xfrm>
            <a:off x="20" y="10"/>
            <a:ext cx="9143980" cy="6857990"/>
          </a:xfrm>
          <a:prstGeom prst="rect">
            <a:avLst/>
          </a:prstGeom>
        </p:spPr>
      </p:pic>
      <p:sp useBgFill="1">
        <p:nvSpPr>
          <p:cNvPr id="21" name="Freeform 5">
            <a:extLst>
              <a:ext uri="{FF2B5EF4-FFF2-40B4-BE49-F238E27FC236}">
                <a16:creationId xmlns:a16="http://schemas.microsoft.com/office/drawing/2014/main" id="{37D54B6C-87D0-4C03-8335-3955179D2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91955" y="1884155"/>
            <a:ext cx="5624423" cy="3075314"/>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1937091-D653-D758-4AE7-4070E3E1AC3A}"/>
              </a:ext>
            </a:extLst>
          </p:cNvPr>
          <p:cNvSpPr>
            <a:spLocks noGrp="1"/>
          </p:cNvSpPr>
          <p:nvPr>
            <p:ph type="title"/>
          </p:nvPr>
        </p:nvSpPr>
        <p:spPr>
          <a:xfrm>
            <a:off x="3557915" y="-3698"/>
            <a:ext cx="5586066" cy="979016"/>
          </a:xfrm>
        </p:spPr>
        <p:txBody>
          <a:bodyPr vert="horz" lIns="91440" tIns="45720" rIns="91440" bIns="45720" rtlCol="0" anchor="b">
            <a:normAutofit/>
          </a:bodyPr>
          <a:lstStyle/>
          <a:p>
            <a:pPr algn="r">
              <a:lnSpc>
                <a:spcPct val="90000"/>
              </a:lnSpc>
            </a:pPr>
            <a:r>
              <a:rPr lang="en-US" sz="3200" b="1" u="sng" dirty="0">
                <a:ln w="9525">
                  <a:solidFill>
                    <a:schemeClr val="bg1"/>
                  </a:solidFill>
                  <a:prstDash val="solid"/>
                </a:ln>
                <a:solidFill>
                  <a:schemeClr val="tx1"/>
                </a:solidFill>
                <a:effectLst>
                  <a:outerShdw blurRad="12700" dist="38100" dir="2700000" algn="tl" rotWithShape="0">
                    <a:schemeClr val="bg1">
                      <a:lumMod val="50000"/>
                    </a:schemeClr>
                  </a:outerShdw>
                </a:effectLst>
                <a:cs typeface="+mj-cs"/>
              </a:rPr>
              <a:t>The Beautiful from David’s Broken Life of Sin </a:t>
            </a:r>
            <a:endParaRPr 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 Box 7">
            <a:extLst>
              <a:ext uri="{FF2B5EF4-FFF2-40B4-BE49-F238E27FC236}">
                <a16:creationId xmlns:a16="http://schemas.microsoft.com/office/drawing/2014/main" id="{61468784-9953-6560-8AA5-B6B961E189BD}"/>
              </a:ext>
            </a:extLst>
          </p:cNvPr>
          <p:cNvSpPr txBox="1">
            <a:spLocks noChangeArrowheads="1"/>
          </p:cNvSpPr>
          <p:nvPr/>
        </p:nvSpPr>
        <p:spPr bwMode="auto">
          <a:xfrm>
            <a:off x="482599" y="1035888"/>
            <a:ext cx="3075314" cy="478622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t">
            <a:no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0" indent="0" algn="ctr" eaLnBrk="1" fontAlgn="base" hangingPunct="1">
              <a:spcBef>
                <a:spcPct val="20000"/>
              </a:spcBef>
              <a:spcAft>
                <a:spcPts val="600"/>
              </a:spcAft>
              <a:buClr>
                <a:srgbClr val="DADADA"/>
              </a:buClr>
              <a:buSzPct val="70000"/>
              <a:defRPr/>
            </a:pPr>
            <a:r>
              <a:rPr lang="en-US" sz="28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From the broken heart of David’s sin and the darkest hour of his life came the Shining Light of men, the Savior of the world, who is Jesus Christ the Lord!</a:t>
            </a:r>
            <a:endParaRPr lang="en-US" sz="6000" b="1" i="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endParaRPr>
          </a:p>
        </p:txBody>
      </p:sp>
      <p:sp>
        <p:nvSpPr>
          <p:cNvPr id="4" name="Footer Placeholder 3">
            <a:extLst>
              <a:ext uri="{FF2B5EF4-FFF2-40B4-BE49-F238E27FC236}">
                <a16:creationId xmlns:a16="http://schemas.microsoft.com/office/drawing/2014/main" id="{4D721060-71C0-DBE7-0824-4DDEA66C41B8}"/>
              </a:ext>
            </a:extLst>
          </p:cNvPr>
          <p:cNvSpPr>
            <a:spLocks noGrp="1"/>
          </p:cNvSpPr>
          <p:nvPr>
            <p:ph type="ftr" sz="quarter" idx="11"/>
          </p:nvPr>
        </p:nvSpPr>
        <p:spPr>
          <a:xfrm>
            <a:off x="10906" y="6489434"/>
            <a:ext cx="2697315" cy="365125"/>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marR="0" lvl="0" indent="0" defTabSz="914400" fontAlgn="auto">
              <a:spcBef>
                <a:spcPts val="0"/>
              </a:spcBef>
              <a:spcAft>
                <a:spcPts val="600"/>
              </a:spcAft>
              <a:buClrTx/>
              <a:buSzTx/>
              <a:buFontTx/>
              <a:buNone/>
              <a:tabLst/>
              <a:defRPr/>
            </a:pPr>
            <a:r>
              <a:rPr kumimoji="0" lang="en-US" b="0" i="0" u="none" strike="noStrike" kern="1200" cap="all" spc="0" normalizeH="0" baseline="0" noProof="0" dirty="0">
                <a:ln>
                  <a:noFill/>
                </a:ln>
                <a:solidFill>
                  <a:schemeClr val="tx1">
                    <a:lumMod val="95000"/>
                  </a:schemeClr>
                </a:solidFill>
                <a:effectLst>
                  <a:outerShdw blurRad="50800" dist="38100" dir="2700000" algn="tl" rotWithShape="0">
                    <a:schemeClr val="bg1">
                      <a:alpha val="43000"/>
                    </a:schemeClr>
                  </a:outerShdw>
                </a:effectLst>
                <a:uLnTx/>
                <a:uFillTx/>
                <a:latin typeface="+mn-lt"/>
                <a:ea typeface="+mn-ea"/>
                <a:cs typeface="+mn-cs"/>
              </a:rPr>
              <a:t>Broken Things</a:t>
            </a:r>
          </a:p>
        </p:txBody>
      </p:sp>
    </p:spTree>
    <p:extLst>
      <p:ext uri="{BB962C8B-B14F-4D97-AF65-F5344CB8AC3E}">
        <p14:creationId xmlns:p14="http://schemas.microsoft.com/office/powerpoint/2010/main" val="12365398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25000" r="25000"/>
          <a:stretch/>
        </p:blipFill>
        <p:spPr>
          <a:xfrm>
            <a:off x="-6466" y="10"/>
            <a:ext cx="4571999" cy="6857990"/>
          </a:xfrm>
          <a:prstGeom prst="rect">
            <a:avLst/>
          </a:prstGeom>
        </p:spPr>
      </p:pic>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0" y="6492865"/>
            <a:ext cx="2697315"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mn-cs"/>
              </a:rPr>
              <a:t>Broken Things</a:t>
            </a:r>
          </a:p>
        </p:txBody>
      </p:sp>
      <p:pic>
        <p:nvPicPr>
          <p:cNvPr id="26" name="Picture 25">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17352" y="0"/>
            <a:ext cx="4595821" cy="1371600"/>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b">
            <a:noAutofit/>
          </a:bodyPr>
          <a:lstStyle/>
          <a:p>
            <a:pPr algn="l">
              <a:defRPr/>
            </a:pPr>
            <a:r>
              <a:rPr lang="en-US" sz="2800" b="1" u="sng"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The Beautiful from the Broken Son of God on the Cross</a:t>
            </a: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705705" y="10"/>
            <a:ext cx="4451230" cy="6857979"/>
          </a:xfrm>
          <a:prstGeom prst="rect">
            <a:avLst/>
          </a:prstGeom>
        </p:spPr>
        <p:txBody>
          <a:bodyPr vert="horz" lIns="91440" tIns="45720" rIns="91440" bIns="45720" rtlCol="0" anchor="t">
            <a:normAutofit fontScale="85000" lnSpcReduction="1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342900" lvl="0" indent="-342900" eaLnBrk="1"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Matthew 27:24-31: Jesus scourged &amp; crucified</a:t>
            </a:r>
          </a:p>
          <a:p>
            <a:pPr marL="342900" lvl="0" indent="-342900" eaLnBrk="1"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Luke 22:19: Like the bread at Passover, Jesus’ body was broken for us</a:t>
            </a:r>
            <a:endParaRPr kumimoji="0" lang="en-US" sz="3200" b="1" i="0" u="none" strike="noStrike" kern="1200" cap="none" spc="0" normalizeH="0" baseline="0" noProof="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342900" lvl="0" indent="-342900" eaLnBrk="1"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Matthew 26:28: Like the fruit of the vine at Passover, Jesus’ blood was poured out for us </a:t>
            </a:r>
            <a:endParaRPr kumimoji="0" lang="en-US" sz="3200" b="1" i="0" u="none" strike="noStrike" kern="1200" cap="none" spc="0" normalizeH="0" baseline="0" noProof="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342900" lvl="0" indent="-342900" eaLnBrk="1"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Romans 5:8: From mankind’s ugliest, most wicked moment came the Greatest Expression of Love!</a:t>
            </a:r>
            <a:endParaRPr kumimoji="0" lang="en-US" sz="3200" b="1" i="0" u="none" strike="noStrike" kern="1200" cap="none" spc="0" normalizeH="0" baseline="0" noProof="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342900" marR="0" lvl="0" indent="-342900" algn="l" defTabSz="457200" rtl="0" eaLnBrk="1" fontAlgn="auto"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endParaRPr kumimoji="0" lang="en-US" sz="32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322471929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arn(inVertic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arn(inVertical)">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barn(inVertical)">
                                      <p:cBhvr>
                                        <p:cTn id="2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7.jpeg"/></Relationships>
</file>

<file path=ppt/theme/_rels/theme5.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Ion Boardroom">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Tahoma"/>
        <a:ea typeface=""/>
        <a:cs typeface=""/>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Favorite Font Theme">
      <a:majorFont>
        <a:latin typeface="Arial"/>
        <a:ea typeface=""/>
        <a:cs typeface=""/>
      </a:majorFont>
      <a:minorFont>
        <a:latin typeface="Tahom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3.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Favorite Font Theme">
      <a:majorFont>
        <a:latin typeface="Arial"/>
        <a:ea typeface=""/>
        <a:cs typeface=""/>
      </a:majorFont>
      <a:minorFont>
        <a:latin typeface="Tahoma"/>
        <a:ea typeface=""/>
        <a:cs typeface=""/>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4.xml><?xml version="1.0" encoding="utf-8"?>
<a:theme xmlns:a="http://schemas.openxmlformats.org/drawingml/2006/main" name="Theme1">
  <a:themeElements>
    <a:clrScheme name="edu_theme_07">
      <a:dk1>
        <a:srgbClr val="000000"/>
      </a:dk1>
      <a:lt1>
        <a:srgbClr val="FFFFFF"/>
      </a:lt1>
      <a:dk2>
        <a:srgbClr val="254B44"/>
      </a:dk2>
      <a:lt2>
        <a:srgbClr val="FEFEE8"/>
      </a:lt2>
      <a:accent1>
        <a:srgbClr val="9ECA10"/>
      </a:accent1>
      <a:accent2>
        <a:srgbClr val="BDA515"/>
      </a:accent2>
      <a:accent3>
        <a:srgbClr val="FF9933"/>
      </a:accent3>
      <a:accent4>
        <a:srgbClr val="20ABBA"/>
      </a:accent4>
      <a:accent5>
        <a:srgbClr val="3768AF"/>
      </a:accent5>
      <a:accent6>
        <a:srgbClr val="D5584B"/>
      </a:accent6>
      <a:hlink>
        <a:srgbClr val="0FD2D7"/>
      </a:hlink>
      <a:folHlink>
        <a:srgbClr val="FF0066"/>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333300"/>
        </a:dk2>
        <a:lt2>
          <a:srgbClr val="B2B2B2"/>
        </a:lt2>
        <a:accent1>
          <a:srgbClr val="469466"/>
        </a:accent1>
        <a:accent2>
          <a:srgbClr val="CC9900"/>
        </a:accent2>
        <a:accent3>
          <a:srgbClr val="FFFFFF"/>
        </a:accent3>
        <a:accent4>
          <a:srgbClr val="000000"/>
        </a:accent4>
        <a:accent5>
          <a:srgbClr val="B0C8B8"/>
        </a:accent5>
        <a:accent6>
          <a:srgbClr val="B98A00"/>
        </a:accent6>
        <a:hlink>
          <a:srgbClr val="0066CC"/>
        </a:hlink>
        <a:folHlink>
          <a:srgbClr val="8C71B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480000"/>
        </a:dk2>
        <a:lt2>
          <a:srgbClr val="DDDDDD"/>
        </a:lt2>
        <a:accent1>
          <a:srgbClr val="C58023"/>
        </a:accent1>
        <a:accent2>
          <a:srgbClr val="4AA280"/>
        </a:accent2>
        <a:accent3>
          <a:srgbClr val="FFFFFF"/>
        </a:accent3>
        <a:accent4>
          <a:srgbClr val="000000"/>
        </a:accent4>
        <a:accent5>
          <a:srgbClr val="DFC0AC"/>
        </a:accent5>
        <a:accent6>
          <a:srgbClr val="429273"/>
        </a:accent6>
        <a:hlink>
          <a:srgbClr val="CD5119"/>
        </a:hlink>
        <a:folHlink>
          <a:srgbClr val="878FA5"/>
        </a:folHlink>
      </a:clrScheme>
      <a:clrMap bg1="lt1" tx1="dk1" bg2="lt2" tx2="dk2" accent1="accent1" accent2="accent2" accent3="accent3" accent4="accent4" accent5="accent5" accent6="accent6" hlink="hlink" folHlink="folHlink"/>
    </a:extraClrScheme>
    <a:extraClrScheme>
      <a:clrScheme name="Office Theme 3">
        <a:dk1>
          <a:srgbClr val="672D2D"/>
        </a:dk1>
        <a:lt1>
          <a:srgbClr val="FFFFFF"/>
        </a:lt1>
        <a:dk2>
          <a:srgbClr val="000000"/>
        </a:dk2>
        <a:lt2>
          <a:srgbClr val="DDDDDD"/>
        </a:lt2>
        <a:accent1>
          <a:srgbClr val="8EA65A"/>
        </a:accent1>
        <a:accent2>
          <a:srgbClr val="FF9900"/>
        </a:accent2>
        <a:accent3>
          <a:srgbClr val="FFFFFF"/>
        </a:accent3>
        <a:accent4>
          <a:srgbClr val="572525"/>
        </a:accent4>
        <a:accent5>
          <a:srgbClr val="C6D0B5"/>
        </a:accent5>
        <a:accent6>
          <a:srgbClr val="E78A00"/>
        </a:accent6>
        <a:hlink>
          <a:srgbClr val="0099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Favorite Font Theme">
      <a:majorFont>
        <a:latin typeface="Arial"/>
        <a:ea typeface=""/>
        <a:cs typeface=""/>
      </a:majorFont>
      <a:minorFont>
        <a:latin typeface="Tahoma"/>
        <a:ea typeface=""/>
        <a:cs typeface=""/>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1922</TotalTime>
  <Words>4233</Words>
  <Application>Microsoft Office PowerPoint</Application>
  <PresentationFormat>On-screen Show (4:3)</PresentationFormat>
  <Paragraphs>287</Paragraphs>
  <Slides>21</Slides>
  <Notes>13</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21</vt:i4>
      </vt:variant>
    </vt:vector>
  </HeadingPairs>
  <TitlesOfParts>
    <vt:vector size="34" baseType="lpstr">
      <vt:lpstr>Ameretto</vt:lpstr>
      <vt:lpstr>Arial</vt:lpstr>
      <vt:lpstr>Calibri</vt:lpstr>
      <vt:lpstr>Tahoma</vt:lpstr>
      <vt:lpstr>Times New Roman</vt:lpstr>
      <vt:lpstr>Wingdings</vt:lpstr>
      <vt:lpstr>Wingdings 2</vt:lpstr>
      <vt:lpstr>Wingdings 3</vt:lpstr>
      <vt:lpstr>Ion Boardroom</vt:lpstr>
      <vt:lpstr>Slate</vt:lpstr>
      <vt:lpstr>Damask</vt:lpstr>
      <vt:lpstr>Theme1</vt:lpstr>
      <vt:lpstr>Parallax</vt:lpstr>
      <vt:lpstr>Broken Things     Text:  Psalm 51:17</vt:lpstr>
      <vt:lpstr>Intro</vt:lpstr>
      <vt:lpstr>Intro</vt:lpstr>
      <vt:lpstr>The Beautiful from the Broken</vt:lpstr>
      <vt:lpstr>The Beautiful from the Broken</vt:lpstr>
      <vt:lpstr>The Beautiful from David’s Broken Life of Sin </vt:lpstr>
      <vt:lpstr>The Beautiful from David’s Broken Life of Sin </vt:lpstr>
      <vt:lpstr>The Beautiful from David’s Broken Life of Sin </vt:lpstr>
      <vt:lpstr>The Beautiful from the Broken Son of God on the Cross</vt:lpstr>
      <vt:lpstr>The Beautiful from the Broken Son of God on the Cross</vt:lpstr>
      <vt:lpstr>Poem</vt:lpstr>
      <vt:lpstr>The Beautiful from a Sinner Dead in Sins</vt:lpstr>
      <vt:lpstr>The Beautiful from a Sinner Dead in Sins</vt:lpstr>
      <vt:lpstr>The Beautiful from a Sinner Dead in Sins</vt:lpstr>
      <vt:lpstr>Conclusion</vt:lpstr>
      <vt:lpstr>Conclusion</vt:lpstr>
      <vt:lpstr>Conclusion</vt:lpstr>
      <vt:lpstr>Conclusion</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Broken Things</dc:title>
  <dc:subject>04/30/2023</dc:subject>
  <dc:creator>DarkWolf</dc:creator>
  <cp:lastModifiedBy>Nathan Morrison</cp:lastModifiedBy>
  <cp:revision>36</cp:revision>
  <dcterms:created xsi:type="dcterms:W3CDTF">2019-08-30T00:21:55Z</dcterms:created>
  <dcterms:modified xsi:type="dcterms:W3CDTF">2023-04-28T23:48:05Z</dcterms:modified>
</cp:coreProperties>
</file>