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64" r:id="rId4"/>
    <p:sldId id="266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EA"/>
    <a:srgbClr val="E18989"/>
    <a:srgbClr val="44443F"/>
    <a:srgbClr val="373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6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8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5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6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3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4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6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0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2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1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C7AAB-4C20-4A97-BB8A-F48EB4429D16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2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749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0" y="1156439"/>
            <a:ext cx="9062977" cy="497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The Man</a:t>
            </a: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: Nehemiah was a man of God. </a:t>
            </a:r>
          </a:p>
          <a:p>
            <a:pPr marL="800100" lvl="1" indent="-3429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He was a man of prayer. He cared for others. </a:t>
            </a:r>
          </a:p>
          <a:p>
            <a:pPr marL="800100" lvl="1" indent="-3429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He maintained his integrity in a foreign land.</a:t>
            </a:r>
          </a:p>
          <a:p>
            <a:pPr marL="800100" lvl="1" indent="-3429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He was a man of action.</a:t>
            </a:r>
          </a:p>
          <a:p>
            <a:pPr marL="342900" indent="-3429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The Problem</a:t>
            </a: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:</a:t>
            </a:r>
          </a:p>
          <a:p>
            <a:pPr marL="800100" lvl="1" indent="-3429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His people were suffering. </a:t>
            </a:r>
          </a:p>
          <a:p>
            <a:pPr marL="800100" lvl="1" indent="-3429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There was nothing physically he could do. </a:t>
            </a:r>
          </a:p>
          <a:p>
            <a:pPr marL="342900" indent="-3429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The Solution</a:t>
            </a: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: </a:t>
            </a:r>
          </a:p>
          <a:p>
            <a:pPr marL="800100" lvl="1" indent="-3429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God answered his prayers. </a:t>
            </a:r>
          </a:p>
          <a:p>
            <a:pPr marL="800100" lvl="1" indent="-3429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Nehemiah encouraged the people to build!</a:t>
            </a:r>
          </a:p>
        </p:txBody>
      </p:sp>
    </p:spTree>
    <p:extLst>
      <p:ext uri="{BB962C8B-B14F-4D97-AF65-F5344CB8AC3E}">
        <p14:creationId xmlns:p14="http://schemas.microsoft.com/office/powerpoint/2010/main" val="216769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40512" y="1011351"/>
            <a:ext cx="9062977" cy="4835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60"/>
              </a:lnSpc>
              <a:spcBef>
                <a:spcPts val="450"/>
              </a:spcBef>
            </a:pPr>
            <a:r>
              <a:rPr lang="en-US" sz="2800" b="1" dirty="0">
                <a:solidFill>
                  <a:srgbClr val="FFFF00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The Rest of the Story.</a:t>
            </a:r>
          </a:p>
          <a:p>
            <a:pPr marL="457200" indent="-457200">
              <a:lnSpc>
                <a:spcPts val="366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The wall was rebuilt in 52-Days. </a:t>
            </a:r>
          </a:p>
          <a:p>
            <a:pPr marL="457200" indent="-457200">
              <a:lnSpc>
                <a:spcPts val="366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It required Nehemiah to be intentional. </a:t>
            </a:r>
          </a:p>
          <a:p>
            <a:pPr marL="914400" lvl="1" indent="-457200">
              <a:lnSpc>
                <a:spcPts val="366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In his </a:t>
            </a:r>
            <a:r>
              <a:rPr lang="en-US" sz="2800" b="1" dirty="0">
                <a:solidFill>
                  <a:srgbClr val="FFFF00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prayers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, Nehemiah 4:1-6,9,14.</a:t>
            </a:r>
          </a:p>
          <a:p>
            <a:pPr marL="914400" lvl="1" indent="-457200">
              <a:lnSpc>
                <a:spcPts val="366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What he </a:t>
            </a:r>
            <a:r>
              <a:rPr lang="en-US" sz="2800" b="1" dirty="0">
                <a:solidFill>
                  <a:srgbClr val="FFFF00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wanted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, Nehemiah 2:5.</a:t>
            </a:r>
          </a:p>
          <a:p>
            <a:pPr marL="914400" lvl="1" indent="-457200">
              <a:lnSpc>
                <a:spcPts val="366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Time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, Nehemiah 2:6.</a:t>
            </a:r>
          </a:p>
          <a:p>
            <a:pPr marL="914400" lvl="1" indent="-457200">
              <a:lnSpc>
                <a:spcPts val="366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Accessing the </a:t>
            </a:r>
            <a:r>
              <a:rPr lang="en-US" sz="2800" b="1" dirty="0">
                <a:solidFill>
                  <a:srgbClr val="FFFF00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problem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, Nehemiah 2:11-16</a:t>
            </a:r>
          </a:p>
          <a:p>
            <a:pPr marL="914400" lvl="1" indent="-457200">
              <a:lnSpc>
                <a:spcPts val="366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Being </a:t>
            </a:r>
            <a:r>
              <a:rPr lang="en-US" sz="2800" b="1" dirty="0">
                <a:solidFill>
                  <a:srgbClr val="FFFF00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honest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, Nehemiah 2:17.</a:t>
            </a:r>
          </a:p>
          <a:p>
            <a:pPr marL="914400" lvl="1" indent="-457200">
              <a:lnSpc>
                <a:spcPts val="366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Trusting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 during obstacles, Nehemiah 4-5.</a:t>
            </a:r>
          </a:p>
        </p:txBody>
      </p:sp>
    </p:spTree>
    <p:extLst>
      <p:ext uri="{BB962C8B-B14F-4D97-AF65-F5344CB8AC3E}">
        <p14:creationId xmlns:p14="http://schemas.microsoft.com/office/powerpoint/2010/main" val="195789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1C3999-F87B-C845-AC55-3F9D425DA40C}"/>
              </a:ext>
            </a:extLst>
          </p:cNvPr>
          <p:cNvSpPr txBox="1"/>
          <p:nvPr/>
        </p:nvSpPr>
        <p:spPr>
          <a:xfrm>
            <a:off x="218363" y="2274838"/>
            <a:ext cx="8707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How has worry, fear, and doubt slowed you down? In what area of your life do you need to Arise and Build?</a:t>
            </a:r>
          </a:p>
        </p:txBody>
      </p:sp>
    </p:spTree>
    <p:extLst>
      <p:ext uri="{BB962C8B-B14F-4D97-AF65-F5344CB8AC3E}">
        <p14:creationId xmlns:p14="http://schemas.microsoft.com/office/powerpoint/2010/main" val="223333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10298</TotalTime>
  <Words>153</Words>
  <Application>Microsoft Macintosh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Cody Chesser</dc:creator>
  <cp:lastModifiedBy>Benjamin Lee</cp:lastModifiedBy>
  <cp:revision>64</cp:revision>
  <dcterms:created xsi:type="dcterms:W3CDTF">2018-09-27T13:36:01Z</dcterms:created>
  <dcterms:modified xsi:type="dcterms:W3CDTF">2023-04-16T11:18:50Z</dcterms:modified>
</cp:coreProperties>
</file>