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62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EA"/>
    <a:srgbClr val="E18989"/>
    <a:srgbClr val="44443F"/>
    <a:srgbClr val="3737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6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8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5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6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3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4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6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0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2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1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C7AAB-4C20-4A97-BB8A-F48EB4429D16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2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1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6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1C543F-B28F-0149-9B76-CAB6B264388E}"/>
              </a:ext>
            </a:extLst>
          </p:cNvPr>
          <p:cNvSpPr txBox="1"/>
          <p:nvPr/>
        </p:nvSpPr>
        <p:spPr>
          <a:xfrm>
            <a:off x="115747" y="1263059"/>
            <a:ext cx="8947230" cy="4760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2EA"/>
                </a:solidFill>
                <a:latin typeface="Arial Narrow" panose="020B0604020202020204" pitchFamily="34" charset="0"/>
                <a:ea typeface="Baskerville" panose="02020502070401020303" pitchFamily="18" charset="0"/>
                <a:cs typeface="Arial Narrow" panose="020B0604020202020204" pitchFamily="34" charset="0"/>
              </a:rPr>
              <a:t>The LORD asked Elijah, </a:t>
            </a:r>
            <a:r>
              <a:rPr lang="en-US" sz="3000" i="1" dirty="0">
                <a:solidFill>
                  <a:srgbClr val="FFFF00"/>
                </a:solidFill>
                <a:latin typeface="Arial Narrow" panose="020B0604020202020204" pitchFamily="34" charset="0"/>
                <a:ea typeface="Baskerville" panose="02020502070401020303" pitchFamily="18" charset="0"/>
                <a:cs typeface="Arial Narrow" panose="020B0604020202020204" pitchFamily="34" charset="0"/>
              </a:rPr>
              <a:t>“What are you doing here?” </a:t>
            </a:r>
          </a:p>
          <a:p>
            <a:pPr marL="342900" indent="-3429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2EA"/>
                </a:solidFill>
                <a:latin typeface="Arial Narrow" panose="020B0604020202020204" pitchFamily="34" charset="0"/>
                <a:ea typeface="Baskerville" panose="02020502070401020303" pitchFamily="18" charset="0"/>
                <a:cs typeface="Arial Narrow" panose="020B0604020202020204" pitchFamily="34" charset="0"/>
              </a:rPr>
              <a:t>“…He was afraid and arose and ran for his life…” (verse 3)</a:t>
            </a:r>
          </a:p>
          <a:p>
            <a:pPr marL="342900" indent="-3429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2EA"/>
                </a:solidFill>
                <a:latin typeface="Arial Narrow" panose="020B0604020202020204" pitchFamily="34" charset="0"/>
                <a:ea typeface="Baskerville" panose="02020502070401020303" pitchFamily="18" charset="0"/>
                <a:cs typeface="Arial Narrow" panose="020B0604020202020204" pitchFamily="34" charset="0"/>
              </a:rPr>
              <a:t>“…And left his servant there. But he himself…” (verse 2-3)</a:t>
            </a:r>
          </a:p>
          <a:p>
            <a:pPr marL="342900" indent="-3429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2EA"/>
                </a:solidFill>
                <a:latin typeface="Arial Narrow" panose="020B0604020202020204" pitchFamily="34" charset="0"/>
                <a:ea typeface="Baskerville" panose="02020502070401020303" pitchFamily="18" charset="0"/>
                <a:cs typeface="Arial Narrow" panose="020B0604020202020204" pitchFamily="34" charset="0"/>
              </a:rPr>
              <a:t>“It is enough; now, O LORD, take my life…” (verse 4)</a:t>
            </a:r>
          </a:p>
          <a:p>
            <a:pPr>
              <a:spcBef>
                <a:spcPts val="450"/>
              </a:spcBef>
            </a:pPr>
            <a:r>
              <a:rPr lang="en-US" sz="3000" dirty="0">
                <a:solidFill>
                  <a:srgbClr val="FFFF00"/>
                </a:solidFill>
                <a:latin typeface="Arial Narrow" panose="020B0604020202020204" pitchFamily="34" charset="0"/>
                <a:ea typeface="Baskerville" panose="02020502070401020303" pitchFamily="18" charset="0"/>
                <a:cs typeface="Arial Narrow" panose="020B0604020202020204" pitchFamily="34" charset="0"/>
              </a:rPr>
              <a:t>What Elijah Needed…</a:t>
            </a:r>
          </a:p>
          <a:p>
            <a:pPr marL="457200" indent="-4572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Arial Narrow" panose="020B0604020202020204" pitchFamily="34" charset="0"/>
                <a:ea typeface="Baskerville" panose="02020502070401020303" pitchFamily="18" charset="0"/>
                <a:cs typeface="Arial Narrow" panose="020B0604020202020204" pitchFamily="34" charset="0"/>
              </a:rPr>
              <a:t>Rest, food, water, and exercise.</a:t>
            </a:r>
          </a:p>
          <a:p>
            <a:pPr marL="457200" indent="-4572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Arial Narrow" panose="020B0604020202020204" pitchFamily="34" charset="0"/>
                <a:ea typeface="Baskerville" panose="02020502070401020303" pitchFamily="18" charset="0"/>
                <a:cs typeface="Arial Narrow" panose="020B0604020202020204" pitchFamily="34" charset="0"/>
              </a:rPr>
              <a:t>More importantly, he needed to hear from God.</a:t>
            </a:r>
          </a:p>
          <a:p>
            <a:pPr marL="457200" indent="-4572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Arial Narrow" panose="020B0604020202020204" pitchFamily="34" charset="0"/>
                <a:ea typeface="Baskerville" panose="02020502070401020303" pitchFamily="18" charset="0"/>
                <a:cs typeface="Arial Narrow" panose="020B0604020202020204" pitchFamily="34" charset="0"/>
              </a:rPr>
              <a:t> He needed the proper perspective.</a:t>
            </a:r>
          </a:p>
          <a:p>
            <a:pPr marL="457200" indent="-4572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Arial Narrow" panose="020B0604020202020204" pitchFamily="34" charset="0"/>
                <a:ea typeface="Baskerville" panose="02020502070401020303" pitchFamily="18" charset="0"/>
                <a:cs typeface="Arial Narrow" panose="020B0604020202020204" pitchFamily="34" charset="0"/>
              </a:rPr>
              <a:t>He needed to remember he had purpose.</a:t>
            </a:r>
          </a:p>
        </p:txBody>
      </p:sp>
    </p:spTree>
    <p:extLst>
      <p:ext uri="{BB962C8B-B14F-4D97-AF65-F5344CB8AC3E}">
        <p14:creationId xmlns:p14="http://schemas.microsoft.com/office/powerpoint/2010/main" val="263932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1C3999-F87B-C845-AC55-3F9D425DA40C}"/>
              </a:ext>
            </a:extLst>
          </p:cNvPr>
          <p:cNvSpPr txBox="1"/>
          <p:nvPr/>
        </p:nvSpPr>
        <p:spPr>
          <a:xfrm>
            <a:off x="332553" y="2274838"/>
            <a:ext cx="84788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2EA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Tahoma" panose="020B0604030504040204" pitchFamily="34" charset="0"/>
              </a:rPr>
              <a:t>Do you find yourself by a Juniper Tree? It’s time to leave and to press on! What is it that you need that Elijah was lacking?</a:t>
            </a:r>
          </a:p>
        </p:txBody>
      </p:sp>
    </p:spTree>
    <p:extLst>
      <p:ext uri="{BB962C8B-B14F-4D97-AF65-F5344CB8AC3E}">
        <p14:creationId xmlns:p14="http://schemas.microsoft.com/office/powerpoint/2010/main" val="223333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10327</TotalTime>
  <Words>128</Words>
  <Application>Microsoft Macintosh PowerPoint</Application>
  <PresentationFormat>On-screen Show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Narrow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Cody Chesser</dc:creator>
  <cp:lastModifiedBy>Benjamin Lee</cp:lastModifiedBy>
  <cp:revision>60</cp:revision>
  <dcterms:created xsi:type="dcterms:W3CDTF">2018-09-27T13:36:01Z</dcterms:created>
  <dcterms:modified xsi:type="dcterms:W3CDTF">2023-04-16T11:17:33Z</dcterms:modified>
</cp:coreProperties>
</file>