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9" r:id="rId5"/>
    <p:sldId id="264" r:id="rId6"/>
    <p:sldId id="257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A"/>
    <a:srgbClr val="E18989"/>
    <a:srgbClr val="44443F"/>
    <a:srgbClr val="37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C3999-F87B-C845-AC55-3F9D425DA40C}"/>
              </a:ext>
            </a:extLst>
          </p:cNvPr>
          <p:cNvSpPr txBox="1"/>
          <p:nvPr/>
        </p:nvSpPr>
        <p:spPr>
          <a:xfrm>
            <a:off x="397659" y="2157921"/>
            <a:ext cx="6176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“And who of you by being worried can add a single hour to his life?”</a:t>
            </a:r>
          </a:p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Matthew 6:27</a:t>
            </a:r>
          </a:p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3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459423" y="1263059"/>
            <a:ext cx="822515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Worry: To be anxious, troubled with cares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Weighs a person down, Proverbs 12:25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Worry is the result of little faith, Matthew 6:30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Worry is one tormenting themselves with disturbing thoughts (</a:t>
            </a:r>
            <a:r>
              <a:rPr lang="en-US" sz="2800" b="1" dirty="0" err="1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dictionary.com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People are described as being in a “state of worry.”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“Worry shuts God out of the equation because the person depends on themselves.” 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Worry leads to negative actions. </a:t>
            </a:r>
          </a:p>
        </p:txBody>
      </p:sp>
    </p:spTree>
    <p:extLst>
      <p:ext uri="{BB962C8B-B14F-4D97-AF65-F5344CB8AC3E}">
        <p14:creationId xmlns:p14="http://schemas.microsoft.com/office/powerpoint/2010/main" val="2639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0" y="1162354"/>
            <a:ext cx="8982075" cy="453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“Anxiety is a meteor shower of what-ifs.” 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“Anxiety and fear are cousins but not twins. Fear sees a threat. Anxiety imagines one.”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“Instead of being stars and stripes, we’re the country of Stress and Strife.”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“The presence of anxiety is unavoidable, but the prison of anxiety is optional.”</a:t>
            </a:r>
          </a:p>
        </p:txBody>
      </p:sp>
    </p:spTree>
    <p:extLst>
      <p:ext uri="{BB962C8B-B14F-4D97-AF65-F5344CB8AC3E}">
        <p14:creationId xmlns:p14="http://schemas.microsoft.com/office/powerpoint/2010/main" val="24536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551728" y="1156439"/>
            <a:ext cx="8225153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Concern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“The difference between the two is how we face the trouble. How you handle a situation and how you think about it is where the distinction can be made.”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Paul had concern for the churches, 2 Cor. 11:28. But he also prayed for them, Philippians 1:2-3; Colossians 1:9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We are to cast our anxieties to God, 1 Peter 5:7</a:t>
            </a:r>
          </a:p>
        </p:txBody>
      </p:sp>
    </p:spTree>
    <p:extLst>
      <p:ext uri="{BB962C8B-B14F-4D97-AF65-F5344CB8AC3E}">
        <p14:creationId xmlns:p14="http://schemas.microsoft.com/office/powerpoint/2010/main" val="21676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241999" y="1147214"/>
            <a:ext cx="8660002" cy="48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How to stop worrying about the past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King David committed sin, 2 Samuel 12:7,13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He confessed and repented, Psalm 32:1-5, Psalm 38:18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David was forgiven by God, 2 Samuel 12:13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There were consequences, 2 Samuel 12:14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David moved forward, 2 Samuel 12:15-24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God is faithful and righteous to forgive, 1 John 1:9</a:t>
            </a: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241999" y="1122500"/>
            <a:ext cx="8660002" cy="516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How to stop worrying today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Pray and Cast, Matthew 6:9; 1 Peter 5:7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Today, Matthew 6:11.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Rejoice, Philippians 4:4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Act, Matthew 5:23-24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Observe, Matthew 6:28.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Meditate, Philippians 4:8.</a:t>
            </a:r>
          </a:p>
        </p:txBody>
      </p:sp>
    </p:spTree>
    <p:extLst>
      <p:ext uri="{BB962C8B-B14F-4D97-AF65-F5344CB8AC3E}">
        <p14:creationId xmlns:p14="http://schemas.microsoft.com/office/powerpoint/2010/main" val="28079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0962" y="1110144"/>
            <a:ext cx="8982075" cy="527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How to stop worrying about tomorrow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Jesus said, “Do not worry about tomorrow.”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While we are not to worry, we can still plan for tomorrow. Our trust is in God, not in our riches.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With the understanding God is in control, James 4:13-16.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Accept the reality of death, Hebrews 9:27.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Prepare for death, Mark 16:16.</a:t>
            </a:r>
          </a:p>
        </p:txBody>
      </p:sp>
    </p:spTree>
    <p:extLst>
      <p:ext uri="{BB962C8B-B14F-4D97-AF65-F5344CB8AC3E}">
        <p14:creationId xmlns:p14="http://schemas.microsoft.com/office/powerpoint/2010/main" val="660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10271</TotalTime>
  <Words>386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52</cp:revision>
  <dcterms:created xsi:type="dcterms:W3CDTF">2018-09-27T13:36:01Z</dcterms:created>
  <dcterms:modified xsi:type="dcterms:W3CDTF">2023-04-15T01:51:20Z</dcterms:modified>
</cp:coreProperties>
</file>