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9" r:id="rId4"/>
    <p:sldId id="261" r:id="rId5"/>
    <p:sldId id="260" r:id="rId6"/>
    <p:sldId id="262" r:id="rId7"/>
    <p:sldId id="265"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0EEE70-23BA-4B0F-8791-EF6DDB6F18E3}" v="8" dt="2022-11-14T18:57:56.2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62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Morrison" userId="a8088875ec538e5b" providerId="LiveId" clId="{970EEE70-23BA-4B0F-8791-EF6DDB6F18E3}"/>
    <pc:docChg chg="modSld">
      <pc:chgData name="Nathan Morrison" userId="a8088875ec538e5b" providerId="LiveId" clId="{970EEE70-23BA-4B0F-8791-EF6DDB6F18E3}" dt="2022-11-14T18:57:56.236" v="7" actId="20577"/>
      <pc:docMkLst>
        <pc:docMk/>
      </pc:docMkLst>
      <pc:sldChg chg="modSp">
        <pc:chgData name="Nathan Morrison" userId="a8088875ec538e5b" providerId="LiveId" clId="{970EEE70-23BA-4B0F-8791-EF6DDB6F18E3}" dt="2022-11-14T18:57:56.236" v="7" actId="20577"/>
        <pc:sldMkLst>
          <pc:docMk/>
          <pc:sldMk cId="1175360984" sldId="257"/>
        </pc:sldMkLst>
        <pc:spChg chg="mod">
          <ac:chgData name="Nathan Morrison" userId="a8088875ec538e5b" providerId="LiveId" clId="{970EEE70-23BA-4B0F-8791-EF6DDB6F18E3}" dt="2022-11-14T18:57:56.236" v="7" actId="20577"/>
          <ac:spMkLst>
            <pc:docMk/>
            <pc:sldMk cId="1175360984" sldId="257"/>
            <ac:spMk id="3" creationId="{68581292-D2D9-421F-9675-5FE1E422D4CA}"/>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48A87A34-81AB-432B-8DAE-1953F412C126}" type="datetimeFigureOut">
              <a:rPr lang="en-US" smtClean="0"/>
              <a:t>11/14/2022</a:t>
            </a:fld>
            <a:endParaRPr lang="en-US" dirty="0"/>
          </a:p>
        </p:txBody>
      </p:sp>
      <p:sp>
        <p:nvSpPr>
          <p:cNvPr id="5" name="Footer Placeholder 4"/>
          <p:cNvSpPr>
            <a:spLocks noGrp="1"/>
          </p:cNvSpPr>
          <p:nvPr>
            <p:ph type="ftr" sz="quarter" idx="11"/>
          </p:nvPr>
        </p:nvSpPr>
        <p:spPr>
          <a:xfrm>
            <a:off x="1900237" y="5410202"/>
            <a:ext cx="3843665" cy="365125"/>
          </a:xfrm>
        </p:spPr>
        <p:txBody>
          <a:bodyPr/>
          <a:lstStyle/>
          <a:p>
            <a:endParaRPr lang="en-US" dirty="0"/>
          </a:p>
        </p:txBody>
      </p:sp>
      <p:sp>
        <p:nvSpPr>
          <p:cNvPr id="6" name="Slide Number Placeholder 5"/>
          <p:cNvSpPr>
            <a:spLocks noGrp="1"/>
          </p:cNvSpPr>
          <p:nvPr>
            <p:ph type="sldNum" sz="quarter" idx="12"/>
          </p:nvPr>
        </p:nvSpPr>
        <p:spPr>
          <a:xfrm>
            <a:off x="7915603" y="5410200"/>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298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731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3984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2915106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0798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1400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7908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5996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560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48A87A34-81AB-432B-8DAE-1953F412C126}" type="datetimeFigureOut">
              <a:rPr lang="en-US" smtClean="0"/>
              <a:t>11/14/2022</a:t>
            </a:fld>
            <a:endParaRPr lang="en-US" dirty="0"/>
          </a:p>
        </p:txBody>
      </p:sp>
      <p:sp>
        <p:nvSpPr>
          <p:cNvPr id="50" name="Footer Placeholder 4"/>
          <p:cNvSpPr>
            <a:spLocks noGrp="1"/>
          </p:cNvSpPr>
          <p:nvPr>
            <p:ph type="ftr" sz="quarter" idx="11"/>
          </p:nvPr>
        </p:nvSpPr>
        <p:spPr>
          <a:xfrm>
            <a:off x="856059" y="5883276"/>
            <a:ext cx="4679482" cy="365125"/>
          </a:xfrm>
        </p:spPr>
        <p:txBody>
          <a:bodyPr/>
          <a:lstStyle/>
          <a:p>
            <a:endParaRPr lang="en-US" dirty="0"/>
          </a:p>
        </p:txBody>
      </p:sp>
      <p:sp>
        <p:nvSpPr>
          <p:cNvPr id="51" name="Slide Number Placeholder 5"/>
          <p:cNvSpPr>
            <a:spLocks noGrp="1"/>
          </p:cNvSpPr>
          <p:nvPr>
            <p:ph type="sldNum" sz="quarter" idx="12"/>
          </p:nvPr>
        </p:nvSpPr>
        <p:spPr>
          <a:xfrm>
            <a:off x="7707241" y="5883275"/>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533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7449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014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869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369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4019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851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9009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11/14/2022</a:t>
            </a:fld>
            <a:endParaRPr lang="en-US" dirty="0"/>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0161928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14300" dist="38100" dir="2700000" algn="tl">
              <a:srgbClr val="000000">
                <a:alpha val="26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27000" dist="38100" dir="2700000" algn="tl">
              <a:srgbClr val="000000">
                <a:alpha val="33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27000" dist="38100" dir="2700000" algn="tl">
              <a:srgbClr val="000000">
                <a:alpha val="33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27000" dist="38100" dir="2700000" algn="tl">
              <a:srgbClr val="000000">
                <a:alpha val="33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27000" dist="38100" dir="2700000" algn="tl">
              <a:srgbClr val="000000">
                <a:alpha val="33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27000" dist="38100" dir="2700000" algn="tl">
              <a:srgbClr val="000000">
                <a:alpha val="33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AEA8C-76B7-4DC5-81C3-8595E0C313CD}"/>
              </a:ext>
            </a:extLst>
          </p:cNvPr>
          <p:cNvSpPr>
            <a:spLocks noGrp="1"/>
          </p:cNvSpPr>
          <p:nvPr>
            <p:ph type="ctrTitle"/>
          </p:nvPr>
        </p:nvSpPr>
        <p:spPr>
          <a:xfrm>
            <a:off x="643822" y="2644629"/>
            <a:ext cx="7856356" cy="1568742"/>
          </a:xfrm>
        </p:spPr>
        <p:txBody>
          <a:bodyPr>
            <a:normAutofit fontScale="90000"/>
          </a:bodyPr>
          <a:lstStyle/>
          <a:p>
            <a:pPr algn="ctr"/>
            <a:r>
              <a:rPr lang="en-US" b="1" dirty="0"/>
              <a:t>YOU THINK YOU’RE the only ones going to heaven?</a:t>
            </a:r>
          </a:p>
        </p:txBody>
      </p:sp>
    </p:spTree>
    <p:extLst>
      <p:ext uri="{BB962C8B-B14F-4D97-AF65-F5344CB8AC3E}">
        <p14:creationId xmlns:p14="http://schemas.microsoft.com/office/powerpoint/2010/main" val="1905574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2"/>
            <a:ext cx="7429499" cy="1118004"/>
          </a:xfrm>
        </p:spPr>
        <p:txBody>
          <a:bodyPr>
            <a:normAutofit/>
          </a:bodyPr>
          <a:lstStyle/>
          <a:p>
            <a:pPr algn="ctr"/>
            <a:r>
              <a:rPr lang="en-US" sz="4400" b="1" dirty="0"/>
              <a:t>IS EVERYONE SAVED?</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a:bodyPr>
          <a:lstStyle/>
          <a:p>
            <a:r>
              <a:rPr lang="en-US" sz="2800" b="1" dirty="0"/>
              <a:t>Luke 13:23-30</a:t>
            </a:r>
          </a:p>
          <a:p>
            <a:r>
              <a:rPr lang="en-US" sz="2800" b="1" dirty="0"/>
              <a:t>Matthew 7:13-14</a:t>
            </a:r>
          </a:p>
          <a:p>
            <a:r>
              <a:rPr lang="en-US" sz="2800" b="1" dirty="0"/>
              <a:t>John 14:6</a:t>
            </a:r>
          </a:p>
          <a:p>
            <a:r>
              <a:rPr lang="en-US" sz="2800" b="1" dirty="0"/>
              <a:t>If you believe that salvation is only for Christians, then every other religion can look at you and say, “You think you’re the only ones going to heaven.”</a:t>
            </a:r>
          </a:p>
          <a:p>
            <a:pPr lvl="1">
              <a:buFont typeface="Wingdings" panose="05000000000000000000" pitchFamily="2" charset="2"/>
              <a:buChar char="§"/>
            </a:pPr>
            <a:r>
              <a:rPr lang="en-US" sz="2800" b="1"/>
              <a:t>Does their </a:t>
            </a:r>
            <a:r>
              <a:rPr lang="en-US" sz="2800" b="1" dirty="0"/>
              <a:t>accusation change the truth?</a:t>
            </a:r>
          </a:p>
        </p:txBody>
      </p:sp>
    </p:spTree>
    <p:extLst>
      <p:ext uri="{BB962C8B-B14F-4D97-AF65-F5344CB8AC3E}">
        <p14:creationId xmlns:p14="http://schemas.microsoft.com/office/powerpoint/2010/main" val="117536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2"/>
            <a:ext cx="7429499" cy="1118004"/>
          </a:xfrm>
        </p:spPr>
        <p:txBody>
          <a:bodyPr>
            <a:normAutofit fontScale="90000"/>
          </a:bodyPr>
          <a:lstStyle/>
          <a:p>
            <a:pPr algn="ctr"/>
            <a:r>
              <a:rPr lang="en-US" sz="4400" b="1" dirty="0"/>
              <a:t>IS EVERY believer in </a:t>
            </a:r>
            <a:r>
              <a:rPr lang="en-US" sz="4400" b="1" dirty="0" err="1"/>
              <a:t>jesus</a:t>
            </a:r>
            <a:r>
              <a:rPr lang="en-US" sz="4400" b="1" dirty="0"/>
              <a:t> saved?</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fontScale="92500" lnSpcReduction="10000"/>
          </a:bodyPr>
          <a:lstStyle/>
          <a:p>
            <a:r>
              <a:rPr lang="en-US" sz="2800" b="1" dirty="0"/>
              <a:t>Matthew 7:21-23</a:t>
            </a:r>
          </a:p>
          <a:p>
            <a:r>
              <a:rPr lang="en-US" sz="2800" b="1" dirty="0"/>
              <a:t>Galatians 1:6-10</a:t>
            </a:r>
          </a:p>
          <a:p>
            <a:r>
              <a:rPr lang="en-US" sz="2800" b="1" dirty="0"/>
              <a:t>II Peter 3:16</a:t>
            </a:r>
          </a:p>
          <a:p>
            <a:r>
              <a:rPr lang="en-US" sz="2800" b="1" dirty="0"/>
              <a:t>II Timothy 4:2-4</a:t>
            </a:r>
          </a:p>
          <a:p>
            <a:r>
              <a:rPr lang="en-US" sz="2800" b="1" dirty="0"/>
              <a:t>II John 1:9-11</a:t>
            </a:r>
          </a:p>
          <a:p>
            <a:r>
              <a:rPr lang="en-US" sz="2800" b="1" dirty="0"/>
              <a:t>II Timothy 2:14-18</a:t>
            </a:r>
          </a:p>
          <a:p>
            <a:r>
              <a:rPr lang="en-US" sz="2800" b="1" dirty="0"/>
              <a:t>I Timothy 4:1</a:t>
            </a:r>
          </a:p>
          <a:p>
            <a:r>
              <a:rPr lang="en-US" sz="2800" b="1" dirty="0"/>
              <a:t>II Peter 2:1-2 </a:t>
            </a:r>
          </a:p>
        </p:txBody>
      </p:sp>
    </p:spTree>
    <p:extLst>
      <p:ext uri="{BB962C8B-B14F-4D97-AF65-F5344CB8AC3E}">
        <p14:creationId xmlns:p14="http://schemas.microsoft.com/office/powerpoint/2010/main" val="429275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2"/>
            <a:ext cx="7429499" cy="1118004"/>
          </a:xfrm>
        </p:spPr>
        <p:txBody>
          <a:bodyPr>
            <a:normAutofit fontScale="90000"/>
          </a:bodyPr>
          <a:lstStyle/>
          <a:p>
            <a:pPr algn="ctr"/>
            <a:r>
              <a:rPr lang="en-US" sz="4400" b="1" dirty="0"/>
              <a:t>IS EVERY believer in </a:t>
            </a:r>
            <a:r>
              <a:rPr lang="en-US" sz="4400" b="1" dirty="0" err="1"/>
              <a:t>jesus</a:t>
            </a:r>
            <a:r>
              <a:rPr lang="en-US" sz="4400" b="1" dirty="0"/>
              <a:t> saved?</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lnSpcReduction="10000"/>
          </a:bodyPr>
          <a:lstStyle/>
          <a:p>
            <a:r>
              <a:rPr lang="en-US" sz="2800" b="1" dirty="0"/>
              <a:t>If you believe what the Bible says and that not everyone who believes in Jesus will be saved, then then some believer out there can accuse you of saying, “You think you’re the only ones going to heaven.”</a:t>
            </a:r>
          </a:p>
          <a:p>
            <a:r>
              <a:rPr lang="en-US" sz="2800" b="1" dirty="0"/>
              <a:t>Also, if you believe this, then our debate is not that there is a judgment line in the sand but where that line should be.  Let’s study together and see what God’s word says.</a:t>
            </a:r>
          </a:p>
        </p:txBody>
      </p:sp>
    </p:spTree>
    <p:extLst>
      <p:ext uri="{BB962C8B-B14F-4D97-AF65-F5344CB8AC3E}">
        <p14:creationId xmlns:p14="http://schemas.microsoft.com/office/powerpoint/2010/main" val="313194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1"/>
            <a:ext cx="7429499" cy="1403229"/>
          </a:xfrm>
        </p:spPr>
        <p:txBody>
          <a:bodyPr>
            <a:normAutofit fontScale="90000"/>
          </a:bodyPr>
          <a:lstStyle/>
          <a:p>
            <a:pPr algn="ctr"/>
            <a:r>
              <a:rPr lang="en-US" sz="4400" b="1" dirty="0"/>
              <a:t>COULD THE SAME ACCUSATION BE MADE AGAINST THE APOSTLES AND CHURCH?</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39899" y="1820411"/>
            <a:ext cx="8061820" cy="4655890"/>
          </a:xfrm>
        </p:spPr>
        <p:txBody>
          <a:bodyPr>
            <a:normAutofit lnSpcReduction="10000"/>
          </a:bodyPr>
          <a:lstStyle/>
          <a:p>
            <a:r>
              <a:rPr lang="en-US" sz="2800" b="1" dirty="0"/>
              <a:t>II John 1:9-11</a:t>
            </a:r>
          </a:p>
          <a:p>
            <a:r>
              <a:rPr lang="en-US" sz="2800" b="1" dirty="0"/>
              <a:t>Acts 4:12</a:t>
            </a:r>
          </a:p>
          <a:p>
            <a:r>
              <a:rPr lang="en-US" sz="2800" b="1" dirty="0"/>
              <a:t>I John 2:19</a:t>
            </a:r>
          </a:p>
          <a:p>
            <a:r>
              <a:rPr lang="en-US" sz="2800" b="1" dirty="0"/>
              <a:t>Jesus had a rather exclusive approach, don’t you think?</a:t>
            </a:r>
          </a:p>
          <a:p>
            <a:pPr lvl="1">
              <a:buFont typeface="Wingdings" panose="05000000000000000000" pitchFamily="2" charset="2"/>
              <a:buChar char="§"/>
            </a:pPr>
            <a:r>
              <a:rPr lang="en-US" sz="2800" b="1" dirty="0"/>
              <a:t>Matthew 12:30</a:t>
            </a:r>
          </a:p>
          <a:p>
            <a:pPr lvl="1">
              <a:buFont typeface="Wingdings" panose="05000000000000000000" pitchFamily="2" charset="2"/>
              <a:buChar char="§"/>
            </a:pPr>
            <a:r>
              <a:rPr lang="en-US" sz="2800" b="1" dirty="0"/>
              <a:t>John 14:6</a:t>
            </a:r>
          </a:p>
          <a:p>
            <a:pPr lvl="1">
              <a:buFont typeface="Wingdings" panose="05000000000000000000" pitchFamily="2" charset="2"/>
              <a:buChar char="§"/>
            </a:pPr>
            <a:r>
              <a:rPr lang="en-US" sz="2800" b="1" dirty="0"/>
              <a:t>John 8:31-47</a:t>
            </a:r>
          </a:p>
        </p:txBody>
      </p:sp>
    </p:spTree>
    <p:extLst>
      <p:ext uri="{BB962C8B-B14F-4D97-AF65-F5344CB8AC3E}">
        <p14:creationId xmlns:p14="http://schemas.microsoft.com/office/powerpoint/2010/main" val="26673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1"/>
            <a:ext cx="7429499" cy="1403229"/>
          </a:xfrm>
        </p:spPr>
        <p:txBody>
          <a:bodyPr>
            <a:normAutofit/>
          </a:bodyPr>
          <a:lstStyle/>
          <a:p>
            <a:pPr algn="ctr"/>
            <a:r>
              <a:rPr lang="en-US" sz="4400" b="1" dirty="0"/>
              <a:t>WHY WE TAKE ISSUE WITH SO MANY</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fontScale="92500"/>
          </a:bodyPr>
          <a:lstStyle/>
          <a:p>
            <a:r>
              <a:rPr lang="en-US" sz="2800" b="1" dirty="0"/>
              <a:t>It isn’t because we love to (I Tim. 2:4; II Pet. 3:9)</a:t>
            </a:r>
          </a:p>
          <a:p>
            <a:pPr marL="514350" indent="-514350">
              <a:buFont typeface="+mj-lt"/>
              <a:buAutoNum type="arabicPeriod"/>
            </a:pPr>
            <a:r>
              <a:rPr lang="en-US" sz="2800" b="1" dirty="0"/>
              <a:t>Because their teaching on salvation differs from God’s (Acts 2:38; Mk. 16:16; I Pet. 3:21; etc.)</a:t>
            </a:r>
          </a:p>
          <a:p>
            <a:pPr marL="514350" indent="-514350">
              <a:buFont typeface="+mj-lt"/>
              <a:buAutoNum type="arabicPeriod"/>
            </a:pPr>
            <a:r>
              <a:rPr lang="en-US" sz="2800" b="1" dirty="0"/>
              <a:t>Because their teaching on obedience differs from God’s word (I Cor. 6:9-10; Gal. 5:19-21; I John 1:5-7)</a:t>
            </a:r>
          </a:p>
          <a:p>
            <a:pPr marL="514350" indent="-514350">
              <a:buFont typeface="+mj-lt"/>
              <a:buAutoNum type="arabicPeriod"/>
            </a:pPr>
            <a:r>
              <a:rPr lang="en-US" sz="2800" b="1" dirty="0"/>
              <a:t>Because their pattern of worship and the church differs from the Lord’s (I Cor. 14:37-38; Eph. 4:11; etc.)</a:t>
            </a:r>
          </a:p>
        </p:txBody>
      </p:sp>
    </p:spTree>
    <p:extLst>
      <p:ext uri="{BB962C8B-B14F-4D97-AF65-F5344CB8AC3E}">
        <p14:creationId xmlns:p14="http://schemas.microsoft.com/office/powerpoint/2010/main" val="32507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1"/>
            <a:ext cx="7429499" cy="1403229"/>
          </a:xfrm>
        </p:spPr>
        <p:txBody>
          <a:bodyPr>
            <a:normAutofit/>
          </a:bodyPr>
          <a:lstStyle/>
          <a:p>
            <a:pPr algn="ctr"/>
            <a:r>
              <a:rPr lang="en-US" sz="4400" b="1" dirty="0"/>
              <a:t>Just because…</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a:bodyPr>
          <a:lstStyle/>
          <a:p>
            <a:r>
              <a:rPr lang="en-US" sz="2800" b="1" dirty="0"/>
              <a:t>I teach that many are lost, does not mean I hate everyone.</a:t>
            </a:r>
          </a:p>
          <a:p>
            <a:r>
              <a:rPr lang="en-US" sz="2800" b="1" dirty="0"/>
              <a:t>I teach that many are lost, does not mean I think I’m right about everything</a:t>
            </a:r>
          </a:p>
          <a:p>
            <a:r>
              <a:rPr lang="en-US" sz="2800" b="1" dirty="0"/>
              <a:t>I may be wrong about some things, should I overlook where others are wrong?</a:t>
            </a:r>
          </a:p>
        </p:txBody>
      </p:sp>
    </p:spTree>
    <p:extLst>
      <p:ext uri="{BB962C8B-B14F-4D97-AF65-F5344CB8AC3E}">
        <p14:creationId xmlns:p14="http://schemas.microsoft.com/office/powerpoint/2010/main" val="338002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1"/>
            <a:ext cx="7429499" cy="1403229"/>
          </a:xfrm>
        </p:spPr>
        <p:txBody>
          <a:bodyPr>
            <a:normAutofit/>
          </a:bodyPr>
          <a:lstStyle/>
          <a:p>
            <a:pPr algn="ctr"/>
            <a:r>
              <a:rPr lang="en-US" sz="4400" b="1" dirty="0"/>
              <a:t>IF NOT EVERYONE IS GOING TO BE SAVED, THEN…</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a:bodyPr>
          <a:lstStyle/>
          <a:p>
            <a:r>
              <a:rPr lang="en-US" sz="2800" b="1" dirty="0"/>
              <a:t>Strive to be one of the saved (Lk. 13:23-30)</a:t>
            </a:r>
          </a:p>
          <a:p>
            <a:r>
              <a:rPr lang="en-US" sz="2800" b="1" dirty="0"/>
              <a:t>Make certain of your calling and choosing (II Pet. 1:10)</a:t>
            </a:r>
          </a:p>
          <a:p>
            <a:r>
              <a:rPr lang="en-US" sz="2800" b="1" dirty="0"/>
              <a:t>Test yourself to see if you are in the faith (II Cor. 13:5)</a:t>
            </a:r>
          </a:p>
        </p:txBody>
      </p:sp>
    </p:spTree>
    <p:extLst>
      <p:ext uri="{BB962C8B-B14F-4D97-AF65-F5344CB8AC3E}">
        <p14:creationId xmlns:p14="http://schemas.microsoft.com/office/powerpoint/2010/main" val="301289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Circuit</Template>
  <TotalTime>65</TotalTime>
  <Words>407</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Tw Cen MT</vt:lpstr>
      <vt:lpstr>Wingdings</vt:lpstr>
      <vt:lpstr>Circuit</vt:lpstr>
      <vt:lpstr>YOU THINK YOU’RE the only ones going to heaven?</vt:lpstr>
      <vt:lpstr>IS EVERYONE SAVED?</vt:lpstr>
      <vt:lpstr>IS EVERY believer in jesus saved?</vt:lpstr>
      <vt:lpstr>IS EVERY believer in jesus saved?</vt:lpstr>
      <vt:lpstr>COULD THE SAME ACCUSATION BE MADE AGAINST THE APOSTLES AND CHURCH?</vt:lpstr>
      <vt:lpstr>WHY WE TAKE ISSUE WITH SO MANY</vt:lpstr>
      <vt:lpstr>Just because…</vt:lpstr>
      <vt:lpstr>IF NOT EVERYONE IS GOING TO BE SAVED, THEN…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Hagan</dc:creator>
  <cp:lastModifiedBy>DarkWolf</cp:lastModifiedBy>
  <cp:revision>5</cp:revision>
  <dcterms:created xsi:type="dcterms:W3CDTF">2019-11-17T08:03:27Z</dcterms:created>
  <dcterms:modified xsi:type="dcterms:W3CDTF">2022-11-14T18:58:02Z</dcterms:modified>
</cp:coreProperties>
</file>