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71" r:id="rId3"/>
    <p:sldMasterId id="2147483883" r:id="rId4"/>
    <p:sldMasterId id="2147484003" r:id="rId5"/>
    <p:sldMasterId id="2147484021" r:id="rId6"/>
    <p:sldMasterId id="2147484034" r:id="rId7"/>
  </p:sldMasterIdLst>
  <p:notesMasterIdLst>
    <p:notesMasterId r:id="rId19"/>
  </p:notesMasterIdLst>
  <p:handoutMasterIdLst>
    <p:handoutMasterId r:id="rId20"/>
  </p:handoutMasterIdLst>
  <p:sldIdLst>
    <p:sldId id="695" r:id="rId8"/>
    <p:sldId id="474" r:id="rId9"/>
    <p:sldId id="568" r:id="rId10"/>
    <p:sldId id="769" r:id="rId11"/>
    <p:sldId id="833" r:id="rId12"/>
    <p:sldId id="831" r:id="rId13"/>
    <p:sldId id="834" r:id="rId14"/>
    <p:sldId id="836" r:id="rId15"/>
    <p:sldId id="838" r:id="rId16"/>
    <p:sldId id="801" r:id="rId17"/>
    <p:sldId id="72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00FF"/>
    <a:srgbClr val="FFFFFF"/>
    <a:srgbClr val="006600"/>
    <a:srgbClr val="FFCC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346" autoAdjust="0"/>
  </p:normalViewPr>
  <p:slideViewPr>
    <p:cSldViewPr snapToObjects="1">
      <p:cViewPr varScale="1">
        <p:scale>
          <a:sx n="88" d="100"/>
          <a:sy n="88" d="100"/>
        </p:scale>
        <p:origin x="11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8" d="100"/>
          <a:sy n="78" d="100"/>
        </p:scale>
        <p:origin x="39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jpg"/><Relationship Id="rId5" Type="http://schemas.openxmlformats.org/officeDocument/2006/relationships/image" Target="../media/image19.jpg"/><Relationship Id="rId4"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jpg"/><Relationship Id="rId5" Type="http://schemas.openxmlformats.org/officeDocument/2006/relationships/image" Target="../media/image19.jpg"/><Relationship Id="rId4"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r>
            <a:rPr lang="en-US" sz="2400" b="1" i="1" dirty="0">
              <a:solidFill>
                <a:schemeClr val="bg1"/>
              </a:solidFill>
            </a:rPr>
            <a:t>Body of Christ (Eph. 1:22-23)</a:t>
          </a:r>
          <a:endParaRPr lang="en-US" sz="1800" i="1" dirty="0">
            <a:solidFill>
              <a:schemeClr val="bg1"/>
            </a:solidFill>
          </a:endParaRP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1C323CF8-B8D0-4C08-9ABF-139C97C3C694}">
      <dgm:prSet custT="1"/>
      <dgm:spPr/>
      <dgm:t>
        <a:bodyPr/>
        <a:lstStyle/>
        <a:p>
          <a:r>
            <a:rPr lang="en-US" sz="2400" b="1" i="1" dirty="0">
              <a:solidFill>
                <a:schemeClr val="bg1"/>
              </a:solidFill>
            </a:rPr>
            <a:t>Temple of God (Eph. 2:21-22) </a:t>
          </a:r>
          <a:endParaRPr lang="en-US" sz="2800" b="1" i="1" dirty="0">
            <a:solidFill>
              <a:schemeClr val="bg1"/>
            </a:solidFill>
          </a:endParaRPr>
        </a:p>
      </dgm:t>
    </dgm:pt>
    <dgm:pt modelId="{4CB33E28-D616-4003-8C3E-6A03ACA8B157}" type="parTrans" cxnId="{186154D7-DEAC-4F7D-8DC1-0982305B0A7D}">
      <dgm:prSet/>
      <dgm:spPr/>
      <dgm:t>
        <a:bodyPr/>
        <a:lstStyle/>
        <a:p>
          <a:endParaRPr lang="en-US"/>
        </a:p>
      </dgm:t>
    </dgm:pt>
    <dgm:pt modelId="{3B01CF92-5326-49BD-9F4D-C230A011B11B}" type="sibTrans" cxnId="{186154D7-DEAC-4F7D-8DC1-0982305B0A7D}">
      <dgm:prSet/>
      <dgm:spPr/>
      <dgm:t>
        <a:bodyPr/>
        <a:lstStyle/>
        <a:p>
          <a:endParaRPr lang="en-US"/>
        </a:p>
      </dgm:t>
    </dgm:pt>
    <dgm:pt modelId="{438EC4F8-01ED-4BD5-B3F2-6D64CFE0911B}">
      <dgm:prSet custT="1"/>
      <dgm:spPr/>
      <dgm:t>
        <a:bodyPr/>
        <a:lstStyle/>
        <a:p>
          <a:r>
            <a:rPr lang="en-US" sz="2400" b="1" i="1" dirty="0">
              <a:solidFill>
                <a:schemeClr val="bg1"/>
              </a:solidFill>
            </a:rPr>
            <a:t>Household of God (Eph. 2:19)</a:t>
          </a:r>
          <a:endParaRPr lang="en-US" sz="2800" b="1" i="1" dirty="0">
            <a:solidFill>
              <a:schemeClr val="bg1"/>
            </a:solidFill>
          </a:endParaRPr>
        </a:p>
      </dgm:t>
    </dgm:pt>
    <dgm:pt modelId="{8FF6658C-631D-4F67-A2D8-9E13AC4C3C6B}" type="sibTrans" cxnId="{F9C7F4E7-71C0-43A4-9FE9-F33C11313605}">
      <dgm:prSet/>
      <dgm:spPr/>
      <dgm:t>
        <a:bodyPr/>
        <a:lstStyle/>
        <a:p>
          <a:endParaRPr lang="en-US"/>
        </a:p>
      </dgm:t>
    </dgm:pt>
    <dgm:pt modelId="{FD18C240-4E3F-4742-A790-F02365CFC178}" type="parTrans" cxnId="{F9C7F4E7-71C0-43A4-9FE9-F33C11313605}">
      <dgm:prSet/>
      <dgm:spPr/>
      <dgm:t>
        <a:bodyPr/>
        <a:lstStyle/>
        <a:p>
          <a:endParaRPr lang="en-US"/>
        </a:p>
      </dgm:t>
    </dgm:pt>
    <dgm:pt modelId="{BE9552D6-6841-4826-826F-D73CABE202FD}">
      <dgm:prSet custT="1"/>
      <dgm:spPr/>
      <dgm:t>
        <a:bodyPr/>
        <a:lstStyle/>
        <a:p>
          <a:r>
            <a:rPr lang="en-US" sz="2400" b="1" i="1" dirty="0">
              <a:solidFill>
                <a:schemeClr val="bg1"/>
              </a:solidFill>
            </a:rPr>
            <a:t>Kingdom of God (Eph. 5:5) </a:t>
          </a:r>
        </a:p>
      </dgm:t>
    </dgm:pt>
    <dgm:pt modelId="{4F0CB939-6A88-4FD1-95EE-E5454F566F64}" type="parTrans" cxnId="{7DD83BCE-D0D8-4A78-9DC5-12C845767974}">
      <dgm:prSet/>
      <dgm:spPr/>
      <dgm:t>
        <a:bodyPr/>
        <a:lstStyle/>
        <a:p>
          <a:endParaRPr lang="en-US"/>
        </a:p>
      </dgm:t>
    </dgm:pt>
    <dgm:pt modelId="{F666AFDF-5DF5-4789-B602-671A5F399795}" type="sibTrans" cxnId="{7DD83BCE-D0D8-4A78-9DC5-12C845767974}">
      <dgm:prSet/>
      <dgm:spPr/>
      <dgm:t>
        <a:bodyPr/>
        <a:lstStyle/>
        <a:p>
          <a:endParaRPr lang="en-US"/>
        </a:p>
      </dgm:t>
    </dgm:pt>
    <dgm:pt modelId="{895DC933-B629-4926-805B-FC6DC6DD3741}">
      <dgm:prSet custT="1"/>
      <dgm:spPr/>
      <dgm:t>
        <a:bodyPr/>
        <a:lstStyle/>
        <a:p>
          <a:r>
            <a:rPr lang="en-US" sz="2400" b="1" i="1" dirty="0">
              <a:solidFill>
                <a:schemeClr val="bg1"/>
              </a:solidFill>
            </a:rPr>
            <a:t>Bride of Christ (Eph. 5:23-32; Rev. 19:7)</a:t>
          </a:r>
          <a:endParaRPr lang="en-US" sz="2800" b="1" i="1" dirty="0">
            <a:solidFill>
              <a:schemeClr val="bg1"/>
            </a:solidFill>
          </a:endParaRPr>
        </a:p>
      </dgm:t>
    </dgm:pt>
    <dgm:pt modelId="{E06CB9EB-268D-4FB2-82BF-93790345160B}" type="parTrans" cxnId="{D3973330-AF45-440F-95FF-8EFC372C1C6E}">
      <dgm:prSet/>
      <dgm:spPr/>
      <dgm:t>
        <a:bodyPr/>
        <a:lstStyle/>
        <a:p>
          <a:endParaRPr lang="en-US"/>
        </a:p>
      </dgm:t>
    </dgm:pt>
    <dgm:pt modelId="{A979E2B4-D56B-4A88-8384-6BAC628761B6}" type="sibTrans" cxnId="{D3973330-AF45-440F-95FF-8EFC372C1C6E}">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5"/>
      <dgm:spPr>
        <a:blipFill>
          <a:blip xmlns:r="http://schemas.openxmlformats.org/officeDocument/2006/relationships" r:embed="rId1"/>
          <a:srcRect/>
          <a:stretch>
            <a:fillRect l="-2000" r="-2000"/>
          </a:stretch>
        </a:blipFill>
      </dgm:spPr>
    </dgm:pt>
    <dgm:pt modelId="{621BA4A7-8564-4907-BE80-034906E654E5}" type="pres">
      <dgm:prSet presAssocID="{381B7FAC-CE7C-4A16-B10C-6E4F20FDF618}" presName="txShp" presStyleLbl="node1" presStyleIdx="0" presStyleCnt="5">
        <dgm:presLayoutVars>
          <dgm:bulletEnabled val="1"/>
        </dgm:presLayoutVars>
      </dgm:prSet>
      <dgm:spPr/>
    </dgm:pt>
    <dgm:pt modelId="{1EE20E7A-D790-45CE-90AD-F12F1503D444}" type="pres">
      <dgm:prSet presAssocID="{B7911D76-455C-4C6A-B161-E9D1991622D6}" presName="spacing" presStyleCnt="0"/>
      <dgm:spPr/>
    </dgm:pt>
    <dgm:pt modelId="{95545221-FE72-4D62-966F-5247711BF9A3}" type="pres">
      <dgm:prSet presAssocID="{438EC4F8-01ED-4BD5-B3F2-6D64CFE0911B}" presName="composite" presStyleCnt="0"/>
      <dgm:spPr/>
    </dgm:pt>
    <dgm:pt modelId="{175F1D16-E41C-4521-99E1-6B900A0A8BD3}" type="pres">
      <dgm:prSet presAssocID="{438EC4F8-01ED-4BD5-B3F2-6D64CFE0911B}" presName="imgShp" presStyleLbl="fgImgPlace1" presStyleIdx="1" presStyleCnt="5"/>
      <dgm:spPr>
        <a:blipFill>
          <a:blip xmlns:r="http://schemas.openxmlformats.org/officeDocument/2006/relationships" r:embed="rId2"/>
          <a:srcRect/>
          <a:stretch>
            <a:fillRect/>
          </a:stretch>
        </a:blipFill>
      </dgm:spPr>
    </dgm:pt>
    <dgm:pt modelId="{149C638D-4636-450A-B27C-A5BCB6188B78}" type="pres">
      <dgm:prSet presAssocID="{438EC4F8-01ED-4BD5-B3F2-6D64CFE0911B}" presName="txShp" presStyleLbl="node1" presStyleIdx="1" presStyleCnt="5" custLinFactNeighborX="185" custLinFactNeighborY="-355">
        <dgm:presLayoutVars>
          <dgm:bulletEnabled val="1"/>
        </dgm:presLayoutVars>
      </dgm:prSet>
      <dgm:spPr/>
    </dgm:pt>
    <dgm:pt modelId="{89C0A3FD-8456-4DBC-91AC-08AA8FB10BAF}" type="pres">
      <dgm:prSet presAssocID="{8FF6658C-631D-4F67-A2D8-9E13AC4C3C6B}" presName="spacing" presStyleCnt="0"/>
      <dgm:spPr/>
    </dgm:pt>
    <dgm:pt modelId="{03DFF981-C8CE-43B7-9A10-6F1932551038}" type="pres">
      <dgm:prSet presAssocID="{1C323CF8-B8D0-4C08-9ABF-139C97C3C694}" presName="composite" presStyleCnt="0"/>
      <dgm:spPr/>
    </dgm:pt>
    <dgm:pt modelId="{22963C5C-8898-46F8-A91C-3C5E3E3D2C8F}" type="pres">
      <dgm:prSet presAssocID="{1C323CF8-B8D0-4C08-9ABF-139C97C3C694}" presName="imgShp" presStyleLbl="fgImgPlace1" presStyleIdx="2" presStyleCnt="5" custAng="0"/>
      <dgm:spPr>
        <a:blipFill>
          <a:blip xmlns:r="http://schemas.openxmlformats.org/officeDocument/2006/relationships" r:embed="rId3"/>
          <a:srcRect/>
          <a:stretch>
            <a:fillRect l="-29000" r="-29000"/>
          </a:stretch>
        </a:blipFill>
      </dgm:spPr>
    </dgm:pt>
    <dgm:pt modelId="{4A653979-5A78-4C54-B6CE-7B8EF93FC4AC}" type="pres">
      <dgm:prSet presAssocID="{1C323CF8-B8D0-4C08-9ABF-139C97C3C694}" presName="txShp" presStyleLbl="node1" presStyleIdx="2" presStyleCnt="5" custScaleY="110402">
        <dgm:presLayoutVars>
          <dgm:bulletEnabled val="1"/>
        </dgm:presLayoutVars>
      </dgm:prSet>
      <dgm:spPr/>
    </dgm:pt>
    <dgm:pt modelId="{DC5B3635-B07D-4774-B7AD-FB3F9F1AA4AB}" type="pres">
      <dgm:prSet presAssocID="{3B01CF92-5326-49BD-9F4D-C230A011B11B}" presName="spacing" presStyleCnt="0"/>
      <dgm:spPr/>
    </dgm:pt>
    <dgm:pt modelId="{CA95EF7A-B268-4489-8906-E6A156DD0AC3}" type="pres">
      <dgm:prSet presAssocID="{BE9552D6-6841-4826-826F-D73CABE202FD}" presName="composite" presStyleCnt="0"/>
      <dgm:spPr/>
    </dgm:pt>
    <dgm:pt modelId="{74FDE484-A2F2-4265-A7C5-1840A2E9C4FE}" type="pres">
      <dgm:prSet presAssocID="{BE9552D6-6841-4826-826F-D73CABE202FD}"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5EAEA76B-C073-4D1C-97DA-1A28B3A7CB9C}" type="pres">
      <dgm:prSet presAssocID="{BE9552D6-6841-4826-826F-D73CABE202FD}" presName="txShp" presStyleLbl="node1" presStyleIdx="3" presStyleCnt="5">
        <dgm:presLayoutVars>
          <dgm:bulletEnabled val="1"/>
        </dgm:presLayoutVars>
      </dgm:prSet>
      <dgm:spPr/>
    </dgm:pt>
    <dgm:pt modelId="{7F1BF02C-3693-4ECC-8761-02D8B8B9A5F5}" type="pres">
      <dgm:prSet presAssocID="{F666AFDF-5DF5-4789-B602-671A5F399795}" presName="spacing" presStyleCnt="0"/>
      <dgm:spPr/>
    </dgm:pt>
    <dgm:pt modelId="{92C53CE3-6C40-4B63-8E9F-7998DA31B9E8}" type="pres">
      <dgm:prSet presAssocID="{895DC933-B629-4926-805B-FC6DC6DD3741}" presName="composite" presStyleCnt="0"/>
      <dgm:spPr/>
    </dgm:pt>
    <dgm:pt modelId="{CF0CB180-07E8-4E86-896B-0A35D574F530}" type="pres">
      <dgm:prSet presAssocID="{895DC933-B629-4926-805B-FC6DC6DD3741}" presName="imgShp" presStyleLbl="fgImgPlace1" presStyleIdx="4" presStyleCnt="5"/>
      <dgm:spPr>
        <a:blipFill>
          <a:blip xmlns:r="http://schemas.openxmlformats.org/officeDocument/2006/relationships" r:embed="rId5"/>
          <a:srcRect/>
          <a:stretch>
            <a:fillRect t="-5000" b="-5000"/>
          </a:stretch>
        </a:blipFill>
      </dgm:spPr>
    </dgm:pt>
    <dgm:pt modelId="{63FB19F2-C354-4B86-A510-0ECF75CBAD79}" type="pres">
      <dgm:prSet presAssocID="{895DC933-B629-4926-805B-FC6DC6DD3741}" presName="txShp" presStyleLbl="node1" presStyleIdx="4" presStyleCnt="5">
        <dgm:presLayoutVars>
          <dgm:bulletEnabled val="1"/>
        </dgm:presLayoutVars>
      </dgm:prSet>
      <dgm:spPr/>
    </dgm:pt>
  </dgm:ptLst>
  <dgm:cxnLst>
    <dgm:cxn modelId="{D3973330-AF45-440F-95FF-8EFC372C1C6E}" srcId="{3AC133CB-66FD-402F-8B1D-0C19C195BCC5}" destId="{895DC933-B629-4926-805B-FC6DC6DD3741}" srcOrd="4" destOrd="0" parTransId="{E06CB9EB-268D-4FB2-82BF-93790345160B}" sibTransId="{A979E2B4-D56B-4A88-8384-6BAC628761B6}"/>
    <dgm:cxn modelId="{8C322B35-8D49-44DE-BF12-698E01FFEB42}" type="presOf" srcId="{381B7FAC-CE7C-4A16-B10C-6E4F20FDF618}" destId="{621BA4A7-8564-4907-BE80-034906E654E5}" srcOrd="0" destOrd="0" presId="urn:microsoft.com/office/officeart/2005/8/layout/vList3"/>
    <dgm:cxn modelId="{39A5CB38-6823-4273-BFC5-98CB22DAC88D}" type="presOf" srcId="{895DC933-B629-4926-805B-FC6DC6DD3741}" destId="{63FB19F2-C354-4B86-A510-0ECF75CBAD79}" srcOrd="0" destOrd="0" presId="urn:microsoft.com/office/officeart/2005/8/layout/vList3"/>
    <dgm:cxn modelId="{85347A49-58DB-4482-A021-7CD609F78FBE}" type="presOf" srcId="{438EC4F8-01ED-4BD5-B3F2-6D64CFE0911B}" destId="{149C638D-4636-450A-B27C-A5BCB6188B78}" srcOrd="0" destOrd="0" presId="urn:microsoft.com/office/officeart/2005/8/layout/vList3"/>
    <dgm:cxn modelId="{5A65B34A-CB02-4F2E-BA4A-B34D31FAD5DC}" type="presOf" srcId="{1C323CF8-B8D0-4C08-9ABF-139C97C3C694}" destId="{4A653979-5A78-4C54-B6CE-7B8EF93FC4AC}"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0B56C1BE-210E-4539-A211-6E85A010DAA3}" type="presOf" srcId="{BE9552D6-6841-4826-826F-D73CABE202FD}" destId="{5EAEA76B-C073-4D1C-97DA-1A28B3A7CB9C}" srcOrd="0" destOrd="0" presId="urn:microsoft.com/office/officeart/2005/8/layout/vList3"/>
    <dgm:cxn modelId="{7DD83BCE-D0D8-4A78-9DC5-12C845767974}" srcId="{3AC133CB-66FD-402F-8B1D-0C19C195BCC5}" destId="{BE9552D6-6841-4826-826F-D73CABE202FD}" srcOrd="3" destOrd="0" parTransId="{4F0CB939-6A88-4FD1-95EE-E5454F566F64}" sibTransId="{F666AFDF-5DF5-4789-B602-671A5F399795}"/>
    <dgm:cxn modelId="{186154D7-DEAC-4F7D-8DC1-0982305B0A7D}" srcId="{3AC133CB-66FD-402F-8B1D-0C19C195BCC5}" destId="{1C323CF8-B8D0-4C08-9ABF-139C97C3C694}" srcOrd="2" destOrd="0" parTransId="{4CB33E28-D616-4003-8C3E-6A03ACA8B157}" sibTransId="{3B01CF92-5326-49BD-9F4D-C230A011B11B}"/>
    <dgm:cxn modelId="{F9C7F4E7-71C0-43A4-9FE9-F33C11313605}" srcId="{3AC133CB-66FD-402F-8B1D-0C19C195BCC5}" destId="{438EC4F8-01ED-4BD5-B3F2-6D64CFE0911B}" srcOrd="1" destOrd="0" parTransId="{FD18C240-4E3F-4742-A790-F02365CFC178}" sibTransId="{8FF6658C-631D-4F67-A2D8-9E13AC4C3C6B}"/>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 modelId="{A84FB403-4610-4E38-9CBD-5DE4E3A85398}" type="presParOf" srcId="{7653488E-ACE8-4C59-B727-966BBF3239F9}" destId="{1EE20E7A-D790-45CE-90AD-F12F1503D444}" srcOrd="1" destOrd="0" presId="urn:microsoft.com/office/officeart/2005/8/layout/vList3"/>
    <dgm:cxn modelId="{1E395E75-55E2-4736-ADC0-CE235CAFD0BB}" type="presParOf" srcId="{7653488E-ACE8-4C59-B727-966BBF3239F9}" destId="{95545221-FE72-4D62-966F-5247711BF9A3}" srcOrd="2" destOrd="0" presId="urn:microsoft.com/office/officeart/2005/8/layout/vList3"/>
    <dgm:cxn modelId="{C4CE21AD-830E-4B59-8A8B-ED64494608FF}" type="presParOf" srcId="{95545221-FE72-4D62-966F-5247711BF9A3}" destId="{175F1D16-E41C-4521-99E1-6B900A0A8BD3}" srcOrd="0" destOrd="0" presId="urn:microsoft.com/office/officeart/2005/8/layout/vList3"/>
    <dgm:cxn modelId="{D2D49452-4920-40BD-8EFE-1DE4C43347CD}" type="presParOf" srcId="{95545221-FE72-4D62-966F-5247711BF9A3}" destId="{149C638D-4636-450A-B27C-A5BCB6188B78}" srcOrd="1" destOrd="0" presId="urn:microsoft.com/office/officeart/2005/8/layout/vList3"/>
    <dgm:cxn modelId="{67F429B4-4891-4173-9895-7C80EBBE552C}" type="presParOf" srcId="{7653488E-ACE8-4C59-B727-966BBF3239F9}" destId="{89C0A3FD-8456-4DBC-91AC-08AA8FB10BAF}" srcOrd="3" destOrd="0" presId="urn:microsoft.com/office/officeart/2005/8/layout/vList3"/>
    <dgm:cxn modelId="{6AC78B75-049A-4CC0-ABFB-723BB3BE8441}" type="presParOf" srcId="{7653488E-ACE8-4C59-B727-966BBF3239F9}" destId="{03DFF981-C8CE-43B7-9A10-6F1932551038}" srcOrd="4" destOrd="0" presId="urn:microsoft.com/office/officeart/2005/8/layout/vList3"/>
    <dgm:cxn modelId="{3460BF62-5A50-4534-ACC3-260B4DA7D4FA}" type="presParOf" srcId="{03DFF981-C8CE-43B7-9A10-6F1932551038}" destId="{22963C5C-8898-46F8-A91C-3C5E3E3D2C8F}" srcOrd="0" destOrd="0" presId="urn:microsoft.com/office/officeart/2005/8/layout/vList3"/>
    <dgm:cxn modelId="{60ABD105-EBA9-47F4-8E6F-41594FA6614B}" type="presParOf" srcId="{03DFF981-C8CE-43B7-9A10-6F1932551038}" destId="{4A653979-5A78-4C54-B6CE-7B8EF93FC4AC}" srcOrd="1" destOrd="0" presId="urn:microsoft.com/office/officeart/2005/8/layout/vList3"/>
    <dgm:cxn modelId="{C2CC6E35-CCD1-4E7C-B025-939A50EA5F19}" type="presParOf" srcId="{7653488E-ACE8-4C59-B727-966BBF3239F9}" destId="{DC5B3635-B07D-4774-B7AD-FB3F9F1AA4AB}" srcOrd="5" destOrd="0" presId="urn:microsoft.com/office/officeart/2005/8/layout/vList3"/>
    <dgm:cxn modelId="{06E5FEE5-B25A-48EE-A445-7EDAF61E86A5}" type="presParOf" srcId="{7653488E-ACE8-4C59-B727-966BBF3239F9}" destId="{CA95EF7A-B268-4489-8906-E6A156DD0AC3}" srcOrd="6" destOrd="0" presId="urn:microsoft.com/office/officeart/2005/8/layout/vList3"/>
    <dgm:cxn modelId="{780AFA51-A93E-4F3A-8F04-1ED15FB7378D}" type="presParOf" srcId="{CA95EF7A-B268-4489-8906-E6A156DD0AC3}" destId="{74FDE484-A2F2-4265-A7C5-1840A2E9C4FE}" srcOrd="0" destOrd="0" presId="urn:microsoft.com/office/officeart/2005/8/layout/vList3"/>
    <dgm:cxn modelId="{AE60D3A5-08DA-4120-82BA-33EDFD2C9D98}" type="presParOf" srcId="{CA95EF7A-B268-4489-8906-E6A156DD0AC3}" destId="{5EAEA76B-C073-4D1C-97DA-1A28B3A7CB9C}" srcOrd="1" destOrd="0" presId="urn:microsoft.com/office/officeart/2005/8/layout/vList3"/>
    <dgm:cxn modelId="{A37B4AD7-A99A-49B2-B02C-9FE847507100}" type="presParOf" srcId="{7653488E-ACE8-4C59-B727-966BBF3239F9}" destId="{7F1BF02C-3693-4ECC-8761-02D8B8B9A5F5}" srcOrd="7" destOrd="0" presId="urn:microsoft.com/office/officeart/2005/8/layout/vList3"/>
    <dgm:cxn modelId="{5E0FAA02-CB04-4225-9C75-9BD8424E0CC9}" type="presParOf" srcId="{7653488E-ACE8-4C59-B727-966BBF3239F9}" destId="{92C53CE3-6C40-4B63-8E9F-7998DA31B9E8}" srcOrd="8" destOrd="0" presId="urn:microsoft.com/office/officeart/2005/8/layout/vList3"/>
    <dgm:cxn modelId="{49F197BB-9ABE-4B51-9DEE-7CF4D82189E9}" type="presParOf" srcId="{92C53CE3-6C40-4B63-8E9F-7998DA31B9E8}" destId="{CF0CB180-07E8-4E86-896B-0A35D574F530}" srcOrd="0" destOrd="0" presId="urn:microsoft.com/office/officeart/2005/8/layout/vList3"/>
    <dgm:cxn modelId="{76A61F90-597E-4815-BA11-78CEA0353C0F}" type="presParOf" srcId="{92C53CE3-6C40-4B63-8E9F-7998DA31B9E8}" destId="{63FB19F2-C354-4B86-A510-0ECF75CBAD7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1181471" y="2789"/>
          <a:ext cx="3648456" cy="1049997"/>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02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Body of Christ (Eph. 1:22-23)</a:t>
          </a:r>
          <a:endParaRPr lang="en-US" sz="1800" i="1" kern="1200" dirty="0">
            <a:solidFill>
              <a:schemeClr val="bg1"/>
            </a:solidFill>
          </a:endParaRPr>
        </a:p>
      </dsp:txBody>
      <dsp:txXfrm rot="10800000">
        <a:off x="1443970" y="2789"/>
        <a:ext cx="3385957" cy="1049997"/>
      </dsp:txXfrm>
    </dsp:sp>
    <dsp:sp modelId="{5A022618-C83D-4BEE-9078-BD32490B4D08}">
      <dsp:nvSpPr>
        <dsp:cNvPr id="0" name=""/>
        <dsp:cNvSpPr/>
      </dsp:nvSpPr>
      <dsp:spPr>
        <a:xfrm>
          <a:off x="656472" y="2789"/>
          <a:ext cx="1049997" cy="1049997"/>
        </a:xfrm>
        <a:prstGeom prst="ellipse">
          <a:avLst/>
        </a:prstGeom>
        <a:blipFill>
          <a:blip xmlns:r="http://schemas.openxmlformats.org/officeDocument/2006/relationships" r:embed="rId1"/>
          <a:srcRect/>
          <a:stretch>
            <a:fillRect l="-2000" r="-2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C638D-4636-450A-B27C-A5BCB6188B78}">
      <dsp:nvSpPr>
        <dsp:cNvPr id="0" name=""/>
        <dsp:cNvSpPr/>
      </dsp:nvSpPr>
      <dsp:spPr>
        <a:xfrm rot="10800000">
          <a:off x="1188220" y="1362491"/>
          <a:ext cx="3648456" cy="1049997"/>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02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Household of God (Eph. 2:19)</a:t>
          </a:r>
          <a:endParaRPr lang="en-US" sz="2800" b="1" i="1" kern="1200" dirty="0">
            <a:solidFill>
              <a:schemeClr val="bg1"/>
            </a:solidFill>
          </a:endParaRPr>
        </a:p>
      </dsp:txBody>
      <dsp:txXfrm rot="10800000">
        <a:off x="1450719" y="1362491"/>
        <a:ext cx="3385957" cy="1049997"/>
      </dsp:txXfrm>
    </dsp:sp>
    <dsp:sp modelId="{175F1D16-E41C-4521-99E1-6B900A0A8BD3}">
      <dsp:nvSpPr>
        <dsp:cNvPr id="0" name=""/>
        <dsp:cNvSpPr/>
      </dsp:nvSpPr>
      <dsp:spPr>
        <a:xfrm>
          <a:off x="656472" y="1366218"/>
          <a:ext cx="1049997" cy="1049997"/>
        </a:xfrm>
        <a:prstGeom prst="ellipse">
          <a:avLst/>
        </a:prstGeom>
        <a:blipFill>
          <a:blip xmlns:r="http://schemas.openxmlformats.org/officeDocument/2006/relationships" r:embed="rId2"/>
          <a:srcRect/>
          <a:stretch>
            <a:fillRect/>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53979-5A78-4C54-B6CE-7B8EF93FC4AC}">
      <dsp:nvSpPr>
        <dsp:cNvPr id="0" name=""/>
        <dsp:cNvSpPr/>
      </dsp:nvSpPr>
      <dsp:spPr>
        <a:xfrm rot="10800000">
          <a:off x="1181471" y="2729647"/>
          <a:ext cx="3648456" cy="1159218"/>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02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Temple of God (Eph. 2:21-22) </a:t>
          </a:r>
          <a:endParaRPr lang="en-US" sz="2800" b="1" i="1" kern="1200" dirty="0">
            <a:solidFill>
              <a:schemeClr val="bg1"/>
            </a:solidFill>
          </a:endParaRPr>
        </a:p>
      </dsp:txBody>
      <dsp:txXfrm rot="10800000">
        <a:off x="1471275" y="2729647"/>
        <a:ext cx="3358652" cy="1159218"/>
      </dsp:txXfrm>
    </dsp:sp>
    <dsp:sp modelId="{22963C5C-8898-46F8-A91C-3C5E3E3D2C8F}">
      <dsp:nvSpPr>
        <dsp:cNvPr id="0" name=""/>
        <dsp:cNvSpPr/>
      </dsp:nvSpPr>
      <dsp:spPr>
        <a:xfrm>
          <a:off x="656472" y="2784258"/>
          <a:ext cx="1049997" cy="1049997"/>
        </a:xfrm>
        <a:prstGeom prst="ellipse">
          <a:avLst/>
        </a:prstGeom>
        <a:blipFill>
          <a:blip xmlns:r="http://schemas.openxmlformats.org/officeDocument/2006/relationships" r:embed="rId3"/>
          <a:srcRect/>
          <a:stretch>
            <a:fillRect l="-29000" r="-29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AEA76B-C073-4D1C-97DA-1A28B3A7CB9C}">
      <dsp:nvSpPr>
        <dsp:cNvPr id="0" name=""/>
        <dsp:cNvSpPr/>
      </dsp:nvSpPr>
      <dsp:spPr>
        <a:xfrm rot="10800000">
          <a:off x="1181471" y="4202298"/>
          <a:ext cx="3648456" cy="1049997"/>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02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Kingdom of God (Eph. 5:5) </a:t>
          </a:r>
        </a:p>
      </dsp:txBody>
      <dsp:txXfrm rot="10800000">
        <a:off x="1443970" y="4202298"/>
        <a:ext cx="3385957" cy="1049997"/>
      </dsp:txXfrm>
    </dsp:sp>
    <dsp:sp modelId="{74FDE484-A2F2-4265-A7C5-1840A2E9C4FE}">
      <dsp:nvSpPr>
        <dsp:cNvPr id="0" name=""/>
        <dsp:cNvSpPr/>
      </dsp:nvSpPr>
      <dsp:spPr>
        <a:xfrm>
          <a:off x="656472" y="4202298"/>
          <a:ext cx="1049997" cy="104999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FB19F2-C354-4B86-A510-0ECF75CBAD79}">
      <dsp:nvSpPr>
        <dsp:cNvPr id="0" name=""/>
        <dsp:cNvSpPr/>
      </dsp:nvSpPr>
      <dsp:spPr>
        <a:xfrm rot="10800000">
          <a:off x="1181471" y="5565727"/>
          <a:ext cx="3648456" cy="1049997"/>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02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chemeClr val="bg1"/>
              </a:solidFill>
            </a:rPr>
            <a:t>Bride of Christ (Eph. 5:23-32; Rev. 19:7)</a:t>
          </a:r>
          <a:endParaRPr lang="en-US" sz="2800" b="1" i="1" kern="1200" dirty="0">
            <a:solidFill>
              <a:schemeClr val="bg1"/>
            </a:solidFill>
          </a:endParaRPr>
        </a:p>
      </dsp:txBody>
      <dsp:txXfrm rot="10800000">
        <a:off x="1443970" y="5565727"/>
        <a:ext cx="3385957" cy="1049997"/>
      </dsp:txXfrm>
    </dsp:sp>
    <dsp:sp modelId="{CF0CB180-07E8-4E86-896B-0A35D574F530}">
      <dsp:nvSpPr>
        <dsp:cNvPr id="0" name=""/>
        <dsp:cNvSpPr/>
      </dsp:nvSpPr>
      <dsp:spPr>
        <a:xfrm>
          <a:off x="656472" y="5565727"/>
          <a:ext cx="1049997" cy="1049997"/>
        </a:xfrm>
        <a:prstGeom prst="ellipse">
          <a:avLst/>
        </a:prstGeom>
        <a:blipFill>
          <a:blip xmlns:r="http://schemas.openxmlformats.org/officeDocument/2006/relationships" r:embed="rId5"/>
          <a:srcRect/>
          <a:stretch>
            <a:fillRect t="-5000" b="-5000"/>
          </a:stretch>
        </a:blip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10/23/2022</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Adapted from a lesson by Andrew Roberts, Kilolo, Tanzania, 3 September 2022 </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2016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11</a:t>
            </a:fld>
            <a:endParaRPr lang="en-US" dirty="0"/>
          </a:p>
        </p:txBody>
      </p:sp>
    </p:spTree>
    <p:extLst>
      <p:ext uri="{BB962C8B-B14F-4D97-AF65-F5344CB8AC3E}">
        <p14:creationId xmlns:p14="http://schemas.microsoft.com/office/powerpoint/2010/main" val="360248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8632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366DC549-9DCA-48E7-9525-607C09785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4564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marL="742950" marR="0" lvl="1" indent="-285750">
              <a:spcBef>
                <a:spcPts val="0"/>
              </a:spcBef>
              <a:spcAft>
                <a:spcPts val="0"/>
              </a:spcAft>
              <a:buFont typeface="+mj-lt"/>
              <a:buAutoNum type="alphaUcPeriod"/>
              <a:tabLst>
                <a:tab pos="914400" algn="l"/>
              </a:tabLst>
            </a:pPr>
            <a:r>
              <a:rPr lang="en-US" sz="1400" dirty="0">
                <a:effectLst/>
                <a:latin typeface="Times New Roman" panose="02020603050405020304" pitchFamily="18" charset="0"/>
                <a:ea typeface="Times New Roman" panose="02020603050405020304" pitchFamily="18" charset="0"/>
              </a:rPr>
              <a:t>The Body of Christ </a:t>
            </a:r>
            <a:r>
              <a:rPr lang="en-US" sz="1400" i="1" dirty="0">
                <a:effectLst/>
                <a:latin typeface="Times New Roman" panose="02020603050405020304" pitchFamily="18" charset="0"/>
                <a:ea typeface="Times New Roman" panose="02020603050405020304" pitchFamily="18" charset="0"/>
              </a:rPr>
              <a:t>(Eph. 1:22-23) – Baptized into the body (I Cor. 12:13)</a:t>
            </a:r>
            <a:endParaRPr lang="en-US" sz="1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400" dirty="0">
                <a:effectLst/>
                <a:latin typeface="Times New Roman" panose="02020603050405020304" pitchFamily="18" charset="0"/>
                <a:ea typeface="Times New Roman" panose="02020603050405020304" pitchFamily="18" charset="0"/>
              </a:rPr>
              <a:t>The Household of God </a:t>
            </a:r>
            <a:r>
              <a:rPr lang="en-US" sz="1400" i="1" dirty="0">
                <a:effectLst/>
                <a:latin typeface="Times New Roman" panose="02020603050405020304" pitchFamily="18" charset="0"/>
                <a:ea typeface="Times New Roman" panose="02020603050405020304" pitchFamily="18" charset="0"/>
              </a:rPr>
              <a:t>(Eph. 2:19) – Family (I Tim. 3:15)</a:t>
            </a:r>
            <a:endParaRPr lang="en-US" sz="1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400" dirty="0">
                <a:effectLst/>
                <a:latin typeface="Times New Roman" panose="02020603050405020304" pitchFamily="18" charset="0"/>
                <a:ea typeface="Times New Roman" panose="02020603050405020304" pitchFamily="18" charset="0"/>
              </a:rPr>
              <a:t>The Temple of God </a:t>
            </a:r>
            <a:r>
              <a:rPr lang="en-US" sz="1400" i="1" dirty="0">
                <a:effectLst/>
                <a:latin typeface="Times New Roman" panose="02020603050405020304" pitchFamily="18" charset="0"/>
                <a:ea typeface="Times New Roman" panose="02020603050405020304" pitchFamily="18" charset="0"/>
              </a:rPr>
              <a:t>(Eph. 2:21-22) – Living Stones (Blocks)</a:t>
            </a:r>
            <a:endParaRPr lang="en-US" sz="1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400" dirty="0">
                <a:effectLst/>
                <a:latin typeface="Times New Roman" panose="02020603050405020304" pitchFamily="18" charset="0"/>
                <a:ea typeface="Times New Roman" panose="02020603050405020304" pitchFamily="18" charset="0"/>
              </a:rPr>
              <a:t>The Kingdom of God </a:t>
            </a:r>
            <a:r>
              <a:rPr lang="en-US" sz="1400" i="1" dirty="0">
                <a:effectLst/>
                <a:latin typeface="Times New Roman" panose="02020603050405020304" pitchFamily="18" charset="0"/>
                <a:ea typeface="Times New Roman" panose="02020603050405020304" pitchFamily="18" charset="0"/>
              </a:rPr>
              <a:t>(Eph. 5:5) – A Kingdom without borders</a:t>
            </a:r>
            <a:endParaRPr lang="en-US" sz="1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400" dirty="0">
                <a:effectLst/>
                <a:latin typeface="Times New Roman" panose="02020603050405020304" pitchFamily="18" charset="0"/>
                <a:ea typeface="Times New Roman" panose="02020603050405020304" pitchFamily="18" charset="0"/>
              </a:rPr>
              <a:t>The Bride of Christ </a:t>
            </a:r>
            <a:r>
              <a:rPr lang="en-US" sz="1400" i="1" dirty="0">
                <a:effectLst/>
                <a:latin typeface="Times New Roman" panose="02020603050405020304" pitchFamily="18" charset="0"/>
                <a:ea typeface="Times New Roman" panose="02020603050405020304" pitchFamily="18" charset="0"/>
              </a:rPr>
              <a:t>(Eph. 5:23-32; Rev. 19:7) – Holy saints</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mj-lt"/>
              <a:buNone/>
              <a:tabLst>
                <a:tab pos="228600" algn="l"/>
                <a:tab pos="571500" algn="l"/>
              </a:tabLst>
            </a:pPr>
            <a:endParaRPr lang="en-US" dirty="0"/>
          </a:p>
        </p:txBody>
      </p:sp>
    </p:spTree>
    <p:extLst>
      <p:ext uri="{BB962C8B-B14F-4D97-AF65-F5344CB8AC3E}">
        <p14:creationId xmlns:p14="http://schemas.microsoft.com/office/powerpoint/2010/main" val="136055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Ecc 4:7  Then I looked again at vanity under the sun.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Ecc 4:8  There was a certain man without a dependent, having neither a son nor a brother, yet there was no end to all his labor. Indeed, his eyes were not satisfied with riches and he never asked, "And for whom am I laboring and depriving myself of pleasure?" This too is vanity and it is a grievous task.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Ecc 4:9  Two are better than one because they have a good return for their labor.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Ecc 4:10  For if either of them falls, the one will lift up his companion. But woe to the one who falls when there is not another to lift him up.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Ecc 4:11  Furthermore, if two lie down together they keep warm, but how can one be warm alone?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Ecc 4:12  And if one can overpower him who is alone, two can resist him. A cord of three strands is not quickly torn apart. </a:t>
            </a:r>
          </a:p>
        </p:txBody>
      </p:sp>
    </p:spTree>
    <p:extLst>
      <p:ext uri="{BB962C8B-B14F-4D97-AF65-F5344CB8AC3E}">
        <p14:creationId xmlns:p14="http://schemas.microsoft.com/office/powerpoint/2010/main" val="425957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4354BE-CA62-4BE3-94F8-F4E4D20857CD}" type="slidenum">
              <a:rPr lang="en-US" smtClean="0"/>
              <a:pPr>
                <a:defRPr/>
              </a:pPr>
              <a:t>6</a:t>
            </a:fld>
            <a:endParaRPr lang="en-US" dirty="0"/>
          </a:p>
        </p:txBody>
      </p:sp>
    </p:spTree>
    <p:extLst>
      <p:ext uri="{BB962C8B-B14F-4D97-AF65-F5344CB8AC3E}">
        <p14:creationId xmlns:p14="http://schemas.microsoft.com/office/powerpoint/2010/main" val="403475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8519" y="4120978"/>
            <a:ext cx="5029200" cy="4565822"/>
          </a:xfrm>
        </p:spPr>
        <p:txBody>
          <a:bodyPr/>
          <a:lstStyle/>
          <a:p>
            <a:pPr marL="342900" marR="0" lvl="0" indent="-342900">
              <a:spcBef>
                <a:spcPts val="0"/>
              </a:spcBef>
              <a:spcAft>
                <a:spcPts val="0"/>
              </a:spcAft>
              <a:buFont typeface="+mj-lt"/>
              <a:buAutoNum type="romanUcPeriod"/>
              <a:tabLst>
                <a:tab pos="685800" algn="l"/>
                <a:tab pos="571500" algn="l"/>
              </a:tabLst>
            </a:pPr>
            <a:r>
              <a:rPr lang="en-US" sz="1400" b="1" i="1" dirty="0">
                <a:effectLst/>
                <a:latin typeface="Times New Roman" panose="02020603050405020304" pitchFamily="18" charset="0"/>
              </a:rPr>
              <a:t>They Work Together (Ecclesiastes 4:9)</a:t>
            </a:r>
            <a:endParaRPr lang="en-US" sz="1400" b="1" dirty="0">
              <a:effectLst/>
              <a:latin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Ecclesiastes 4:7-9: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Vanity under the sun is described as being alone.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 man had no son or even a brother and yet he worked and worked, never content with what he had, despite not having someone to share it with or an heir to leave it to.</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“Two are better than one because they have a good return for their labor.”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Two working together is always more profitable than just one!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Thessalonians 5:11:</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“Therefore encourage one another and build up one another, just as you also are doing.”</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Work together with the brethren, encourage one another.</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It can be discouraging if one feels they are working all alone.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Thessalonians 5:12-13: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“But we request of you, brethren, that you appreciate those who diligently labor among you, and have charge over you in the Lord and give you instruction, and that you esteem them very highly in love because of their work. Live in peace with one another.”</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Speaking of elders (“have charge over you”), the brethren are to appreciate their labor and esteem them highly in love.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will work together for the good of the congregation and the brethren are to show them love for their work!</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Two are better than one because they will work together!</a:t>
            </a:r>
          </a:p>
          <a:p>
            <a:pPr marR="0" lvl="1">
              <a:spcBef>
                <a:spcPts val="0"/>
              </a:spcBef>
              <a:spcAft>
                <a:spcPts val="0"/>
              </a:spcAft>
              <a:tabLst>
                <a:tab pos="914400" algn="l"/>
              </a:tabLs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685800" algn="l"/>
                <a:tab pos="571500" algn="l"/>
              </a:tabLst>
            </a:pPr>
            <a:r>
              <a:rPr lang="en-US" sz="1400" b="1" i="1" dirty="0">
                <a:effectLst/>
                <a:latin typeface="Times New Roman" panose="02020603050405020304" pitchFamily="18" charset="0"/>
              </a:rPr>
              <a:t>Protection From Falling (Ecclesiastes 4:10) </a:t>
            </a:r>
            <a:endParaRPr lang="en-US" sz="1400" b="1" dirty="0">
              <a:effectLst/>
              <a:latin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i="1" dirty="0">
                <a:effectLst/>
                <a:latin typeface="Times New Roman" panose="02020603050405020304" pitchFamily="18" charset="0"/>
                <a:ea typeface="Times New Roman" panose="02020603050405020304" pitchFamily="18" charset="0"/>
              </a:rPr>
              <a:t>Acts 12:3-17:</a:t>
            </a:r>
            <a:r>
              <a:rPr lang="en-US" sz="1100" dirty="0">
                <a:effectLst/>
                <a:latin typeface="Times New Roman" panose="02020603050405020304" pitchFamily="18" charset="0"/>
                <a:ea typeface="Times New Roman" panose="02020603050405020304" pitchFamily="18" charset="0"/>
              </a:rPr>
              <a:t> The church prayed for Peter when he was arrested.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Peter was not alone; the church was gathered together, showing their concern for him, and was praying together for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They didn’t know if God would let him suffer James’ fate (Acts 12:1-2) or if He would choose to rescue him; they just did what they could: prayed for him!</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Thessalonians 5:14: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urge you, brethren, admonish the unruly, encourage the fainthearted, help the weak, be patient with everyone.”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Saints are to look after each other to help one another not to fall!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we don’t just look out for our own interests but the interests of others (Philippians 2:3-4), we will seek out opportunities to lift one another up!</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Hebrews 12:12-13: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“Therefore, strengthen the hands that are weak and the knees that are feeble, and make straight paths for your feet, so that the limb which is lame may not be put out of joint, but rather be healed.”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are to help each other out and strengthen the weak and lift each other up!</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Two are better than one because they will keep each other from falling!</a:t>
            </a:r>
          </a:p>
          <a:p>
            <a:pPr marR="0" lvl="1">
              <a:spcBef>
                <a:spcPts val="0"/>
              </a:spcBef>
              <a:spcAft>
                <a:spcPts val="0"/>
              </a:spcAft>
              <a:tabLst>
                <a:tab pos="914400" algn="l"/>
              </a:tabLs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685800" algn="l"/>
              </a:tabLst>
            </a:pPr>
            <a:r>
              <a:rPr lang="en-US" sz="1400" b="1" i="1" dirty="0">
                <a:effectLst/>
                <a:latin typeface="Times New Roman" panose="02020603050405020304" pitchFamily="18" charset="0"/>
              </a:rPr>
              <a:t>Warmth (Ecclesiastes 4:11)</a:t>
            </a:r>
            <a:r>
              <a:rPr lang="en-US" sz="1400" b="1" dirty="0">
                <a:effectLst/>
                <a:latin typeface="Times New Roman" panose="02020603050405020304" pitchFamily="18" charset="0"/>
              </a:rPr>
              <a:t>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This passage certainly causes us to think of the marriage relationship; but it is applicable to the church as well!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Peter 4:9: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“Be hospitable to one another without complaint.”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One way we show warmth to one another and to strangers is with hospitality.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Hebrews 10:23-25: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we assemble together regularly, we are to encourage each other to love and do good deeds as we ever get closer to the day of judgment (10:26-31).</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Hebrews 13:1-2: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“Let love of the brethren continue. Do not neglect to show hospitality to strangers, for by this some have entertained angels without knowing it.”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Hospitality </a:t>
            </a:r>
            <a:r>
              <a:rPr lang="en-US" sz="1100" i="1" dirty="0">
                <a:effectLst/>
                <a:latin typeface="Times New Roman" panose="02020603050405020304" pitchFamily="18" charset="0"/>
                <a:ea typeface="Times New Roman" panose="02020603050405020304" pitchFamily="18" charset="0"/>
              </a:rPr>
              <a:t>(Strong’s G5381)</a:t>
            </a:r>
            <a:r>
              <a:rPr lang="en-US" sz="1100" dirty="0">
                <a:effectLst/>
                <a:latin typeface="Times New Roman" panose="02020603050405020304" pitchFamily="18" charset="0"/>
                <a:ea typeface="Times New Roman" panose="02020603050405020304" pitchFamily="18" charset="0"/>
              </a:rPr>
              <a:t> means “love for strangers.”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No one wants to feel alone. Visitors are made to feel welcome and treated as family when saints practice hospitality and greet one another with love and warm affection!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 great example of this hospitality (love for strangers) is Gaius in III John 5-6!</a:t>
            </a:r>
            <a:endParaRPr lang="en-US" sz="1200" dirty="0">
              <a:effectLst/>
              <a:latin typeface="Times New Roman" panose="02020603050405020304" pitchFamily="18" charset="0"/>
              <a:ea typeface="Times New Roman" panose="02020603050405020304" pitchFamily="18" charset="0"/>
            </a:endParaRPr>
          </a:p>
          <a:p>
            <a:pPr marL="685800" marR="0" lvl="1" indent="-228600">
              <a:spcBef>
                <a:spcPts val="0"/>
              </a:spcBef>
              <a:spcAft>
                <a:spcPts val="0"/>
              </a:spcAft>
              <a:buFont typeface="+mj-lt"/>
              <a:buAutoNum type="alphaUcPeriod"/>
              <a:tabLst>
                <a:tab pos="1485900" algn="l"/>
              </a:tabLst>
            </a:pPr>
            <a:r>
              <a:rPr lang="en-US" sz="1100" dirty="0">
                <a:effectLst/>
                <a:latin typeface="Times New Roman" panose="02020603050405020304" pitchFamily="18" charset="0"/>
                <a:ea typeface="Times New Roman" panose="02020603050405020304" pitchFamily="18" charset="0"/>
              </a:rPr>
              <a:t>Two are better than one because they provide warmth!</a:t>
            </a:r>
          </a:p>
          <a:p>
            <a:pPr marR="0" lvl="1" indent="-457200">
              <a:spcBef>
                <a:spcPts val="0"/>
              </a:spcBef>
              <a:spcAft>
                <a:spcPts val="0"/>
              </a:spcAft>
              <a:tabLst>
                <a:tab pos="1485900" algn="l"/>
              </a:tabLst>
            </a:pPr>
            <a:endParaRPr lang="en-US" sz="11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685800" algn="l"/>
                <a:tab pos="571500" algn="l"/>
              </a:tabLst>
            </a:pPr>
            <a:r>
              <a:rPr lang="en-US" sz="1400" b="1" i="1" dirty="0">
                <a:effectLst/>
                <a:latin typeface="Times New Roman" panose="02020603050405020304" pitchFamily="18" charset="0"/>
              </a:rPr>
              <a:t>Power (Ecclesiastes 4:12) </a:t>
            </a:r>
            <a:r>
              <a:rPr lang="en-US" sz="1400" b="1" dirty="0">
                <a:effectLst/>
                <a:latin typeface="Times New Roman" panose="02020603050405020304" pitchFamily="18" charset="0"/>
              </a:rPr>
              <a:t>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Peter 5:8-9: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devil is a roaring lion prowling about looking for someone to devour.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wants you to feel alone, powerless, discouraged, weak and ready to fall.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5:9 says to resist him firm in your faith, knowing there are other brethren throughout the world experiencing the same.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There is power when two or more are together and you can accomplish more than on your own!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can draw on one another’s strengths so that we do not fall!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Ephesians 6:10-18: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Christians are portrayed as soldiers wearing the full armor of God.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Don’t ever fall for Satan’s lie that you are on your own or a “lone wolf.”</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An army fights together! There is power when we stand together!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Corinthians 10:13: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“No temptation has overtaken you but such as is common to man; and God is faithful, who will not allow you to be tempted beyond what you are able, but with the temptation will provide the way of escape also, so that you will be able to endure it.”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Even in temptations, there is power in knowing that what you are being tempted in is not unique to you but others have gone through it (“as is common to man”).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Look for the escape and take it. If you sin, get up and repent, keep moving 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Galatians 6:1-2:</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Restore the fallen with gentleness.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What a blessing it is to be in the church where we do not have to suffer alone, but we are to “bear one another’s burdens!”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If one is tempted and falls, saints are to be there to gently lift them up.</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a saint is suffering or discouraged, we are to help bear their burden!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James 5:19-20:</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one falls away and is brought back, there is power in that because Satan is defeated and the erring saint is restored, their soul saved from death and love covers their sins!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Peter 4:8: “Above all, keep fervent in your love for one another, because love covers a multitude of sins.”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Two are better than one because together there is power!</a:t>
            </a:r>
            <a:endParaRPr lang="en-US" sz="1200" dirty="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Font typeface="+mj-lt"/>
              <a:buNone/>
              <a:tabLst>
                <a:tab pos="1485900" algn="l"/>
              </a:tabLst>
            </a:pPr>
            <a:endParaRPr lang="en-US" sz="1100" dirty="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Font typeface="+mj-lt"/>
              <a:buNone/>
              <a:tabLst>
                <a:tab pos="1485900" algn="l"/>
              </a:tabLst>
            </a:pPr>
            <a:endParaRPr lang="en-US" sz="1100" dirty="0">
              <a:effectLst/>
              <a:latin typeface="Times New Roman" panose="02020603050405020304" pitchFamily="18" charset="0"/>
              <a:ea typeface="Times New Roman" panose="02020603050405020304"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0287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Mar 10:28  Peter began to say to Him, "Behold, we have left everything and followed You."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Mar 10:29  Jesus said, "Truly I say to you, there is no one who has left house or brothers or sisters or mother or father or children or farms, for My sake and for the gospel's sake,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Mar 10:30  but that he will receive a hundred times as much now in the present age, houses and brothers and sisters and mothers and children and farms, along with persecutions; and in the age to come, eternal life. </a:t>
            </a:r>
          </a:p>
        </p:txBody>
      </p:sp>
    </p:spTree>
    <p:extLst>
      <p:ext uri="{BB962C8B-B14F-4D97-AF65-F5344CB8AC3E}">
        <p14:creationId xmlns:p14="http://schemas.microsoft.com/office/powerpoint/2010/main" val="120536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8519" y="4120978"/>
            <a:ext cx="5029200" cy="4565822"/>
          </a:xfrm>
        </p:spPr>
        <p:txBody>
          <a:bodyPr/>
          <a:lstStyle/>
          <a:p>
            <a:pPr marL="457200" marR="0" lvl="1" indent="0">
              <a:spcBef>
                <a:spcPts val="0"/>
              </a:spcBef>
              <a:spcAft>
                <a:spcPts val="0"/>
              </a:spcAft>
              <a:buFont typeface="+mj-lt"/>
              <a:buNone/>
              <a:tabLst>
                <a:tab pos="1485900" algn="l"/>
              </a:tabLst>
            </a:pPr>
            <a:endParaRPr lang="en-US" sz="1100" dirty="0">
              <a:effectLst/>
              <a:latin typeface="Times New Roman" panose="02020603050405020304" pitchFamily="18" charset="0"/>
              <a:ea typeface="Times New Roman" panose="02020603050405020304"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7436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Blessings Of The Church: Two Are Better Than One</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Blessings Of The Church: Two Are Better Than One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Blessings Of The Church: Two Are Better Than One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Blessings Of The Church: Two Are Better Than One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Blessings Of The Church: Two Are Better Than One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Blessings Of The Church: Two Are Better Than One</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Blessings Of The Church: Two Are Better Than One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Blessings Of The Church: Two Are Better Than One</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Blessings Of The Church: Two Are Better Than One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Blessings Of The Church: Two Are Better Than One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Blessings Of The Church: Two Are Better Than One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Blessings Of The Church: Two Are Better Than One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Blessings Of The Church: Two Are Better Than One</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Blessings Of The Church: Two Are Better Than One</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Blessings Of The Church: Two Are Better Than One</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Blessings Of The Church: Two Are Better Than One</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Blessings Of The Church: Two Are Better Than One</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Blessings Of The Church: Two Are Better Than One</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Blessings Of The Church: Two Are Better Than One</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Blessings Of The Church: Two Are Better Than One</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Blessings Of The Church: Two Are Better Than One</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Blessings Of The Church: Two Are Better Than One</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Blessings Of The Church: Two Are Better Than One</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Blessings Of The Church: Two Are Better Than One</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Blessings Of The Church: Two Are Better Than One</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Blessings Of The Church: Two Are Better Than One</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Blessings Of The Church: Two Are Better Than One</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Blessings Of The Church: Two Are Better Than One</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Blessings Of The Church: Two Are Better Than One</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Blessings Of The Church: Two Are Better Than One</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Blessings Of The Church: Two Are Better Than One</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Blessings Of The Church: Two Are Better Than One</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Blessings Of The Church: Two Are Better Than One</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Blessings Of The Church: Two Are Better Than One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Blessings Of The Church: Two Are Better Than One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Blessings Of The Church: Two Are Better Than One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Blessings Of The Church: Two Are Better Than One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Blessings Of The Church: Two Are Better Than One</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Blessings Of The Church: Two Are Better Than One</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Blessings Of The Church: Two Are Better Than One</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Blessings Of The Church: Two Are Better Than One</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Blessings Of The Church: Two Are Better Than One</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Blessings Of The Church: Two Are Better Than One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Blessings Of The Church: Two Are Better Than One</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Blessings Of The Church: Two Are Better Than One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Blessings Of The Church: Two Are Better Than One</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Blessings Of The Church: Two Are Better Than One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Blessings Of The Church: Two Are Better Than One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Blessings Of The Church: Two Are Better Than One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Blessings Of The Church: Two Are Better Than One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Blessings Of The Church: Two Are Better Than One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Blessings Of The Church: Two Are Better Than One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Blessings Of The Church: Two Are Better Than One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Blessings Of The Church: Two Are Better Than One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Blessings Of The Church: Two Are Better Than One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Blessings Of The Church: Two Are Better Than One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Blessings Of The Church: Two Are Better Than One</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3862610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Blessings Of The Church: Two Are Better Than One</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775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Blessings Of The Church: Two Are Better Than One</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Blessings Of The Church: Two Are Better Than One</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48174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Blessings Of The Church: Two Are Better Than One</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1783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Blessings Of The Church: Two Are Better Than One</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966510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Blessings Of The Church: Two Are Better Than One</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33428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Blessings Of The Church: Two Are Better Than One</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436531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Blessings Of The Church: Two Are Better Than One</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22992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Blessings Of The Church: Two Are Better Than One</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94214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Blessings Of The Church: Two Are Better Than One</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82244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Blessings Of The Church: Two Are Better Than One</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7563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Blessings Of The Church: Two Are Better Than One</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656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Blessings Of The Church: Two Are Better Than One</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r>
              <a:rPr lang="en-US"/>
              <a:t>Blessings Of The Church: Two Are Better Than One</a:t>
            </a:r>
          </a:p>
        </p:txBody>
      </p:sp>
      <p:sp>
        <p:nvSpPr>
          <p:cNvPr id="29" name="Slide Number Placeholder 28"/>
          <p:cNvSpPr>
            <a:spLocks noGrp="1"/>
          </p:cNvSpPr>
          <p:nvPr>
            <p:ph type="sldNum" sz="quarter" idx="12"/>
          </p:nvPr>
        </p:nvSpPr>
        <p:spPr/>
        <p:txBody>
          <a:bodyPr/>
          <a:lstStyle/>
          <a:p>
            <a:pPr>
              <a:defRPr/>
            </a:pPr>
            <a:fld id="{12F64A14-E653-4FB3-A6BB-9E9CCD2CBABA}"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13946270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Blessings Of The Church: Two Are Better Than One</a:t>
            </a:r>
          </a:p>
        </p:txBody>
      </p:sp>
      <p:sp>
        <p:nvSpPr>
          <p:cNvPr id="6" name="Slide Number Placeholder 5"/>
          <p:cNvSpPr>
            <a:spLocks noGrp="1"/>
          </p:cNvSpPr>
          <p:nvPr>
            <p:ph type="sldNum" sz="quarter" idx="12"/>
          </p:nvPr>
        </p:nvSpPr>
        <p:spPr/>
        <p:txBody>
          <a:bodyPr/>
          <a:lstStyle/>
          <a:p>
            <a:pPr>
              <a:defRPr/>
            </a:pPr>
            <a:fld id="{A35CDC51-87BC-4969-8C4C-11FAA59B5568}" type="slidenum">
              <a:rPr lang="en-US" smtClean="0"/>
              <a:pPr>
                <a:defRPr/>
              </a:pPr>
              <a:t>‹#›</a:t>
            </a:fld>
            <a:endParaRPr lang="en-US"/>
          </a:p>
        </p:txBody>
      </p:sp>
    </p:spTree>
    <p:extLst>
      <p:ext uri="{BB962C8B-B14F-4D97-AF65-F5344CB8AC3E}">
        <p14:creationId xmlns:p14="http://schemas.microsoft.com/office/powerpoint/2010/main" val="28790798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Blessings Of The Church: Two Are Better Than One</a:t>
            </a: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E0F28747-8CF0-46F1-ACD8-91589401F4EA}" type="slidenum">
              <a:rPr lang="en-US" smtClean="0"/>
              <a:pPr>
                <a:defRPr/>
              </a:pPr>
              <a:t>‹#›</a:t>
            </a:fld>
            <a:endParaRPr lang="en-US"/>
          </a:p>
        </p:txBody>
      </p:sp>
    </p:spTree>
    <p:extLst>
      <p:ext uri="{BB962C8B-B14F-4D97-AF65-F5344CB8AC3E}">
        <p14:creationId xmlns:p14="http://schemas.microsoft.com/office/powerpoint/2010/main" val="3761572619"/>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Blessings Of The Church: Two Are Better Than One</a:t>
            </a:r>
          </a:p>
        </p:txBody>
      </p:sp>
      <p:sp>
        <p:nvSpPr>
          <p:cNvPr id="7" name="Slide Number Placeholder 6"/>
          <p:cNvSpPr>
            <a:spLocks noGrp="1"/>
          </p:cNvSpPr>
          <p:nvPr>
            <p:ph type="sldNum" sz="quarter" idx="12"/>
          </p:nvPr>
        </p:nvSpPr>
        <p:spPr/>
        <p:txBody>
          <a:bodyPr/>
          <a:lstStyle/>
          <a:p>
            <a:pPr>
              <a:defRPr/>
            </a:pPr>
            <a:fld id="{ED0FBF49-2441-4AA8-AF6C-764C2B5840C6}" type="slidenum">
              <a:rPr lang="en-US" smtClean="0"/>
              <a:pPr>
                <a:defRPr/>
              </a:pPr>
              <a:t>‹#›</a:t>
            </a:fld>
            <a:endParaRPr lang="en-US"/>
          </a:p>
        </p:txBody>
      </p:sp>
    </p:spTree>
    <p:extLst>
      <p:ext uri="{BB962C8B-B14F-4D97-AF65-F5344CB8AC3E}">
        <p14:creationId xmlns:p14="http://schemas.microsoft.com/office/powerpoint/2010/main" val="883628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Blessings Of The Church: Two Are Better Than One</a:t>
            </a:r>
          </a:p>
        </p:txBody>
      </p:sp>
      <p:sp>
        <p:nvSpPr>
          <p:cNvPr id="9" name="Slide Number Placeholder 8"/>
          <p:cNvSpPr>
            <a:spLocks noGrp="1"/>
          </p:cNvSpPr>
          <p:nvPr>
            <p:ph type="sldNum" sz="quarter" idx="12"/>
          </p:nvPr>
        </p:nvSpPr>
        <p:spPr/>
        <p:txBody>
          <a:bodyPr/>
          <a:lstStyle/>
          <a:p>
            <a:pPr>
              <a:defRPr/>
            </a:pPr>
            <a:fld id="{0CA6620E-98BB-4BDA-84CB-F12452DEF797}" type="slidenum">
              <a:rPr lang="en-US" smtClean="0"/>
              <a:pPr>
                <a:defRPr/>
              </a:pPr>
              <a:t>‹#›</a:t>
            </a:fld>
            <a:endParaRPr lang="en-US"/>
          </a:p>
        </p:txBody>
      </p:sp>
    </p:spTree>
    <p:extLst>
      <p:ext uri="{BB962C8B-B14F-4D97-AF65-F5344CB8AC3E}">
        <p14:creationId xmlns:p14="http://schemas.microsoft.com/office/powerpoint/2010/main" val="14504752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Blessings Of The Church: Two Are Better Than One</a:t>
            </a:r>
          </a:p>
        </p:txBody>
      </p:sp>
      <p:sp>
        <p:nvSpPr>
          <p:cNvPr id="5" name="Slide Number Placeholder 4"/>
          <p:cNvSpPr>
            <a:spLocks noGrp="1"/>
          </p:cNvSpPr>
          <p:nvPr>
            <p:ph type="sldNum" sz="quarter" idx="12"/>
          </p:nvPr>
        </p:nvSpPr>
        <p:spPr/>
        <p:txBody>
          <a:bodyPr/>
          <a:lstStyle/>
          <a:p>
            <a:pPr>
              <a:defRPr/>
            </a:pPr>
            <a:fld id="{B6DF4D1A-DB5C-4DC9-8271-8E22DB5D872E}" type="slidenum">
              <a:rPr lang="en-US" smtClean="0"/>
              <a:pPr>
                <a:defRPr/>
              </a:pPr>
              <a:t>‹#›</a:t>
            </a:fld>
            <a:endParaRPr lang="en-US"/>
          </a:p>
        </p:txBody>
      </p:sp>
    </p:spTree>
    <p:extLst>
      <p:ext uri="{BB962C8B-B14F-4D97-AF65-F5344CB8AC3E}">
        <p14:creationId xmlns:p14="http://schemas.microsoft.com/office/powerpoint/2010/main" val="23254568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Blessings Of The Church: Two Are Better Than One</a:t>
            </a:r>
          </a:p>
        </p:txBody>
      </p:sp>
      <p:sp>
        <p:nvSpPr>
          <p:cNvPr id="4" name="Slide Number Placeholder 3"/>
          <p:cNvSpPr>
            <a:spLocks noGrp="1"/>
          </p:cNvSpPr>
          <p:nvPr>
            <p:ph type="sldNum" sz="quarter" idx="12"/>
          </p:nvPr>
        </p:nvSpPr>
        <p:spPr/>
        <p:txBody>
          <a:bodyPr/>
          <a:lstStyle/>
          <a:p>
            <a:pPr>
              <a:defRPr/>
            </a:pPr>
            <a:fld id="{7951DA45-9D1B-416F-8DE1-15908C8EB241}" type="slidenum">
              <a:rPr lang="en-US" smtClean="0"/>
              <a:pPr>
                <a:defRPr/>
              </a:pPr>
              <a:t>‹#›</a:t>
            </a:fld>
            <a:endParaRPr lang="en-US"/>
          </a:p>
        </p:txBody>
      </p:sp>
    </p:spTree>
    <p:extLst>
      <p:ext uri="{BB962C8B-B14F-4D97-AF65-F5344CB8AC3E}">
        <p14:creationId xmlns:p14="http://schemas.microsoft.com/office/powerpoint/2010/main" val="4242591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Blessings Of The Church: Two Are Better Than One</a:t>
            </a:r>
          </a:p>
        </p:txBody>
      </p:sp>
      <p:sp>
        <p:nvSpPr>
          <p:cNvPr id="7" name="Slide Number Placeholder 6"/>
          <p:cNvSpPr>
            <a:spLocks noGrp="1"/>
          </p:cNvSpPr>
          <p:nvPr>
            <p:ph type="sldNum" sz="quarter" idx="12"/>
          </p:nvPr>
        </p:nvSpPr>
        <p:spPr/>
        <p:txBody>
          <a:bodyPr/>
          <a:lstStyle/>
          <a:p>
            <a:pPr>
              <a:defRPr/>
            </a:pPr>
            <a:fld id="{5DE3861C-7B4E-48CF-8F15-EF249FB64F13}" type="slidenum">
              <a:rPr lang="en-US" smtClean="0"/>
              <a:pPr>
                <a:defRPr/>
              </a:pPr>
              <a:t>‹#›</a:t>
            </a:fld>
            <a:endParaRPr lang="en-US"/>
          </a:p>
        </p:txBody>
      </p:sp>
    </p:spTree>
    <p:extLst>
      <p:ext uri="{BB962C8B-B14F-4D97-AF65-F5344CB8AC3E}">
        <p14:creationId xmlns:p14="http://schemas.microsoft.com/office/powerpoint/2010/main" val="23863813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Blessings Of The Church: Two Are Better Than One</a:t>
            </a:r>
          </a:p>
        </p:txBody>
      </p:sp>
      <p:sp>
        <p:nvSpPr>
          <p:cNvPr id="7" name="Slide Number Placeholder 6"/>
          <p:cNvSpPr>
            <a:spLocks noGrp="1"/>
          </p:cNvSpPr>
          <p:nvPr>
            <p:ph type="sldNum" sz="quarter" idx="12"/>
          </p:nvPr>
        </p:nvSpPr>
        <p:spPr/>
        <p:txBody>
          <a:bodyPr/>
          <a:lstStyle/>
          <a:p>
            <a:pPr>
              <a:defRPr/>
            </a:pPr>
            <a:fld id="{78557C72-DB59-4B2D-8C09-0F853CF3B3D3}" type="slidenum">
              <a:rPr lang="en-US" smtClean="0"/>
              <a:pPr>
                <a:defRPr/>
              </a:pPr>
              <a:t>‹#›</a:t>
            </a:fld>
            <a:endParaRPr lang="en-US"/>
          </a:p>
        </p:txBody>
      </p:sp>
    </p:spTree>
    <p:extLst>
      <p:ext uri="{BB962C8B-B14F-4D97-AF65-F5344CB8AC3E}">
        <p14:creationId xmlns:p14="http://schemas.microsoft.com/office/powerpoint/2010/main" val="16004698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Blessings Of The Church: Two Are Better Than One</a:t>
            </a:r>
          </a:p>
        </p:txBody>
      </p:sp>
      <p:sp>
        <p:nvSpPr>
          <p:cNvPr id="6" name="Slide Number Placeholder 5"/>
          <p:cNvSpPr>
            <a:spLocks noGrp="1"/>
          </p:cNvSpPr>
          <p:nvPr>
            <p:ph type="sldNum" sz="quarter" idx="12"/>
          </p:nvPr>
        </p:nvSpPr>
        <p:spPr/>
        <p:txBody>
          <a:bodyPr/>
          <a:lstStyle/>
          <a:p>
            <a:pPr>
              <a:defRPr/>
            </a:pPr>
            <a:fld id="{A68E35C1-3DBE-46FF-8DC0-D9A2DBFCDE39}" type="slidenum">
              <a:rPr lang="en-US" smtClean="0"/>
              <a:pPr>
                <a:defRPr/>
              </a:pPr>
              <a:t>‹#›</a:t>
            </a:fld>
            <a:endParaRPr lang="en-US"/>
          </a:p>
        </p:txBody>
      </p:sp>
    </p:spTree>
    <p:extLst>
      <p:ext uri="{BB962C8B-B14F-4D97-AF65-F5344CB8AC3E}">
        <p14:creationId xmlns:p14="http://schemas.microsoft.com/office/powerpoint/2010/main" val="245853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Blessings Of The Church: Two Are Better Than One</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Blessings Of The Church: Two Are Better Than One</a:t>
            </a:r>
          </a:p>
        </p:txBody>
      </p:sp>
      <p:sp>
        <p:nvSpPr>
          <p:cNvPr id="6" name="Slide Number Placeholder 5"/>
          <p:cNvSpPr>
            <a:spLocks noGrp="1"/>
          </p:cNvSpPr>
          <p:nvPr>
            <p:ph type="sldNum" sz="quarter" idx="12"/>
          </p:nvPr>
        </p:nvSpPr>
        <p:spPr/>
        <p:txBody>
          <a:bodyPr/>
          <a:lstStyle/>
          <a:p>
            <a:pPr>
              <a:defRPr/>
            </a:pPr>
            <a:fld id="{DD8FFB89-608E-4410-B48F-D67C7E465CB6}" type="slidenum">
              <a:rPr lang="en-US" smtClean="0"/>
              <a:pPr>
                <a:defRPr/>
              </a:pPr>
              <a:t>‹#›</a:t>
            </a:fld>
            <a:endParaRPr lang="en-US"/>
          </a:p>
        </p:txBody>
      </p:sp>
    </p:spTree>
    <p:extLst>
      <p:ext uri="{BB962C8B-B14F-4D97-AF65-F5344CB8AC3E}">
        <p14:creationId xmlns:p14="http://schemas.microsoft.com/office/powerpoint/2010/main" val="144353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9.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Blessings Of The Church: Two Are Better Than One</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Blessings Of The Church: Two Are Better Than One</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Blessings Of The Church: Two Are Better Than One</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Blessings Of The Church: Two Are Better Than One</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Blessings Of The Church: Two Are Better Than One</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Blessings Of The Church: Two Are Better Than One</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02680061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Blessings Of The Church: Two Are Better Than One</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0B9A07A-76A6-4213-80D1-81406D735FAB}" type="slidenum">
              <a:rPr lang="en-US" smtClean="0"/>
              <a:pPr>
                <a:defRPr/>
              </a:pPr>
              <a:t>‹#›</a:t>
            </a:fld>
            <a:endParaRPr lang="en-US"/>
          </a:p>
        </p:txBody>
      </p:sp>
    </p:spTree>
    <p:extLst>
      <p:ext uri="{BB962C8B-B14F-4D97-AF65-F5344CB8AC3E}">
        <p14:creationId xmlns:p14="http://schemas.microsoft.com/office/powerpoint/2010/main" val="3928364769"/>
      </p:ext>
    </p:extLst>
  </p:cSld>
  <p:clrMap bg1="dk1" tx1="lt1" bg2="dk2"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14.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20" y="4220682"/>
            <a:ext cx="9143980" cy="1875318"/>
          </a:xfrm>
        </p:spPr>
        <p:txBody>
          <a:bodyPr>
            <a:normAutofit fontScale="90000"/>
          </a:bodyPr>
          <a:lstStyle/>
          <a:p>
            <a:pPr>
              <a:lnSpc>
                <a:spcPct val="90000"/>
              </a:lnSpc>
            </a:pPr>
            <a:r>
              <a:rPr lang="en-US" sz="4400" b="1" spc="50" dirty="0">
                <a:ln w="0"/>
                <a:solidFill>
                  <a:schemeClr val="tx1"/>
                </a:solidFill>
                <a:effectLst>
                  <a:innerShdw blurRad="63500" dist="50800" dir="13500000">
                    <a:srgbClr val="000000">
                      <a:alpha val="50000"/>
                    </a:srgbClr>
                  </a:innerShdw>
                </a:effectLst>
              </a:rPr>
              <a:t>Blessings Of The Church: </a:t>
            </a:r>
            <a:br>
              <a:rPr lang="en-US" sz="4400" b="1" spc="50" dirty="0">
                <a:ln w="0"/>
                <a:solidFill>
                  <a:schemeClr val="tx1"/>
                </a:solidFill>
                <a:effectLst>
                  <a:innerShdw blurRad="63500" dist="50800" dir="13500000">
                    <a:srgbClr val="000000">
                      <a:alpha val="50000"/>
                    </a:srgbClr>
                  </a:innerShdw>
                </a:effectLst>
              </a:rPr>
            </a:br>
            <a:r>
              <a:rPr lang="en-US" sz="5300" b="1" spc="50" dirty="0">
                <a:ln w="0"/>
                <a:solidFill>
                  <a:schemeClr val="tx1"/>
                </a:solidFill>
                <a:effectLst>
                  <a:innerShdw blurRad="63500" dist="50800" dir="13500000">
                    <a:srgbClr val="000000">
                      <a:alpha val="50000"/>
                    </a:srgbClr>
                  </a:innerShdw>
                </a:effectLst>
              </a:rPr>
              <a:t>Two Are Better Than One</a:t>
            </a:r>
            <a:br>
              <a:rPr lang="en-US" sz="3600" b="1" cap="none" spc="150" dirty="0">
                <a:ln w="11430">
                  <a:solidFill>
                    <a:schemeClr val="tx1"/>
                  </a:solidFill>
                </a:ln>
                <a:effectLst>
                  <a:glow rad="228600">
                    <a:schemeClr val="accent3">
                      <a:satMod val="175000"/>
                      <a:alpha val="40000"/>
                    </a:schemeClr>
                  </a:glow>
                  <a:outerShdw blurRad="25400" algn="tl" rotWithShape="0">
                    <a:srgbClr val="000000">
                      <a:alpha val="43000"/>
                    </a:srgbClr>
                  </a:outerShdw>
                </a:effectLst>
              </a:rPr>
            </a:br>
            <a:endParaRPr lang="en-US" sz="36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5638800"/>
            <a:ext cx="9143980" cy="1219200"/>
          </a:xfrm>
        </p:spPr>
        <p:txBody>
          <a:bodyPr>
            <a:normAutofit/>
          </a:bodyPr>
          <a:lstStyle/>
          <a:p>
            <a:pPr>
              <a:lnSpc>
                <a:spcPct val="90000"/>
              </a:lnSpc>
            </a:pPr>
            <a:r>
              <a:rPr lang="en-US" sz="2800" b="1" dirty="0">
                <a:ln w="6600">
                  <a:noFill/>
                  <a:prstDash val="solid"/>
                </a:ln>
                <a:solidFill>
                  <a:srgbClr val="FFFF00"/>
                </a:solidFill>
                <a:effectLst/>
              </a:rPr>
              <a:t>Text:</a:t>
            </a:r>
          </a:p>
          <a:p>
            <a:pPr>
              <a:lnSpc>
                <a:spcPct val="90000"/>
              </a:lnSpc>
            </a:pPr>
            <a:r>
              <a:rPr lang="en-US" sz="3600" b="1" dirty="0">
                <a:ln w="6600">
                  <a:noFill/>
                  <a:prstDash val="solid"/>
                </a:ln>
                <a:solidFill>
                  <a:srgbClr val="FFFF00"/>
                </a:solidFill>
                <a:effectLst/>
              </a:rPr>
              <a:t>Ecclesiastes 4:7-12</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9" name="Picture 8">
            <a:extLst>
              <a:ext uri="{FF2B5EF4-FFF2-40B4-BE49-F238E27FC236}">
                <a16:creationId xmlns:a16="http://schemas.microsoft.com/office/drawing/2014/main" id="{CFFAD7C9-3221-4DDC-9A22-B667E6E2BD20}"/>
              </a:ext>
            </a:extLst>
          </p:cNvPr>
          <p:cNvPicPr>
            <a:picLocks noChangeAspect="1"/>
          </p:cNvPicPr>
          <p:nvPr/>
        </p:nvPicPr>
        <p:blipFill>
          <a:blip r:embed="rId5">
            <a:extLst>
              <a:ext uri="{28A0092B-C50C-407E-A947-70E740481C1C}">
                <a14:useLocalDpi xmlns:a14="http://schemas.microsoft.com/office/drawing/2010/main" val="0"/>
              </a:ext>
            </a:extLst>
          </a:blip>
          <a:srcRect t="15444" b="15444"/>
          <a:stretch/>
        </p:blipFill>
        <p:spPr>
          <a:xfrm>
            <a:off x="20" y="-1"/>
            <a:ext cx="9149165" cy="4220682"/>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CD62490-1F89-BC03-81F5-061BA906AADB}"/>
              </a:ext>
            </a:extLst>
          </p:cNvPr>
          <p:cNvSpPr>
            <a:spLocks noGrp="1"/>
          </p:cNvSpPr>
          <p:nvPr>
            <p:ph type="title"/>
          </p:nvPr>
        </p:nvSpPr>
        <p:spPr>
          <a:xfrm>
            <a:off x="0" y="0"/>
            <a:ext cx="9144000" cy="748841"/>
          </a:xfrm>
        </p:spPr>
        <p:txBody>
          <a:bodyPr anchor="ctr">
            <a:normAutofit fontScale="90000"/>
          </a:bodyPr>
          <a:lstStyle/>
          <a:p>
            <a:pPr algn="ctr"/>
            <a:r>
              <a:rPr lang="en-US" b="1" dirty="0"/>
              <a:t>Conclusion</a:t>
            </a:r>
          </a:p>
        </p:txBody>
      </p:sp>
      <p:pic>
        <p:nvPicPr>
          <p:cNvPr id="5" name="Picture 4">
            <a:extLst>
              <a:ext uri="{FF2B5EF4-FFF2-40B4-BE49-F238E27FC236}">
                <a16:creationId xmlns:a16="http://schemas.microsoft.com/office/drawing/2014/main" id="{78F19D04-D19A-7FE7-0B70-02DD347AA057}"/>
              </a:ext>
            </a:extLst>
          </p:cNvPr>
          <p:cNvPicPr>
            <a:picLocks noChangeAspect="1"/>
          </p:cNvPicPr>
          <p:nvPr/>
        </p:nvPicPr>
        <p:blipFill>
          <a:blip r:embed="rId3">
            <a:extLst>
              <a:ext uri="{28A0092B-C50C-407E-A947-70E740481C1C}">
                <a14:useLocalDpi xmlns:a14="http://schemas.microsoft.com/office/drawing/2010/main" val="0"/>
              </a:ext>
            </a:extLst>
          </a:blip>
          <a:srcRect t="2945" b="2945"/>
          <a:stretch/>
        </p:blipFill>
        <p:spPr>
          <a:xfrm>
            <a:off x="1562099" y="748841"/>
            <a:ext cx="6019800" cy="3648480"/>
          </a:xfrm>
          <a:prstGeom prst="rect">
            <a:avLst/>
          </a:prstGeom>
          <a:noFill/>
        </p:spPr>
      </p:pic>
      <p:sp>
        <p:nvSpPr>
          <p:cNvPr id="4" name="Footer Placeholder 3">
            <a:extLst>
              <a:ext uri="{FF2B5EF4-FFF2-40B4-BE49-F238E27FC236}">
                <a16:creationId xmlns:a16="http://schemas.microsoft.com/office/drawing/2014/main" id="{52825529-7115-EF41-A2B6-0696A63A05A4}"/>
              </a:ext>
            </a:extLst>
          </p:cNvPr>
          <p:cNvSpPr>
            <a:spLocks noGrp="1"/>
          </p:cNvSpPr>
          <p:nvPr>
            <p:ph type="ftr" sz="quarter" idx="11"/>
          </p:nvPr>
        </p:nvSpPr>
        <p:spPr>
          <a:xfrm>
            <a:off x="-1" y="6492875"/>
            <a:ext cx="9144000" cy="365125"/>
          </a:xfrm>
        </p:spPr>
        <p:txBody>
          <a:bodyPr anchor="b">
            <a:normAutofit/>
          </a:bodyPr>
          <a:lstStyle/>
          <a:p>
            <a:pPr marL="0" marR="0" lvl="0" indent="0" defTabSz="914400" rtl="0" eaLnBrk="1" fontAlgn="base" latinLnBrk="0" hangingPunct="1">
              <a:spcBef>
                <a:spcPct val="0"/>
              </a:spcBef>
              <a:spcAft>
                <a:spcPts val="600"/>
              </a:spcAft>
              <a:buClrTx/>
              <a:buSzTx/>
              <a:buFontTx/>
              <a:buNone/>
              <a:tabLst/>
              <a:defRPr/>
            </a:pPr>
            <a:r>
              <a:rPr kumimoji="0" lang="en-US" b="0" i="0" u="none" strike="noStrike" kern="1200" cap="none" spc="0" normalizeH="0" baseline="0" noProof="0" dirty="0">
                <a:ln>
                  <a:noFill/>
                </a:ln>
                <a:effectLst/>
                <a:uLnTx/>
                <a:uFillTx/>
              </a:rPr>
              <a:t>Blessings Of The Church: Two Are Better Than One</a:t>
            </a:r>
          </a:p>
        </p:txBody>
      </p:sp>
      <p:sp>
        <p:nvSpPr>
          <p:cNvPr id="15" name="Text Box 5">
            <a:extLst>
              <a:ext uri="{FF2B5EF4-FFF2-40B4-BE49-F238E27FC236}">
                <a16:creationId xmlns:a16="http://schemas.microsoft.com/office/drawing/2014/main" id="{135BDEC7-F24D-D9FB-8519-6A5DA86FAFEF}"/>
              </a:ext>
            </a:extLst>
          </p:cNvPr>
          <p:cNvSpPr txBox="1">
            <a:spLocks noChangeArrowheads="1"/>
          </p:cNvSpPr>
          <p:nvPr/>
        </p:nvSpPr>
        <p:spPr bwMode="auto">
          <a:xfrm>
            <a:off x="136070" y="4738549"/>
            <a:ext cx="8871857" cy="1754326"/>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600" b="1" dirty="0">
                <a:solidFill>
                  <a:srgbClr val="006600"/>
                </a:solidFill>
                <a:latin typeface="Tahoma" pitchFamily="34" charset="0"/>
                <a:cs typeface="Times New Roman" pitchFamily="18" charset="0"/>
              </a:rPr>
              <a:t>What a blessing to be part of the Lord’s body, the church, where two are better than one!</a:t>
            </a:r>
            <a:endParaRPr kumimoji="0" lang="en-US" sz="3600" b="1" i="1" u="none" strike="noStrike" kern="1200" cap="none" spc="0" normalizeH="0" baseline="0" noProof="0" dirty="0">
              <a:ln>
                <a:noFill/>
              </a:ln>
              <a:solidFill>
                <a:srgbClr val="0000FF"/>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64265795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Acts 8:37)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95600" y="6553200"/>
            <a:ext cx="37338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hade val="50000"/>
                  </a:prstClr>
                </a:solidFill>
                <a:effectLst/>
                <a:uLnTx/>
                <a:uFillTx/>
                <a:latin typeface="Tahoma" pitchFamily="34" charset="0"/>
                <a:ea typeface="+mn-ea"/>
                <a:cs typeface="+mn-cs"/>
              </a:rPr>
              <a:t>Blessings Of The Church: Two Are Better Than One</a:t>
            </a:r>
            <a:endParaRPr kumimoji="0" lang="en-US" sz="1200" b="0" i="0" u="none" strike="noStrike" kern="1200" cap="none" spc="0" normalizeH="0" baseline="0" noProof="0" dirty="0">
              <a:ln>
                <a:noFill/>
              </a:ln>
              <a:solidFill>
                <a:prstClr val="white">
                  <a:shade val="50000"/>
                </a:prstClr>
              </a:solidFill>
              <a:effectLst/>
              <a:uLnTx/>
              <a:uFillTx/>
              <a:latin typeface="Tahoma" pitchFamily="34" charset="0"/>
              <a:ea typeface="+mn-ea"/>
              <a:cs typeface="+mn-cs"/>
            </a:endParaRPr>
          </a:p>
        </p:txBody>
      </p:sp>
      <p:sp>
        <p:nvSpPr>
          <p:cNvPr id="15362" name="Rectangle 2"/>
          <p:cNvSpPr>
            <a:spLocks noGrp="1" noChangeArrowheads="1"/>
          </p:cNvSpPr>
          <p:nvPr>
            <p:ph type="title"/>
          </p:nvPr>
        </p:nvSpPr>
        <p:spPr>
          <a:xfrm>
            <a:off x="0" y="0"/>
            <a:ext cx="9144000" cy="609600"/>
          </a:xfrm>
          <a:solidFill>
            <a:schemeClr val="tx2">
              <a:lumMod val="10000"/>
            </a:schemeClr>
          </a:solidFill>
        </p:spPr>
        <p:txBody>
          <a:bodyPr>
            <a:noAutofit/>
          </a:bodyPr>
          <a:lstStyle/>
          <a:p>
            <a:r>
              <a:rPr lang="en-US" sz="3600"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Intro</a:t>
            </a:r>
          </a:p>
        </p:txBody>
      </p:sp>
      <p:sp>
        <p:nvSpPr>
          <p:cNvPr id="7" name="Text Box 46"/>
          <p:cNvSpPr txBox="1">
            <a:spLocks noChangeArrowheads="1"/>
          </p:cNvSpPr>
          <p:nvPr/>
        </p:nvSpPr>
        <p:spPr bwMode="auto">
          <a:xfrm>
            <a:off x="9728" y="625380"/>
            <a:ext cx="9144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itchFamily="34" charset="0"/>
                <a:ea typeface="+mn-ea"/>
                <a:cs typeface="+mn-cs"/>
              </a:rPr>
              <a:t>Part of the blessings of being a member of the Lord’s church is that we are family –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FF00"/>
                </a:solidFill>
                <a:effectLst/>
                <a:uLnTx/>
                <a:uFillTx/>
                <a:latin typeface="Tahoma" pitchFamily="34" charset="0"/>
                <a:ea typeface="+mn-ea"/>
                <a:cs typeface="+mn-cs"/>
              </a:rPr>
              <a:t>A Kingdom without borders!</a:t>
            </a:r>
          </a:p>
        </p:txBody>
      </p:sp>
      <p:sp>
        <p:nvSpPr>
          <p:cNvPr id="8" name="Text Box 5">
            <a:extLst>
              <a:ext uri="{FF2B5EF4-FFF2-40B4-BE49-F238E27FC236}">
                <a16:creationId xmlns:a16="http://schemas.microsoft.com/office/drawing/2014/main" id="{00298E7A-E7EB-43BC-A8AB-220089EFC4EA}"/>
              </a:ext>
            </a:extLst>
          </p:cNvPr>
          <p:cNvSpPr txBox="1">
            <a:spLocks noChangeArrowheads="1"/>
          </p:cNvSpPr>
          <p:nvPr/>
        </p:nvSpPr>
        <p:spPr bwMode="auto">
          <a:xfrm>
            <a:off x="-9728" y="2481294"/>
            <a:ext cx="9153728" cy="3847207"/>
          </a:xfrm>
          <a:prstGeom prst="rect">
            <a:avLst/>
          </a:prstGeom>
          <a:solidFill>
            <a:srgbClr val="F6F9CD"/>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mn-cs"/>
              </a:rPr>
              <a:t>Mark 10:28-30</a:t>
            </a:r>
          </a:p>
          <a:p>
            <a:pPr marL="631825" marR="0" lvl="0" indent="-631825" algn="l" defTabSz="914400" rtl="0" eaLnBrk="0" fontAlgn="base" latinLnBrk="0" hangingPunct="0">
              <a:lnSpc>
                <a:spcPct val="100000"/>
              </a:lnSpc>
              <a:spcBef>
                <a:spcPct val="0"/>
              </a:spcBef>
              <a:spcAft>
                <a:spcPct val="0"/>
              </a:spcAft>
              <a:buClr>
                <a:srgbClr val="FDA023"/>
              </a:buClr>
              <a:buSzPct val="115000"/>
              <a:buFont typeface="Wingdings" pitchFamily="2" charset="2"/>
              <a:buNone/>
              <a:tabLst/>
              <a:defRPr/>
            </a:pPr>
            <a:r>
              <a:rPr kumimoji="0" lang="en-US" b="0" i="0" u="none" strike="noStrike" kern="1200" cap="none" spc="0" normalizeH="0" baseline="0" noProof="0" dirty="0">
                <a:ln>
                  <a:noFill/>
                </a:ln>
                <a:solidFill>
                  <a:srgbClr val="0000FF"/>
                </a:solidFill>
                <a:effectLst/>
                <a:uLnTx/>
                <a:uFillTx/>
                <a:latin typeface="Tahoma" pitchFamily="34" charset="0"/>
                <a:ea typeface="+mn-ea"/>
                <a:cs typeface="+mn-cs"/>
              </a:rPr>
              <a:t>28.  Peter began to say to Him, "Behold, we have left everything and followed You."</a:t>
            </a:r>
          </a:p>
          <a:p>
            <a:pPr marL="631825" marR="0" lvl="0" indent="-631825" algn="l" defTabSz="914400" rtl="0" eaLnBrk="0" fontAlgn="base" latinLnBrk="0" hangingPunct="0">
              <a:lnSpc>
                <a:spcPct val="100000"/>
              </a:lnSpc>
              <a:spcBef>
                <a:spcPct val="0"/>
              </a:spcBef>
              <a:spcAft>
                <a:spcPct val="0"/>
              </a:spcAft>
              <a:buClr>
                <a:srgbClr val="FDA023"/>
              </a:buClr>
              <a:buSzPct val="115000"/>
              <a:buFont typeface="Wingdings" pitchFamily="2" charset="2"/>
              <a:buNone/>
              <a:tabLst/>
              <a:defRPr/>
            </a:pPr>
            <a:r>
              <a:rPr kumimoji="0" lang="en-US" b="0" i="0" u="none" strike="noStrike" kern="1200" cap="none" spc="0" normalizeH="0" baseline="0" noProof="0" dirty="0">
                <a:ln>
                  <a:noFill/>
                </a:ln>
                <a:solidFill>
                  <a:srgbClr val="0000FF"/>
                </a:solidFill>
                <a:effectLst/>
                <a:uLnTx/>
                <a:uFillTx/>
                <a:latin typeface="Tahoma" pitchFamily="34" charset="0"/>
                <a:ea typeface="+mn-ea"/>
                <a:cs typeface="+mn-cs"/>
              </a:rPr>
              <a:t>29.  Jesus said, "Truly I say to you, there is no one who has left house or brothers or sisters or mother or father or children or farms, for My sake and for the gospel's sake,</a:t>
            </a:r>
          </a:p>
          <a:p>
            <a:pPr marL="631825" marR="0" lvl="0" indent="-631825" algn="l" defTabSz="914400" rtl="0" eaLnBrk="0" fontAlgn="base" latinLnBrk="0" hangingPunct="0">
              <a:lnSpc>
                <a:spcPct val="100000"/>
              </a:lnSpc>
              <a:spcBef>
                <a:spcPct val="0"/>
              </a:spcBef>
              <a:spcAft>
                <a:spcPct val="0"/>
              </a:spcAft>
              <a:buClr>
                <a:srgbClr val="FDA023"/>
              </a:buClr>
              <a:buSzPct val="115000"/>
              <a:buFont typeface="Wingdings" pitchFamily="2" charset="2"/>
              <a:buNone/>
              <a:tabLst/>
              <a:defRPr/>
            </a:pPr>
            <a:r>
              <a:rPr kumimoji="0" lang="en-US" b="0" i="0" u="none" strike="noStrike" kern="1200" cap="none" spc="0" normalizeH="0" baseline="0" noProof="0" dirty="0">
                <a:ln>
                  <a:noFill/>
                </a:ln>
                <a:solidFill>
                  <a:srgbClr val="0000FF"/>
                </a:solidFill>
                <a:effectLst/>
                <a:uLnTx/>
                <a:uFillTx/>
                <a:latin typeface="Tahoma" pitchFamily="34" charset="0"/>
                <a:ea typeface="+mn-ea"/>
                <a:cs typeface="+mn-cs"/>
              </a:rPr>
              <a:t>30.  but that he will receive a hundred times as much now in the present age, houses and brothers and sisters and mothers and children and farms, along with persecutions; and in the age to come, eternal life.</a:t>
            </a:r>
          </a:p>
        </p:txBody>
      </p:sp>
    </p:spTree>
    <p:extLst>
      <p:ext uri="{BB962C8B-B14F-4D97-AF65-F5344CB8AC3E}">
        <p14:creationId xmlns:p14="http://schemas.microsoft.com/office/powerpoint/2010/main" val="123099181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95600" y="6553200"/>
            <a:ext cx="37338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hade val="50000"/>
                  </a:prstClr>
                </a:solidFill>
                <a:effectLst/>
                <a:uLnTx/>
                <a:uFillTx/>
                <a:latin typeface="Tahoma" pitchFamily="34" charset="0"/>
                <a:ea typeface="+mn-ea"/>
                <a:cs typeface="+mn-cs"/>
              </a:rPr>
              <a:t>Blessings Of The Church: Two Are Better Than One</a:t>
            </a:r>
            <a:endParaRPr kumimoji="0" lang="en-US" sz="1200" b="0" i="0" u="none" strike="noStrike" kern="1200" cap="none" spc="0" normalizeH="0" baseline="0" noProof="0" dirty="0">
              <a:ln>
                <a:noFill/>
              </a:ln>
              <a:solidFill>
                <a:prstClr val="white">
                  <a:shade val="50000"/>
                </a:prstClr>
              </a:solidFill>
              <a:effectLst/>
              <a:uLnTx/>
              <a:uFillTx/>
              <a:latin typeface="Tahoma" pitchFamily="34" charset="0"/>
              <a:ea typeface="+mn-ea"/>
              <a:cs typeface="+mn-cs"/>
            </a:endParaRPr>
          </a:p>
        </p:txBody>
      </p:sp>
      <p:sp>
        <p:nvSpPr>
          <p:cNvPr id="15362" name="Rectangle 2"/>
          <p:cNvSpPr>
            <a:spLocks noGrp="1" noChangeArrowheads="1"/>
          </p:cNvSpPr>
          <p:nvPr>
            <p:ph type="title"/>
          </p:nvPr>
        </p:nvSpPr>
        <p:spPr>
          <a:xfrm>
            <a:off x="0" y="0"/>
            <a:ext cx="9144000" cy="609600"/>
          </a:xfrm>
          <a:solidFill>
            <a:schemeClr val="tx2">
              <a:lumMod val="10000"/>
            </a:schemeClr>
          </a:solidFill>
        </p:spPr>
        <p:txBody>
          <a:bodyPr>
            <a:noAutofit/>
          </a:bodyPr>
          <a:lstStyle/>
          <a:p>
            <a:r>
              <a:rPr lang="en-US" sz="3600"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Intro</a:t>
            </a:r>
          </a:p>
        </p:txBody>
      </p:sp>
      <p:sp>
        <p:nvSpPr>
          <p:cNvPr id="7" name="Text Box 46"/>
          <p:cNvSpPr txBox="1">
            <a:spLocks noChangeArrowheads="1"/>
          </p:cNvSpPr>
          <p:nvPr/>
        </p:nvSpPr>
        <p:spPr bwMode="auto">
          <a:xfrm>
            <a:off x="21771" y="610398"/>
            <a:ext cx="9144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itchFamily="34" charset="0"/>
                <a:ea typeface="+mn-ea"/>
                <a:cs typeface="+mn-cs"/>
              </a:rPr>
              <a:t>Part of the blessings of being a member of the Lord’s church is that we are family –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Tahoma" pitchFamily="34" charset="0"/>
                <a:ea typeface="+mn-ea"/>
                <a:cs typeface="+mn-cs"/>
              </a:rPr>
              <a:t>A Kingdom without borders!</a:t>
            </a:r>
          </a:p>
        </p:txBody>
      </p:sp>
      <p:sp>
        <p:nvSpPr>
          <p:cNvPr id="8" name="Text Box 5">
            <a:extLst>
              <a:ext uri="{FF2B5EF4-FFF2-40B4-BE49-F238E27FC236}">
                <a16:creationId xmlns:a16="http://schemas.microsoft.com/office/drawing/2014/main" id="{00298E7A-E7EB-43BC-A8AB-220089EFC4EA}"/>
              </a:ext>
            </a:extLst>
          </p:cNvPr>
          <p:cNvSpPr txBox="1">
            <a:spLocks noChangeArrowheads="1"/>
          </p:cNvSpPr>
          <p:nvPr/>
        </p:nvSpPr>
        <p:spPr bwMode="auto">
          <a:xfrm>
            <a:off x="-9728" y="2336661"/>
            <a:ext cx="9153728" cy="4216539"/>
          </a:xfrm>
          <a:prstGeom prst="rect">
            <a:avLst/>
          </a:prstGeom>
          <a:solidFill>
            <a:srgbClr val="F6F9CD"/>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mn-cs"/>
              </a:rPr>
              <a:t>Matthew 12:46-50</a:t>
            </a:r>
          </a:p>
          <a:p>
            <a:pPr marL="631825" marR="0" lvl="0" indent="-631825" algn="l" defTabSz="914400" rtl="0" eaLnBrk="0" fontAlgn="base" latinLnBrk="0" hangingPunct="0">
              <a:lnSpc>
                <a:spcPct val="100000"/>
              </a:lnSpc>
              <a:spcBef>
                <a:spcPct val="0"/>
              </a:spcBef>
              <a:spcAft>
                <a:spcPct val="0"/>
              </a:spcAft>
              <a:buClr>
                <a:srgbClr val="FDA023"/>
              </a:buClr>
              <a:buSzPct val="115000"/>
              <a:buFont typeface="Wingdings" pitchFamily="2" charset="2"/>
              <a:buNone/>
              <a:tabLst/>
              <a:defRPr/>
            </a:pPr>
            <a:r>
              <a:rPr kumimoji="0" lang="en-US" b="0" i="0" u="none" strike="noStrike" kern="1200" cap="none" spc="0" normalizeH="0" baseline="0" noProof="0" dirty="0">
                <a:ln>
                  <a:noFill/>
                </a:ln>
                <a:solidFill>
                  <a:srgbClr val="0000FF"/>
                </a:solidFill>
                <a:effectLst/>
                <a:uLnTx/>
                <a:uFillTx/>
                <a:latin typeface="Tahoma" pitchFamily="34" charset="0"/>
                <a:ea typeface="+mn-ea"/>
                <a:cs typeface="+mn-cs"/>
              </a:rPr>
              <a:t>46.  While He was still speaking to the crowds, behold, His mother and brothers were standing outside, seeking to speak to Him.</a:t>
            </a:r>
          </a:p>
          <a:p>
            <a:pPr marL="631825" marR="0" lvl="0" indent="-631825" algn="l" defTabSz="914400" rtl="0" eaLnBrk="0" fontAlgn="base" latinLnBrk="0" hangingPunct="0">
              <a:lnSpc>
                <a:spcPct val="100000"/>
              </a:lnSpc>
              <a:spcBef>
                <a:spcPct val="0"/>
              </a:spcBef>
              <a:spcAft>
                <a:spcPct val="0"/>
              </a:spcAft>
              <a:buClr>
                <a:srgbClr val="FDA023"/>
              </a:buClr>
              <a:buSzPct val="115000"/>
              <a:buFont typeface="Wingdings" pitchFamily="2" charset="2"/>
              <a:buNone/>
              <a:tabLst/>
              <a:defRPr/>
            </a:pPr>
            <a:r>
              <a:rPr kumimoji="0" lang="en-US" b="0" i="0" u="none" strike="noStrike" kern="1200" cap="none" spc="0" normalizeH="0" baseline="0" noProof="0" dirty="0">
                <a:ln>
                  <a:noFill/>
                </a:ln>
                <a:solidFill>
                  <a:srgbClr val="0000FF"/>
                </a:solidFill>
                <a:effectLst/>
                <a:uLnTx/>
                <a:uFillTx/>
                <a:latin typeface="Tahoma" pitchFamily="34" charset="0"/>
                <a:ea typeface="+mn-ea"/>
                <a:cs typeface="+mn-cs"/>
              </a:rPr>
              <a:t>47.  Someone said to Him, "Behold, Your mother and Your brothers are standing outside seeking to speak to You."</a:t>
            </a:r>
          </a:p>
          <a:p>
            <a:pPr marL="631825" marR="0" lvl="0" indent="-631825" algn="l" defTabSz="914400" rtl="0" eaLnBrk="0" fontAlgn="base" latinLnBrk="0" hangingPunct="0">
              <a:lnSpc>
                <a:spcPct val="100000"/>
              </a:lnSpc>
              <a:spcBef>
                <a:spcPct val="0"/>
              </a:spcBef>
              <a:spcAft>
                <a:spcPct val="0"/>
              </a:spcAft>
              <a:buClr>
                <a:srgbClr val="FDA023"/>
              </a:buClr>
              <a:buSzPct val="115000"/>
              <a:buFont typeface="Wingdings" pitchFamily="2" charset="2"/>
              <a:buNone/>
              <a:tabLst/>
              <a:defRPr/>
            </a:pPr>
            <a:r>
              <a:rPr kumimoji="0" lang="en-US" b="0" i="0" u="none" strike="noStrike" kern="1200" cap="none" spc="0" normalizeH="0" baseline="0" noProof="0" dirty="0">
                <a:ln>
                  <a:noFill/>
                </a:ln>
                <a:solidFill>
                  <a:srgbClr val="0000FF"/>
                </a:solidFill>
                <a:effectLst/>
                <a:uLnTx/>
                <a:uFillTx/>
                <a:latin typeface="Tahoma" pitchFamily="34" charset="0"/>
                <a:ea typeface="+mn-ea"/>
                <a:cs typeface="+mn-cs"/>
              </a:rPr>
              <a:t>48.  But Jesus answered the one who was telling Him and said, "Who is My mother and who are My brothers?"</a:t>
            </a:r>
          </a:p>
          <a:p>
            <a:pPr marL="631825" marR="0" lvl="0" indent="-631825" algn="l" defTabSz="914400" rtl="0" eaLnBrk="0" fontAlgn="base" latinLnBrk="0" hangingPunct="0">
              <a:lnSpc>
                <a:spcPct val="100000"/>
              </a:lnSpc>
              <a:spcBef>
                <a:spcPct val="0"/>
              </a:spcBef>
              <a:spcAft>
                <a:spcPct val="0"/>
              </a:spcAft>
              <a:buClr>
                <a:srgbClr val="FDA023"/>
              </a:buClr>
              <a:buSzPct val="115000"/>
              <a:buFont typeface="Wingdings" pitchFamily="2" charset="2"/>
              <a:buNone/>
              <a:tabLst/>
              <a:defRPr/>
            </a:pPr>
            <a:r>
              <a:rPr kumimoji="0" lang="en-US" b="0" i="0" u="none" strike="noStrike" kern="1200" cap="none" spc="0" normalizeH="0" baseline="0" noProof="0" dirty="0">
                <a:ln>
                  <a:noFill/>
                </a:ln>
                <a:solidFill>
                  <a:srgbClr val="0000FF"/>
                </a:solidFill>
                <a:effectLst/>
                <a:uLnTx/>
                <a:uFillTx/>
                <a:latin typeface="Tahoma" pitchFamily="34" charset="0"/>
                <a:ea typeface="+mn-ea"/>
                <a:cs typeface="+mn-cs"/>
              </a:rPr>
              <a:t>49.  And stretching out His hand toward His disciples, He said, "Behold My mother and My brothers!</a:t>
            </a:r>
          </a:p>
          <a:p>
            <a:pPr marL="631825" marR="0" lvl="0" indent="-631825" algn="l" defTabSz="914400" rtl="0" eaLnBrk="0" fontAlgn="base" latinLnBrk="0" hangingPunct="0">
              <a:lnSpc>
                <a:spcPct val="100000"/>
              </a:lnSpc>
              <a:spcBef>
                <a:spcPct val="0"/>
              </a:spcBef>
              <a:spcAft>
                <a:spcPct val="0"/>
              </a:spcAft>
              <a:buClr>
                <a:srgbClr val="FDA023"/>
              </a:buClr>
              <a:buSzPct val="115000"/>
              <a:buFont typeface="Wingdings" pitchFamily="2" charset="2"/>
              <a:buNone/>
              <a:tabLst/>
              <a:defRPr/>
            </a:pPr>
            <a:r>
              <a:rPr kumimoji="0" lang="en-US" b="0" i="0" u="none" strike="noStrike" kern="1200" cap="none" spc="0" normalizeH="0" baseline="0" noProof="0" dirty="0">
                <a:ln>
                  <a:noFill/>
                </a:ln>
                <a:solidFill>
                  <a:srgbClr val="0000FF"/>
                </a:solidFill>
                <a:effectLst/>
                <a:uLnTx/>
                <a:uFillTx/>
                <a:latin typeface="Tahoma" pitchFamily="34" charset="0"/>
                <a:ea typeface="+mn-ea"/>
                <a:cs typeface="+mn-cs"/>
              </a:rPr>
              <a:t>50.  "For whoever does the will of My Father who is in heaven, he is My brother and sister and mother."</a:t>
            </a:r>
          </a:p>
        </p:txBody>
      </p:sp>
    </p:spTree>
    <p:extLst>
      <p:ext uri="{BB962C8B-B14F-4D97-AF65-F5344CB8AC3E}">
        <p14:creationId xmlns:p14="http://schemas.microsoft.com/office/powerpoint/2010/main" val="69114762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9144000" cy="838200"/>
          </a:xfrm>
        </p:spPr>
        <p:txBody>
          <a:bodyPr anchor="ctr">
            <a:noAutofit/>
          </a:bodyPr>
          <a:lstStyle/>
          <a:p>
            <a:pPr marL="182880" algn="r">
              <a:buClr>
                <a:schemeClr val="accent6">
                  <a:lumMod val="75000"/>
                </a:schemeClr>
              </a:buClr>
              <a:defRPr/>
            </a:pPr>
            <a:r>
              <a:rPr lang="en-US" sz="4000" b="1" u="sng" dirty="0">
                <a:solidFill>
                  <a:srgbClr val="66FFFF"/>
                </a:solidFill>
              </a:rPr>
              <a:t>INTRO</a:t>
            </a:r>
            <a:endParaRPr lang="en-US" sz="4000" b="1" u="sng" dirty="0"/>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0" y="6492875"/>
            <a:ext cx="45720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Blessings Of The Church: Two Are Better Than One</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4648200" y="2139043"/>
            <a:ext cx="4495800" cy="3200400"/>
          </a:xfrm>
        </p:spPr>
        <p:txBody>
          <a:bodyPr>
            <a:normAutofit fontScale="92500" lnSpcReduction="10000"/>
          </a:bodyPr>
          <a:lstStyle/>
          <a:p>
            <a:pPr marL="36576" indent="0" algn="ctr">
              <a:buNone/>
              <a:defRPr/>
            </a:pPr>
            <a:r>
              <a:rPr lang="en-US" sz="4000" b="1" dirty="0">
                <a:solidFill>
                  <a:srgbClr val="FFFFFF"/>
                </a:solidFill>
                <a:latin typeface="Tahoma" pitchFamily="34" charset="0"/>
                <a:cs typeface="Times New Roman" pitchFamily="18" charset="0"/>
              </a:rPr>
              <a:t>The Scriptures describe the church in ways that show it is important to God and to man!</a:t>
            </a:r>
          </a:p>
        </p:txBody>
      </p:sp>
      <p:graphicFrame>
        <p:nvGraphicFramePr>
          <p:cNvPr id="6" name="Diagram 5">
            <a:extLst>
              <a:ext uri="{FF2B5EF4-FFF2-40B4-BE49-F238E27FC236}">
                <a16:creationId xmlns:a16="http://schemas.microsoft.com/office/drawing/2014/main" id="{3C126E62-7EE6-13B1-A3E6-8D503E7313E3}"/>
              </a:ext>
            </a:extLst>
          </p:cNvPr>
          <p:cNvGraphicFramePr/>
          <p:nvPr>
            <p:extLst>
              <p:ext uri="{D42A27DB-BD31-4B8C-83A1-F6EECF244321}">
                <p14:modId xmlns:p14="http://schemas.microsoft.com/office/powerpoint/2010/main" val="2059022621"/>
              </p:ext>
            </p:extLst>
          </p:nvPr>
        </p:nvGraphicFramePr>
        <p:xfrm>
          <a:off x="-381000" y="10886"/>
          <a:ext cx="5486400" cy="6618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82829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graphicEl>
                                              <a:dgm id="{5A022618-C83D-4BEE-9078-BD32490B4D08}"/>
                                            </p:graphicEl>
                                          </p:spTgt>
                                        </p:tgtEl>
                                        <p:attrNameLst>
                                          <p:attrName>style.visibility</p:attrName>
                                        </p:attrNameLst>
                                      </p:cBhvr>
                                      <p:to>
                                        <p:strVal val="visible"/>
                                      </p:to>
                                    </p:set>
                                    <p:anim calcmode="lin" valueType="num">
                                      <p:cBhvr additive="base">
                                        <p:cTn id="11" dur="500" fill="hold"/>
                                        <p:tgtEl>
                                          <p:spTgt spid="6">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5A022618-C83D-4BEE-9078-BD32490B4D08}"/>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graphicEl>
                                              <a:dgm id="{621BA4A7-8564-4907-BE80-034906E654E5}"/>
                                            </p:graphicEl>
                                          </p:spTgt>
                                        </p:tgtEl>
                                        <p:attrNameLst>
                                          <p:attrName>style.visibility</p:attrName>
                                        </p:attrNameLst>
                                      </p:cBhvr>
                                      <p:to>
                                        <p:strVal val="visible"/>
                                      </p:to>
                                    </p:set>
                                    <p:anim calcmode="lin" valueType="num">
                                      <p:cBhvr additive="base">
                                        <p:cTn id="15" dur="500" fill="hold"/>
                                        <p:tgtEl>
                                          <p:spTgt spid="6">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graphicEl>
                                              <a:dgm id="{621BA4A7-8564-4907-BE80-034906E654E5}"/>
                                            </p:graphic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graphicEl>
                                              <a:dgm id="{175F1D16-E41C-4521-99E1-6B900A0A8BD3}"/>
                                            </p:graphicEl>
                                          </p:spTgt>
                                        </p:tgtEl>
                                        <p:attrNameLst>
                                          <p:attrName>style.visibility</p:attrName>
                                        </p:attrNameLst>
                                      </p:cBhvr>
                                      <p:to>
                                        <p:strVal val="visible"/>
                                      </p:to>
                                    </p:set>
                                    <p:anim calcmode="lin" valueType="num">
                                      <p:cBhvr additive="base">
                                        <p:cTn id="21" dur="500" fill="hold"/>
                                        <p:tgtEl>
                                          <p:spTgt spid="6">
                                            <p:graphicEl>
                                              <a:dgm id="{175F1D16-E41C-4521-99E1-6B900A0A8BD3}"/>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175F1D16-E41C-4521-99E1-6B900A0A8BD3}"/>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graphicEl>
                                              <a:dgm id="{149C638D-4636-450A-B27C-A5BCB6188B78}"/>
                                            </p:graphicEl>
                                          </p:spTgt>
                                        </p:tgtEl>
                                        <p:attrNameLst>
                                          <p:attrName>style.visibility</p:attrName>
                                        </p:attrNameLst>
                                      </p:cBhvr>
                                      <p:to>
                                        <p:strVal val="visible"/>
                                      </p:to>
                                    </p:set>
                                    <p:anim calcmode="lin" valueType="num">
                                      <p:cBhvr additive="base">
                                        <p:cTn id="25" dur="500" fill="hold"/>
                                        <p:tgtEl>
                                          <p:spTgt spid="6">
                                            <p:graphicEl>
                                              <a:dgm id="{149C638D-4636-450A-B27C-A5BCB6188B78}"/>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dgm id="{149C638D-4636-450A-B27C-A5BCB6188B78}"/>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graphicEl>
                                              <a:dgm id="{22963C5C-8898-46F8-A91C-3C5E3E3D2C8F}"/>
                                            </p:graphicEl>
                                          </p:spTgt>
                                        </p:tgtEl>
                                        <p:attrNameLst>
                                          <p:attrName>style.visibility</p:attrName>
                                        </p:attrNameLst>
                                      </p:cBhvr>
                                      <p:to>
                                        <p:strVal val="visible"/>
                                      </p:to>
                                    </p:set>
                                    <p:anim calcmode="lin" valueType="num">
                                      <p:cBhvr additive="base">
                                        <p:cTn id="31" dur="500" fill="hold"/>
                                        <p:tgtEl>
                                          <p:spTgt spid="6">
                                            <p:graphicEl>
                                              <a:dgm id="{22963C5C-8898-46F8-A91C-3C5E3E3D2C8F}"/>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22963C5C-8898-46F8-A91C-3C5E3E3D2C8F}"/>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graphicEl>
                                              <a:dgm id="{4A653979-5A78-4C54-B6CE-7B8EF93FC4AC}"/>
                                            </p:graphicEl>
                                          </p:spTgt>
                                        </p:tgtEl>
                                        <p:attrNameLst>
                                          <p:attrName>style.visibility</p:attrName>
                                        </p:attrNameLst>
                                      </p:cBhvr>
                                      <p:to>
                                        <p:strVal val="visible"/>
                                      </p:to>
                                    </p:set>
                                    <p:anim calcmode="lin" valueType="num">
                                      <p:cBhvr additive="base">
                                        <p:cTn id="35" dur="500" fill="hold"/>
                                        <p:tgtEl>
                                          <p:spTgt spid="6">
                                            <p:graphicEl>
                                              <a:dgm id="{4A653979-5A78-4C54-B6CE-7B8EF93FC4AC}"/>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graphicEl>
                                              <a:dgm id="{4A653979-5A78-4C54-B6CE-7B8EF93FC4AC}"/>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
                                            <p:graphicEl>
                                              <a:dgm id="{74FDE484-A2F2-4265-A7C5-1840A2E9C4FE}"/>
                                            </p:graphicEl>
                                          </p:spTgt>
                                        </p:tgtEl>
                                        <p:attrNameLst>
                                          <p:attrName>style.visibility</p:attrName>
                                        </p:attrNameLst>
                                      </p:cBhvr>
                                      <p:to>
                                        <p:strVal val="visible"/>
                                      </p:to>
                                    </p:set>
                                    <p:anim calcmode="lin" valueType="num">
                                      <p:cBhvr additive="base">
                                        <p:cTn id="41" dur="500" fill="hold"/>
                                        <p:tgtEl>
                                          <p:spTgt spid="6">
                                            <p:graphicEl>
                                              <a:dgm id="{74FDE484-A2F2-4265-A7C5-1840A2E9C4FE}"/>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graphicEl>
                                              <a:dgm id="{74FDE484-A2F2-4265-A7C5-1840A2E9C4FE}"/>
                                            </p:graphic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6">
                                            <p:graphicEl>
                                              <a:dgm id="{5EAEA76B-C073-4D1C-97DA-1A28B3A7CB9C}"/>
                                            </p:graphicEl>
                                          </p:spTgt>
                                        </p:tgtEl>
                                        <p:attrNameLst>
                                          <p:attrName>style.visibility</p:attrName>
                                        </p:attrNameLst>
                                      </p:cBhvr>
                                      <p:to>
                                        <p:strVal val="visible"/>
                                      </p:to>
                                    </p:set>
                                    <p:anim calcmode="lin" valueType="num">
                                      <p:cBhvr additive="base">
                                        <p:cTn id="45" dur="500" fill="hold"/>
                                        <p:tgtEl>
                                          <p:spTgt spid="6">
                                            <p:graphicEl>
                                              <a:dgm id="{5EAEA76B-C073-4D1C-97DA-1A28B3A7CB9C}"/>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
                                            <p:graphicEl>
                                              <a:dgm id="{5EAEA76B-C073-4D1C-97DA-1A28B3A7CB9C}"/>
                                            </p:graphic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6">
                                            <p:graphicEl>
                                              <a:dgm id="{CF0CB180-07E8-4E86-896B-0A35D574F530}"/>
                                            </p:graphicEl>
                                          </p:spTgt>
                                        </p:tgtEl>
                                        <p:attrNameLst>
                                          <p:attrName>style.visibility</p:attrName>
                                        </p:attrNameLst>
                                      </p:cBhvr>
                                      <p:to>
                                        <p:strVal val="visible"/>
                                      </p:to>
                                    </p:set>
                                    <p:anim calcmode="lin" valueType="num">
                                      <p:cBhvr additive="base">
                                        <p:cTn id="51" dur="500" fill="hold"/>
                                        <p:tgtEl>
                                          <p:spTgt spid="6">
                                            <p:graphicEl>
                                              <a:dgm id="{CF0CB180-07E8-4E86-896B-0A35D574F530}"/>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graphicEl>
                                              <a:dgm id="{CF0CB180-07E8-4E86-896B-0A35D574F530}"/>
                                            </p:graphic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6">
                                            <p:graphicEl>
                                              <a:dgm id="{63FB19F2-C354-4B86-A510-0ECF75CBAD79}"/>
                                            </p:graphicEl>
                                          </p:spTgt>
                                        </p:tgtEl>
                                        <p:attrNameLst>
                                          <p:attrName>style.visibility</p:attrName>
                                        </p:attrNameLst>
                                      </p:cBhvr>
                                      <p:to>
                                        <p:strVal val="visible"/>
                                      </p:to>
                                    </p:set>
                                    <p:anim calcmode="lin" valueType="num">
                                      <p:cBhvr additive="base">
                                        <p:cTn id="55" dur="500" fill="hold"/>
                                        <p:tgtEl>
                                          <p:spTgt spid="6">
                                            <p:graphicEl>
                                              <a:dgm id="{63FB19F2-C354-4B86-A510-0ECF75CBAD79}"/>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graphicEl>
                                              <a:dgm id="{63FB19F2-C354-4B86-A510-0ECF75CBAD7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31864" y="1066800"/>
            <a:ext cx="9175864" cy="5632311"/>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Then I looked again at vanity under the sun. </a:t>
            </a:r>
          </a:p>
          <a:p>
            <a:pPr marL="576263" marR="0" lvl="0" indent="-576263" algn="l" defTabSz="914400" rtl="0" eaLnBrk="1" fontAlgn="base" latinLnBrk="0" hangingPunct="1">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There was a certain man without a dependent, having neither a son nor a brother, yet there was no end to all his labor. Indeed, his eyes were not satisfied with riches and he never asked, "And for whom am I laboring and depriving myself of pleasure?" This too is vanity and it is a grievous task. </a:t>
            </a:r>
          </a:p>
          <a:p>
            <a:pPr marL="576263" marR="0" lvl="0" indent="-576263" algn="l" defTabSz="914400" rtl="0" eaLnBrk="1" fontAlgn="base" latinLnBrk="0" hangingPunct="1">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9.   Two are better than one because they have a good return for their labor. </a:t>
            </a:r>
          </a:p>
          <a:p>
            <a:pPr marL="576263" marR="0" lvl="0" indent="-576263" algn="l" defTabSz="914400" rtl="0" eaLnBrk="1" fontAlgn="base" latinLnBrk="0" hangingPunct="1">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For if either of them falls, the one will lift up his companion. But woe to the one who falls when there is not another to lift him up. </a:t>
            </a:r>
          </a:p>
          <a:p>
            <a:pPr marL="576263" marR="0" lvl="0" indent="-576263" algn="l" defTabSz="914400" rtl="0" eaLnBrk="1" fontAlgn="base" latinLnBrk="0" hangingPunct="1">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11.  Furthermore, if two lie down together they keep warm, but how can one be warm alone? </a:t>
            </a:r>
          </a:p>
          <a:p>
            <a:pPr marL="576263" marR="0" lvl="0" indent="-576263" algn="l" defTabSz="914400" rtl="0" eaLnBrk="1" fontAlgn="base" latinLnBrk="0" hangingPunct="1">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12.  And if one can overpower him who is alone, two can resist him. A cord of three strands is not quickly torn apart.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Ecclesiastes 4:7-12</a:t>
            </a:r>
          </a:p>
        </p:txBody>
      </p:sp>
      <p:sp>
        <p:nvSpPr>
          <p:cNvPr id="2" name="Footer Placeholder 1">
            <a:extLst>
              <a:ext uri="{FF2B5EF4-FFF2-40B4-BE49-F238E27FC236}">
                <a16:creationId xmlns:a16="http://schemas.microsoft.com/office/drawing/2014/main" id="{7DB1B31F-CB38-01D9-D74F-05A3EA414FB1}"/>
              </a:ext>
            </a:extLst>
          </p:cNvPr>
          <p:cNvSpPr>
            <a:spLocks noGrp="1"/>
          </p:cNvSpPr>
          <p:nvPr>
            <p:ph type="ftr" sz="quarter" idx="10"/>
          </p:nvPr>
        </p:nvSpPr>
        <p:spPr>
          <a:xfrm>
            <a:off x="-21772" y="20833"/>
            <a:ext cx="3526971" cy="43948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Tahoma" pitchFamily="34" charset="0"/>
                <a:ea typeface="+mn-ea"/>
                <a:cs typeface="Times New Roman" pitchFamily="18" charset="0"/>
              </a:rPr>
              <a:t>Blessings Of The Church: Two Are Better Than One</a:t>
            </a:r>
          </a:p>
        </p:txBody>
      </p:sp>
    </p:spTree>
    <p:extLst>
      <p:ext uri="{BB962C8B-B14F-4D97-AF65-F5344CB8AC3E}">
        <p14:creationId xmlns:p14="http://schemas.microsoft.com/office/powerpoint/2010/main" val="168684735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6FB6-3A88-67E8-3E72-502E8153B5F9}"/>
              </a:ext>
            </a:extLst>
          </p:cNvPr>
          <p:cNvSpPr>
            <a:spLocks noGrp="1"/>
          </p:cNvSpPr>
          <p:nvPr>
            <p:ph type="title"/>
          </p:nvPr>
        </p:nvSpPr>
        <p:spPr>
          <a:xfrm>
            <a:off x="0" y="38154"/>
            <a:ext cx="9144000" cy="876246"/>
          </a:xfrm>
        </p:spPr>
        <p:txBody>
          <a:bodyPr>
            <a:normAutofit/>
          </a:bodyPr>
          <a:lstStyle/>
          <a:p>
            <a:pPr algn="ctr"/>
            <a:r>
              <a:rPr lang="en-US" sz="4000" b="1" dirty="0"/>
              <a:t>Intro</a:t>
            </a:r>
          </a:p>
        </p:txBody>
      </p:sp>
      <p:pic>
        <p:nvPicPr>
          <p:cNvPr id="8" name="Content Placeholder 7">
            <a:extLst>
              <a:ext uri="{FF2B5EF4-FFF2-40B4-BE49-F238E27FC236}">
                <a16:creationId xmlns:a16="http://schemas.microsoft.com/office/drawing/2014/main" id="{A645BE15-87B7-6231-4D6D-CE4D30716FB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779814" y="804922"/>
            <a:ext cx="5584371" cy="2792186"/>
          </a:xfrm>
        </p:spPr>
      </p:pic>
      <p:sp>
        <p:nvSpPr>
          <p:cNvPr id="5" name="Footer Placeholder 4">
            <a:extLst>
              <a:ext uri="{FF2B5EF4-FFF2-40B4-BE49-F238E27FC236}">
                <a16:creationId xmlns:a16="http://schemas.microsoft.com/office/drawing/2014/main" id="{6661C868-4042-8452-8669-E756C7CD4E62}"/>
              </a:ext>
            </a:extLst>
          </p:cNvPr>
          <p:cNvSpPr>
            <a:spLocks noGrp="1"/>
          </p:cNvSpPr>
          <p:nvPr>
            <p:ph type="ftr" sz="quarter" idx="11"/>
          </p:nvPr>
        </p:nvSpPr>
        <p:spPr>
          <a:xfrm>
            <a:off x="21771" y="6454721"/>
            <a:ext cx="4093029" cy="365125"/>
          </a:xfrm>
        </p:spPr>
        <p:txBody>
          <a:bodyPr/>
          <a:lstStyle/>
          <a:p>
            <a:pPr>
              <a:defRPr/>
            </a:pPr>
            <a:r>
              <a:rPr lang="en-US" dirty="0"/>
              <a:t>Blessings Of The Church: Two Are Better Than One</a:t>
            </a:r>
          </a:p>
        </p:txBody>
      </p:sp>
      <p:sp>
        <p:nvSpPr>
          <p:cNvPr id="6" name="Text Box 5">
            <a:extLst>
              <a:ext uri="{FF2B5EF4-FFF2-40B4-BE49-F238E27FC236}">
                <a16:creationId xmlns:a16="http://schemas.microsoft.com/office/drawing/2014/main" id="{DFB02061-CF76-7A01-DD36-011E57D994D4}"/>
              </a:ext>
            </a:extLst>
          </p:cNvPr>
          <p:cNvSpPr txBox="1">
            <a:spLocks noChangeArrowheads="1"/>
          </p:cNvSpPr>
          <p:nvPr/>
        </p:nvSpPr>
        <p:spPr bwMode="auto">
          <a:xfrm>
            <a:off x="1779815" y="3825586"/>
            <a:ext cx="5584370" cy="2400657"/>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There are blessings in being a member of the church and one of them is we are not alone for “two are better than one!”</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41451002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4E76633F-195E-9795-350B-29661C2A23C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211" y="1688492"/>
            <a:ext cx="4571976" cy="3470129"/>
          </a:xfrm>
        </p:spPr>
      </p:pic>
      <p:sp>
        <p:nvSpPr>
          <p:cNvPr id="164866" name="Rectangle 2"/>
          <p:cNvSpPr>
            <a:spLocks noGrp="1" noChangeArrowheads="1"/>
          </p:cNvSpPr>
          <p:nvPr>
            <p:ph type="title"/>
          </p:nvPr>
        </p:nvSpPr>
        <p:spPr>
          <a:xfrm>
            <a:off x="-21446" y="10886"/>
            <a:ext cx="4571977" cy="1284514"/>
          </a:xfrm>
        </p:spPr>
        <p:txBody>
          <a:bodyPr vert="horz" lIns="91440" tIns="45720" rIns="91440" bIns="45720" rtlCol="0" anchor="ctr">
            <a:noAutofit/>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Two Are Better Than One</a:t>
            </a:r>
          </a:p>
        </p:txBody>
      </p:sp>
      <p:sp>
        <p:nvSpPr>
          <p:cNvPr id="8" name="Text Box 11"/>
          <p:cNvSpPr txBox="1">
            <a:spLocks noChangeArrowheads="1"/>
          </p:cNvSpPr>
          <p:nvPr/>
        </p:nvSpPr>
        <p:spPr bwMode="auto">
          <a:xfrm>
            <a:off x="4267200" y="10886"/>
            <a:ext cx="4876800" cy="6825343"/>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85800" marR="0" lvl="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They Work Together </a:t>
            </a:r>
            <a:r>
              <a:rPr kumimoji="0" lang="en-US"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(Ecclesiastes 4:7-9;                     I Thessalonians 5:11, 12-13)</a:t>
            </a:r>
          </a:p>
          <a:p>
            <a:pPr marL="685800" marR="0" lvl="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Protection From Falling </a:t>
            </a:r>
            <a:r>
              <a:rPr kumimoji="0" lang="en-US"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(Ecclesiastes 4:10; Acts 12:3-17; I Thessalonians 5:14; Hebrews 12:12-13)</a:t>
            </a:r>
          </a:p>
          <a:p>
            <a:pPr marL="685800" marR="0" lvl="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Warmth</a:t>
            </a: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 </a:t>
            </a:r>
            <a:r>
              <a:rPr kumimoji="0" lang="en-US"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(Ecclesiastes 4:11; I Peter 4:9; Hebrews 10:23-25; 13:1-2)</a:t>
            </a:r>
          </a:p>
          <a:p>
            <a:pPr marL="685800" marR="0" lvl="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Power</a:t>
            </a: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 </a:t>
            </a:r>
            <a:r>
              <a:rPr kumimoji="0" lang="en-US"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(Ecclesiastes 4:12;     I Peter 5:8-9; Ephesians 6:10-18; I Corinthians 10:13; Galatians 6:1-2; James 5:19-20)</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11211" y="6575611"/>
            <a:ext cx="3751958" cy="260618"/>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charset="0"/>
              </a:rPr>
              <a:t>Blessings Of The Church: Two Are Better Than One</a:t>
            </a:r>
          </a:p>
        </p:txBody>
      </p:sp>
    </p:spTree>
    <p:extLst>
      <p:ext uri="{BB962C8B-B14F-4D97-AF65-F5344CB8AC3E}">
        <p14:creationId xmlns:p14="http://schemas.microsoft.com/office/powerpoint/2010/main" val="130077813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Conclusion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1772" y="1088571"/>
            <a:ext cx="9175864" cy="5509200"/>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tab pos="576263" algn="l"/>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28.  Peter began to say to Him, "Behold, we have left everything and followed You."</a:t>
            </a:r>
          </a:p>
          <a:p>
            <a:pPr marL="576263" marR="0" lvl="0" indent="-576263" algn="l" defTabSz="914400" rtl="0" eaLnBrk="1" fontAlgn="base" latinLnBrk="0" hangingPunct="1">
              <a:lnSpc>
                <a:spcPct val="100000"/>
              </a:lnSpc>
              <a:spcBef>
                <a:spcPct val="0"/>
              </a:spcBef>
              <a:spcAft>
                <a:spcPct val="0"/>
              </a:spcAft>
              <a:buClrTx/>
              <a:buSzTx/>
              <a:buFontTx/>
              <a:buNone/>
              <a:tabLst>
                <a:tab pos="576263" algn="l"/>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29.  Jesus said, "Truly I say to you, there is no one who has left house or brothers or sisters or mother or father or children or farms, for My sake and for the gospel's sake,</a:t>
            </a:r>
          </a:p>
          <a:p>
            <a:pPr marL="576263" marR="0" lvl="0" indent="-576263" algn="l" defTabSz="914400" rtl="0" eaLnBrk="1" fontAlgn="base" latinLnBrk="0" hangingPunct="1">
              <a:lnSpc>
                <a:spcPct val="100000"/>
              </a:lnSpc>
              <a:spcBef>
                <a:spcPct val="0"/>
              </a:spcBef>
              <a:spcAft>
                <a:spcPct val="0"/>
              </a:spcAft>
              <a:buClrTx/>
              <a:buSzTx/>
              <a:buFontTx/>
              <a:buNone/>
              <a:tabLst>
                <a:tab pos="576263" algn="l"/>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30.  but that he will receive a hundred times as much now in the present age, houses and brothers and sisters and mothers and children and farms, along with persecutions; and in the age to come, eternal life.</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Mark 10:28-30</a:t>
            </a:r>
          </a:p>
        </p:txBody>
      </p:sp>
      <p:sp>
        <p:nvSpPr>
          <p:cNvPr id="2" name="Footer Placeholder 1">
            <a:extLst>
              <a:ext uri="{FF2B5EF4-FFF2-40B4-BE49-F238E27FC236}">
                <a16:creationId xmlns:a16="http://schemas.microsoft.com/office/drawing/2014/main" id="{7DB1B31F-CB38-01D9-D74F-05A3EA414FB1}"/>
              </a:ext>
            </a:extLst>
          </p:cNvPr>
          <p:cNvSpPr>
            <a:spLocks noGrp="1"/>
          </p:cNvSpPr>
          <p:nvPr>
            <p:ph type="ftr" sz="quarter" idx="10"/>
          </p:nvPr>
        </p:nvSpPr>
        <p:spPr>
          <a:xfrm>
            <a:off x="-21772" y="20833"/>
            <a:ext cx="3526971" cy="43948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Tahoma" pitchFamily="34" charset="0"/>
                <a:ea typeface="+mn-ea"/>
                <a:cs typeface="Times New Roman" pitchFamily="18" charset="0"/>
              </a:rPr>
              <a:t>Blessings Of The Church: Two Are Better Than One</a:t>
            </a:r>
          </a:p>
        </p:txBody>
      </p:sp>
    </p:spTree>
    <p:extLst>
      <p:ext uri="{BB962C8B-B14F-4D97-AF65-F5344CB8AC3E}">
        <p14:creationId xmlns:p14="http://schemas.microsoft.com/office/powerpoint/2010/main" val="26662607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4E76633F-195E-9795-350B-29661C2A23C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583187" y="3401786"/>
            <a:ext cx="4571976" cy="3470129"/>
          </a:xfrm>
        </p:spPr>
      </p:pic>
      <p:sp>
        <p:nvSpPr>
          <p:cNvPr id="164866" name="Rectangle 2"/>
          <p:cNvSpPr>
            <a:spLocks noGrp="1" noChangeArrowheads="1"/>
          </p:cNvSpPr>
          <p:nvPr>
            <p:ph type="title"/>
          </p:nvPr>
        </p:nvSpPr>
        <p:spPr>
          <a:xfrm>
            <a:off x="-21446" y="10886"/>
            <a:ext cx="4571977" cy="674914"/>
          </a:xfrm>
        </p:spPr>
        <p:txBody>
          <a:bodyPr vert="horz" lIns="91440" tIns="45720" rIns="91440" bIns="45720" rtlCol="0" anchor="ctr">
            <a:noAutofit/>
          </a:bodyPr>
          <a:lstStyle/>
          <a:p>
            <a:pPr algn="ctr" defTabSz="914400">
              <a:defRPr/>
            </a:pPr>
            <a:r>
              <a:rPr lang="en-US" sz="4000" b="1" u="sng" dirty="0">
                <a:solidFill>
                  <a:srgbClr val="FFFF00"/>
                </a:solidFill>
                <a:latin typeface="Arial" panose="020B0604020202020204" pitchFamily="34" charset="0"/>
                <a:cs typeface="Arial" panose="020B0604020202020204" pitchFamily="34" charset="0"/>
              </a:rPr>
              <a:t>Conclusion</a:t>
            </a:r>
          </a:p>
        </p:txBody>
      </p:sp>
      <p:sp>
        <p:nvSpPr>
          <p:cNvPr id="8" name="Text Box 11"/>
          <p:cNvSpPr txBox="1">
            <a:spLocks noChangeArrowheads="1"/>
          </p:cNvSpPr>
          <p:nvPr/>
        </p:nvSpPr>
        <p:spPr bwMode="auto">
          <a:xfrm>
            <a:off x="4550530" y="10886"/>
            <a:ext cx="4593469" cy="6825343"/>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marR="0" lvl="0" indent="0" algn="l" defTabSz="914400" rtl="0" eaLnBrk="1" fontAlgn="base" latinLnBrk="0" hangingPunct="1">
              <a:lnSpc>
                <a:spcPct val="120000"/>
              </a:lnSpc>
              <a:spcBef>
                <a:spcPct val="0"/>
              </a:spcBef>
              <a:spcAft>
                <a:spcPts val="450"/>
              </a:spcAft>
              <a:buClrTx/>
              <a:buSzTx/>
              <a:tabLst/>
              <a:defRPr/>
            </a:pPr>
            <a:r>
              <a:rPr kumimoji="0" lang="en-US" sz="2400" b="1" i="1" u="sng"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Two Are Better Than One</a:t>
            </a:r>
          </a:p>
          <a:p>
            <a:pPr marL="685800" marR="0" lvl="0"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They Work Together</a:t>
            </a:r>
            <a:endParaRPr kumimoji="0" lang="en-US" sz="20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685800" marR="0" lvl="0"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Protection From Falling</a:t>
            </a:r>
            <a:endParaRPr kumimoji="0" lang="en-US" sz="20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685800" marR="0" lvl="0"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Warmth</a:t>
            </a:r>
            <a:endParaRPr kumimoji="0" lang="en-US" sz="20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685800" marR="0" lvl="0"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Power</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11211" y="6575611"/>
            <a:ext cx="3751958" cy="260618"/>
          </a:xfr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Arial" charset="0"/>
              </a:rPr>
              <a:t>Blessings Of The Church: Two Are Better Than One</a:t>
            </a:r>
          </a:p>
        </p:txBody>
      </p:sp>
      <p:sp>
        <p:nvSpPr>
          <p:cNvPr id="3" name="Content Placeholder 3">
            <a:extLst>
              <a:ext uri="{FF2B5EF4-FFF2-40B4-BE49-F238E27FC236}">
                <a16:creationId xmlns:a16="http://schemas.microsoft.com/office/drawing/2014/main" id="{0FBC06B3-7F37-3E12-B7F0-376C53120643}"/>
              </a:ext>
            </a:extLst>
          </p:cNvPr>
          <p:cNvSpPr txBox="1">
            <a:spLocks/>
          </p:cNvSpPr>
          <p:nvPr/>
        </p:nvSpPr>
        <p:spPr>
          <a:xfrm>
            <a:off x="22373" y="990600"/>
            <a:ext cx="4495800" cy="5486400"/>
          </a:xfrm>
          <a:prstGeom prst="rect">
            <a:avLst/>
          </a:prstGeom>
        </p:spPr>
        <p:txBody>
          <a:bodyPr>
            <a:normAutofit fontScale="8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None/>
              <a:defRPr/>
            </a:pPr>
            <a:r>
              <a:rPr lang="en-US" sz="4000" b="1" dirty="0">
                <a:solidFill>
                  <a:srgbClr val="FFFFFF"/>
                </a:solidFill>
                <a:latin typeface="Tahoma" pitchFamily="34" charset="0"/>
                <a:cs typeface="Times New Roman" pitchFamily="18" charset="0"/>
              </a:rPr>
              <a:t>Saints must work together, help one another from falling, show warmth to each other and to visitors, and stand together as one, drawing on the power of our faith to withstand the devil!</a:t>
            </a:r>
          </a:p>
        </p:txBody>
      </p:sp>
    </p:spTree>
    <p:extLst>
      <p:ext uri="{BB962C8B-B14F-4D97-AF65-F5344CB8AC3E}">
        <p14:creationId xmlns:p14="http://schemas.microsoft.com/office/powerpoint/2010/main" val="11074024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6.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pex">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7665</TotalTime>
  <Words>2505</Words>
  <Application>Microsoft Office PowerPoint</Application>
  <PresentationFormat>On-screen Show (4:3)</PresentationFormat>
  <Paragraphs>170</Paragraphs>
  <Slides>11</Slides>
  <Notes>11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11</vt:i4>
      </vt:variant>
    </vt:vector>
  </HeadingPairs>
  <TitlesOfParts>
    <vt:vector size="28" baseType="lpstr">
      <vt:lpstr>Ameretto</vt:lpstr>
      <vt:lpstr>Arial</vt:lpstr>
      <vt:lpstr>Book Antiqua</vt:lpstr>
      <vt:lpstr>Calibri</vt:lpstr>
      <vt:lpstr>Lucida Sans</vt:lpstr>
      <vt:lpstr>Tahoma</vt:lpstr>
      <vt:lpstr>Times New Roman</vt:lpstr>
      <vt:lpstr>Wingdings</vt:lpstr>
      <vt:lpstr>Wingdings 2</vt:lpstr>
      <vt:lpstr>Wingdings 3</vt:lpstr>
      <vt:lpstr>Technic</vt:lpstr>
      <vt:lpstr>5_eye</vt:lpstr>
      <vt:lpstr>vees</vt:lpstr>
      <vt:lpstr>Damask</vt:lpstr>
      <vt:lpstr>Slate</vt:lpstr>
      <vt:lpstr>Theme1</vt:lpstr>
      <vt:lpstr>Apex</vt:lpstr>
      <vt:lpstr>Blessings Of The Church:  Two Are Better Than One </vt:lpstr>
      <vt:lpstr>Intro</vt:lpstr>
      <vt:lpstr>Intro</vt:lpstr>
      <vt:lpstr>INTRO</vt:lpstr>
      <vt:lpstr>Intro</vt:lpstr>
      <vt:lpstr>Intro</vt:lpstr>
      <vt:lpstr>Two Are Better Than One</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Blessings Of The Church: Two Are Better Than One</dc:title>
  <dc:subject>10/23/2022</dc:subject>
  <dc:creator>DarkWolf</dc:creator>
  <dc:description>Adapted from a lesson by Andrew Roberts, Kilolo, Tanzania, 3 September 2022</dc:description>
  <cp:lastModifiedBy>Nathan Morrison</cp:lastModifiedBy>
  <cp:revision>34</cp:revision>
  <dcterms:created xsi:type="dcterms:W3CDTF">2005-06-04T23:49:02Z</dcterms:created>
  <dcterms:modified xsi:type="dcterms:W3CDTF">2022-10-21T19:04:25Z</dcterms:modified>
</cp:coreProperties>
</file>