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7" r:id="rId1"/>
    <p:sldMasterId id="2147483829" r:id="rId2"/>
    <p:sldMasterId id="2147483871" r:id="rId3"/>
    <p:sldMasterId id="2147483883" r:id="rId4"/>
    <p:sldMasterId id="2147483991" r:id="rId5"/>
    <p:sldMasterId id="2147484003" r:id="rId6"/>
    <p:sldMasterId id="2147484021" r:id="rId7"/>
  </p:sldMasterIdLst>
  <p:notesMasterIdLst>
    <p:notesMasterId r:id="rId23"/>
  </p:notesMasterIdLst>
  <p:handoutMasterIdLst>
    <p:handoutMasterId r:id="rId24"/>
  </p:handoutMasterIdLst>
  <p:sldIdLst>
    <p:sldId id="695" r:id="rId8"/>
    <p:sldId id="572" r:id="rId9"/>
    <p:sldId id="769" r:id="rId10"/>
    <p:sldId id="773" r:id="rId11"/>
    <p:sldId id="807" r:id="rId12"/>
    <p:sldId id="821" r:id="rId13"/>
    <p:sldId id="822" r:id="rId14"/>
    <p:sldId id="823" r:id="rId15"/>
    <p:sldId id="824" r:id="rId16"/>
    <p:sldId id="828" r:id="rId17"/>
    <p:sldId id="829" r:id="rId18"/>
    <p:sldId id="830" r:id="rId19"/>
    <p:sldId id="815" r:id="rId20"/>
    <p:sldId id="801" r:id="rId21"/>
    <p:sldId id="728" r:id="rId2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0000FF"/>
    <a:srgbClr val="FFFFFF"/>
    <a:srgbClr val="006600"/>
    <a:srgbClr val="FFCCFF"/>
    <a:srgbClr val="FFFFCC"/>
    <a:srgbClr val="FF0066"/>
    <a:srgbClr val="FFCC00"/>
    <a:srgbClr val="CCFF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4486CC-F3DB-466A-AB8B-342373C8AD9C}" v="69" dt="2022-09-16T04:05:00.4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346" autoAdjust="0"/>
  </p:normalViewPr>
  <p:slideViewPr>
    <p:cSldViewPr snapToObjects="1">
      <p:cViewPr varScale="1">
        <p:scale>
          <a:sx n="88" d="100"/>
          <a:sy n="88" d="100"/>
        </p:scale>
        <p:origin x="179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78" d="100"/>
          <a:sy n="78" d="100"/>
        </p:scale>
        <p:origin x="396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han Morrison" userId="a8088875ec538e5b" providerId="LiveId" clId="{434486CC-F3DB-466A-AB8B-342373C8AD9C}"/>
    <pc:docChg chg="custSel addSld delSld modSld">
      <pc:chgData name="Nathan Morrison" userId="a8088875ec538e5b" providerId="LiveId" clId="{434486CC-F3DB-466A-AB8B-342373C8AD9C}" dt="2022-09-16T04:06:11.161" v="208" actId="680"/>
      <pc:docMkLst>
        <pc:docMk/>
      </pc:docMkLst>
      <pc:sldChg chg="modSp add mod modNotesTx">
        <pc:chgData name="Nathan Morrison" userId="a8088875ec538e5b" providerId="LiveId" clId="{434486CC-F3DB-466A-AB8B-342373C8AD9C}" dt="2022-09-16T04:01:21.926" v="141" actId="1076"/>
        <pc:sldMkLst>
          <pc:docMk/>
          <pc:sldMk cId="444648568" sldId="572"/>
        </pc:sldMkLst>
        <pc:spChg chg="mod">
          <ac:chgData name="Nathan Morrison" userId="a8088875ec538e5b" providerId="LiveId" clId="{434486CC-F3DB-466A-AB8B-342373C8AD9C}" dt="2022-09-16T03:59:40.305" v="114"/>
          <ac:spMkLst>
            <pc:docMk/>
            <pc:sldMk cId="444648568" sldId="572"/>
            <ac:spMk id="5" creationId="{AA632A70-1FDF-4EA2-BB87-08FFC10137E5}"/>
          </ac:spMkLst>
        </pc:spChg>
        <pc:spChg chg="mod">
          <ac:chgData name="Nathan Morrison" userId="a8088875ec538e5b" providerId="LiveId" clId="{434486CC-F3DB-466A-AB8B-342373C8AD9C}" dt="2022-09-16T04:01:21.926" v="141" actId="1076"/>
          <ac:spMkLst>
            <pc:docMk/>
            <pc:sldMk cId="444648568" sldId="572"/>
            <ac:spMk id="8196" creationId="{EEFE283A-4D19-4F6A-A397-4B57509752C5}"/>
          </ac:spMkLst>
        </pc:spChg>
        <pc:spChg chg="mod">
          <ac:chgData name="Nathan Morrison" userId="a8088875ec538e5b" providerId="LiveId" clId="{434486CC-F3DB-466A-AB8B-342373C8AD9C}" dt="2022-09-16T03:58:48.407" v="112" actId="20577"/>
          <ac:spMkLst>
            <pc:docMk/>
            <pc:sldMk cId="444648568" sldId="572"/>
            <ac:spMk id="15362" creationId="{7D10E8CA-31F0-4CFA-80FC-B92E853DE423}"/>
          </ac:spMkLst>
        </pc:spChg>
      </pc:sldChg>
      <pc:sldChg chg="modSp mod modNotesTx">
        <pc:chgData name="Nathan Morrison" userId="a8088875ec538e5b" providerId="LiveId" clId="{434486CC-F3DB-466A-AB8B-342373C8AD9C}" dt="2022-09-16T03:57:39.752" v="104" actId="20577"/>
        <pc:sldMkLst>
          <pc:docMk/>
          <pc:sldMk cId="3196695963" sldId="695"/>
        </pc:sldMkLst>
        <pc:spChg chg="mod">
          <ac:chgData name="Nathan Morrison" userId="a8088875ec538e5b" providerId="LiveId" clId="{434486CC-F3DB-466A-AB8B-342373C8AD9C}" dt="2022-09-16T03:56:06.226" v="15" actId="14100"/>
          <ac:spMkLst>
            <pc:docMk/>
            <pc:sldMk cId="3196695963" sldId="695"/>
            <ac:spMk id="2" creationId="{8153BA23-BA40-42C1-93BE-5D2019916FFB}"/>
          </ac:spMkLst>
        </pc:spChg>
        <pc:spChg chg="mod">
          <ac:chgData name="Nathan Morrison" userId="a8088875ec538e5b" providerId="LiveId" clId="{434486CC-F3DB-466A-AB8B-342373C8AD9C}" dt="2022-09-16T03:55:50.203" v="13" actId="14100"/>
          <ac:spMkLst>
            <pc:docMk/>
            <pc:sldMk cId="3196695963" sldId="695"/>
            <ac:spMk id="3" creationId="{81062C60-0211-4AC4-B7FF-55DC838AA986}"/>
          </ac:spMkLst>
        </pc:spChg>
        <pc:picChg chg="mod">
          <ac:chgData name="Nathan Morrison" userId="a8088875ec538e5b" providerId="LiveId" clId="{434486CC-F3DB-466A-AB8B-342373C8AD9C}" dt="2022-09-16T03:54:21.935" v="0" actId="14826"/>
          <ac:picMkLst>
            <pc:docMk/>
            <pc:sldMk cId="3196695963" sldId="695"/>
            <ac:picMk id="9" creationId="{CFFAD7C9-3221-4DDC-9A22-B667E6E2BD20}"/>
          </ac:picMkLst>
        </pc:picChg>
      </pc:sldChg>
      <pc:sldChg chg="delSp mod">
        <pc:chgData name="Nathan Morrison" userId="a8088875ec538e5b" providerId="LiveId" clId="{434486CC-F3DB-466A-AB8B-342373C8AD9C}" dt="2022-09-16T03:59:21.524" v="113" actId="478"/>
        <pc:sldMkLst>
          <pc:docMk/>
          <pc:sldMk cId="564859948" sldId="728"/>
        </pc:sldMkLst>
        <pc:spChg chg="del">
          <ac:chgData name="Nathan Morrison" userId="a8088875ec538e5b" providerId="LiveId" clId="{434486CC-F3DB-466A-AB8B-342373C8AD9C}" dt="2022-09-16T03:59:21.524" v="113" actId="478"/>
          <ac:spMkLst>
            <pc:docMk/>
            <pc:sldMk cId="564859948" sldId="728"/>
            <ac:spMk id="2" creationId="{8FF563EC-5488-144C-005F-9C44F51E6FC5}"/>
          </ac:spMkLst>
        </pc:spChg>
      </pc:sldChg>
      <pc:sldChg chg="modSp mod">
        <pc:chgData name="Nathan Morrison" userId="a8088875ec538e5b" providerId="LiveId" clId="{434486CC-F3DB-466A-AB8B-342373C8AD9C}" dt="2022-09-16T04:05:00.412" v="207" actId="20577"/>
        <pc:sldMkLst>
          <pc:docMk/>
          <pc:sldMk cId="1722828295" sldId="769"/>
        </pc:sldMkLst>
        <pc:spChg chg="mod">
          <ac:chgData name="Nathan Morrison" userId="a8088875ec538e5b" providerId="LiveId" clId="{434486CC-F3DB-466A-AB8B-342373C8AD9C}" dt="2022-09-16T04:02:52.336" v="178" actId="20577"/>
          <ac:spMkLst>
            <pc:docMk/>
            <pc:sldMk cId="1722828295" sldId="769"/>
            <ac:spMk id="4" creationId="{1CC84168-49D7-4494-AFA6-92BBF22F4887}"/>
          </ac:spMkLst>
        </pc:spChg>
        <pc:spChg chg="mod">
          <ac:chgData name="Nathan Morrison" userId="a8088875ec538e5b" providerId="LiveId" clId="{434486CC-F3DB-466A-AB8B-342373C8AD9C}" dt="2022-09-16T04:05:00.412" v="207" actId="20577"/>
          <ac:spMkLst>
            <pc:docMk/>
            <pc:sldMk cId="1722828295" sldId="769"/>
            <ac:spMk id="7" creationId="{A789AE73-AAF4-A969-57D2-957FA3451339}"/>
          </ac:spMkLst>
        </pc:spChg>
        <pc:graphicFrameChg chg="mod">
          <ac:chgData name="Nathan Morrison" userId="a8088875ec538e5b" providerId="LiveId" clId="{434486CC-F3DB-466A-AB8B-342373C8AD9C}" dt="2022-09-16T04:04:29.348" v="204" actId="20577"/>
          <ac:graphicFrameMkLst>
            <pc:docMk/>
            <pc:sldMk cId="1722828295" sldId="769"/>
            <ac:graphicFrameMk id="6" creationId="{3C126E62-7EE6-13B1-A3E6-8D503E7313E3}"/>
          </ac:graphicFrameMkLst>
        </pc:graphicFrameChg>
      </pc:sldChg>
      <pc:sldChg chg="new del">
        <pc:chgData name="Nathan Morrison" userId="a8088875ec538e5b" providerId="LiveId" clId="{434486CC-F3DB-466A-AB8B-342373C8AD9C}" dt="2022-09-16T03:58:41.521" v="107" actId="47"/>
        <pc:sldMkLst>
          <pc:docMk/>
          <pc:sldMk cId="85492117" sldId="816"/>
        </pc:sldMkLst>
      </pc:sldChg>
      <pc:sldChg chg="new">
        <pc:chgData name="Nathan Morrison" userId="a8088875ec538e5b" providerId="LiveId" clId="{434486CC-F3DB-466A-AB8B-342373C8AD9C}" dt="2022-09-16T04:06:11.161" v="208" actId="680"/>
        <pc:sldMkLst>
          <pc:docMk/>
          <pc:sldMk cId="357923782" sldId="816"/>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image" Target="../media/image14.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image" Target="../media/image14.jp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C133CB-66FD-402F-8B1D-0C19C195BCC5}" type="doc">
      <dgm:prSet loTypeId="urn:microsoft.com/office/officeart/2005/8/layout/vList3" loCatId="list" qsTypeId="urn:microsoft.com/office/officeart/2005/8/quickstyle/simple1" qsCatId="simple" csTypeId="urn:microsoft.com/office/officeart/2005/8/colors/accent1_1" csCatId="accent1" phldr="1"/>
      <dgm:spPr/>
    </dgm:pt>
    <dgm:pt modelId="{381B7FAC-CE7C-4A16-B10C-6E4F20FDF618}">
      <dgm:prSet phldrT="[Text]" custT="1"/>
      <dgm:spPr/>
      <dgm:t>
        <a:bodyPr/>
        <a:lstStyle/>
        <a:p>
          <a:r>
            <a:rPr lang="en-US" sz="2400" b="1" i="1" dirty="0">
              <a:solidFill>
                <a:schemeClr val="bg1"/>
              </a:solidFill>
            </a:rPr>
            <a:t>Jesus</a:t>
          </a:r>
        </a:p>
        <a:p>
          <a:r>
            <a:rPr lang="en-US" sz="2400" b="1" i="1" dirty="0">
              <a:solidFill>
                <a:schemeClr val="bg1"/>
              </a:solidFill>
            </a:rPr>
            <a:t>John 13:2-17</a:t>
          </a:r>
          <a:endParaRPr lang="en-US" sz="1800" i="1" dirty="0">
            <a:solidFill>
              <a:schemeClr val="bg1"/>
            </a:solidFill>
          </a:endParaRPr>
        </a:p>
      </dgm:t>
    </dgm:pt>
    <dgm:pt modelId="{48E5D2D3-0713-4585-B46F-F90E46BB3BF5}" type="parTrans" cxnId="{E6F637F9-FE01-416E-8EC8-F43CEED09EB0}">
      <dgm:prSet/>
      <dgm:spPr/>
      <dgm:t>
        <a:bodyPr/>
        <a:lstStyle/>
        <a:p>
          <a:endParaRPr lang="en-US"/>
        </a:p>
      </dgm:t>
    </dgm:pt>
    <dgm:pt modelId="{B7911D76-455C-4C6A-B161-E9D1991622D6}" type="sibTrans" cxnId="{E6F637F9-FE01-416E-8EC8-F43CEED09EB0}">
      <dgm:prSet/>
      <dgm:spPr/>
      <dgm:t>
        <a:bodyPr/>
        <a:lstStyle/>
        <a:p>
          <a:endParaRPr lang="en-US"/>
        </a:p>
      </dgm:t>
    </dgm:pt>
    <dgm:pt modelId="{1C323CF8-B8D0-4C08-9ABF-139C97C3C694}">
      <dgm:prSet custT="1"/>
      <dgm:spPr/>
      <dgm:t>
        <a:bodyPr/>
        <a:lstStyle/>
        <a:p>
          <a:r>
            <a:rPr lang="en-US" sz="2400" b="1" i="1" dirty="0">
              <a:solidFill>
                <a:schemeClr val="bg1"/>
              </a:solidFill>
            </a:rPr>
            <a:t>Women</a:t>
          </a:r>
        </a:p>
        <a:p>
          <a:r>
            <a:rPr lang="en-US" sz="2400" b="1" i="1" dirty="0">
              <a:solidFill>
                <a:schemeClr val="bg1"/>
              </a:solidFill>
            </a:rPr>
            <a:t>II Timothy 2:24-26</a:t>
          </a:r>
          <a:endParaRPr lang="en-US" sz="2800" b="1" i="1" dirty="0">
            <a:solidFill>
              <a:schemeClr val="bg1"/>
            </a:solidFill>
          </a:endParaRPr>
        </a:p>
      </dgm:t>
    </dgm:pt>
    <dgm:pt modelId="{4CB33E28-D616-4003-8C3E-6A03ACA8B157}" type="parTrans" cxnId="{186154D7-DEAC-4F7D-8DC1-0982305B0A7D}">
      <dgm:prSet/>
      <dgm:spPr/>
      <dgm:t>
        <a:bodyPr/>
        <a:lstStyle/>
        <a:p>
          <a:endParaRPr lang="en-US"/>
        </a:p>
      </dgm:t>
    </dgm:pt>
    <dgm:pt modelId="{3B01CF92-5326-49BD-9F4D-C230A011B11B}" type="sibTrans" cxnId="{186154D7-DEAC-4F7D-8DC1-0982305B0A7D}">
      <dgm:prSet/>
      <dgm:spPr/>
      <dgm:t>
        <a:bodyPr/>
        <a:lstStyle/>
        <a:p>
          <a:endParaRPr lang="en-US"/>
        </a:p>
      </dgm:t>
    </dgm:pt>
    <dgm:pt modelId="{438EC4F8-01ED-4BD5-B3F2-6D64CFE0911B}">
      <dgm:prSet custT="1"/>
      <dgm:spPr/>
      <dgm:t>
        <a:bodyPr/>
        <a:lstStyle/>
        <a:p>
          <a:r>
            <a:rPr lang="en-US" sz="2400" b="1" i="1" dirty="0">
              <a:solidFill>
                <a:schemeClr val="bg1"/>
              </a:solidFill>
            </a:rPr>
            <a:t>Moses</a:t>
          </a:r>
        </a:p>
        <a:p>
          <a:r>
            <a:rPr lang="en-US" sz="2400" b="1" i="1" dirty="0">
              <a:solidFill>
                <a:schemeClr val="bg1"/>
              </a:solidFill>
            </a:rPr>
            <a:t>Hebrews 3:5</a:t>
          </a:r>
          <a:endParaRPr lang="en-US" sz="2800" b="1" i="1" dirty="0">
            <a:solidFill>
              <a:schemeClr val="bg1"/>
            </a:solidFill>
          </a:endParaRPr>
        </a:p>
      </dgm:t>
    </dgm:pt>
    <dgm:pt modelId="{8FF6658C-631D-4F67-A2D8-9E13AC4C3C6B}" type="sibTrans" cxnId="{F9C7F4E7-71C0-43A4-9FE9-F33C11313605}">
      <dgm:prSet/>
      <dgm:spPr/>
      <dgm:t>
        <a:bodyPr/>
        <a:lstStyle/>
        <a:p>
          <a:endParaRPr lang="en-US"/>
        </a:p>
      </dgm:t>
    </dgm:pt>
    <dgm:pt modelId="{FD18C240-4E3F-4742-A790-F02365CFC178}" type="parTrans" cxnId="{F9C7F4E7-71C0-43A4-9FE9-F33C11313605}">
      <dgm:prSet/>
      <dgm:spPr/>
      <dgm:t>
        <a:bodyPr/>
        <a:lstStyle/>
        <a:p>
          <a:endParaRPr lang="en-US"/>
        </a:p>
      </dgm:t>
    </dgm:pt>
    <dgm:pt modelId="{7653488E-ACE8-4C59-B727-966BBF3239F9}" type="pres">
      <dgm:prSet presAssocID="{3AC133CB-66FD-402F-8B1D-0C19C195BCC5}" presName="linearFlow" presStyleCnt="0">
        <dgm:presLayoutVars>
          <dgm:dir/>
          <dgm:resizeHandles val="exact"/>
        </dgm:presLayoutVars>
      </dgm:prSet>
      <dgm:spPr/>
    </dgm:pt>
    <dgm:pt modelId="{DE412443-2F26-4F2B-8C89-018452DD4E85}" type="pres">
      <dgm:prSet presAssocID="{381B7FAC-CE7C-4A16-B10C-6E4F20FDF618}" presName="composite" presStyleCnt="0"/>
      <dgm:spPr/>
    </dgm:pt>
    <dgm:pt modelId="{5A022618-C83D-4BEE-9078-BD32490B4D08}" type="pres">
      <dgm:prSet presAssocID="{381B7FAC-CE7C-4A16-B10C-6E4F20FDF618}" presName="imgShp" presStyleLbl="fgImgPlace1" presStyleIdx="0" presStyleCnt="3"/>
      <dgm:spPr>
        <a:blipFill>
          <a:blip xmlns:r="http://schemas.openxmlformats.org/officeDocument/2006/relationships" r:embed="rId1"/>
          <a:srcRect/>
          <a:stretch>
            <a:fillRect l="-25000" r="-25000"/>
          </a:stretch>
        </a:blipFill>
      </dgm:spPr>
    </dgm:pt>
    <dgm:pt modelId="{621BA4A7-8564-4907-BE80-034906E654E5}" type="pres">
      <dgm:prSet presAssocID="{381B7FAC-CE7C-4A16-B10C-6E4F20FDF618}" presName="txShp" presStyleLbl="node1" presStyleIdx="0" presStyleCnt="3">
        <dgm:presLayoutVars>
          <dgm:bulletEnabled val="1"/>
        </dgm:presLayoutVars>
      </dgm:prSet>
      <dgm:spPr/>
    </dgm:pt>
    <dgm:pt modelId="{1EE20E7A-D790-45CE-90AD-F12F1503D444}" type="pres">
      <dgm:prSet presAssocID="{B7911D76-455C-4C6A-B161-E9D1991622D6}" presName="spacing" presStyleCnt="0"/>
      <dgm:spPr/>
    </dgm:pt>
    <dgm:pt modelId="{95545221-FE72-4D62-966F-5247711BF9A3}" type="pres">
      <dgm:prSet presAssocID="{438EC4F8-01ED-4BD5-B3F2-6D64CFE0911B}" presName="composite" presStyleCnt="0"/>
      <dgm:spPr/>
    </dgm:pt>
    <dgm:pt modelId="{175F1D16-E41C-4521-99E1-6B900A0A8BD3}" type="pres">
      <dgm:prSet presAssocID="{438EC4F8-01ED-4BD5-B3F2-6D64CFE0911B}" presName="imgShp" presStyleLbl="fgImgPlace1" presStyleIdx="1" presStyleCnt="3"/>
      <dgm:spPr>
        <a:blipFill>
          <a:blip xmlns:r="http://schemas.openxmlformats.org/officeDocument/2006/relationships" r:embed="rId2"/>
          <a:srcRect/>
          <a:stretch>
            <a:fillRect t="-17000" b="-17000"/>
          </a:stretch>
        </a:blipFill>
      </dgm:spPr>
    </dgm:pt>
    <dgm:pt modelId="{149C638D-4636-450A-B27C-A5BCB6188B78}" type="pres">
      <dgm:prSet presAssocID="{438EC4F8-01ED-4BD5-B3F2-6D64CFE0911B}" presName="txShp" presStyleLbl="node1" presStyleIdx="1" presStyleCnt="3" custLinFactNeighborX="185" custLinFactNeighborY="-355">
        <dgm:presLayoutVars>
          <dgm:bulletEnabled val="1"/>
        </dgm:presLayoutVars>
      </dgm:prSet>
      <dgm:spPr/>
    </dgm:pt>
    <dgm:pt modelId="{89C0A3FD-8456-4DBC-91AC-08AA8FB10BAF}" type="pres">
      <dgm:prSet presAssocID="{8FF6658C-631D-4F67-A2D8-9E13AC4C3C6B}" presName="spacing" presStyleCnt="0"/>
      <dgm:spPr/>
    </dgm:pt>
    <dgm:pt modelId="{03DFF981-C8CE-43B7-9A10-6F1932551038}" type="pres">
      <dgm:prSet presAssocID="{1C323CF8-B8D0-4C08-9ABF-139C97C3C694}" presName="composite" presStyleCnt="0"/>
      <dgm:spPr/>
    </dgm:pt>
    <dgm:pt modelId="{22963C5C-8898-46F8-A91C-3C5E3E3D2C8F}" type="pres">
      <dgm:prSet presAssocID="{1C323CF8-B8D0-4C08-9ABF-139C97C3C694}" presName="imgShp" presStyleLbl="fgImgPlace1" presStyleIdx="2" presStyleCnt="3" custAng="5400000"/>
      <dgm:spPr>
        <a:blipFill>
          <a:blip xmlns:r="http://schemas.openxmlformats.org/officeDocument/2006/relationships" r:embed="rId3"/>
          <a:srcRect/>
          <a:stretch>
            <a:fillRect l="-17000" r="-17000"/>
          </a:stretch>
        </a:blipFill>
      </dgm:spPr>
    </dgm:pt>
    <dgm:pt modelId="{4A653979-5A78-4C54-B6CE-7B8EF93FC4AC}" type="pres">
      <dgm:prSet presAssocID="{1C323CF8-B8D0-4C08-9ABF-139C97C3C694}" presName="txShp" presStyleLbl="node1" presStyleIdx="2" presStyleCnt="3" custScaleY="110402">
        <dgm:presLayoutVars>
          <dgm:bulletEnabled val="1"/>
        </dgm:presLayoutVars>
      </dgm:prSet>
      <dgm:spPr/>
    </dgm:pt>
  </dgm:ptLst>
  <dgm:cxnLst>
    <dgm:cxn modelId="{8C322B35-8D49-44DE-BF12-698E01FFEB42}" type="presOf" srcId="{381B7FAC-CE7C-4A16-B10C-6E4F20FDF618}" destId="{621BA4A7-8564-4907-BE80-034906E654E5}" srcOrd="0" destOrd="0" presId="urn:microsoft.com/office/officeart/2005/8/layout/vList3"/>
    <dgm:cxn modelId="{85347A49-58DB-4482-A021-7CD609F78FBE}" type="presOf" srcId="{438EC4F8-01ED-4BD5-B3F2-6D64CFE0911B}" destId="{149C638D-4636-450A-B27C-A5BCB6188B78}" srcOrd="0" destOrd="0" presId="urn:microsoft.com/office/officeart/2005/8/layout/vList3"/>
    <dgm:cxn modelId="{5A65B34A-CB02-4F2E-BA4A-B34D31FAD5DC}" type="presOf" srcId="{1C323CF8-B8D0-4C08-9ABF-139C97C3C694}" destId="{4A653979-5A78-4C54-B6CE-7B8EF93FC4AC}" srcOrd="0" destOrd="0" presId="urn:microsoft.com/office/officeart/2005/8/layout/vList3"/>
    <dgm:cxn modelId="{9E95C79E-9F52-48BE-BF61-6C1D0898D8AE}" type="presOf" srcId="{3AC133CB-66FD-402F-8B1D-0C19C195BCC5}" destId="{7653488E-ACE8-4C59-B727-966BBF3239F9}" srcOrd="0" destOrd="0" presId="urn:microsoft.com/office/officeart/2005/8/layout/vList3"/>
    <dgm:cxn modelId="{186154D7-DEAC-4F7D-8DC1-0982305B0A7D}" srcId="{3AC133CB-66FD-402F-8B1D-0C19C195BCC5}" destId="{1C323CF8-B8D0-4C08-9ABF-139C97C3C694}" srcOrd="2" destOrd="0" parTransId="{4CB33E28-D616-4003-8C3E-6A03ACA8B157}" sibTransId="{3B01CF92-5326-49BD-9F4D-C230A011B11B}"/>
    <dgm:cxn modelId="{F9C7F4E7-71C0-43A4-9FE9-F33C11313605}" srcId="{3AC133CB-66FD-402F-8B1D-0C19C195BCC5}" destId="{438EC4F8-01ED-4BD5-B3F2-6D64CFE0911B}" srcOrd="1" destOrd="0" parTransId="{FD18C240-4E3F-4742-A790-F02365CFC178}" sibTransId="{8FF6658C-631D-4F67-A2D8-9E13AC4C3C6B}"/>
    <dgm:cxn modelId="{E6F637F9-FE01-416E-8EC8-F43CEED09EB0}" srcId="{3AC133CB-66FD-402F-8B1D-0C19C195BCC5}" destId="{381B7FAC-CE7C-4A16-B10C-6E4F20FDF618}" srcOrd="0" destOrd="0" parTransId="{48E5D2D3-0713-4585-B46F-F90E46BB3BF5}" sibTransId="{B7911D76-455C-4C6A-B161-E9D1991622D6}"/>
    <dgm:cxn modelId="{709F21B7-3BF0-41FF-A061-D19F5AC0A2A4}" type="presParOf" srcId="{7653488E-ACE8-4C59-B727-966BBF3239F9}" destId="{DE412443-2F26-4F2B-8C89-018452DD4E85}" srcOrd="0" destOrd="0" presId="urn:microsoft.com/office/officeart/2005/8/layout/vList3"/>
    <dgm:cxn modelId="{AD45884F-55AB-4C60-97B8-17D3DBE3BBC7}" type="presParOf" srcId="{DE412443-2F26-4F2B-8C89-018452DD4E85}" destId="{5A022618-C83D-4BEE-9078-BD32490B4D08}" srcOrd="0" destOrd="0" presId="urn:microsoft.com/office/officeart/2005/8/layout/vList3"/>
    <dgm:cxn modelId="{07049D31-9D17-4036-8F93-F67492BF2735}" type="presParOf" srcId="{DE412443-2F26-4F2B-8C89-018452DD4E85}" destId="{621BA4A7-8564-4907-BE80-034906E654E5}" srcOrd="1" destOrd="0" presId="urn:microsoft.com/office/officeart/2005/8/layout/vList3"/>
    <dgm:cxn modelId="{A84FB403-4610-4E38-9CBD-5DE4E3A85398}" type="presParOf" srcId="{7653488E-ACE8-4C59-B727-966BBF3239F9}" destId="{1EE20E7A-D790-45CE-90AD-F12F1503D444}" srcOrd="1" destOrd="0" presId="urn:microsoft.com/office/officeart/2005/8/layout/vList3"/>
    <dgm:cxn modelId="{1E395E75-55E2-4736-ADC0-CE235CAFD0BB}" type="presParOf" srcId="{7653488E-ACE8-4C59-B727-966BBF3239F9}" destId="{95545221-FE72-4D62-966F-5247711BF9A3}" srcOrd="2" destOrd="0" presId="urn:microsoft.com/office/officeart/2005/8/layout/vList3"/>
    <dgm:cxn modelId="{C4CE21AD-830E-4B59-8A8B-ED64494608FF}" type="presParOf" srcId="{95545221-FE72-4D62-966F-5247711BF9A3}" destId="{175F1D16-E41C-4521-99E1-6B900A0A8BD3}" srcOrd="0" destOrd="0" presId="urn:microsoft.com/office/officeart/2005/8/layout/vList3"/>
    <dgm:cxn modelId="{D2D49452-4920-40BD-8EFE-1DE4C43347CD}" type="presParOf" srcId="{95545221-FE72-4D62-966F-5247711BF9A3}" destId="{149C638D-4636-450A-B27C-A5BCB6188B78}" srcOrd="1" destOrd="0" presId="urn:microsoft.com/office/officeart/2005/8/layout/vList3"/>
    <dgm:cxn modelId="{67F429B4-4891-4173-9895-7C80EBBE552C}" type="presParOf" srcId="{7653488E-ACE8-4C59-B727-966BBF3239F9}" destId="{89C0A3FD-8456-4DBC-91AC-08AA8FB10BAF}" srcOrd="3" destOrd="0" presId="urn:microsoft.com/office/officeart/2005/8/layout/vList3"/>
    <dgm:cxn modelId="{6AC78B75-049A-4CC0-ABFB-723BB3BE8441}" type="presParOf" srcId="{7653488E-ACE8-4C59-B727-966BBF3239F9}" destId="{03DFF981-C8CE-43B7-9A10-6F1932551038}" srcOrd="4" destOrd="0" presId="urn:microsoft.com/office/officeart/2005/8/layout/vList3"/>
    <dgm:cxn modelId="{3460BF62-5A50-4534-ACC3-260B4DA7D4FA}" type="presParOf" srcId="{03DFF981-C8CE-43B7-9A10-6F1932551038}" destId="{22963C5C-8898-46F8-A91C-3C5E3E3D2C8F}" srcOrd="0" destOrd="0" presId="urn:microsoft.com/office/officeart/2005/8/layout/vList3"/>
    <dgm:cxn modelId="{60ABD105-EBA9-47F4-8E6F-41594FA6614B}" type="presParOf" srcId="{03DFF981-C8CE-43B7-9A10-6F1932551038}" destId="{4A653979-5A78-4C54-B6CE-7B8EF93FC4A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1BA4A7-8564-4907-BE80-034906E654E5}">
      <dsp:nvSpPr>
        <dsp:cNvPr id="0" name=""/>
        <dsp:cNvSpPr/>
      </dsp:nvSpPr>
      <dsp:spPr>
        <a:xfrm rot="10800000">
          <a:off x="1330445" y="2245"/>
          <a:ext cx="3648456" cy="1645893"/>
        </a:xfrm>
        <a:prstGeom prst="homePlat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5793"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1" i="1" kern="1200" dirty="0">
              <a:solidFill>
                <a:schemeClr val="bg1"/>
              </a:solidFill>
            </a:rPr>
            <a:t>Jesus</a:t>
          </a:r>
        </a:p>
        <a:p>
          <a:pPr marL="0" lvl="0" indent="0" algn="ctr" defTabSz="1066800">
            <a:lnSpc>
              <a:spcPct val="90000"/>
            </a:lnSpc>
            <a:spcBef>
              <a:spcPct val="0"/>
            </a:spcBef>
            <a:spcAft>
              <a:spcPct val="35000"/>
            </a:spcAft>
            <a:buNone/>
          </a:pPr>
          <a:r>
            <a:rPr lang="en-US" sz="2400" b="1" i="1" kern="1200" dirty="0">
              <a:solidFill>
                <a:schemeClr val="bg1"/>
              </a:solidFill>
            </a:rPr>
            <a:t>John 13:2-17</a:t>
          </a:r>
          <a:endParaRPr lang="en-US" sz="1800" i="1" kern="1200" dirty="0">
            <a:solidFill>
              <a:schemeClr val="bg1"/>
            </a:solidFill>
          </a:endParaRPr>
        </a:p>
      </dsp:txBody>
      <dsp:txXfrm rot="10800000">
        <a:off x="1741918" y="2245"/>
        <a:ext cx="3236983" cy="1645893"/>
      </dsp:txXfrm>
    </dsp:sp>
    <dsp:sp modelId="{5A022618-C83D-4BEE-9078-BD32490B4D08}">
      <dsp:nvSpPr>
        <dsp:cNvPr id="0" name=""/>
        <dsp:cNvSpPr/>
      </dsp:nvSpPr>
      <dsp:spPr>
        <a:xfrm>
          <a:off x="507498" y="2245"/>
          <a:ext cx="1645893" cy="1645893"/>
        </a:xfrm>
        <a:prstGeom prst="ellipse">
          <a:avLst/>
        </a:prstGeom>
        <a:blipFill>
          <a:blip xmlns:r="http://schemas.openxmlformats.org/officeDocument/2006/relationships" r:embed="rId1"/>
          <a:srcRect/>
          <a:stretch>
            <a:fillRect l="-25000" r="-25000"/>
          </a:stretch>
        </a:blip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9C638D-4636-450A-B27C-A5BCB6188B78}">
      <dsp:nvSpPr>
        <dsp:cNvPr id="0" name=""/>
        <dsp:cNvSpPr/>
      </dsp:nvSpPr>
      <dsp:spPr>
        <a:xfrm rot="10800000">
          <a:off x="1337194" y="2133607"/>
          <a:ext cx="3648456" cy="1645893"/>
        </a:xfrm>
        <a:prstGeom prst="homePlat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5793"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1" i="1" kern="1200" dirty="0">
              <a:solidFill>
                <a:schemeClr val="bg1"/>
              </a:solidFill>
            </a:rPr>
            <a:t>Moses</a:t>
          </a:r>
        </a:p>
        <a:p>
          <a:pPr marL="0" lvl="0" indent="0" algn="ctr" defTabSz="1066800">
            <a:lnSpc>
              <a:spcPct val="90000"/>
            </a:lnSpc>
            <a:spcBef>
              <a:spcPct val="0"/>
            </a:spcBef>
            <a:spcAft>
              <a:spcPct val="35000"/>
            </a:spcAft>
            <a:buNone/>
          </a:pPr>
          <a:r>
            <a:rPr lang="en-US" sz="2400" b="1" i="1" kern="1200" dirty="0">
              <a:solidFill>
                <a:schemeClr val="bg1"/>
              </a:solidFill>
            </a:rPr>
            <a:t>Hebrews 3:5</a:t>
          </a:r>
          <a:endParaRPr lang="en-US" sz="2800" b="1" i="1" kern="1200" dirty="0">
            <a:solidFill>
              <a:schemeClr val="bg1"/>
            </a:solidFill>
          </a:endParaRPr>
        </a:p>
      </dsp:txBody>
      <dsp:txXfrm rot="10800000">
        <a:off x="1748667" y="2133607"/>
        <a:ext cx="3236983" cy="1645893"/>
      </dsp:txXfrm>
    </dsp:sp>
    <dsp:sp modelId="{175F1D16-E41C-4521-99E1-6B900A0A8BD3}">
      <dsp:nvSpPr>
        <dsp:cNvPr id="0" name=""/>
        <dsp:cNvSpPr/>
      </dsp:nvSpPr>
      <dsp:spPr>
        <a:xfrm>
          <a:off x="507498" y="2139450"/>
          <a:ext cx="1645893" cy="1645893"/>
        </a:xfrm>
        <a:prstGeom prst="ellipse">
          <a:avLst/>
        </a:prstGeom>
        <a:blipFill>
          <a:blip xmlns:r="http://schemas.openxmlformats.org/officeDocument/2006/relationships" r:embed="rId2"/>
          <a:srcRect/>
          <a:stretch>
            <a:fillRect t="-17000" b="-17000"/>
          </a:stretch>
        </a:blip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653979-5A78-4C54-B6CE-7B8EF93FC4AC}">
      <dsp:nvSpPr>
        <dsp:cNvPr id="0" name=""/>
        <dsp:cNvSpPr/>
      </dsp:nvSpPr>
      <dsp:spPr>
        <a:xfrm rot="10800000">
          <a:off x="1330445" y="4276655"/>
          <a:ext cx="3648456" cy="1817099"/>
        </a:xfrm>
        <a:prstGeom prst="homePlat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5793"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1" i="1" kern="1200" dirty="0">
              <a:solidFill>
                <a:schemeClr val="bg1"/>
              </a:solidFill>
            </a:rPr>
            <a:t>Women</a:t>
          </a:r>
        </a:p>
        <a:p>
          <a:pPr marL="0" lvl="0" indent="0" algn="ctr" defTabSz="1066800">
            <a:lnSpc>
              <a:spcPct val="90000"/>
            </a:lnSpc>
            <a:spcBef>
              <a:spcPct val="0"/>
            </a:spcBef>
            <a:spcAft>
              <a:spcPct val="35000"/>
            </a:spcAft>
            <a:buNone/>
          </a:pPr>
          <a:r>
            <a:rPr lang="en-US" sz="2400" b="1" i="1" kern="1200" dirty="0">
              <a:solidFill>
                <a:schemeClr val="bg1"/>
              </a:solidFill>
            </a:rPr>
            <a:t>II Timothy 2:24-26</a:t>
          </a:r>
          <a:endParaRPr lang="en-US" sz="2800" b="1" i="1" kern="1200" dirty="0">
            <a:solidFill>
              <a:schemeClr val="bg1"/>
            </a:solidFill>
          </a:endParaRPr>
        </a:p>
      </dsp:txBody>
      <dsp:txXfrm rot="10800000">
        <a:off x="1784720" y="4276655"/>
        <a:ext cx="3194181" cy="1817099"/>
      </dsp:txXfrm>
    </dsp:sp>
    <dsp:sp modelId="{22963C5C-8898-46F8-A91C-3C5E3E3D2C8F}">
      <dsp:nvSpPr>
        <dsp:cNvPr id="0" name=""/>
        <dsp:cNvSpPr/>
      </dsp:nvSpPr>
      <dsp:spPr>
        <a:xfrm rot="5400000">
          <a:off x="507498" y="4362258"/>
          <a:ext cx="1645893" cy="1645893"/>
        </a:xfrm>
        <a:prstGeom prst="ellipse">
          <a:avLst/>
        </a:prstGeom>
        <a:blipFill>
          <a:blip xmlns:r="http://schemas.openxmlformats.org/officeDocument/2006/relationships" r:embed="rId3"/>
          <a:srcRect/>
          <a:stretch>
            <a:fillRect l="-17000" r="-17000"/>
          </a:stretch>
        </a:blip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cs typeface="+mn-cs"/>
              </a:defRPr>
            </a:lvl1pPr>
          </a:lstStyle>
          <a:p>
            <a:pPr>
              <a:defRPr/>
            </a:pPr>
            <a:r>
              <a:rPr lang="en-US" dirty="0"/>
              <a:t>A Specific Request</a:t>
            </a:r>
          </a:p>
        </p:txBody>
      </p:sp>
      <p:sp>
        <p:nvSpPr>
          <p:cNvPr id="2253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cs typeface="+mn-cs"/>
              </a:defRPr>
            </a:lvl1pPr>
          </a:lstStyle>
          <a:p>
            <a:pPr>
              <a:defRPr/>
            </a:pPr>
            <a:endParaRPr lang="en-US" dirty="0"/>
          </a:p>
        </p:txBody>
      </p:sp>
      <p:sp>
        <p:nvSpPr>
          <p:cNvPr id="22532"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cs typeface="+mn-cs"/>
              </a:defRPr>
            </a:lvl1pPr>
          </a:lstStyle>
          <a:p>
            <a:pPr>
              <a:defRPr/>
            </a:pPr>
            <a:r>
              <a:rPr lang="en-US" dirty="0"/>
              <a:t>Prepared by Nathan L Morrison / 05-14-06</a:t>
            </a:r>
          </a:p>
        </p:txBody>
      </p:sp>
      <p:sp>
        <p:nvSpPr>
          <p:cNvPr id="2253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Times New Roman" pitchFamily="18" charset="0"/>
                <a:cs typeface="+mn-cs"/>
              </a:defRPr>
            </a:lvl1pPr>
          </a:lstStyle>
          <a:p>
            <a:pPr>
              <a:defRPr/>
            </a:pPr>
            <a:fld id="{4162D817-5D5D-4DE6-931C-DC3C17584EA8}" type="slidenum">
              <a:rPr lang="en-US"/>
              <a:pPr>
                <a:defRPr/>
              </a:pPr>
              <a:t>‹#›</a:t>
            </a:fld>
            <a:endParaRPr lang="en-US" dirty="0"/>
          </a:p>
        </p:txBody>
      </p:sp>
    </p:spTree>
    <p:extLst>
      <p:ext uri="{BB962C8B-B14F-4D97-AF65-F5344CB8AC3E}">
        <p14:creationId xmlns:p14="http://schemas.microsoft.com/office/powerpoint/2010/main" val="40490582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Times New Roman" pitchFamily="18" charset="0"/>
                <a:cs typeface="+mn-cs"/>
              </a:defRPr>
            </a:lvl1pPr>
          </a:lstStyle>
          <a:p>
            <a:pPr>
              <a:defRPr/>
            </a:pPr>
            <a:fld id="{6E4354BE-CA62-4BE3-94F8-F4E4D20857CD}" type="slidenum">
              <a:rPr lang="en-US"/>
              <a:pPr>
                <a:defRPr/>
              </a:pPr>
              <a:t>‹#›</a:t>
            </a:fld>
            <a:endParaRPr lang="en-US" dirty="0"/>
          </a:p>
        </p:txBody>
      </p:sp>
    </p:spTree>
    <p:extLst>
      <p:ext uri="{BB962C8B-B14F-4D97-AF65-F5344CB8AC3E}">
        <p14:creationId xmlns:p14="http://schemas.microsoft.com/office/powerpoint/2010/main" val="2546643643"/>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Times New Roman" panose="02020603050405020304" pitchFamily="18" charset="0"/>
                <a:cs typeface="Times New Roman" panose="02020603050405020304" pitchFamily="18" charset="0"/>
              </a:rPr>
              <a:t>By Nathan L Morrison for Sunday 09/18/2022</a:t>
            </a:r>
          </a:p>
          <a:p>
            <a:r>
              <a:rPr lang="en-US" sz="1100" dirty="0">
                <a:latin typeface="Times New Roman" panose="02020603050405020304" pitchFamily="18" charset="0"/>
                <a:cs typeface="Times New Roman" panose="02020603050405020304" pitchFamily="18" charset="0"/>
              </a:rPr>
              <a:t>All Scripture given is from NASB unless otherwise stated</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For further study, or if questions, please Call: 804-277-1983 or Visit: www.courthousechurchofchrist.com</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Adapted from an article by Jonathan Rourke, https://www.9marks.org/article/seven-womens-ministries-in-the-new-testament/</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Image: A ladies’ class at </a:t>
            </a:r>
            <a:r>
              <a:rPr lang="en-US" sz="1100" dirty="0" err="1">
                <a:latin typeface="Times New Roman" panose="02020603050405020304" pitchFamily="18" charset="0"/>
                <a:cs typeface="Times New Roman" panose="02020603050405020304" pitchFamily="18" charset="0"/>
              </a:rPr>
              <a:t>Mwanambaya</a:t>
            </a:r>
            <a:r>
              <a:rPr lang="en-US" sz="1100" dirty="0">
                <a:latin typeface="Times New Roman" panose="02020603050405020304" pitchFamily="18" charset="0"/>
                <a:cs typeface="Times New Roman" panose="02020603050405020304" pitchFamily="18" charset="0"/>
              </a:rPr>
              <a:t> church of Christ, Dar es Salaam, Tanzania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A46A-5B9B-4924-BFE6-1272D18F77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528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114800"/>
            <a:ext cx="5486400" cy="4343400"/>
          </a:xfrm>
        </p:spPr>
        <p:txBody>
          <a:bodyPr/>
          <a:lstStyle/>
          <a:p>
            <a:pPr marL="342900" marR="0" lvl="0" indent="-342900">
              <a:lnSpc>
                <a:spcPts val="1200"/>
              </a:lnSpc>
              <a:spcBef>
                <a:spcPts val="0"/>
              </a:spcBef>
              <a:spcAft>
                <a:spcPts val="0"/>
              </a:spcAft>
              <a:buFont typeface="+mj-lt"/>
              <a:buAutoNum type="romanUcPeriod"/>
            </a:pPr>
            <a:r>
              <a:rPr lang="en-US" sz="1400" b="1" spc="-100" dirty="0">
                <a:solidFill>
                  <a:srgbClr val="000000"/>
                </a:solidFill>
                <a:effectLst/>
                <a:latin typeface="Times New Roman" panose="02020603050405020304" pitchFamily="18" charset="0"/>
              </a:rPr>
              <a:t>7 Ways Women Can Serve in the Lord’s church</a:t>
            </a:r>
            <a:endParaRPr lang="en-US" sz="1400" b="1" spc="-100" dirty="0">
              <a:effectLst/>
              <a:latin typeface="Times New Roman" panose="02020603050405020304" pitchFamily="18" charset="0"/>
            </a:endParaRPr>
          </a:p>
          <a:p>
            <a:pPr marL="1600200" marR="0" lvl="3" indent="-228600">
              <a:lnSpc>
                <a:spcPts val="1200"/>
              </a:lnSpc>
              <a:spcBef>
                <a:spcPts val="0"/>
              </a:spcBef>
              <a:spcAft>
                <a:spcPts val="0"/>
              </a:spcAft>
              <a:buFont typeface="+mj-lt"/>
              <a:buAutoNum type="alphaUcPeriod"/>
              <a:tabLst>
                <a:tab pos="2267585" algn="l"/>
                <a:tab pos="685800" algn="l"/>
              </a:tabLst>
            </a:pPr>
            <a:r>
              <a:rPr lang="en-US" sz="1100" b="1" spc="-40" dirty="0">
                <a:solidFill>
                  <a:srgbClr val="000000"/>
                </a:solidFill>
                <a:effectLst/>
                <a:latin typeface="Times New Roman" panose="02020603050405020304" pitchFamily="18" charset="0"/>
              </a:rPr>
              <a:t>Edifying Teachers</a:t>
            </a:r>
          </a:p>
          <a:p>
            <a:pPr marL="1600200" marR="0" lvl="3" indent="-228600">
              <a:lnSpc>
                <a:spcPts val="1200"/>
              </a:lnSpc>
              <a:spcBef>
                <a:spcPts val="0"/>
              </a:spcBef>
              <a:spcAft>
                <a:spcPts val="0"/>
              </a:spcAft>
              <a:buFont typeface="+mj-lt"/>
              <a:buAutoNum type="alphaUcPeriod"/>
              <a:tabLst>
                <a:tab pos="2267585" algn="l"/>
                <a:tab pos="685800" algn="l"/>
              </a:tabLst>
            </a:pPr>
            <a:r>
              <a:rPr lang="en-US" sz="1100" b="1" spc="-40" dirty="0">
                <a:solidFill>
                  <a:srgbClr val="000000"/>
                </a:solidFill>
                <a:effectLst/>
                <a:latin typeface="Times New Roman" panose="02020603050405020304" pitchFamily="18" charset="0"/>
              </a:rPr>
              <a:t>Hard Workers</a:t>
            </a:r>
          </a:p>
          <a:p>
            <a:pPr marL="1600200" marR="0" lvl="3" indent="-228600">
              <a:lnSpc>
                <a:spcPts val="1200"/>
              </a:lnSpc>
              <a:spcBef>
                <a:spcPts val="25"/>
              </a:spcBef>
              <a:spcAft>
                <a:spcPts val="0"/>
              </a:spcAft>
              <a:buFont typeface="+mj-lt"/>
              <a:buAutoNum type="alphaUcPeriod"/>
              <a:tabLst>
                <a:tab pos="2267585" algn="l"/>
                <a:tab pos="457200" algn="l"/>
              </a:tabLst>
            </a:pPr>
            <a:r>
              <a:rPr lang="en-US" sz="1100" b="1" spc="-40" dirty="0">
                <a:solidFill>
                  <a:srgbClr val="000000"/>
                </a:solidFill>
                <a:effectLst/>
                <a:latin typeface="Times New Roman" panose="02020603050405020304" pitchFamily="18" charset="0"/>
              </a:rPr>
              <a:t>Teachers of the Gospel (Teachers of the gospel: an evangelist is a Herald of Good News) </a:t>
            </a:r>
          </a:p>
          <a:p>
            <a:pPr marL="1600200" marR="0" lvl="3" indent="-228600">
              <a:lnSpc>
                <a:spcPts val="1200"/>
              </a:lnSpc>
              <a:spcBef>
                <a:spcPts val="0"/>
              </a:spcBef>
              <a:spcAft>
                <a:spcPts val="0"/>
              </a:spcAft>
              <a:buFont typeface="+mj-lt"/>
              <a:buAutoNum type="alphaUcPeriod"/>
              <a:tabLst>
                <a:tab pos="2267585" algn="l"/>
                <a:tab pos="685800" algn="l"/>
              </a:tabLst>
            </a:pPr>
            <a:r>
              <a:rPr lang="en-US" sz="1100" b="1" spc="-40" dirty="0">
                <a:solidFill>
                  <a:srgbClr val="000000"/>
                </a:solidFill>
                <a:effectLst/>
                <a:latin typeface="Times New Roman" panose="02020603050405020304" pitchFamily="18" charset="0"/>
              </a:rPr>
              <a:t>Generous Patrons</a:t>
            </a:r>
          </a:p>
          <a:p>
            <a:pPr marL="1600200" marR="0" lvl="3" indent="-228600">
              <a:lnSpc>
                <a:spcPts val="1200"/>
              </a:lnSpc>
              <a:spcBef>
                <a:spcPts val="0"/>
              </a:spcBef>
              <a:spcAft>
                <a:spcPts val="0"/>
              </a:spcAft>
              <a:buFont typeface="+mj-lt"/>
              <a:buAutoNum type="alphaUcPeriod"/>
              <a:tabLst>
                <a:tab pos="2267585" algn="l"/>
                <a:tab pos="685800" algn="l"/>
              </a:tabLst>
            </a:pPr>
            <a:r>
              <a:rPr lang="en-US" sz="1100" b="1" spc="-40" dirty="0">
                <a:solidFill>
                  <a:srgbClr val="000000"/>
                </a:solidFill>
                <a:effectLst/>
                <a:latin typeface="Times New Roman" panose="02020603050405020304" pitchFamily="18" charset="0"/>
              </a:rPr>
              <a:t>Courageous Partners</a:t>
            </a:r>
          </a:p>
          <a:p>
            <a:pPr marL="1600200" marR="0" lvl="3" indent="-228600">
              <a:lnSpc>
                <a:spcPts val="1200"/>
              </a:lnSpc>
              <a:spcBef>
                <a:spcPts val="0"/>
              </a:spcBef>
              <a:spcAft>
                <a:spcPts val="0"/>
              </a:spcAft>
              <a:buFont typeface="+mj-lt"/>
              <a:buAutoNum type="alphaUcPeriod"/>
              <a:tabLst>
                <a:tab pos="2267585" algn="l"/>
                <a:tab pos="685800" algn="l"/>
              </a:tabLst>
            </a:pPr>
            <a:r>
              <a:rPr lang="en-US" sz="1100" b="1" spc="-40" dirty="0">
                <a:solidFill>
                  <a:srgbClr val="000000"/>
                </a:solidFill>
                <a:effectLst/>
                <a:latin typeface="Times New Roman" panose="02020603050405020304" pitchFamily="18" charset="0"/>
              </a:rPr>
              <a:t>Good Works</a:t>
            </a:r>
            <a:endParaRPr lang="en-US" sz="1200" b="1" spc="-40" dirty="0">
              <a:effectLst/>
              <a:latin typeface="Times New Roman" panose="02020603050405020304" pitchFamily="18" charset="0"/>
            </a:endParaRPr>
          </a:p>
          <a:p>
            <a:pPr marL="342900" marR="0" lvl="0" indent="-342900">
              <a:spcBef>
                <a:spcPts val="0"/>
              </a:spcBef>
              <a:spcAft>
                <a:spcPts val="0"/>
              </a:spcAft>
              <a:buFont typeface="+mj-lt"/>
              <a:buAutoNum type="arabicPeriod"/>
            </a:pPr>
            <a:r>
              <a:rPr lang="en-US" sz="1000" b="1" dirty="0">
                <a:effectLst/>
                <a:latin typeface="Times New Roman" panose="02020603050405020304" pitchFamily="18" charset="0"/>
                <a:ea typeface="Times New Roman" panose="02020603050405020304" pitchFamily="18" charset="0"/>
              </a:rPr>
              <a:t>Mary Magdalene, Mary the mother of James the younger and of </a:t>
            </a:r>
            <a:r>
              <a:rPr lang="en-US" sz="1000" b="1" dirty="0" err="1">
                <a:effectLst/>
                <a:latin typeface="Times New Roman" panose="02020603050405020304" pitchFamily="18" charset="0"/>
                <a:ea typeface="Times New Roman" panose="02020603050405020304" pitchFamily="18" charset="0"/>
              </a:rPr>
              <a:t>Joses</a:t>
            </a:r>
            <a:r>
              <a:rPr lang="en-US" sz="1000" b="1" dirty="0">
                <a:effectLst/>
                <a:latin typeface="Times New Roman" panose="02020603050405020304" pitchFamily="18" charset="0"/>
                <a:ea typeface="Times New Roman" panose="02020603050405020304" pitchFamily="18" charset="0"/>
              </a:rPr>
              <a:t>, and Salome, others</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pPr>
            <a:r>
              <a:rPr lang="en-US" sz="1000" dirty="0">
                <a:effectLst/>
                <a:latin typeface="Times New Roman" panose="02020603050405020304" pitchFamily="18" charset="0"/>
                <a:ea typeface="Times New Roman" panose="02020603050405020304" pitchFamily="18" charset="0"/>
              </a:rPr>
              <a:t>Jesus was often in the company of women who “followed him and ministered to him” including Mary Magdalene, Mary the mother of James the younger and of </a:t>
            </a:r>
            <a:r>
              <a:rPr lang="en-US" sz="1000" dirty="0" err="1">
                <a:effectLst/>
                <a:latin typeface="Times New Roman" panose="02020603050405020304" pitchFamily="18" charset="0"/>
                <a:ea typeface="Times New Roman" panose="02020603050405020304" pitchFamily="18" charset="0"/>
              </a:rPr>
              <a:t>Joses</a:t>
            </a:r>
            <a:r>
              <a:rPr lang="en-US" sz="1000" dirty="0">
                <a:effectLst/>
                <a:latin typeface="Times New Roman" panose="02020603050405020304" pitchFamily="18" charset="0"/>
                <a:ea typeface="Times New Roman" panose="02020603050405020304" pitchFamily="18" charset="0"/>
              </a:rPr>
              <a:t>, and Salome (Mark 15:40–41). </a:t>
            </a:r>
          </a:p>
          <a:p>
            <a:pPr marL="742950" marR="0" lvl="1" indent="-285750">
              <a:spcBef>
                <a:spcPts val="0"/>
              </a:spcBef>
              <a:spcAft>
                <a:spcPts val="0"/>
              </a:spcAft>
              <a:buFont typeface="+mj-lt"/>
              <a:buAutoNum type="alphaLcPeriod"/>
            </a:pPr>
            <a:r>
              <a:rPr lang="en-US" sz="1000" dirty="0">
                <a:effectLst/>
                <a:latin typeface="Times New Roman" panose="02020603050405020304" pitchFamily="18" charset="0"/>
                <a:ea typeface="Times New Roman" panose="02020603050405020304" pitchFamily="18" charset="0"/>
              </a:rPr>
              <a:t>Women comprised His ministry support structure.</a:t>
            </a:r>
          </a:p>
          <a:p>
            <a:pPr marL="742950" marR="0" lvl="1" indent="-285750">
              <a:spcBef>
                <a:spcPts val="0"/>
              </a:spcBef>
              <a:spcAft>
                <a:spcPts val="0"/>
              </a:spcAft>
              <a:buFont typeface="+mj-lt"/>
              <a:buAutoNum type="alphaLcPeriod"/>
            </a:pPr>
            <a:r>
              <a:rPr lang="en-US" sz="1000" dirty="0">
                <a:effectLst/>
                <a:latin typeface="Times New Roman" panose="02020603050405020304" pitchFamily="18" charset="0"/>
                <a:ea typeface="Times New Roman" panose="02020603050405020304" pitchFamily="18" charset="0"/>
              </a:rPr>
              <a:t>Some of these women appear again in Mark 16 when they arrive to serve the Lord by anointing His body after the crucifixion. </a:t>
            </a:r>
          </a:p>
          <a:p>
            <a:pPr marL="742950" marR="0" lvl="1" indent="-285750">
              <a:spcBef>
                <a:spcPts val="0"/>
              </a:spcBef>
              <a:spcAft>
                <a:spcPts val="0"/>
              </a:spcAft>
              <a:buFont typeface="+mj-lt"/>
              <a:buAutoNum type="alphaLcPeriod"/>
            </a:pPr>
            <a:r>
              <a:rPr lang="en-US" sz="1000" dirty="0">
                <a:effectLst/>
                <a:latin typeface="Times New Roman" panose="02020603050405020304" pitchFamily="18" charset="0"/>
                <a:ea typeface="Times New Roman" panose="02020603050405020304" pitchFamily="18" charset="0"/>
              </a:rPr>
              <a:t>At the end of Romans, we also read about Rufus, a man with a remarkable mother (and father, Simon the Cyrene since he was possibly the one who carried Jesus’ cross – Mark 15:21). </a:t>
            </a:r>
          </a:p>
          <a:p>
            <a:pPr marL="742950" marR="0" lvl="1" indent="-285750">
              <a:spcBef>
                <a:spcPts val="0"/>
              </a:spcBef>
              <a:spcAft>
                <a:spcPts val="0"/>
              </a:spcAft>
              <a:buFont typeface="+mj-lt"/>
              <a:buAutoNum type="alphaLcPeriod"/>
            </a:pPr>
            <a:r>
              <a:rPr lang="en-US" sz="1000" dirty="0">
                <a:effectLst/>
                <a:latin typeface="Times New Roman" panose="02020603050405020304" pitchFamily="18" charset="0"/>
                <a:ea typeface="Times New Roman" panose="02020603050405020304" pitchFamily="18" charset="0"/>
              </a:rPr>
              <a:t>Paul says she was like his adoptive mother in the faith (Romans 16:13). </a:t>
            </a:r>
          </a:p>
          <a:p>
            <a:pPr marL="342900" marR="0" lvl="0" indent="-342900">
              <a:spcBef>
                <a:spcPts val="0"/>
              </a:spcBef>
              <a:spcAft>
                <a:spcPts val="0"/>
              </a:spcAft>
              <a:buFont typeface="+mj-lt"/>
              <a:buAutoNum type="arabicPeriod"/>
            </a:pPr>
            <a:r>
              <a:rPr lang="en-US" sz="1000" b="1" dirty="0">
                <a:effectLst/>
                <a:latin typeface="Times New Roman" panose="02020603050405020304" pitchFamily="18" charset="0"/>
                <a:ea typeface="Times New Roman" panose="02020603050405020304" pitchFamily="18" charset="0"/>
              </a:rPr>
              <a:t>Tabitha (Hebrew) / Dorcas (Greek)</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pPr>
            <a:r>
              <a:rPr lang="en-US" sz="1000" dirty="0">
                <a:effectLst/>
                <a:latin typeface="Times New Roman" panose="02020603050405020304" pitchFamily="18" charset="0"/>
                <a:ea typeface="Times New Roman" panose="02020603050405020304" pitchFamily="18" charset="0"/>
              </a:rPr>
              <a:t>Tabitha in Acts 9:36-43 was the same kind of woman, “full of good works and acts of charity” (Acts 9:36).</a:t>
            </a:r>
          </a:p>
          <a:p>
            <a:pPr marL="742950" marR="0" lvl="1" indent="-285750">
              <a:spcBef>
                <a:spcPts val="0"/>
              </a:spcBef>
              <a:spcAft>
                <a:spcPts val="0"/>
              </a:spcAft>
              <a:buFont typeface="+mj-lt"/>
              <a:buAutoNum type="alphaLcPeriod"/>
            </a:pPr>
            <a:r>
              <a:rPr lang="en-US" sz="1000" dirty="0">
                <a:effectLst/>
                <a:latin typeface="Times New Roman" panose="02020603050405020304" pitchFamily="18" charset="0"/>
                <a:ea typeface="Times New Roman" panose="02020603050405020304" pitchFamily="18" charset="0"/>
              </a:rPr>
              <a:t>When she died and they called for Peter to come to Joppa, the widows showed him all things she had made for them. He was moved with compassion and prayed to God and his prayer was answered and Tabitha was raised from the dead.</a:t>
            </a:r>
          </a:p>
          <a:p>
            <a:pPr marL="742950" marR="0" lvl="1" indent="-285750">
              <a:spcBef>
                <a:spcPts val="0"/>
              </a:spcBef>
              <a:spcAft>
                <a:spcPts val="0"/>
              </a:spcAft>
              <a:buFont typeface="+mj-lt"/>
              <a:buAutoNum type="alphaLcPeriod"/>
            </a:pPr>
            <a:r>
              <a:rPr lang="en-US" sz="1000" dirty="0">
                <a:effectLst/>
                <a:latin typeface="Times New Roman" panose="02020603050405020304" pitchFamily="18" charset="0"/>
                <a:ea typeface="Times New Roman" panose="02020603050405020304" pitchFamily="18" charset="0"/>
              </a:rPr>
              <a:t>Her good works and resurrection caused many to become believers in Jesus! </a:t>
            </a:r>
          </a:p>
          <a:p>
            <a:endParaRPr lang="en-US" dirty="0"/>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11007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ts val="1200"/>
              </a:lnSpc>
              <a:spcBef>
                <a:spcPts val="0"/>
              </a:spcBef>
              <a:spcAft>
                <a:spcPts val="0"/>
              </a:spcAft>
              <a:buFont typeface="+mj-lt"/>
              <a:buAutoNum type="romanUcPeriod"/>
            </a:pPr>
            <a:r>
              <a:rPr lang="en-US" sz="1400" b="1" spc="-100" dirty="0">
                <a:solidFill>
                  <a:srgbClr val="000000"/>
                </a:solidFill>
                <a:effectLst/>
                <a:latin typeface="Times New Roman" panose="02020603050405020304" pitchFamily="18" charset="0"/>
              </a:rPr>
              <a:t>7 Ways Women Can Serve in the Lord’s church</a:t>
            </a:r>
            <a:endParaRPr lang="en-US" sz="1400" b="1" spc="-100" dirty="0">
              <a:effectLst/>
              <a:latin typeface="Times New Roman" panose="02020603050405020304" pitchFamily="18" charset="0"/>
            </a:endParaRPr>
          </a:p>
          <a:p>
            <a:pPr marL="1600200" marR="0" lvl="3" indent="-228600">
              <a:lnSpc>
                <a:spcPts val="1200"/>
              </a:lnSpc>
              <a:spcBef>
                <a:spcPts val="0"/>
              </a:spcBef>
              <a:spcAft>
                <a:spcPts val="0"/>
              </a:spcAft>
              <a:buFont typeface="+mj-lt"/>
              <a:buAutoNum type="alphaUcPeriod"/>
              <a:tabLst>
                <a:tab pos="2267585" algn="l"/>
                <a:tab pos="685800" algn="l"/>
              </a:tabLst>
            </a:pPr>
            <a:r>
              <a:rPr lang="en-US" sz="1100" b="1" spc="-40" dirty="0">
                <a:solidFill>
                  <a:srgbClr val="000000"/>
                </a:solidFill>
                <a:effectLst/>
                <a:latin typeface="Times New Roman" panose="02020603050405020304" pitchFamily="18" charset="0"/>
              </a:rPr>
              <a:t>Edifying Teachers</a:t>
            </a:r>
          </a:p>
          <a:p>
            <a:pPr marL="1600200" marR="0" lvl="3" indent="-228600">
              <a:lnSpc>
                <a:spcPts val="1200"/>
              </a:lnSpc>
              <a:spcBef>
                <a:spcPts val="0"/>
              </a:spcBef>
              <a:spcAft>
                <a:spcPts val="0"/>
              </a:spcAft>
              <a:buFont typeface="+mj-lt"/>
              <a:buAutoNum type="alphaUcPeriod"/>
              <a:tabLst>
                <a:tab pos="2267585" algn="l"/>
                <a:tab pos="685800" algn="l"/>
              </a:tabLst>
            </a:pPr>
            <a:r>
              <a:rPr lang="en-US" sz="1100" b="1" spc="-40" dirty="0">
                <a:solidFill>
                  <a:srgbClr val="000000"/>
                </a:solidFill>
                <a:effectLst/>
                <a:latin typeface="Times New Roman" panose="02020603050405020304" pitchFamily="18" charset="0"/>
              </a:rPr>
              <a:t>Hard Workers</a:t>
            </a:r>
          </a:p>
          <a:p>
            <a:pPr marL="1600200" marR="0" lvl="3" indent="-228600">
              <a:lnSpc>
                <a:spcPts val="1200"/>
              </a:lnSpc>
              <a:spcBef>
                <a:spcPts val="25"/>
              </a:spcBef>
              <a:spcAft>
                <a:spcPts val="0"/>
              </a:spcAft>
              <a:buFont typeface="+mj-lt"/>
              <a:buAutoNum type="alphaUcPeriod"/>
              <a:tabLst>
                <a:tab pos="2267585" algn="l"/>
                <a:tab pos="457200" algn="l"/>
              </a:tabLst>
            </a:pPr>
            <a:r>
              <a:rPr lang="en-US" sz="1100" b="1" spc="-40" dirty="0">
                <a:solidFill>
                  <a:srgbClr val="000000"/>
                </a:solidFill>
                <a:effectLst/>
                <a:latin typeface="Times New Roman" panose="02020603050405020304" pitchFamily="18" charset="0"/>
              </a:rPr>
              <a:t>Teachers of the Gospel (Teachers of the gospel: an evangelist is a Herald of Good News) </a:t>
            </a:r>
          </a:p>
          <a:p>
            <a:pPr marL="1600200" marR="0" lvl="3" indent="-228600">
              <a:lnSpc>
                <a:spcPts val="1200"/>
              </a:lnSpc>
              <a:spcBef>
                <a:spcPts val="0"/>
              </a:spcBef>
              <a:spcAft>
                <a:spcPts val="0"/>
              </a:spcAft>
              <a:buFont typeface="+mj-lt"/>
              <a:buAutoNum type="alphaUcPeriod"/>
              <a:tabLst>
                <a:tab pos="2267585" algn="l"/>
                <a:tab pos="685800" algn="l"/>
              </a:tabLst>
            </a:pPr>
            <a:r>
              <a:rPr lang="en-US" sz="1100" b="1" spc="-40" dirty="0">
                <a:solidFill>
                  <a:srgbClr val="000000"/>
                </a:solidFill>
                <a:effectLst/>
                <a:latin typeface="Times New Roman" panose="02020603050405020304" pitchFamily="18" charset="0"/>
              </a:rPr>
              <a:t>Generous Patrons</a:t>
            </a:r>
          </a:p>
          <a:p>
            <a:pPr marL="1600200" marR="0" lvl="3" indent="-228600">
              <a:lnSpc>
                <a:spcPts val="1200"/>
              </a:lnSpc>
              <a:spcBef>
                <a:spcPts val="0"/>
              </a:spcBef>
              <a:spcAft>
                <a:spcPts val="0"/>
              </a:spcAft>
              <a:buFont typeface="+mj-lt"/>
              <a:buAutoNum type="alphaUcPeriod"/>
              <a:tabLst>
                <a:tab pos="2267585" algn="l"/>
                <a:tab pos="685800" algn="l"/>
              </a:tabLst>
            </a:pPr>
            <a:r>
              <a:rPr lang="en-US" sz="1100" b="1" spc="-40" dirty="0">
                <a:solidFill>
                  <a:srgbClr val="000000"/>
                </a:solidFill>
                <a:effectLst/>
                <a:latin typeface="Times New Roman" panose="02020603050405020304" pitchFamily="18" charset="0"/>
              </a:rPr>
              <a:t>Courageous Partners</a:t>
            </a:r>
          </a:p>
          <a:p>
            <a:pPr marL="1600200" marR="0" lvl="3" indent="-228600">
              <a:lnSpc>
                <a:spcPts val="1200"/>
              </a:lnSpc>
              <a:spcBef>
                <a:spcPts val="0"/>
              </a:spcBef>
              <a:spcAft>
                <a:spcPts val="0"/>
              </a:spcAft>
              <a:buFont typeface="+mj-lt"/>
              <a:buAutoNum type="alphaUcPeriod"/>
              <a:tabLst>
                <a:tab pos="2267585" algn="l"/>
                <a:tab pos="685800" algn="l"/>
              </a:tabLst>
            </a:pPr>
            <a:r>
              <a:rPr lang="en-US" sz="1100" b="1" spc="-40" dirty="0">
                <a:solidFill>
                  <a:srgbClr val="000000"/>
                </a:solidFill>
                <a:effectLst/>
                <a:latin typeface="Times New Roman" panose="02020603050405020304" pitchFamily="18" charset="0"/>
              </a:rPr>
              <a:t>Good Works</a:t>
            </a:r>
          </a:p>
          <a:p>
            <a:pPr marL="1600200" marR="0" lvl="3" indent="-228600">
              <a:lnSpc>
                <a:spcPts val="1200"/>
              </a:lnSpc>
              <a:spcBef>
                <a:spcPts val="0"/>
              </a:spcBef>
              <a:spcAft>
                <a:spcPts val="0"/>
              </a:spcAft>
              <a:buFont typeface="+mj-lt"/>
              <a:buAutoNum type="alphaUcPeriod"/>
              <a:tabLst>
                <a:tab pos="2267585" algn="l"/>
                <a:tab pos="685800" algn="l"/>
              </a:tabLst>
            </a:pPr>
            <a:r>
              <a:rPr lang="en-US" sz="1100" b="1" spc="-40" dirty="0">
                <a:solidFill>
                  <a:srgbClr val="000000"/>
                </a:solidFill>
                <a:effectLst/>
                <a:latin typeface="Times New Roman" panose="02020603050405020304" pitchFamily="18" charset="0"/>
              </a:rPr>
              <a:t>Worthy Examples</a:t>
            </a:r>
            <a:endParaRPr lang="en-US" sz="1200" b="1" spc="-40" dirty="0">
              <a:effectLst/>
              <a:latin typeface="Times New Roman" panose="02020603050405020304" pitchFamily="18" charset="0"/>
            </a:endParaRPr>
          </a:p>
          <a:p>
            <a:pPr marL="342900" marR="0" lvl="0" indent="-342900">
              <a:spcBef>
                <a:spcPts val="0"/>
              </a:spcBef>
              <a:spcAft>
                <a:spcPts val="0"/>
              </a:spcAft>
              <a:buFont typeface="+mj-lt"/>
              <a:buAutoNum type="arabicPeriod"/>
              <a:tabLst>
                <a:tab pos="914400" algn="l"/>
              </a:tabLst>
            </a:pPr>
            <a:r>
              <a:rPr lang="en-US" sz="1000" b="1" dirty="0">
                <a:effectLst/>
                <a:latin typeface="Times New Roman" panose="02020603050405020304" pitchFamily="18" charset="0"/>
                <a:ea typeface="Times New Roman" panose="02020603050405020304" pitchFamily="18" charset="0"/>
              </a:rPr>
              <a:t>Proverbs 31 Woman</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pPr>
            <a:r>
              <a:rPr lang="en-US" sz="1100" dirty="0">
                <a:effectLst/>
                <a:latin typeface="Times New Roman" panose="02020603050405020304" pitchFamily="18" charset="0"/>
                <a:ea typeface="Times New Roman" panose="02020603050405020304" pitchFamily="18" charset="0"/>
              </a:rPr>
              <a:t>The godly woman from Proverbs 31 speaks of a woman, a wife, whose value is far above jewels. </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pPr>
            <a:r>
              <a:rPr lang="en-US" sz="1100" dirty="0">
                <a:effectLst/>
                <a:latin typeface="Times New Roman" panose="02020603050405020304" pitchFamily="18" charset="0"/>
                <a:ea typeface="Times New Roman" panose="02020603050405020304" pitchFamily="18" charset="0"/>
              </a:rPr>
              <a:t>She takes care of her family and servants, and through her influence her husband is highly respected and honored: he sits in the gate of the city (judgment).</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pPr>
            <a:r>
              <a:rPr lang="en-US" sz="1100" dirty="0">
                <a:effectLst/>
                <a:latin typeface="Times New Roman" panose="02020603050405020304" pitchFamily="18" charset="0"/>
                <a:ea typeface="Times New Roman" panose="02020603050405020304" pitchFamily="18" charset="0"/>
              </a:rPr>
              <a:t>Her husband and children praise her. He says, “Other women are OK, but, Baby, you’re the best!”</a:t>
            </a:r>
            <a:endParaRPr lang="en-US" sz="1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742950" algn="l"/>
              </a:tabLst>
            </a:pPr>
            <a:r>
              <a:rPr lang="en-US" sz="1000" b="1" dirty="0">
                <a:effectLst/>
                <a:latin typeface="Times New Roman" panose="02020603050405020304" pitchFamily="18" charset="0"/>
                <a:ea typeface="Times New Roman" panose="02020603050405020304" pitchFamily="18" charset="0"/>
              </a:rPr>
              <a:t>Widows </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1371600" algn="l"/>
              </a:tabLst>
            </a:pPr>
            <a:r>
              <a:rPr lang="en-US" sz="1100" dirty="0">
                <a:effectLst/>
                <a:latin typeface="Times New Roman" panose="02020603050405020304" pitchFamily="18" charset="0"/>
                <a:ea typeface="Times New Roman" panose="02020603050405020304" pitchFamily="18" charset="0"/>
              </a:rPr>
              <a:t>I Timothy 5:3-16 contains instructions for widows and the care of widows. </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1371600" algn="l"/>
              </a:tabLst>
            </a:pPr>
            <a:r>
              <a:rPr lang="en-US" sz="1100" dirty="0">
                <a:effectLst/>
                <a:latin typeface="Times New Roman" panose="02020603050405020304" pitchFamily="18" charset="0"/>
                <a:ea typeface="Times New Roman" panose="02020603050405020304" pitchFamily="18" charset="0"/>
              </a:rPr>
              <a:t>If a widow has been a faithful example of raising children and showing hospitality and doer of good works then the church can take care of her.</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1371600" algn="l"/>
              </a:tabLst>
            </a:pPr>
            <a:r>
              <a:rPr lang="en-US" sz="1100" dirty="0">
                <a:effectLst/>
                <a:latin typeface="Times New Roman" panose="02020603050405020304" pitchFamily="18" charset="0"/>
                <a:ea typeface="Times New Roman" panose="02020603050405020304" pitchFamily="18" charset="0"/>
              </a:rPr>
              <a:t>Widows are also charged with helping other widows, and perhaps to even teach and help younger widows to get married and be fruitful to their husbands and the church. </a:t>
            </a:r>
            <a:endParaRPr lang="en-US" sz="1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742950" algn="l"/>
              </a:tabLst>
            </a:pPr>
            <a:r>
              <a:rPr lang="en-US" sz="1000" b="1" dirty="0">
                <a:effectLst/>
                <a:latin typeface="Times New Roman" panose="02020603050405020304" pitchFamily="18" charset="0"/>
                <a:ea typeface="Times New Roman" panose="02020603050405020304" pitchFamily="18" charset="0"/>
              </a:rPr>
              <a:t>You </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1371600" algn="l"/>
              </a:tabLst>
            </a:pPr>
            <a:r>
              <a:rPr lang="en-US" sz="1100" dirty="0">
                <a:effectLst/>
                <a:latin typeface="Times New Roman" panose="02020603050405020304" pitchFamily="18" charset="0"/>
                <a:ea typeface="Times New Roman" panose="02020603050405020304" pitchFamily="18" charset="0"/>
              </a:rPr>
              <a:t>Teach girls and women how to prepare the Lord’s Supper</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1371600" algn="l"/>
              </a:tabLst>
            </a:pPr>
            <a:r>
              <a:rPr lang="en-US" sz="1100" dirty="0">
                <a:effectLst/>
                <a:latin typeface="Times New Roman" panose="02020603050405020304" pitchFamily="18" charset="0"/>
                <a:ea typeface="Times New Roman" panose="02020603050405020304" pitchFamily="18" charset="0"/>
              </a:rPr>
              <a:t>Teach girls and women how to teach children’s classes and ladies’ classes</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1371600" algn="l"/>
              </a:tabLst>
            </a:pPr>
            <a:r>
              <a:rPr lang="en-US" sz="1100" dirty="0">
                <a:effectLst/>
                <a:latin typeface="Times New Roman" panose="02020603050405020304" pitchFamily="18" charset="0"/>
                <a:ea typeface="Times New Roman" panose="02020603050405020304" pitchFamily="18" charset="0"/>
              </a:rPr>
              <a:t>Teach the unmarried how to become the godly wife of Proverbs 31</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1371600" algn="l"/>
              </a:tabLst>
            </a:pPr>
            <a:r>
              <a:rPr lang="en-US" sz="1100" dirty="0">
                <a:effectLst/>
                <a:latin typeface="Times New Roman" panose="02020603050405020304" pitchFamily="18" charset="0"/>
                <a:ea typeface="Times New Roman" panose="02020603050405020304" pitchFamily="18" charset="0"/>
              </a:rPr>
              <a:t>Teach them how to be a preacher’s wife (I Corinthians 9:5) and later, a deacon’s and an elder’s wife (I Timothy 3:11)</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1371600" algn="l"/>
              </a:tabLst>
            </a:pPr>
            <a:r>
              <a:rPr lang="en-US" sz="1100" dirty="0">
                <a:effectLst/>
                <a:latin typeface="Times New Roman" panose="02020603050405020304" pitchFamily="18" charset="0"/>
                <a:ea typeface="Times New Roman" panose="02020603050405020304" pitchFamily="18" charset="0"/>
              </a:rPr>
              <a:t>Mothers, teach your children! (Proverbs 1:8; II Timothy 1:5; 3:15)</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1371600" algn="l"/>
              </a:tabLst>
            </a:pPr>
            <a:r>
              <a:rPr lang="en-US" sz="1100" dirty="0">
                <a:effectLst/>
                <a:latin typeface="Times New Roman" panose="02020603050405020304" pitchFamily="18" charset="0"/>
                <a:ea typeface="Times New Roman" panose="02020603050405020304" pitchFamily="18" charset="0"/>
              </a:rPr>
              <a:t>Teach girls and women to look for ways to do “good works” (Ephesians 2:10; I Timothy 2:10) </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1371600" algn="l"/>
              </a:tabLst>
            </a:pPr>
            <a:r>
              <a:rPr lang="en-US" sz="1100" dirty="0">
                <a:effectLst/>
                <a:latin typeface="Times New Roman" panose="02020603050405020304" pitchFamily="18" charset="0"/>
                <a:ea typeface="Times New Roman" panose="02020603050405020304" pitchFamily="18" charset="0"/>
              </a:rPr>
              <a:t>Visit the sick or injured</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1371600" algn="l"/>
              </a:tabLst>
            </a:pPr>
            <a:r>
              <a:rPr lang="en-US" sz="1100" dirty="0">
                <a:effectLst/>
                <a:latin typeface="Times New Roman" panose="02020603050405020304" pitchFamily="18" charset="0"/>
                <a:ea typeface="Times New Roman" panose="02020603050405020304" pitchFamily="18" charset="0"/>
              </a:rPr>
              <a:t>Prepare meals for the sick and shut-in or for those who have been injured</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1371600" algn="l"/>
              </a:tabLst>
            </a:pPr>
            <a:r>
              <a:rPr lang="en-US" sz="1100" dirty="0">
                <a:effectLst/>
                <a:latin typeface="Times New Roman" panose="02020603050405020304" pitchFamily="18" charset="0"/>
                <a:ea typeface="Times New Roman" panose="02020603050405020304" pitchFamily="18" charset="0"/>
              </a:rPr>
              <a:t>Be greeters! Greet visitors at the door: You can make sure they feel welcome, have a bulletin, Visitor’s Card and pen. </a:t>
            </a:r>
            <a:endParaRPr lang="en-US" sz="1000" dirty="0">
              <a:effectLst/>
              <a:latin typeface="Times New Roman" panose="02020603050405020304" pitchFamily="18" charset="0"/>
              <a:ea typeface="Times New Roman" panose="02020603050405020304" pitchFamily="18" charset="0"/>
            </a:endParaRPr>
          </a:p>
          <a:p>
            <a:endParaRPr lang="en-US" dirty="0"/>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7458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3" indent="-346075">
              <a:lnSpc>
                <a:spcPts val="1200"/>
              </a:lnSpc>
              <a:spcBef>
                <a:spcPts val="25"/>
              </a:spcBef>
              <a:spcAft>
                <a:spcPts val="0"/>
              </a:spcAft>
              <a:buFont typeface="+mj-lt"/>
              <a:buAutoNum type="alphaUcPeriod"/>
              <a:tabLst>
                <a:tab pos="2267585" algn="l"/>
                <a:tab pos="742950" algn="l"/>
              </a:tabLst>
            </a:pPr>
            <a:r>
              <a:rPr lang="en-US" sz="1800" b="1" spc="-40" dirty="0">
                <a:solidFill>
                  <a:srgbClr val="000000"/>
                </a:solidFill>
                <a:effectLst/>
                <a:latin typeface="Times New Roman" panose="02020603050405020304" pitchFamily="18" charset="0"/>
              </a:rPr>
              <a:t>Women must never underestimate the value of demonstrating godly character. </a:t>
            </a:r>
          </a:p>
          <a:p>
            <a:pPr marL="457200" marR="0" lvl="3" indent="-346075">
              <a:lnSpc>
                <a:spcPts val="1200"/>
              </a:lnSpc>
              <a:spcBef>
                <a:spcPts val="25"/>
              </a:spcBef>
              <a:spcAft>
                <a:spcPts val="0"/>
              </a:spcAft>
              <a:buFont typeface="+mj-lt"/>
              <a:buAutoNum type="alphaUcPeriod"/>
              <a:tabLst>
                <a:tab pos="2267585" algn="l"/>
                <a:tab pos="742950" algn="l"/>
              </a:tabLst>
            </a:pPr>
            <a:endParaRPr lang="en-US" sz="1800" b="1" spc="-40" dirty="0">
              <a:effectLst/>
              <a:latin typeface="Times New Roman" panose="02020603050405020304" pitchFamily="18" charset="0"/>
            </a:endParaRPr>
          </a:p>
          <a:p>
            <a:pPr marL="457200" marR="0" lvl="3" indent="-346075">
              <a:lnSpc>
                <a:spcPts val="1200"/>
              </a:lnSpc>
              <a:spcBef>
                <a:spcPts val="0"/>
              </a:spcBef>
              <a:spcAft>
                <a:spcPts val="0"/>
              </a:spcAft>
              <a:buFont typeface="+mj-lt"/>
              <a:buAutoNum type="alphaUcPeriod"/>
              <a:tabLst>
                <a:tab pos="2267585" algn="l"/>
                <a:tab pos="742950" algn="l"/>
              </a:tabLst>
            </a:pPr>
            <a:r>
              <a:rPr lang="en-US" sz="1800" b="1" spc="-40" dirty="0">
                <a:solidFill>
                  <a:srgbClr val="000000"/>
                </a:solidFill>
                <a:effectLst/>
                <a:latin typeface="Times New Roman" panose="02020603050405020304" pitchFamily="18" charset="0"/>
              </a:rPr>
              <a:t>The Lord’s church deliberately teaches the next generation, and women play an important role in that goal!</a:t>
            </a:r>
          </a:p>
          <a:p>
            <a:pPr marL="457200" marR="0" lvl="3" indent="-346075">
              <a:lnSpc>
                <a:spcPts val="1200"/>
              </a:lnSpc>
              <a:spcBef>
                <a:spcPts val="0"/>
              </a:spcBef>
              <a:spcAft>
                <a:spcPts val="0"/>
              </a:spcAft>
              <a:buFont typeface="+mj-lt"/>
              <a:buAutoNum type="alphaUcPeriod"/>
              <a:tabLst>
                <a:tab pos="2267585" algn="l"/>
                <a:tab pos="742950" algn="l"/>
              </a:tabLst>
            </a:pPr>
            <a:endParaRPr lang="en-US" sz="1800" b="1" spc="-40" dirty="0">
              <a:solidFill>
                <a:srgbClr val="000000"/>
              </a:solidFill>
            </a:endParaRPr>
          </a:p>
          <a:p>
            <a:pPr marL="457200" marR="0" lvl="3" indent="-346075">
              <a:lnSpc>
                <a:spcPts val="1200"/>
              </a:lnSpc>
              <a:spcBef>
                <a:spcPts val="0"/>
              </a:spcBef>
              <a:spcAft>
                <a:spcPts val="0"/>
              </a:spcAft>
              <a:buFont typeface="+mj-lt"/>
              <a:buAutoNum type="alphaUcPeriod"/>
              <a:tabLst>
                <a:tab pos="2267585" algn="l"/>
                <a:tab pos="742950" algn="l"/>
              </a:tabLst>
            </a:pPr>
            <a:r>
              <a:rPr lang="en-US" sz="1800" b="1" spc="-40" dirty="0">
                <a:solidFill>
                  <a:srgbClr val="000000"/>
                </a:solidFill>
                <a:effectLst/>
                <a:latin typeface="Times New Roman" panose="02020603050405020304" pitchFamily="18" charset="0"/>
              </a:rPr>
              <a:t>You have worth! You have value!</a:t>
            </a:r>
            <a:endParaRPr lang="en-US" sz="1800" b="1" spc="-40" dirty="0">
              <a:effectLst/>
              <a:latin typeface="Times New Roman" panose="02020603050405020304" pitchFamily="18" charset="0"/>
            </a:endParaRPr>
          </a:p>
          <a:p>
            <a:endParaRPr lang="en-US" dirty="0"/>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77417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spcBef>
                <a:spcPts val="0"/>
              </a:spcBef>
              <a:spcAft>
                <a:spcPts val="0"/>
              </a:spcAft>
              <a:tabLst>
                <a:tab pos="571500" algn="l"/>
              </a:tabLst>
            </a:pPr>
            <a:endParaRPr lang="en-US" sz="1200" dirty="0">
              <a:effectLst/>
              <a:latin typeface="Times New Roman" panose="02020603050405020304" pitchFamily="18" charset="0"/>
              <a:ea typeface="Times New Roman" panose="02020603050405020304" pitchFamily="18" charset="0"/>
            </a:endParaRP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23644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20168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5"/>
          </p:nvPr>
        </p:nvSpPr>
        <p:spPr/>
        <p:txBody>
          <a:bodyPr/>
          <a:lstStyle/>
          <a:p>
            <a:pPr>
              <a:defRPr/>
            </a:pPr>
            <a:fld id="{6E4354BE-CA62-4BE3-94F8-F4E4D20857CD}" type="slidenum">
              <a:rPr lang="en-US" smtClean="0"/>
              <a:pPr>
                <a:defRPr/>
              </a:pPr>
              <a:t>15</a:t>
            </a:fld>
            <a:endParaRPr lang="en-US" dirty="0"/>
          </a:p>
        </p:txBody>
      </p:sp>
    </p:spTree>
    <p:extLst>
      <p:ext uri="{BB962C8B-B14F-4D97-AF65-F5344CB8AC3E}">
        <p14:creationId xmlns:p14="http://schemas.microsoft.com/office/powerpoint/2010/main" val="3602488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834980B-0F19-483E-9374-1037A08437F2}"/>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BB982F8A-9DC8-4D49-9C7F-1AD4A917C80F}"/>
              </a:ext>
            </a:extLst>
          </p:cNvPr>
          <p:cNvSpPr>
            <a:spLocks noGrp="1" noChangeArrowheads="1"/>
          </p:cNvSpPr>
          <p:nvPr>
            <p:ph type="body" idx="1"/>
          </p:nvPr>
        </p:nvSpPr>
        <p:spPr>
          <a:xfrm>
            <a:off x="914400" y="4424085"/>
            <a:ext cx="5029200" cy="3182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altLang="en-US" b="1" dirty="0"/>
              <a:t>2Ti 2:24  The Lord's bond-servant must not be quarrelsome, but be kind to all, able to teach, patient when wronged, </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altLang="en-US" b="1" dirty="0"/>
              <a:t>2Ti 2:25  with gentleness correcting those who are in opposition, if perhaps God may grant them repentance leading to the knowledge of the truth, </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altLang="en-US" b="1" dirty="0"/>
              <a:t>2Ti 2:26  and they may come to their senses and escape from the snare of the devil, having been held captive by him to do his will.</a:t>
            </a:r>
            <a:endParaRPr lang="en-US" altLang="en-US" dirty="0"/>
          </a:p>
        </p:txBody>
      </p:sp>
    </p:spTree>
    <p:extLst>
      <p:ext uri="{BB962C8B-B14F-4D97-AF65-F5344CB8AC3E}">
        <p14:creationId xmlns:p14="http://schemas.microsoft.com/office/powerpoint/2010/main" val="2144590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93264C-7BA8-4702-BAC2-E6EBBC608269}"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7413" name="Rectangle 2"/>
          <p:cNvSpPr>
            <a:spLocks noGrp="1" noRot="1" noChangeAspect="1" noChangeArrowheads="1" noTextEdit="1"/>
          </p:cNvSpPr>
          <p:nvPr>
            <p:ph type="sldImg"/>
          </p:nvPr>
        </p:nvSpPr>
        <p:spPr>
          <a:ln/>
        </p:spPr>
      </p:sp>
      <p:sp>
        <p:nvSpPr>
          <p:cNvPr id="17414" name="Rectangle 3"/>
          <p:cNvSpPr>
            <a:spLocks noGrp="1" noChangeArrowheads="1"/>
          </p:cNvSpPr>
          <p:nvPr>
            <p:ph type="body" idx="1"/>
          </p:nvPr>
        </p:nvSpPr>
        <p:spPr>
          <a:noFill/>
        </p:spPr>
        <p:txBody>
          <a:bodyPr/>
          <a:lstStyle/>
          <a:p>
            <a:pPr marL="0" marR="0" lvl="0" indent="0">
              <a:spcBef>
                <a:spcPts val="0"/>
              </a:spcBef>
              <a:spcAft>
                <a:spcPts val="0"/>
              </a:spcAft>
              <a:buFont typeface="+mj-lt"/>
              <a:buNone/>
              <a:tabLst>
                <a:tab pos="228600" algn="l"/>
                <a:tab pos="571500" algn="l"/>
              </a:tabLst>
            </a:pPr>
            <a:endParaRPr lang="en-US" dirty="0"/>
          </a:p>
        </p:txBody>
      </p:sp>
    </p:spTree>
    <p:extLst>
      <p:ext uri="{BB962C8B-B14F-4D97-AF65-F5344CB8AC3E}">
        <p14:creationId xmlns:p14="http://schemas.microsoft.com/office/powerpoint/2010/main" val="1360550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romanUcPeriod"/>
            </a:pPr>
            <a:r>
              <a:rPr lang="en-US" sz="1400" spc="-55" dirty="0">
                <a:solidFill>
                  <a:srgbClr val="000000"/>
                </a:solidFill>
                <a:effectLst/>
                <a:latin typeface="Times New Roman" panose="02020603050405020304" pitchFamily="18" charset="0"/>
                <a:ea typeface="Times New Roman" panose="02020603050405020304" pitchFamily="18" charset="0"/>
              </a:rPr>
              <a:t>Women Are Helpers</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pPr>
            <a:r>
              <a:rPr lang="en-US" sz="1100" spc="-55" dirty="0">
                <a:solidFill>
                  <a:srgbClr val="000000"/>
                </a:solidFill>
                <a:effectLst/>
                <a:latin typeface="Times New Roman" panose="02020603050405020304" pitchFamily="18" charset="0"/>
                <a:ea typeface="Times New Roman" panose="02020603050405020304" pitchFamily="18" charset="0"/>
              </a:rPr>
              <a:t>Genesis 2:18-20: God showed Adam that there was no one else created like him! He saw all the animals had mates but there was no “helper suitable for him.”</a:t>
            </a:r>
            <a:endParaRPr lang="en-US" sz="10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rabicPeriod"/>
            </a:pPr>
            <a:r>
              <a:rPr lang="en-US" sz="1100" spc="-55" dirty="0">
                <a:solidFill>
                  <a:srgbClr val="000000"/>
                </a:solidFill>
                <a:effectLst/>
                <a:latin typeface="Times New Roman" panose="02020603050405020304" pitchFamily="18" charset="0"/>
                <a:ea typeface="Times New Roman" panose="02020603050405020304" pitchFamily="18" charset="0"/>
              </a:rPr>
              <a:t>God took care of that. From the first man God created woman (Genesis 2:23; I Corinthians 11:8-9).</a:t>
            </a:r>
            <a:endParaRPr lang="en-US" sz="10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rabicPeriod"/>
            </a:pPr>
            <a:r>
              <a:rPr lang="en-US" sz="1100" spc="-55" dirty="0">
                <a:solidFill>
                  <a:srgbClr val="000000"/>
                </a:solidFill>
                <a:effectLst/>
                <a:latin typeface="Times New Roman" panose="02020603050405020304" pitchFamily="18" charset="0"/>
                <a:ea typeface="Times New Roman" panose="02020603050405020304" pitchFamily="18" charset="0"/>
              </a:rPr>
              <a:t>From the beginning God ordained marriage for a husband and a wife (Genesis 2:24; Mark 10:6-9)</a:t>
            </a:r>
            <a:endParaRPr lang="en-US" sz="10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rabicPeriod"/>
            </a:pPr>
            <a:r>
              <a:rPr lang="en-US" sz="1100" spc="-55" dirty="0">
                <a:solidFill>
                  <a:srgbClr val="000000"/>
                </a:solidFill>
                <a:effectLst/>
                <a:latin typeface="Times New Roman" panose="02020603050405020304" pitchFamily="18" charset="0"/>
                <a:ea typeface="Times New Roman" panose="02020603050405020304" pitchFamily="18" charset="0"/>
              </a:rPr>
              <a:t>The Hebrew word for “helper” is </a:t>
            </a:r>
            <a:r>
              <a:rPr lang="en-US" sz="1100" i="1" spc="-55" dirty="0">
                <a:solidFill>
                  <a:srgbClr val="000000"/>
                </a:solidFill>
                <a:effectLst/>
                <a:latin typeface="Times New Roman" panose="02020603050405020304" pitchFamily="18" charset="0"/>
                <a:ea typeface="Times New Roman" panose="02020603050405020304" pitchFamily="18" charset="0"/>
              </a:rPr>
              <a:t>H5828 </a:t>
            </a:r>
            <a:r>
              <a:rPr lang="en-US" sz="1100" i="1" spc="-55" dirty="0" err="1">
                <a:solidFill>
                  <a:srgbClr val="000000"/>
                </a:solidFill>
                <a:effectLst/>
                <a:latin typeface="Times New Roman" panose="02020603050405020304" pitchFamily="18" charset="0"/>
                <a:ea typeface="Times New Roman" panose="02020603050405020304" pitchFamily="18" charset="0"/>
              </a:rPr>
              <a:t>ezer</a:t>
            </a:r>
            <a:r>
              <a:rPr lang="en-US" sz="1100" i="1" spc="-55" dirty="0">
                <a:solidFill>
                  <a:srgbClr val="000000"/>
                </a:solidFill>
                <a:effectLst/>
                <a:latin typeface="Times New Roman" panose="02020603050405020304" pitchFamily="18" charset="0"/>
                <a:ea typeface="Times New Roman" panose="02020603050405020304" pitchFamily="18" charset="0"/>
              </a:rPr>
              <a:t> (ay-</a:t>
            </a:r>
            <a:r>
              <a:rPr lang="en-US" sz="1100" i="1" spc="-55" dirty="0" err="1">
                <a:solidFill>
                  <a:srgbClr val="000000"/>
                </a:solidFill>
                <a:effectLst/>
                <a:latin typeface="Times New Roman" panose="02020603050405020304" pitchFamily="18" charset="0"/>
                <a:ea typeface="Times New Roman" panose="02020603050405020304" pitchFamily="18" charset="0"/>
              </a:rPr>
              <a:t>zer</a:t>
            </a:r>
            <a:r>
              <a:rPr lang="en-US" sz="1100" i="1" spc="-55" dirty="0">
                <a:solidFill>
                  <a:srgbClr val="000000"/>
                </a:solidFill>
                <a:effectLst/>
                <a:latin typeface="Times New Roman" panose="02020603050405020304" pitchFamily="18" charset="0"/>
                <a:ea typeface="Times New Roman" panose="02020603050405020304" pitchFamily="18" charset="0"/>
              </a:rPr>
              <a:t>)</a:t>
            </a:r>
            <a:r>
              <a:rPr lang="en-US" sz="1100" spc="-55" dirty="0">
                <a:solidFill>
                  <a:srgbClr val="000000"/>
                </a:solidFill>
                <a:effectLst/>
                <a:latin typeface="Times New Roman" panose="02020603050405020304" pitchFamily="18" charset="0"/>
                <a:ea typeface="Times New Roman" panose="02020603050405020304" pitchFamily="18" charset="0"/>
              </a:rPr>
              <a:t> and means: “help” or “one who helps.”</a:t>
            </a:r>
            <a:endParaRPr lang="en-US" sz="10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rabicPeriod"/>
            </a:pPr>
            <a:r>
              <a:rPr lang="en-US" sz="1100" spc="-55" dirty="0">
                <a:effectLst/>
                <a:latin typeface="Times New Roman" panose="02020603050405020304" pitchFamily="18" charset="0"/>
                <a:ea typeface="Times New Roman" panose="02020603050405020304" pitchFamily="18" charset="0"/>
              </a:rPr>
              <a:t>Sixteen out of twenty-one times in the OT it is used in reference to God as a Helper. </a:t>
            </a:r>
            <a:endParaRPr lang="en-US" sz="10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rabicPeriod"/>
            </a:pPr>
            <a:r>
              <a:rPr lang="en-US" sz="1100" spc="-55" dirty="0">
                <a:effectLst/>
                <a:latin typeface="Times New Roman" panose="02020603050405020304" pitchFamily="18" charset="0"/>
                <a:ea typeface="Times New Roman" panose="02020603050405020304" pitchFamily="18" charset="0"/>
              </a:rPr>
              <a:t>There is nothing passive, submissive, or domestic implied in the Hebrew word </a:t>
            </a:r>
            <a:r>
              <a:rPr lang="en-US" sz="1100" i="1" spc="-55" dirty="0" err="1">
                <a:effectLst/>
                <a:latin typeface="Times New Roman" panose="02020603050405020304" pitchFamily="18" charset="0"/>
                <a:ea typeface="Times New Roman" panose="02020603050405020304" pitchFamily="18" charset="0"/>
              </a:rPr>
              <a:t>ezer</a:t>
            </a:r>
            <a:r>
              <a:rPr lang="en-US" sz="1100" spc="-55" dirty="0">
                <a:effectLst/>
                <a:latin typeface="Times New Roman" panose="02020603050405020304" pitchFamily="18" charset="0"/>
                <a:ea typeface="Times New Roman" panose="02020603050405020304" pitchFamily="18" charset="0"/>
              </a:rPr>
              <a:t> (“helper”).</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685800" algn="l"/>
              </a:tabLst>
            </a:pPr>
            <a:r>
              <a:rPr lang="en-US" sz="1100" spc="-55" dirty="0">
                <a:solidFill>
                  <a:srgbClr val="000000"/>
                </a:solidFill>
                <a:effectLst/>
                <a:latin typeface="Times New Roman" panose="02020603050405020304" pitchFamily="18" charset="0"/>
                <a:ea typeface="Times New Roman" panose="02020603050405020304" pitchFamily="18" charset="0"/>
              </a:rPr>
              <a:t>Let’s notice how women in the OT and NT served God and others as a “Helper!”</a:t>
            </a:r>
          </a:p>
          <a:p>
            <a:pPr marL="457200" marR="0" lvl="1" indent="0">
              <a:spcBef>
                <a:spcPts val="0"/>
              </a:spcBef>
              <a:spcAft>
                <a:spcPts val="0"/>
              </a:spcAft>
              <a:buFont typeface="+mj-lt"/>
              <a:buNone/>
              <a:tabLst>
                <a:tab pos="685800" algn="l"/>
              </a:tabLst>
            </a:pPr>
            <a:endParaRPr lang="en-US" sz="1100" spc="-55" dirty="0">
              <a:solidFill>
                <a:srgbClr val="000000"/>
              </a:solidFill>
              <a:effectLst/>
              <a:latin typeface="Times New Roman" panose="02020603050405020304" pitchFamily="18" charset="0"/>
              <a:ea typeface="Times New Roman" panose="02020603050405020304" pitchFamily="18" charset="0"/>
            </a:endParaRPr>
          </a:p>
          <a:p>
            <a:endParaRPr lang="en-US" dirty="0"/>
          </a:p>
        </p:txBody>
      </p:sp>
      <p:sp>
        <p:nvSpPr>
          <p:cNvPr id="6" name="Slide Number Placeholder 5"/>
          <p:cNvSpPr>
            <a:spLocks noGrp="1"/>
          </p:cNvSpPr>
          <p:nvPr>
            <p:ph type="sldNum" sz="quarter" idx="5"/>
          </p:nvPr>
        </p:nvSpPr>
        <p:spPr/>
        <p:txBody>
          <a:bodyPr/>
          <a:lstStyle/>
          <a:p>
            <a:pPr>
              <a:defRPr/>
            </a:pPr>
            <a:fld id="{6E4354BE-CA62-4BE3-94F8-F4E4D20857CD}" type="slidenum">
              <a:rPr lang="en-US" smtClean="0"/>
              <a:pPr>
                <a:defRPr/>
              </a:pPr>
              <a:t>4</a:t>
            </a:fld>
            <a:endParaRPr lang="en-US" dirty="0"/>
          </a:p>
        </p:txBody>
      </p:sp>
    </p:spTree>
    <p:extLst>
      <p:ext uri="{BB962C8B-B14F-4D97-AF65-F5344CB8AC3E}">
        <p14:creationId xmlns:p14="http://schemas.microsoft.com/office/powerpoint/2010/main" val="3207834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3733800"/>
          </a:xfrm>
        </p:spPr>
        <p:txBody>
          <a:bodyPr/>
          <a:lstStyle/>
          <a:p>
            <a:pPr marL="342900" marR="0" lvl="0" indent="-342900">
              <a:lnSpc>
                <a:spcPts val="1200"/>
              </a:lnSpc>
              <a:spcBef>
                <a:spcPts val="0"/>
              </a:spcBef>
              <a:spcAft>
                <a:spcPts val="0"/>
              </a:spcAft>
              <a:buFont typeface="+mj-lt"/>
              <a:buAutoNum type="romanUcPeriod"/>
            </a:pPr>
            <a:r>
              <a:rPr lang="en-US" sz="1400" b="1" spc="-100" dirty="0">
                <a:solidFill>
                  <a:srgbClr val="000000"/>
                </a:solidFill>
                <a:effectLst/>
                <a:latin typeface="Times New Roman" panose="02020603050405020304" pitchFamily="18" charset="0"/>
              </a:rPr>
              <a:t>7 Ways Women Can Serve in the Lord’s church</a:t>
            </a:r>
            <a:endParaRPr lang="en-US" sz="1400" b="1" spc="-100" dirty="0">
              <a:effectLst/>
              <a:latin typeface="Times New Roman" panose="02020603050405020304" pitchFamily="18" charset="0"/>
            </a:endParaRPr>
          </a:p>
          <a:p>
            <a:pPr marL="1600200" marR="0" lvl="3" indent="-228600">
              <a:lnSpc>
                <a:spcPts val="1200"/>
              </a:lnSpc>
              <a:spcBef>
                <a:spcPts val="0"/>
              </a:spcBef>
              <a:spcAft>
                <a:spcPts val="0"/>
              </a:spcAft>
              <a:buFont typeface="+mj-lt"/>
              <a:buAutoNum type="alphaUcPeriod"/>
              <a:tabLst>
                <a:tab pos="2267585" algn="l"/>
                <a:tab pos="685800" algn="l"/>
              </a:tabLst>
            </a:pPr>
            <a:r>
              <a:rPr lang="en-US" sz="1100" b="1" spc="-40" dirty="0">
                <a:solidFill>
                  <a:srgbClr val="000000"/>
                </a:solidFill>
                <a:effectLst/>
                <a:latin typeface="Times New Roman" panose="02020603050405020304" pitchFamily="18" charset="0"/>
              </a:rPr>
              <a:t>Edifying Teachers</a:t>
            </a:r>
            <a:endParaRPr lang="en-US" sz="1200" b="1" spc="-40" dirty="0">
              <a:effectLst/>
              <a:latin typeface="Times New Roman" panose="02020603050405020304" pitchFamily="18" charset="0"/>
            </a:endParaRPr>
          </a:p>
          <a:p>
            <a:pPr marL="342900" marR="0" lvl="0" indent="-342900">
              <a:spcBef>
                <a:spcPts val="0"/>
              </a:spcBef>
              <a:spcAft>
                <a:spcPts val="0"/>
              </a:spcAft>
              <a:buFont typeface="+mj-lt"/>
              <a:buAutoNum type="arabicPeriod"/>
              <a:tabLst>
                <a:tab pos="883920" algn="l"/>
              </a:tabLst>
            </a:pPr>
            <a:r>
              <a:rPr lang="en-US" sz="1100" spc="-50" dirty="0">
                <a:solidFill>
                  <a:srgbClr val="000000"/>
                </a:solidFill>
                <a:effectLst/>
                <a:latin typeface="Times New Roman" panose="02020603050405020304" pitchFamily="18" charset="0"/>
                <a:ea typeface="Times New Roman" panose="02020603050405020304" pitchFamily="18" charset="0"/>
              </a:rPr>
              <a:t>II Timothy 2:24-26: The bond-servant of the Lord (ALL Christians) are to be “able to teach.” That means the individual is “skillful in teaching” (Vines); “apt to teach,” “instructive” </a:t>
            </a:r>
            <a:r>
              <a:rPr lang="en-US" sz="1100" i="1" spc="-50" dirty="0">
                <a:solidFill>
                  <a:srgbClr val="000000"/>
                </a:solidFill>
                <a:effectLst/>
                <a:latin typeface="Times New Roman" panose="02020603050405020304" pitchFamily="18" charset="0"/>
                <a:ea typeface="Times New Roman" panose="02020603050405020304" pitchFamily="18" charset="0"/>
              </a:rPr>
              <a:t>(G1317 </a:t>
            </a:r>
            <a:r>
              <a:rPr lang="en-US" sz="1100" i="1" spc="-50" dirty="0" err="1">
                <a:solidFill>
                  <a:srgbClr val="000000"/>
                </a:solidFill>
                <a:effectLst/>
                <a:latin typeface="Times New Roman" panose="02020603050405020304" pitchFamily="18" charset="0"/>
                <a:ea typeface="Times New Roman" panose="02020603050405020304" pitchFamily="18" charset="0"/>
              </a:rPr>
              <a:t>didaktikos</a:t>
            </a:r>
            <a:r>
              <a:rPr lang="en-US" sz="1100" i="1" spc="-50" dirty="0">
                <a:solidFill>
                  <a:srgbClr val="000000"/>
                </a:solidFill>
                <a:effectLst/>
                <a:latin typeface="Times New Roman" panose="02020603050405020304" pitchFamily="18" charset="0"/>
                <a:ea typeface="Times New Roman" panose="02020603050405020304" pitchFamily="18" charset="0"/>
              </a:rPr>
              <a:t>).</a:t>
            </a:r>
            <a:endParaRPr lang="en-US" sz="1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883920" algn="l"/>
              </a:tabLst>
            </a:pPr>
            <a:r>
              <a:rPr lang="en-US" sz="1100" spc="-50" dirty="0">
                <a:solidFill>
                  <a:srgbClr val="000000"/>
                </a:solidFill>
                <a:effectLst/>
                <a:latin typeface="Times New Roman" panose="02020603050405020304" pitchFamily="18" charset="0"/>
                <a:ea typeface="Times New Roman" panose="02020603050405020304" pitchFamily="18" charset="0"/>
              </a:rPr>
              <a:t>In order to be “skillful in teaching” or “able to teach” one must know what one is teaching.</a:t>
            </a:r>
            <a:endParaRPr lang="en-US" sz="1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883920" algn="l"/>
              </a:tabLst>
            </a:pPr>
            <a:r>
              <a:rPr lang="en-US" sz="1100" spc="-50" dirty="0">
                <a:solidFill>
                  <a:srgbClr val="000000"/>
                </a:solidFill>
                <a:effectLst/>
                <a:latin typeface="Times New Roman" panose="02020603050405020304" pitchFamily="18" charset="0"/>
                <a:ea typeface="Times New Roman" panose="02020603050405020304" pitchFamily="18" charset="0"/>
              </a:rPr>
              <a:t>To know what to teach, one must study (II Timothy 2:15).</a:t>
            </a:r>
            <a:endParaRPr lang="en-US" sz="1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883920" algn="l"/>
              </a:tabLst>
            </a:pPr>
            <a:r>
              <a:rPr lang="en-US" sz="1100" b="1" dirty="0">
                <a:solidFill>
                  <a:srgbClr val="000000"/>
                </a:solidFill>
                <a:effectLst/>
                <a:latin typeface="Times New Roman" panose="02020603050405020304" pitchFamily="18" charset="0"/>
                <a:ea typeface="Times New Roman" panose="02020603050405020304" pitchFamily="18" charset="0"/>
              </a:rPr>
              <a:t>Miriam: </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1341120" algn="l"/>
              </a:tabLst>
            </a:pPr>
            <a:r>
              <a:rPr lang="en-US" sz="1100" dirty="0">
                <a:solidFill>
                  <a:srgbClr val="000000"/>
                </a:solidFill>
                <a:effectLst/>
                <a:latin typeface="Times New Roman" panose="02020603050405020304" pitchFamily="18" charset="0"/>
                <a:ea typeface="Times New Roman" panose="02020603050405020304" pitchFamily="18" charset="0"/>
              </a:rPr>
              <a:t>Miriam, the prophetess, the sister of Moses and Aaron taught the women to sing of the deliverance of God and the victory over the Egyptian army when saved them by the parting of the Red Sea (Exodus 15:20-21).</a:t>
            </a:r>
            <a:endParaRPr lang="en-US" sz="1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883920" algn="l"/>
              </a:tabLst>
            </a:pPr>
            <a:r>
              <a:rPr lang="en-US" sz="1100" b="1" dirty="0">
                <a:solidFill>
                  <a:srgbClr val="000000"/>
                </a:solidFill>
                <a:effectLst/>
                <a:latin typeface="Times New Roman" panose="02020603050405020304" pitchFamily="18" charset="0"/>
                <a:ea typeface="Times New Roman" panose="02020603050405020304" pitchFamily="18" charset="0"/>
              </a:rPr>
              <a:t>Mary: </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1341120" algn="l"/>
              </a:tabLst>
            </a:pPr>
            <a:r>
              <a:rPr lang="en-US" sz="1100" dirty="0">
                <a:solidFill>
                  <a:srgbClr val="000000"/>
                </a:solidFill>
                <a:effectLst/>
                <a:latin typeface="Times New Roman" panose="02020603050405020304" pitchFamily="18" charset="0"/>
                <a:ea typeface="Times New Roman" panose="02020603050405020304" pitchFamily="18" charset="0"/>
              </a:rPr>
              <a:t>Mary sings a beautiful song in Luke 1:46–55 that has become a source of constant encouragement and teaching for the church.</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1341120" algn="l"/>
              </a:tabLst>
            </a:pPr>
            <a:r>
              <a:rPr lang="en-US" sz="1100" dirty="0">
                <a:solidFill>
                  <a:srgbClr val="000000"/>
                </a:solidFill>
                <a:effectLst/>
                <a:latin typeface="Times New Roman" panose="02020603050405020304" pitchFamily="18" charset="0"/>
                <a:ea typeface="Times New Roman" panose="02020603050405020304" pitchFamily="18" charset="0"/>
              </a:rPr>
              <a:t>She sings of God as her Savior, and refers to herself and all Israel as God’s servant. </a:t>
            </a:r>
            <a:endParaRPr lang="en-US" sz="1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883920" algn="l"/>
              </a:tabLst>
            </a:pPr>
            <a:r>
              <a:rPr lang="en-US" sz="1100" b="1" dirty="0">
                <a:solidFill>
                  <a:srgbClr val="000000"/>
                </a:solidFill>
                <a:effectLst/>
                <a:latin typeface="Times New Roman" panose="02020603050405020304" pitchFamily="18" charset="0"/>
                <a:ea typeface="Times New Roman" panose="02020603050405020304" pitchFamily="18" charset="0"/>
              </a:rPr>
              <a:t>Anna: </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1341120" algn="l"/>
              </a:tabLst>
            </a:pPr>
            <a:r>
              <a:rPr lang="en-US" sz="1100" dirty="0">
                <a:solidFill>
                  <a:srgbClr val="000000"/>
                </a:solidFill>
                <a:effectLst/>
                <a:latin typeface="Times New Roman" panose="02020603050405020304" pitchFamily="18" charset="0"/>
                <a:ea typeface="Times New Roman" panose="02020603050405020304" pitchFamily="18" charset="0"/>
              </a:rPr>
              <a:t>In Luke 2:38, Anna the prophetess, a widow, is introduced as a woman who served the Lord by staying in the temple and worshiping God. </a:t>
            </a:r>
          </a:p>
          <a:p>
            <a:pPr marL="742950" marR="0" lvl="1" indent="-285750">
              <a:spcBef>
                <a:spcPts val="0"/>
              </a:spcBef>
              <a:spcAft>
                <a:spcPts val="0"/>
              </a:spcAft>
              <a:buFont typeface="+mj-lt"/>
              <a:buAutoNum type="alphaLcPeriod"/>
              <a:tabLst>
                <a:tab pos="1341120" algn="l"/>
              </a:tabLst>
            </a:pPr>
            <a:r>
              <a:rPr lang="en-US" sz="1100" dirty="0">
                <a:solidFill>
                  <a:srgbClr val="000000"/>
                </a:solidFill>
                <a:effectLst/>
                <a:latin typeface="Times New Roman" panose="02020603050405020304" pitchFamily="18" charset="0"/>
                <a:ea typeface="Times New Roman" panose="02020603050405020304" pitchFamily="18" charset="0"/>
              </a:rPr>
              <a:t>She would also teach the people, and “to speak of Him to all who were waiting for the redemption of Jerusalem.” </a:t>
            </a:r>
            <a:endParaRPr lang="en-US" sz="1100" dirty="0">
              <a:solidFill>
                <a:srgbClr val="000000"/>
              </a:solidFill>
              <a:ea typeface="Times New Roman" panose="02020603050405020304" pitchFamily="18" charset="0"/>
            </a:endParaRPr>
          </a:p>
          <a:p>
            <a:pPr marL="742950" marR="0" lvl="1" indent="-285750">
              <a:spcBef>
                <a:spcPts val="0"/>
              </a:spcBef>
              <a:spcAft>
                <a:spcPts val="0"/>
              </a:spcAft>
              <a:buFont typeface="+mj-lt"/>
              <a:buAutoNum type="alphaLcPeriod"/>
              <a:tabLst>
                <a:tab pos="1341120" algn="l"/>
              </a:tabLst>
            </a:pPr>
            <a:endParaRPr lang="en-US" sz="1100" dirty="0">
              <a:solidFill>
                <a:srgbClr val="000000"/>
              </a:solidFill>
              <a:effectLst/>
              <a:latin typeface="Times New Roman" panose="02020603050405020304" pitchFamily="18" charset="0"/>
              <a:ea typeface="Times New Roman" panose="02020603050405020304" pitchFamily="18" charset="0"/>
            </a:endParaRPr>
          </a:p>
          <a:p>
            <a:pPr marR="0" lvl="1">
              <a:spcBef>
                <a:spcPts val="0"/>
              </a:spcBef>
              <a:spcAft>
                <a:spcPts val="0"/>
              </a:spcAft>
              <a:tabLst>
                <a:tab pos="1341120" algn="l"/>
              </a:tabLst>
            </a:pPr>
            <a:endParaRPr lang="en-US" sz="1100" dirty="0">
              <a:solidFill>
                <a:srgbClr val="000000"/>
              </a:solidFill>
              <a:effectLst/>
              <a:latin typeface="Times New Roman" panose="02020603050405020304" pitchFamily="18" charset="0"/>
              <a:ea typeface="Times New Roman" panose="02020603050405020304" pitchFamily="18" charset="0"/>
            </a:endParaRPr>
          </a:p>
          <a:p>
            <a:pPr marL="285750" marR="0" lvl="0" indent="-285750">
              <a:spcBef>
                <a:spcPts val="0"/>
              </a:spcBef>
              <a:spcAft>
                <a:spcPts val="0"/>
              </a:spcAft>
              <a:buFont typeface="+mj-lt"/>
              <a:buAutoNum type="arabicPeriod" startAt="7"/>
              <a:tabLst>
                <a:tab pos="1341120" algn="l"/>
              </a:tabLst>
            </a:pPr>
            <a:r>
              <a:rPr lang="en-US" sz="1100" b="1" dirty="0">
                <a:solidFill>
                  <a:srgbClr val="000000"/>
                </a:solidFill>
                <a:effectLst/>
                <a:latin typeface="Times New Roman" panose="02020603050405020304" pitchFamily="18" charset="0"/>
                <a:ea typeface="Times New Roman" panose="02020603050405020304" pitchFamily="18" charset="0"/>
              </a:rPr>
              <a:t>Lois and Eunice: </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1341120" algn="l"/>
              </a:tabLst>
            </a:pPr>
            <a:r>
              <a:rPr lang="en-US" sz="1100" dirty="0">
                <a:solidFill>
                  <a:srgbClr val="000000"/>
                </a:solidFill>
                <a:effectLst/>
                <a:latin typeface="Times New Roman" panose="02020603050405020304" pitchFamily="18" charset="0"/>
                <a:ea typeface="Times New Roman" panose="02020603050405020304" pitchFamily="18" charset="0"/>
              </a:rPr>
              <a:t>Timothy received training from his godly grandmother Lois and his mother Eunice to have a sincere faith (II Timothy 1:5). </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1341120" algn="l"/>
              </a:tabLst>
            </a:pPr>
            <a:r>
              <a:rPr lang="en-US" sz="1100" dirty="0">
                <a:solidFill>
                  <a:srgbClr val="000000"/>
                </a:solidFill>
                <a:effectLst/>
                <a:latin typeface="Times New Roman" panose="02020603050405020304" pitchFamily="18" charset="0"/>
                <a:ea typeface="Times New Roman" panose="02020603050405020304" pitchFamily="18" charset="0"/>
              </a:rPr>
              <a:t>We know this at least meant instruction in “the sacred writings” which made him “wise for salvation through faith in Christ Jesus” (II Timothy 3:15).</a:t>
            </a:r>
            <a:endParaRPr lang="en-US" sz="1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startAt="7"/>
              <a:tabLst>
                <a:tab pos="883920" algn="l"/>
              </a:tabLst>
            </a:pPr>
            <a:r>
              <a:rPr lang="en-US" sz="1100" b="1" dirty="0">
                <a:solidFill>
                  <a:srgbClr val="000000"/>
                </a:solidFill>
                <a:effectLst/>
                <a:latin typeface="Times New Roman" panose="02020603050405020304" pitchFamily="18" charset="0"/>
                <a:ea typeface="Times New Roman" panose="02020603050405020304" pitchFamily="18" charset="0"/>
              </a:rPr>
              <a:t>Priscilla:</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1341120" algn="l"/>
              </a:tabLst>
            </a:pPr>
            <a:r>
              <a:rPr lang="en-US" sz="1100" dirty="0">
                <a:solidFill>
                  <a:srgbClr val="000000"/>
                </a:solidFill>
                <a:effectLst/>
                <a:latin typeface="Times New Roman" panose="02020603050405020304" pitchFamily="18" charset="0"/>
                <a:ea typeface="Times New Roman" panose="02020603050405020304" pitchFamily="18" charset="0"/>
              </a:rPr>
              <a:t>Priscilla, along with her husband Aquila, were servants of God and helped an influential preacher like Apollos by taking him aside privately and taught him “the way of God more accurately” (Acts 18:26).</a:t>
            </a:r>
            <a:endParaRPr lang="en-US" sz="1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startAt="7"/>
              <a:tabLst>
                <a:tab pos="883920" algn="l"/>
              </a:tabLst>
            </a:pPr>
            <a:r>
              <a:rPr lang="en-US" sz="1100" b="1" dirty="0">
                <a:solidFill>
                  <a:srgbClr val="000000"/>
                </a:solidFill>
                <a:effectLst/>
                <a:latin typeface="Times New Roman" panose="02020603050405020304" pitchFamily="18" charset="0"/>
                <a:ea typeface="Times New Roman" panose="02020603050405020304" pitchFamily="18" charset="0"/>
              </a:rPr>
              <a:t>Mature women:</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1341120" algn="l"/>
              </a:tabLst>
            </a:pPr>
            <a:r>
              <a:rPr lang="en-US" sz="1100" dirty="0">
                <a:solidFill>
                  <a:srgbClr val="000000"/>
                </a:solidFill>
                <a:effectLst/>
                <a:latin typeface="Times New Roman" panose="02020603050405020304" pitchFamily="18" charset="0"/>
                <a:ea typeface="Times New Roman" panose="02020603050405020304" pitchFamily="18" charset="0"/>
              </a:rPr>
              <a:t>Titus 2:3-5 says, “Older women likewise are to be reverent in their behavior, not malicious gossips nor enslaved to much wine, teaching what is good, so that they may encourage the young women to love their husbands, to love their children, to be sensible, pure, workers at home, kind, being subject to their own husbands, so that the word of God will not be dishonored.” </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1341120" algn="l"/>
              </a:tabLst>
            </a:pPr>
            <a:r>
              <a:rPr lang="en-US" sz="1100" dirty="0">
                <a:solidFill>
                  <a:srgbClr val="000000"/>
                </a:solidFill>
                <a:effectLst/>
                <a:latin typeface="Times New Roman" panose="02020603050405020304" pitchFamily="18" charset="0"/>
                <a:ea typeface="Times New Roman" panose="02020603050405020304" pitchFamily="18" charset="0"/>
              </a:rPr>
              <a:t>Older women are to be “teachers of what is good” and to teach younger women to love their husbands and children and be homemakers.</a:t>
            </a:r>
            <a:endParaRPr lang="en-US" sz="1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startAt="7"/>
              <a:tabLst>
                <a:tab pos="883920" algn="l"/>
              </a:tabLst>
            </a:pPr>
            <a:r>
              <a:rPr lang="en-US" sz="1100" b="1" dirty="0">
                <a:solidFill>
                  <a:srgbClr val="000000"/>
                </a:solidFill>
                <a:effectLst/>
                <a:latin typeface="Times New Roman" panose="02020603050405020304" pitchFamily="18" charset="0"/>
                <a:ea typeface="Times New Roman" panose="02020603050405020304" pitchFamily="18" charset="0"/>
              </a:rPr>
              <a:t>You:</a:t>
            </a:r>
            <a:endParaRPr lang="en-US" sz="1000" dirty="0">
              <a:effectLst/>
              <a:latin typeface="Times New Roman" panose="02020603050405020304" pitchFamily="18" charset="0"/>
              <a:ea typeface="Times New Roman" panose="02020603050405020304" pitchFamily="18" charset="0"/>
            </a:endParaRPr>
          </a:p>
          <a:p>
            <a:pPr marL="742950" marR="0" lvl="1" indent="-285750">
              <a:lnSpc>
                <a:spcPts val="1200"/>
              </a:lnSpc>
              <a:spcBef>
                <a:spcPts val="0"/>
              </a:spcBef>
              <a:spcAft>
                <a:spcPts val="0"/>
              </a:spcAft>
              <a:buFont typeface="+mj-lt"/>
              <a:buAutoNum type="alphaLcPeriod"/>
              <a:tabLst>
                <a:tab pos="1341120" algn="l"/>
              </a:tabLst>
            </a:pPr>
            <a:r>
              <a:rPr lang="en-US" sz="1100" dirty="0">
                <a:solidFill>
                  <a:srgbClr val="000000"/>
                </a:solidFill>
                <a:effectLst/>
                <a:latin typeface="Times New Roman" panose="02020603050405020304" pitchFamily="18" charset="0"/>
                <a:ea typeface="Times New Roman" panose="02020603050405020304" pitchFamily="18" charset="0"/>
              </a:rPr>
              <a:t>Through study you can be teachers of children’s Bible classes and ladies’ classes!</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46719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ts val="1200"/>
              </a:lnSpc>
              <a:spcBef>
                <a:spcPts val="0"/>
              </a:spcBef>
              <a:spcAft>
                <a:spcPts val="0"/>
              </a:spcAft>
              <a:buFont typeface="+mj-lt"/>
              <a:buAutoNum type="romanUcPeriod"/>
            </a:pPr>
            <a:r>
              <a:rPr lang="en-US" sz="1400" b="1" spc="-100" dirty="0">
                <a:solidFill>
                  <a:srgbClr val="000000"/>
                </a:solidFill>
                <a:effectLst/>
                <a:latin typeface="Times New Roman" panose="02020603050405020304" pitchFamily="18" charset="0"/>
              </a:rPr>
              <a:t>7 Ways Women Can Serve in the Lord’s church</a:t>
            </a:r>
            <a:endParaRPr lang="en-US" sz="1400" b="1" spc="-100" dirty="0">
              <a:effectLst/>
              <a:latin typeface="Times New Roman" panose="02020603050405020304" pitchFamily="18" charset="0"/>
            </a:endParaRPr>
          </a:p>
          <a:p>
            <a:pPr marL="1600200" marR="0" lvl="3" indent="-228600">
              <a:lnSpc>
                <a:spcPts val="1200"/>
              </a:lnSpc>
              <a:spcBef>
                <a:spcPts val="0"/>
              </a:spcBef>
              <a:spcAft>
                <a:spcPts val="0"/>
              </a:spcAft>
              <a:buFont typeface="+mj-lt"/>
              <a:buAutoNum type="alphaUcPeriod"/>
              <a:tabLst>
                <a:tab pos="2267585" algn="l"/>
                <a:tab pos="685800" algn="l"/>
              </a:tabLst>
            </a:pPr>
            <a:r>
              <a:rPr lang="en-US" sz="1100" b="1" spc="-40" dirty="0">
                <a:solidFill>
                  <a:srgbClr val="000000"/>
                </a:solidFill>
                <a:effectLst/>
                <a:latin typeface="Times New Roman" panose="02020603050405020304" pitchFamily="18" charset="0"/>
              </a:rPr>
              <a:t>Edifying Teachers</a:t>
            </a:r>
          </a:p>
          <a:p>
            <a:pPr marL="1600200" marR="0" lvl="3" indent="-228600">
              <a:lnSpc>
                <a:spcPts val="1200"/>
              </a:lnSpc>
              <a:spcBef>
                <a:spcPts val="0"/>
              </a:spcBef>
              <a:spcAft>
                <a:spcPts val="0"/>
              </a:spcAft>
              <a:buFont typeface="+mj-lt"/>
              <a:buAutoNum type="alphaUcPeriod"/>
              <a:tabLst>
                <a:tab pos="2267585" algn="l"/>
                <a:tab pos="685800" algn="l"/>
              </a:tabLst>
            </a:pPr>
            <a:r>
              <a:rPr lang="en-US" sz="1100" b="1" spc="-40" dirty="0">
                <a:solidFill>
                  <a:srgbClr val="000000"/>
                </a:solidFill>
                <a:effectLst/>
                <a:latin typeface="Times New Roman" panose="02020603050405020304" pitchFamily="18" charset="0"/>
              </a:rPr>
              <a:t>Hard Workers</a:t>
            </a:r>
            <a:endParaRPr lang="en-US" sz="1200" b="1" spc="-40" dirty="0">
              <a:effectLst/>
              <a:latin typeface="Times New Roman" panose="02020603050405020304" pitchFamily="18" charset="0"/>
            </a:endParaRPr>
          </a:p>
          <a:p>
            <a:pPr marL="342900" marR="0" lvl="0" indent="-342900" algn="just">
              <a:spcBef>
                <a:spcPts val="0"/>
              </a:spcBef>
              <a:spcAft>
                <a:spcPts val="0"/>
              </a:spcAft>
              <a:buFont typeface="+mj-lt"/>
              <a:buAutoNum type="arabicPeriod"/>
              <a:tabLst>
                <a:tab pos="904875" algn="l"/>
              </a:tabLst>
            </a:pPr>
            <a:r>
              <a:rPr lang="en-US" sz="1100" b="1" spc="-60" dirty="0">
                <a:solidFill>
                  <a:srgbClr val="000000"/>
                </a:solidFill>
                <a:effectLst/>
                <a:latin typeface="Times New Roman" panose="02020603050405020304" pitchFamily="18" charset="0"/>
                <a:ea typeface="Times New Roman" panose="02020603050405020304" pitchFamily="18" charset="0"/>
              </a:rPr>
              <a:t>Mary, </a:t>
            </a:r>
            <a:r>
              <a:rPr lang="en-US" sz="1100" b="1" spc="-60" dirty="0" err="1">
                <a:solidFill>
                  <a:srgbClr val="000000"/>
                </a:solidFill>
                <a:effectLst/>
                <a:latin typeface="Times New Roman" panose="02020603050405020304" pitchFamily="18" charset="0"/>
                <a:ea typeface="Times New Roman" panose="02020603050405020304" pitchFamily="18" charset="0"/>
              </a:rPr>
              <a:t>Tryphaena</a:t>
            </a:r>
            <a:r>
              <a:rPr lang="en-US" sz="1100" b="1" spc="-60" dirty="0">
                <a:solidFill>
                  <a:srgbClr val="000000"/>
                </a:solidFill>
                <a:effectLst/>
                <a:latin typeface="Times New Roman" panose="02020603050405020304" pitchFamily="18" charset="0"/>
                <a:ea typeface="Times New Roman" panose="02020603050405020304" pitchFamily="18" charset="0"/>
              </a:rPr>
              <a:t> (</a:t>
            </a:r>
            <a:r>
              <a:rPr lang="en-US" sz="1100" b="1" spc="-60" dirty="0" err="1">
                <a:solidFill>
                  <a:srgbClr val="000000"/>
                </a:solidFill>
                <a:effectLst/>
                <a:latin typeface="Times New Roman" panose="02020603050405020304" pitchFamily="18" charset="0"/>
                <a:ea typeface="Times New Roman" panose="02020603050405020304" pitchFamily="18" charset="0"/>
              </a:rPr>
              <a:t>Troo</a:t>
            </a:r>
            <a:r>
              <a:rPr lang="en-US" sz="1100" b="1" spc="-60" dirty="0">
                <a:solidFill>
                  <a:srgbClr val="000000"/>
                </a:solidFill>
                <a:effectLst/>
                <a:latin typeface="Times New Roman" panose="02020603050405020304" pitchFamily="18" charset="0"/>
                <a:ea typeface="Times New Roman" panose="02020603050405020304" pitchFamily="18" charset="0"/>
              </a:rPr>
              <a:t>'-</a:t>
            </a:r>
            <a:r>
              <a:rPr lang="en-US" sz="1100" b="1" spc="-60" dirty="0" err="1">
                <a:solidFill>
                  <a:srgbClr val="000000"/>
                </a:solidFill>
                <a:effectLst/>
                <a:latin typeface="Times New Roman" panose="02020603050405020304" pitchFamily="18" charset="0"/>
                <a:ea typeface="Times New Roman" panose="02020603050405020304" pitchFamily="18" charset="0"/>
              </a:rPr>
              <a:t>fahee</a:t>
            </a:r>
            <a:r>
              <a:rPr lang="en-US" sz="1100" b="1" spc="-60" dirty="0">
                <a:solidFill>
                  <a:srgbClr val="000000"/>
                </a:solidFill>
                <a:effectLst/>
                <a:latin typeface="Times New Roman" panose="02020603050405020304" pitchFamily="18" charset="0"/>
                <a:ea typeface="Times New Roman" panose="02020603050405020304" pitchFamily="18" charset="0"/>
              </a:rPr>
              <a:t>-nah), Tryphosa (</a:t>
            </a:r>
            <a:r>
              <a:rPr lang="en-US" sz="1100" b="1" spc="-60" dirty="0" err="1">
                <a:solidFill>
                  <a:srgbClr val="000000"/>
                </a:solidFill>
                <a:effectLst/>
                <a:latin typeface="Times New Roman" panose="02020603050405020304" pitchFamily="18" charset="0"/>
                <a:ea typeface="Times New Roman" panose="02020603050405020304" pitchFamily="18" charset="0"/>
              </a:rPr>
              <a:t>Troo-fo</a:t>
            </a:r>
            <a:r>
              <a:rPr lang="en-US" sz="1100" b="1" spc="-60" dirty="0">
                <a:solidFill>
                  <a:srgbClr val="000000"/>
                </a:solidFill>
                <a:effectLst/>
                <a:latin typeface="Times New Roman" panose="02020603050405020304" pitchFamily="18" charset="0"/>
                <a:ea typeface="Times New Roman" panose="02020603050405020304" pitchFamily="18" charset="0"/>
              </a:rPr>
              <a:t>'-</a:t>
            </a:r>
            <a:r>
              <a:rPr lang="en-US" sz="1100" b="1" spc="-60" dirty="0" err="1">
                <a:solidFill>
                  <a:srgbClr val="000000"/>
                </a:solidFill>
                <a:effectLst/>
                <a:latin typeface="Times New Roman" panose="02020603050405020304" pitchFamily="18" charset="0"/>
                <a:ea typeface="Times New Roman" panose="02020603050405020304" pitchFamily="18" charset="0"/>
              </a:rPr>
              <a:t>sah</a:t>
            </a:r>
            <a:r>
              <a:rPr lang="en-US" sz="1100" b="1" spc="-60" dirty="0">
                <a:solidFill>
                  <a:srgbClr val="000000"/>
                </a:solidFill>
                <a:effectLst/>
                <a:latin typeface="Times New Roman" panose="02020603050405020304" pitchFamily="18" charset="0"/>
                <a:ea typeface="Times New Roman" panose="02020603050405020304" pitchFamily="18" charset="0"/>
              </a:rPr>
              <a:t>),  and Persis (Per-</a:t>
            </a:r>
            <a:r>
              <a:rPr lang="en-US" sz="1100" b="1" spc="-60" dirty="0" err="1">
                <a:solidFill>
                  <a:srgbClr val="000000"/>
                </a:solidFill>
                <a:effectLst/>
                <a:latin typeface="Times New Roman" panose="02020603050405020304" pitchFamily="18" charset="0"/>
                <a:ea typeface="Times New Roman" panose="02020603050405020304" pitchFamily="18" charset="0"/>
              </a:rPr>
              <a:t>sece</a:t>
            </a:r>
            <a:r>
              <a:rPr lang="en-US" sz="1100" b="1" spc="-60" dirty="0">
                <a:solidFill>
                  <a:srgbClr val="000000"/>
                </a:solidFill>
                <a:effectLst/>
                <a:latin typeface="Times New Roman" panose="02020603050405020304" pitchFamily="18" charset="0"/>
                <a:ea typeface="Times New Roman" panose="02020603050405020304" pitchFamily="18" charset="0"/>
              </a:rPr>
              <a:t>)</a:t>
            </a:r>
            <a:r>
              <a:rPr lang="en-US" sz="1100" b="1" spc="-65" dirty="0">
                <a:solidFill>
                  <a:srgbClr val="000000"/>
                </a:solidFill>
                <a:effectLst/>
                <a:latin typeface="Times New Roman" panose="02020603050405020304" pitchFamily="18" charset="0"/>
                <a:ea typeface="Times New Roman" panose="02020603050405020304" pitchFamily="18" charset="0"/>
              </a:rPr>
              <a:t> </a:t>
            </a:r>
            <a:endParaRPr lang="en-US" sz="1000" dirty="0">
              <a:effectLst/>
              <a:latin typeface="Times New Roman" panose="02020603050405020304" pitchFamily="18" charset="0"/>
              <a:ea typeface="Times New Roman" panose="02020603050405020304" pitchFamily="18" charset="0"/>
            </a:endParaRPr>
          </a:p>
          <a:p>
            <a:pPr marL="742950" marR="0" lvl="1" indent="-285750" algn="just">
              <a:spcBef>
                <a:spcPts val="0"/>
              </a:spcBef>
              <a:spcAft>
                <a:spcPts val="0"/>
              </a:spcAft>
              <a:buFont typeface="+mj-lt"/>
              <a:buAutoNum type="alphaLcPeriod"/>
              <a:tabLst>
                <a:tab pos="1362075" algn="l"/>
              </a:tabLst>
            </a:pPr>
            <a:r>
              <a:rPr lang="en-US" sz="1100" spc="-60" dirty="0">
                <a:solidFill>
                  <a:srgbClr val="000000"/>
                </a:solidFill>
                <a:effectLst/>
                <a:latin typeface="Times New Roman" panose="02020603050405020304" pitchFamily="18" charset="0"/>
                <a:ea typeface="Times New Roman" panose="02020603050405020304" pitchFamily="18" charset="0"/>
              </a:rPr>
              <a:t>Several men worked diligently with Paul, but many women did too. </a:t>
            </a:r>
            <a:endParaRPr lang="en-US" sz="1000" dirty="0">
              <a:effectLst/>
              <a:latin typeface="Times New Roman" panose="02020603050405020304" pitchFamily="18" charset="0"/>
              <a:ea typeface="Times New Roman" panose="02020603050405020304" pitchFamily="18" charset="0"/>
            </a:endParaRPr>
          </a:p>
          <a:p>
            <a:pPr marL="742950" marR="0" lvl="1" indent="-285750" algn="just">
              <a:spcBef>
                <a:spcPts val="0"/>
              </a:spcBef>
              <a:spcAft>
                <a:spcPts val="0"/>
              </a:spcAft>
              <a:buFont typeface="+mj-lt"/>
              <a:buAutoNum type="alphaLcPeriod"/>
              <a:tabLst>
                <a:tab pos="1362075" algn="l"/>
              </a:tabLst>
            </a:pPr>
            <a:r>
              <a:rPr lang="en-US" sz="1100" spc="-60" dirty="0">
                <a:solidFill>
                  <a:srgbClr val="000000"/>
                </a:solidFill>
                <a:effectLst/>
                <a:latin typeface="Times New Roman" panose="02020603050405020304" pitchFamily="18" charset="0"/>
                <a:ea typeface="Times New Roman" panose="02020603050405020304" pitchFamily="18" charset="0"/>
              </a:rPr>
              <a:t>They are “workers in the Lord” such as Mary, </a:t>
            </a:r>
            <a:r>
              <a:rPr lang="en-US" sz="1100" spc="-60" dirty="0" err="1">
                <a:solidFill>
                  <a:srgbClr val="000000"/>
                </a:solidFill>
                <a:effectLst/>
                <a:latin typeface="Times New Roman" panose="02020603050405020304" pitchFamily="18" charset="0"/>
                <a:ea typeface="Times New Roman" panose="02020603050405020304" pitchFamily="18" charset="0"/>
              </a:rPr>
              <a:t>Tryphaena</a:t>
            </a:r>
            <a:r>
              <a:rPr lang="en-US" sz="1100" spc="-60" dirty="0">
                <a:solidFill>
                  <a:srgbClr val="000000"/>
                </a:solidFill>
                <a:effectLst/>
                <a:latin typeface="Times New Roman" panose="02020603050405020304" pitchFamily="18" charset="0"/>
                <a:ea typeface="Times New Roman" panose="02020603050405020304" pitchFamily="18" charset="0"/>
              </a:rPr>
              <a:t>, Tryphosa, and Persis “who has worked hard in the Lord” (Romans 16:6, 12). </a:t>
            </a:r>
            <a:endParaRPr lang="en-US" sz="10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mj-lt"/>
              <a:buAutoNum type="arabicPeriod"/>
              <a:tabLst>
                <a:tab pos="904875" algn="l"/>
              </a:tabLst>
            </a:pPr>
            <a:r>
              <a:rPr lang="en-US" sz="1100" b="1" spc="-60" dirty="0">
                <a:solidFill>
                  <a:srgbClr val="000000"/>
                </a:solidFill>
                <a:effectLst/>
                <a:latin typeface="Times New Roman" panose="02020603050405020304" pitchFamily="18" charset="0"/>
                <a:ea typeface="Times New Roman" panose="02020603050405020304" pitchFamily="18" charset="0"/>
              </a:rPr>
              <a:t>Priscilla</a:t>
            </a:r>
            <a:endParaRPr lang="en-US" sz="1000" dirty="0">
              <a:effectLst/>
              <a:latin typeface="Times New Roman" panose="02020603050405020304" pitchFamily="18" charset="0"/>
              <a:ea typeface="Times New Roman" panose="02020603050405020304" pitchFamily="18" charset="0"/>
            </a:endParaRPr>
          </a:p>
          <a:p>
            <a:pPr marL="742950" marR="0" lvl="1" indent="-285750" algn="just">
              <a:spcBef>
                <a:spcPts val="0"/>
              </a:spcBef>
              <a:spcAft>
                <a:spcPts val="0"/>
              </a:spcAft>
              <a:buFont typeface="+mj-lt"/>
              <a:buAutoNum type="alphaLcPeriod"/>
              <a:tabLst>
                <a:tab pos="1362075" algn="l"/>
              </a:tabLst>
            </a:pPr>
            <a:r>
              <a:rPr lang="en-US" sz="1100" spc="-60" dirty="0">
                <a:solidFill>
                  <a:srgbClr val="000000"/>
                </a:solidFill>
                <a:effectLst/>
                <a:latin typeface="Times New Roman" panose="02020603050405020304" pitchFamily="18" charset="0"/>
                <a:ea typeface="Times New Roman" panose="02020603050405020304" pitchFamily="18" charset="0"/>
              </a:rPr>
              <a:t>Going a step further, Priscilla and Aquila were essential partners of Paul, left behind in Ephesus to maintain the church when Paul departed for a different city (Acts 18:18-19).</a:t>
            </a:r>
            <a:endParaRPr lang="en-US" sz="1000" dirty="0">
              <a:effectLst/>
              <a:latin typeface="Times New Roman" panose="02020603050405020304" pitchFamily="18" charset="0"/>
              <a:ea typeface="Times New Roman" panose="02020603050405020304" pitchFamily="18" charset="0"/>
            </a:endParaRPr>
          </a:p>
          <a:p>
            <a:pPr marL="742950" marR="0" lvl="1" indent="-285750" algn="just">
              <a:spcBef>
                <a:spcPts val="0"/>
              </a:spcBef>
              <a:spcAft>
                <a:spcPts val="0"/>
              </a:spcAft>
              <a:buFont typeface="+mj-lt"/>
              <a:buAutoNum type="alphaLcPeriod"/>
              <a:tabLst>
                <a:tab pos="1362075" algn="l"/>
              </a:tabLst>
            </a:pPr>
            <a:r>
              <a:rPr lang="en-US" sz="1100" spc="-60" dirty="0">
                <a:solidFill>
                  <a:srgbClr val="000000"/>
                </a:solidFill>
                <a:effectLst/>
                <a:latin typeface="Times New Roman" panose="02020603050405020304" pitchFamily="18" charset="0"/>
                <a:ea typeface="Times New Roman" panose="02020603050405020304" pitchFamily="18" charset="0"/>
              </a:rPr>
              <a:t>It was while they were there in Ephesus that they taught Apollos (Acts 18:24-28)</a:t>
            </a:r>
            <a:endParaRPr lang="en-US" sz="1000" dirty="0">
              <a:effectLst/>
              <a:latin typeface="Times New Roman" panose="02020603050405020304" pitchFamily="18" charset="0"/>
              <a:ea typeface="Times New Roman" panose="02020603050405020304" pitchFamily="18" charset="0"/>
            </a:endParaRPr>
          </a:p>
          <a:p>
            <a:endParaRPr lang="en-US" dirty="0"/>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26845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0" y="4114800"/>
            <a:ext cx="5334000" cy="4038600"/>
          </a:xfrm>
        </p:spPr>
        <p:txBody>
          <a:bodyPr/>
          <a:lstStyle/>
          <a:p>
            <a:pPr marL="342900" marR="0" lvl="0" indent="-342900">
              <a:lnSpc>
                <a:spcPts val="1200"/>
              </a:lnSpc>
              <a:spcBef>
                <a:spcPts val="0"/>
              </a:spcBef>
              <a:spcAft>
                <a:spcPts val="0"/>
              </a:spcAft>
              <a:buFont typeface="+mj-lt"/>
              <a:buAutoNum type="romanUcPeriod"/>
            </a:pPr>
            <a:r>
              <a:rPr lang="en-US" sz="1400" b="1" spc="-100" dirty="0">
                <a:solidFill>
                  <a:srgbClr val="000000"/>
                </a:solidFill>
                <a:effectLst/>
                <a:latin typeface="Times New Roman" panose="02020603050405020304" pitchFamily="18" charset="0"/>
              </a:rPr>
              <a:t>7 Ways Women Can Serve in the Lord’s church</a:t>
            </a:r>
            <a:endParaRPr lang="en-US" sz="1400" b="1" spc="-100" dirty="0">
              <a:effectLst/>
              <a:latin typeface="Times New Roman" panose="02020603050405020304" pitchFamily="18" charset="0"/>
            </a:endParaRPr>
          </a:p>
          <a:p>
            <a:pPr marL="1600200" marR="0" lvl="3" indent="-228600">
              <a:lnSpc>
                <a:spcPts val="1200"/>
              </a:lnSpc>
              <a:spcBef>
                <a:spcPts val="0"/>
              </a:spcBef>
              <a:spcAft>
                <a:spcPts val="0"/>
              </a:spcAft>
              <a:buFont typeface="+mj-lt"/>
              <a:buAutoNum type="alphaUcPeriod"/>
              <a:tabLst>
                <a:tab pos="2267585" algn="l"/>
                <a:tab pos="685800" algn="l"/>
              </a:tabLst>
            </a:pPr>
            <a:r>
              <a:rPr lang="en-US" sz="1100" b="1" spc="-40" dirty="0">
                <a:solidFill>
                  <a:srgbClr val="000000"/>
                </a:solidFill>
                <a:effectLst/>
                <a:latin typeface="Times New Roman" panose="02020603050405020304" pitchFamily="18" charset="0"/>
              </a:rPr>
              <a:t>Edifying Teachers</a:t>
            </a:r>
          </a:p>
          <a:p>
            <a:pPr marL="1600200" marR="0" lvl="3" indent="-228600">
              <a:lnSpc>
                <a:spcPts val="1200"/>
              </a:lnSpc>
              <a:spcBef>
                <a:spcPts val="0"/>
              </a:spcBef>
              <a:spcAft>
                <a:spcPts val="0"/>
              </a:spcAft>
              <a:buFont typeface="+mj-lt"/>
              <a:buAutoNum type="alphaUcPeriod"/>
              <a:tabLst>
                <a:tab pos="2267585" algn="l"/>
                <a:tab pos="685800" algn="l"/>
              </a:tabLst>
            </a:pPr>
            <a:r>
              <a:rPr lang="en-US" sz="1100" b="1" spc="-40" dirty="0">
                <a:solidFill>
                  <a:srgbClr val="000000"/>
                </a:solidFill>
                <a:effectLst/>
                <a:latin typeface="Times New Roman" panose="02020603050405020304" pitchFamily="18" charset="0"/>
              </a:rPr>
              <a:t>Hard Workers</a:t>
            </a:r>
          </a:p>
          <a:p>
            <a:pPr marL="1600200" marR="0" lvl="3" indent="-228600">
              <a:lnSpc>
                <a:spcPts val="1200"/>
              </a:lnSpc>
              <a:spcBef>
                <a:spcPts val="25"/>
              </a:spcBef>
              <a:spcAft>
                <a:spcPts val="0"/>
              </a:spcAft>
              <a:buFont typeface="+mj-lt"/>
              <a:buAutoNum type="alphaUcPeriod"/>
              <a:tabLst>
                <a:tab pos="2267585" algn="l"/>
                <a:tab pos="457200" algn="l"/>
              </a:tabLst>
            </a:pPr>
            <a:r>
              <a:rPr lang="en-US" sz="1100" b="1" spc="-40" dirty="0">
                <a:solidFill>
                  <a:srgbClr val="000000"/>
                </a:solidFill>
                <a:effectLst/>
                <a:latin typeface="Times New Roman" panose="02020603050405020304" pitchFamily="18" charset="0"/>
              </a:rPr>
              <a:t>Teachers of the Gospel (Teachers of the gospel: an evangelist is a Herald of Good News) </a:t>
            </a:r>
            <a:endParaRPr lang="en-US" sz="1200" b="1" spc="-40" dirty="0">
              <a:effectLst/>
              <a:latin typeface="Times New Roman" panose="02020603050405020304" pitchFamily="18" charset="0"/>
            </a:endParaRPr>
          </a:p>
          <a:p>
            <a:pPr marL="342900" marR="0" lvl="0" indent="-342900">
              <a:spcBef>
                <a:spcPts val="0"/>
              </a:spcBef>
              <a:spcAft>
                <a:spcPts val="0"/>
              </a:spcAft>
              <a:buFont typeface="+mj-lt"/>
              <a:buAutoNum type="arabicPeriod"/>
            </a:pPr>
            <a:r>
              <a:rPr lang="en-US" sz="1100" dirty="0">
                <a:effectLst/>
                <a:latin typeface="Times New Roman" panose="02020603050405020304" pitchFamily="18" charset="0"/>
                <a:ea typeface="Times New Roman" panose="02020603050405020304" pitchFamily="18" charset="0"/>
              </a:rPr>
              <a:t>It is the role of every Christian to teach the gospel (II Timothy 2:24-26: to save the lost).</a:t>
            </a:r>
            <a:endParaRPr lang="en-US" sz="1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sz="1100" b="1" dirty="0">
                <a:effectLst/>
                <a:latin typeface="Times New Roman" panose="02020603050405020304" pitchFamily="18" charset="0"/>
                <a:ea typeface="Times New Roman" panose="02020603050405020304" pitchFamily="18" charset="0"/>
              </a:rPr>
              <a:t>Euodia (</a:t>
            </a:r>
            <a:r>
              <a:rPr lang="en-US" sz="1100" b="1" dirty="0" err="1">
                <a:effectLst/>
                <a:latin typeface="Times New Roman" panose="02020603050405020304" pitchFamily="18" charset="0"/>
                <a:ea typeface="Times New Roman" panose="02020603050405020304" pitchFamily="18" charset="0"/>
              </a:rPr>
              <a:t>Yoo</a:t>
            </a:r>
            <a:r>
              <a:rPr lang="en-US" sz="1100" b="1" dirty="0">
                <a:effectLst/>
                <a:latin typeface="Times New Roman" panose="02020603050405020304" pitchFamily="18" charset="0"/>
                <a:ea typeface="Times New Roman" panose="02020603050405020304" pitchFamily="18" charset="0"/>
              </a:rPr>
              <a:t>-od-</a:t>
            </a:r>
            <a:r>
              <a:rPr lang="en-US" sz="1100" b="1" dirty="0" err="1">
                <a:effectLst/>
                <a:latin typeface="Times New Roman" panose="02020603050405020304" pitchFamily="18" charset="0"/>
                <a:ea typeface="Times New Roman" panose="02020603050405020304" pitchFamily="18" charset="0"/>
              </a:rPr>
              <a:t>ee</a:t>
            </a:r>
            <a:r>
              <a:rPr lang="en-US" sz="1100" b="1" dirty="0">
                <a:effectLst/>
                <a:latin typeface="Times New Roman" panose="02020603050405020304" pitchFamily="18" charset="0"/>
                <a:ea typeface="Times New Roman" panose="02020603050405020304" pitchFamily="18" charset="0"/>
              </a:rPr>
              <a:t>'-ah) and </a:t>
            </a:r>
            <a:r>
              <a:rPr lang="en-US" sz="1100" b="1" dirty="0" err="1">
                <a:effectLst/>
                <a:latin typeface="Times New Roman" panose="02020603050405020304" pitchFamily="18" charset="0"/>
                <a:ea typeface="Times New Roman" panose="02020603050405020304" pitchFamily="18" charset="0"/>
              </a:rPr>
              <a:t>Syntyche</a:t>
            </a:r>
            <a:r>
              <a:rPr lang="en-US" sz="1100" b="1" dirty="0">
                <a:effectLst/>
                <a:latin typeface="Times New Roman" panose="02020603050405020304" pitchFamily="18" charset="0"/>
                <a:ea typeface="Times New Roman" panose="02020603050405020304" pitchFamily="18" charset="0"/>
              </a:rPr>
              <a:t> (Soon-too'-</a:t>
            </a:r>
            <a:r>
              <a:rPr lang="en-US" sz="1100" b="1" dirty="0" err="1">
                <a:effectLst/>
                <a:latin typeface="Times New Roman" panose="02020603050405020304" pitchFamily="18" charset="0"/>
                <a:ea typeface="Times New Roman" panose="02020603050405020304" pitchFamily="18" charset="0"/>
              </a:rPr>
              <a:t>khay</a:t>
            </a:r>
            <a:r>
              <a:rPr lang="en-US" sz="1100" b="1" dirty="0">
                <a:effectLst/>
                <a:latin typeface="Times New Roman" panose="02020603050405020304" pitchFamily="18" charset="0"/>
                <a:ea typeface="Times New Roman" panose="02020603050405020304" pitchFamily="18" charset="0"/>
              </a:rPr>
              <a:t>)</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pPr>
            <a:r>
              <a:rPr lang="en-US" sz="1100" dirty="0">
                <a:effectLst/>
                <a:latin typeface="Times New Roman" panose="02020603050405020304" pitchFamily="18" charset="0"/>
                <a:ea typeface="Times New Roman" panose="02020603050405020304" pitchFamily="18" charset="0"/>
              </a:rPr>
              <a:t>Even though Philippians 4:2–3 is an admonition, Paul is clear that both Euodia and </a:t>
            </a:r>
            <a:r>
              <a:rPr lang="en-US" sz="1100" dirty="0" err="1">
                <a:effectLst/>
                <a:latin typeface="Times New Roman" panose="02020603050405020304" pitchFamily="18" charset="0"/>
                <a:ea typeface="Times New Roman" panose="02020603050405020304" pitchFamily="18" charset="0"/>
              </a:rPr>
              <a:t>Syntyche</a:t>
            </a:r>
            <a:r>
              <a:rPr lang="en-US" sz="1100" dirty="0">
                <a:effectLst/>
                <a:latin typeface="Times New Roman" panose="02020603050405020304" pitchFamily="18" charset="0"/>
                <a:ea typeface="Times New Roman" panose="02020603050405020304" pitchFamily="18" charset="0"/>
              </a:rPr>
              <a:t> “labored side by side with me in the gospel together with Clement and the rest of my fellow workers.” </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pPr>
            <a:r>
              <a:rPr lang="en-US" sz="1100" dirty="0">
                <a:effectLst/>
                <a:latin typeface="Times New Roman" panose="02020603050405020304" pitchFamily="18" charset="0"/>
                <a:ea typeface="Times New Roman" panose="02020603050405020304" pitchFamily="18" charset="0"/>
              </a:rPr>
              <a:t>This was an evangelistic (preaching) effort, and one that bore fruit through the faithfulness of these women!</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pPr>
            <a:r>
              <a:rPr lang="en-US" sz="1100" dirty="0">
                <a:effectLst/>
                <a:latin typeface="Times New Roman" panose="02020603050405020304" pitchFamily="18" charset="0"/>
                <a:ea typeface="Times New Roman" panose="02020603050405020304" pitchFamily="18" charset="0"/>
              </a:rPr>
              <a:t>He says their names, along with Clément’s “are in the book of life.”</a:t>
            </a:r>
            <a:endParaRPr lang="en-US" sz="1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sz="1100" b="1" dirty="0">
                <a:effectLst/>
                <a:latin typeface="Times New Roman" panose="02020603050405020304" pitchFamily="18" charset="0"/>
                <a:ea typeface="Times New Roman" panose="02020603050405020304" pitchFamily="18" charset="0"/>
              </a:rPr>
              <a:t>The Woman at the Well and Lydia</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pPr>
            <a:r>
              <a:rPr lang="en-US" sz="1100" dirty="0">
                <a:effectLst/>
                <a:latin typeface="Times New Roman" panose="02020603050405020304" pitchFamily="18" charset="0"/>
                <a:ea typeface="Times New Roman" panose="02020603050405020304" pitchFamily="18" charset="0"/>
              </a:rPr>
              <a:t>The woman at the well who spoke to Jesus in John 4 and even Lydia (Acts 16:14-15, 40) are among the first to bring the gospel to their own family and towns!</a:t>
            </a:r>
            <a:endParaRPr lang="en-US" sz="1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sz="1100" b="1" dirty="0">
                <a:effectLst/>
                <a:latin typeface="Times New Roman" panose="02020603050405020304" pitchFamily="18" charset="0"/>
                <a:ea typeface="Times New Roman" panose="02020603050405020304" pitchFamily="18" charset="0"/>
              </a:rPr>
              <a:t>Mary Magdalene</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pPr>
            <a:r>
              <a:rPr lang="en-US" sz="1100" dirty="0">
                <a:effectLst/>
                <a:latin typeface="Times New Roman" panose="02020603050405020304" pitchFamily="18" charset="0"/>
                <a:ea typeface="Times New Roman" panose="02020603050405020304" pitchFamily="18" charset="0"/>
              </a:rPr>
              <a:t>One of the most profound examples is Mary Magdalene, whom Jesus chose to be the first to witness his resurrection. </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pPr>
            <a:r>
              <a:rPr lang="en-US" sz="1100" dirty="0">
                <a:effectLst/>
                <a:latin typeface="Times New Roman" panose="02020603050405020304" pitchFamily="18" charset="0"/>
                <a:ea typeface="Times New Roman" panose="02020603050405020304" pitchFamily="18" charset="0"/>
              </a:rPr>
              <a:t>She was entrusted by Jesus Himself with bringing the good news (gospel) to the apostles that first day of the week when Jesus broke the power of the devil and sin and death by raising from the dead (John 20:18)!</a:t>
            </a:r>
            <a:endParaRPr lang="en-US" sz="1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sz="1100" b="1" dirty="0">
                <a:effectLst/>
                <a:latin typeface="Times New Roman" panose="02020603050405020304" pitchFamily="18" charset="0"/>
                <a:ea typeface="Times New Roman" panose="02020603050405020304" pitchFamily="18" charset="0"/>
              </a:rPr>
              <a:t>You</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pPr>
            <a:r>
              <a:rPr lang="en-US" sz="1100" dirty="0">
                <a:effectLst/>
                <a:latin typeface="Times New Roman" panose="02020603050405020304" pitchFamily="18" charset="0"/>
                <a:ea typeface="Times New Roman" panose="02020603050405020304" pitchFamily="18" charset="0"/>
              </a:rPr>
              <a:t>You can teach the gospel (the good news of Jesus’ death, burial and resurrection) to your family and friends! (I Corinthians 15:3-4)</a:t>
            </a:r>
            <a:endParaRPr lang="en-US" sz="1000" dirty="0">
              <a:effectLst/>
              <a:latin typeface="Times New Roman" panose="02020603050405020304" pitchFamily="18" charset="0"/>
              <a:ea typeface="Times New Roman" panose="02020603050405020304" pitchFamily="18" charset="0"/>
            </a:endParaRPr>
          </a:p>
          <a:p>
            <a:endParaRPr lang="en-US" dirty="0"/>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40307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114800"/>
            <a:ext cx="5029200" cy="4114800"/>
          </a:xfrm>
        </p:spPr>
        <p:txBody>
          <a:bodyPr/>
          <a:lstStyle/>
          <a:p>
            <a:pPr marL="342900" marR="0" lvl="0" indent="-342900">
              <a:lnSpc>
                <a:spcPts val="1200"/>
              </a:lnSpc>
              <a:spcBef>
                <a:spcPts val="0"/>
              </a:spcBef>
              <a:spcAft>
                <a:spcPts val="0"/>
              </a:spcAft>
              <a:buFont typeface="+mj-lt"/>
              <a:buAutoNum type="romanUcPeriod"/>
            </a:pPr>
            <a:r>
              <a:rPr lang="en-US" sz="1400" b="1" spc="-100" dirty="0">
                <a:solidFill>
                  <a:srgbClr val="000000"/>
                </a:solidFill>
                <a:effectLst/>
                <a:latin typeface="Times New Roman" panose="02020603050405020304" pitchFamily="18" charset="0"/>
              </a:rPr>
              <a:t>7 Ways Women Can Serve in the Lord’s church</a:t>
            </a:r>
            <a:endParaRPr lang="en-US" sz="1400" b="1" spc="-100" dirty="0">
              <a:effectLst/>
              <a:latin typeface="Times New Roman" panose="02020603050405020304" pitchFamily="18" charset="0"/>
            </a:endParaRPr>
          </a:p>
          <a:p>
            <a:pPr marL="1600200" marR="0" lvl="3" indent="-228600">
              <a:lnSpc>
                <a:spcPts val="1200"/>
              </a:lnSpc>
              <a:spcBef>
                <a:spcPts val="0"/>
              </a:spcBef>
              <a:spcAft>
                <a:spcPts val="0"/>
              </a:spcAft>
              <a:buFont typeface="+mj-lt"/>
              <a:buAutoNum type="alphaUcPeriod"/>
              <a:tabLst>
                <a:tab pos="2267585" algn="l"/>
                <a:tab pos="685800" algn="l"/>
              </a:tabLst>
            </a:pPr>
            <a:r>
              <a:rPr lang="en-US" sz="1100" b="1" spc="-40" dirty="0">
                <a:solidFill>
                  <a:srgbClr val="000000"/>
                </a:solidFill>
                <a:effectLst/>
                <a:latin typeface="Times New Roman" panose="02020603050405020304" pitchFamily="18" charset="0"/>
              </a:rPr>
              <a:t>Edifying Teachers</a:t>
            </a:r>
          </a:p>
          <a:p>
            <a:pPr marL="1600200" marR="0" lvl="3" indent="-228600">
              <a:lnSpc>
                <a:spcPts val="1200"/>
              </a:lnSpc>
              <a:spcBef>
                <a:spcPts val="0"/>
              </a:spcBef>
              <a:spcAft>
                <a:spcPts val="0"/>
              </a:spcAft>
              <a:buFont typeface="+mj-lt"/>
              <a:buAutoNum type="alphaUcPeriod"/>
              <a:tabLst>
                <a:tab pos="2267585" algn="l"/>
                <a:tab pos="685800" algn="l"/>
              </a:tabLst>
            </a:pPr>
            <a:r>
              <a:rPr lang="en-US" sz="1100" b="1" spc="-40" dirty="0">
                <a:solidFill>
                  <a:srgbClr val="000000"/>
                </a:solidFill>
                <a:effectLst/>
                <a:latin typeface="Times New Roman" panose="02020603050405020304" pitchFamily="18" charset="0"/>
              </a:rPr>
              <a:t>Hard Workers</a:t>
            </a:r>
          </a:p>
          <a:p>
            <a:pPr marL="1600200" marR="0" lvl="3" indent="-228600">
              <a:lnSpc>
                <a:spcPts val="1200"/>
              </a:lnSpc>
              <a:spcBef>
                <a:spcPts val="25"/>
              </a:spcBef>
              <a:spcAft>
                <a:spcPts val="0"/>
              </a:spcAft>
              <a:buFont typeface="+mj-lt"/>
              <a:buAutoNum type="alphaUcPeriod"/>
              <a:tabLst>
                <a:tab pos="2267585" algn="l"/>
                <a:tab pos="457200" algn="l"/>
              </a:tabLst>
            </a:pPr>
            <a:r>
              <a:rPr lang="en-US" sz="1100" b="1" spc="-40" dirty="0">
                <a:solidFill>
                  <a:srgbClr val="000000"/>
                </a:solidFill>
                <a:effectLst/>
                <a:latin typeface="Times New Roman" panose="02020603050405020304" pitchFamily="18" charset="0"/>
              </a:rPr>
              <a:t>Teachers of the Gospel (Teachers of the gospel: an evangelist is a Herald of Good News) </a:t>
            </a:r>
          </a:p>
          <a:p>
            <a:pPr marL="1600200" marR="0" lvl="3" indent="-228600">
              <a:lnSpc>
                <a:spcPts val="1200"/>
              </a:lnSpc>
              <a:spcBef>
                <a:spcPts val="0"/>
              </a:spcBef>
              <a:spcAft>
                <a:spcPts val="0"/>
              </a:spcAft>
              <a:buFont typeface="+mj-lt"/>
              <a:buAutoNum type="alphaUcPeriod"/>
              <a:tabLst>
                <a:tab pos="2267585" algn="l"/>
                <a:tab pos="685800" algn="l"/>
              </a:tabLst>
            </a:pPr>
            <a:r>
              <a:rPr lang="en-US" sz="1100" b="1" spc="-40" dirty="0">
                <a:solidFill>
                  <a:srgbClr val="000000"/>
                </a:solidFill>
                <a:effectLst/>
                <a:latin typeface="Times New Roman" panose="02020603050405020304" pitchFamily="18" charset="0"/>
              </a:rPr>
              <a:t>Generous Patrons</a:t>
            </a:r>
            <a:endParaRPr lang="en-US" sz="1200" b="1" spc="-40" dirty="0">
              <a:effectLst/>
              <a:latin typeface="Times New Roman" panose="02020603050405020304" pitchFamily="18" charset="0"/>
            </a:endParaRPr>
          </a:p>
          <a:p>
            <a:pPr marL="342900" marR="0" lvl="0" indent="-342900">
              <a:spcBef>
                <a:spcPts val="0"/>
              </a:spcBef>
              <a:spcAft>
                <a:spcPts val="0"/>
              </a:spcAft>
              <a:buFont typeface="+mj-lt"/>
              <a:buAutoNum type="arabicPeriod"/>
              <a:tabLst>
                <a:tab pos="1371600" algn="l"/>
              </a:tabLst>
            </a:pPr>
            <a:r>
              <a:rPr lang="en-US" sz="1100" dirty="0">
                <a:effectLst/>
                <a:latin typeface="Times New Roman" panose="02020603050405020304" pitchFamily="18" charset="0"/>
                <a:ea typeface="Times New Roman" panose="02020603050405020304" pitchFamily="18" charset="0"/>
              </a:rPr>
              <a:t>For centuries, wealthy people have sponsored artists so they can focus on their masterpiece instead of trying to pay the bills. </a:t>
            </a:r>
            <a:endParaRPr lang="en-US" sz="1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1371600" algn="l"/>
              </a:tabLst>
            </a:pPr>
            <a:r>
              <a:rPr lang="en-US" sz="1100" dirty="0">
                <a:effectLst/>
                <a:latin typeface="Times New Roman" panose="02020603050405020304" pitchFamily="18" charset="0"/>
                <a:ea typeface="Times New Roman" panose="02020603050405020304" pitchFamily="18" charset="0"/>
              </a:rPr>
              <a:t>Godly women of means have been great support and help to godly men!</a:t>
            </a:r>
            <a:endParaRPr lang="en-US" sz="1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1371600" algn="l"/>
              </a:tabLst>
            </a:pPr>
            <a:r>
              <a:rPr lang="en-US" sz="1100" b="1" dirty="0">
                <a:effectLst/>
                <a:latin typeface="Times New Roman" panose="02020603050405020304" pitchFamily="18" charset="0"/>
                <a:ea typeface="Times New Roman" panose="02020603050405020304" pitchFamily="18" charset="0"/>
              </a:rPr>
              <a:t>The </a:t>
            </a:r>
            <a:r>
              <a:rPr lang="en-US" sz="1100" b="1" dirty="0" err="1">
                <a:effectLst/>
                <a:latin typeface="Times New Roman" panose="02020603050405020304" pitchFamily="18" charset="0"/>
                <a:ea typeface="Times New Roman" panose="02020603050405020304" pitchFamily="18" charset="0"/>
              </a:rPr>
              <a:t>Shunnamite</a:t>
            </a:r>
            <a:r>
              <a:rPr lang="en-US" sz="1100" b="1" dirty="0">
                <a:effectLst/>
                <a:latin typeface="Times New Roman" panose="02020603050405020304" pitchFamily="18" charset="0"/>
                <a:ea typeface="Times New Roman" panose="02020603050405020304" pitchFamily="18" charset="0"/>
              </a:rPr>
              <a:t> Woman</a:t>
            </a:r>
            <a:endParaRPr lang="en-US" sz="1000" dirty="0">
              <a:effectLst/>
              <a:latin typeface="Times New Roman" panose="02020603050405020304" pitchFamily="18" charset="0"/>
              <a:ea typeface="Times New Roman" panose="02020603050405020304" pitchFamily="18" charset="0"/>
            </a:endParaRPr>
          </a:p>
          <a:p>
            <a:pPr marL="800100" marR="0" lvl="1" indent="-342900">
              <a:spcBef>
                <a:spcPts val="0"/>
              </a:spcBef>
              <a:spcAft>
                <a:spcPts val="0"/>
              </a:spcAft>
              <a:buFont typeface="+mj-lt"/>
              <a:buAutoNum type="alphaLcPeriod"/>
              <a:tabLst>
                <a:tab pos="1371600" algn="l"/>
              </a:tabLst>
            </a:pPr>
            <a:r>
              <a:rPr lang="en-US" sz="1100" dirty="0">
                <a:effectLst/>
                <a:latin typeface="Times New Roman" panose="02020603050405020304" pitchFamily="18" charset="0"/>
                <a:ea typeface="Times New Roman" panose="02020603050405020304" pitchFamily="18" charset="0"/>
              </a:rPr>
              <a:t>In II Kings 4:8-37 we are introduced to an unnamed Shunammite woman who was a “prominent woman,” which means she was important to the city of Shunem.</a:t>
            </a:r>
            <a:endParaRPr lang="en-US" sz="1000" dirty="0">
              <a:effectLst/>
              <a:latin typeface="Times New Roman" panose="02020603050405020304" pitchFamily="18" charset="0"/>
              <a:ea typeface="Times New Roman" panose="02020603050405020304" pitchFamily="18" charset="0"/>
            </a:endParaRPr>
          </a:p>
          <a:p>
            <a:pPr marL="800100" marR="0" lvl="1" indent="-342900">
              <a:spcBef>
                <a:spcPts val="0"/>
              </a:spcBef>
              <a:spcAft>
                <a:spcPts val="0"/>
              </a:spcAft>
              <a:buFont typeface="+mj-lt"/>
              <a:buAutoNum type="alphaLcPeriod"/>
              <a:tabLst>
                <a:tab pos="1371600" algn="l"/>
              </a:tabLst>
            </a:pPr>
            <a:r>
              <a:rPr lang="en-US" sz="1100" dirty="0">
                <a:effectLst/>
                <a:latin typeface="Times New Roman" panose="02020603050405020304" pitchFamily="18" charset="0"/>
                <a:ea typeface="Times New Roman" panose="02020603050405020304" pitchFamily="18" charset="0"/>
              </a:rPr>
              <a:t>As often as Elisha passed through the city she invited him in and showed him hospitality.</a:t>
            </a:r>
            <a:endParaRPr lang="en-US" sz="1000" dirty="0">
              <a:effectLst/>
              <a:latin typeface="Times New Roman" panose="02020603050405020304" pitchFamily="18" charset="0"/>
              <a:ea typeface="Times New Roman" panose="02020603050405020304" pitchFamily="18" charset="0"/>
            </a:endParaRPr>
          </a:p>
          <a:p>
            <a:pPr marL="800100" marR="0" lvl="1" indent="-342900">
              <a:spcBef>
                <a:spcPts val="0"/>
              </a:spcBef>
              <a:spcAft>
                <a:spcPts val="0"/>
              </a:spcAft>
              <a:buFont typeface="+mj-lt"/>
              <a:buAutoNum type="alphaLcPeriod"/>
              <a:tabLst>
                <a:tab pos="1371600" algn="l"/>
              </a:tabLst>
            </a:pPr>
            <a:r>
              <a:rPr lang="en-US" sz="1100" dirty="0">
                <a:effectLst/>
                <a:latin typeface="Times New Roman" panose="02020603050405020304" pitchFamily="18" charset="0"/>
                <a:ea typeface="Times New Roman" panose="02020603050405020304" pitchFamily="18" charset="0"/>
              </a:rPr>
              <a:t>She even asked her husband and they built a little “upper chamber” for the prophet, a permanent dwelling place for Elisha and his servant to turn into to be refreshed every time he passed through Shunem. </a:t>
            </a:r>
            <a:endParaRPr lang="en-US" sz="1000" dirty="0">
              <a:effectLst/>
              <a:latin typeface="Times New Roman" panose="02020603050405020304" pitchFamily="18" charset="0"/>
              <a:ea typeface="Times New Roman" panose="02020603050405020304" pitchFamily="18" charset="0"/>
            </a:endParaRPr>
          </a:p>
          <a:p>
            <a:pPr marL="800100" marR="0" lvl="1" indent="-342900">
              <a:spcBef>
                <a:spcPts val="0"/>
              </a:spcBef>
              <a:spcAft>
                <a:spcPts val="0"/>
              </a:spcAft>
              <a:buFont typeface="+mj-lt"/>
              <a:buAutoNum type="alphaLcPeriod"/>
              <a:tabLst>
                <a:tab pos="1371600" algn="l"/>
              </a:tabLst>
            </a:pPr>
            <a:r>
              <a:rPr lang="en-US" sz="1100" dirty="0">
                <a:effectLst/>
                <a:latin typeface="Times New Roman" panose="02020603050405020304" pitchFamily="18" charset="0"/>
                <a:ea typeface="Times New Roman" panose="02020603050405020304" pitchFamily="18" charset="0"/>
              </a:rPr>
              <a:t>Through the prophet Elisha she and her house were richly blessed!</a:t>
            </a:r>
            <a:endParaRPr lang="en-US" sz="1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1371600" algn="l"/>
              </a:tabLst>
            </a:pPr>
            <a:r>
              <a:rPr lang="en-US" sz="1100" b="1" dirty="0">
                <a:effectLst/>
                <a:latin typeface="Times New Roman" panose="02020603050405020304" pitchFamily="18" charset="0"/>
                <a:ea typeface="Times New Roman" panose="02020603050405020304" pitchFamily="18" charset="0"/>
              </a:rPr>
              <a:t>Mary Magdalene, Joanna and Susanna &amp; many others</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1371600" algn="l"/>
              </a:tabLst>
            </a:pPr>
            <a:r>
              <a:rPr lang="en-US" sz="1100" dirty="0">
                <a:effectLst/>
                <a:latin typeface="Times New Roman" panose="02020603050405020304" pitchFamily="18" charset="0"/>
                <a:ea typeface="Times New Roman" panose="02020603050405020304" pitchFamily="18" charset="0"/>
              </a:rPr>
              <a:t>In Luke 8:1–3, we learn that Jesus and His apostles had patrons (benefactors), and they were often wealthy women. </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1371600" algn="l"/>
              </a:tabLst>
            </a:pPr>
            <a:r>
              <a:rPr lang="en-US" sz="1100" dirty="0">
                <a:effectLst/>
                <a:latin typeface="Times New Roman" panose="02020603050405020304" pitchFamily="18" charset="0"/>
                <a:ea typeface="Times New Roman" panose="02020603050405020304" pitchFamily="18" charset="0"/>
              </a:rPr>
              <a:t>Luke tells us Mary Magdalene, Joanna and Susanna were among “many others” who “provided for them out of their private means” (Luke 8:3).</a:t>
            </a:r>
            <a:endParaRPr lang="en-US" sz="1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1371600" algn="l"/>
              </a:tabLst>
            </a:pPr>
            <a:endParaRPr lang="en-US" sz="1100" b="1"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1371600" algn="l"/>
              </a:tabLst>
            </a:pPr>
            <a:r>
              <a:rPr lang="en-US" sz="1100" b="1" dirty="0">
                <a:effectLst/>
                <a:latin typeface="Times New Roman" panose="02020603050405020304" pitchFamily="18" charset="0"/>
                <a:ea typeface="Times New Roman" panose="02020603050405020304" pitchFamily="18" charset="0"/>
              </a:rPr>
              <a:t>Phoebe</a:t>
            </a:r>
            <a:endParaRPr lang="en-US" sz="1000" dirty="0">
              <a:effectLst/>
              <a:latin typeface="Times New Roman" panose="02020603050405020304" pitchFamily="18" charset="0"/>
              <a:ea typeface="Times New Roman" panose="02020603050405020304" pitchFamily="18" charset="0"/>
            </a:endParaRPr>
          </a:p>
          <a:p>
            <a:pPr marL="800100" marR="0" lvl="1" indent="-342900">
              <a:spcBef>
                <a:spcPts val="0"/>
              </a:spcBef>
              <a:spcAft>
                <a:spcPts val="0"/>
              </a:spcAft>
              <a:buFont typeface="+mj-lt"/>
              <a:buAutoNum type="alphaLcPeriod"/>
              <a:tabLst>
                <a:tab pos="1371600" algn="l"/>
              </a:tabLst>
            </a:pPr>
            <a:r>
              <a:rPr lang="en-US" sz="1100" dirty="0">
                <a:effectLst/>
                <a:latin typeface="Times New Roman" panose="02020603050405020304" pitchFamily="18" charset="0"/>
                <a:ea typeface="Times New Roman" panose="02020603050405020304" pitchFamily="18" charset="0"/>
              </a:rPr>
              <a:t>Similarly, Paul’s ministry was financed by women (Romans 16:1-2). </a:t>
            </a:r>
            <a:endParaRPr lang="en-US" sz="1000" dirty="0">
              <a:effectLst/>
              <a:latin typeface="Times New Roman" panose="02020603050405020304" pitchFamily="18" charset="0"/>
              <a:ea typeface="Times New Roman" panose="02020603050405020304" pitchFamily="18" charset="0"/>
            </a:endParaRPr>
          </a:p>
          <a:p>
            <a:pPr marL="800100" marR="0" lvl="1" indent="-342900">
              <a:spcBef>
                <a:spcPts val="0"/>
              </a:spcBef>
              <a:spcAft>
                <a:spcPts val="0"/>
              </a:spcAft>
              <a:buFont typeface="+mj-lt"/>
              <a:buAutoNum type="alphaLcPeriod"/>
              <a:tabLst>
                <a:tab pos="1371600" algn="l"/>
              </a:tabLst>
            </a:pPr>
            <a:r>
              <a:rPr lang="en-US" sz="1100" dirty="0">
                <a:effectLst/>
                <a:latin typeface="Times New Roman" panose="02020603050405020304" pitchFamily="18" charset="0"/>
                <a:ea typeface="Times New Roman" panose="02020603050405020304" pitchFamily="18" charset="0"/>
              </a:rPr>
              <a:t>Phoebe, a servant of the church at </a:t>
            </a:r>
            <a:r>
              <a:rPr lang="en-US" sz="1100" dirty="0" err="1">
                <a:effectLst/>
                <a:latin typeface="Times New Roman" panose="02020603050405020304" pitchFamily="18" charset="0"/>
                <a:ea typeface="Times New Roman" panose="02020603050405020304" pitchFamily="18" charset="0"/>
              </a:rPr>
              <a:t>Cenchrea</a:t>
            </a:r>
            <a:r>
              <a:rPr lang="en-US" sz="1100" dirty="0">
                <a:effectLst/>
                <a:latin typeface="Times New Roman" panose="02020603050405020304" pitchFamily="18" charset="0"/>
                <a:ea typeface="Times New Roman" panose="02020603050405020304" pitchFamily="18" charset="0"/>
              </a:rPr>
              <a:t> is identified as Paul’s “helper” (NASU), “patron” (ESV), or “benefactor” (NIV), a term that literally means defender or protector. </a:t>
            </a:r>
            <a:endParaRPr lang="en-US" sz="1000" dirty="0">
              <a:effectLst/>
              <a:latin typeface="Times New Roman" panose="02020603050405020304" pitchFamily="18" charset="0"/>
              <a:ea typeface="Times New Roman" panose="02020603050405020304" pitchFamily="18" charset="0"/>
            </a:endParaRPr>
          </a:p>
          <a:p>
            <a:pPr marL="800100" marR="0" lvl="1" indent="-342900">
              <a:spcBef>
                <a:spcPts val="0"/>
              </a:spcBef>
              <a:spcAft>
                <a:spcPts val="0"/>
              </a:spcAft>
              <a:buFont typeface="+mj-lt"/>
              <a:buAutoNum type="alphaLcPeriod"/>
              <a:tabLst>
                <a:tab pos="1371600" algn="l"/>
              </a:tabLst>
            </a:pPr>
            <a:r>
              <a:rPr lang="en-US" sz="1100" dirty="0">
                <a:effectLst/>
                <a:latin typeface="Times New Roman" panose="02020603050405020304" pitchFamily="18" charset="0"/>
                <a:ea typeface="Times New Roman" panose="02020603050405020304" pitchFamily="18" charset="0"/>
              </a:rPr>
              <a:t>She also used her money and influence to be a “helper of many.”  </a:t>
            </a:r>
            <a:endParaRPr lang="en-US" sz="1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1371600" algn="l"/>
              </a:tabLst>
            </a:pPr>
            <a:r>
              <a:rPr lang="en-US" sz="1100" b="1" dirty="0">
                <a:effectLst/>
                <a:latin typeface="Times New Roman" panose="02020603050405020304" pitchFamily="18" charset="0"/>
                <a:ea typeface="Times New Roman" panose="02020603050405020304" pitchFamily="18" charset="0"/>
              </a:rPr>
              <a:t>Priscilla and Lydia</a:t>
            </a:r>
            <a:endParaRPr lang="en-US" sz="1000" dirty="0">
              <a:effectLst/>
              <a:latin typeface="Times New Roman" panose="02020603050405020304" pitchFamily="18" charset="0"/>
              <a:ea typeface="Times New Roman" panose="02020603050405020304" pitchFamily="18" charset="0"/>
            </a:endParaRPr>
          </a:p>
          <a:p>
            <a:pPr marL="800100" marR="0" lvl="1" indent="-342900">
              <a:spcBef>
                <a:spcPts val="0"/>
              </a:spcBef>
              <a:spcAft>
                <a:spcPts val="0"/>
              </a:spcAft>
              <a:buFont typeface="+mj-lt"/>
              <a:buAutoNum type="alphaLcPeriod"/>
              <a:tabLst>
                <a:tab pos="1371600" algn="l"/>
              </a:tabLst>
            </a:pPr>
            <a:r>
              <a:rPr lang="en-US" sz="1100" dirty="0">
                <a:effectLst/>
                <a:latin typeface="Times New Roman" panose="02020603050405020304" pitchFamily="18" charset="0"/>
                <a:ea typeface="Times New Roman" panose="02020603050405020304" pitchFamily="18" charset="0"/>
              </a:rPr>
              <a:t>Priscilla and her husband Aquila (Romans 16:5) and Lydia (Acts 16:14) volunteered their homes for the church to meet in!</a:t>
            </a:r>
            <a:endParaRPr lang="en-US" sz="1000" dirty="0">
              <a:effectLst/>
              <a:latin typeface="Times New Roman" panose="02020603050405020304" pitchFamily="18" charset="0"/>
              <a:ea typeface="Times New Roman" panose="02020603050405020304" pitchFamily="18" charset="0"/>
            </a:endParaRPr>
          </a:p>
          <a:p>
            <a:pPr marL="800100" marR="0" lvl="1" indent="-342900">
              <a:spcBef>
                <a:spcPts val="0"/>
              </a:spcBef>
              <a:spcAft>
                <a:spcPts val="0"/>
              </a:spcAft>
              <a:buFont typeface="+mj-lt"/>
              <a:buAutoNum type="alphaLcPeriod"/>
              <a:tabLst>
                <a:tab pos="1371600" algn="l"/>
              </a:tabLst>
            </a:pPr>
            <a:r>
              <a:rPr lang="en-US" sz="1100" dirty="0">
                <a:effectLst/>
                <a:latin typeface="Times New Roman" panose="02020603050405020304" pitchFamily="18" charset="0"/>
                <a:ea typeface="Times New Roman" panose="02020603050405020304" pitchFamily="18" charset="0"/>
              </a:rPr>
              <a:t>These remarkable and brave sisters are rarely mentioned. </a:t>
            </a:r>
            <a:endParaRPr lang="en-US" sz="1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1371600" algn="l"/>
              </a:tabLst>
            </a:pPr>
            <a:r>
              <a:rPr lang="en-US" sz="1100" b="1" dirty="0">
                <a:effectLst/>
                <a:latin typeface="Times New Roman" panose="02020603050405020304" pitchFamily="18" charset="0"/>
                <a:ea typeface="Times New Roman" panose="02020603050405020304" pitchFamily="18" charset="0"/>
              </a:rPr>
              <a:t>You</a:t>
            </a:r>
          </a:p>
          <a:p>
            <a:pPr marL="685800" marR="0" lvl="1" indent="-228600">
              <a:spcBef>
                <a:spcPts val="0"/>
              </a:spcBef>
              <a:spcAft>
                <a:spcPts val="0"/>
              </a:spcAft>
              <a:buFont typeface="+mj-lt"/>
              <a:buAutoNum type="alphaLcPeriod"/>
              <a:tabLst>
                <a:tab pos="1371600" algn="l"/>
              </a:tabLst>
            </a:pPr>
            <a:r>
              <a:rPr lang="en-US" sz="1100" dirty="0">
                <a:effectLst/>
                <a:latin typeface="Times New Roman" panose="02020603050405020304" pitchFamily="18" charset="0"/>
                <a:ea typeface="Times New Roman" panose="02020603050405020304" pitchFamily="18" charset="0"/>
              </a:rPr>
              <a:t>It’s clear that God entrusts wealth to women, and they can joyfully utilize it in support of the gospel (I Timothy 6:17-19: Use riches to share with others and to support the gospel)</a:t>
            </a:r>
          </a:p>
          <a:p>
            <a:pPr marL="685800" marR="0" lvl="1" indent="-228600">
              <a:spcBef>
                <a:spcPts val="0"/>
              </a:spcBef>
              <a:spcAft>
                <a:spcPts val="0"/>
              </a:spcAft>
              <a:buFont typeface="+mj-lt"/>
              <a:buAutoNum type="alphaLcPeriod"/>
              <a:tabLst>
                <a:tab pos="1371600" algn="l"/>
              </a:tabLst>
            </a:pPr>
            <a:endParaRPr lang="en-US" sz="1100" dirty="0">
              <a:effectLst/>
              <a:latin typeface="Times New Roman" panose="02020603050405020304" pitchFamily="18" charset="0"/>
              <a:ea typeface="Times New Roman" panose="02020603050405020304" pitchFamily="18" charset="0"/>
            </a:endParaRPr>
          </a:p>
          <a:p>
            <a:pPr marL="685800" marR="0" lvl="1" indent="-228600">
              <a:spcBef>
                <a:spcPts val="0"/>
              </a:spcBef>
              <a:spcAft>
                <a:spcPts val="0"/>
              </a:spcAft>
              <a:buFont typeface="+mj-lt"/>
              <a:buAutoNum type="alphaLcPeriod"/>
              <a:tabLst>
                <a:tab pos="1371600" algn="l"/>
              </a:tabLst>
            </a:pPr>
            <a:endParaRPr lang="en-US" sz="1100" dirty="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Font typeface="+mj-lt"/>
              <a:buNone/>
              <a:tabLst>
                <a:tab pos="1371600" algn="l"/>
              </a:tabLst>
            </a:pPr>
            <a:r>
              <a:rPr lang="en-US" sz="1100" dirty="0">
                <a:effectLst/>
                <a:latin typeface="Times New Roman" panose="02020603050405020304" pitchFamily="18" charset="0"/>
                <a:ea typeface="Times New Roman" panose="02020603050405020304" pitchFamily="18" charset="0"/>
              </a:rPr>
              <a:t>Image: Asian Woman Hugging Dollar Bills, courtesy of DepositPhotos.com</a:t>
            </a:r>
            <a:endParaRPr lang="en-US" sz="1000" dirty="0">
              <a:effectLst/>
              <a:latin typeface="Times New Roman" panose="02020603050405020304" pitchFamily="18" charset="0"/>
              <a:ea typeface="Times New Roman" panose="02020603050405020304" pitchFamily="18" charset="0"/>
            </a:endParaRPr>
          </a:p>
          <a:p>
            <a:endParaRPr lang="en-US" dirty="0"/>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81667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0" y="4343400"/>
            <a:ext cx="5410200" cy="4267200"/>
          </a:xfrm>
        </p:spPr>
        <p:txBody>
          <a:bodyPr/>
          <a:lstStyle/>
          <a:p>
            <a:pPr marL="342900" marR="0" lvl="0" indent="-342900">
              <a:lnSpc>
                <a:spcPts val="1200"/>
              </a:lnSpc>
              <a:spcBef>
                <a:spcPts val="0"/>
              </a:spcBef>
              <a:spcAft>
                <a:spcPts val="0"/>
              </a:spcAft>
              <a:buFont typeface="+mj-lt"/>
              <a:buAutoNum type="romanUcPeriod"/>
            </a:pPr>
            <a:r>
              <a:rPr lang="en-US" sz="1400" b="1" spc="-100" dirty="0">
                <a:solidFill>
                  <a:srgbClr val="000000"/>
                </a:solidFill>
                <a:effectLst/>
                <a:latin typeface="Times New Roman" panose="02020603050405020304" pitchFamily="18" charset="0"/>
              </a:rPr>
              <a:t>7 Ways Women Can Serve in the Lord’s church</a:t>
            </a:r>
            <a:endParaRPr lang="en-US" sz="1400" b="1" spc="-100" dirty="0">
              <a:effectLst/>
              <a:latin typeface="Times New Roman" panose="02020603050405020304" pitchFamily="18" charset="0"/>
            </a:endParaRPr>
          </a:p>
          <a:p>
            <a:pPr marL="1600200" marR="0" lvl="3" indent="-228600">
              <a:lnSpc>
                <a:spcPts val="1200"/>
              </a:lnSpc>
              <a:spcBef>
                <a:spcPts val="0"/>
              </a:spcBef>
              <a:spcAft>
                <a:spcPts val="0"/>
              </a:spcAft>
              <a:buFont typeface="+mj-lt"/>
              <a:buAutoNum type="alphaUcPeriod"/>
              <a:tabLst>
                <a:tab pos="2267585" algn="l"/>
                <a:tab pos="685800" algn="l"/>
              </a:tabLst>
            </a:pPr>
            <a:r>
              <a:rPr lang="en-US" sz="1100" b="1" spc="-40" dirty="0">
                <a:solidFill>
                  <a:srgbClr val="000000"/>
                </a:solidFill>
                <a:effectLst/>
                <a:latin typeface="Times New Roman" panose="02020603050405020304" pitchFamily="18" charset="0"/>
              </a:rPr>
              <a:t>Edifying Teachers</a:t>
            </a:r>
          </a:p>
          <a:p>
            <a:pPr marL="1600200" marR="0" lvl="3" indent="-228600">
              <a:lnSpc>
                <a:spcPts val="1200"/>
              </a:lnSpc>
              <a:spcBef>
                <a:spcPts val="0"/>
              </a:spcBef>
              <a:spcAft>
                <a:spcPts val="0"/>
              </a:spcAft>
              <a:buFont typeface="+mj-lt"/>
              <a:buAutoNum type="alphaUcPeriod"/>
              <a:tabLst>
                <a:tab pos="2267585" algn="l"/>
                <a:tab pos="685800" algn="l"/>
              </a:tabLst>
            </a:pPr>
            <a:r>
              <a:rPr lang="en-US" sz="1100" b="1" spc="-40" dirty="0">
                <a:solidFill>
                  <a:srgbClr val="000000"/>
                </a:solidFill>
                <a:effectLst/>
                <a:latin typeface="Times New Roman" panose="02020603050405020304" pitchFamily="18" charset="0"/>
              </a:rPr>
              <a:t>Hard Workers</a:t>
            </a:r>
          </a:p>
          <a:p>
            <a:pPr marL="1600200" marR="0" lvl="3" indent="-228600">
              <a:lnSpc>
                <a:spcPts val="1200"/>
              </a:lnSpc>
              <a:spcBef>
                <a:spcPts val="25"/>
              </a:spcBef>
              <a:spcAft>
                <a:spcPts val="0"/>
              </a:spcAft>
              <a:buFont typeface="+mj-lt"/>
              <a:buAutoNum type="alphaUcPeriod"/>
              <a:tabLst>
                <a:tab pos="2267585" algn="l"/>
                <a:tab pos="457200" algn="l"/>
              </a:tabLst>
            </a:pPr>
            <a:r>
              <a:rPr lang="en-US" sz="1100" b="1" spc="-40" dirty="0">
                <a:solidFill>
                  <a:srgbClr val="000000"/>
                </a:solidFill>
                <a:effectLst/>
                <a:latin typeface="Times New Roman" panose="02020603050405020304" pitchFamily="18" charset="0"/>
              </a:rPr>
              <a:t>Teachers of the Gospel (Teachers of the gospel: an evangelist is a Herald of Good News) </a:t>
            </a:r>
          </a:p>
          <a:p>
            <a:pPr marL="1600200" marR="0" lvl="3" indent="-228600">
              <a:lnSpc>
                <a:spcPts val="1200"/>
              </a:lnSpc>
              <a:spcBef>
                <a:spcPts val="0"/>
              </a:spcBef>
              <a:spcAft>
                <a:spcPts val="0"/>
              </a:spcAft>
              <a:buFont typeface="+mj-lt"/>
              <a:buAutoNum type="alphaUcPeriod"/>
              <a:tabLst>
                <a:tab pos="2267585" algn="l"/>
                <a:tab pos="685800" algn="l"/>
              </a:tabLst>
            </a:pPr>
            <a:r>
              <a:rPr lang="en-US" sz="1100" b="1" spc="-40" dirty="0">
                <a:solidFill>
                  <a:srgbClr val="000000"/>
                </a:solidFill>
                <a:effectLst/>
                <a:latin typeface="Times New Roman" panose="02020603050405020304" pitchFamily="18" charset="0"/>
              </a:rPr>
              <a:t>Generous Patrons</a:t>
            </a:r>
          </a:p>
          <a:p>
            <a:pPr marL="1600200" marR="0" lvl="3" indent="-228600">
              <a:lnSpc>
                <a:spcPts val="1200"/>
              </a:lnSpc>
              <a:spcBef>
                <a:spcPts val="0"/>
              </a:spcBef>
              <a:spcAft>
                <a:spcPts val="0"/>
              </a:spcAft>
              <a:buFont typeface="+mj-lt"/>
              <a:buAutoNum type="alphaUcPeriod"/>
              <a:tabLst>
                <a:tab pos="2267585" algn="l"/>
                <a:tab pos="685800" algn="l"/>
              </a:tabLst>
            </a:pPr>
            <a:r>
              <a:rPr lang="en-US" sz="1100" b="1" spc="-40" dirty="0">
                <a:solidFill>
                  <a:srgbClr val="000000"/>
                </a:solidFill>
                <a:effectLst/>
                <a:latin typeface="Times New Roman" panose="02020603050405020304" pitchFamily="18" charset="0"/>
              </a:rPr>
              <a:t>Courageous Partners</a:t>
            </a:r>
            <a:endParaRPr lang="en-US" sz="1200" b="1" spc="-40" dirty="0">
              <a:effectLst/>
              <a:latin typeface="Times New Roman" panose="02020603050405020304" pitchFamily="18" charset="0"/>
            </a:endParaRPr>
          </a:p>
          <a:p>
            <a:pPr marL="342900" marR="0" lvl="0" indent="-342900">
              <a:spcBef>
                <a:spcPts val="0"/>
              </a:spcBef>
              <a:spcAft>
                <a:spcPts val="0"/>
              </a:spcAft>
              <a:buFont typeface="+mj-lt"/>
              <a:buAutoNum type="arabicPeriod"/>
            </a:pPr>
            <a:r>
              <a:rPr lang="en-US" sz="1100" b="1" dirty="0">
                <a:effectLst/>
                <a:latin typeface="Times New Roman" panose="02020603050405020304" pitchFamily="18" charset="0"/>
                <a:ea typeface="Times New Roman" panose="02020603050405020304" pitchFamily="18" charset="0"/>
              </a:rPr>
              <a:t>Priscilla</a:t>
            </a:r>
            <a:endParaRPr lang="en-US" sz="1000" dirty="0">
              <a:effectLst/>
              <a:latin typeface="Times New Roman" panose="02020603050405020304" pitchFamily="18" charset="0"/>
              <a:ea typeface="Times New Roman" panose="02020603050405020304" pitchFamily="18" charset="0"/>
            </a:endParaRPr>
          </a:p>
          <a:p>
            <a:pPr marL="800100" marR="0" lvl="1" indent="-342900">
              <a:spcBef>
                <a:spcPts val="0"/>
              </a:spcBef>
              <a:spcAft>
                <a:spcPts val="0"/>
              </a:spcAft>
              <a:buFont typeface="+mj-lt"/>
              <a:buAutoNum type="alphaLcPeriod"/>
            </a:pPr>
            <a:r>
              <a:rPr lang="en-US" sz="1100" dirty="0">
                <a:effectLst/>
                <a:latin typeface="Times New Roman" panose="02020603050405020304" pitchFamily="18" charset="0"/>
                <a:ea typeface="Times New Roman" panose="02020603050405020304" pitchFamily="18" charset="0"/>
              </a:rPr>
              <a:t>Romans 16:3–4 mentions Priscilla and Aquila again, this time as “fellow workers” who “risked their necks” for the gospel. </a:t>
            </a:r>
            <a:endParaRPr lang="en-US" sz="1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sz="1100" b="1" dirty="0">
                <a:effectLst/>
                <a:latin typeface="Times New Roman" panose="02020603050405020304" pitchFamily="18" charset="0"/>
                <a:ea typeface="Times New Roman" panose="02020603050405020304" pitchFamily="18" charset="0"/>
              </a:rPr>
              <a:t>Junia</a:t>
            </a:r>
            <a:endParaRPr lang="en-US" sz="1000" dirty="0">
              <a:effectLst/>
              <a:latin typeface="Times New Roman" panose="02020603050405020304" pitchFamily="18" charset="0"/>
              <a:ea typeface="Times New Roman" panose="02020603050405020304" pitchFamily="18" charset="0"/>
            </a:endParaRPr>
          </a:p>
          <a:p>
            <a:pPr marL="800100" marR="0" lvl="1" indent="-342900">
              <a:spcBef>
                <a:spcPts val="0"/>
              </a:spcBef>
              <a:spcAft>
                <a:spcPts val="0"/>
              </a:spcAft>
              <a:buFont typeface="+mj-lt"/>
              <a:buAutoNum type="alphaLcPeriod"/>
            </a:pPr>
            <a:r>
              <a:rPr lang="en-US" sz="1100" dirty="0">
                <a:effectLst/>
                <a:latin typeface="Times New Roman" panose="02020603050405020304" pitchFamily="18" charset="0"/>
                <a:ea typeface="Times New Roman" panose="02020603050405020304" pitchFamily="18" charset="0"/>
              </a:rPr>
              <a:t>This is followed by a commendation of Junia in Romans 16:7, who worked so closely with Paul that she suffered as a “fellow prisoner.” </a:t>
            </a:r>
            <a:endParaRPr lang="en-US" sz="1000" dirty="0">
              <a:effectLst/>
              <a:latin typeface="Times New Roman" panose="02020603050405020304" pitchFamily="18" charset="0"/>
              <a:ea typeface="Times New Roman" panose="02020603050405020304" pitchFamily="18" charset="0"/>
            </a:endParaRPr>
          </a:p>
          <a:p>
            <a:pPr marL="800100" marR="0" lvl="1" indent="-342900">
              <a:spcBef>
                <a:spcPts val="0"/>
              </a:spcBef>
              <a:spcAft>
                <a:spcPts val="0"/>
              </a:spcAft>
              <a:buFont typeface="+mj-lt"/>
              <a:buAutoNum type="alphaLcPeriod"/>
            </a:pPr>
            <a:r>
              <a:rPr lang="en-US" sz="1100" dirty="0">
                <a:effectLst/>
                <a:latin typeface="Times New Roman" panose="02020603050405020304" pitchFamily="18" charset="0"/>
                <a:ea typeface="Times New Roman" panose="02020603050405020304" pitchFamily="18" charset="0"/>
              </a:rPr>
              <a:t>That’s extreme commitment, and it proves that Paul didn’t mind having women at his side during a dangerous mission for the gospel. </a:t>
            </a:r>
            <a:endParaRPr lang="en-US" sz="1000" dirty="0">
              <a:effectLst/>
              <a:latin typeface="Times New Roman" panose="02020603050405020304" pitchFamily="18" charset="0"/>
              <a:ea typeface="Times New Roman" panose="02020603050405020304" pitchFamily="18" charset="0"/>
            </a:endParaRPr>
          </a:p>
          <a:p>
            <a:pPr marL="800100" marR="0" lvl="1" indent="-342900">
              <a:spcBef>
                <a:spcPts val="0"/>
              </a:spcBef>
              <a:spcAft>
                <a:spcPts val="0"/>
              </a:spcAft>
              <a:buFont typeface="+mj-lt"/>
              <a:buAutoNum type="alphaLcPeriod"/>
            </a:pPr>
            <a:r>
              <a:rPr lang="en-US" sz="1100" dirty="0">
                <a:effectLst/>
                <a:latin typeface="Times New Roman" panose="02020603050405020304" pitchFamily="18" charset="0"/>
                <a:ea typeface="Times New Roman" panose="02020603050405020304" pitchFamily="18" charset="0"/>
              </a:rPr>
              <a:t>He ends Romans with warm and personal greetings, deeply thankful for the service and sacrifice of the women who worked with him.</a:t>
            </a:r>
            <a:endParaRPr lang="en-US" sz="1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914400" algn="l"/>
              </a:tabLst>
            </a:pPr>
            <a:r>
              <a:rPr lang="en-US" sz="1100" b="1" dirty="0">
                <a:effectLst/>
                <a:latin typeface="Times New Roman" panose="02020603050405020304" pitchFamily="18" charset="0"/>
                <a:ea typeface="Times New Roman" panose="02020603050405020304" pitchFamily="18" charset="0"/>
              </a:rPr>
              <a:t>Preachers’, Deacons’ and Elders’ Wives</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pPr>
            <a:r>
              <a:rPr lang="en-US" sz="1100" dirty="0">
                <a:effectLst/>
                <a:latin typeface="Times New Roman" panose="02020603050405020304" pitchFamily="18" charset="0"/>
                <a:ea typeface="Times New Roman" panose="02020603050405020304" pitchFamily="18" charset="0"/>
              </a:rPr>
              <a:t>Paul said the wives of the apostles and the Lord’s brothers traveled with them as did Peter’s (Cephas) wife in I Corinthians 9:5.</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pPr>
            <a:r>
              <a:rPr lang="en-US" sz="1100" dirty="0">
                <a:effectLst/>
                <a:latin typeface="Times New Roman" panose="02020603050405020304" pitchFamily="18" charset="0"/>
                <a:ea typeface="Times New Roman" panose="02020603050405020304" pitchFamily="18" charset="0"/>
              </a:rPr>
              <a:t>Preachers’ wives are partners with their husbands in all that they do and what befalls them.</a:t>
            </a:r>
            <a:endParaRPr lang="en-US" sz="10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pPr>
            <a:r>
              <a:rPr lang="en-US" sz="1100" dirty="0">
                <a:effectLst/>
                <a:latin typeface="Times New Roman" panose="02020603050405020304" pitchFamily="18" charset="0"/>
                <a:ea typeface="Times New Roman" panose="02020603050405020304" pitchFamily="18" charset="0"/>
              </a:rPr>
              <a:t>Deacons’ and Elders’ wives have certain characteristics that the brethren look at as well as their husbands in the appointment process in I Timothy 3:11. </a:t>
            </a:r>
            <a:endParaRPr lang="en-US" sz="1000" dirty="0">
              <a:effectLst/>
              <a:latin typeface="Times New Roman" panose="02020603050405020304" pitchFamily="18" charset="0"/>
              <a:ea typeface="Times New Roman" panose="02020603050405020304" pitchFamily="18" charset="0"/>
            </a:endParaRPr>
          </a:p>
          <a:p>
            <a:endParaRPr lang="en-US" dirty="0"/>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57368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dirty="0"/>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dirty="0"/>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pPr>
              <a:defRPr/>
            </a:pPr>
            <a:endParaRPr lang="en-US" dirty="0"/>
          </a:p>
        </p:txBody>
      </p:sp>
      <p:sp>
        <p:nvSpPr>
          <p:cNvPr id="19" name="Footer Placeholder 18"/>
          <p:cNvSpPr>
            <a:spLocks noGrp="1"/>
          </p:cNvSpPr>
          <p:nvPr>
            <p:ph type="ftr" sz="quarter" idx="11"/>
          </p:nvPr>
        </p:nvSpPr>
        <p:spPr/>
        <p:txBody>
          <a:bodyPr/>
          <a:lstStyle/>
          <a:p>
            <a:pPr>
              <a:defRPr/>
            </a:pPr>
            <a:r>
              <a:rPr lang="en-US"/>
              <a:t>Helpers: The Role Of Godly Women In The Church</a:t>
            </a:r>
            <a:endParaRPr lang="en-US" dirty="0"/>
          </a:p>
        </p:txBody>
      </p:sp>
      <p:sp>
        <p:nvSpPr>
          <p:cNvPr id="27" name="Slide Number Placeholder 26"/>
          <p:cNvSpPr>
            <a:spLocks noGrp="1"/>
          </p:cNvSpPr>
          <p:nvPr>
            <p:ph type="sldNum" sz="quarter" idx="12"/>
          </p:nvPr>
        </p:nvSpPr>
        <p:spPr/>
        <p:txBody>
          <a:bodyPr/>
          <a:lstStyle/>
          <a:p>
            <a:pPr>
              <a:defRPr/>
            </a:pPr>
            <a:fld id="{C9D93657-24CA-4F3E-A7E7-1B701F41C68B}" type="slidenum">
              <a:rPr lang="en-US" smtClean="0"/>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a:t>Helpers: The Role Of Godly Women In The Church</a:t>
            </a:r>
            <a:endParaRPr lang="en-US" dirty="0"/>
          </a:p>
        </p:txBody>
      </p:sp>
      <p:sp>
        <p:nvSpPr>
          <p:cNvPr id="6" name="Slide Number Placeholder 5"/>
          <p:cNvSpPr>
            <a:spLocks noGrp="1"/>
          </p:cNvSpPr>
          <p:nvPr>
            <p:ph type="sldNum" sz="quarter" idx="12"/>
          </p:nvPr>
        </p:nvSpPr>
        <p:spPr/>
        <p:txBody>
          <a:bodyPr/>
          <a:lstStyle/>
          <a:p>
            <a:pPr>
              <a:defRPr/>
            </a:pPr>
            <a:fld id="{E305473C-9096-4C77-8029-9B5BEB596512}"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a:t>Helpers: The Role Of Godly Women In The Church</a:t>
            </a:r>
            <a:endParaRPr lang="en-US" dirty="0"/>
          </a:p>
        </p:txBody>
      </p:sp>
      <p:sp>
        <p:nvSpPr>
          <p:cNvPr id="6" name="Slide Number Placeholder 5"/>
          <p:cNvSpPr>
            <a:spLocks noGrp="1"/>
          </p:cNvSpPr>
          <p:nvPr>
            <p:ph type="sldNum" sz="quarter" idx="12"/>
          </p:nvPr>
        </p:nvSpPr>
        <p:spPr/>
        <p:txBody>
          <a:bodyPr/>
          <a:lstStyle/>
          <a:p>
            <a:pPr>
              <a:defRPr/>
            </a:pPr>
            <a:fld id="{9911AF69-7AFE-4044-99B2-AF9CC9654E69}"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a:t>Helpers: The Role Of Godly Women In The Church</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620F48D-CA39-4A30-899D-CCDCF0AB1A99}" type="slidenum">
              <a:rPr lang="en-US"/>
              <a:pPr>
                <a:defRPr/>
              </a:pPr>
              <a:t>‹#›</a:t>
            </a:fld>
            <a:endParaRPr lang="en-US" dirty="0"/>
          </a:p>
        </p:txBody>
      </p:sp>
    </p:spTree>
    <p:extLst>
      <p:ext uri="{BB962C8B-B14F-4D97-AF65-F5344CB8AC3E}">
        <p14:creationId xmlns:p14="http://schemas.microsoft.com/office/powerpoint/2010/main" val="4260112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a:t>Helpers: The Role Of Godly Women In The Church</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8CBEB07-E1CC-484F-9BBE-EA7D902740F6}" type="slidenum">
              <a:rPr lang="en-US"/>
              <a:pPr>
                <a:defRPr/>
              </a:pPr>
              <a:t>‹#›</a:t>
            </a:fld>
            <a:endParaRPr lang="en-US" dirty="0"/>
          </a:p>
        </p:txBody>
      </p:sp>
    </p:spTree>
    <p:extLst>
      <p:ext uri="{BB962C8B-B14F-4D97-AF65-F5344CB8AC3E}">
        <p14:creationId xmlns:p14="http://schemas.microsoft.com/office/powerpoint/2010/main" val="4219977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a:t>Helpers: The Role Of Godly Women In The Church</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BBA8525-0A72-4C05-B223-7EDA2B48B231}" type="slidenum">
              <a:rPr lang="en-US"/>
              <a:pPr>
                <a:defRPr/>
              </a:pPr>
              <a:t>‹#›</a:t>
            </a:fld>
            <a:endParaRPr lang="en-US" dirty="0"/>
          </a:p>
        </p:txBody>
      </p:sp>
    </p:spTree>
    <p:extLst>
      <p:ext uri="{BB962C8B-B14F-4D97-AF65-F5344CB8AC3E}">
        <p14:creationId xmlns:p14="http://schemas.microsoft.com/office/powerpoint/2010/main" val="1935647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a:t>Helpers: The Role Of Godly Women In The Church</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041AFF3-16D9-4048-963C-74B13CD744BB}" type="slidenum">
              <a:rPr lang="en-US"/>
              <a:pPr>
                <a:defRPr/>
              </a:pPr>
              <a:t>‹#›</a:t>
            </a:fld>
            <a:endParaRPr lang="en-US" dirty="0"/>
          </a:p>
        </p:txBody>
      </p:sp>
    </p:spTree>
    <p:extLst>
      <p:ext uri="{BB962C8B-B14F-4D97-AF65-F5344CB8AC3E}">
        <p14:creationId xmlns:p14="http://schemas.microsoft.com/office/powerpoint/2010/main" val="3389579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a:t>Helpers: The Role Of Godly Women In The Church</a:t>
            </a: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B58C8994-46C1-46C4-BBC7-F13DDF24DE2E}" type="slidenum">
              <a:rPr lang="en-US"/>
              <a:pPr>
                <a:defRPr/>
              </a:pPr>
              <a:t>‹#›</a:t>
            </a:fld>
            <a:endParaRPr lang="en-US" dirty="0"/>
          </a:p>
        </p:txBody>
      </p:sp>
    </p:spTree>
    <p:extLst>
      <p:ext uri="{BB962C8B-B14F-4D97-AF65-F5344CB8AC3E}">
        <p14:creationId xmlns:p14="http://schemas.microsoft.com/office/powerpoint/2010/main" val="714570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a:t>Helpers: The Role Of Godly Women In The Church</a:t>
            </a: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3E36B4CC-5D46-473D-ABCA-5FF63C6E6FB4}" type="slidenum">
              <a:rPr lang="en-US"/>
              <a:pPr>
                <a:defRPr/>
              </a:pPr>
              <a:t>‹#›</a:t>
            </a:fld>
            <a:endParaRPr lang="en-US" dirty="0"/>
          </a:p>
        </p:txBody>
      </p:sp>
    </p:spTree>
    <p:extLst>
      <p:ext uri="{BB962C8B-B14F-4D97-AF65-F5344CB8AC3E}">
        <p14:creationId xmlns:p14="http://schemas.microsoft.com/office/powerpoint/2010/main" val="2842366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a:t>Helpers: The Role Of Godly Women In The Church</a:t>
            </a: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94C90D3B-95B3-4CAC-81D8-800069D7D6BE}" type="slidenum">
              <a:rPr lang="en-US"/>
              <a:pPr>
                <a:defRPr/>
              </a:pPr>
              <a:t>‹#›</a:t>
            </a:fld>
            <a:endParaRPr lang="en-US" dirty="0"/>
          </a:p>
        </p:txBody>
      </p:sp>
    </p:spTree>
    <p:extLst>
      <p:ext uri="{BB962C8B-B14F-4D97-AF65-F5344CB8AC3E}">
        <p14:creationId xmlns:p14="http://schemas.microsoft.com/office/powerpoint/2010/main" val="1334560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a:t>Helpers: The Role Of Godly Women In The Church</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888A0E2-5A4F-4F36-BA79-F3AA56B017BF}" type="slidenum">
              <a:rPr lang="en-US"/>
              <a:pPr>
                <a:defRPr/>
              </a:pPr>
              <a:t>‹#›</a:t>
            </a:fld>
            <a:endParaRPr lang="en-US" dirty="0"/>
          </a:p>
        </p:txBody>
      </p:sp>
    </p:spTree>
    <p:extLst>
      <p:ext uri="{BB962C8B-B14F-4D97-AF65-F5344CB8AC3E}">
        <p14:creationId xmlns:p14="http://schemas.microsoft.com/office/powerpoint/2010/main" val="4102563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a:t>Helpers: The Role Of Godly Women In The Church</a:t>
            </a:r>
            <a:endParaRPr lang="en-US" dirty="0"/>
          </a:p>
        </p:txBody>
      </p:sp>
      <p:sp>
        <p:nvSpPr>
          <p:cNvPr id="6" name="Slide Number Placeholder 5"/>
          <p:cNvSpPr>
            <a:spLocks noGrp="1"/>
          </p:cNvSpPr>
          <p:nvPr>
            <p:ph type="sldNum" sz="quarter" idx="12"/>
          </p:nvPr>
        </p:nvSpPr>
        <p:spPr/>
        <p:txBody>
          <a:bodyPr/>
          <a:lstStyle/>
          <a:p>
            <a:pPr>
              <a:defRPr/>
            </a:pPr>
            <a:fld id="{FB1CAFFA-4BD8-4545-A94C-BBB238667436}" type="slidenum">
              <a:rPr lang="en-US" smtClean="0"/>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a:t>Helpers: The Role Of Godly Women In The Church</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9C8912B-0483-491E-ABB6-A3E9449F6109}" type="slidenum">
              <a:rPr lang="en-US"/>
              <a:pPr>
                <a:defRPr/>
              </a:pPr>
              <a:t>‹#›</a:t>
            </a:fld>
            <a:endParaRPr lang="en-US" dirty="0"/>
          </a:p>
        </p:txBody>
      </p:sp>
    </p:spTree>
    <p:extLst>
      <p:ext uri="{BB962C8B-B14F-4D97-AF65-F5344CB8AC3E}">
        <p14:creationId xmlns:p14="http://schemas.microsoft.com/office/powerpoint/2010/main" val="3482038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a:t>Helpers: The Role Of Godly Women In The Church</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21A611F-4085-4BBC-A244-5346EB145DC5}" type="slidenum">
              <a:rPr lang="en-US"/>
              <a:pPr>
                <a:defRPr/>
              </a:pPr>
              <a:t>‹#›</a:t>
            </a:fld>
            <a:endParaRPr lang="en-US" dirty="0"/>
          </a:p>
        </p:txBody>
      </p:sp>
    </p:spTree>
    <p:extLst>
      <p:ext uri="{BB962C8B-B14F-4D97-AF65-F5344CB8AC3E}">
        <p14:creationId xmlns:p14="http://schemas.microsoft.com/office/powerpoint/2010/main" val="426688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a:t>Helpers: The Role Of Godly Women In The Church</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725183C-689C-4A71-B8A9-6BB94A09FEA6}" type="slidenum">
              <a:rPr lang="en-US"/>
              <a:pPr>
                <a:defRPr/>
              </a:pPr>
              <a:t>‹#›</a:t>
            </a:fld>
            <a:endParaRPr lang="en-US" dirty="0"/>
          </a:p>
        </p:txBody>
      </p:sp>
    </p:spTree>
    <p:extLst>
      <p:ext uri="{BB962C8B-B14F-4D97-AF65-F5344CB8AC3E}">
        <p14:creationId xmlns:p14="http://schemas.microsoft.com/office/powerpoint/2010/main" val="471014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25406-77E4-48CD-9C76-84D796D1AC6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9B35740-90B0-45D4-A5C1-6E8448EF965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D25AC9B-2C10-4C63-81AD-A69B9C285A5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C88957-C0FB-4BAA-A0A8-3F803C3D6CD7}"/>
              </a:ext>
            </a:extLst>
          </p:cNvPr>
          <p:cNvSpPr>
            <a:spLocks noGrp="1"/>
          </p:cNvSpPr>
          <p:nvPr>
            <p:ph type="ftr" sz="quarter" idx="11"/>
          </p:nvPr>
        </p:nvSpPr>
        <p:spPr/>
        <p:txBody>
          <a:bodyPr/>
          <a:lstStyle>
            <a:lvl1pPr>
              <a:defRPr/>
            </a:lvl1pPr>
          </a:lstStyle>
          <a:p>
            <a:pPr>
              <a:defRPr/>
            </a:pPr>
            <a:r>
              <a:rPr lang="en-US"/>
              <a:t>Helpers: The Role Of Godly Women In The Church</a:t>
            </a:r>
          </a:p>
        </p:txBody>
      </p:sp>
      <p:sp>
        <p:nvSpPr>
          <p:cNvPr id="6" name="Slide Number Placeholder 5">
            <a:extLst>
              <a:ext uri="{FF2B5EF4-FFF2-40B4-BE49-F238E27FC236}">
                <a16:creationId xmlns:a16="http://schemas.microsoft.com/office/drawing/2014/main" id="{4F4F74AE-C4E8-4731-81E8-897BF5EAE0DD}"/>
              </a:ext>
            </a:extLst>
          </p:cNvPr>
          <p:cNvSpPr>
            <a:spLocks noGrp="1"/>
          </p:cNvSpPr>
          <p:nvPr>
            <p:ph type="sldNum" sz="quarter" idx="12"/>
          </p:nvPr>
        </p:nvSpPr>
        <p:spPr/>
        <p:txBody>
          <a:bodyPr/>
          <a:lstStyle>
            <a:lvl1pPr>
              <a:defRPr/>
            </a:lvl1pPr>
          </a:lstStyle>
          <a:p>
            <a:pPr>
              <a:defRPr/>
            </a:pPr>
            <a:fld id="{B7671442-D263-4E57-8794-6D8B84C3E12E}" type="slidenum">
              <a:rPr lang="en-US" smtClean="0"/>
              <a:pPr>
                <a:defRPr/>
              </a:pPr>
              <a:t>‹#›</a:t>
            </a:fld>
            <a:endParaRPr lang="en-US"/>
          </a:p>
        </p:txBody>
      </p:sp>
    </p:spTree>
    <p:extLst>
      <p:ext uri="{BB962C8B-B14F-4D97-AF65-F5344CB8AC3E}">
        <p14:creationId xmlns:p14="http://schemas.microsoft.com/office/powerpoint/2010/main" val="3982151547"/>
      </p:ext>
    </p:extLst>
  </p:cSld>
  <p:clrMapOvr>
    <a:masterClrMapping/>
  </p:clrMapOvr>
  <p:transition spd="med">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6A0EC-AA4D-4148-8BA5-C2FC47EEE5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C97A37-DF4C-4C4F-8B77-ADE1E804A2B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536A0-39FC-49C9-A22B-BF0F8908AB4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9BA7392-403E-4B2B-A755-92D17CD04A57}"/>
              </a:ext>
            </a:extLst>
          </p:cNvPr>
          <p:cNvSpPr>
            <a:spLocks noGrp="1"/>
          </p:cNvSpPr>
          <p:nvPr>
            <p:ph type="ftr" sz="quarter" idx="11"/>
          </p:nvPr>
        </p:nvSpPr>
        <p:spPr/>
        <p:txBody>
          <a:bodyPr/>
          <a:lstStyle>
            <a:lvl1pPr>
              <a:defRPr/>
            </a:lvl1pPr>
          </a:lstStyle>
          <a:p>
            <a:pPr>
              <a:defRPr/>
            </a:pPr>
            <a:r>
              <a:rPr lang="en-US"/>
              <a:t>Helpers: The Role Of Godly Women In The Church</a:t>
            </a:r>
          </a:p>
        </p:txBody>
      </p:sp>
      <p:sp>
        <p:nvSpPr>
          <p:cNvPr id="6" name="Slide Number Placeholder 5">
            <a:extLst>
              <a:ext uri="{FF2B5EF4-FFF2-40B4-BE49-F238E27FC236}">
                <a16:creationId xmlns:a16="http://schemas.microsoft.com/office/drawing/2014/main" id="{E9205572-5A6B-46B7-BD9D-03258CB46BDF}"/>
              </a:ext>
            </a:extLst>
          </p:cNvPr>
          <p:cNvSpPr>
            <a:spLocks noGrp="1"/>
          </p:cNvSpPr>
          <p:nvPr>
            <p:ph type="sldNum" sz="quarter" idx="12"/>
          </p:nvPr>
        </p:nvSpPr>
        <p:spPr/>
        <p:txBody>
          <a:bodyPr/>
          <a:lstStyle>
            <a:lvl1pPr>
              <a:defRPr/>
            </a:lvl1pPr>
          </a:lstStyle>
          <a:p>
            <a:pPr>
              <a:defRPr/>
            </a:pPr>
            <a:fld id="{4CF1D40F-CDE9-4878-9B49-DEF543D30983}" type="slidenum">
              <a:rPr lang="en-US" smtClean="0"/>
              <a:pPr>
                <a:defRPr/>
              </a:pPr>
              <a:t>‹#›</a:t>
            </a:fld>
            <a:endParaRPr lang="en-US"/>
          </a:p>
        </p:txBody>
      </p:sp>
    </p:spTree>
    <p:extLst>
      <p:ext uri="{BB962C8B-B14F-4D97-AF65-F5344CB8AC3E}">
        <p14:creationId xmlns:p14="http://schemas.microsoft.com/office/powerpoint/2010/main" val="3144909423"/>
      </p:ext>
    </p:extLst>
  </p:cSld>
  <p:clrMapOvr>
    <a:masterClrMapping/>
  </p:clrMapOvr>
  <p:transition spd="med">
    <p:wipe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2E86-6286-461B-8DAB-0F05F500B505}"/>
              </a:ext>
            </a:extLst>
          </p:cNvPr>
          <p:cNvSpPr>
            <a:spLocks noGrp="1"/>
          </p:cNvSpPr>
          <p:nvPr>
            <p:ph type="title"/>
          </p:nvPr>
        </p:nvSpPr>
        <p:spPr>
          <a:xfrm>
            <a:off x="623888" y="1709740"/>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947DCF1-3269-4A61-B590-D2820F35398C}"/>
              </a:ext>
            </a:extLst>
          </p:cNvPr>
          <p:cNvSpPr>
            <a:spLocks noGrp="1"/>
          </p:cNvSpPr>
          <p:nvPr>
            <p:ph type="body" idx="1"/>
          </p:nvPr>
        </p:nvSpPr>
        <p:spPr>
          <a:xfrm>
            <a:off x="623888" y="4589465"/>
            <a:ext cx="78867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
        <p:nvSpPr>
          <p:cNvPr id="4" name="Date Placeholder 3">
            <a:extLst>
              <a:ext uri="{FF2B5EF4-FFF2-40B4-BE49-F238E27FC236}">
                <a16:creationId xmlns:a16="http://schemas.microsoft.com/office/drawing/2014/main" id="{575C319F-C24B-48E7-ABA4-748B6D91734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29B98FD-31B2-4A7E-9D2F-907CA05A77BA}"/>
              </a:ext>
            </a:extLst>
          </p:cNvPr>
          <p:cNvSpPr>
            <a:spLocks noGrp="1"/>
          </p:cNvSpPr>
          <p:nvPr>
            <p:ph type="ftr" sz="quarter" idx="11"/>
          </p:nvPr>
        </p:nvSpPr>
        <p:spPr/>
        <p:txBody>
          <a:bodyPr/>
          <a:lstStyle>
            <a:lvl1pPr>
              <a:defRPr/>
            </a:lvl1pPr>
          </a:lstStyle>
          <a:p>
            <a:pPr>
              <a:defRPr/>
            </a:pPr>
            <a:r>
              <a:rPr lang="en-US"/>
              <a:t>Helpers: The Role Of Godly Women In The Church</a:t>
            </a:r>
          </a:p>
        </p:txBody>
      </p:sp>
      <p:sp>
        <p:nvSpPr>
          <p:cNvPr id="6" name="Slide Number Placeholder 5">
            <a:extLst>
              <a:ext uri="{FF2B5EF4-FFF2-40B4-BE49-F238E27FC236}">
                <a16:creationId xmlns:a16="http://schemas.microsoft.com/office/drawing/2014/main" id="{D691420E-2DC4-464C-A046-CC875A1AF3BC}"/>
              </a:ext>
            </a:extLst>
          </p:cNvPr>
          <p:cNvSpPr>
            <a:spLocks noGrp="1"/>
          </p:cNvSpPr>
          <p:nvPr>
            <p:ph type="sldNum" sz="quarter" idx="12"/>
          </p:nvPr>
        </p:nvSpPr>
        <p:spPr/>
        <p:txBody>
          <a:bodyPr/>
          <a:lstStyle>
            <a:lvl1pPr>
              <a:defRPr/>
            </a:lvl1pPr>
          </a:lstStyle>
          <a:p>
            <a:pPr>
              <a:defRPr/>
            </a:pPr>
            <a:fld id="{B96EB038-009F-4C6B-B703-04AD144E7BF9}" type="slidenum">
              <a:rPr lang="en-US" smtClean="0"/>
              <a:pPr>
                <a:defRPr/>
              </a:pPr>
              <a:t>‹#›</a:t>
            </a:fld>
            <a:endParaRPr lang="en-US"/>
          </a:p>
        </p:txBody>
      </p:sp>
    </p:spTree>
    <p:extLst>
      <p:ext uri="{BB962C8B-B14F-4D97-AF65-F5344CB8AC3E}">
        <p14:creationId xmlns:p14="http://schemas.microsoft.com/office/powerpoint/2010/main" val="381776866"/>
      </p:ext>
    </p:extLst>
  </p:cSld>
  <p:clrMapOvr>
    <a:masterClrMapping/>
  </p:clrMapOvr>
  <p:transition spd="med">
    <p:wipe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5F40F-E48E-4638-9FD0-26200CAD45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40DBC4-A3BC-4D79-9CE7-A98628EA6E79}"/>
              </a:ext>
            </a:extLst>
          </p:cNvPr>
          <p:cNvSpPr>
            <a:spLocks noGrp="1"/>
          </p:cNvSpPr>
          <p:nvPr>
            <p:ph sz="half" idx="1"/>
          </p:nvPr>
        </p:nvSpPr>
        <p:spPr>
          <a:xfrm>
            <a:off x="457200" y="1600202"/>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7373EF-FE2B-4809-B915-05B363FBECA3}"/>
              </a:ext>
            </a:extLst>
          </p:cNvPr>
          <p:cNvSpPr>
            <a:spLocks noGrp="1"/>
          </p:cNvSpPr>
          <p:nvPr>
            <p:ph sz="half" idx="2"/>
          </p:nvPr>
        </p:nvSpPr>
        <p:spPr>
          <a:xfrm>
            <a:off x="4648200" y="1600202"/>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3F4E3-1873-425E-B88F-4AC62BAA2000}"/>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8B9E0C7E-2F62-4724-B434-0E2F2F46F7AC}"/>
              </a:ext>
            </a:extLst>
          </p:cNvPr>
          <p:cNvSpPr>
            <a:spLocks noGrp="1"/>
          </p:cNvSpPr>
          <p:nvPr>
            <p:ph type="ftr" sz="quarter" idx="11"/>
          </p:nvPr>
        </p:nvSpPr>
        <p:spPr/>
        <p:txBody>
          <a:bodyPr/>
          <a:lstStyle>
            <a:lvl1pPr>
              <a:defRPr/>
            </a:lvl1pPr>
          </a:lstStyle>
          <a:p>
            <a:pPr>
              <a:defRPr/>
            </a:pPr>
            <a:r>
              <a:rPr lang="en-US"/>
              <a:t>Helpers: The Role Of Godly Women In The Church</a:t>
            </a:r>
          </a:p>
        </p:txBody>
      </p:sp>
      <p:sp>
        <p:nvSpPr>
          <p:cNvPr id="7" name="Slide Number Placeholder 6">
            <a:extLst>
              <a:ext uri="{FF2B5EF4-FFF2-40B4-BE49-F238E27FC236}">
                <a16:creationId xmlns:a16="http://schemas.microsoft.com/office/drawing/2014/main" id="{0A16970A-0FE5-4299-89E2-16170C250AE0}"/>
              </a:ext>
            </a:extLst>
          </p:cNvPr>
          <p:cNvSpPr>
            <a:spLocks noGrp="1"/>
          </p:cNvSpPr>
          <p:nvPr>
            <p:ph type="sldNum" sz="quarter" idx="12"/>
          </p:nvPr>
        </p:nvSpPr>
        <p:spPr/>
        <p:txBody>
          <a:bodyPr/>
          <a:lstStyle>
            <a:lvl1pPr>
              <a:defRPr/>
            </a:lvl1pPr>
          </a:lstStyle>
          <a:p>
            <a:pPr>
              <a:defRPr/>
            </a:pPr>
            <a:fld id="{6E659E4D-00B4-481C-AB13-19EB45667ED9}" type="slidenum">
              <a:rPr lang="en-US" smtClean="0"/>
              <a:pPr>
                <a:defRPr/>
              </a:pPr>
              <a:t>‹#›</a:t>
            </a:fld>
            <a:endParaRPr lang="en-US"/>
          </a:p>
        </p:txBody>
      </p:sp>
    </p:spTree>
    <p:extLst>
      <p:ext uri="{BB962C8B-B14F-4D97-AF65-F5344CB8AC3E}">
        <p14:creationId xmlns:p14="http://schemas.microsoft.com/office/powerpoint/2010/main" val="3795377249"/>
      </p:ext>
    </p:extLst>
  </p:cSld>
  <p:clrMapOvr>
    <a:masterClrMapping/>
  </p:clrMapOvr>
  <p:transition spd="med">
    <p:wipe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1FF16-3F31-48C7-B908-3BB5F1A438C8}"/>
              </a:ext>
            </a:extLst>
          </p:cNvPr>
          <p:cNvSpPr>
            <a:spLocks noGrp="1"/>
          </p:cNvSpPr>
          <p:nvPr>
            <p:ph type="title"/>
          </p:nvPr>
        </p:nvSpPr>
        <p:spPr>
          <a:xfrm>
            <a:off x="630238" y="365127"/>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2A22E5-6F78-481F-B1B2-8A199A37403A}"/>
              </a:ext>
            </a:extLst>
          </p:cNvPr>
          <p:cNvSpPr>
            <a:spLocks noGrp="1"/>
          </p:cNvSpPr>
          <p:nvPr>
            <p:ph type="body" idx="1"/>
          </p:nvPr>
        </p:nvSpPr>
        <p:spPr>
          <a:xfrm>
            <a:off x="630239"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7682010-1489-477F-AA32-0AFF93C4D336}"/>
              </a:ext>
            </a:extLst>
          </p:cNvPr>
          <p:cNvSpPr>
            <a:spLocks noGrp="1"/>
          </p:cNvSpPr>
          <p:nvPr>
            <p:ph sz="half" idx="2"/>
          </p:nvPr>
        </p:nvSpPr>
        <p:spPr>
          <a:xfrm>
            <a:off x="630239"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832678-60D2-408B-81BE-D6C94612FA28}"/>
              </a:ext>
            </a:extLst>
          </p:cNvPr>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BD77517B-9235-455E-9809-23B5557135B0}"/>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FEB42F-BA1F-456D-802B-C8BBBB885AD0}"/>
              </a:ext>
            </a:extLst>
          </p:cNvPr>
          <p:cNvSpPr>
            <a:spLocks noGrp="1"/>
          </p:cNvSpPr>
          <p:nvPr>
            <p:ph type="dt" sz="half" idx="10"/>
          </p:nvPr>
        </p:nvSpPr>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69B004E9-EDB4-4F10-B664-B7462980D476}"/>
              </a:ext>
            </a:extLst>
          </p:cNvPr>
          <p:cNvSpPr>
            <a:spLocks noGrp="1"/>
          </p:cNvSpPr>
          <p:nvPr>
            <p:ph type="ftr" sz="quarter" idx="11"/>
          </p:nvPr>
        </p:nvSpPr>
        <p:spPr/>
        <p:txBody>
          <a:bodyPr/>
          <a:lstStyle>
            <a:lvl1pPr>
              <a:defRPr/>
            </a:lvl1pPr>
          </a:lstStyle>
          <a:p>
            <a:pPr>
              <a:defRPr/>
            </a:pPr>
            <a:r>
              <a:rPr lang="en-US"/>
              <a:t>Helpers: The Role Of Godly Women In The Church</a:t>
            </a:r>
          </a:p>
        </p:txBody>
      </p:sp>
      <p:sp>
        <p:nvSpPr>
          <p:cNvPr id="9" name="Slide Number Placeholder 8">
            <a:extLst>
              <a:ext uri="{FF2B5EF4-FFF2-40B4-BE49-F238E27FC236}">
                <a16:creationId xmlns:a16="http://schemas.microsoft.com/office/drawing/2014/main" id="{C07BA785-C51C-443C-985B-013BA2CC8D7D}"/>
              </a:ext>
            </a:extLst>
          </p:cNvPr>
          <p:cNvSpPr>
            <a:spLocks noGrp="1"/>
          </p:cNvSpPr>
          <p:nvPr>
            <p:ph type="sldNum" sz="quarter" idx="12"/>
          </p:nvPr>
        </p:nvSpPr>
        <p:spPr/>
        <p:txBody>
          <a:bodyPr/>
          <a:lstStyle>
            <a:lvl1pPr>
              <a:defRPr/>
            </a:lvl1pPr>
          </a:lstStyle>
          <a:p>
            <a:pPr>
              <a:defRPr/>
            </a:pPr>
            <a:fld id="{4BC5EFCD-9C6C-4147-B06A-DCF40698C362}" type="slidenum">
              <a:rPr lang="en-US" smtClean="0"/>
              <a:pPr>
                <a:defRPr/>
              </a:pPr>
              <a:t>‹#›</a:t>
            </a:fld>
            <a:endParaRPr lang="en-US"/>
          </a:p>
        </p:txBody>
      </p:sp>
    </p:spTree>
    <p:extLst>
      <p:ext uri="{BB962C8B-B14F-4D97-AF65-F5344CB8AC3E}">
        <p14:creationId xmlns:p14="http://schemas.microsoft.com/office/powerpoint/2010/main" val="3320582980"/>
      </p:ext>
    </p:extLst>
  </p:cSld>
  <p:clrMapOvr>
    <a:masterClrMapping/>
  </p:clrMapOvr>
  <p:transition spd="med">
    <p:wipe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69020-6BB8-4C61-8E8F-9BB2DCD087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91BA77-C5F5-4C11-BF37-927C158BB594}"/>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DC384660-BC3A-45A7-B8F0-7E4BE2255F51}"/>
              </a:ext>
            </a:extLst>
          </p:cNvPr>
          <p:cNvSpPr>
            <a:spLocks noGrp="1"/>
          </p:cNvSpPr>
          <p:nvPr>
            <p:ph type="ftr" sz="quarter" idx="11"/>
          </p:nvPr>
        </p:nvSpPr>
        <p:spPr/>
        <p:txBody>
          <a:bodyPr/>
          <a:lstStyle>
            <a:lvl1pPr>
              <a:defRPr/>
            </a:lvl1pPr>
          </a:lstStyle>
          <a:p>
            <a:pPr>
              <a:defRPr/>
            </a:pPr>
            <a:r>
              <a:rPr lang="en-US"/>
              <a:t>Helpers: The Role Of Godly Women In The Church</a:t>
            </a:r>
          </a:p>
        </p:txBody>
      </p:sp>
      <p:sp>
        <p:nvSpPr>
          <p:cNvPr id="5" name="Slide Number Placeholder 4">
            <a:extLst>
              <a:ext uri="{FF2B5EF4-FFF2-40B4-BE49-F238E27FC236}">
                <a16:creationId xmlns:a16="http://schemas.microsoft.com/office/drawing/2014/main" id="{5D26B310-1541-426E-9AF2-0E2C881BC99D}"/>
              </a:ext>
            </a:extLst>
          </p:cNvPr>
          <p:cNvSpPr>
            <a:spLocks noGrp="1"/>
          </p:cNvSpPr>
          <p:nvPr>
            <p:ph type="sldNum" sz="quarter" idx="12"/>
          </p:nvPr>
        </p:nvSpPr>
        <p:spPr/>
        <p:txBody>
          <a:bodyPr/>
          <a:lstStyle>
            <a:lvl1pPr>
              <a:defRPr/>
            </a:lvl1pPr>
          </a:lstStyle>
          <a:p>
            <a:pPr>
              <a:defRPr/>
            </a:pPr>
            <a:fld id="{E309DE35-FD20-4B5F-B8A9-510BB00B70F7}" type="slidenum">
              <a:rPr lang="en-US" smtClean="0"/>
              <a:pPr>
                <a:defRPr/>
              </a:pPr>
              <a:t>‹#›</a:t>
            </a:fld>
            <a:endParaRPr lang="en-US"/>
          </a:p>
        </p:txBody>
      </p:sp>
    </p:spTree>
    <p:extLst>
      <p:ext uri="{BB962C8B-B14F-4D97-AF65-F5344CB8AC3E}">
        <p14:creationId xmlns:p14="http://schemas.microsoft.com/office/powerpoint/2010/main" val="1260021173"/>
      </p:ext>
    </p:extLst>
  </p:cSld>
  <p:clrMapOvr>
    <a:masterClrMapping/>
  </p:clrMapOvr>
  <p:transition spd="med">
    <p:wipe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47A3B3-5501-4B85-B52E-4F9752278C77}"/>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8948FFF5-A7DD-41FD-9D21-D618D3BF6B6B}"/>
              </a:ext>
            </a:extLst>
          </p:cNvPr>
          <p:cNvSpPr>
            <a:spLocks noGrp="1"/>
          </p:cNvSpPr>
          <p:nvPr>
            <p:ph type="ftr" sz="quarter" idx="11"/>
          </p:nvPr>
        </p:nvSpPr>
        <p:spPr/>
        <p:txBody>
          <a:bodyPr/>
          <a:lstStyle>
            <a:lvl1pPr>
              <a:defRPr/>
            </a:lvl1pPr>
          </a:lstStyle>
          <a:p>
            <a:pPr>
              <a:defRPr/>
            </a:pPr>
            <a:r>
              <a:rPr lang="en-US"/>
              <a:t>Helpers: The Role Of Godly Women In The Church</a:t>
            </a:r>
          </a:p>
        </p:txBody>
      </p:sp>
      <p:sp>
        <p:nvSpPr>
          <p:cNvPr id="4" name="Slide Number Placeholder 3">
            <a:extLst>
              <a:ext uri="{FF2B5EF4-FFF2-40B4-BE49-F238E27FC236}">
                <a16:creationId xmlns:a16="http://schemas.microsoft.com/office/drawing/2014/main" id="{383DCA12-CA14-40EB-942F-839736FB763C}"/>
              </a:ext>
            </a:extLst>
          </p:cNvPr>
          <p:cNvSpPr>
            <a:spLocks noGrp="1"/>
          </p:cNvSpPr>
          <p:nvPr>
            <p:ph type="sldNum" sz="quarter" idx="12"/>
          </p:nvPr>
        </p:nvSpPr>
        <p:spPr/>
        <p:txBody>
          <a:bodyPr/>
          <a:lstStyle>
            <a:lvl1pPr>
              <a:defRPr/>
            </a:lvl1pPr>
          </a:lstStyle>
          <a:p>
            <a:pPr>
              <a:defRPr/>
            </a:pPr>
            <a:fld id="{00ABDCCD-7977-4C8B-AA80-4E1BC3994A0A}" type="slidenum">
              <a:rPr lang="en-US" smtClean="0"/>
              <a:pPr>
                <a:defRPr/>
              </a:pPr>
              <a:t>‹#›</a:t>
            </a:fld>
            <a:endParaRPr lang="en-US"/>
          </a:p>
        </p:txBody>
      </p:sp>
    </p:spTree>
    <p:extLst>
      <p:ext uri="{BB962C8B-B14F-4D97-AF65-F5344CB8AC3E}">
        <p14:creationId xmlns:p14="http://schemas.microsoft.com/office/powerpoint/2010/main" val="1943772582"/>
      </p:ext>
    </p:extLst>
  </p:cSld>
  <p:clrMapOvr>
    <a:masterClrMapping/>
  </p:clrMapOvr>
  <p:transition spd="med">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dirty="0"/>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a:t>Helpers: The Role Of Godly Women In The Church</a:t>
            </a:r>
            <a:endParaRPr lang="en-US" dirty="0"/>
          </a:p>
        </p:txBody>
      </p:sp>
      <p:sp>
        <p:nvSpPr>
          <p:cNvPr id="6" name="Slide Number Placeholder 5"/>
          <p:cNvSpPr>
            <a:spLocks noGrp="1"/>
          </p:cNvSpPr>
          <p:nvPr>
            <p:ph type="sldNum" sz="quarter" idx="12"/>
          </p:nvPr>
        </p:nvSpPr>
        <p:spPr/>
        <p:txBody>
          <a:bodyPr/>
          <a:lstStyle/>
          <a:p>
            <a:pPr>
              <a:defRPr/>
            </a:pPr>
            <a:fld id="{B06937C0-3805-4F0B-A5CF-ABEEEFA075F6}" type="slidenum">
              <a:rPr lang="en-US" smtClean="0"/>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5D28C-A86D-45C8-A02F-8ECB120CE6A7}"/>
              </a:ext>
            </a:extLst>
          </p:cNvPr>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E78C22C-83A8-4B9A-AD84-7FC6040D7FFB}"/>
              </a:ext>
            </a:extLst>
          </p:cNvPr>
          <p:cNvSpPr>
            <a:spLocks noGrp="1"/>
          </p:cNvSpPr>
          <p:nvPr>
            <p:ph idx="1"/>
          </p:nvPr>
        </p:nvSpPr>
        <p:spPr>
          <a:xfrm>
            <a:off x="3887788"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AE1AE-BE49-4C93-BA44-36E16F83B6F1}"/>
              </a:ext>
            </a:extLst>
          </p:cNvPr>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ED48BCB-CC84-4CAE-B69B-B447A0089F0B}"/>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1666AD90-249C-4493-8C60-D34E075EBE18}"/>
              </a:ext>
            </a:extLst>
          </p:cNvPr>
          <p:cNvSpPr>
            <a:spLocks noGrp="1"/>
          </p:cNvSpPr>
          <p:nvPr>
            <p:ph type="ftr" sz="quarter" idx="11"/>
          </p:nvPr>
        </p:nvSpPr>
        <p:spPr/>
        <p:txBody>
          <a:bodyPr/>
          <a:lstStyle>
            <a:lvl1pPr>
              <a:defRPr/>
            </a:lvl1pPr>
          </a:lstStyle>
          <a:p>
            <a:pPr>
              <a:defRPr/>
            </a:pPr>
            <a:r>
              <a:rPr lang="en-US"/>
              <a:t>Helpers: The Role Of Godly Women In The Church</a:t>
            </a:r>
          </a:p>
        </p:txBody>
      </p:sp>
      <p:sp>
        <p:nvSpPr>
          <p:cNvPr id="7" name="Slide Number Placeholder 6">
            <a:extLst>
              <a:ext uri="{FF2B5EF4-FFF2-40B4-BE49-F238E27FC236}">
                <a16:creationId xmlns:a16="http://schemas.microsoft.com/office/drawing/2014/main" id="{7152DE1B-0B52-41AD-9735-E9244073D6FB}"/>
              </a:ext>
            </a:extLst>
          </p:cNvPr>
          <p:cNvSpPr>
            <a:spLocks noGrp="1"/>
          </p:cNvSpPr>
          <p:nvPr>
            <p:ph type="sldNum" sz="quarter" idx="12"/>
          </p:nvPr>
        </p:nvSpPr>
        <p:spPr/>
        <p:txBody>
          <a:bodyPr/>
          <a:lstStyle>
            <a:lvl1pPr>
              <a:defRPr/>
            </a:lvl1pPr>
          </a:lstStyle>
          <a:p>
            <a:pPr>
              <a:defRPr/>
            </a:pPr>
            <a:fld id="{CDDFA57C-8961-4C81-B634-71EE8D25A6E3}" type="slidenum">
              <a:rPr lang="en-US" smtClean="0"/>
              <a:pPr>
                <a:defRPr/>
              </a:pPr>
              <a:t>‹#›</a:t>
            </a:fld>
            <a:endParaRPr lang="en-US"/>
          </a:p>
        </p:txBody>
      </p:sp>
    </p:spTree>
    <p:extLst>
      <p:ext uri="{BB962C8B-B14F-4D97-AF65-F5344CB8AC3E}">
        <p14:creationId xmlns:p14="http://schemas.microsoft.com/office/powerpoint/2010/main" val="3299892489"/>
      </p:ext>
    </p:extLst>
  </p:cSld>
  <p:clrMapOvr>
    <a:masterClrMapping/>
  </p:clrMapOvr>
  <p:transition spd="med">
    <p:wipe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64E62-3E53-4D96-BD5C-DD82B83F1733}"/>
              </a:ext>
            </a:extLst>
          </p:cNvPr>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2FD71DC-147E-454F-B7AC-6843D03F70D1}"/>
              </a:ext>
            </a:extLst>
          </p:cNvPr>
          <p:cNvSpPr>
            <a:spLocks noGrp="1"/>
          </p:cNvSpPr>
          <p:nvPr>
            <p:ph type="pic" idx="1"/>
          </p:nvPr>
        </p:nvSpPr>
        <p:spPr>
          <a:xfrm>
            <a:off x="3887788" y="987427"/>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3F64A219-2B30-46E4-BC14-24D6EFE723A7}"/>
              </a:ext>
            </a:extLst>
          </p:cNvPr>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E8DB5B-D7C5-4BC8-BC4C-4C477C4D014D}"/>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E08E5F96-2244-4064-A4CB-4E95F7D3E3E7}"/>
              </a:ext>
            </a:extLst>
          </p:cNvPr>
          <p:cNvSpPr>
            <a:spLocks noGrp="1"/>
          </p:cNvSpPr>
          <p:nvPr>
            <p:ph type="ftr" sz="quarter" idx="11"/>
          </p:nvPr>
        </p:nvSpPr>
        <p:spPr/>
        <p:txBody>
          <a:bodyPr/>
          <a:lstStyle>
            <a:lvl1pPr>
              <a:defRPr/>
            </a:lvl1pPr>
          </a:lstStyle>
          <a:p>
            <a:pPr>
              <a:defRPr/>
            </a:pPr>
            <a:r>
              <a:rPr lang="en-US"/>
              <a:t>Helpers: The Role Of Godly Women In The Church</a:t>
            </a:r>
          </a:p>
        </p:txBody>
      </p:sp>
      <p:sp>
        <p:nvSpPr>
          <p:cNvPr id="7" name="Slide Number Placeholder 6">
            <a:extLst>
              <a:ext uri="{FF2B5EF4-FFF2-40B4-BE49-F238E27FC236}">
                <a16:creationId xmlns:a16="http://schemas.microsoft.com/office/drawing/2014/main" id="{F4278097-4C83-4EBE-8A04-D7B42C49166E}"/>
              </a:ext>
            </a:extLst>
          </p:cNvPr>
          <p:cNvSpPr>
            <a:spLocks noGrp="1"/>
          </p:cNvSpPr>
          <p:nvPr>
            <p:ph type="sldNum" sz="quarter" idx="12"/>
          </p:nvPr>
        </p:nvSpPr>
        <p:spPr/>
        <p:txBody>
          <a:bodyPr/>
          <a:lstStyle>
            <a:lvl1pPr>
              <a:defRPr/>
            </a:lvl1pPr>
          </a:lstStyle>
          <a:p>
            <a:pPr>
              <a:defRPr/>
            </a:pPr>
            <a:fld id="{91B7F478-5094-4801-A65A-CD2212D39FC7}" type="slidenum">
              <a:rPr lang="en-US" smtClean="0"/>
              <a:pPr>
                <a:defRPr/>
              </a:pPr>
              <a:t>‹#›</a:t>
            </a:fld>
            <a:endParaRPr lang="en-US"/>
          </a:p>
        </p:txBody>
      </p:sp>
    </p:spTree>
    <p:extLst>
      <p:ext uri="{BB962C8B-B14F-4D97-AF65-F5344CB8AC3E}">
        <p14:creationId xmlns:p14="http://schemas.microsoft.com/office/powerpoint/2010/main" val="3767447572"/>
      </p:ext>
    </p:extLst>
  </p:cSld>
  <p:clrMapOvr>
    <a:masterClrMapping/>
  </p:clrMapOvr>
  <p:transition spd="med">
    <p:wipe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09036-70EE-454F-ACFC-DA70BD954C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21F70A-0E95-4B6A-BD76-BFDC8FD3346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4525DF-F579-43F5-A10C-FD8DECD927F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7CBCFB2-1A7D-48F6-9C0E-1174A7E86CE7}"/>
              </a:ext>
            </a:extLst>
          </p:cNvPr>
          <p:cNvSpPr>
            <a:spLocks noGrp="1"/>
          </p:cNvSpPr>
          <p:nvPr>
            <p:ph type="ftr" sz="quarter" idx="11"/>
          </p:nvPr>
        </p:nvSpPr>
        <p:spPr/>
        <p:txBody>
          <a:bodyPr/>
          <a:lstStyle>
            <a:lvl1pPr>
              <a:defRPr/>
            </a:lvl1pPr>
          </a:lstStyle>
          <a:p>
            <a:pPr>
              <a:defRPr/>
            </a:pPr>
            <a:r>
              <a:rPr lang="en-US"/>
              <a:t>Helpers: The Role Of Godly Women In The Church</a:t>
            </a:r>
          </a:p>
        </p:txBody>
      </p:sp>
      <p:sp>
        <p:nvSpPr>
          <p:cNvPr id="6" name="Slide Number Placeholder 5">
            <a:extLst>
              <a:ext uri="{FF2B5EF4-FFF2-40B4-BE49-F238E27FC236}">
                <a16:creationId xmlns:a16="http://schemas.microsoft.com/office/drawing/2014/main" id="{5ADE85C4-04E3-4FB0-A785-472C3A6C00A2}"/>
              </a:ext>
            </a:extLst>
          </p:cNvPr>
          <p:cNvSpPr>
            <a:spLocks noGrp="1"/>
          </p:cNvSpPr>
          <p:nvPr>
            <p:ph type="sldNum" sz="quarter" idx="12"/>
          </p:nvPr>
        </p:nvSpPr>
        <p:spPr/>
        <p:txBody>
          <a:bodyPr/>
          <a:lstStyle>
            <a:lvl1pPr>
              <a:defRPr/>
            </a:lvl1pPr>
          </a:lstStyle>
          <a:p>
            <a:pPr>
              <a:defRPr/>
            </a:pPr>
            <a:fld id="{E538610F-BE18-4CA2-AB88-48EB84BB551A}" type="slidenum">
              <a:rPr lang="en-US" smtClean="0"/>
              <a:pPr>
                <a:defRPr/>
              </a:pPr>
              <a:t>‹#›</a:t>
            </a:fld>
            <a:endParaRPr lang="en-US"/>
          </a:p>
        </p:txBody>
      </p:sp>
    </p:spTree>
    <p:extLst>
      <p:ext uri="{BB962C8B-B14F-4D97-AF65-F5344CB8AC3E}">
        <p14:creationId xmlns:p14="http://schemas.microsoft.com/office/powerpoint/2010/main" val="2321564470"/>
      </p:ext>
    </p:extLst>
  </p:cSld>
  <p:clrMapOvr>
    <a:masterClrMapping/>
  </p:clrMapOvr>
  <p:transition spd="med">
    <p:wipe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A970A6-C1E8-47CA-9563-EF9BD8820FD8}"/>
              </a:ext>
            </a:extLst>
          </p:cNvPr>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E4F433-D373-4C7C-A12D-E5B105B92DD5}"/>
              </a:ext>
            </a:extLst>
          </p:cNvPr>
          <p:cNvSpPr>
            <a:spLocks noGrp="1"/>
          </p:cNvSpPr>
          <p:nvPr>
            <p:ph type="body" orient="vert" idx="1"/>
          </p:nvPr>
        </p:nvSpPr>
        <p:spPr>
          <a:xfrm>
            <a:off x="457200" y="274640"/>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ABFDB9-0EE2-4996-8054-65061B88BE2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7137882-812A-46BF-88F0-0C7F6B312141}"/>
              </a:ext>
            </a:extLst>
          </p:cNvPr>
          <p:cNvSpPr>
            <a:spLocks noGrp="1"/>
          </p:cNvSpPr>
          <p:nvPr>
            <p:ph type="ftr" sz="quarter" idx="11"/>
          </p:nvPr>
        </p:nvSpPr>
        <p:spPr/>
        <p:txBody>
          <a:bodyPr/>
          <a:lstStyle>
            <a:lvl1pPr>
              <a:defRPr/>
            </a:lvl1pPr>
          </a:lstStyle>
          <a:p>
            <a:pPr>
              <a:defRPr/>
            </a:pPr>
            <a:r>
              <a:rPr lang="en-US"/>
              <a:t>Helpers: The Role Of Godly Women In The Church</a:t>
            </a:r>
          </a:p>
        </p:txBody>
      </p:sp>
      <p:sp>
        <p:nvSpPr>
          <p:cNvPr id="6" name="Slide Number Placeholder 5">
            <a:extLst>
              <a:ext uri="{FF2B5EF4-FFF2-40B4-BE49-F238E27FC236}">
                <a16:creationId xmlns:a16="http://schemas.microsoft.com/office/drawing/2014/main" id="{B226184B-005E-4D86-B733-4419D8CB7B56}"/>
              </a:ext>
            </a:extLst>
          </p:cNvPr>
          <p:cNvSpPr>
            <a:spLocks noGrp="1"/>
          </p:cNvSpPr>
          <p:nvPr>
            <p:ph type="sldNum" sz="quarter" idx="12"/>
          </p:nvPr>
        </p:nvSpPr>
        <p:spPr/>
        <p:txBody>
          <a:bodyPr/>
          <a:lstStyle>
            <a:lvl1pPr>
              <a:defRPr/>
            </a:lvl1pPr>
          </a:lstStyle>
          <a:p>
            <a:pPr>
              <a:defRPr/>
            </a:pPr>
            <a:fld id="{1B0A3452-29A0-44AD-BE32-40D6AEBC7410}" type="slidenum">
              <a:rPr lang="en-US" smtClean="0"/>
              <a:pPr>
                <a:defRPr/>
              </a:pPr>
              <a:t>‹#›</a:t>
            </a:fld>
            <a:endParaRPr lang="en-US"/>
          </a:p>
        </p:txBody>
      </p:sp>
    </p:spTree>
    <p:extLst>
      <p:ext uri="{BB962C8B-B14F-4D97-AF65-F5344CB8AC3E}">
        <p14:creationId xmlns:p14="http://schemas.microsoft.com/office/powerpoint/2010/main" val="4224043426"/>
      </p:ext>
    </p:extLst>
  </p:cSld>
  <p:clrMapOvr>
    <a:masterClrMapping/>
  </p:clrMapOvr>
  <p:transition spd="med">
    <p:wipe di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96452" y="1122363"/>
            <a:ext cx="6751097" cy="2387600"/>
          </a:xfrm>
        </p:spPr>
        <p:txBody>
          <a:bodyPr anchor="b">
            <a:normAutofit/>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196452" y="3602038"/>
            <a:ext cx="6751097"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Helpers: The Role Of Godly Women In The Church</a:t>
            </a:r>
          </a:p>
        </p:txBody>
      </p:sp>
      <p:sp>
        <p:nvSpPr>
          <p:cNvPr id="6" name="Slide Number Placeholder 5"/>
          <p:cNvSpPr>
            <a:spLocks noGrp="1"/>
          </p:cNvSpPr>
          <p:nvPr>
            <p:ph type="sldNum" sz="quarter" idx="12"/>
          </p:nvPr>
        </p:nvSpPr>
        <p:spPr/>
        <p:txBody>
          <a:bodyPr/>
          <a:lstStyle/>
          <a:p>
            <a:pPr>
              <a:defRPr/>
            </a:pPr>
            <a:fld id="{8A4E7ED5-CF95-4C13-AA55-619F184D4DD8}" type="slidenum">
              <a:rPr lang="en-US" smtClean="0"/>
              <a:pPr>
                <a:defRPr/>
              </a:pPr>
              <a:t>‹#›</a:t>
            </a:fld>
            <a:endParaRPr lang="en-US"/>
          </a:p>
        </p:txBody>
      </p:sp>
    </p:spTree>
    <p:extLst>
      <p:ext uri="{BB962C8B-B14F-4D97-AF65-F5344CB8AC3E}">
        <p14:creationId xmlns:p14="http://schemas.microsoft.com/office/powerpoint/2010/main" val="1143511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Helpers: The Role Of Godly Women In The Church</a:t>
            </a:r>
          </a:p>
        </p:txBody>
      </p:sp>
      <p:sp>
        <p:nvSpPr>
          <p:cNvPr id="6" name="Slide Number Placeholder 5"/>
          <p:cNvSpPr>
            <a:spLocks noGrp="1"/>
          </p:cNvSpPr>
          <p:nvPr>
            <p:ph type="sldNum" sz="quarter" idx="12"/>
          </p:nvPr>
        </p:nvSpPr>
        <p:spPr/>
        <p:txBody>
          <a:bodyPr/>
          <a:lstStyle/>
          <a:p>
            <a:pPr>
              <a:defRPr/>
            </a:pPr>
            <a:fld id="{EA638222-18C8-4BAC-B2B4-59B8227B8617}" type="slidenum">
              <a:rPr lang="en-US" smtClean="0"/>
              <a:pPr>
                <a:defRPr/>
              </a:pPr>
              <a:t>‹#›</a:t>
            </a:fld>
            <a:endParaRPr lang="en-US"/>
          </a:p>
        </p:txBody>
      </p:sp>
    </p:spTree>
    <p:extLst>
      <p:ext uri="{BB962C8B-B14F-4D97-AF65-F5344CB8AC3E}">
        <p14:creationId xmlns:p14="http://schemas.microsoft.com/office/powerpoint/2010/main" val="10544551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1933" y="657227"/>
            <a:ext cx="7300134" cy="2852737"/>
          </a:xfrm>
        </p:spPr>
        <p:txBody>
          <a:bodyPr anchor="b">
            <a:normAutofit/>
          </a:bodyPr>
          <a:lstStyle>
            <a:lvl1pPr>
              <a:defRPr sz="2550"/>
            </a:lvl1pPr>
          </a:lstStyle>
          <a:p>
            <a:r>
              <a:rPr lang="en-US"/>
              <a:t>Click to edit Master title style</a:t>
            </a:r>
            <a:endParaRPr lang="en-US" dirty="0"/>
          </a:p>
        </p:txBody>
      </p:sp>
      <p:sp>
        <p:nvSpPr>
          <p:cNvPr id="3" name="Text Placeholder 2"/>
          <p:cNvSpPr>
            <a:spLocks noGrp="1"/>
          </p:cNvSpPr>
          <p:nvPr>
            <p:ph type="body" idx="1"/>
          </p:nvPr>
        </p:nvSpPr>
        <p:spPr>
          <a:xfrm>
            <a:off x="921933" y="3602039"/>
            <a:ext cx="7300134" cy="1500187"/>
          </a:xfrm>
        </p:spPr>
        <p:txBody>
          <a:bodyPr/>
          <a:lstStyle>
            <a:lvl1pPr marL="0" indent="0" algn="ctr">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Helpers: The Role Of Godly Women In The Church</a:t>
            </a:r>
          </a:p>
        </p:txBody>
      </p:sp>
      <p:sp>
        <p:nvSpPr>
          <p:cNvPr id="6" name="Slide Number Placeholder 5"/>
          <p:cNvSpPr>
            <a:spLocks noGrp="1"/>
          </p:cNvSpPr>
          <p:nvPr>
            <p:ph type="sldNum" sz="quarter" idx="12"/>
          </p:nvPr>
        </p:nvSpPr>
        <p:spPr/>
        <p:txBody>
          <a:bodyPr/>
          <a:lstStyle/>
          <a:p>
            <a:pPr>
              <a:defRPr/>
            </a:pPr>
            <a:fld id="{13C893ED-A361-4345-A651-BFEB03FD9BB6}" type="slidenum">
              <a:rPr lang="en-US" smtClean="0"/>
              <a:pPr>
                <a:defRPr/>
              </a:pPr>
              <a:t>‹#›</a:t>
            </a:fld>
            <a:endParaRPr lang="en-US"/>
          </a:p>
        </p:txBody>
      </p:sp>
    </p:spTree>
    <p:extLst>
      <p:ext uri="{BB962C8B-B14F-4D97-AF65-F5344CB8AC3E}">
        <p14:creationId xmlns:p14="http://schemas.microsoft.com/office/powerpoint/2010/main" val="8016762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346" y="2088320"/>
            <a:ext cx="3829503"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0052" y="2088320"/>
            <a:ext cx="3820616"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Helpers: The Role Of Godly Women In The Church</a:t>
            </a:r>
          </a:p>
        </p:txBody>
      </p:sp>
      <p:sp>
        <p:nvSpPr>
          <p:cNvPr id="7" name="Slide Number Placeholder 6"/>
          <p:cNvSpPr>
            <a:spLocks noGrp="1"/>
          </p:cNvSpPr>
          <p:nvPr>
            <p:ph type="sldNum" sz="quarter" idx="12"/>
          </p:nvPr>
        </p:nvSpPr>
        <p:spPr/>
        <p:txBody>
          <a:bodyPr/>
          <a:lstStyle/>
          <a:p>
            <a:pPr>
              <a:defRPr/>
            </a:pPr>
            <a:fld id="{9237328D-E705-4ACB-BB38-D7CEF2B08115}" type="slidenum">
              <a:rPr lang="en-US" smtClean="0"/>
              <a:pPr>
                <a:defRPr/>
              </a:pPr>
              <a:t>‹#›</a:t>
            </a:fld>
            <a:endParaRPr lang="en-US"/>
          </a:p>
        </p:txBody>
      </p:sp>
    </p:spTree>
    <p:extLst>
      <p:ext uri="{BB962C8B-B14F-4D97-AF65-F5344CB8AC3E}">
        <p14:creationId xmlns:p14="http://schemas.microsoft.com/office/powerpoint/2010/main" val="6595069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6354" y="2088320"/>
            <a:ext cx="3659399" cy="823912"/>
          </a:xfrm>
        </p:spPr>
        <p:txBody>
          <a:bodyPr anchor="b"/>
          <a:lstStyle>
            <a:lvl1pPr marL="0" indent="0">
              <a:lnSpc>
                <a:spcPct val="100000"/>
              </a:lnSpc>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85346" y="2912232"/>
            <a:ext cx="3830406"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1502" y="2088320"/>
            <a:ext cx="3649166" cy="823912"/>
          </a:xfrm>
        </p:spPr>
        <p:txBody>
          <a:bodyPr anchor="b"/>
          <a:lstStyle>
            <a:lvl1pPr marL="0" indent="0">
              <a:lnSpc>
                <a:spcPct val="100000"/>
              </a:lnSpc>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912232"/>
            <a:ext cx="382151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Helpers: The Role Of Godly Women In The Church</a:t>
            </a:r>
          </a:p>
        </p:txBody>
      </p:sp>
      <p:sp>
        <p:nvSpPr>
          <p:cNvPr id="9" name="Slide Number Placeholder 8"/>
          <p:cNvSpPr>
            <a:spLocks noGrp="1"/>
          </p:cNvSpPr>
          <p:nvPr>
            <p:ph type="sldNum" sz="quarter" idx="12"/>
          </p:nvPr>
        </p:nvSpPr>
        <p:spPr/>
        <p:txBody>
          <a:bodyPr/>
          <a:lstStyle/>
          <a:p>
            <a:pPr>
              <a:defRPr/>
            </a:pPr>
            <a:fld id="{1DCD60BD-94C3-40A1-929B-47B4994C576B}" type="slidenum">
              <a:rPr lang="en-US" smtClean="0"/>
              <a:pPr>
                <a:defRPr/>
              </a:pPr>
              <a:t>‹#›</a:t>
            </a:fld>
            <a:endParaRPr lang="en-US"/>
          </a:p>
        </p:txBody>
      </p:sp>
    </p:spTree>
    <p:extLst>
      <p:ext uri="{BB962C8B-B14F-4D97-AF65-F5344CB8AC3E}">
        <p14:creationId xmlns:p14="http://schemas.microsoft.com/office/powerpoint/2010/main" val="3091159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Helpers: The Role Of Godly Women In The Church</a:t>
            </a:r>
          </a:p>
        </p:txBody>
      </p:sp>
      <p:sp>
        <p:nvSpPr>
          <p:cNvPr id="5" name="Slide Number Placeholder 4"/>
          <p:cNvSpPr>
            <a:spLocks noGrp="1"/>
          </p:cNvSpPr>
          <p:nvPr>
            <p:ph type="sldNum" sz="quarter" idx="12"/>
          </p:nvPr>
        </p:nvSpPr>
        <p:spPr/>
        <p:txBody>
          <a:bodyPr/>
          <a:lstStyle/>
          <a:p>
            <a:pPr>
              <a:defRPr/>
            </a:pPr>
            <a:fld id="{E2A9F118-CCD4-471B-B7B3-6D87ACD5D2B1}" type="slidenum">
              <a:rPr lang="en-US" smtClean="0"/>
              <a:pPr>
                <a:defRPr/>
              </a:pPr>
              <a:t>‹#›</a:t>
            </a:fld>
            <a:endParaRPr lang="en-US"/>
          </a:p>
        </p:txBody>
      </p:sp>
    </p:spTree>
    <p:extLst>
      <p:ext uri="{BB962C8B-B14F-4D97-AF65-F5344CB8AC3E}">
        <p14:creationId xmlns:p14="http://schemas.microsoft.com/office/powerpoint/2010/main" val="3788502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a:t>Helpers: The Role Of Godly Women In The Church</a:t>
            </a:r>
            <a:endParaRPr lang="en-US" dirty="0"/>
          </a:p>
        </p:txBody>
      </p:sp>
      <p:sp>
        <p:nvSpPr>
          <p:cNvPr id="7" name="Slide Number Placeholder 6"/>
          <p:cNvSpPr>
            <a:spLocks noGrp="1"/>
          </p:cNvSpPr>
          <p:nvPr>
            <p:ph type="sldNum" sz="quarter" idx="12"/>
          </p:nvPr>
        </p:nvSpPr>
        <p:spPr/>
        <p:txBody>
          <a:bodyPr/>
          <a:lstStyle/>
          <a:p>
            <a:pPr>
              <a:defRPr/>
            </a:pPr>
            <a:fld id="{C774F912-84F1-4D58-B260-74BCDCBADFB9}" type="slidenum">
              <a:rPr lang="en-US" smtClean="0"/>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a:t>Helpers: The Role Of Godly Women In The Church</a:t>
            </a:r>
          </a:p>
        </p:txBody>
      </p:sp>
      <p:sp>
        <p:nvSpPr>
          <p:cNvPr id="4" name="Slide Number Placeholder 3"/>
          <p:cNvSpPr>
            <a:spLocks noGrp="1"/>
          </p:cNvSpPr>
          <p:nvPr>
            <p:ph type="sldNum" sz="quarter" idx="12"/>
          </p:nvPr>
        </p:nvSpPr>
        <p:spPr/>
        <p:txBody>
          <a:bodyPr/>
          <a:lstStyle/>
          <a:p>
            <a:pPr>
              <a:defRPr/>
            </a:pPr>
            <a:fld id="{1F3AF8C1-3D1F-4D9C-AAE9-20E0A3A7B1DB}" type="slidenum">
              <a:rPr lang="en-US" smtClean="0"/>
              <a:pPr>
                <a:defRPr/>
              </a:pPr>
              <a:t>‹#›</a:t>
            </a:fld>
            <a:endParaRPr lang="en-US"/>
          </a:p>
        </p:txBody>
      </p:sp>
    </p:spTree>
    <p:extLst>
      <p:ext uri="{BB962C8B-B14F-4D97-AF65-F5344CB8AC3E}">
        <p14:creationId xmlns:p14="http://schemas.microsoft.com/office/powerpoint/2010/main" val="37677704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2949178" cy="2362200"/>
          </a:xfrm>
        </p:spPr>
        <p:txBody>
          <a:bodyPr anchor="b">
            <a:normAutofit/>
          </a:bodyPr>
          <a:lstStyle>
            <a:lvl1pPr>
              <a:defRPr sz="2100"/>
            </a:lvl1pPr>
          </a:lstStyle>
          <a:p>
            <a:r>
              <a:rPr lang="en-US"/>
              <a:t>Click to edit Master title style</a:t>
            </a:r>
            <a:endParaRPr lang="en-US" dirty="0"/>
          </a:p>
        </p:txBody>
      </p:sp>
      <p:sp>
        <p:nvSpPr>
          <p:cNvPr id="3" name="Content Placeholder 2"/>
          <p:cNvSpPr>
            <a:spLocks noGrp="1"/>
          </p:cNvSpPr>
          <p:nvPr>
            <p:ph idx="1"/>
          </p:nvPr>
        </p:nvSpPr>
        <p:spPr>
          <a:xfrm>
            <a:off x="3808548" y="609600"/>
            <a:ext cx="4642119"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7921" y="2971801"/>
            <a:ext cx="2949178" cy="2819399"/>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Helpers: The Role Of Godly Women In The Church</a:t>
            </a:r>
          </a:p>
        </p:txBody>
      </p:sp>
      <p:sp>
        <p:nvSpPr>
          <p:cNvPr id="7" name="Slide Number Placeholder 6"/>
          <p:cNvSpPr>
            <a:spLocks noGrp="1"/>
          </p:cNvSpPr>
          <p:nvPr>
            <p:ph type="sldNum" sz="quarter" idx="12"/>
          </p:nvPr>
        </p:nvSpPr>
        <p:spPr/>
        <p:txBody>
          <a:bodyPr/>
          <a:lstStyle/>
          <a:p>
            <a:pPr>
              <a:defRPr/>
            </a:pPr>
            <a:fld id="{A84B9AC9-BDE0-4F09-B9B7-760F90D3271E}" type="slidenum">
              <a:rPr lang="en-US" smtClean="0"/>
              <a:pPr>
                <a:defRPr/>
              </a:pPr>
              <a:t>‹#›</a:t>
            </a:fld>
            <a:endParaRPr lang="en-US"/>
          </a:p>
        </p:txBody>
      </p:sp>
    </p:spTree>
    <p:extLst>
      <p:ext uri="{BB962C8B-B14F-4D97-AF65-F5344CB8AC3E}">
        <p14:creationId xmlns:p14="http://schemas.microsoft.com/office/powerpoint/2010/main" val="28760245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4447330" cy="2362200"/>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68603" y="758881"/>
            <a:ext cx="2441517"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5" y="2971800"/>
            <a:ext cx="4451213" cy="2819400"/>
          </a:xfrm>
        </p:spPr>
        <p:txBody>
          <a:bodyP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Helpers: The Role Of Godly Women In The Church</a:t>
            </a:r>
          </a:p>
        </p:txBody>
      </p:sp>
      <p:sp>
        <p:nvSpPr>
          <p:cNvPr id="7" name="Slide Number Placeholder 6"/>
          <p:cNvSpPr>
            <a:spLocks noGrp="1"/>
          </p:cNvSpPr>
          <p:nvPr>
            <p:ph type="sldNum" sz="quarter" idx="12"/>
          </p:nvPr>
        </p:nvSpPr>
        <p:spPr/>
        <p:txBody>
          <a:bodyPr/>
          <a:lstStyle/>
          <a:p>
            <a:pPr>
              <a:defRPr/>
            </a:pPr>
            <a:fld id="{F89C81D4-8897-4F76-A834-5FC55F8FE265}" type="slidenum">
              <a:rPr lang="en-US" smtClean="0"/>
              <a:pPr>
                <a:defRPr/>
              </a:pPr>
              <a:t>‹#›</a:t>
            </a:fld>
            <a:endParaRPr lang="en-US"/>
          </a:p>
        </p:txBody>
      </p:sp>
    </p:spTree>
    <p:extLst>
      <p:ext uri="{BB962C8B-B14F-4D97-AF65-F5344CB8AC3E}">
        <p14:creationId xmlns:p14="http://schemas.microsoft.com/office/powerpoint/2010/main" val="33565509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55" y="4289373"/>
            <a:ext cx="7775673" cy="819355"/>
          </a:xfrm>
        </p:spPr>
        <p:txBody>
          <a:bodyPr anchor="b">
            <a:normAutofit/>
          </a:bodyPr>
          <a:lstStyle>
            <a:lvl1pPr>
              <a:defRPr sz="21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355" y="621322"/>
            <a:ext cx="7775673"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74499" cy="682472"/>
          </a:xfrm>
        </p:spPr>
        <p:txBody>
          <a:bodyP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Helpers: The Role Of Godly Women In The Church</a:t>
            </a:r>
          </a:p>
        </p:txBody>
      </p:sp>
      <p:sp>
        <p:nvSpPr>
          <p:cNvPr id="7" name="Slide Number Placeholder 6"/>
          <p:cNvSpPr>
            <a:spLocks noGrp="1"/>
          </p:cNvSpPr>
          <p:nvPr>
            <p:ph type="sldNum" sz="quarter" idx="12"/>
          </p:nvPr>
        </p:nvSpPr>
        <p:spPr/>
        <p:txBody>
          <a:bodyPr/>
          <a:lstStyle/>
          <a:p>
            <a:pPr>
              <a:defRPr/>
            </a:pPr>
            <a:fld id="{313759CD-3552-4ADB-A7E5-A13533B614AC}" type="slidenum">
              <a:rPr lang="en-US" smtClean="0"/>
              <a:pPr>
                <a:defRPr/>
              </a:pPr>
              <a:t>‹#›</a:t>
            </a:fld>
            <a:endParaRPr lang="en-US"/>
          </a:p>
        </p:txBody>
      </p:sp>
    </p:spTree>
    <p:extLst>
      <p:ext uri="{BB962C8B-B14F-4D97-AF65-F5344CB8AC3E}">
        <p14:creationId xmlns:p14="http://schemas.microsoft.com/office/powerpoint/2010/main" val="32955897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9601"/>
            <a:ext cx="7765322" cy="3424859"/>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47" y="4204820"/>
            <a:ext cx="7765321" cy="1592186"/>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Helpers: The Role Of Godly Women In The Church</a:t>
            </a:r>
          </a:p>
        </p:txBody>
      </p:sp>
      <p:sp>
        <p:nvSpPr>
          <p:cNvPr id="7" name="Slide Number Placeholder 6"/>
          <p:cNvSpPr>
            <a:spLocks noGrp="1"/>
          </p:cNvSpPr>
          <p:nvPr>
            <p:ph type="sldNum" sz="quarter" idx="12"/>
          </p:nvPr>
        </p:nvSpPr>
        <p:spPr/>
        <p:txBody>
          <a:bodyPr/>
          <a:lstStyle/>
          <a:p>
            <a:pPr>
              <a:defRPr/>
            </a:pPr>
            <a:fld id="{313759CD-3552-4ADB-A7E5-A13533B614AC}" type="slidenum">
              <a:rPr lang="en-US" smtClean="0"/>
              <a:pPr>
                <a:defRPr/>
              </a:pPr>
              <a:t>‹#›</a:t>
            </a:fld>
            <a:endParaRPr lang="en-US"/>
          </a:p>
        </p:txBody>
      </p:sp>
    </p:spTree>
    <p:extLst>
      <p:ext uri="{BB962C8B-B14F-4D97-AF65-F5344CB8AC3E}">
        <p14:creationId xmlns:p14="http://schemas.microsoft.com/office/powerpoint/2010/main" val="33962340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426812"/>
          </a:xfrm>
        </p:spPr>
        <p:txBody>
          <a:bodyPr anchor="t">
            <a:normAutofit/>
          </a:bodyPr>
          <a:lstStyle>
            <a:lvl1pPr marL="0" indent="0" algn="r">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685345" y="4204821"/>
            <a:ext cx="7765322" cy="1586380"/>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Helpers: The Role Of Godly Women In The Church</a:t>
            </a:r>
          </a:p>
        </p:txBody>
      </p:sp>
      <p:sp>
        <p:nvSpPr>
          <p:cNvPr id="7" name="Slide Number Placeholder 6"/>
          <p:cNvSpPr>
            <a:spLocks noGrp="1"/>
          </p:cNvSpPr>
          <p:nvPr>
            <p:ph type="sldNum" sz="quarter" idx="12"/>
          </p:nvPr>
        </p:nvSpPr>
        <p:spPr/>
        <p:txBody>
          <a:bodyPr/>
          <a:lstStyle/>
          <a:p>
            <a:pPr>
              <a:defRPr/>
            </a:pPr>
            <a:fld id="{313759CD-3552-4ADB-A7E5-A13533B614AC}" type="slidenum">
              <a:rPr lang="en-US" smtClean="0"/>
              <a:pPr>
                <a:defRPr/>
              </a:pPr>
              <a:t>‹#›</a:t>
            </a:fld>
            <a:endParaRPr lang="en-US"/>
          </a:p>
        </p:txBody>
      </p:sp>
      <p:sp>
        <p:nvSpPr>
          <p:cNvPr id="11" name="TextBox 10"/>
          <p:cNvSpPr txBox="1"/>
          <p:nvPr/>
        </p:nvSpPr>
        <p:spPr>
          <a:xfrm>
            <a:off x="627459" y="735241"/>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3" name="TextBox 12"/>
          <p:cNvSpPr txBox="1"/>
          <p:nvPr/>
        </p:nvSpPr>
        <p:spPr>
          <a:xfrm>
            <a:off x="7993467" y="2972093"/>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6702953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55" y="2126943"/>
            <a:ext cx="7766495" cy="2511835"/>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46" y="4650556"/>
            <a:ext cx="7765322" cy="114064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Helpers: The Role Of Godly Women In The Church</a:t>
            </a:r>
          </a:p>
        </p:txBody>
      </p:sp>
      <p:sp>
        <p:nvSpPr>
          <p:cNvPr id="7" name="Slide Number Placeholder 6"/>
          <p:cNvSpPr>
            <a:spLocks noGrp="1"/>
          </p:cNvSpPr>
          <p:nvPr>
            <p:ph type="sldNum" sz="quarter" idx="12"/>
          </p:nvPr>
        </p:nvSpPr>
        <p:spPr/>
        <p:txBody>
          <a:bodyPr/>
          <a:lstStyle/>
          <a:p>
            <a:pPr>
              <a:defRPr/>
            </a:pPr>
            <a:fld id="{313759CD-3552-4ADB-A7E5-A13533B614AC}" type="slidenum">
              <a:rPr lang="en-US" smtClean="0"/>
              <a:pPr>
                <a:defRPr/>
              </a:pPr>
              <a:t>‹#›</a:t>
            </a:fld>
            <a:endParaRPr lang="en-US"/>
          </a:p>
        </p:txBody>
      </p:sp>
    </p:spTree>
    <p:extLst>
      <p:ext uri="{BB962C8B-B14F-4D97-AF65-F5344CB8AC3E}">
        <p14:creationId xmlns:p14="http://schemas.microsoft.com/office/powerpoint/2010/main" val="6391849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5" y="609601"/>
            <a:ext cx="776532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2088320"/>
            <a:ext cx="2474217" cy="823305"/>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685346" y="2911624"/>
            <a:ext cx="2474217" cy="287957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333658" y="2088320"/>
            <a:ext cx="2473919" cy="823304"/>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Text Placeholder 3"/>
          <p:cNvSpPr>
            <a:spLocks noGrp="1"/>
          </p:cNvSpPr>
          <p:nvPr>
            <p:ph type="body" sz="half" idx="16"/>
          </p:nvPr>
        </p:nvSpPr>
        <p:spPr>
          <a:xfrm>
            <a:off x="3333659" y="2911624"/>
            <a:ext cx="2474866" cy="287957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5979974" y="2088320"/>
            <a:ext cx="2468408" cy="823304"/>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Text Placeholder 3"/>
          <p:cNvSpPr>
            <a:spLocks noGrp="1"/>
          </p:cNvSpPr>
          <p:nvPr>
            <p:ph type="body" sz="half" idx="17"/>
          </p:nvPr>
        </p:nvSpPr>
        <p:spPr>
          <a:xfrm>
            <a:off x="5982260" y="2911624"/>
            <a:ext cx="2468408" cy="287957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Helpers: The Role Of Godly Women In The Church</a:t>
            </a:r>
          </a:p>
        </p:txBody>
      </p:sp>
      <p:sp>
        <p:nvSpPr>
          <p:cNvPr id="5" name="Slide Number Placeholder 4"/>
          <p:cNvSpPr>
            <a:spLocks noGrp="1"/>
          </p:cNvSpPr>
          <p:nvPr>
            <p:ph type="sldNum" sz="quarter" idx="12"/>
          </p:nvPr>
        </p:nvSpPr>
        <p:spPr/>
        <p:txBody>
          <a:bodyPr/>
          <a:lstStyle/>
          <a:p>
            <a:pPr>
              <a:defRPr/>
            </a:pPr>
            <a:fld id="{313759CD-3552-4ADB-A7E5-A13533B614AC}" type="slidenum">
              <a:rPr lang="en-US" smtClean="0"/>
              <a:pPr>
                <a:defRPr/>
              </a:pPr>
              <a:t>‹#›</a:t>
            </a:fld>
            <a:endParaRPr lang="en-US"/>
          </a:p>
        </p:txBody>
      </p:sp>
    </p:spTree>
    <p:extLst>
      <p:ext uri="{BB962C8B-B14F-4D97-AF65-F5344CB8AC3E}">
        <p14:creationId xmlns:p14="http://schemas.microsoft.com/office/powerpoint/2010/main" val="1894545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346" y="609601"/>
            <a:ext cx="776532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7" y="4195899"/>
            <a:ext cx="2474216" cy="576262"/>
          </a:xfrm>
        </p:spPr>
        <p:txBody>
          <a:bodyPr anchor="b">
            <a:noAutofit/>
          </a:bodyPr>
          <a:lstStyle>
            <a:lvl1pPr marL="0" indent="0" algn="ctr">
              <a:lnSpc>
                <a:spcPct val="100000"/>
              </a:lnSpc>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819015" y="2298987"/>
            <a:ext cx="2205038"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5347" y="4772161"/>
            <a:ext cx="2474216" cy="101903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3332026" y="4195899"/>
            <a:ext cx="2474237" cy="576262"/>
          </a:xfrm>
        </p:spPr>
        <p:txBody>
          <a:bodyPr anchor="b">
            <a:noAutofit/>
          </a:bodyPr>
          <a:lstStyle>
            <a:lvl1pPr marL="0" indent="0" algn="ctr">
              <a:lnSpc>
                <a:spcPct val="100000"/>
              </a:lnSpc>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3426747" y="2298987"/>
            <a:ext cx="219789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331011" y="4772160"/>
            <a:ext cx="2475252" cy="101903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5980067" y="4195899"/>
            <a:ext cx="2467425" cy="576262"/>
          </a:xfrm>
        </p:spPr>
        <p:txBody>
          <a:bodyPr anchor="b">
            <a:noAutofit/>
          </a:bodyPr>
          <a:lstStyle>
            <a:lvl1pPr marL="0" indent="0" algn="ctr">
              <a:lnSpc>
                <a:spcPct val="100000"/>
              </a:lnSpc>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6114603" y="2298987"/>
            <a:ext cx="219908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979973" y="4772162"/>
            <a:ext cx="2470694" cy="1019037"/>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Helpers: The Role Of Godly Women In The Church</a:t>
            </a:r>
          </a:p>
        </p:txBody>
      </p:sp>
      <p:sp>
        <p:nvSpPr>
          <p:cNvPr id="5" name="Slide Number Placeholder 4"/>
          <p:cNvSpPr>
            <a:spLocks noGrp="1"/>
          </p:cNvSpPr>
          <p:nvPr>
            <p:ph type="sldNum" sz="quarter" idx="12"/>
          </p:nvPr>
        </p:nvSpPr>
        <p:spPr/>
        <p:txBody>
          <a:bodyPr/>
          <a:lstStyle/>
          <a:p>
            <a:pPr>
              <a:defRPr/>
            </a:pPr>
            <a:fld id="{313759CD-3552-4ADB-A7E5-A13533B614AC}" type="slidenum">
              <a:rPr lang="en-US" smtClean="0"/>
              <a:pPr>
                <a:defRPr/>
              </a:pPr>
              <a:t>‹#›</a:t>
            </a:fld>
            <a:endParaRPr lang="en-US"/>
          </a:p>
        </p:txBody>
      </p:sp>
    </p:spTree>
    <p:extLst>
      <p:ext uri="{BB962C8B-B14F-4D97-AF65-F5344CB8AC3E}">
        <p14:creationId xmlns:p14="http://schemas.microsoft.com/office/powerpoint/2010/main" val="10051665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Helpers: The Role Of Godly Women In The Church</a:t>
            </a:r>
          </a:p>
        </p:txBody>
      </p:sp>
      <p:sp>
        <p:nvSpPr>
          <p:cNvPr id="6" name="Slide Number Placeholder 5"/>
          <p:cNvSpPr>
            <a:spLocks noGrp="1"/>
          </p:cNvSpPr>
          <p:nvPr>
            <p:ph type="sldNum" sz="quarter" idx="12"/>
          </p:nvPr>
        </p:nvSpPr>
        <p:spPr/>
        <p:txBody>
          <a:bodyPr/>
          <a:lstStyle/>
          <a:p>
            <a:pPr>
              <a:defRPr/>
            </a:pPr>
            <a:fld id="{F91BDD13-BA7F-4309-9165-8140AFAE102F}" type="slidenum">
              <a:rPr lang="en-US" smtClean="0"/>
              <a:pPr>
                <a:defRPr/>
              </a:pPr>
              <a:t>‹#›</a:t>
            </a:fld>
            <a:endParaRPr lang="en-US"/>
          </a:p>
        </p:txBody>
      </p:sp>
    </p:spTree>
    <p:extLst>
      <p:ext uri="{BB962C8B-B14F-4D97-AF65-F5344CB8AC3E}">
        <p14:creationId xmlns:p14="http://schemas.microsoft.com/office/powerpoint/2010/main" val="2800278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r>
              <a:rPr lang="en-US"/>
              <a:t>Helpers: The Role Of Godly Women In The Church</a:t>
            </a:r>
            <a:endParaRPr lang="en-US" dirty="0"/>
          </a:p>
        </p:txBody>
      </p:sp>
      <p:sp>
        <p:nvSpPr>
          <p:cNvPr id="9" name="Slide Number Placeholder 8"/>
          <p:cNvSpPr>
            <a:spLocks noGrp="1"/>
          </p:cNvSpPr>
          <p:nvPr>
            <p:ph type="sldNum" sz="quarter" idx="12"/>
          </p:nvPr>
        </p:nvSpPr>
        <p:spPr/>
        <p:txBody>
          <a:bodyPr/>
          <a:lstStyle/>
          <a:p>
            <a:pPr>
              <a:defRPr/>
            </a:pPr>
            <a:fld id="{E770F27B-E2ED-4800-AFC2-090F1EB5FE22}" type="slidenum">
              <a:rPr lang="en-US" smtClean="0"/>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09600"/>
            <a:ext cx="1906993"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6" y="609600"/>
            <a:ext cx="5744029"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Helpers: The Role Of Godly Women In The Church</a:t>
            </a:r>
          </a:p>
        </p:txBody>
      </p:sp>
      <p:sp>
        <p:nvSpPr>
          <p:cNvPr id="6" name="Slide Number Placeholder 5"/>
          <p:cNvSpPr>
            <a:spLocks noGrp="1"/>
          </p:cNvSpPr>
          <p:nvPr>
            <p:ph type="sldNum" sz="quarter" idx="12"/>
          </p:nvPr>
        </p:nvSpPr>
        <p:spPr/>
        <p:txBody>
          <a:bodyPr/>
          <a:lstStyle/>
          <a:p>
            <a:pPr>
              <a:defRPr/>
            </a:pPr>
            <a:fld id="{B2FB9779-47DD-4952-B7D3-D942BF9054F8}" type="slidenum">
              <a:rPr lang="en-US" smtClean="0"/>
              <a:pPr>
                <a:defRPr/>
              </a:pPr>
              <a:t>‹#›</a:t>
            </a:fld>
            <a:endParaRPr lang="en-US"/>
          </a:p>
        </p:txBody>
      </p:sp>
    </p:spTree>
    <p:extLst>
      <p:ext uri="{BB962C8B-B14F-4D97-AF65-F5344CB8AC3E}">
        <p14:creationId xmlns:p14="http://schemas.microsoft.com/office/powerpoint/2010/main" val="25904546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25406-77E4-48CD-9C76-84D796D1AC6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9B35740-90B0-45D4-A5C1-6E8448EF965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D25AC9B-2C10-4C63-81AD-A69B9C285A5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C88957-C0FB-4BAA-A0A8-3F803C3D6CD7}"/>
              </a:ext>
            </a:extLst>
          </p:cNvPr>
          <p:cNvSpPr>
            <a:spLocks noGrp="1"/>
          </p:cNvSpPr>
          <p:nvPr>
            <p:ph type="ftr" sz="quarter" idx="11"/>
          </p:nvPr>
        </p:nvSpPr>
        <p:spPr/>
        <p:txBody>
          <a:bodyPr/>
          <a:lstStyle>
            <a:lvl1pPr>
              <a:defRPr/>
            </a:lvl1pPr>
          </a:lstStyle>
          <a:p>
            <a:pPr>
              <a:defRPr/>
            </a:pPr>
            <a:r>
              <a:rPr lang="en-US"/>
              <a:t>Helpers: The Role Of Godly Women In The Church</a:t>
            </a:r>
          </a:p>
        </p:txBody>
      </p:sp>
      <p:sp>
        <p:nvSpPr>
          <p:cNvPr id="6" name="Slide Number Placeholder 5">
            <a:extLst>
              <a:ext uri="{FF2B5EF4-FFF2-40B4-BE49-F238E27FC236}">
                <a16:creationId xmlns:a16="http://schemas.microsoft.com/office/drawing/2014/main" id="{4F4F74AE-C4E8-4731-81E8-897BF5EAE0DD}"/>
              </a:ext>
            </a:extLst>
          </p:cNvPr>
          <p:cNvSpPr>
            <a:spLocks noGrp="1"/>
          </p:cNvSpPr>
          <p:nvPr>
            <p:ph type="sldNum" sz="quarter" idx="12"/>
          </p:nvPr>
        </p:nvSpPr>
        <p:spPr/>
        <p:txBody>
          <a:bodyPr/>
          <a:lstStyle>
            <a:lvl1pPr>
              <a:defRPr/>
            </a:lvl1pPr>
          </a:lstStyle>
          <a:p>
            <a:pPr>
              <a:defRPr/>
            </a:pPr>
            <a:fld id="{B7671442-D263-4E57-8794-6D8B84C3E12E}" type="slidenum">
              <a:rPr lang="en-US" smtClean="0"/>
              <a:pPr>
                <a:defRPr/>
              </a:pPr>
              <a:t>‹#›</a:t>
            </a:fld>
            <a:endParaRPr lang="en-US"/>
          </a:p>
        </p:txBody>
      </p:sp>
    </p:spTree>
    <p:extLst>
      <p:ext uri="{BB962C8B-B14F-4D97-AF65-F5344CB8AC3E}">
        <p14:creationId xmlns:p14="http://schemas.microsoft.com/office/powerpoint/2010/main" val="3518207859"/>
      </p:ext>
    </p:extLst>
  </p:cSld>
  <p:clrMapOvr>
    <a:masterClrMapping/>
  </p:clrMapOvr>
  <p:transition spd="med">
    <p:wipe di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6A0EC-AA4D-4148-8BA5-C2FC47EEE5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C97A37-DF4C-4C4F-8B77-ADE1E804A2B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536A0-39FC-49C9-A22B-BF0F8908AB4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9BA7392-403E-4B2B-A755-92D17CD04A57}"/>
              </a:ext>
            </a:extLst>
          </p:cNvPr>
          <p:cNvSpPr>
            <a:spLocks noGrp="1"/>
          </p:cNvSpPr>
          <p:nvPr>
            <p:ph type="ftr" sz="quarter" idx="11"/>
          </p:nvPr>
        </p:nvSpPr>
        <p:spPr/>
        <p:txBody>
          <a:bodyPr/>
          <a:lstStyle>
            <a:lvl1pPr>
              <a:defRPr/>
            </a:lvl1pPr>
          </a:lstStyle>
          <a:p>
            <a:pPr>
              <a:defRPr/>
            </a:pPr>
            <a:r>
              <a:rPr lang="en-US"/>
              <a:t>Helpers: The Role Of Godly Women In The Church</a:t>
            </a:r>
          </a:p>
        </p:txBody>
      </p:sp>
      <p:sp>
        <p:nvSpPr>
          <p:cNvPr id="6" name="Slide Number Placeholder 5">
            <a:extLst>
              <a:ext uri="{FF2B5EF4-FFF2-40B4-BE49-F238E27FC236}">
                <a16:creationId xmlns:a16="http://schemas.microsoft.com/office/drawing/2014/main" id="{E9205572-5A6B-46B7-BD9D-03258CB46BDF}"/>
              </a:ext>
            </a:extLst>
          </p:cNvPr>
          <p:cNvSpPr>
            <a:spLocks noGrp="1"/>
          </p:cNvSpPr>
          <p:nvPr>
            <p:ph type="sldNum" sz="quarter" idx="12"/>
          </p:nvPr>
        </p:nvSpPr>
        <p:spPr/>
        <p:txBody>
          <a:bodyPr/>
          <a:lstStyle>
            <a:lvl1pPr>
              <a:defRPr/>
            </a:lvl1pPr>
          </a:lstStyle>
          <a:p>
            <a:pPr>
              <a:defRPr/>
            </a:pPr>
            <a:fld id="{4CF1D40F-CDE9-4878-9B49-DEF543D30983}" type="slidenum">
              <a:rPr lang="en-US" smtClean="0"/>
              <a:pPr>
                <a:defRPr/>
              </a:pPr>
              <a:t>‹#›</a:t>
            </a:fld>
            <a:endParaRPr lang="en-US"/>
          </a:p>
        </p:txBody>
      </p:sp>
    </p:spTree>
    <p:extLst>
      <p:ext uri="{BB962C8B-B14F-4D97-AF65-F5344CB8AC3E}">
        <p14:creationId xmlns:p14="http://schemas.microsoft.com/office/powerpoint/2010/main" val="3922402083"/>
      </p:ext>
    </p:extLst>
  </p:cSld>
  <p:clrMapOvr>
    <a:masterClrMapping/>
  </p:clrMapOvr>
  <p:transition spd="med">
    <p:wipe di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2E86-6286-461B-8DAB-0F05F500B505}"/>
              </a:ext>
            </a:extLst>
          </p:cNvPr>
          <p:cNvSpPr>
            <a:spLocks noGrp="1"/>
          </p:cNvSpPr>
          <p:nvPr>
            <p:ph type="title"/>
          </p:nvPr>
        </p:nvSpPr>
        <p:spPr>
          <a:xfrm>
            <a:off x="623888" y="1709740"/>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947DCF1-3269-4A61-B590-D2820F35398C}"/>
              </a:ext>
            </a:extLst>
          </p:cNvPr>
          <p:cNvSpPr>
            <a:spLocks noGrp="1"/>
          </p:cNvSpPr>
          <p:nvPr>
            <p:ph type="body" idx="1"/>
          </p:nvPr>
        </p:nvSpPr>
        <p:spPr>
          <a:xfrm>
            <a:off x="623888" y="4589465"/>
            <a:ext cx="78867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
        <p:nvSpPr>
          <p:cNvPr id="4" name="Date Placeholder 3">
            <a:extLst>
              <a:ext uri="{FF2B5EF4-FFF2-40B4-BE49-F238E27FC236}">
                <a16:creationId xmlns:a16="http://schemas.microsoft.com/office/drawing/2014/main" id="{575C319F-C24B-48E7-ABA4-748B6D91734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29B98FD-31B2-4A7E-9D2F-907CA05A77BA}"/>
              </a:ext>
            </a:extLst>
          </p:cNvPr>
          <p:cNvSpPr>
            <a:spLocks noGrp="1"/>
          </p:cNvSpPr>
          <p:nvPr>
            <p:ph type="ftr" sz="quarter" idx="11"/>
          </p:nvPr>
        </p:nvSpPr>
        <p:spPr/>
        <p:txBody>
          <a:bodyPr/>
          <a:lstStyle>
            <a:lvl1pPr>
              <a:defRPr/>
            </a:lvl1pPr>
          </a:lstStyle>
          <a:p>
            <a:pPr>
              <a:defRPr/>
            </a:pPr>
            <a:r>
              <a:rPr lang="en-US"/>
              <a:t>Helpers: The Role Of Godly Women In The Church</a:t>
            </a:r>
          </a:p>
        </p:txBody>
      </p:sp>
      <p:sp>
        <p:nvSpPr>
          <p:cNvPr id="6" name="Slide Number Placeholder 5">
            <a:extLst>
              <a:ext uri="{FF2B5EF4-FFF2-40B4-BE49-F238E27FC236}">
                <a16:creationId xmlns:a16="http://schemas.microsoft.com/office/drawing/2014/main" id="{D691420E-2DC4-464C-A046-CC875A1AF3BC}"/>
              </a:ext>
            </a:extLst>
          </p:cNvPr>
          <p:cNvSpPr>
            <a:spLocks noGrp="1"/>
          </p:cNvSpPr>
          <p:nvPr>
            <p:ph type="sldNum" sz="quarter" idx="12"/>
          </p:nvPr>
        </p:nvSpPr>
        <p:spPr/>
        <p:txBody>
          <a:bodyPr/>
          <a:lstStyle>
            <a:lvl1pPr>
              <a:defRPr/>
            </a:lvl1pPr>
          </a:lstStyle>
          <a:p>
            <a:pPr>
              <a:defRPr/>
            </a:pPr>
            <a:fld id="{B96EB038-009F-4C6B-B703-04AD144E7BF9}" type="slidenum">
              <a:rPr lang="en-US" smtClean="0"/>
              <a:pPr>
                <a:defRPr/>
              </a:pPr>
              <a:t>‹#›</a:t>
            </a:fld>
            <a:endParaRPr lang="en-US"/>
          </a:p>
        </p:txBody>
      </p:sp>
    </p:spTree>
    <p:extLst>
      <p:ext uri="{BB962C8B-B14F-4D97-AF65-F5344CB8AC3E}">
        <p14:creationId xmlns:p14="http://schemas.microsoft.com/office/powerpoint/2010/main" val="3717918006"/>
      </p:ext>
    </p:extLst>
  </p:cSld>
  <p:clrMapOvr>
    <a:masterClrMapping/>
  </p:clrMapOvr>
  <p:transition spd="med">
    <p:wipe dir="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5F40F-E48E-4638-9FD0-26200CAD45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40DBC4-A3BC-4D79-9CE7-A98628EA6E79}"/>
              </a:ext>
            </a:extLst>
          </p:cNvPr>
          <p:cNvSpPr>
            <a:spLocks noGrp="1"/>
          </p:cNvSpPr>
          <p:nvPr>
            <p:ph sz="half" idx="1"/>
          </p:nvPr>
        </p:nvSpPr>
        <p:spPr>
          <a:xfrm>
            <a:off x="457200" y="1600202"/>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7373EF-FE2B-4809-B915-05B363FBECA3}"/>
              </a:ext>
            </a:extLst>
          </p:cNvPr>
          <p:cNvSpPr>
            <a:spLocks noGrp="1"/>
          </p:cNvSpPr>
          <p:nvPr>
            <p:ph sz="half" idx="2"/>
          </p:nvPr>
        </p:nvSpPr>
        <p:spPr>
          <a:xfrm>
            <a:off x="4648200" y="1600202"/>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3F4E3-1873-425E-B88F-4AC62BAA2000}"/>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8B9E0C7E-2F62-4724-B434-0E2F2F46F7AC}"/>
              </a:ext>
            </a:extLst>
          </p:cNvPr>
          <p:cNvSpPr>
            <a:spLocks noGrp="1"/>
          </p:cNvSpPr>
          <p:nvPr>
            <p:ph type="ftr" sz="quarter" idx="11"/>
          </p:nvPr>
        </p:nvSpPr>
        <p:spPr/>
        <p:txBody>
          <a:bodyPr/>
          <a:lstStyle>
            <a:lvl1pPr>
              <a:defRPr/>
            </a:lvl1pPr>
          </a:lstStyle>
          <a:p>
            <a:pPr>
              <a:defRPr/>
            </a:pPr>
            <a:r>
              <a:rPr lang="en-US"/>
              <a:t>Helpers: The Role Of Godly Women In The Church</a:t>
            </a:r>
          </a:p>
        </p:txBody>
      </p:sp>
      <p:sp>
        <p:nvSpPr>
          <p:cNvPr id="7" name="Slide Number Placeholder 6">
            <a:extLst>
              <a:ext uri="{FF2B5EF4-FFF2-40B4-BE49-F238E27FC236}">
                <a16:creationId xmlns:a16="http://schemas.microsoft.com/office/drawing/2014/main" id="{0A16970A-0FE5-4299-89E2-16170C250AE0}"/>
              </a:ext>
            </a:extLst>
          </p:cNvPr>
          <p:cNvSpPr>
            <a:spLocks noGrp="1"/>
          </p:cNvSpPr>
          <p:nvPr>
            <p:ph type="sldNum" sz="quarter" idx="12"/>
          </p:nvPr>
        </p:nvSpPr>
        <p:spPr/>
        <p:txBody>
          <a:bodyPr/>
          <a:lstStyle>
            <a:lvl1pPr>
              <a:defRPr/>
            </a:lvl1pPr>
          </a:lstStyle>
          <a:p>
            <a:pPr>
              <a:defRPr/>
            </a:pPr>
            <a:fld id="{6E659E4D-00B4-481C-AB13-19EB45667ED9}" type="slidenum">
              <a:rPr lang="en-US" smtClean="0"/>
              <a:pPr>
                <a:defRPr/>
              </a:pPr>
              <a:t>‹#›</a:t>
            </a:fld>
            <a:endParaRPr lang="en-US"/>
          </a:p>
        </p:txBody>
      </p:sp>
    </p:spTree>
    <p:extLst>
      <p:ext uri="{BB962C8B-B14F-4D97-AF65-F5344CB8AC3E}">
        <p14:creationId xmlns:p14="http://schemas.microsoft.com/office/powerpoint/2010/main" val="2430746981"/>
      </p:ext>
    </p:extLst>
  </p:cSld>
  <p:clrMapOvr>
    <a:masterClrMapping/>
  </p:clrMapOvr>
  <p:transition spd="med">
    <p:wipe dir="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1FF16-3F31-48C7-B908-3BB5F1A438C8}"/>
              </a:ext>
            </a:extLst>
          </p:cNvPr>
          <p:cNvSpPr>
            <a:spLocks noGrp="1"/>
          </p:cNvSpPr>
          <p:nvPr>
            <p:ph type="title"/>
          </p:nvPr>
        </p:nvSpPr>
        <p:spPr>
          <a:xfrm>
            <a:off x="630238" y="365127"/>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2A22E5-6F78-481F-B1B2-8A199A37403A}"/>
              </a:ext>
            </a:extLst>
          </p:cNvPr>
          <p:cNvSpPr>
            <a:spLocks noGrp="1"/>
          </p:cNvSpPr>
          <p:nvPr>
            <p:ph type="body" idx="1"/>
          </p:nvPr>
        </p:nvSpPr>
        <p:spPr>
          <a:xfrm>
            <a:off x="630239"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7682010-1489-477F-AA32-0AFF93C4D336}"/>
              </a:ext>
            </a:extLst>
          </p:cNvPr>
          <p:cNvSpPr>
            <a:spLocks noGrp="1"/>
          </p:cNvSpPr>
          <p:nvPr>
            <p:ph sz="half" idx="2"/>
          </p:nvPr>
        </p:nvSpPr>
        <p:spPr>
          <a:xfrm>
            <a:off x="630239"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832678-60D2-408B-81BE-D6C94612FA28}"/>
              </a:ext>
            </a:extLst>
          </p:cNvPr>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BD77517B-9235-455E-9809-23B5557135B0}"/>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FEB42F-BA1F-456D-802B-C8BBBB885AD0}"/>
              </a:ext>
            </a:extLst>
          </p:cNvPr>
          <p:cNvSpPr>
            <a:spLocks noGrp="1"/>
          </p:cNvSpPr>
          <p:nvPr>
            <p:ph type="dt" sz="half" idx="10"/>
          </p:nvPr>
        </p:nvSpPr>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69B004E9-EDB4-4F10-B664-B7462980D476}"/>
              </a:ext>
            </a:extLst>
          </p:cNvPr>
          <p:cNvSpPr>
            <a:spLocks noGrp="1"/>
          </p:cNvSpPr>
          <p:nvPr>
            <p:ph type="ftr" sz="quarter" idx="11"/>
          </p:nvPr>
        </p:nvSpPr>
        <p:spPr/>
        <p:txBody>
          <a:bodyPr/>
          <a:lstStyle>
            <a:lvl1pPr>
              <a:defRPr/>
            </a:lvl1pPr>
          </a:lstStyle>
          <a:p>
            <a:pPr>
              <a:defRPr/>
            </a:pPr>
            <a:r>
              <a:rPr lang="en-US"/>
              <a:t>Helpers: The Role Of Godly Women In The Church</a:t>
            </a:r>
          </a:p>
        </p:txBody>
      </p:sp>
      <p:sp>
        <p:nvSpPr>
          <p:cNvPr id="9" name="Slide Number Placeholder 8">
            <a:extLst>
              <a:ext uri="{FF2B5EF4-FFF2-40B4-BE49-F238E27FC236}">
                <a16:creationId xmlns:a16="http://schemas.microsoft.com/office/drawing/2014/main" id="{C07BA785-C51C-443C-985B-013BA2CC8D7D}"/>
              </a:ext>
            </a:extLst>
          </p:cNvPr>
          <p:cNvSpPr>
            <a:spLocks noGrp="1"/>
          </p:cNvSpPr>
          <p:nvPr>
            <p:ph type="sldNum" sz="quarter" idx="12"/>
          </p:nvPr>
        </p:nvSpPr>
        <p:spPr/>
        <p:txBody>
          <a:bodyPr/>
          <a:lstStyle>
            <a:lvl1pPr>
              <a:defRPr/>
            </a:lvl1pPr>
          </a:lstStyle>
          <a:p>
            <a:pPr>
              <a:defRPr/>
            </a:pPr>
            <a:fld id="{4BC5EFCD-9C6C-4147-B06A-DCF40698C362}" type="slidenum">
              <a:rPr lang="en-US" smtClean="0"/>
              <a:pPr>
                <a:defRPr/>
              </a:pPr>
              <a:t>‹#›</a:t>
            </a:fld>
            <a:endParaRPr lang="en-US"/>
          </a:p>
        </p:txBody>
      </p:sp>
    </p:spTree>
    <p:extLst>
      <p:ext uri="{BB962C8B-B14F-4D97-AF65-F5344CB8AC3E}">
        <p14:creationId xmlns:p14="http://schemas.microsoft.com/office/powerpoint/2010/main" val="4004926188"/>
      </p:ext>
    </p:extLst>
  </p:cSld>
  <p:clrMapOvr>
    <a:masterClrMapping/>
  </p:clrMapOvr>
  <p:transition spd="med">
    <p:wipe dir="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69020-6BB8-4C61-8E8F-9BB2DCD087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91BA77-C5F5-4C11-BF37-927C158BB594}"/>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DC384660-BC3A-45A7-B8F0-7E4BE2255F51}"/>
              </a:ext>
            </a:extLst>
          </p:cNvPr>
          <p:cNvSpPr>
            <a:spLocks noGrp="1"/>
          </p:cNvSpPr>
          <p:nvPr>
            <p:ph type="ftr" sz="quarter" idx="11"/>
          </p:nvPr>
        </p:nvSpPr>
        <p:spPr/>
        <p:txBody>
          <a:bodyPr/>
          <a:lstStyle>
            <a:lvl1pPr>
              <a:defRPr/>
            </a:lvl1pPr>
          </a:lstStyle>
          <a:p>
            <a:pPr>
              <a:defRPr/>
            </a:pPr>
            <a:r>
              <a:rPr lang="en-US"/>
              <a:t>Helpers: The Role Of Godly Women In The Church</a:t>
            </a:r>
          </a:p>
        </p:txBody>
      </p:sp>
      <p:sp>
        <p:nvSpPr>
          <p:cNvPr id="5" name="Slide Number Placeholder 4">
            <a:extLst>
              <a:ext uri="{FF2B5EF4-FFF2-40B4-BE49-F238E27FC236}">
                <a16:creationId xmlns:a16="http://schemas.microsoft.com/office/drawing/2014/main" id="{5D26B310-1541-426E-9AF2-0E2C881BC99D}"/>
              </a:ext>
            </a:extLst>
          </p:cNvPr>
          <p:cNvSpPr>
            <a:spLocks noGrp="1"/>
          </p:cNvSpPr>
          <p:nvPr>
            <p:ph type="sldNum" sz="quarter" idx="12"/>
          </p:nvPr>
        </p:nvSpPr>
        <p:spPr/>
        <p:txBody>
          <a:bodyPr/>
          <a:lstStyle>
            <a:lvl1pPr>
              <a:defRPr/>
            </a:lvl1pPr>
          </a:lstStyle>
          <a:p>
            <a:pPr>
              <a:defRPr/>
            </a:pPr>
            <a:fld id="{E309DE35-FD20-4B5F-B8A9-510BB00B70F7}" type="slidenum">
              <a:rPr lang="en-US" smtClean="0"/>
              <a:pPr>
                <a:defRPr/>
              </a:pPr>
              <a:t>‹#›</a:t>
            </a:fld>
            <a:endParaRPr lang="en-US"/>
          </a:p>
        </p:txBody>
      </p:sp>
    </p:spTree>
    <p:extLst>
      <p:ext uri="{BB962C8B-B14F-4D97-AF65-F5344CB8AC3E}">
        <p14:creationId xmlns:p14="http://schemas.microsoft.com/office/powerpoint/2010/main" val="2389693267"/>
      </p:ext>
    </p:extLst>
  </p:cSld>
  <p:clrMapOvr>
    <a:masterClrMapping/>
  </p:clrMapOvr>
  <p:transition spd="med">
    <p:wipe dir="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47A3B3-5501-4B85-B52E-4F9752278C77}"/>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8948FFF5-A7DD-41FD-9D21-D618D3BF6B6B}"/>
              </a:ext>
            </a:extLst>
          </p:cNvPr>
          <p:cNvSpPr>
            <a:spLocks noGrp="1"/>
          </p:cNvSpPr>
          <p:nvPr>
            <p:ph type="ftr" sz="quarter" idx="11"/>
          </p:nvPr>
        </p:nvSpPr>
        <p:spPr/>
        <p:txBody>
          <a:bodyPr/>
          <a:lstStyle>
            <a:lvl1pPr>
              <a:defRPr/>
            </a:lvl1pPr>
          </a:lstStyle>
          <a:p>
            <a:pPr>
              <a:defRPr/>
            </a:pPr>
            <a:r>
              <a:rPr lang="en-US"/>
              <a:t>Helpers: The Role Of Godly Women In The Church</a:t>
            </a:r>
          </a:p>
        </p:txBody>
      </p:sp>
      <p:sp>
        <p:nvSpPr>
          <p:cNvPr id="4" name="Slide Number Placeholder 3">
            <a:extLst>
              <a:ext uri="{FF2B5EF4-FFF2-40B4-BE49-F238E27FC236}">
                <a16:creationId xmlns:a16="http://schemas.microsoft.com/office/drawing/2014/main" id="{383DCA12-CA14-40EB-942F-839736FB763C}"/>
              </a:ext>
            </a:extLst>
          </p:cNvPr>
          <p:cNvSpPr>
            <a:spLocks noGrp="1"/>
          </p:cNvSpPr>
          <p:nvPr>
            <p:ph type="sldNum" sz="quarter" idx="12"/>
          </p:nvPr>
        </p:nvSpPr>
        <p:spPr/>
        <p:txBody>
          <a:bodyPr/>
          <a:lstStyle>
            <a:lvl1pPr>
              <a:defRPr/>
            </a:lvl1pPr>
          </a:lstStyle>
          <a:p>
            <a:pPr>
              <a:defRPr/>
            </a:pPr>
            <a:fld id="{00ABDCCD-7977-4C8B-AA80-4E1BC3994A0A}" type="slidenum">
              <a:rPr lang="en-US" smtClean="0"/>
              <a:pPr>
                <a:defRPr/>
              </a:pPr>
              <a:t>‹#›</a:t>
            </a:fld>
            <a:endParaRPr lang="en-US"/>
          </a:p>
        </p:txBody>
      </p:sp>
    </p:spTree>
    <p:extLst>
      <p:ext uri="{BB962C8B-B14F-4D97-AF65-F5344CB8AC3E}">
        <p14:creationId xmlns:p14="http://schemas.microsoft.com/office/powerpoint/2010/main" val="3928456809"/>
      </p:ext>
    </p:extLst>
  </p:cSld>
  <p:clrMapOvr>
    <a:masterClrMapping/>
  </p:clrMapOvr>
  <p:transition spd="med">
    <p:wipe dir="d"/>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5D28C-A86D-45C8-A02F-8ECB120CE6A7}"/>
              </a:ext>
            </a:extLst>
          </p:cNvPr>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E78C22C-83A8-4B9A-AD84-7FC6040D7FFB}"/>
              </a:ext>
            </a:extLst>
          </p:cNvPr>
          <p:cNvSpPr>
            <a:spLocks noGrp="1"/>
          </p:cNvSpPr>
          <p:nvPr>
            <p:ph idx="1"/>
          </p:nvPr>
        </p:nvSpPr>
        <p:spPr>
          <a:xfrm>
            <a:off x="3887788"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AE1AE-BE49-4C93-BA44-36E16F83B6F1}"/>
              </a:ext>
            </a:extLst>
          </p:cNvPr>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ED48BCB-CC84-4CAE-B69B-B447A0089F0B}"/>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1666AD90-249C-4493-8C60-D34E075EBE18}"/>
              </a:ext>
            </a:extLst>
          </p:cNvPr>
          <p:cNvSpPr>
            <a:spLocks noGrp="1"/>
          </p:cNvSpPr>
          <p:nvPr>
            <p:ph type="ftr" sz="quarter" idx="11"/>
          </p:nvPr>
        </p:nvSpPr>
        <p:spPr/>
        <p:txBody>
          <a:bodyPr/>
          <a:lstStyle>
            <a:lvl1pPr>
              <a:defRPr/>
            </a:lvl1pPr>
          </a:lstStyle>
          <a:p>
            <a:pPr>
              <a:defRPr/>
            </a:pPr>
            <a:r>
              <a:rPr lang="en-US"/>
              <a:t>Helpers: The Role Of Godly Women In The Church</a:t>
            </a:r>
          </a:p>
        </p:txBody>
      </p:sp>
      <p:sp>
        <p:nvSpPr>
          <p:cNvPr id="7" name="Slide Number Placeholder 6">
            <a:extLst>
              <a:ext uri="{FF2B5EF4-FFF2-40B4-BE49-F238E27FC236}">
                <a16:creationId xmlns:a16="http://schemas.microsoft.com/office/drawing/2014/main" id="{7152DE1B-0B52-41AD-9735-E9244073D6FB}"/>
              </a:ext>
            </a:extLst>
          </p:cNvPr>
          <p:cNvSpPr>
            <a:spLocks noGrp="1"/>
          </p:cNvSpPr>
          <p:nvPr>
            <p:ph type="sldNum" sz="quarter" idx="12"/>
          </p:nvPr>
        </p:nvSpPr>
        <p:spPr/>
        <p:txBody>
          <a:bodyPr/>
          <a:lstStyle>
            <a:lvl1pPr>
              <a:defRPr/>
            </a:lvl1pPr>
          </a:lstStyle>
          <a:p>
            <a:pPr>
              <a:defRPr/>
            </a:pPr>
            <a:fld id="{CDDFA57C-8961-4C81-B634-71EE8D25A6E3}" type="slidenum">
              <a:rPr lang="en-US" smtClean="0"/>
              <a:pPr>
                <a:defRPr/>
              </a:pPr>
              <a:t>‹#›</a:t>
            </a:fld>
            <a:endParaRPr lang="en-US"/>
          </a:p>
        </p:txBody>
      </p:sp>
    </p:spTree>
    <p:extLst>
      <p:ext uri="{BB962C8B-B14F-4D97-AF65-F5344CB8AC3E}">
        <p14:creationId xmlns:p14="http://schemas.microsoft.com/office/powerpoint/2010/main" val="4170584195"/>
      </p:ext>
    </p:extLst>
  </p:cSld>
  <p:clrMapOvr>
    <a:masterClrMapping/>
  </p:clrMapOvr>
  <p:transition spd="med">
    <p:wipe dir="d"/>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64E62-3E53-4D96-BD5C-DD82B83F1733}"/>
              </a:ext>
            </a:extLst>
          </p:cNvPr>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2FD71DC-147E-454F-B7AC-6843D03F70D1}"/>
              </a:ext>
            </a:extLst>
          </p:cNvPr>
          <p:cNvSpPr>
            <a:spLocks noGrp="1"/>
          </p:cNvSpPr>
          <p:nvPr>
            <p:ph type="pic" idx="1"/>
          </p:nvPr>
        </p:nvSpPr>
        <p:spPr>
          <a:xfrm>
            <a:off x="3887788" y="987427"/>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3F64A219-2B30-46E4-BC14-24D6EFE723A7}"/>
              </a:ext>
            </a:extLst>
          </p:cNvPr>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E8DB5B-D7C5-4BC8-BC4C-4C477C4D014D}"/>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E08E5F96-2244-4064-A4CB-4E95F7D3E3E7}"/>
              </a:ext>
            </a:extLst>
          </p:cNvPr>
          <p:cNvSpPr>
            <a:spLocks noGrp="1"/>
          </p:cNvSpPr>
          <p:nvPr>
            <p:ph type="ftr" sz="quarter" idx="11"/>
          </p:nvPr>
        </p:nvSpPr>
        <p:spPr/>
        <p:txBody>
          <a:bodyPr/>
          <a:lstStyle>
            <a:lvl1pPr>
              <a:defRPr/>
            </a:lvl1pPr>
          </a:lstStyle>
          <a:p>
            <a:pPr>
              <a:defRPr/>
            </a:pPr>
            <a:r>
              <a:rPr lang="en-US"/>
              <a:t>Helpers: The Role Of Godly Women In The Church</a:t>
            </a:r>
          </a:p>
        </p:txBody>
      </p:sp>
      <p:sp>
        <p:nvSpPr>
          <p:cNvPr id="7" name="Slide Number Placeholder 6">
            <a:extLst>
              <a:ext uri="{FF2B5EF4-FFF2-40B4-BE49-F238E27FC236}">
                <a16:creationId xmlns:a16="http://schemas.microsoft.com/office/drawing/2014/main" id="{F4278097-4C83-4EBE-8A04-D7B42C49166E}"/>
              </a:ext>
            </a:extLst>
          </p:cNvPr>
          <p:cNvSpPr>
            <a:spLocks noGrp="1"/>
          </p:cNvSpPr>
          <p:nvPr>
            <p:ph type="sldNum" sz="quarter" idx="12"/>
          </p:nvPr>
        </p:nvSpPr>
        <p:spPr/>
        <p:txBody>
          <a:bodyPr/>
          <a:lstStyle>
            <a:lvl1pPr>
              <a:defRPr/>
            </a:lvl1pPr>
          </a:lstStyle>
          <a:p>
            <a:pPr>
              <a:defRPr/>
            </a:pPr>
            <a:fld id="{91B7F478-5094-4801-A65A-CD2212D39FC7}" type="slidenum">
              <a:rPr lang="en-US" smtClean="0"/>
              <a:pPr>
                <a:defRPr/>
              </a:pPr>
              <a:t>‹#›</a:t>
            </a:fld>
            <a:endParaRPr lang="en-US"/>
          </a:p>
        </p:txBody>
      </p:sp>
    </p:spTree>
    <p:extLst>
      <p:ext uri="{BB962C8B-B14F-4D97-AF65-F5344CB8AC3E}">
        <p14:creationId xmlns:p14="http://schemas.microsoft.com/office/powerpoint/2010/main" val="801785263"/>
      </p:ext>
    </p:extLst>
  </p:cSld>
  <p:clrMapOvr>
    <a:masterClrMapping/>
  </p:clrMapOvr>
  <p:transition spd="med">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a:t>Click to edit Master title style</a:t>
            </a:r>
          </a:p>
        </p:txBody>
      </p:sp>
      <p:sp>
        <p:nvSpPr>
          <p:cNvPr id="7" name="Date Placeholder 6"/>
          <p:cNvSpPr>
            <a:spLocks noGrp="1"/>
          </p:cNvSpPr>
          <p:nvPr>
            <p:ph type="dt" sz="half" idx="10"/>
          </p:nvPr>
        </p:nvSpPr>
        <p:spPr/>
        <p:txBody>
          <a:bodyPr/>
          <a:lstStyle/>
          <a:p>
            <a:pPr>
              <a:defRPr/>
            </a:pPr>
            <a:endParaRPr lang="en-US" dirty="0"/>
          </a:p>
        </p:txBody>
      </p:sp>
      <p:sp>
        <p:nvSpPr>
          <p:cNvPr id="8" name="Slide Number Placeholder 7"/>
          <p:cNvSpPr>
            <a:spLocks noGrp="1"/>
          </p:cNvSpPr>
          <p:nvPr>
            <p:ph type="sldNum" sz="quarter" idx="11"/>
          </p:nvPr>
        </p:nvSpPr>
        <p:spPr/>
        <p:txBody>
          <a:bodyPr/>
          <a:lstStyle/>
          <a:p>
            <a:pPr>
              <a:defRPr/>
            </a:pPr>
            <a:fld id="{CA4E7DCC-6273-4922-A425-F1D0F62B4608}" type="slidenum">
              <a:rPr lang="en-US" smtClean="0"/>
              <a:pPr>
                <a:defRPr/>
              </a:pPr>
              <a:t>‹#›</a:t>
            </a:fld>
            <a:endParaRPr lang="en-US" dirty="0"/>
          </a:p>
        </p:txBody>
      </p:sp>
      <p:sp>
        <p:nvSpPr>
          <p:cNvPr id="9" name="Footer Placeholder 8"/>
          <p:cNvSpPr>
            <a:spLocks noGrp="1"/>
          </p:cNvSpPr>
          <p:nvPr>
            <p:ph type="ftr" sz="quarter" idx="12"/>
          </p:nvPr>
        </p:nvSpPr>
        <p:spPr/>
        <p:txBody>
          <a:bodyPr/>
          <a:lstStyle/>
          <a:p>
            <a:pPr>
              <a:defRPr/>
            </a:pPr>
            <a:r>
              <a:rPr lang="en-US"/>
              <a:t>Helpers: The Role Of Godly Women In The Church</a:t>
            </a:r>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09036-70EE-454F-ACFC-DA70BD954C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21F70A-0E95-4B6A-BD76-BFDC8FD3346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4525DF-F579-43F5-A10C-FD8DECD927F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7CBCFB2-1A7D-48F6-9C0E-1174A7E86CE7}"/>
              </a:ext>
            </a:extLst>
          </p:cNvPr>
          <p:cNvSpPr>
            <a:spLocks noGrp="1"/>
          </p:cNvSpPr>
          <p:nvPr>
            <p:ph type="ftr" sz="quarter" idx="11"/>
          </p:nvPr>
        </p:nvSpPr>
        <p:spPr/>
        <p:txBody>
          <a:bodyPr/>
          <a:lstStyle>
            <a:lvl1pPr>
              <a:defRPr/>
            </a:lvl1pPr>
          </a:lstStyle>
          <a:p>
            <a:pPr>
              <a:defRPr/>
            </a:pPr>
            <a:r>
              <a:rPr lang="en-US"/>
              <a:t>Helpers: The Role Of Godly Women In The Church</a:t>
            </a:r>
          </a:p>
        </p:txBody>
      </p:sp>
      <p:sp>
        <p:nvSpPr>
          <p:cNvPr id="6" name="Slide Number Placeholder 5">
            <a:extLst>
              <a:ext uri="{FF2B5EF4-FFF2-40B4-BE49-F238E27FC236}">
                <a16:creationId xmlns:a16="http://schemas.microsoft.com/office/drawing/2014/main" id="{5ADE85C4-04E3-4FB0-A785-472C3A6C00A2}"/>
              </a:ext>
            </a:extLst>
          </p:cNvPr>
          <p:cNvSpPr>
            <a:spLocks noGrp="1"/>
          </p:cNvSpPr>
          <p:nvPr>
            <p:ph type="sldNum" sz="quarter" idx="12"/>
          </p:nvPr>
        </p:nvSpPr>
        <p:spPr/>
        <p:txBody>
          <a:bodyPr/>
          <a:lstStyle>
            <a:lvl1pPr>
              <a:defRPr/>
            </a:lvl1pPr>
          </a:lstStyle>
          <a:p>
            <a:pPr>
              <a:defRPr/>
            </a:pPr>
            <a:fld id="{E538610F-BE18-4CA2-AB88-48EB84BB551A}" type="slidenum">
              <a:rPr lang="en-US" smtClean="0"/>
              <a:pPr>
                <a:defRPr/>
              </a:pPr>
              <a:t>‹#›</a:t>
            </a:fld>
            <a:endParaRPr lang="en-US"/>
          </a:p>
        </p:txBody>
      </p:sp>
    </p:spTree>
    <p:extLst>
      <p:ext uri="{BB962C8B-B14F-4D97-AF65-F5344CB8AC3E}">
        <p14:creationId xmlns:p14="http://schemas.microsoft.com/office/powerpoint/2010/main" val="1056422078"/>
      </p:ext>
    </p:extLst>
  </p:cSld>
  <p:clrMapOvr>
    <a:masterClrMapping/>
  </p:clrMapOvr>
  <p:transition spd="med">
    <p:wipe dir="d"/>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A970A6-C1E8-47CA-9563-EF9BD8820FD8}"/>
              </a:ext>
            </a:extLst>
          </p:cNvPr>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E4F433-D373-4C7C-A12D-E5B105B92DD5}"/>
              </a:ext>
            </a:extLst>
          </p:cNvPr>
          <p:cNvSpPr>
            <a:spLocks noGrp="1"/>
          </p:cNvSpPr>
          <p:nvPr>
            <p:ph type="body" orient="vert" idx="1"/>
          </p:nvPr>
        </p:nvSpPr>
        <p:spPr>
          <a:xfrm>
            <a:off x="457200" y="274640"/>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ABFDB9-0EE2-4996-8054-65061B88BE2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7137882-812A-46BF-88F0-0C7F6B312141}"/>
              </a:ext>
            </a:extLst>
          </p:cNvPr>
          <p:cNvSpPr>
            <a:spLocks noGrp="1"/>
          </p:cNvSpPr>
          <p:nvPr>
            <p:ph type="ftr" sz="quarter" idx="11"/>
          </p:nvPr>
        </p:nvSpPr>
        <p:spPr/>
        <p:txBody>
          <a:bodyPr/>
          <a:lstStyle>
            <a:lvl1pPr>
              <a:defRPr/>
            </a:lvl1pPr>
          </a:lstStyle>
          <a:p>
            <a:pPr>
              <a:defRPr/>
            </a:pPr>
            <a:r>
              <a:rPr lang="en-US"/>
              <a:t>Helpers: The Role Of Godly Women In The Church</a:t>
            </a:r>
          </a:p>
        </p:txBody>
      </p:sp>
      <p:sp>
        <p:nvSpPr>
          <p:cNvPr id="6" name="Slide Number Placeholder 5">
            <a:extLst>
              <a:ext uri="{FF2B5EF4-FFF2-40B4-BE49-F238E27FC236}">
                <a16:creationId xmlns:a16="http://schemas.microsoft.com/office/drawing/2014/main" id="{B226184B-005E-4D86-B733-4419D8CB7B56}"/>
              </a:ext>
            </a:extLst>
          </p:cNvPr>
          <p:cNvSpPr>
            <a:spLocks noGrp="1"/>
          </p:cNvSpPr>
          <p:nvPr>
            <p:ph type="sldNum" sz="quarter" idx="12"/>
          </p:nvPr>
        </p:nvSpPr>
        <p:spPr/>
        <p:txBody>
          <a:bodyPr/>
          <a:lstStyle>
            <a:lvl1pPr>
              <a:defRPr/>
            </a:lvl1pPr>
          </a:lstStyle>
          <a:p>
            <a:pPr>
              <a:defRPr/>
            </a:pPr>
            <a:fld id="{1B0A3452-29A0-44AD-BE32-40D6AEBC7410}" type="slidenum">
              <a:rPr lang="en-US" smtClean="0"/>
              <a:pPr>
                <a:defRPr/>
              </a:pPr>
              <a:t>‹#›</a:t>
            </a:fld>
            <a:endParaRPr lang="en-US"/>
          </a:p>
        </p:txBody>
      </p:sp>
    </p:spTree>
    <p:extLst>
      <p:ext uri="{BB962C8B-B14F-4D97-AF65-F5344CB8AC3E}">
        <p14:creationId xmlns:p14="http://schemas.microsoft.com/office/powerpoint/2010/main" val="4219048560"/>
      </p:ext>
    </p:extLst>
  </p:cSld>
  <p:clrMapOvr>
    <a:masterClrMapping/>
  </p:clrMapOvr>
  <p:transition spd="med">
    <p:wipe dir="d"/>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Helpers: The Role Of Godly Women In The Church</a:t>
            </a:r>
            <a:endParaRPr lang="en-US" dirty="0"/>
          </a:p>
        </p:txBody>
      </p:sp>
      <p:sp>
        <p:nvSpPr>
          <p:cNvPr id="6" name="Slide Number Placeholder 5"/>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2261384570"/>
      </p:ext>
    </p:extLst>
  </p:cSld>
  <p:clrMapOvr>
    <a:masterClrMapping/>
  </p:clrMapOvr>
  <p:transition spd="slow">
    <p:spli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Helpers: The Role Of Godly Women In The Church</a:t>
            </a:r>
            <a:endParaRPr lang="en-US" dirty="0"/>
          </a:p>
        </p:txBody>
      </p:sp>
      <p:sp>
        <p:nvSpPr>
          <p:cNvPr id="6" name="Slide Number Placeholder 5"/>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3956949038"/>
      </p:ext>
    </p:extLst>
  </p:cSld>
  <p:clrMapOvr>
    <a:masterClrMapping/>
  </p:clrMapOvr>
  <p:transition spd="slow">
    <p:spli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Helpers: The Role Of Godly Women In The Church</a:t>
            </a:r>
            <a:endParaRPr lang="en-US" dirty="0"/>
          </a:p>
        </p:txBody>
      </p:sp>
      <p:sp>
        <p:nvSpPr>
          <p:cNvPr id="6" name="Slide Number Placeholder 5"/>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2811351140"/>
      </p:ext>
    </p:extLst>
  </p:cSld>
  <p:clrMapOvr>
    <a:masterClrMapping/>
  </p:clrMapOvr>
  <p:transition spd="slow">
    <p:spli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Helpers: The Role Of Godly Women In The Church</a:t>
            </a:r>
            <a:endParaRPr lang="en-US" dirty="0"/>
          </a:p>
        </p:txBody>
      </p:sp>
      <p:sp>
        <p:nvSpPr>
          <p:cNvPr id="7" name="Slide Number Placeholder 6"/>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482922371"/>
      </p:ext>
    </p:extLst>
  </p:cSld>
  <p:clrMapOvr>
    <a:masterClrMapping/>
  </p:clrMapOvr>
  <p:transition spd="slow">
    <p:spli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Helpers: The Role Of Godly Women In The Church</a:t>
            </a:r>
            <a:endParaRPr lang="en-US" dirty="0"/>
          </a:p>
        </p:txBody>
      </p:sp>
      <p:sp>
        <p:nvSpPr>
          <p:cNvPr id="9" name="Slide Number Placeholder 8"/>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3207487908"/>
      </p:ext>
    </p:extLst>
  </p:cSld>
  <p:clrMapOvr>
    <a:masterClrMapping/>
  </p:clrMapOvr>
  <p:transition spd="slow">
    <p:spli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Helpers: The Role Of Godly Women In The Church</a:t>
            </a:r>
            <a:endParaRPr lang="en-US" dirty="0"/>
          </a:p>
        </p:txBody>
      </p:sp>
      <p:sp>
        <p:nvSpPr>
          <p:cNvPr id="5" name="Slide Number Placeholder 4"/>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951702815"/>
      </p:ext>
    </p:extLst>
  </p:cSld>
  <p:clrMapOvr>
    <a:masterClrMapping/>
  </p:clrMapOvr>
  <p:transition spd="slow">
    <p:spli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a:t>Helpers: The Role Of Godly Women In The Church</a:t>
            </a:r>
            <a:endParaRPr lang="en-US" dirty="0"/>
          </a:p>
        </p:txBody>
      </p:sp>
      <p:sp>
        <p:nvSpPr>
          <p:cNvPr id="4" name="Slide Number Placeholder 3"/>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1099368630"/>
      </p:ext>
    </p:extLst>
  </p:cSld>
  <p:clrMapOvr>
    <a:masterClrMapping/>
  </p:clrMapOvr>
  <p:transition spd="slow">
    <p:spli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Helpers: The Role Of Godly Women In The Church</a:t>
            </a:r>
            <a:endParaRPr lang="en-US" dirty="0"/>
          </a:p>
        </p:txBody>
      </p:sp>
      <p:sp>
        <p:nvSpPr>
          <p:cNvPr id="7" name="Slide Number Placeholder 6"/>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2739635870"/>
      </p:ext>
    </p:extLst>
  </p:cSld>
  <p:clrMapOvr>
    <a:masterClrMapping/>
  </p:clrMapOvr>
  <p:transition spd="slow">
    <p:spli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r>
              <a:rPr lang="en-US"/>
              <a:t>Helpers: The Role Of Godly Women In The Church</a:t>
            </a:r>
            <a:endParaRPr lang="en-US" dirty="0"/>
          </a:p>
        </p:txBody>
      </p:sp>
      <p:sp>
        <p:nvSpPr>
          <p:cNvPr id="4" name="Slide Number Placeholder 3"/>
          <p:cNvSpPr>
            <a:spLocks noGrp="1"/>
          </p:cNvSpPr>
          <p:nvPr>
            <p:ph type="sldNum" sz="quarter" idx="12"/>
          </p:nvPr>
        </p:nvSpPr>
        <p:spPr/>
        <p:txBody>
          <a:bodyPr/>
          <a:lstStyle/>
          <a:p>
            <a:pPr>
              <a:defRPr/>
            </a:pPr>
            <a:fld id="{1FBC41C8-90D2-4FD9-9267-722B09D4C026}" type="slidenum">
              <a:rPr lang="en-US" smtClean="0"/>
              <a:pPr>
                <a:defRPr/>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Helpers: The Role Of Godly Women In The Church</a:t>
            </a:r>
            <a:endParaRPr lang="en-US" dirty="0"/>
          </a:p>
        </p:txBody>
      </p:sp>
      <p:sp>
        <p:nvSpPr>
          <p:cNvPr id="7" name="Slide Number Placeholder 6"/>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2245774530"/>
      </p:ext>
    </p:extLst>
  </p:cSld>
  <p:clrMapOvr>
    <a:masterClrMapping/>
  </p:clrMapOvr>
  <p:transition spd="slow">
    <p:spli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Helpers: The Role Of Godly Women In The Church</a:t>
            </a:r>
            <a:endParaRPr lang="en-US" dirty="0"/>
          </a:p>
        </p:txBody>
      </p:sp>
      <p:sp>
        <p:nvSpPr>
          <p:cNvPr id="7" name="Slide Number Placeholder 6"/>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34340228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Helpers: The Role Of Godly Women In The Church</a:t>
            </a:r>
            <a:endParaRPr lang="en-US" dirty="0"/>
          </a:p>
        </p:txBody>
      </p:sp>
      <p:sp>
        <p:nvSpPr>
          <p:cNvPr id="7" name="Slide Number Placeholder 6"/>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13449065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Helpers: The Role Of Godly Women In The Church</a:t>
            </a:r>
            <a:endParaRPr lang="en-US" dirty="0"/>
          </a:p>
        </p:txBody>
      </p:sp>
      <p:sp>
        <p:nvSpPr>
          <p:cNvPr id="7" name="Slide Number Placeholder 6"/>
          <p:cNvSpPr>
            <a:spLocks noGrp="1"/>
          </p:cNvSpPr>
          <p:nvPr>
            <p:ph type="sldNum" sz="quarter" idx="12"/>
          </p:nvPr>
        </p:nvSpPr>
        <p:spPr/>
        <p:txBody>
          <a:bodyPr/>
          <a:lstStyle/>
          <a:p>
            <a:fld id="{2880034E-B079-40B5-9DD8-2305C112A9F4}" type="slidenum">
              <a:rPr lang="en-US" smtClean="0"/>
              <a:pPr/>
              <a:t>‹#›</a:t>
            </a:fld>
            <a:endParaRPr lang="en-US" dirty="0"/>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429275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Helpers: The Role Of Godly Women In The Church</a:t>
            </a:r>
            <a:endParaRPr lang="en-US" dirty="0"/>
          </a:p>
        </p:txBody>
      </p:sp>
      <p:sp>
        <p:nvSpPr>
          <p:cNvPr id="7" name="Slide Number Placeholder 6"/>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2986578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Helpers: The Role Of Godly Women In The Church</a:t>
            </a:r>
            <a:endParaRPr lang="en-US" dirty="0"/>
          </a:p>
        </p:txBody>
      </p:sp>
      <p:sp>
        <p:nvSpPr>
          <p:cNvPr id="5" name="Slide Number Placeholder 4"/>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569202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Helpers: The Role Of Godly Women In The Church</a:t>
            </a:r>
            <a:endParaRPr lang="en-US" dirty="0"/>
          </a:p>
        </p:txBody>
      </p:sp>
      <p:sp>
        <p:nvSpPr>
          <p:cNvPr id="5" name="Slide Number Placeholder 4"/>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27145445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Helpers: The Role Of Godly Women In The Church</a:t>
            </a:r>
            <a:endParaRPr lang="en-US" dirty="0"/>
          </a:p>
        </p:txBody>
      </p:sp>
      <p:sp>
        <p:nvSpPr>
          <p:cNvPr id="6" name="Slide Number Placeholder 5"/>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2240765435"/>
      </p:ext>
    </p:extLst>
  </p:cSld>
  <p:clrMapOvr>
    <a:masterClrMapping/>
  </p:clrMapOvr>
  <p:transition spd="slow">
    <p:spli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Helpers: The Role Of Godly Women In The Church</a:t>
            </a:r>
            <a:endParaRPr lang="en-US" dirty="0"/>
          </a:p>
        </p:txBody>
      </p:sp>
      <p:sp>
        <p:nvSpPr>
          <p:cNvPr id="6" name="Slide Number Placeholder 5"/>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3048110717"/>
      </p:ext>
    </p:extLst>
  </p:cSld>
  <p:clrMapOvr>
    <a:masterClrMapping/>
  </p:clrMapOvr>
  <p:transition spd="slow">
    <p:spli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 Box 14">
            <a:extLst>
              <a:ext uri="{FF2B5EF4-FFF2-40B4-BE49-F238E27FC236}">
                <a16:creationId xmlns:a16="http://schemas.microsoft.com/office/drawing/2014/main" id="{4BE3B61B-E305-4083-9D1B-EE42DDFF17AE}"/>
              </a:ext>
            </a:extLst>
          </p:cNvPr>
          <p:cNvSpPr txBox="1">
            <a:spLocks noChangeArrowheads="1"/>
          </p:cNvSpPr>
          <p:nvPr/>
        </p:nvSpPr>
        <p:spPr bwMode="gray">
          <a:xfrm>
            <a:off x="5638800" y="5791200"/>
            <a:ext cx="3200400" cy="519113"/>
          </a:xfrm>
          <a:prstGeom prst="rect">
            <a:avLst/>
          </a:prstGeom>
          <a:noFill/>
          <a:ln w="9525">
            <a:noFill/>
            <a:miter lim="800000"/>
            <a:headEnd/>
            <a:tailEnd/>
          </a:ln>
          <a:effectLst/>
        </p:spPr>
        <p:txBody>
          <a:bodyPr>
            <a:spAutoFit/>
          </a:bodyPr>
          <a:lstStyle/>
          <a:p>
            <a:pPr algn="r">
              <a:defRPr/>
            </a:pPr>
            <a:r>
              <a:rPr lang="en-US" sz="2800">
                <a:solidFill>
                  <a:srgbClr val="FFFFFF"/>
                </a:solidFill>
              </a:rPr>
              <a:t>LOGO</a:t>
            </a:r>
          </a:p>
        </p:txBody>
      </p:sp>
      <p:sp>
        <p:nvSpPr>
          <p:cNvPr id="3074" name="Rectangle 2"/>
          <p:cNvSpPr>
            <a:spLocks noGrp="1" noChangeArrowheads="1"/>
          </p:cNvSpPr>
          <p:nvPr>
            <p:ph type="ctrTitle"/>
          </p:nvPr>
        </p:nvSpPr>
        <p:spPr>
          <a:xfrm>
            <a:off x="533400" y="1371600"/>
            <a:ext cx="8382000" cy="942975"/>
          </a:xfrm>
          <a:effectLst>
            <a:outerShdw dist="28398" dir="1593903" algn="ctr" rotWithShape="0">
              <a:srgbClr val="FFFFFF">
                <a:alpha val="50000"/>
              </a:srgbClr>
            </a:outerShdw>
          </a:effectLst>
        </p:spPr>
        <p:txBody>
          <a:bodyPr/>
          <a:lstStyle>
            <a:lvl1pPr>
              <a:defRPr sz="6000"/>
            </a:lvl1pPr>
          </a:lstStyle>
          <a:p>
            <a:r>
              <a:rPr lang="en-US"/>
              <a:t>Click to edit Master title style</a:t>
            </a:r>
          </a:p>
        </p:txBody>
      </p:sp>
      <p:sp>
        <p:nvSpPr>
          <p:cNvPr id="3075" name="Rectangle 3"/>
          <p:cNvSpPr>
            <a:spLocks noGrp="1" noChangeArrowheads="1"/>
          </p:cNvSpPr>
          <p:nvPr>
            <p:ph type="subTitle" idx="1"/>
          </p:nvPr>
        </p:nvSpPr>
        <p:spPr>
          <a:xfrm>
            <a:off x="533400" y="3810000"/>
            <a:ext cx="8229600" cy="457200"/>
          </a:xfrm>
        </p:spPr>
        <p:txBody>
          <a:bodyPr/>
          <a:lstStyle>
            <a:lvl1pPr marL="0" indent="0">
              <a:buFont typeface="Wingdings" pitchFamily="2" charset="2"/>
              <a:buNone/>
              <a:defRPr sz="2400" b="1">
                <a:solidFill>
                  <a:schemeClr val="bg1"/>
                </a:solidFill>
              </a:defRPr>
            </a:lvl1pPr>
          </a:lstStyle>
          <a:p>
            <a:r>
              <a:rPr lang="en-US"/>
              <a:t>Click to edit Master subtitle style</a:t>
            </a:r>
          </a:p>
        </p:txBody>
      </p:sp>
      <p:sp>
        <p:nvSpPr>
          <p:cNvPr id="5" name="Date Placeholder 4">
            <a:extLst>
              <a:ext uri="{FF2B5EF4-FFF2-40B4-BE49-F238E27FC236}">
                <a16:creationId xmlns:a16="http://schemas.microsoft.com/office/drawing/2014/main" id="{4121AE78-E2B9-407C-9477-DF0778424107}"/>
              </a:ext>
            </a:extLst>
          </p:cNvPr>
          <p:cNvSpPr>
            <a:spLocks noGrp="1" noChangeArrowheads="1"/>
          </p:cNvSpPr>
          <p:nvPr>
            <p:ph type="dt" sz="half" idx="10"/>
          </p:nvPr>
        </p:nvSpPr>
        <p:spPr>
          <a:xfrm>
            <a:off x="685800" y="6400800"/>
            <a:ext cx="1981200" cy="244475"/>
          </a:xfrm>
        </p:spPr>
        <p:txBody>
          <a:bodyPr/>
          <a:lstStyle>
            <a:lvl1pPr>
              <a:defRPr sz="1200"/>
            </a:lvl1pPr>
          </a:lstStyle>
          <a:p>
            <a:pPr>
              <a:defRPr/>
            </a:pPr>
            <a:endParaRPr lang="en-US"/>
          </a:p>
        </p:txBody>
      </p:sp>
      <p:sp>
        <p:nvSpPr>
          <p:cNvPr id="6" name="Footer Placeholder 5">
            <a:extLst>
              <a:ext uri="{FF2B5EF4-FFF2-40B4-BE49-F238E27FC236}">
                <a16:creationId xmlns:a16="http://schemas.microsoft.com/office/drawing/2014/main" id="{04C94FD5-8E25-4768-824A-A965A3197BBE}"/>
              </a:ext>
            </a:extLst>
          </p:cNvPr>
          <p:cNvSpPr>
            <a:spLocks noGrp="1" noChangeArrowheads="1"/>
          </p:cNvSpPr>
          <p:nvPr>
            <p:ph type="ftr" sz="quarter" idx="11"/>
          </p:nvPr>
        </p:nvSpPr>
        <p:spPr>
          <a:xfrm>
            <a:off x="7162800" y="6515100"/>
            <a:ext cx="1839913" cy="244475"/>
          </a:xfrm>
        </p:spPr>
        <p:txBody>
          <a:bodyPr/>
          <a:lstStyle>
            <a:lvl1pPr>
              <a:defRPr b="0" i="1" smtClean="0">
                <a:solidFill>
                  <a:schemeClr val="tx1"/>
                </a:solidFill>
              </a:defRPr>
            </a:lvl1pPr>
          </a:lstStyle>
          <a:p>
            <a:pPr>
              <a:defRPr/>
            </a:pPr>
            <a:r>
              <a:rPr lang="en-US"/>
              <a:t>Helpers: The Role Of Godly Women In The Church</a:t>
            </a:r>
          </a:p>
        </p:txBody>
      </p:sp>
      <p:sp>
        <p:nvSpPr>
          <p:cNvPr id="7" name="Slide Number Placeholder 6">
            <a:extLst>
              <a:ext uri="{FF2B5EF4-FFF2-40B4-BE49-F238E27FC236}">
                <a16:creationId xmlns:a16="http://schemas.microsoft.com/office/drawing/2014/main" id="{EF5EE4C9-4DA4-49E1-A6A5-BBAC2A7CADDF}"/>
              </a:ext>
            </a:extLst>
          </p:cNvPr>
          <p:cNvSpPr>
            <a:spLocks noGrp="1" noChangeArrowheads="1"/>
          </p:cNvSpPr>
          <p:nvPr>
            <p:ph type="sldNum" sz="quarter" idx="12"/>
          </p:nvPr>
        </p:nvSpPr>
        <p:spPr>
          <a:xfrm>
            <a:off x="228600" y="6400800"/>
            <a:ext cx="381000" cy="244475"/>
          </a:xfrm>
        </p:spPr>
        <p:txBody>
          <a:bodyPr/>
          <a:lstStyle>
            <a:lvl1pPr>
              <a:defRPr sz="1200"/>
            </a:lvl1pPr>
          </a:lstStyle>
          <a:p>
            <a:fld id="{BDD05D21-89DB-4D27-80C2-661FD7176BF9}" type="slidenum">
              <a:rPr lang="en-US" altLang="en-US"/>
              <a:pPr/>
              <a:t>‹#›</a:t>
            </a:fld>
            <a:endParaRPr lang="en-US" altLang="en-US"/>
          </a:p>
        </p:txBody>
      </p:sp>
    </p:spTree>
    <p:extLst>
      <p:ext uri="{BB962C8B-B14F-4D97-AF65-F5344CB8AC3E}">
        <p14:creationId xmlns:p14="http://schemas.microsoft.com/office/powerpoint/2010/main" val="3386261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a:t>Click to edit Master title style</a:t>
            </a:r>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a:t>Helpers: The Role Of Godly Women In The Church</a:t>
            </a:r>
            <a:endParaRPr lang="en-US" dirty="0"/>
          </a:p>
        </p:txBody>
      </p:sp>
      <p:sp>
        <p:nvSpPr>
          <p:cNvPr id="7" name="Slide Number Placeholder 6"/>
          <p:cNvSpPr>
            <a:spLocks noGrp="1"/>
          </p:cNvSpPr>
          <p:nvPr>
            <p:ph type="sldNum" sz="quarter" idx="12"/>
          </p:nvPr>
        </p:nvSpPr>
        <p:spPr>
          <a:xfrm>
            <a:off x="8156448" y="6422064"/>
            <a:ext cx="762000" cy="365125"/>
          </a:xfrm>
        </p:spPr>
        <p:txBody>
          <a:bodyPr/>
          <a:lstStyle/>
          <a:p>
            <a:pPr>
              <a:defRPr/>
            </a:pPr>
            <a:fld id="{FEB6DB28-125E-4DF5-BEE5-83879ED4DA3D}" type="slidenum">
              <a:rPr lang="en-US" smtClean="0"/>
              <a:pPr>
                <a:defRPr/>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1A98B5AE-1CE2-4399-95B7-3C2EED01C757}"/>
              </a:ext>
            </a:extLst>
          </p:cNvPr>
          <p:cNvSpPr>
            <a:spLocks noGrp="1" noChangeArrowheads="1"/>
          </p:cNvSpPr>
          <p:nvPr>
            <p:ph type="ftr" sz="quarter" idx="10"/>
          </p:nvPr>
        </p:nvSpPr>
        <p:spPr>
          <a:ln/>
        </p:spPr>
        <p:txBody>
          <a:bodyPr/>
          <a:lstStyle>
            <a:lvl1pPr>
              <a:defRPr/>
            </a:lvl1pPr>
          </a:lstStyle>
          <a:p>
            <a:pPr>
              <a:defRPr/>
            </a:pPr>
            <a:r>
              <a:rPr lang="en-US"/>
              <a:t>Helpers: The Role Of Godly Women In The Church</a:t>
            </a:r>
          </a:p>
        </p:txBody>
      </p:sp>
      <p:sp>
        <p:nvSpPr>
          <p:cNvPr id="5" name="Rectangle 6">
            <a:extLst>
              <a:ext uri="{FF2B5EF4-FFF2-40B4-BE49-F238E27FC236}">
                <a16:creationId xmlns:a16="http://schemas.microsoft.com/office/drawing/2014/main" id="{32C1DB74-E0EB-4178-B635-4D62CDEF9A6C}"/>
              </a:ext>
            </a:extLst>
          </p:cNvPr>
          <p:cNvSpPr>
            <a:spLocks noGrp="1" noChangeArrowheads="1"/>
          </p:cNvSpPr>
          <p:nvPr>
            <p:ph type="sldNum" sz="quarter" idx="11"/>
          </p:nvPr>
        </p:nvSpPr>
        <p:spPr>
          <a:ln/>
        </p:spPr>
        <p:txBody>
          <a:bodyPr/>
          <a:lstStyle>
            <a:lvl1pPr>
              <a:defRPr/>
            </a:lvl1pPr>
          </a:lstStyle>
          <a:p>
            <a:fld id="{480A5894-B39E-4F95-8158-EB79AB524C55}" type="slidenum">
              <a:rPr lang="en-US" altLang="en-US"/>
              <a:pPr/>
              <a:t>‹#›</a:t>
            </a:fld>
            <a:endParaRPr lang="en-US" altLang="en-US"/>
          </a:p>
        </p:txBody>
      </p:sp>
      <p:sp>
        <p:nvSpPr>
          <p:cNvPr id="6" name="Rectangle 4">
            <a:extLst>
              <a:ext uri="{FF2B5EF4-FFF2-40B4-BE49-F238E27FC236}">
                <a16:creationId xmlns:a16="http://schemas.microsoft.com/office/drawing/2014/main" id="{0197E6FB-1355-4C5D-8C70-9F92487433FD}"/>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877589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4423DC5B-E70F-4D17-9E3D-B610CCB46FF7}"/>
              </a:ext>
            </a:extLst>
          </p:cNvPr>
          <p:cNvSpPr>
            <a:spLocks noGrp="1" noChangeArrowheads="1"/>
          </p:cNvSpPr>
          <p:nvPr>
            <p:ph type="ftr" sz="quarter" idx="10"/>
          </p:nvPr>
        </p:nvSpPr>
        <p:spPr>
          <a:ln/>
        </p:spPr>
        <p:txBody>
          <a:bodyPr/>
          <a:lstStyle>
            <a:lvl1pPr>
              <a:defRPr/>
            </a:lvl1pPr>
          </a:lstStyle>
          <a:p>
            <a:pPr>
              <a:defRPr/>
            </a:pPr>
            <a:r>
              <a:rPr lang="en-US"/>
              <a:t>Helpers: The Role Of Godly Women In The Church</a:t>
            </a:r>
          </a:p>
        </p:txBody>
      </p:sp>
      <p:sp>
        <p:nvSpPr>
          <p:cNvPr id="5" name="Rectangle 6">
            <a:extLst>
              <a:ext uri="{FF2B5EF4-FFF2-40B4-BE49-F238E27FC236}">
                <a16:creationId xmlns:a16="http://schemas.microsoft.com/office/drawing/2014/main" id="{42AE8992-17C1-423A-A6C2-A6A4BE2BF417}"/>
              </a:ext>
            </a:extLst>
          </p:cNvPr>
          <p:cNvSpPr>
            <a:spLocks noGrp="1" noChangeArrowheads="1"/>
          </p:cNvSpPr>
          <p:nvPr>
            <p:ph type="sldNum" sz="quarter" idx="11"/>
          </p:nvPr>
        </p:nvSpPr>
        <p:spPr>
          <a:ln/>
        </p:spPr>
        <p:txBody>
          <a:bodyPr/>
          <a:lstStyle>
            <a:lvl1pPr>
              <a:defRPr/>
            </a:lvl1pPr>
          </a:lstStyle>
          <a:p>
            <a:fld id="{78672169-70E6-49DA-8466-957632B45E4B}" type="slidenum">
              <a:rPr lang="en-US" altLang="en-US"/>
              <a:pPr/>
              <a:t>‹#›</a:t>
            </a:fld>
            <a:endParaRPr lang="en-US" altLang="en-US"/>
          </a:p>
        </p:txBody>
      </p:sp>
      <p:sp>
        <p:nvSpPr>
          <p:cNvPr id="6" name="Rectangle 4">
            <a:extLst>
              <a:ext uri="{FF2B5EF4-FFF2-40B4-BE49-F238E27FC236}">
                <a16:creationId xmlns:a16="http://schemas.microsoft.com/office/drawing/2014/main" id="{66BFEF78-5ED2-40FF-A450-F60BC810C0ED}"/>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048174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219200"/>
            <a:ext cx="401955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05350" y="1219200"/>
            <a:ext cx="401955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E533391C-E171-405C-AC7D-4C64832ECB7A}"/>
              </a:ext>
            </a:extLst>
          </p:cNvPr>
          <p:cNvSpPr>
            <a:spLocks noGrp="1" noChangeArrowheads="1"/>
          </p:cNvSpPr>
          <p:nvPr>
            <p:ph type="ftr" sz="quarter" idx="10"/>
          </p:nvPr>
        </p:nvSpPr>
        <p:spPr>
          <a:ln/>
        </p:spPr>
        <p:txBody>
          <a:bodyPr/>
          <a:lstStyle>
            <a:lvl1pPr>
              <a:defRPr/>
            </a:lvl1pPr>
          </a:lstStyle>
          <a:p>
            <a:pPr>
              <a:defRPr/>
            </a:pPr>
            <a:r>
              <a:rPr lang="en-US"/>
              <a:t>Helpers: The Role Of Godly Women In The Church</a:t>
            </a:r>
          </a:p>
        </p:txBody>
      </p:sp>
      <p:sp>
        <p:nvSpPr>
          <p:cNvPr id="6" name="Rectangle 6">
            <a:extLst>
              <a:ext uri="{FF2B5EF4-FFF2-40B4-BE49-F238E27FC236}">
                <a16:creationId xmlns:a16="http://schemas.microsoft.com/office/drawing/2014/main" id="{12A62E03-3257-4F30-8E79-833042CDA496}"/>
              </a:ext>
            </a:extLst>
          </p:cNvPr>
          <p:cNvSpPr>
            <a:spLocks noGrp="1" noChangeArrowheads="1"/>
          </p:cNvSpPr>
          <p:nvPr>
            <p:ph type="sldNum" sz="quarter" idx="11"/>
          </p:nvPr>
        </p:nvSpPr>
        <p:spPr>
          <a:ln/>
        </p:spPr>
        <p:txBody>
          <a:bodyPr/>
          <a:lstStyle>
            <a:lvl1pPr>
              <a:defRPr/>
            </a:lvl1pPr>
          </a:lstStyle>
          <a:p>
            <a:fld id="{F8E50BFC-327B-4859-BCEF-DD69F0369BD9}" type="slidenum">
              <a:rPr lang="en-US" altLang="en-US"/>
              <a:pPr/>
              <a:t>‹#›</a:t>
            </a:fld>
            <a:endParaRPr lang="en-US" altLang="en-US"/>
          </a:p>
        </p:txBody>
      </p:sp>
      <p:sp>
        <p:nvSpPr>
          <p:cNvPr id="7" name="Rectangle 4">
            <a:extLst>
              <a:ext uri="{FF2B5EF4-FFF2-40B4-BE49-F238E27FC236}">
                <a16:creationId xmlns:a16="http://schemas.microsoft.com/office/drawing/2014/main" id="{5F5D7043-D2A7-49AD-B15A-4202D2A1EE08}"/>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717835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1F78792B-5B5B-4661-8828-F97A761AD1DE}"/>
              </a:ext>
            </a:extLst>
          </p:cNvPr>
          <p:cNvSpPr>
            <a:spLocks noGrp="1" noChangeArrowheads="1"/>
          </p:cNvSpPr>
          <p:nvPr>
            <p:ph type="ftr" sz="quarter" idx="10"/>
          </p:nvPr>
        </p:nvSpPr>
        <p:spPr>
          <a:ln/>
        </p:spPr>
        <p:txBody>
          <a:bodyPr/>
          <a:lstStyle>
            <a:lvl1pPr>
              <a:defRPr/>
            </a:lvl1pPr>
          </a:lstStyle>
          <a:p>
            <a:pPr>
              <a:defRPr/>
            </a:pPr>
            <a:r>
              <a:rPr lang="en-US"/>
              <a:t>Helpers: The Role Of Godly Women In The Church</a:t>
            </a:r>
          </a:p>
        </p:txBody>
      </p:sp>
      <p:sp>
        <p:nvSpPr>
          <p:cNvPr id="8" name="Rectangle 6">
            <a:extLst>
              <a:ext uri="{FF2B5EF4-FFF2-40B4-BE49-F238E27FC236}">
                <a16:creationId xmlns:a16="http://schemas.microsoft.com/office/drawing/2014/main" id="{2428F56B-EEC6-4447-9121-79340FB84213}"/>
              </a:ext>
            </a:extLst>
          </p:cNvPr>
          <p:cNvSpPr>
            <a:spLocks noGrp="1" noChangeArrowheads="1"/>
          </p:cNvSpPr>
          <p:nvPr>
            <p:ph type="sldNum" sz="quarter" idx="11"/>
          </p:nvPr>
        </p:nvSpPr>
        <p:spPr>
          <a:ln/>
        </p:spPr>
        <p:txBody>
          <a:bodyPr/>
          <a:lstStyle>
            <a:lvl1pPr>
              <a:defRPr/>
            </a:lvl1pPr>
          </a:lstStyle>
          <a:p>
            <a:fld id="{5094C584-922F-4F3D-BA52-797FDD26BF0A}" type="slidenum">
              <a:rPr lang="en-US" altLang="en-US"/>
              <a:pPr/>
              <a:t>‹#›</a:t>
            </a:fld>
            <a:endParaRPr lang="en-US" altLang="en-US"/>
          </a:p>
        </p:txBody>
      </p:sp>
      <p:sp>
        <p:nvSpPr>
          <p:cNvPr id="9" name="Rectangle 4">
            <a:extLst>
              <a:ext uri="{FF2B5EF4-FFF2-40B4-BE49-F238E27FC236}">
                <a16:creationId xmlns:a16="http://schemas.microsoft.com/office/drawing/2014/main" id="{144187E4-F187-440F-9528-18071325BC5F}"/>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966510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1383DDF6-F476-4E65-A1A0-345849092680}"/>
              </a:ext>
            </a:extLst>
          </p:cNvPr>
          <p:cNvSpPr>
            <a:spLocks noGrp="1" noChangeArrowheads="1"/>
          </p:cNvSpPr>
          <p:nvPr>
            <p:ph type="ftr" sz="quarter" idx="10"/>
          </p:nvPr>
        </p:nvSpPr>
        <p:spPr>
          <a:ln/>
        </p:spPr>
        <p:txBody>
          <a:bodyPr/>
          <a:lstStyle>
            <a:lvl1pPr>
              <a:defRPr/>
            </a:lvl1pPr>
          </a:lstStyle>
          <a:p>
            <a:pPr>
              <a:defRPr/>
            </a:pPr>
            <a:r>
              <a:rPr lang="en-US"/>
              <a:t>Helpers: The Role Of Godly Women In The Church</a:t>
            </a:r>
          </a:p>
        </p:txBody>
      </p:sp>
      <p:sp>
        <p:nvSpPr>
          <p:cNvPr id="4" name="Rectangle 6">
            <a:extLst>
              <a:ext uri="{FF2B5EF4-FFF2-40B4-BE49-F238E27FC236}">
                <a16:creationId xmlns:a16="http://schemas.microsoft.com/office/drawing/2014/main" id="{CEC8B5A0-6300-4D73-B900-7CA76FD10B6A}"/>
              </a:ext>
            </a:extLst>
          </p:cNvPr>
          <p:cNvSpPr>
            <a:spLocks noGrp="1" noChangeArrowheads="1"/>
          </p:cNvSpPr>
          <p:nvPr>
            <p:ph type="sldNum" sz="quarter" idx="11"/>
          </p:nvPr>
        </p:nvSpPr>
        <p:spPr>
          <a:ln/>
        </p:spPr>
        <p:txBody>
          <a:bodyPr/>
          <a:lstStyle>
            <a:lvl1pPr>
              <a:defRPr/>
            </a:lvl1pPr>
          </a:lstStyle>
          <a:p>
            <a:fld id="{ADF223D4-D446-42F0-B051-91ABE8FF1642}" type="slidenum">
              <a:rPr lang="en-US" altLang="en-US"/>
              <a:pPr/>
              <a:t>‹#›</a:t>
            </a:fld>
            <a:endParaRPr lang="en-US" altLang="en-US"/>
          </a:p>
        </p:txBody>
      </p:sp>
      <p:sp>
        <p:nvSpPr>
          <p:cNvPr id="5" name="Rectangle 4">
            <a:extLst>
              <a:ext uri="{FF2B5EF4-FFF2-40B4-BE49-F238E27FC236}">
                <a16:creationId xmlns:a16="http://schemas.microsoft.com/office/drawing/2014/main" id="{9E60D87D-E804-48D3-9937-584A2B82D577}"/>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033428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8E57D1BC-30B7-45C7-8577-2676B2F29FB2}"/>
              </a:ext>
            </a:extLst>
          </p:cNvPr>
          <p:cNvSpPr>
            <a:spLocks noGrp="1" noChangeArrowheads="1"/>
          </p:cNvSpPr>
          <p:nvPr>
            <p:ph type="ftr" sz="quarter" idx="10"/>
          </p:nvPr>
        </p:nvSpPr>
        <p:spPr>
          <a:ln/>
        </p:spPr>
        <p:txBody>
          <a:bodyPr/>
          <a:lstStyle>
            <a:lvl1pPr>
              <a:defRPr/>
            </a:lvl1pPr>
          </a:lstStyle>
          <a:p>
            <a:pPr>
              <a:defRPr/>
            </a:pPr>
            <a:r>
              <a:rPr lang="en-US"/>
              <a:t>Helpers: The Role Of Godly Women In The Church</a:t>
            </a:r>
          </a:p>
        </p:txBody>
      </p:sp>
      <p:sp>
        <p:nvSpPr>
          <p:cNvPr id="3" name="Rectangle 6">
            <a:extLst>
              <a:ext uri="{FF2B5EF4-FFF2-40B4-BE49-F238E27FC236}">
                <a16:creationId xmlns:a16="http://schemas.microsoft.com/office/drawing/2014/main" id="{F40A355B-7E0A-4226-8985-843DEB136758}"/>
              </a:ext>
            </a:extLst>
          </p:cNvPr>
          <p:cNvSpPr>
            <a:spLocks noGrp="1" noChangeArrowheads="1"/>
          </p:cNvSpPr>
          <p:nvPr>
            <p:ph type="sldNum" sz="quarter" idx="11"/>
          </p:nvPr>
        </p:nvSpPr>
        <p:spPr>
          <a:ln/>
        </p:spPr>
        <p:txBody>
          <a:bodyPr/>
          <a:lstStyle>
            <a:lvl1pPr>
              <a:defRPr/>
            </a:lvl1pPr>
          </a:lstStyle>
          <a:p>
            <a:fld id="{68FD37F0-9523-4C25-A023-568D09DF87FA}" type="slidenum">
              <a:rPr lang="en-US" altLang="en-US"/>
              <a:pPr/>
              <a:t>‹#›</a:t>
            </a:fld>
            <a:endParaRPr lang="en-US" altLang="en-US"/>
          </a:p>
        </p:txBody>
      </p:sp>
      <p:sp>
        <p:nvSpPr>
          <p:cNvPr id="4" name="Rectangle 4">
            <a:extLst>
              <a:ext uri="{FF2B5EF4-FFF2-40B4-BE49-F238E27FC236}">
                <a16:creationId xmlns:a16="http://schemas.microsoft.com/office/drawing/2014/main" id="{EDC039FC-12A4-40A2-975E-F52220B7D013}"/>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436531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D5B2DDC0-9D2B-49F5-9A5E-0619BD69E5B6}"/>
              </a:ext>
            </a:extLst>
          </p:cNvPr>
          <p:cNvSpPr>
            <a:spLocks noGrp="1" noChangeArrowheads="1"/>
          </p:cNvSpPr>
          <p:nvPr>
            <p:ph type="ftr" sz="quarter" idx="10"/>
          </p:nvPr>
        </p:nvSpPr>
        <p:spPr>
          <a:ln/>
        </p:spPr>
        <p:txBody>
          <a:bodyPr/>
          <a:lstStyle>
            <a:lvl1pPr>
              <a:defRPr/>
            </a:lvl1pPr>
          </a:lstStyle>
          <a:p>
            <a:pPr>
              <a:defRPr/>
            </a:pPr>
            <a:r>
              <a:rPr lang="en-US"/>
              <a:t>Helpers: The Role Of Godly Women In The Church</a:t>
            </a:r>
          </a:p>
        </p:txBody>
      </p:sp>
      <p:sp>
        <p:nvSpPr>
          <p:cNvPr id="6" name="Rectangle 6">
            <a:extLst>
              <a:ext uri="{FF2B5EF4-FFF2-40B4-BE49-F238E27FC236}">
                <a16:creationId xmlns:a16="http://schemas.microsoft.com/office/drawing/2014/main" id="{7405C5B5-E672-4FBF-B7D3-F7E607084543}"/>
              </a:ext>
            </a:extLst>
          </p:cNvPr>
          <p:cNvSpPr>
            <a:spLocks noGrp="1" noChangeArrowheads="1"/>
          </p:cNvSpPr>
          <p:nvPr>
            <p:ph type="sldNum" sz="quarter" idx="11"/>
          </p:nvPr>
        </p:nvSpPr>
        <p:spPr>
          <a:ln/>
        </p:spPr>
        <p:txBody>
          <a:bodyPr/>
          <a:lstStyle>
            <a:lvl1pPr>
              <a:defRPr/>
            </a:lvl1pPr>
          </a:lstStyle>
          <a:p>
            <a:fld id="{2BB49793-BE6C-410B-9647-F90D286D293F}" type="slidenum">
              <a:rPr lang="en-US" altLang="en-US"/>
              <a:pPr/>
              <a:t>‹#›</a:t>
            </a:fld>
            <a:endParaRPr lang="en-US" altLang="en-US"/>
          </a:p>
        </p:txBody>
      </p:sp>
      <p:sp>
        <p:nvSpPr>
          <p:cNvPr id="7" name="Rectangle 4">
            <a:extLst>
              <a:ext uri="{FF2B5EF4-FFF2-40B4-BE49-F238E27FC236}">
                <a16:creationId xmlns:a16="http://schemas.microsoft.com/office/drawing/2014/main" id="{5634B35B-1D85-4254-9E49-9E3F695B429D}"/>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422992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1F22C483-00E1-41BF-B1BC-B9FD808DEE4C}"/>
              </a:ext>
            </a:extLst>
          </p:cNvPr>
          <p:cNvSpPr>
            <a:spLocks noGrp="1" noChangeArrowheads="1"/>
          </p:cNvSpPr>
          <p:nvPr>
            <p:ph type="ftr" sz="quarter" idx="10"/>
          </p:nvPr>
        </p:nvSpPr>
        <p:spPr>
          <a:ln/>
        </p:spPr>
        <p:txBody>
          <a:bodyPr/>
          <a:lstStyle>
            <a:lvl1pPr>
              <a:defRPr/>
            </a:lvl1pPr>
          </a:lstStyle>
          <a:p>
            <a:pPr>
              <a:defRPr/>
            </a:pPr>
            <a:r>
              <a:rPr lang="en-US"/>
              <a:t>Helpers: The Role Of Godly Women In The Church</a:t>
            </a:r>
          </a:p>
        </p:txBody>
      </p:sp>
      <p:sp>
        <p:nvSpPr>
          <p:cNvPr id="6" name="Rectangle 6">
            <a:extLst>
              <a:ext uri="{FF2B5EF4-FFF2-40B4-BE49-F238E27FC236}">
                <a16:creationId xmlns:a16="http://schemas.microsoft.com/office/drawing/2014/main" id="{6F373924-84A9-4B2B-9173-73BFA4C79003}"/>
              </a:ext>
            </a:extLst>
          </p:cNvPr>
          <p:cNvSpPr>
            <a:spLocks noGrp="1" noChangeArrowheads="1"/>
          </p:cNvSpPr>
          <p:nvPr>
            <p:ph type="sldNum" sz="quarter" idx="11"/>
          </p:nvPr>
        </p:nvSpPr>
        <p:spPr>
          <a:ln/>
        </p:spPr>
        <p:txBody>
          <a:bodyPr/>
          <a:lstStyle>
            <a:lvl1pPr>
              <a:defRPr/>
            </a:lvl1pPr>
          </a:lstStyle>
          <a:p>
            <a:fld id="{996B7AA6-EC7A-4FDE-A676-7C4ACD8CDE2E}" type="slidenum">
              <a:rPr lang="en-US" altLang="en-US"/>
              <a:pPr/>
              <a:t>‹#›</a:t>
            </a:fld>
            <a:endParaRPr lang="en-US" altLang="en-US"/>
          </a:p>
        </p:txBody>
      </p:sp>
      <p:sp>
        <p:nvSpPr>
          <p:cNvPr id="7" name="Rectangle 4">
            <a:extLst>
              <a:ext uri="{FF2B5EF4-FFF2-40B4-BE49-F238E27FC236}">
                <a16:creationId xmlns:a16="http://schemas.microsoft.com/office/drawing/2014/main" id="{FF2B1D10-0920-4FDD-8ADF-011399822819}"/>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942146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231BF55-78F0-4741-A070-6A2D256EFF01}"/>
              </a:ext>
            </a:extLst>
          </p:cNvPr>
          <p:cNvSpPr>
            <a:spLocks noGrp="1" noChangeArrowheads="1"/>
          </p:cNvSpPr>
          <p:nvPr>
            <p:ph type="ftr" sz="quarter" idx="10"/>
          </p:nvPr>
        </p:nvSpPr>
        <p:spPr>
          <a:ln/>
        </p:spPr>
        <p:txBody>
          <a:bodyPr/>
          <a:lstStyle>
            <a:lvl1pPr>
              <a:defRPr/>
            </a:lvl1pPr>
          </a:lstStyle>
          <a:p>
            <a:pPr>
              <a:defRPr/>
            </a:pPr>
            <a:r>
              <a:rPr lang="en-US"/>
              <a:t>Helpers: The Role Of Godly Women In The Church</a:t>
            </a:r>
          </a:p>
        </p:txBody>
      </p:sp>
      <p:sp>
        <p:nvSpPr>
          <p:cNvPr id="5" name="Rectangle 6">
            <a:extLst>
              <a:ext uri="{FF2B5EF4-FFF2-40B4-BE49-F238E27FC236}">
                <a16:creationId xmlns:a16="http://schemas.microsoft.com/office/drawing/2014/main" id="{3EDA0E2C-8D2E-488F-B1B7-3DF71DB0DE45}"/>
              </a:ext>
            </a:extLst>
          </p:cNvPr>
          <p:cNvSpPr>
            <a:spLocks noGrp="1" noChangeArrowheads="1"/>
          </p:cNvSpPr>
          <p:nvPr>
            <p:ph type="sldNum" sz="quarter" idx="11"/>
          </p:nvPr>
        </p:nvSpPr>
        <p:spPr>
          <a:ln/>
        </p:spPr>
        <p:txBody>
          <a:bodyPr/>
          <a:lstStyle>
            <a:lvl1pPr>
              <a:defRPr/>
            </a:lvl1pPr>
          </a:lstStyle>
          <a:p>
            <a:fld id="{78B59056-8CFA-4078-A3BD-5F7D8BA3EDB2}" type="slidenum">
              <a:rPr lang="en-US" altLang="en-US"/>
              <a:pPr/>
              <a:t>‹#›</a:t>
            </a:fld>
            <a:endParaRPr lang="en-US" altLang="en-US"/>
          </a:p>
        </p:txBody>
      </p:sp>
      <p:sp>
        <p:nvSpPr>
          <p:cNvPr id="6" name="Rectangle 4">
            <a:extLst>
              <a:ext uri="{FF2B5EF4-FFF2-40B4-BE49-F238E27FC236}">
                <a16:creationId xmlns:a16="http://schemas.microsoft.com/office/drawing/2014/main" id="{832CF75F-2AF8-4276-AD15-F66FD84AEC41}"/>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682244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381000"/>
            <a:ext cx="2047875"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381000"/>
            <a:ext cx="5991225"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F2300FA-ED24-4E3E-A34F-260AC863B46C}"/>
              </a:ext>
            </a:extLst>
          </p:cNvPr>
          <p:cNvSpPr>
            <a:spLocks noGrp="1" noChangeArrowheads="1"/>
          </p:cNvSpPr>
          <p:nvPr>
            <p:ph type="ftr" sz="quarter" idx="10"/>
          </p:nvPr>
        </p:nvSpPr>
        <p:spPr>
          <a:ln/>
        </p:spPr>
        <p:txBody>
          <a:bodyPr/>
          <a:lstStyle>
            <a:lvl1pPr>
              <a:defRPr/>
            </a:lvl1pPr>
          </a:lstStyle>
          <a:p>
            <a:pPr>
              <a:defRPr/>
            </a:pPr>
            <a:r>
              <a:rPr lang="en-US"/>
              <a:t>Helpers: The Role Of Godly Women In The Church</a:t>
            </a:r>
          </a:p>
        </p:txBody>
      </p:sp>
      <p:sp>
        <p:nvSpPr>
          <p:cNvPr id="5" name="Rectangle 6">
            <a:extLst>
              <a:ext uri="{FF2B5EF4-FFF2-40B4-BE49-F238E27FC236}">
                <a16:creationId xmlns:a16="http://schemas.microsoft.com/office/drawing/2014/main" id="{6D4439A9-5FF7-4857-90DD-BE7D1AA17D8A}"/>
              </a:ext>
            </a:extLst>
          </p:cNvPr>
          <p:cNvSpPr>
            <a:spLocks noGrp="1" noChangeArrowheads="1"/>
          </p:cNvSpPr>
          <p:nvPr>
            <p:ph type="sldNum" sz="quarter" idx="11"/>
          </p:nvPr>
        </p:nvSpPr>
        <p:spPr>
          <a:ln/>
        </p:spPr>
        <p:txBody>
          <a:bodyPr/>
          <a:lstStyle>
            <a:lvl1pPr>
              <a:defRPr/>
            </a:lvl1pPr>
          </a:lstStyle>
          <a:p>
            <a:fld id="{2EB5230E-FE4B-4F72-A242-A9BBFA05F909}" type="slidenum">
              <a:rPr lang="en-US" altLang="en-US"/>
              <a:pPr/>
              <a:t>‹#›</a:t>
            </a:fld>
            <a:endParaRPr lang="en-US" altLang="en-US"/>
          </a:p>
        </p:txBody>
      </p:sp>
      <p:sp>
        <p:nvSpPr>
          <p:cNvPr id="6" name="Rectangle 4">
            <a:extLst>
              <a:ext uri="{FF2B5EF4-FFF2-40B4-BE49-F238E27FC236}">
                <a16:creationId xmlns:a16="http://schemas.microsoft.com/office/drawing/2014/main" id="{B9150171-9808-4F3D-82C7-78081BF75B91}"/>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37563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a:t>Click to edit Master title style</a:t>
            </a:r>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dirty="0"/>
              <a:t>Click icon to add picture</a:t>
            </a:r>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a:t>Helpers: The Role Of Godly Women In The Church</a:t>
            </a:r>
            <a:endParaRPr lang="en-US" dirty="0"/>
          </a:p>
        </p:txBody>
      </p:sp>
      <p:sp>
        <p:nvSpPr>
          <p:cNvPr id="7" name="Slide Number Placeholder 6"/>
          <p:cNvSpPr>
            <a:spLocks noGrp="1"/>
          </p:cNvSpPr>
          <p:nvPr>
            <p:ph type="sldNum" sz="quarter" idx="12"/>
          </p:nvPr>
        </p:nvSpPr>
        <p:spPr/>
        <p:txBody>
          <a:bodyPr/>
          <a:lstStyle/>
          <a:p>
            <a:pPr>
              <a:defRPr/>
            </a:pPr>
            <a:fld id="{EFAD4037-5D67-43A7-AE42-AE145E01ACBD}" type="slidenum">
              <a:rPr lang="en-US" smtClean="0"/>
              <a:pPr>
                <a:defRPr/>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8001000" cy="609600"/>
          </a:xfrm>
        </p:spPr>
        <p:txBody>
          <a:bodyPr/>
          <a:lstStyle/>
          <a:p>
            <a:r>
              <a:rPr lang="en-US"/>
              <a:t>Click to edit Master title style</a:t>
            </a:r>
          </a:p>
        </p:txBody>
      </p:sp>
      <p:sp>
        <p:nvSpPr>
          <p:cNvPr id="3" name="Table Placeholder 2"/>
          <p:cNvSpPr>
            <a:spLocks noGrp="1"/>
          </p:cNvSpPr>
          <p:nvPr>
            <p:ph type="tbl" idx="1"/>
          </p:nvPr>
        </p:nvSpPr>
        <p:spPr>
          <a:xfrm>
            <a:off x="533400" y="1219200"/>
            <a:ext cx="8191500" cy="5181600"/>
          </a:xfrm>
        </p:spPr>
        <p:txBody>
          <a:bodyPr/>
          <a:lstStyle/>
          <a:p>
            <a:pPr lvl="0"/>
            <a:r>
              <a:rPr lang="en-US" noProof="0"/>
              <a:t>Click icon to add table</a:t>
            </a:r>
          </a:p>
        </p:txBody>
      </p:sp>
      <p:sp>
        <p:nvSpPr>
          <p:cNvPr id="4" name="Rectangle 5">
            <a:extLst>
              <a:ext uri="{FF2B5EF4-FFF2-40B4-BE49-F238E27FC236}">
                <a16:creationId xmlns:a16="http://schemas.microsoft.com/office/drawing/2014/main" id="{CD3C4C69-F1E8-45C0-B24C-308E8288F643}"/>
              </a:ext>
            </a:extLst>
          </p:cNvPr>
          <p:cNvSpPr>
            <a:spLocks noGrp="1" noChangeArrowheads="1"/>
          </p:cNvSpPr>
          <p:nvPr>
            <p:ph type="ftr" sz="quarter" idx="10"/>
          </p:nvPr>
        </p:nvSpPr>
        <p:spPr>
          <a:ln/>
        </p:spPr>
        <p:txBody>
          <a:bodyPr/>
          <a:lstStyle>
            <a:lvl1pPr>
              <a:defRPr/>
            </a:lvl1pPr>
          </a:lstStyle>
          <a:p>
            <a:pPr>
              <a:defRPr/>
            </a:pPr>
            <a:r>
              <a:rPr lang="en-US"/>
              <a:t>Helpers: The Role Of Godly Women In The Church</a:t>
            </a:r>
          </a:p>
        </p:txBody>
      </p:sp>
      <p:sp>
        <p:nvSpPr>
          <p:cNvPr id="5" name="Rectangle 6">
            <a:extLst>
              <a:ext uri="{FF2B5EF4-FFF2-40B4-BE49-F238E27FC236}">
                <a16:creationId xmlns:a16="http://schemas.microsoft.com/office/drawing/2014/main" id="{31BD694E-D862-4481-B4F6-59414F8A6739}"/>
              </a:ext>
            </a:extLst>
          </p:cNvPr>
          <p:cNvSpPr>
            <a:spLocks noGrp="1" noChangeArrowheads="1"/>
          </p:cNvSpPr>
          <p:nvPr>
            <p:ph type="sldNum" sz="quarter" idx="11"/>
          </p:nvPr>
        </p:nvSpPr>
        <p:spPr>
          <a:ln/>
        </p:spPr>
        <p:txBody>
          <a:bodyPr/>
          <a:lstStyle>
            <a:lvl1pPr>
              <a:defRPr/>
            </a:lvl1pPr>
          </a:lstStyle>
          <a:p>
            <a:fld id="{57044D50-C472-4BF7-8EB4-B5A8FDF007FA}" type="slidenum">
              <a:rPr lang="en-US" altLang="en-US"/>
              <a:pPr/>
              <a:t>‹#›</a:t>
            </a:fld>
            <a:endParaRPr lang="en-US" altLang="en-US"/>
          </a:p>
        </p:txBody>
      </p:sp>
      <p:sp>
        <p:nvSpPr>
          <p:cNvPr id="6" name="Rectangle 4">
            <a:extLst>
              <a:ext uri="{FF2B5EF4-FFF2-40B4-BE49-F238E27FC236}">
                <a16:creationId xmlns:a16="http://schemas.microsoft.com/office/drawing/2014/main" id="{8830AF8A-FC71-4A33-B79F-C1D575159CFB}"/>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6569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2.jpe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7.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dirty="0"/>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dirty="0"/>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a:t>Click to edit Master title style</a:t>
            </a:r>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a:defRPr/>
            </a:pPr>
            <a:endParaRPr lang="en-US" dirty="0"/>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a:defRPr/>
            </a:pPr>
            <a:r>
              <a:rPr lang="en-US"/>
              <a:t>Helpers: The Role Of Godly Women In The Church</a:t>
            </a:r>
            <a:endParaRPr lang="en-US" dirty="0"/>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a:defRPr/>
            </a:pPr>
            <a:fld id="{04B0798E-18FA-405A-BBA8-BB823BBECDE2}" type="slidenum">
              <a:rPr lang="en-US" smtClean="0"/>
              <a:pPr>
                <a:defRPr/>
              </a:pPr>
              <a:t>‹#›</a:t>
            </a:fld>
            <a:endParaRPr lang="en-US" dirty="0"/>
          </a:p>
        </p:txBody>
      </p:sp>
    </p:spTree>
  </p:cSld>
  <p:clrMap bg1="dk1" tx1="lt1" bg2="dk2"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hf sldNum="0" hdr="0" dt="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a:t>Helpers: The Role Of Godly Women In The Church</a:t>
            </a: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3A419474-60A1-45E7-A891-F9F7ABF5CADC}" type="slidenum">
              <a:rPr lang="en-US"/>
              <a:pPr>
                <a:defRPr/>
              </a:pPr>
              <a:t>‹#›</a:t>
            </a:fld>
            <a:endParaRPr lang="en-US" dirty="0"/>
          </a:p>
        </p:txBody>
      </p:sp>
    </p:spTree>
    <p:extLst>
      <p:ext uri="{BB962C8B-B14F-4D97-AF65-F5344CB8AC3E}">
        <p14:creationId xmlns:p14="http://schemas.microsoft.com/office/powerpoint/2010/main" val="4188449507"/>
      </p:ext>
    </p:extLst>
  </p:cSld>
  <p:clrMap bg1="dk2" tx1="lt1" bg2="dk1"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218FEF1-9804-44AF-8490-3A1860587E69}"/>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556D38A-BDD1-4E91-80E8-065C321B0E8F}"/>
              </a:ext>
            </a:extLst>
          </p:cNvPr>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0F83921-56FD-47CC-871B-20A6F6EC06EC}"/>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pPr>
              <a:defRPr/>
            </a:pPr>
            <a:endParaRPr lang="en-US"/>
          </a:p>
        </p:txBody>
      </p:sp>
      <p:sp>
        <p:nvSpPr>
          <p:cNvPr id="1029" name="Rectangle 5">
            <a:extLst>
              <a:ext uri="{FF2B5EF4-FFF2-40B4-BE49-F238E27FC236}">
                <a16:creationId xmlns:a16="http://schemas.microsoft.com/office/drawing/2014/main" id="{3D4B4F5D-B47B-4D57-8313-6070A44CBC58}"/>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pPr>
              <a:defRPr/>
            </a:pPr>
            <a:r>
              <a:rPr lang="en-US"/>
              <a:t>Helpers: The Role Of Godly Women In The Church</a:t>
            </a:r>
          </a:p>
        </p:txBody>
      </p:sp>
      <p:sp>
        <p:nvSpPr>
          <p:cNvPr id="1030" name="Rectangle 6">
            <a:extLst>
              <a:ext uri="{FF2B5EF4-FFF2-40B4-BE49-F238E27FC236}">
                <a16:creationId xmlns:a16="http://schemas.microsoft.com/office/drawing/2014/main" id="{4403A29A-FEC4-464A-8EA9-299446581E25}"/>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a:defRPr/>
            </a:pPr>
            <a:fld id="{F9E30777-CF0B-4E0A-871B-B8F88C650BD0}" type="slidenum">
              <a:rPr lang="en-US" smtClean="0"/>
              <a:pPr>
                <a:defRPr/>
              </a:pPr>
              <a:t>‹#›</a:t>
            </a:fld>
            <a:endParaRPr lang="en-US"/>
          </a:p>
        </p:txBody>
      </p:sp>
    </p:spTree>
    <p:extLst>
      <p:ext uri="{BB962C8B-B14F-4D97-AF65-F5344CB8AC3E}">
        <p14:creationId xmlns:p14="http://schemas.microsoft.com/office/powerpoint/2010/main" val="1360758782"/>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ransition spd="med">
    <p:wipe dir="d"/>
  </p:transition>
  <p:hf sldNum="0" hdr="0" dt="0"/>
  <p:txStyles>
    <p:titleStyle>
      <a:lvl1pPr algn="ctr" rtl="0" eaLnBrk="1" fontAlgn="base" hangingPunct="1">
        <a:spcBef>
          <a:spcPct val="0"/>
        </a:spcBef>
        <a:spcAft>
          <a:spcPct val="0"/>
        </a:spcAft>
        <a:defRPr sz="3300" kern="1200">
          <a:solidFill>
            <a:schemeClr val="tx2"/>
          </a:solidFill>
          <a:latin typeface="+mj-lt"/>
          <a:ea typeface="+mj-ea"/>
          <a:cs typeface="+mj-cs"/>
        </a:defRPr>
      </a:lvl1pPr>
      <a:lvl2pPr algn="ctr" rtl="0" eaLnBrk="1" fontAlgn="base" hangingPunct="1">
        <a:spcBef>
          <a:spcPct val="0"/>
        </a:spcBef>
        <a:spcAft>
          <a:spcPct val="0"/>
        </a:spcAft>
        <a:defRPr sz="3300">
          <a:solidFill>
            <a:schemeClr val="tx2"/>
          </a:solidFill>
          <a:latin typeface="Arial" panose="020B0604020202020204" pitchFamily="34" charset="0"/>
        </a:defRPr>
      </a:lvl2pPr>
      <a:lvl3pPr algn="ctr" rtl="0" eaLnBrk="1" fontAlgn="base" hangingPunct="1">
        <a:spcBef>
          <a:spcPct val="0"/>
        </a:spcBef>
        <a:spcAft>
          <a:spcPct val="0"/>
        </a:spcAft>
        <a:defRPr sz="3300">
          <a:solidFill>
            <a:schemeClr val="tx2"/>
          </a:solidFill>
          <a:latin typeface="Arial" panose="020B0604020202020204" pitchFamily="34" charset="0"/>
        </a:defRPr>
      </a:lvl3pPr>
      <a:lvl4pPr algn="ctr" rtl="0" eaLnBrk="1" fontAlgn="base" hangingPunct="1">
        <a:spcBef>
          <a:spcPct val="0"/>
        </a:spcBef>
        <a:spcAft>
          <a:spcPct val="0"/>
        </a:spcAft>
        <a:defRPr sz="3300">
          <a:solidFill>
            <a:schemeClr val="tx2"/>
          </a:solidFill>
          <a:latin typeface="Arial" panose="020B0604020202020204" pitchFamily="34" charset="0"/>
        </a:defRPr>
      </a:lvl4pPr>
      <a:lvl5pPr algn="ctr" rtl="0" eaLnBrk="1" fontAlgn="base" hangingPunct="1">
        <a:spcBef>
          <a:spcPct val="0"/>
        </a:spcBef>
        <a:spcAft>
          <a:spcPct val="0"/>
        </a:spcAft>
        <a:defRPr sz="3300">
          <a:solidFill>
            <a:schemeClr val="tx2"/>
          </a:solidFill>
          <a:latin typeface="Arial" panose="020B0604020202020204" pitchFamily="34" charset="0"/>
        </a:defRPr>
      </a:lvl5pPr>
      <a:lvl6pPr marL="342900" algn="ctr" rtl="0" eaLnBrk="1" fontAlgn="base" hangingPunct="1">
        <a:spcBef>
          <a:spcPct val="0"/>
        </a:spcBef>
        <a:spcAft>
          <a:spcPct val="0"/>
        </a:spcAft>
        <a:defRPr sz="3300">
          <a:solidFill>
            <a:schemeClr val="tx2"/>
          </a:solidFill>
          <a:latin typeface="Arial" panose="020B0604020202020204" pitchFamily="34" charset="0"/>
        </a:defRPr>
      </a:lvl6pPr>
      <a:lvl7pPr marL="685800" algn="ctr" rtl="0" eaLnBrk="1" fontAlgn="base" hangingPunct="1">
        <a:spcBef>
          <a:spcPct val="0"/>
        </a:spcBef>
        <a:spcAft>
          <a:spcPct val="0"/>
        </a:spcAft>
        <a:defRPr sz="3300">
          <a:solidFill>
            <a:schemeClr val="tx2"/>
          </a:solidFill>
          <a:latin typeface="Arial" panose="020B0604020202020204" pitchFamily="34" charset="0"/>
        </a:defRPr>
      </a:lvl7pPr>
      <a:lvl8pPr marL="1028700" algn="ctr" rtl="0" eaLnBrk="1" fontAlgn="base" hangingPunct="1">
        <a:spcBef>
          <a:spcPct val="0"/>
        </a:spcBef>
        <a:spcAft>
          <a:spcPct val="0"/>
        </a:spcAft>
        <a:defRPr sz="3300">
          <a:solidFill>
            <a:schemeClr val="tx2"/>
          </a:solidFill>
          <a:latin typeface="Arial" panose="020B0604020202020204" pitchFamily="34" charset="0"/>
        </a:defRPr>
      </a:lvl8pPr>
      <a:lvl9pPr marL="1371600" algn="ctr" rtl="0" eaLnBrk="1" fontAlgn="base" hangingPunct="1">
        <a:spcBef>
          <a:spcPct val="0"/>
        </a:spcBef>
        <a:spcAft>
          <a:spcPct val="0"/>
        </a:spcAft>
        <a:defRPr sz="3300">
          <a:solidFill>
            <a:schemeClr val="tx2"/>
          </a:solidFill>
          <a:latin typeface="Arial" panose="020B0604020202020204" pitchFamily="34" charset="0"/>
        </a:defRPr>
      </a:lvl9pPr>
    </p:titleStyle>
    <p:bodyStyle>
      <a:lvl1pPr marL="257175" indent="-257175" algn="l" rtl="0" eaLnBrk="1" fontAlgn="base" hangingPunct="1">
        <a:spcBef>
          <a:spcPct val="20000"/>
        </a:spcBef>
        <a:spcAft>
          <a:spcPct val="0"/>
        </a:spcAft>
        <a:buChar char="•"/>
        <a:defRPr sz="2400" kern="12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kern="1200">
          <a:solidFill>
            <a:schemeClr val="tx1"/>
          </a:solidFill>
          <a:latin typeface="+mn-lt"/>
          <a:ea typeface="+mn-ea"/>
          <a:cs typeface="+mn-cs"/>
        </a:defRPr>
      </a:lvl2pPr>
      <a:lvl3pPr marL="857250" indent="-171450" algn="l" rtl="0" eaLnBrk="1" fontAlgn="base" hangingPunct="1">
        <a:spcBef>
          <a:spcPct val="20000"/>
        </a:spcBef>
        <a:spcAft>
          <a:spcPct val="0"/>
        </a:spcAft>
        <a:buChar char="•"/>
        <a:defRPr sz="1800" kern="1200">
          <a:solidFill>
            <a:schemeClr val="tx1"/>
          </a:solidFill>
          <a:latin typeface="+mn-lt"/>
          <a:ea typeface="+mn-ea"/>
          <a:cs typeface="+mn-cs"/>
        </a:defRPr>
      </a:lvl3pPr>
      <a:lvl4pPr marL="1200150" indent="-171450" algn="l" rtl="0" eaLnBrk="1" fontAlgn="base" hangingPunct="1">
        <a:spcBef>
          <a:spcPct val="20000"/>
        </a:spcBef>
        <a:spcAft>
          <a:spcPct val="0"/>
        </a:spcAft>
        <a:buChar char="–"/>
        <a:defRPr sz="1500" kern="1200">
          <a:solidFill>
            <a:schemeClr val="tx1"/>
          </a:solidFill>
          <a:latin typeface="+mn-lt"/>
          <a:ea typeface="+mn-ea"/>
          <a:cs typeface="+mn-cs"/>
        </a:defRPr>
      </a:lvl4pPr>
      <a:lvl5pPr marL="1543050" indent="-171450" algn="l" rtl="0" eaLnBrk="1" fontAlgn="base" hangingPunct="1">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609601"/>
            <a:ext cx="776532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2096064"/>
            <a:ext cx="7765322" cy="3695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75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685346" y="5883276"/>
            <a:ext cx="5004649" cy="365125"/>
          </a:xfrm>
          <a:prstGeom prst="rect">
            <a:avLst/>
          </a:prstGeom>
        </p:spPr>
        <p:txBody>
          <a:bodyPr vert="horz" lIns="91440" tIns="45720" rIns="91440" bIns="45720" rtlCol="0" anchor="ctr"/>
          <a:lstStyle>
            <a:lvl1pPr algn="l">
              <a:defRPr sz="750">
                <a:solidFill>
                  <a:schemeClr val="tx1">
                    <a:tint val="75000"/>
                  </a:schemeClr>
                </a:solidFill>
              </a:defRPr>
            </a:lvl1pPr>
          </a:lstStyle>
          <a:p>
            <a:pPr>
              <a:defRPr/>
            </a:pPr>
            <a:r>
              <a:rPr lang="en-US"/>
              <a:t>Helpers: The Role Of Godly Women In The Church</a:t>
            </a:r>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750">
                <a:solidFill>
                  <a:schemeClr val="tx1">
                    <a:tint val="75000"/>
                  </a:schemeClr>
                </a:solidFill>
              </a:defRPr>
            </a:lvl1pPr>
          </a:lstStyle>
          <a:p>
            <a:pPr>
              <a:defRPr/>
            </a:pPr>
            <a:fld id="{313759CD-3552-4ADB-A7E5-A13533B614AC}" type="slidenum">
              <a:rPr lang="en-US" smtClean="0"/>
              <a:pPr>
                <a:defRPr/>
              </a:pPr>
              <a:t>‹#›</a:t>
            </a:fld>
            <a:endParaRPr lang="en-US"/>
          </a:p>
        </p:txBody>
      </p:sp>
    </p:spTree>
    <p:extLst>
      <p:ext uri="{BB962C8B-B14F-4D97-AF65-F5344CB8AC3E}">
        <p14:creationId xmlns:p14="http://schemas.microsoft.com/office/powerpoint/2010/main" val="3252709226"/>
      </p:ext>
    </p:extLst>
  </p:cSld>
  <p:clrMap bg1="dk1" tx1="lt1" bg2="dk2" tx2="lt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Lst>
  <p:hf sldNum="0" hdr="0" dt="0"/>
  <p:txStyles>
    <p:titleStyle>
      <a:lvl1pPr algn="ctr" defTabSz="685800" rtl="0" eaLnBrk="1" latinLnBrk="0" hangingPunct="1">
        <a:lnSpc>
          <a:spcPct val="90000"/>
        </a:lnSpc>
        <a:spcBef>
          <a:spcPct val="0"/>
        </a:spcBef>
        <a:buNone/>
        <a:defRPr sz="255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218FEF1-9804-44AF-8490-3A1860587E69}"/>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556D38A-BDD1-4E91-80E8-065C321B0E8F}"/>
              </a:ext>
            </a:extLst>
          </p:cNvPr>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0F83921-56FD-47CC-871B-20A6F6EC06EC}"/>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pPr>
              <a:defRPr/>
            </a:pPr>
            <a:endParaRPr lang="en-US"/>
          </a:p>
        </p:txBody>
      </p:sp>
      <p:sp>
        <p:nvSpPr>
          <p:cNvPr id="1029" name="Rectangle 5">
            <a:extLst>
              <a:ext uri="{FF2B5EF4-FFF2-40B4-BE49-F238E27FC236}">
                <a16:creationId xmlns:a16="http://schemas.microsoft.com/office/drawing/2014/main" id="{3D4B4F5D-B47B-4D57-8313-6070A44CBC58}"/>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pPr>
              <a:defRPr/>
            </a:pPr>
            <a:r>
              <a:rPr lang="en-US"/>
              <a:t>Helpers: The Role Of Godly Women In The Church</a:t>
            </a:r>
          </a:p>
        </p:txBody>
      </p:sp>
      <p:sp>
        <p:nvSpPr>
          <p:cNvPr id="1030" name="Rectangle 6">
            <a:extLst>
              <a:ext uri="{FF2B5EF4-FFF2-40B4-BE49-F238E27FC236}">
                <a16:creationId xmlns:a16="http://schemas.microsoft.com/office/drawing/2014/main" id="{4403A29A-FEC4-464A-8EA9-299446581E25}"/>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a:defRPr/>
            </a:pPr>
            <a:fld id="{F9E30777-CF0B-4E0A-871B-B8F88C650BD0}" type="slidenum">
              <a:rPr lang="en-US" smtClean="0"/>
              <a:pPr>
                <a:defRPr/>
              </a:pPr>
              <a:t>‹#›</a:t>
            </a:fld>
            <a:endParaRPr lang="en-US"/>
          </a:p>
        </p:txBody>
      </p:sp>
    </p:spTree>
    <p:extLst>
      <p:ext uri="{BB962C8B-B14F-4D97-AF65-F5344CB8AC3E}">
        <p14:creationId xmlns:p14="http://schemas.microsoft.com/office/powerpoint/2010/main" val="45493766"/>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ransition spd="med">
    <p:wipe dir="d"/>
  </p:transition>
  <p:hf sldNum="0" hdr="0" dt="0"/>
  <p:txStyles>
    <p:titleStyle>
      <a:lvl1pPr algn="ctr" rtl="0" eaLnBrk="1" fontAlgn="base" hangingPunct="1">
        <a:spcBef>
          <a:spcPct val="0"/>
        </a:spcBef>
        <a:spcAft>
          <a:spcPct val="0"/>
        </a:spcAft>
        <a:defRPr sz="3300" kern="1200">
          <a:solidFill>
            <a:schemeClr val="tx2"/>
          </a:solidFill>
          <a:latin typeface="+mj-lt"/>
          <a:ea typeface="+mj-ea"/>
          <a:cs typeface="+mj-cs"/>
        </a:defRPr>
      </a:lvl1pPr>
      <a:lvl2pPr algn="ctr" rtl="0" eaLnBrk="1" fontAlgn="base" hangingPunct="1">
        <a:spcBef>
          <a:spcPct val="0"/>
        </a:spcBef>
        <a:spcAft>
          <a:spcPct val="0"/>
        </a:spcAft>
        <a:defRPr sz="3300">
          <a:solidFill>
            <a:schemeClr val="tx2"/>
          </a:solidFill>
          <a:latin typeface="Arial" panose="020B0604020202020204" pitchFamily="34" charset="0"/>
        </a:defRPr>
      </a:lvl2pPr>
      <a:lvl3pPr algn="ctr" rtl="0" eaLnBrk="1" fontAlgn="base" hangingPunct="1">
        <a:spcBef>
          <a:spcPct val="0"/>
        </a:spcBef>
        <a:spcAft>
          <a:spcPct val="0"/>
        </a:spcAft>
        <a:defRPr sz="3300">
          <a:solidFill>
            <a:schemeClr val="tx2"/>
          </a:solidFill>
          <a:latin typeface="Arial" panose="020B0604020202020204" pitchFamily="34" charset="0"/>
        </a:defRPr>
      </a:lvl3pPr>
      <a:lvl4pPr algn="ctr" rtl="0" eaLnBrk="1" fontAlgn="base" hangingPunct="1">
        <a:spcBef>
          <a:spcPct val="0"/>
        </a:spcBef>
        <a:spcAft>
          <a:spcPct val="0"/>
        </a:spcAft>
        <a:defRPr sz="3300">
          <a:solidFill>
            <a:schemeClr val="tx2"/>
          </a:solidFill>
          <a:latin typeface="Arial" panose="020B0604020202020204" pitchFamily="34" charset="0"/>
        </a:defRPr>
      </a:lvl4pPr>
      <a:lvl5pPr algn="ctr" rtl="0" eaLnBrk="1" fontAlgn="base" hangingPunct="1">
        <a:spcBef>
          <a:spcPct val="0"/>
        </a:spcBef>
        <a:spcAft>
          <a:spcPct val="0"/>
        </a:spcAft>
        <a:defRPr sz="3300">
          <a:solidFill>
            <a:schemeClr val="tx2"/>
          </a:solidFill>
          <a:latin typeface="Arial" panose="020B0604020202020204" pitchFamily="34" charset="0"/>
        </a:defRPr>
      </a:lvl5pPr>
      <a:lvl6pPr marL="342900" algn="ctr" rtl="0" eaLnBrk="1" fontAlgn="base" hangingPunct="1">
        <a:spcBef>
          <a:spcPct val="0"/>
        </a:spcBef>
        <a:spcAft>
          <a:spcPct val="0"/>
        </a:spcAft>
        <a:defRPr sz="3300">
          <a:solidFill>
            <a:schemeClr val="tx2"/>
          </a:solidFill>
          <a:latin typeface="Arial" panose="020B0604020202020204" pitchFamily="34" charset="0"/>
        </a:defRPr>
      </a:lvl6pPr>
      <a:lvl7pPr marL="685800" algn="ctr" rtl="0" eaLnBrk="1" fontAlgn="base" hangingPunct="1">
        <a:spcBef>
          <a:spcPct val="0"/>
        </a:spcBef>
        <a:spcAft>
          <a:spcPct val="0"/>
        </a:spcAft>
        <a:defRPr sz="3300">
          <a:solidFill>
            <a:schemeClr val="tx2"/>
          </a:solidFill>
          <a:latin typeface="Arial" panose="020B0604020202020204" pitchFamily="34" charset="0"/>
        </a:defRPr>
      </a:lvl7pPr>
      <a:lvl8pPr marL="1028700" algn="ctr" rtl="0" eaLnBrk="1" fontAlgn="base" hangingPunct="1">
        <a:spcBef>
          <a:spcPct val="0"/>
        </a:spcBef>
        <a:spcAft>
          <a:spcPct val="0"/>
        </a:spcAft>
        <a:defRPr sz="3300">
          <a:solidFill>
            <a:schemeClr val="tx2"/>
          </a:solidFill>
          <a:latin typeface="Arial" panose="020B0604020202020204" pitchFamily="34" charset="0"/>
        </a:defRPr>
      </a:lvl8pPr>
      <a:lvl9pPr marL="1371600" algn="ctr" rtl="0" eaLnBrk="1" fontAlgn="base" hangingPunct="1">
        <a:spcBef>
          <a:spcPct val="0"/>
        </a:spcBef>
        <a:spcAft>
          <a:spcPct val="0"/>
        </a:spcAft>
        <a:defRPr sz="3300">
          <a:solidFill>
            <a:schemeClr val="tx2"/>
          </a:solidFill>
          <a:latin typeface="Arial" panose="020B0604020202020204" pitchFamily="34" charset="0"/>
        </a:defRPr>
      </a:lvl9pPr>
    </p:titleStyle>
    <p:bodyStyle>
      <a:lvl1pPr marL="257175" indent="-257175" algn="l" rtl="0" eaLnBrk="1" fontAlgn="base" hangingPunct="1">
        <a:spcBef>
          <a:spcPct val="20000"/>
        </a:spcBef>
        <a:spcAft>
          <a:spcPct val="0"/>
        </a:spcAft>
        <a:buChar char="•"/>
        <a:defRPr sz="2400" kern="12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kern="1200">
          <a:solidFill>
            <a:schemeClr val="tx1"/>
          </a:solidFill>
          <a:latin typeface="+mn-lt"/>
          <a:ea typeface="+mn-ea"/>
          <a:cs typeface="+mn-cs"/>
        </a:defRPr>
      </a:lvl2pPr>
      <a:lvl3pPr marL="857250" indent="-171450" algn="l" rtl="0" eaLnBrk="1" fontAlgn="base" hangingPunct="1">
        <a:spcBef>
          <a:spcPct val="20000"/>
        </a:spcBef>
        <a:spcAft>
          <a:spcPct val="0"/>
        </a:spcAft>
        <a:buChar char="•"/>
        <a:defRPr sz="1800" kern="1200">
          <a:solidFill>
            <a:schemeClr val="tx1"/>
          </a:solidFill>
          <a:latin typeface="+mn-lt"/>
          <a:ea typeface="+mn-ea"/>
          <a:cs typeface="+mn-cs"/>
        </a:defRPr>
      </a:lvl3pPr>
      <a:lvl4pPr marL="1200150" indent="-171450" algn="l" rtl="0" eaLnBrk="1" fontAlgn="base" hangingPunct="1">
        <a:spcBef>
          <a:spcPct val="20000"/>
        </a:spcBef>
        <a:spcAft>
          <a:spcPct val="0"/>
        </a:spcAft>
        <a:buChar char="–"/>
        <a:defRPr sz="1500" kern="1200">
          <a:solidFill>
            <a:schemeClr val="tx1"/>
          </a:solidFill>
          <a:latin typeface="+mn-lt"/>
          <a:ea typeface="+mn-ea"/>
          <a:cs typeface="+mn-cs"/>
        </a:defRPr>
      </a:lvl4pPr>
      <a:lvl5pPr marL="1543050" indent="-171450" algn="l" rtl="0" eaLnBrk="1" fontAlgn="base" hangingPunct="1">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dirty="0"/>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a:defRPr/>
            </a:pPr>
            <a:r>
              <a:rPr lang="en-US"/>
              <a:t>Helpers: The Role Of Godly Women In The Church</a:t>
            </a:r>
            <a:endParaRPr lang="en-US" dirty="0"/>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fld id="{04B0798E-18FA-405A-BBA8-BB823BBECDE2}" type="slidenum">
              <a:rPr lang="en-US" smtClean="0"/>
              <a:pPr>
                <a:defRPr/>
              </a:pPr>
              <a:t>‹#›</a:t>
            </a:fld>
            <a:endParaRPr lang="en-US" dirty="0"/>
          </a:p>
        </p:txBody>
      </p:sp>
    </p:spTree>
    <p:extLst>
      <p:ext uri="{BB962C8B-B14F-4D97-AF65-F5344CB8AC3E}">
        <p14:creationId xmlns:p14="http://schemas.microsoft.com/office/powerpoint/2010/main" val="1494543771"/>
      </p:ext>
    </p:extLst>
  </p:cSld>
  <p:clrMap bg1="dk1" tx1="lt1" bg2="dk2" tx2="lt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 id="2147484018" r:id="rId15"/>
    <p:sldLayoutId id="2147484019" r:id="rId16"/>
    <p:sldLayoutId id="2147484020" r:id="rId17"/>
  </p:sldLayoutIdLst>
  <p:transition spd="slow">
    <p:split/>
  </p:transition>
  <p:hf sldNum="0" hd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134" name="AutoShape 110">
            <a:extLst>
              <a:ext uri="{FF2B5EF4-FFF2-40B4-BE49-F238E27FC236}">
                <a16:creationId xmlns:a16="http://schemas.microsoft.com/office/drawing/2014/main" id="{888F486B-A22F-4513-8873-54EBE3D3EB95}"/>
              </a:ext>
            </a:extLst>
          </p:cNvPr>
          <p:cNvSpPr>
            <a:spLocks noChangeArrowheads="1"/>
          </p:cNvSpPr>
          <p:nvPr/>
        </p:nvSpPr>
        <p:spPr bwMode="ltGray">
          <a:xfrm>
            <a:off x="228600" y="381000"/>
            <a:ext cx="4800600" cy="609600"/>
          </a:xfrm>
          <a:prstGeom prst="roundRect">
            <a:avLst>
              <a:gd name="adj" fmla="val 41667"/>
            </a:avLst>
          </a:prstGeom>
          <a:gradFill rotWithShape="1">
            <a:gsLst>
              <a:gs pos="0">
                <a:srgbClr val="FFFFFF">
                  <a:alpha val="50000"/>
                </a:srgbClr>
              </a:gs>
              <a:gs pos="100000">
                <a:srgbClr val="FFFFFF">
                  <a:gamma/>
                  <a:tint val="0"/>
                  <a:invGamma/>
                  <a:alpha val="0"/>
                </a:srgbClr>
              </a:gs>
            </a:gsLst>
            <a:lin ang="0" scaled="1"/>
          </a:gradFill>
          <a:ln w="9525" algn="ctr">
            <a:noFill/>
            <a:round/>
            <a:headEnd/>
            <a:tailEnd/>
          </a:ln>
          <a:effectLst/>
        </p:spPr>
        <p:txBody>
          <a:bodyPr wrap="none" anchor="ctr"/>
          <a:lstStyle/>
          <a:p>
            <a:pPr>
              <a:defRPr/>
            </a:pPr>
            <a:endParaRPr lang="en-US"/>
          </a:p>
        </p:txBody>
      </p:sp>
      <p:sp>
        <p:nvSpPr>
          <p:cNvPr id="1133" name="AutoShape 109">
            <a:extLst>
              <a:ext uri="{FF2B5EF4-FFF2-40B4-BE49-F238E27FC236}">
                <a16:creationId xmlns:a16="http://schemas.microsoft.com/office/drawing/2014/main" id="{B29BF76F-DE8B-402C-967B-5AAB9B70D722}"/>
              </a:ext>
            </a:extLst>
          </p:cNvPr>
          <p:cNvSpPr>
            <a:spLocks noChangeArrowheads="1"/>
          </p:cNvSpPr>
          <p:nvPr/>
        </p:nvSpPr>
        <p:spPr bwMode="ltGray">
          <a:xfrm>
            <a:off x="381000" y="381000"/>
            <a:ext cx="4724400" cy="609600"/>
          </a:xfrm>
          <a:prstGeom prst="roundRect">
            <a:avLst>
              <a:gd name="adj" fmla="val 41667"/>
            </a:avLst>
          </a:prstGeom>
          <a:gradFill rotWithShape="1">
            <a:gsLst>
              <a:gs pos="0">
                <a:schemeClr val="bg1">
                  <a:alpha val="60001"/>
                </a:schemeClr>
              </a:gs>
              <a:gs pos="100000">
                <a:schemeClr val="bg1">
                  <a:gamma/>
                  <a:tint val="0"/>
                  <a:invGamma/>
                  <a:alpha val="0"/>
                </a:schemeClr>
              </a:gs>
            </a:gsLst>
            <a:lin ang="0" scaled="1"/>
          </a:gradFill>
          <a:ln w="9525" algn="ctr">
            <a:noFill/>
            <a:round/>
            <a:headEnd/>
            <a:tailEnd/>
          </a:ln>
          <a:effectLst/>
        </p:spPr>
        <p:txBody>
          <a:bodyPr wrap="none" anchor="ctr"/>
          <a:lstStyle/>
          <a:p>
            <a:pPr>
              <a:defRPr/>
            </a:pPr>
            <a:endParaRPr lang="en-US"/>
          </a:p>
        </p:txBody>
      </p:sp>
      <p:sp>
        <p:nvSpPr>
          <p:cNvPr id="1132" name="AutoShape 108">
            <a:extLst>
              <a:ext uri="{FF2B5EF4-FFF2-40B4-BE49-F238E27FC236}">
                <a16:creationId xmlns:a16="http://schemas.microsoft.com/office/drawing/2014/main" id="{06A66B8F-D04E-4B0C-859E-586077D1016E}"/>
              </a:ext>
            </a:extLst>
          </p:cNvPr>
          <p:cNvSpPr>
            <a:spLocks noChangeArrowheads="1"/>
          </p:cNvSpPr>
          <p:nvPr/>
        </p:nvSpPr>
        <p:spPr bwMode="ltGray">
          <a:xfrm>
            <a:off x="609600" y="381000"/>
            <a:ext cx="8229600" cy="609600"/>
          </a:xfrm>
          <a:prstGeom prst="roundRect">
            <a:avLst>
              <a:gd name="adj" fmla="val 41667"/>
            </a:avLst>
          </a:prstGeom>
          <a:gradFill rotWithShape="1">
            <a:gsLst>
              <a:gs pos="0">
                <a:schemeClr val="bg1"/>
              </a:gs>
              <a:gs pos="100000">
                <a:schemeClr val="bg1">
                  <a:gamma/>
                  <a:tint val="0"/>
                  <a:invGamma/>
                  <a:alpha val="0"/>
                </a:schemeClr>
              </a:gs>
            </a:gsLst>
            <a:lin ang="0" scaled="1"/>
          </a:gradFill>
          <a:ln w="9525" algn="ctr">
            <a:noFill/>
            <a:round/>
            <a:headEnd/>
            <a:tailEnd/>
          </a:ln>
          <a:effectLst/>
        </p:spPr>
        <p:txBody>
          <a:bodyPr wrap="none" anchor="ctr"/>
          <a:lstStyle/>
          <a:p>
            <a:pPr>
              <a:defRPr/>
            </a:pPr>
            <a:endParaRPr lang="en-US"/>
          </a:p>
        </p:txBody>
      </p:sp>
      <p:sp>
        <p:nvSpPr>
          <p:cNvPr id="2053" name="Rectangle 3">
            <a:extLst>
              <a:ext uri="{FF2B5EF4-FFF2-40B4-BE49-F238E27FC236}">
                <a16:creationId xmlns:a16="http://schemas.microsoft.com/office/drawing/2014/main" id="{9E86E14C-229A-4316-A326-7462CCBE393C}"/>
              </a:ext>
            </a:extLst>
          </p:cNvPr>
          <p:cNvSpPr>
            <a:spLocks noGrp="1" noChangeArrowheads="1"/>
          </p:cNvSpPr>
          <p:nvPr>
            <p:ph type="body" idx="1"/>
          </p:nvPr>
        </p:nvSpPr>
        <p:spPr bwMode="gray">
          <a:xfrm>
            <a:off x="533400" y="1219200"/>
            <a:ext cx="81915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D2200AD8-7D48-4F11-A4F6-7C392732EDC0}"/>
              </a:ext>
            </a:extLst>
          </p:cNvPr>
          <p:cNvSpPr>
            <a:spLocks noGrp="1" noChangeArrowheads="1"/>
          </p:cNvSpPr>
          <p:nvPr>
            <p:ph type="ftr" sz="quarter" idx="3"/>
          </p:nvPr>
        </p:nvSpPr>
        <p:spPr bwMode="gray">
          <a:xfrm>
            <a:off x="6629400" y="6548438"/>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smtClean="0">
                <a:solidFill>
                  <a:schemeClr val="bg1"/>
                </a:solidFill>
              </a:defRPr>
            </a:lvl1pPr>
          </a:lstStyle>
          <a:p>
            <a:pPr>
              <a:defRPr/>
            </a:pPr>
            <a:r>
              <a:rPr lang="en-US"/>
              <a:t>Helpers: The Role Of Godly Women In The Church</a:t>
            </a:r>
          </a:p>
        </p:txBody>
      </p:sp>
      <p:sp>
        <p:nvSpPr>
          <p:cNvPr id="1030" name="Rectangle 6">
            <a:extLst>
              <a:ext uri="{FF2B5EF4-FFF2-40B4-BE49-F238E27FC236}">
                <a16:creationId xmlns:a16="http://schemas.microsoft.com/office/drawing/2014/main" id="{A86B11FD-B2BD-4533-8FE5-1008D0ED0498}"/>
              </a:ext>
            </a:extLst>
          </p:cNvPr>
          <p:cNvSpPr>
            <a:spLocks noGrp="1" noChangeArrowheads="1"/>
          </p:cNvSpPr>
          <p:nvPr>
            <p:ph type="sldNum" sz="quarter" idx="4"/>
          </p:nvPr>
        </p:nvSpPr>
        <p:spPr bwMode="gray">
          <a:xfrm>
            <a:off x="4191000" y="6548438"/>
            <a:ext cx="838200" cy="2619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bg1"/>
                </a:solidFill>
              </a:defRPr>
            </a:lvl1pPr>
          </a:lstStyle>
          <a:p>
            <a:fld id="{F8184AEC-35CB-4654-8739-2C0AB522234E}" type="slidenum">
              <a:rPr lang="en-US" altLang="en-US"/>
              <a:pPr/>
              <a:t>‹#›</a:t>
            </a:fld>
            <a:endParaRPr lang="en-US" altLang="en-US"/>
          </a:p>
        </p:txBody>
      </p:sp>
      <p:sp>
        <p:nvSpPr>
          <p:cNvPr id="1028" name="Rectangle 4">
            <a:extLst>
              <a:ext uri="{FF2B5EF4-FFF2-40B4-BE49-F238E27FC236}">
                <a16:creationId xmlns:a16="http://schemas.microsoft.com/office/drawing/2014/main" id="{2740A165-1E15-4600-8634-F413B856FA38}"/>
              </a:ext>
            </a:extLst>
          </p:cNvPr>
          <p:cNvSpPr>
            <a:spLocks noGrp="1" noChangeArrowheads="1"/>
          </p:cNvSpPr>
          <p:nvPr>
            <p:ph type="dt" sz="half" idx="2"/>
          </p:nvPr>
        </p:nvSpPr>
        <p:spPr bwMode="gray">
          <a:xfrm>
            <a:off x="381000" y="6548438"/>
            <a:ext cx="1905000" cy="2619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bg1"/>
                </a:solidFill>
              </a:defRPr>
            </a:lvl1pPr>
          </a:lstStyle>
          <a:p>
            <a:pPr>
              <a:defRPr/>
            </a:pPr>
            <a:endParaRPr lang="en-US"/>
          </a:p>
        </p:txBody>
      </p:sp>
      <p:sp>
        <p:nvSpPr>
          <p:cNvPr id="2057" name="Rectangle 2">
            <a:extLst>
              <a:ext uri="{FF2B5EF4-FFF2-40B4-BE49-F238E27FC236}">
                <a16:creationId xmlns:a16="http://schemas.microsoft.com/office/drawing/2014/main" id="{96385259-2E87-466A-9813-BB45CB6F18D8}"/>
              </a:ext>
            </a:extLst>
          </p:cNvPr>
          <p:cNvSpPr>
            <a:spLocks noGrp="1" noChangeArrowheads="1"/>
          </p:cNvSpPr>
          <p:nvPr>
            <p:ph type="title"/>
          </p:nvPr>
        </p:nvSpPr>
        <p:spPr bwMode="gray">
          <a:xfrm>
            <a:off x="685800" y="381000"/>
            <a:ext cx="8001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3026800618"/>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Lst>
  <p:hf sldNum="0" hdr="0" dt="0"/>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Times New Roman" pitchFamily="18" charset="0"/>
        </a:defRPr>
      </a:lvl2pPr>
      <a:lvl3pPr algn="l" rtl="0" fontAlgn="base">
        <a:spcBef>
          <a:spcPct val="0"/>
        </a:spcBef>
        <a:spcAft>
          <a:spcPct val="0"/>
        </a:spcAft>
        <a:defRPr sz="3600" b="1">
          <a:solidFill>
            <a:schemeClr val="tx2"/>
          </a:solidFill>
          <a:latin typeface="Times New Roman" pitchFamily="18" charset="0"/>
        </a:defRPr>
      </a:lvl3pPr>
      <a:lvl4pPr algn="l" rtl="0" fontAlgn="base">
        <a:spcBef>
          <a:spcPct val="0"/>
        </a:spcBef>
        <a:spcAft>
          <a:spcPct val="0"/>
        </a:spcAft>
        <a:defRPr sz="3600" b="1">
          <a:solidFill>
            <a:schemeClr val="tx2"/>
          </a:solidFill>
          <a:latin typeface="Times New Roman" pitchFamily="18" charset="0"/>
        </a:defRPr>
      </a:lvl4pPr>
      <a:lvl5pPr algn="l" rtl="0" fontAlgn="base">
        <a:spcBef>
          <a:spcPct val="0"/>
        </a:spcBef>
        <a:spcAft>
          <a:spcPct val="0"/>
        </a:spcAft>
        <a:defRPr sz="3600" b="1">
          <a:solidFill>
            <a:schemeClr val="tx2"/>
          </a:solidFill>
          <a:latin typeface="Times New Roman" pitchFamily="18" charset="0"/>
        </a:defRPr>
      </a:lvl5pPr>
      <a:lvl6pPr marL="457200" algn="l" rtl="0" eaLnBrk="1" fontAlgn="base" hangingPunct="1">
        <a:spcBef>
          <a:spcPct val="0"/>
        </a:spcBef>
        <a:spcAft>
          <a:spcPct val="0"/>
        </a:spcAft>
        <a:defRPr sz="3600" b="1">
          <a:solidFill>
            <a:schemeClr val="tx2"/>
          </a:solidFill>
          <a:latin typeface="Times New Roman" pitchFamily="18" charset="0"/>
        </a:defRPr>
      </a:lvl6pPr>
      <a:lvl7pPr marL="914400" algn="l" rtl="0" eaLnBrk="1" fontAlgn="base" hangingPunct="1">
        <a:spcBef>
          <a:spcPct val="0"/>
        </a:spcBef>
        <a:spcAft>
          <a:spcPct val="0"/>
        </a:spcAft>
        <a:defRPr sz="3600" b="1">
          <a:solidFill>
            <a:schemeClr val="tx2"/>
          </a:solidFill>
          <a:latin typeface="Times New Roman" pitchFamily="18" charset="0"/>
        </a:defRPr>
      </a:lvl7pPr>
      <a:lvl8pPr marL="1371600" algn="l" rtl="0" eaLnBrk="1" fontAlgn="base" hangingPunct="1">
        <a:spcBef>
          <a:spcPct val="0"/>
        </a:spcBef>
        <a:spcAft>
          <a:spcPct val="0"/>
        </a:spcAft>
        <a:defRPr sz="3600" b="1">
          <a:solidFill>
            <a:schemeClr val="tx2"/>
          </a:solidFill>
          <a:latin typeface="Times New Roman" pitchFamily="18" charset="0"/>
        </a:defRPr>
      </a:lvl8pPr>
      <a:lvl9pPr marL="1828800" algn="l" rtl="0" eaLnBrk="1" fontAlgn="base" hangingPunct="1">
        <a:spcBef>
          <a:spcPct val="0"/>
        </a:spcBef>
        <a:spcAft>
          <a:spcPct val="0"/>
        </a:spcAft>
        <a:defRPr sz="3600" b="1">
          <a:solidFill>
            <a:schemeClr val="tx2"/>
          </a:solidFill>
          <a:latin typeface="Times New Roman" pitchFamily="18" charset="0"/>
        </a:defRPr>
      </a:lvl9pPr>
    </p:titleStyle>
    <p:bodyStyle>
      <a:lvl1pPr marL="342900" indent="-342900" algn="l" rtl="0" fontAlgn="base">
        <a:spcBef>
          <a:spcPct val="20000"/>
        </a:spcBef>
        <a:spcAft>
          <a:spcPct val="0"/>
        </a:spcAft>
        <a:buClr>
          <a:schemeClr val="tx2"/>
        </a:buClr>
        <a:buFont typeface="Wingdings" panose="05000000000000000000" pitchFamily="2" charset="2"/>
        <a:buChar char="v"/>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Font typeface="Wingdings" panose="05000000000000000000" pitchFamily="2" charset="2"/>
        <a:buChar char="§"/>
        <a:defRPr sz="2600">
          <a:solidFill>
            <a:schemeClr val="tx1"/>
          </a:solidFill>
          <a:latin typeface="+mn-lt"/>
        </a:defRPr>
      </a:lvl2pPr>
      <a:lvl3pPr marL="1143000" indent="-228600" algn="l" rtl="0" fontAlgn="base">
        <a:spcBef>
          <a:spcPct val="20000"/>
        </a:spcBef>
        <a:spcAft>
          <a:spcPct val="0"/>
        </a:spcAft>
        <a:buClr>
          <a:schemeClr val="accent1"/>
        </a:buClr>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image" Target="../media/image13.jpe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3BA23-BA40-42C1-93BE-5D2019916FFB}"/>
              </a:ext>
            </a:extLst>
          </p:cNvPr>
          <p:cNvSpPr>
            <a:spLocks noGrp="1"/>
          </p:cNvSpPr>
          <p:nvPr>
            <p:ph type="ctrTitle"/>
          </p:nvPr>
        </p:nvSpPr>
        <p:spPr>
          <a:xfrm>
            <a:off x="20" y="4220682"/>
            <a:ext cx="9143980" cy="1646718"/>
          </a:xfrm>
        </p:spPr>
        <p:txBody>
          <a:bodyPr>
            <a:normAutofit fontScale="90000"/>
          </a:bodyPr>
          <a:lstStyle/>
          <a:p>
            <a:pPr>
              <a:lnSpc>
                <a:spcPct val="90000"/>
              </a:lnSpc>
            </a:pPr>
            <a:r>
              <a:rPr lang="en-US" sz="4400" b="1" spc="50" dirty="0">
                <a:ln w="0"/>
                <a:solidFill>
                  <a:schemeClr val="tx1"/>
                </a:solidFill>
                <a:effectLst>
                  <a:innerShdw blurRad="63500" dist="50800" dir="13500000">
                    <a:srgbClr val="000000">
                      <a:alpha val="50000"/>
                    </a:srgbClr>
                  </a:innerShdw>
                </a:effectLst>
              </a:rPr>
              <a:t>Helpers: The Role Of Godly Women In The Church</a:t>
            </a:r>
            <a:br>
              <a:rPr lang="en-US" sz="3600" b="1" cap="none" spc="150" dirty="0">
                <a:ln w="11430">
                  <a:solidFill>
                    <a:schemeClr val="tx1"/>
                  </a:solidFill>
                </a:ln>
                <a:effectLst>
                  <a:glow rad="228600">
                    <a:schemeClr val="accent3">
                      <a:satMod val="175000"/>
                      <a:alpha val="40000"/>
                    </a:schemeClr>
                  </a:glow>
                  <a:outerShdw blurRad="25400" algn="tl" rotWithShape="0">
                    <a:srgbClr val="000000">
                      <a:alpha val="43000"/>
                    </a:srgbClr>
                  </a:outerShdw>
                </a:effectLst>
              </a:rPr>
            </a:br>
            <a:endParaRPr lang="en-US" sz="3600" dirty="0"/>
          </a:p>
        </p:txBody>
      </p:sp>
      <p:sp>
        <p:nvSpPr>
          <p:cNvPr id="3" name="Subtitle 2">
            <a:extLst>
              <a:ext uri="{FF2B5EF4-FFF2-40B4-BE49-F238E27FC236}">
                <a16:creationId xmlns:a16="http://schemas.microsoft.com/office/drawing/2014/main" id="{81062C60-0211-4AC4-B7FF-55DC838AA986}"/>
              </a:ext>
            </a:extLst>
          </p:cNvPr>
          <p:cNvSpPr>
            <a:spLocks noGrp="1"/>
          </p:cNvSpPr>
          <p:nvPr>
            <p:ph type="subTitle" idx="1"/>
          </p:nvPr>
        </p:nvSpPr>
        <p:spPr>
          <a:xfrm>
            <a:off x="0" y="5638800"/>
            <a:ext cx="9143980" cy="1219200"/>
          </a:xfrm>
        </p:spPr>
        <p:txBody>
          <a:bodyPr>
            <a:normAutofit/>
          </a:bodyPr>
          <a:lstStyle/>
          <a:p>
            <a:pPr>
              <a:lnSpc>
                <a:spcPct val="90000"/>
              </a:lnSpc>
            </a:pPr>
            <a:r>
              <a:rPr lang="en-US" sz="2800" b="1" dirty="0">
                <a:ln w="6600">
                  <a:noFill/>
                  <a:prstDash val="solid"/>
                </a:ln>
                <a:solidFill>
                  <a:srgbClr val="FFFF00"/>
                </a:solidFill>
                <a:effectLst/>
              </a:rPr>
              <a:t>Text:</a:t>
            </a:r>
          </a:p>
          <a:p>
            <a:pPr>
              <a:lnSpc>
                <a:spcPct val="90000"/>
              </a:lnSpc>
            </a:pPr>
            <a:r>
              <a:rPr lang="en-US" sz="3600" b="1" dirty="0">
                <a:ln w="6600">
                  <a:noFill/>
                  <a:prstDash val="solid"/>
                </a:ln>
                <a:solidFill>
                  <a:srgbClr val="FFFF00"/>
                </a:solidFill>
                <a:effectLst/>
              </a:rPr>
              <a:t>II Timothy 2:24-26 </a:t>
            </a:r>
          </a:p>
        </p:txBody>
      </p:sp>
      <p:pic>
        <p:nvPicPr>
          <p:cNvPr id="16" name="Picture 15">
            <a:extLst>
              <a:ext uri="{FF2B5EF4-FFF2-40B4-BE49-F238E27FC236}">
                <a16:creationId xmlns:a16="http://schemas.microsoft.com/office/drawing/2014/main" id="{2BFB581C-2142-4222-9A3B-905AD6C095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98" t="2669" r="616"/>
          <a:stretch/>
        </p:blipFill>
        <p:spPr>
          <a:xfrm>
            <a:off x="0" y="0"/>
            <a:ext cx="9144000" cy="4322278"/>
          </a:xfrm>
          <a:prstGeom prst="rect">
            <a:avLst/>
          </a:prstGeom>
        </p:spPr>
      </p:pic>
      <p:pic>
        <p:nvPicPr>
          <p:cNvPr id="9" name="Picture 8">
            <a:extLst>
              <a:ext uri="{FF2B5EF4-FFF2-40B4-BE49-F238E27FC236}">
                <a16:creationId xmlns:a16="http://schemas.microsoft.com/office/drawing/2014/main" id="{CFFAD7C9-3221-4DDC-9A22-B667E6E2BD20}"/>
              </a:ext>
            </a:extLst>
          </p:cNvPr>
          <p:cNvPicPr>
            <a:picLocks noChangeAspect="1"/>
          </p:cNvPicPr>
          <p:nvPr/>
        </p:nvPicPr>
        <p:blipFill>
          <a:blip r:embed="rId5" cstate="print">
            <a:extLst>
              <a:ext uri="{28A0092B-C50C-407E-A947-70E740481C1C}">
                <a14:useLocalDpi xmlns:a14="http://schemas.microsoft.com/office/drawing/2010/main" val="0"/>
              </a:ext>
            </a:extLst>
          </a:blip>
          <a:srcRect t="19250" b="19250"/>
          <a:stretch/>
        </p:blipFill>
        <p:spPr>
          <a:xfrm>
            <a:off x="20" y="-1"/>
            <a:ext cx="9149165" cy="4220682"/>
          </a:xfrm>
          <a:prstGeom prst="rect">
            <a:avLst/>
          </a:prstGeom>
        </p:spPr>
      </p:pic>
    </p:spTree>
    <p:extLst>
      <p:ext uri="{BB962C8B-B14F-4D97-AF65-F5344CB8AC3E}">
        <p14:creationId xmlns:p14="http://schemas.microsoft.com/office/powerpoint/2010/main" val="3196695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572000" y="21771"/>
            <a:ext cx="4571977" cy="706013"/>
          </a:xfrm>
        </p:spPr>
        <p:txBody>
          <a:bodyPr vert="horz" lIns="91440" tIns="45720" rIns="91440" bIns="45720" rtlCol="0" anchor="ctr">
            <a:noAutofit/>
          </a:bodyPr>
          <a:lstStyle/>
          <a:p>
            <a:pPr algn="ctr" defTabSz="914400">
              <a:defRPr/>
            </a:pPr>
            <a:r>
              <a:rPr lang="en-US" sz="4000" b="1" u="sng" dirty="0">
                <a:solidFill>
                  <a:srgbClr val="FFFF00"/>
                </a:solidFill>
                <a:latin typeface="Arial" panose="020B0604020202020204" pitchFamily="34" charset="0"/>
                <a:cs typeface="Arial" panose="020B0604020202020204" pitchFamily="34" charset="0"/>
              </a:rPr>
              <a:t>Good Works</a:t>
            </a:r>
          </a:p>
        </p:txBody>
      </p:sp>
      <p:pic>
        <p:nvPicPr>
          <p:cNvPr id="7" name="Picture 6">
            <a:extLst>
              <a:ext uri="{FF2B5EF4-FFF2-40B4-BE49-F238E27FC236}">
                <a16:creationId xmlns:a16="http://schemas.microsoft.com/office/drawing/2014/main" id="{F0FD5370-C3E0-45D5-A0B9-81F525448982}"/>
              </a:ext>
            </a:extLst>
          </p:cNvPr>
          <p:cNvPicPr>
            <a:picLocks noChangeAspect="1"/>
          </p:cNvPicPr>
          <p:nvPr/>
        </p:nvPicPr>
        <p:blipFill>
          <a:blip r:embed="rId3">
            <a:extLst>
              <a:ext uri="{28A0092B-C50C-407E-A947-70E740481C1C}">
                <a14:useLocalDpi xmlns:a14="http://schemas.microsoft.com/office/drawing/2010/main" val="0"/>
              </a:ext>
            </a:extLst>
          </a:blip>
          <a:srcRect l="24922" r="24922"/>
          <a:stretch/>
        </p:blipFill>
        <p:spPr>
          <a:xfrm>
            <a:off x="20" y="1499098"/>
            <a:ext cx="4571980" cy="6108445"/>
          </a:xfrm>
          <a:prstGeom prst="rect">
            <a:avLst/>
          </a:prstGeom>
        </p:spPr>
      </p:pic>
      <p:sp>
        <p:nvSpPr>
          <p:cNvPr id="8" name="Text Box 11"/>
          <p:cNvSpPr txBox="1">
            <a:spLocks noChangeArrowheads="1"/>
          </p:cNvSpPr>
          <p:nvPr/>
        </p:nvSpPr>
        <p:spPr bwMode="auto">
          <a:xfrm>
            <a:off x="4267200" y="1499099"/>
            <a:ext cx="4876800" cy="5337130"/>
          </a:xfrm>
          <a:prstGeom prst="rect">
            <a:avLst/>
          </a:prstGeom>
        </p:spPr>
        <p:txBody>
          <a:bodyPr vert="horz" lIns="91440" tIns="45720" rIns="91440" bIns="45720" rtlCol="0">
            <a:no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628650" lvl="0" indent="-342900" eaLnBrk="1" hangingPunct="1">
              <a:lnSpc>
                <a:spcPct val="120000"/>
              </a:lnSpc>
              <a:spcAft>
                <a:spcPts val="450"/>
              </a:spcAft>
              <a:buFont typeface="Wingdings" panose="05000000000000000000" pitchFamily="2" charset="2"/>
              <a:buChar char="ü"/>
              <a:defRPr/>
            </a:pPr>
            <a:r>
              <a:rPr lang="en-US" sz="2400" b="1" dirty="0">
                <a:solidFill>
                  <a:prstClr val="white"/>
                </a:solidFill>
                <a:effectLst>
                  <a:outerShdw blurRad="50800" dist="38100" dir="2700000" algn="tl" rotWithShape="0">
                    <a:srgbClr val="000000">
                      <a:alpha val="48000"/>
                    </a:srgbClr>
                  </a:outerShdw>
                </a:effectLst>
                <a:latin typeface="Tahoma"/>
              </a:rPr>
              <a:t>Mary Magdalene, Mary the mother of James the younger and of </a:t>
            </a:r>
            <a:r>
              <a:rPr lang="en-US" sz="2400" b="1" dirty="0" err="1">
                <a:solidFill>
                  <a:prstClr val="white"/>
                </a:solidFill>
                <a:effectLst>
                  <a:outerShdw blurRad="50800" dist="38100" dir="2700000" algn="tl" rotWithShape="0">
                    <a:srgbClr val="000000">
                      <a:alpha val="48000"/>
                    </a:srgbClr>
                  </a:outerShdw>
                </a:effectLst>
                <a:latin typeface="Tahoma"/>
              </a:rPr>
              <a:t>Joses</a:t>
            </a:r>
            <a:r>
              <a:rPr lang="en-US" sz="2400" b="1" dirty="0">
                <a:solidFill>
                  <a:prstClr val="white"/>
                </a:solidFill>
                <a:effectLst>
                  <a:outerShdw blurRad="50800" dist="38100" dir="2700000" algn="tl" rotWithShape="0">
                    <a:srgbClr val="000000">
                      <a:alpha val="48000"/>
                    </a:srgbClr>
                  </a:outerShdw>
                </a:effectLst>
                <a:latin typeface="Tahoma"/>
              </a:rPr>
              <a:t>, and Salome, others </a:t>
            </a:r>
            <a:r>
              <a:rPr lang="en-US" sz="2400" dirty="0">
                <a:solidFill>
                  <a:prstClr val="white"/>
                </a:solidFill>
                <a:effectLst>
                  <a:outerShdw blurRad="50800" dist="38100" dir="2700000" algn="tl" rotWithShape="0">
                    <a:srgbClr val="000000">
                      <a:alpha val="48000"/>
                    </a:srgbClr>
                  </a:outerShdw>
                </a:effectLst>
                <a:latin typeface="Tahoma"/>
              </a:rPr>
              <a:t>(Mark 15:40-41; 16; Romans 16:13)</a:t>
            </a:r>
            <a:endParaRPr kumimoji="0" lang="en-US" sz="24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endParaRPr>
          </a:p>
          <a:p>
            <a:pPr marL="628650" lvl="0" indent="-342900" eaLnBrk="1" hangingPunct="1">
              <a:lnSpc>
                <a:spcPct val="120000"/>
              </a:lnSpc>
              <a:spcAft>
                <a:spcPts val="450"/>
              </a:spcAft>
              <a:buFont typeface="Wingdings" panose="05000000000000000000" pitchFamily="2" charset="2"/>
              <a:buChar char="ü"/>
              <a:defRPr/>
            </a:pPr>
            <a:r>
              <a:rPr lang="en-US" sz="2400" b="1" dirty="0">
                <a:solidFill>
                  <a:prstClr val="white"/>
                </a:solidFill>
                <a:effectLst>
                  <a:outerShdw blurRad="50800" dist="38100" dir="2700000" algn="tl" rotWithShape="0">
                    <a:srgbClr val="000000">
                      <a:alpha val="48000"/>
                    </a:srgbClr>
                  </a:outerShdw>
                </a:effectLst>
                <a:latin typeface="Tahoma"/>
              </a:rPr>
              <a:t>Tabitha (Hebrew) / Dorcas (Greek) </a:t>
            </a:r>
            <a:r>
              <a:rPr lang="en-US" sz="2400" dirty="0">
                <a:solidFill>
                  <a:prstClr val="white"/>
                </a:solidFill>
                <a:effectLst>
                  <a:outerShdw blurRad="50800" dist="38100" dir="2700000" algn="tl" rotWithShape="0">
                    <a:srgbClr val="000000">
                      <a:alpha val="48000"/>
                    </a:srgbClr>
                  </a:outerShdw>
                </a:effectLst>
                <a:latin typeface="Tahoma"/>
              </a:rPr>
              <a:t>(Acts 9:36-43)</a:t>
            </a:r>
            <a:endParaRPr kumimoji="0" lang="en-US" sz="24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endParaRPr>
          </a:p>
        </p:txBody>
      </p:sp>
      <p:sp>
        <p:nvSpPr>
          <p:cNvPr id="5" name="Footer Placeholder 4"/>
          <p:cNvSpPr>
            <a:spLocks noGrp="1"/>
          </p:cNvSpPr>
          <p:nvPr>
            <p:ph type="ftr" sz="quarter" idx="11"/>
          </p:nvPr>
        </p:nvSpPr>
        <p:spPr>
          <a:xfrm rot="16200000">
            <a:off x="-2155660" y="3665665"/>
            <a:ext cx="4571977" cy="260617"/>
          </a:xfrm>
        </p:spPr>
        <p:txBody>
          <a:bodyPr vert="horz" lIns="91440" tIns="45720" rIns="91440" bIns="45720" rtlCol="0" anchor="ctr">
            <a:normAutofit/>
          </a:bodyPr>
          <a:lstStyle/>
          <a:p>
            <a:pPr marL="0" marR="0" lvl="0" indent="0" algn="ctr" defTabSz="914400" rtl="0" eaLnBrk="1" fontAlgn="base" latinLnBrk="0" hangingPunct="1">
              <a:lnSpc>
                <a:spcPct val="100000"/>
              </a:lnSpc>
              <a:spcBef>
                <a:spcPct val="0"/>
              </a:spcBef>
              <a:spcAft>
                <a:spcPts val="450"/>
              </a:spcAft>
              <a:buClr>
                <a:srgbClr val="6BA9DA"/>
              </a:buClr>
              <a:buSzPct val="115000"/>
              <a:buFontTx/>
              <a:buNone/>
              <a:tabLst/>
              <a:defRPr/>
            </a:pPr>
            <a:r>
              <a:rPr kumimoji="0" lang="en-US" sz="1000" b="1" i="0" u="none" strike="noStrike" kern="1200" cap="none" spc="0" normalizeH="0" baseline="0" noProof="0" dirty="0">
                <a:ln>
                  <a:noFill/>
                </a:ln>
                <a:solidFill>
                  <a:prstClr val="black"/>
                </a:solidFill>
                <a:effectLst/>
                <a:uLnTx/>
                <a:uFillTx/>
                <a:latin typeface="Tahoma"/>
                <a:ea typeface="+mn-ea"/>
                <a:cs typeface="Arial" charset="0"/>
              </a:rPr>
              <a:t>Helpers: The Role Of Godly Women In The Church</a:t>
            </a:r>
          </a:p>
        </p:txBody>
      </p:sp>
      <p:sp>
        <p:nvSpPr>
          <p:cNvPr id="9" name="Text Box 5">
            <a:extLst>
              <a:ext uri="{FF2B5EF4-FFF2-40B4-BE49-F238E27FC236}">
                <a16:creationId xmlns:a16="http://schemas.microsoft.com/office/drawing/2014/main" id="{4FAA6B15-8E9A-8C9D-C05F-55B896BE87FC}"/>
              </a:ext>
            </a:extLst>
          </p:cNvPr>
          <p:cNvSpPr txBox="1">
            <a:spLocks noChangeArrowheads="1"/>
          </p:cNvSpPr>
          <p:nvPr/>
        </p:nvSpPr>
        <p:spPr bwMode="auto">
          <a:xfrm>
            <a:off x="0" y="21771"/>
            <a:ext cx="4571976" cy="1477328"/>
          </a:xfrm>
          <a:prstGeom prst="rect">
            <a:avLst/>
          </a:prstGeom>
          <a:ln>
            <a:solidFill>
              <a:srgbClr val="0000FF"/>
            </a:solidFill>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ysClr val="windowText" lastClr="000000"/>
                </a:solidFill>
                <a:effectLst/>
                <a:uLnTx/>
                <a:uFillTx/>
                <a:latin typeface="Tahoma" pitchFamily="34" charset="0"/>
                <a:ea typeface="+mn-ea"/>
                <a:cs typeface="Times New Roman" pitchFamily="18" charset="0"/>
              </a:rPr>
              <a:t>7 Ways Women Can Serve in the Lord’s church</a:t>
            </a:r>
          </a:p>
        </p:txBody>
      </p:sp>
    </p:spTree>
    <p:extLst>
      <p:ext uri="{BB962C8B-B14F-4D97-AF65-F5344CB8AC3E}">
        <p14:creationId xmlns:p14="http://schemas.microsoft.com/office/powerpoint/2010/main" val="17592841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572000" y="21771"/>
            <a:ext cx="4571977" cy="706013"/>
          </a:xfrm>
        </p:spPr>
        <p:txBody>
          <a:bodyPr vert="horz" lIns="91440" tIns="45720" rIns="91440" bIns="45720" rtlCol="0" anchor="ctr">
            <a:noAutofit/>
          </a:bodyPr>
          <a:lstStyle/>
          <a:p>
            <a:pPr algn="ctr" defTabSz="914400">
              <a:defRPr/>
            </a:pPr>
            <a:r>
              <a:rPr lang="en-US" sz="4000" b="1" u="sng" dirty="0">
                <a:solidFill>
                  <a:srgbClr val="FFFF00"/>
                </a:solidFill>
                <a:latin typeface="Arial" panose="020B0604020202020204" pitchFamily="34" charset="0"/>
                <a:cs typeface="Arial" panose="020B0604020202020204" pitchFamily="34" charset="0"/>
              </a:rPr>
              <a:t>Worthy Examples</a:t>
            </a:r>
          </a:p>
        </p:txBody>
      </p:sp>
      <p:pic>
        <p:nvPicPr>
          <p:cNvPr id="7" name="Picture 6">
            <a:extLst>
              <a:ext uri="{FF2B5EF4-FFF2-40B4-BE49-F238E27FC236}">
                <a16:creationId xmlns:a16="http://schemas.microsoft.com/office/drawing/2014/main" id="{F0FD5370-C3E0-45D5-A0B9-81F525448982}"/>
              </a:ext>
            </a:extLst>
          </p:cNvPr>
          <p:cNvPicPr>
            <a:picLocks noChangeAspect="1"/>
          </p:cNvPicPr>
          <p:nvPr/>
        </p:nvPicPr>
        <p:blipFill>
          <a:blip r:embed="rId3">
            <a:extLst>
              <a:ext uri="{28A0092B-C50C-407E-A947-70E740481C1C}">
                <a14:useLocalDpi xmlns:a14="http://schemas.microsoft.com/office/drawing/2010/main" val="0"/>
              </a:ext>
            </a:extLst>
          </a:blip>
          <a:srcRect t="7073" b="7073"/>
          <a:stretch/>
        </p:blipFill>
        <p:spPr>
          <a:xfrm>
            <a:off x="20" y="1499098"/>
            <a:ext cx="4571980" cy="6108445"/>
          </a:xfrm>
          <a:prstGeom prst="rect">
            <a:avLst/>
          </a:prstGeom>
        </p:spPr>
      </p:pic>
      <p:sp>
        <p:nvSpPr>
          <p:cNvPr id="8" name="Text Box 11"/>
          <p:cNvSpPr txBox="1">
            <a:spLocks noChangeArrowheads="1"/>
          </p:cNvSpPr>
          <p:nvPr/>
        </p:nvSpPr>
        <p:spPr bwMode="auto">
          <a:xfrm>
            <a:off x="4267200" y="1499099"/>
            <a:ext cx="4876800" cy="5337130"/>
          </a:xfrm>
          <a:prstGeom prst="rect">
            <a:avLst/>
          </a:prstGeom>
        </p:spPr>
        <p:txBody>
          <a:bodyPr vert="horz" lIns="91440" tIns="45720" rIns="91440" bIns="45720" rtlCol="0">
            <a:no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628650" lvl="0" indent="-342900" eaLnBrk="1" hangingPunct="1">
              <a:lnSpc>
                <a:spcPct val="120000"/>
              </a:lnSpc>
              <a:spcAft>
                <a:spcPts val="450"/>
              </a:spcAft>
              <a:buFont typeface="Wingdings" panose="05000000000000000000" pitchFamily="2" charset="2"/>
              <a:buChar char="ü"/>
              <a:defRPr/>
            </a:pPr>
            <a:r>
              <a:rPr lang="en-US" sz="2400" b="1" dirty="0">
                <a:solidFill>
                  <a:prstClr val="white"/>
                </a:solidFill>
                <a:effectLst>
                  <a:outerShdw blurRad="50800" dist="38100" dir="2700000" algn="tl" rotWithShape="0">
                    <a:srgbClr val="000000">
                      <a:alpha val="48000"/>
                    </a:srgbClr>
                  </a:outerShdw>
                </a:effectLst>
                <a:latin typeface="Tahoma"/>
              </a:rPr>
              <a:t>Proverbs 31 Woman </a:t>
            </a:r>
            <a:r>
              <a:rPr kumimoji="0" lang="en-US" sz="24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rPr>
              <a:t>(Proverbs 31:10-31)</a:t>
            </a:r>
          </a:p>
          <a:p>
            <a:pPr marL="628650" lvl="0" indent="-342900" eaLnBrk="1" hangingPunct="1">
              <a:lnSpc>
                <a:spcPct val="120000"/>
              </a:lnSpc>
              <a:spcAft>
                <a:spcPts val="450"/>
              </a:spcAft>
              <a:buFont typeface="Wingdings" panose="05000000000000000000" pitchFamily="2" charset="2"/>
              <a:buChar char="ü"/>
              <a:defRPr/>
            </a:pPr>
            <a:r>
              <a:rPr kumimoji="0" lang="en-US" sz="2400" b="1"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rPr>
              <a:t>Widows </a:t>
            </a:r>
            <a:r>
              <a:rPr lang="en-US" sz="2400" dirty="0">
                <a:solidFill>
                  <a:prstClr val="white"/>
                </a:solidFill>
                <a:effectLst>
                  <a:outerShdw blurRad="50800" dist="38100" dir="2700000" algn="tl" rotWithShape="0">
                    <a:srgbClr val="000000">
                      <a:alpha val="48000"/>
                    </a:srgbClr>
                  </a:outerShdw>
                </a:effectLst>
                <a:latin typeface="Tahoma"/>
              </a:rPr>
              <a:t>(I Timothy 5:3-16)</a:t>
            </a:r>
          </a:p>
          <a:p>
            <a:pPr marL="628650" lvl="0" indent="-342900" eaLnBrk="1" hangingPunct="1">
              <a:lnSpc>
                <a:spcPct val="120000"/>
              </a:lnSpc>
              <a:spcAft>
                <a:spcPts val="450"/>
              </a:spcAft>
              <a:buFont typeface="Wingdings" panose="05000000000000000000" pitchFamily="2" charset="2"/>
              <a:buChar char="ü"/>
              <a:defRPr/>
            </a:pPr>
            <a:r>
              <a:rPr lang="en-US" sz="2400" b="1" dirty="0">
                <a:solidFill>
                  <a:prstClr val="white"/>
                </a:solidFill>
                <a:effectLst>
                  <a:outerShdw blurRad="50800" dist="38100" dir="2700000" algn="tl" rotWithShape="0">
                    <a:srgbClr val="000000">
                      <a:alpha val="48000"/>
                    </a:srgbClr>
                  </a:outerShdw>
                </a:effectLst>
                <a:latin typeface="Tahoma"/>
              </a:rPr>
              <a:t>You</a:t>
            </a:r>
            <a:r>
              <a:rPr lang="en-US" sz="2400" dirty="0">
                <a:solidFill>
                  <a:prstClr val="white"/>
                </a:solidFill>
                <a:effectLst>
                  <a:outerShdw blurRad="50800" dist="38100" dir="2700000" algn="tl" rotWithShape="0">
                    <a:srgbClr val="000000">
                      <a:alpha val="48000"/>
                    </a:srgbClr>
                  </a:outerShdw>
                </a:effectLst>
                <a:latin typeface="Tahoma"/>
              </a:rPr>
              <a:t> (Ephesians 2:10;           I Timothy 2:10)</a:t>
            </a:r>
            <a:endParaRPr kumimoji="0" lang="en-US" sz="24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endParaRPr>
          </a:p>
        </p:txBody>
      </p:sp>
      <p:sp>
        <p:nvSpPr>
          <p:cNvPr id="5" name="Footer Placeholder 4"/>
          <p:cNvSpPr>
            <a:spLocks noGrp="1"/>
          </p:cNvSpPr>
          <p:nvPr>
            <p:ph type="ftr" sz="quarter" idx="11"/>
          </p:nvPr>
        </p:nvSpPr>
        <p:spPr>
          <a:xfrm>
            <a:off x="-1" y="6575612"/>
            <a:ext cx="4571977" cy="260617"/>
          </a:xfrm>
        </p:spPr>
        <p:txBody>
          <a:bodyPr vert="horz" lIns="91440" tIns="45720" rIns="91440" bIns="45720" rtlCol="0" anchor="ctr">
            <a:normAutofit/>
          </a:bodyPr>
          <a:lstStyle/>
          <a:p>
            <a:pPr marL="0" marR="0" lvl="0" indent="0" algn="ctr" defTabSz="914400" rtl="0" eaLnBrk="1" fontAlgn="base" latinLnBrk="0" hangingPunct="1">
              <a:lnSpc>
                <a:spcPct val="100000"/>
              </a:lnSpc>
              <a:spcBef>
                <a:spcPct val="0"/>
              </a:spcBef>
              <a:spcAft>
                <a:spcPts val="450"/>
              </a:spcAft>
              <a:buClr>
                <a:srgbClr val="6BA9DA"/>
              </a:buClr>
              <a:buSzPct val="115000"/>
              <a:buFontTx/>
              <a:buNone/>
              <a:tabLst/>
              <a:defRPr/>
            </a:pPr>
            <a:r>
              <a:rPr kumimoji="0" lang="en-US" sz="1000" b="1" i="0" u="none" strike="noStrike" kern="1200" cap="none" spc="0" normalizeH="0" baseline="0" noProof="0" dirty="0">
                <a:ln>
                  <a:noFill/>
                </a:ln>
                <a:solidFill>
                  <a:prstClr val="black"/>
                </a:solidFill>
                <a:effectLst/>
                <a:uLnTx/>
                <a:uFillTx/>
                <a:latin typeface="Tahoma"/>
                <a:ea typeface="+mn-ea"/>
                <a:cs typeface="Arial" charset="0"/>
              </a:rPr>
              <a:t>Helpers: The Role Of Godly Women In The Church</a:t>
            </a:r>
          </a:p>
        </p:txBody>
      </p:sp>
      <p:sp>
        <p:nvSpPr>
          <p:cNvPr id="9" name="Text Box 5">
            <a:extLst>
              <a:ext uri="{FF2B5EF4-FFF2-40B4-BE49-F238E27FC236}">
                <a16:creationId xmlns:a16="http://schemas.microsoft.com/office/drawing/2014/main" id="{4FAA6B15-8E9A-8C9D-C05F-55B896BE87FC}"/>
              </a:ext>
            </a:extLst>
          </p:cNvPr>
          <p:cNvSpPr txBox="1">
            <a:spLocks noChangeArrowheads="1"/>
          </p:cNvSpPr>
          <p:nvPr/>
        </p:nvSpPr>
        <p:spPr bwMode="auto">
          <a:xfrm>
            <a:off x="0" y="21771"/>
            <a:ext cx="4571976" cy="1477328"/>
          </a:xfrm>
          <a:prstGeom prst="rect">
            <a:avLst/>
          </a:prstGeom>
          <a:ln>
            <a:solidFill>
              <a:srgbClr val="0000FF"/>
            </a:solidFill>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ysClr val="windowText" lastClr="000000"/>
                </a:solidFill>
                <a:effectLst/>
                <a:uLnTx/>
                <a:uFillTx/>
                <a:latin typeface="Tahoma" pitchFamily="34" charset="0"/>
                <a:ea typeface="+mn-ea"/>
                <a:cs typeface="Times New Roman" pitchFamily="18" charset="0"/>
              </a:rPr>
              <a:t>7 Ways Women Can Serve in the Lord’s church</a:t>
            </a:r>
          </a:p>
        </p:txBody>
      </p:sp>
    </p:spTree>
    <p:extLst>
      <p:ext uri="{BB962C8B-B14F-4D97-AF65-F5344CB8AC3E}">
        <p14:creationId xmlns:p14="http://schemas.microsoft.com/office/powerpoint/2010/main" val="3531597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A picture containing sky, outdoor, sunset, silhouette&#10;&#10;Description automatically generated">
            <a:extLst>
              <a:ext uri="{FF2B5EF4-FFF2-40B4-BE49-F238E27FC236}">
                <a16:creationId xmlns:a16="http://schemas.microsoft.com/office/drawing/2014/main" id="{4E76633F-195E-9795-350B-29661C2A23C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 y="1499099"/>
            <a:ext cx="4571976" cy="9199036"/>
          </a:xfrm>
        </p:spPr>
      </p:pic>
      <p:sp>
        <p:nvSpPr>
          <p:cNvPr id="164866" name="Rectangle 2"/>
          <p:cNvSpPr>
            <a:spLocks noGrp="1" noChangeArrowheads="1"/>
          </p:cNvSpPr>
          <p:nvPr>
            <p:ph type="title"/>
          </p:nvPr>
        </p:nvSpPr>
        <p:spPr>
          <a:xfrm>
            <a:off x="4572000" y="21771"/>
            <a:ext cx="4571977" cy="664029"/>
          </a:xfrm>
        </p:spPr>
        <p:txBody>
          <a:bodyPr vert="horz" lIns="91440" tIns="45720" rIns="91440" bIns="45720" rtlCol="0" anchor="ctr">
            <a:noAutofit/>
          </a:bodyPr>
          <a:lstStyle/>
          <a:p>
            <a:pPr algn="ctr" defTabSz="914400">
              <a:defRPr/>
            </a:pPr>
            <a:r>
              <a:rPr lang="en-US" sz="4000" b="1" u="sng" dirty="0">
                <a:solidFill>
                  <a:srgbClr val="FFFF00"/>
                </a:solidFill>
                <a:latin typeface="Arial" panose="020B0604020202020204" pitchFamily="34" charset="0"/>
                <a:cs typeface="Arial" panose="020B0604020202020204" pitchFamily="34" charset="0"/>
              </a:rPr>
              <a:t>Edifying Teachers</a:t>
            </a:r>
          </a:p>
        </p:txBody>
      </p:sp>
      <p:sp>
        <p:nvSpPr>
          <p:cNvPr id="8" name="Text Box 11"/>
          <p:cNvSpPr txBox="1">
            <a:spLocks noChangeArrowheads="1"/>
          </p:cNvSpPr>
          <p:nvPr/>
        </p:nvSpPr>
        <p:spPr bwMode="auto">
          <a:xfrm>
            <a:off x="4267200" y="1219200"/>
            <a:ext cx="4876800" cy="5617029"/>
          </a:xfrm>
          <a:prstGeom prst="rect">
            <a:avLst/>
          </a:prstGeom>
        </p:spPr>
        <p:txBody>
          <a:bodyPr vert="horz" lIns="91440" tIns="45720" rIns="91440" bIns="45720" rtlCol="0">
            <a:no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628650" lvl="0" indent="-342900" eaLnBrk="1" hangingPunct="1">
              <a:lnSpc>
                <a:spcPct val="120000"/>
              </a:lnSpc>
              <a:spcAft>
                <a:spcPts val="450"/>
              </a:spcAft>
              <a:buFont typeface="Wingdings" panose="05000000000000000000" pitchFamily="2" charset="2"/>
              <a:buChar char="ü"/>
              <a:defRPr/>
            </a:pPr>
            <a:r>
              <a:rPr lang="en-US" sz="2400" b="1" dirty="0">
                <a:solidFill>
                  <a:prstClr val="white"/>
                </a:solidFill>
                <a:effectLst>
                  <a:outerShdw blurRad="50800" dist="38100" dir="2700000" algn="tl" rotWithShape="0">
                    <a:srgbClr val="000000">
                      <a:alpha val="48000"/>
                    </a:srgbClr>
                  </a:outerShdw>
                </a:effectLst>
                <a:latin typeface="Tahoma"/>
              </a:rPr>
              <a:t>Edifying Teachers</a:t>
            </a:r>
          </a:p>
          <a:p>
            <a:pPr marL="628650" lvl="0" indent="-342900" eaLnBrk="1" hangingPunct="1">
              <a:lnSpc>
                <a:spcPct val="120000"/>
              </a:lnSpc>
              <a:spcAft>
                <a:spcPts val="450"/>
              </a:spcAft>
              <a:buFont typeface="Wingdings" panose="05000000000000000000" pitchFamily="2" charset="2"/>
              <a:buChar char="ü"/>
              <a:defRPr/>
            </a:pPr>
            <a:r>
              <a:rPr lang="en-US" sz="2400" b="1" dirty="0">
                <a:solidFill>
                  <a:prstClr val="white"/>
                </a:solidFill>
                <a:effectLst>
                  <a:outerShdw blurRad="50800" dist="38100" dir="2700000" algn="tl" rotWithShape="0">
                    <a:srgbClr val="000000">
                      <a:alpha val="48000"/>
                    </a:srgbClr>
                  </a:outerShdw>
                </a:effectLst>
                <a:latin typeface="Tahoma"/>
              </a:rPr>
              <a:t>Hard Workers</a:t>
            </a:r>
          </a:p>
          <a:p>
            <a:pPr marL="628650" lvl="0" indent="-342900" eaLnBrk="1" hangingPunct="1">
              <a:lnSpc>
                <a:spcPct val="120000"/>
              </a:lnSpc>
              <a:spcAft>
                <a:spcPts val="450"/>
              </a:spcAft>
              <a:buFont typeface="Wingdings" panose="05000000000000000000" pitchFamily="2" charset="2"/>
              <a:buChar char="ü"/>
              <a:defRPr/>
            </a:pPr>
            <a:r>
              <a:rPr lang="en-US" sz="2400" b="1" dirty="0">
                <a:solidFill>
                  <a:prstClr val="white"/>
                </a:solidFill>
                <a:effectLst>
                  <a:outerShdw blurRad="50800" dist="38100" dir="2700000" algn="tl" rotWithShape="0">
                    <a:srgbClr val="000000">
                      <a:alpha val="48000"/>
                    </a:srgbClr>
                  </a:outerShdw>
                </a:effectLst>
                <a:latin typeface="Tahoma"/>
              </a:rPr>
              <a:t>Teachers of the Gospel </a:t>
            </a:r>
          </a:p>
          <a:p>
            <a:pPr marL="628650" lvl="0" indent="-342900" eaLnBrk="1" hangingPunct="1">
              <a:lnSpc>
                <a:spcPct val="120000"/>
              </a:lnSpc>
              <a:spcAft>
                <a:spcPts val="450"/>
              </a:spcAft>
              <a:buFont typeface="Wingdings" panose="05000000000000000000" pitchFamily="2" charset="2"/>
              <a:buChar char="ü"/>
              <a:defRPr/>
            </a:pPr>
            <a:r>
              <a:rPr lang="en-US" sz="2400" b="1" dirty="0">
                <a:solidFill>
                  <a:prstClr val="white"/>
                </a:solidFill>
                <a:effectLst>
                  <a:outerShdw blurRad="50800" dist="38100" dir="2700000" algn="tl" rotWithShape="0">
                    <a:srgbClr val="000000">
                      <a:alpha val="48000"/>
                    </a:srgbClr>
                  </a:outerShdw>
                </a:effectLst>
                <a:latin typeface="Tahoma"/>
              </a:rPr>
              <a:t>Generous Patrons</a:t>
            </a:r>
          </a:p>
          <a:p>
            <a:pPr marL="628650" lvl="0" indent="-342900" eaLnBrk="1" hangingPunct="1">
              <a:lnSpc>
                <a:spcPct val="120000"/>
              </a:lnSpc>
              <a:spcAft>
                <a:spcPts val="450"/>
              </a:spcAft>
              <a:buFont typeface="Wingdings" panose="05000000000000000000" pitchFamily="2" charset="2"/>
              <a:buChar char="ü"/>
              <a:defRPr/>
            </a:pPr>
            <a:r>
              <a:rPr lang="en-US" sz="2400" b="1" dirty="0">
                <a:solidFill>
                  <a:prstClr val="white"/>
                </a:solidFill>
                <a:effectLst>
                  <a:outerShdw blurRad="50800" dist="38100" dir="2700000" algn="tl" rotWithShape="0">
                    <a:srgbClr val="000000">
                      <a:alpha val="48000"/>
                    </a:srgbClr>
                  </a:outerShdw>
                </a:effectLst>
                <a:latin typeface="Tahoma"/>
              </a:rPr>
              <a:t>Courageous Partners</a:t>
            </a:r>
          </a:p>
          <a:p>
            <a:pPr marL="628650" lvl="0" indent="-342900" eaLnBrk="1" hangingPunct="1">
              <a:lnSpc>
                <a:spcPct val="120000"/>
              </a:lnSpc>
              <a:spcAft>
                <a:spcPts val="450"/>
              </a:spcAft>
              <a:buFont typeface="Wingdings" panose="05000000000000000000" pitchFamily="2" charset="2"/>
              <a:buChar char="ü"/>
              <a:defRPr/>
            </a:pPr>
            <a:r>
              <a:rPr lang="en-US" sz="2400" b="1" dirty="0">
                <a:solidFill>
                  <a:prstClr val="white"/>
                </a:solidFill>
                <a:effectLst>
                  <a:outerShdw blurRad="50800" dist="38100" dir="2700000" algn="tl" rotWithShape="0">
                    <a:srgbClr val="000000">
                      <a:alpha val="48000"/>
                    </a:srgbClr>
                  </a:outerShdw>
                </a:effectLst>
                <a:latin typeface="Tahoma"/>
              </a:rPr>
              <a:t>Good Works</a:t>
            </a:r>
          </a:p>
          <a:p>
            <a:pPr marL="628650" lvl="0" indent="-342900" eaLnBrk="1" hangingPunct="1">
              <a:lnSpc>
                <a:spcPct val="120000"/>
              </a:lnSpc>
              <a:spcAft>
                <a:spcPts val="450"/>
              </a:spcAft>
              <a:buFont typeface="Wingdings" panose="05000000000000000000" pitchFamily="2" charset="2"/>
              <a:buChar char="ü"/>
              <a:defRPr/>
            </a:pPr>
            <a:r>
              <a:rPr lang="en-US" sz="2400" b="1" dirty="0">
                <a:solidFill>
                  <a:prstClr val="white"/>
                </a:solidFill>
                <a:effectLst>
                  <a:outerShdw blurRad="50800" dist="38100" dir="2700000" algn="tl" rotWithShape="0">
                    <a:srgbClr val="000000">
                      <a:alpha val="48000"/>
                    </a:srgbClr>
                  </a:outerShdw>
                </a:effectLst>
                <a:latin typeface="Tahoma"/>
              </a:rPr>
              <a:t>Worthy Examples </a:t>
            </a:r>
            <a:endParaRPr kumimoji="0" lang="en-US" sz="2400" b="1"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endParaRPr>
          </a:p>
        </p:txBody>
      </p:sp>
      <p:sp>
        <p:nvSpPr>
          <p:cNvPr id="5" name="Footer Placeholder 4"/>
          <p:cNvSpPr>
            <a:spLocks noGrp="1"/>
          </p:cNvSpPr>
          <p:nvPr>
            <p:ph type="ftr" sz="quarter" idx="11"/>
          </p:nvPr>
        </p:nvSpPr>
        <p:spPr>
          <a:xfrm rot="16200000">
            <a:off x="-1734458" y="3244769"/>
            <a:ext cx="3751958" cy="260618"/>
          </a:xfrm>
        </p:spPr>
        <p:txBody>
          <a:bodyPr vert="horz" lIns="91440" tIns="45720" rIns="91440" bIns="45720" rtlCol="0" anchor="ctr">
            <a:normAutofit/>
          </a:bodyPr>
          <a:lstStyle/>
          <a:p>
            <a:pPr marL="0" marR="0" lvl="0" indent="0" algn="ctr" defTabSz="914400" rtl="0" eaLnBrk="1" fontAlgn="base" latinLnBrk="0" hangingPunct="1">
              <a:lnSpc>
                <a:spcPct val="100000"/>
              </a:lnSpc>
              <a:spcBef>
                <a:spcPct val="0"/>
              </a:spcBef>
              <a:spcAft>
                <a:spcPts val="450"/>
              </a:spcAft>
              <a:buClr>
                <a:srgbClr val="6BA9DA"/>
              </a:buClr>
              <a:buSzPct val="115000"/>
              <a:buFontTx/>
              <a:buNone/>
              <a:tabLst/>
              <a:defRPr/>
            </a:pPr>
            <a:r>
              <a:rPr kumimoji="0" lang="en-US" sz="1000" b="0" i="0" u="none" strike="noStrike" kern="1200" cap="none" spc="0" normalizeH="0" baseline="0" noProof="0" dirty="0">
                <a:ln>
                  <a:noFill/>
                </a:ln>
                <a:solidFill>
                  <a:prstClr val="black"/>
                </a:solidFill>
                <a:effectLst/>
                <a:uLnTx/>
                <a:uFillTx/>
                <a:latin typeface="Tahoma"/>
                <a:ea typeface="+mn-ea"/>
                <a:cs typeface="Arial" charset="0"/>
              </a:rPr>
              <a:t>Helpers: The Role Of Godly Women In The Church</a:t>
            </a:r>
          </a:p>
        </p:txBody>
      </p:sp>
      <p:sp>
        <p:nvSpPr>
          <p:cNvPr id="9" name="Text Box 5">
            <a:extLst>
              <a:ext uri="{FF2B5EF4-FFF2-40B4-BE49-F238E27FC236}">
                <a16:creationId xmlns:a16="http://schemas.microsoft.com/office/drawing/2014/main" id="{4FAA6B15-8E9A-8C9D-C05F-55B896BE87FC}"/>
              </a:ext>
            </a:extLst>
          </p:cNvPr>
          <p:cNvSpPr txBox="1">
            <a:spLocks noChangeArrowheads="1"/>
          </p:cNvSpPr>
          <p:nvPr/>
        </p:nvSpPr>
        <p:spPr bwMode="auto">
          <a:xfrm>
            <a:off x="0" y="21771"/>
            <a:ext cx="4571976" cy="1477328"/>
          </a:xfrm>
          <a:prstGeom prst="rect">
            <a:avLst/>
          </a:prstGeom>
          <a:ln>
            <a:solidFill>
              <a:srgbClr val="0000FF"/>
            </a:solidFill>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ysClr val="windowText" lastClr="000000"/>
                </a:solidFill>
                <a:effectLst/>
                <a:uLnTx/>
                <a:uFillTx/>
                <a:latin typeface="Tahoma" pitchFamily="34" charset="0"/>
                <a:ea typeface="+mn-ea"/>
                <a:cs typeface="Times New Roman" pitchFamily="18" charset="0"/>
              </a:rPr>
              <a:t>7 Ways Women Can Serve in the Lord’s church</a:t>
            </a:r>
          </a:p>
        </p:txBody>
      </p:sp>
      <p:sp>
        <p:nvSpPr>
          <p:cNvPr id="3" name="Text Box 5">
            <a:extLst>
              <a:ext uri="{FF2B5EF4-FFF2-40B4-BE49-F238E27FC236}">
                <a16:creationId xmlns:a16="http://schemas.microsoft.com/office/drawing/2014/main" id="{B938810C-CAB5-0BAF-B199-CA4ECCA61D61}"/>
              </a:ext>
            </a:extLst>
          </p:cNvPr>
          <p:cNvSpPr txBox="1">
            <a:spLocks noChangeArrowheads="1"/>
          </p:cNvSpPr>
          <p:nvPr/>
        </p:nvSpPr>
        <p:spPr bwMode="auto">
          <a:xfrm>
            <a:off x="0" y="5258813"/>
            <a:ext cx="4571976" cy="156966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pitchFamily="34" charset="0"/>
                <a:ea typeface="+mn-ea"/>
                <a:cs typeface="Times New Roman" pitchFamily="18" charset="0"/>
              </a:rPr>
              <a:t>Women must never underestimate the value of demonstrating godly character!</a:t>
            </a:r>
          </a:p>
        </p:txBody>
      </p:sp>
      <p:sp>
        <p:nvSpPr>
          <p:cNvPr id="4" name="Text Box 5">
            <a:extLst>
              <a:ext uri="{FF2B5EF4-FFF2-40B4-BE49-F238E27FC236}">
                <a16:creationId xmlns:a16="http://schemas.microsoft.com/office/drawing/2014/main" id="{0954B357-2187-546D-9157-94A47A0B4C14}"/>
              </a:ext>
            </a:extLst>
          </p:cNvPr>
          <p:cNvSpPr txBox="1">
            <a:spLocks noChangeArrowheads="1"/>
          </p:cNvSpPr>
          <p:nvPr/>
        </p:nvSpPr>
        <p:spPr bwMode="auto">
          <a:xfrm>
            <a:off x="4691743" y="4800600"/>
            <a:ext cx="4343400" cy="1938992"/>
          </a:xfrm>
          <a:prstGeom prst="rect">
            <a:avLst/>
          </a:prstGeom>
          <a:solidFill>
            <a:schemeClr val="bg1">
              <a:lumMod val="20000"/>
              <a:lumOff val="80000"/>
            </a:schemeClr>
          </a:solidFill>
          <a:ln w="19050">
            <a:solidFill>
              <a:schemeClr val="accent1"/>
            </a:solidFill>
            <a:miter lim="800000"/>
            <a:headEnd/>
            <a:tailEnd/>
          </a:ln>
        </p:spPr>
        <p:txBody>
          <a:bodyPr wrap="square">
            <a:spAutoFit/>
          </a:bodyPr>
          <a:lstStyle/>
          <a:p>
            <a:pPr lvl="0" algn="ctr" defTabSz="685800">
              <a:defRPr/>
            </a:pPr>
            <a:r>
              <a:rPr lang="en-US" sz="2400" b="1" dirty="0">
                <a:solidFill>
                  <a:srgbClr val="006600"/>
                </a:solidFill>
                <a:latin typeface="Tahoma" pitchFamily="34" charset="0"/>
                <a:cs typeface="Times New Roman" pitchFamily="18" charset="0"/>
              </a:rPr>
              <a:t>The Lord’s church deliberately teaches the next generation, and women play an important role in that goal!</a:t>
            </a:r>
            <a:endParaRPr kumimoji="0" lang="en-US" sz="2400" b="1" i="0" u="none" strike="noStrike" kern="1200" cap="none" spc="0" normalizeH="0" baseline="0" noProof="0" dirty="0">
              <a:ln>
                <a:noFill/>
              </a:ln>
              <a:solidFill>
                <a:srgbClr val="006600"/>
              </a:solidFill>
              <a:effectLst/>
              <a:uLnTx/>
              <a:uFillTx/>
              <a:latin typeface="Tahoma" pitchFamily="34" charset="0"/>
              <a:cs typeface="Times New Roman" pitchFamily="18" charset="0"/>
            </a:endParaRPr>
          </a:p>
        </p:txBody>
      </p:sp>
    </p:spTree>
    <p:extLst>
      <p:ext uri="{BB962C8B-B14F-4D97-AF65-F5344CB8AC3E}">
        <p14:creationId xmlns:p14="http://schemas.microsoft.com/office/powerpoint/2010/main" val="32971287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0" y="20757"/>
            <a:ext cx="9144000" cy="730250"/>
          </a:xfrm>
        </p:spPr>
        <p:txBody>
          <a:bodyPr vert="horz" lIns="45720" tIns="0" rIns="45720" bIns="0" rtlCol="0" anchor="t">
            <a:normAutofit/>
          </a:bodyPr>
          <a:lstStyle/>
          <a:p>
            <a:pPr defTabSz="914400">
              <a:defRPr/>
            </a:pPr>
            <a:r>
              <a:rPr kumimoji="0" lang="en-US" sz="4000" b="1" u="sng" kern="1200" dirty="0">
                <a:solidFill>
                  <a:srgbClr val="66FFFF"/>
                </a:solidFill>
                <a:latin typeface="+mj-lt"/>
                <a:ea typeface="+mj-ea"/>
                <a:cs typeface="+mj-cs"/>
              </a:rPr>
              <a:t>Conclusion</a:t>
            </a:r>
          </a:p>
        </p:txBody>
      </p:sp>
      <p:sp>
        <p:nvSpPr>
          <p:cNvPr id="8" name="Text Box 11"/>
          <p:cNvSpPr txBox="1">
            <a:spLocks noChangeArrowheads="1"/>
          </p:cNvSpPr>
          <p:nvPr/>
        </p:nvSpPr>
        <p:spPr bwMode="auto">
          <a:xfrm>
            <a:off x="0" y="609599"/>
            <a:ext cx="9144000" cy="2163255"/>
          </a:xfrm>
          <a:prstGeom prst="rect">
            <a:avLst/>
          </a:prstGeom>
        </p:spPr>
        <p:txBody>
          <a:bodyPr vert="horz" lIns="45720" tIns="0" rIns="45720" bIns="0" rtlCol="0" anchor="b">
            <a:no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0" indent="0" algn="ctr" eaLnBrk="1" hangingPunct="1">
              <a:lnSpc>
                <a:spcPct val="90000"/>
              </a:lnSpc>
              <a:spcBef>
                <a:spcPct val="20000"/>
              </a:spcBef>
              <a:spcAft>
                <a:spcPts val="450"/>
              </a:spcAft>
              <a:buClr>
                <a:schemeClr val="accent1"/>
              </a:buClr>
              <a:buSzPct val="80000"/>
              <a:defRPr/>
            </a:pPr>
            <a:r>
              <a:rPr lang="en-US" sz="2800" b="1" dirty="0">
                <a:solidFill>
                  <a:schemeClr val="tx1"/>
                </a:solidFill>
                <a:effectLst>
                  <a:outerShdw blurRad="50800" dist="38100" dir="2700000" algn="tl" rotWithShape="0">
                    <a:srgbClr val="000000">
                      <a:alpha val="48000"/>
                    </a:srgbClr>
                  </a:outerShdw>
                </a:effectLst>
                <a:latin typeface="+mn-lt"/>
                <a:cs typeface="+mn-cs"/>
              </a:rPr>
              <a:t>Both men and women are to be bond-servants of Jesus, that is to be owned by Jesus, but they have different roles and equal value! </a:t>
            </a:r>
          </a:p>
          <a:p>
            <a:pPr marL="0" indent="0" algn="ctr" eaLnBrk="1" hangingPunct="1">
              <a:lnSpc>
                <a:spcPct val="90000"/>
              </a:lnSpc>
              <a:spcBef>
                <a:spcPct val="20000"/>
              </a:spcBef>
              <a:spcAft>
                <a:spcPts val="450"/>
              </a:spcAft>
              <a:buClr>
                <a:schemeClr val="accent1"/>
              </a:buClr>
              <a:buSzPct val="80000"/>
              <a:defRPr/>
            </a:pPr>
            <a:r>
              <a:rPr lang="en-US" sz="2800" b="1" dirty="0">
                <a:solidFill>
                  <a:schemeClr val="tx1"/>
                </a:solidFill>
                <a:effectLst>
                  <a:outerShdw blurRad="50800" dist="38100" dir="2700000" algn="tl" rotWithShape="0">
                    <a:srgbClr val="000000">
                      <a:alpha val="48000"/>
                    </a:srgbClr>
                  </a:outerShdw>
                </a:effectLst>
                <a:latin typeface="+mn-lt"/>
                <a:cs typeface="+mn-cs"/>
              </a:rPr>
              <a:t>(I Peter 3:7: Husbands and wives are “fellow heir[s] of the grace of life”)</a:t>
            </a:r>
            <a:endParaRPr kumimoji="0" lang="en-US" sz="2800" b="0" i="0" u="none" strike="noStrike" kern="1200"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cs typeface="+mn-cs"/>
            </a:endParaRPr>
          </a:p>
        </p:txBody>
      </p:sp>
      <p:pic>
        <p:nvPicPr>
          <p:cNvPr id="7" name="Picture 6">
            <a:extLst>
              <a:ext uri="{FF2B5EF4-FFF2-40B4-BE49-F238E27FC236}">
                <a16:creationId xmlns:a16="http://schemas.microsoft.com/office/drawing/2014/main" id="{F0FD5370-C3E0-45D5-A0B9-81F525448982}"/>
              </a:ext>
            </a:extLst>
          </p:cNvPr>
          <p:cNvPicPr>
            <a:picLocks noChangeAspect="1"/>
          </p:cNvPicPr>
          <p:nvPr/>
        </p:nvPicPr>
        <p:blipFill rotWithShape="1">
          <a:blip r:embed="rId3">
            <a:extLst>
              <a:ext uri="{28A0092B-C50C-407E-A947-70E740481C1C}">
                <a14:useLocalDpi xmlns:a14="http://schemas.microsoft.com/office/drawing/2010/main" val="0"/>
              </a:ext>
            </a:extLst>
          </a:blip>
          <a:srcRect r="3" b="4423"/>
          <a:stretch/>
        </p:blipFill>
        <p:spPr>
          <a:xfrm>
            <a:off x="1028700" y="2772855"/>
            <a:ext cx="7086600" cy="3810000"/>
          </a:xfrm>
          <a:prstGeom prst="rect">
            <a:avLst/>
          </a:prstGeom>
          <a:noFill/>
        </p:spPr>
      </p:pic>
      <p:sp>
        <p:nvSpPr>
          <p:cNvPr id="5" name="Footer Placeholder 4"/>
          <p:cNvSpPr>
            <a:spLocks noGrp="1"/>
          </p:cNvSpPr>
          <p:nvPr>
            <p:ph type="ftr" sz="quarter" idx="11"/>
          </p:nvPr>
        </p:nvSpPr>
        <p:spPr>
          <a:xfrm>
            <a:off x="3124200" y="6422064"/>
            <a:ext cx="2895600" cy="365125"/>
          </a:xfrm>
        </p:spPr>
        <p:txBody>
          <a:bodyPr vert="horz" lIns="0" tIns="45720" rIns="0" bIns="0" rtlCol="0" anchor="b">
            <a:normAutofit/>
          </a:bodyPr>
          <a:lstStyle/>
          <a:p>
            <a:pPr marL="0" marR="0" lvl="0" indent="0" defTabSz="914400">
              <a:spcAft>
                <a:spcPts val="600"/>
              </a:spcAft>
              <a:buClr>
                <a:srgbClr val="6BA9DA"/>
              </a:buClr>
              <a:buSzPct val="115000"/>
              <a:buFontTx/>
              <a:buNone/>
              <a:tabLst/>
              <a:defRPr/>
            </a:pPr>
            <a:r>
              <a:rPr kumimoji="0" lang="en-US" b="0" i="0" u="none" strike="noStrike" kern="1200" cap="none" spc="0" normalizeH="0" baseline="0" noProof="0">
                <a:ln>
                  <a:noFill/>
                </a:ln>
                <a:effectLst/>
                <a:uLnTx/>
                <a:uFillTx/>
                <a:latin typeface="Arial" charset="0"/>
                <a:ea typeface="+mn-ea"/>
                <a:cs typeface="Arial" charset="0"/>
              </a:rPr>
              <a:t>Helpers: The Role Of Godly Women In The Church</a:t>
            </a:r>
          </a:p>
        </p:txBody>
      </p:sp>
    </p:spTree>
    <p:extLst>
      <p:ext uri="{BB962C8B-B14F-4D97-AF65-F5344CB8AC3E}">
        <p14:creationId xmlns:p14="http://schemas.microsoft.com/office/powerpoint/2010/main" val="22684530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arn(inVertical)">
                                      <p:cBhvr>
                                        <p:cTn id="1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CD62490-1F89-BC03-81F5-061BA906AADB}"/>
              </a:ext>
            </a:extLst>
          </p:cNvPr>
          <p:cNvSpPr>
            <a:spLocks noGrp="1"/>
          </p:cNvSpPr>
          <p:nvPr>
            <p:ph type="title"/>
          </p:nvPr>
        </p:nvSpPr>
        <p:spPr>
          <a:xfrm>
            <a:off x="0" y="0"/>
            <a:ext cx="9144000" cy="748841"/>
          </a:xfrm>
        </p:spPr>
        <p:txBody>
          <a:bodyPr anchor="ctr">
            <a:normAutofit fontScale="90000"/>
          </a:bodyPr>
          <a:lstStyle/>
          <a:p>
            <a:pPr algn="ctr"/>
            <a:r>
              <a:rPr lang="en-US" b="1" dirty="0"/>
              <a:t>Conclusion</a:t>
            </a:r>
          </a:p>
        </p:txBody>
      </p:sp>
      <p:pic>
        <p:nvPicPr>
          <p:cNvPr id="5" name="Picture 4">
            <a:extLst>
              <a:ext uri="{FF2B5EF4-FFF2-40B4-BE49-F238E27FC236}">
                <a16:creationId xmlns:a16="http://schemas.microsoft.com/office/drawing/2014/main" id="{78F19D04-D19A-7FE7-0B70-02DD347AA057}"/>
              </a:ext>
            </a:extLst>
          </p:cNvPr>
          <p:cNvPicPr>
            <a:picLocks noChangeAspect="1"/>
          </p:cNvPicPr>
          <p:nvPr/>
        </p:nvPicPr>
        <p:blipFill>
          <a:blip r:embed="rId3" cstate="print">
            <a:extLst>
              <a:ext uri="{28A0092B-C50C-407E-A947-70E740481C1C}">
                <a14:useLocalDpi xmlns:a14="http://schemas.microsoft.com/office/drawing/2010/main" val="0"/>
              </a:ext>
            </a:extLst>
          </a:blip>
          <a:srcRect t="9601" b="9601"/>
          <a:stretch/>
        </p:blipFill>
        <p:spPr>
          <a:xfrm>
            <a:off x="1562099" y="748841"/>
            <a:ext cx="6019800" cy="3648480"/>
          </a:xfrm>
          <a:prstGeom prst="rect">
            <a:avLst/>
          </a:prstGeom>
          <a:noFill/>
        </p:spPr>
      </p:pic>
      <p:sp>
        <p:nvSpPr>
          <p:cNvPr id="4" name="Footer Placeholder 3">
            <a:extLst>
              <a:ext uri="{FF2B5EF4-FFF2-40B4-BE49-F238E27FC236}">
                <a16:creationId xmlns:a16="http://schemas.microsoft.com/office/drawing/2014/main" id="{52825529-7115-EF41-A2B6-0696A63A05A4}"/>
              </a:ext>
            </a:extLst>
          </p:cNvPr>
          <p:cNvSpPr>
            <a:spLocks noGrp="1"/>
          </p:cNvSpPr>
          <p:nvPr>
            <p:ph type="ftr" sz="quarter" idx="11"/>
          </p:nvPr>
        </p:nvSpPr>
        <p:spPr>
          <a:xfrm>
            <a:off x="3124200" y="6422064"/>
            <a:ext cx="2895600" cy="365125"/>
          </a:xfrm>
        </p:spPr>
        <p:txBody>
          <a:bodyPr anchor="b">
            <a:normAutofit/>
          </a:bodyPr>
          <a:lstStyle/>
          <a:p>
            <a:pPr marL="0" marR="0" lvl="0" indent="0" defTabSz="914400" rtl="0" eaLnBrk="1" fontAlgn="base" latinLnBrk="0" hangingPunct="1">
              <a:spcBef>
                <a:spcPct val="0"/>
              </a:spcBef>
              <a:spcAft>
                <a:spcPts val="600"/>
              </a:spcAft>
              <a:buClrTx/>
              <a:buSzTx/>
              <a:buFontTx/>
              <a:buNone/>
              <a:tabLst/>
              <a:defRPr/>
            </a:pPr>
            <a:r>
              <a:rPr kumimoji="0" lang="en-US" b="0" i="0" u="none" strike="noStrike" kern="1200" cap="none" spc="0" normalizeH="0" baseline="0" noProof="0">
                <a:ln>
                  <a:noFill/>
                </a:ln>
                <a:effectLst/>
                <a:uLnTx/>
                <a:uFillTx/>
              </a:rPr>
              <a:t>Helpers: The Role Of Godly Women In The Church</a:t>
            </a:r>
          </a:p>
        </p:txBody>
      </p:sp>
      <p:sp>
        <p:nvSpPr>
          <p:cNvPr id="15" name="Text Box 5">
            <a:extLst>
              <a:ext uri="{FF2B5EF4-FFF2-40B4-BE49-F238E27FC236}">
                <a16:creationId xmlns:a16="http://schemas.microsoft.com/office/drawing/2014/main" id="{135BDEC7-F24D-D9FB-8519-6A5DA86FAFEF}"/>
              </a:ext>
            </a:extLst>
          </p:cNvPr>
          <p:cNvSpPr txBox="1">
            <a:spLocks noChangeArrowheads="1"/>
          </p:cNvSpPr>
          <p:nvPr/>
        </p:nvSpPr>
        <p:spPr bwMode="auto">
          <a:xfrm>
            <a:off x="152399" y="4572000"/>
            <a:ext cx="8871857" cy="1938992"/>
          </a:xfrm>
          <a:prstGeom prst="rect">
            <a:avLst/>
          </a:prstGeom>
          <a:solidFill>
            <a:schemeClr val="bg1">
              <a:lumMod val="20000"/>
              <a:lumOff val="80000"/>
            </a:schemeClr>
          </a:solidFill>
          <a:ln w="19050">
            <a:solidFill>
              <a:schemeClr val="accent1"/>
            </a:solidFill>
            <a:miter lim="800000"/>
            <a:headEnd/>
            <a:tailEnd/>
          </a:ln>
        </p:spPr>
        <p:txBody>
          <a:bodyPr wrap="square">
            <a:spAutoFit/>
          </a:bodyPr>
          <a:lstStyle/>
          <a:p>
            <a:pPr lvl="0" algn="ctr" defTabSz="685800">
              <a:defRPr/>
            </a:pPr>
            <a:r>
              <a:rPr lang="en-US" sz="3000" b="1" dirty="0">
                <a:solidFill>
                  <a:srgbClr val="006600"/>
                </a:solidFill>
                <a:latin typeface="Tahoma" pitchFamily="34" charset="0"/>
                <a:cs typeface="Times New Roman" pitchFamily="18" charset="0"/>
              </a:rPr>
              <a:t>God has always been glorified through the service of women. Women are of great value to the Lord’s church – </a:t>
            </a:r>
            <a:r>
              <a:rPr lang="en-US" sz="3000" b="1" dirty="0">
                <a:solidFill>
                  <a:srgbClr val="0000FF"/>
                </a:solidFill>
                <a:latin typeface="Tahoma" pitchFamily="34" charset="0"/>
                <a:cs typeface="Times New Roman" pitchFamily="18" charset="0"/>
              </a:rPr>
              <a:t>Look for ways you can serve God and all the saints!</a:t>
            </a:r>
            <a:endParaRPr kumimoji="0" lang="en-US" sz="3000" b="1" i="1" u="none" strike="noStrike" kern="1200" cap="none" spc="0" normalizeH="0" baseline="0" noProof="0" dirty="0">
              <a:ln>
                <a:noFill/>
              </a:ln>
              <a:solidFill>
                <a:srgbClr val="0000FF"/>
              </a:solidFill>
              <a:effectLst/>
              <a:uLnTx/>
              <a:uFillTx/>
              <a:latin typeface="Tahoma" pitchFamily="34" charset="0"/>
              <a:cs typeface="Times New Roman" pitchFamily="18" charset="0"/>
            </a:endParaRPr>
          </a:p>
        </p:txBody>
      </p:sp>
    </p:spTree>
    <p:extLst>
      <p:ext uri="{BB962C8B-B14F-4D97-AF65-F5344CB8AC3E}">
        <p14:creationId xmlns:p14="http://schemas.microsoft.com/office/powerpoint/2010/main" val="16426579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14" name="Picture 13" descr="A close up of a beach&#10;&#10;Description automatically generated">
            <a:extLst>
              <a:ext uri="{FF2B5EF4-FFF2-40B4-BE49-F238E27FC236}">
                <a16:creationId xmlns:a16="http://schemas.microsoft.com/office/drawing/2014/main" id="{065B49C5-561B-4436-86B4-425E830A5478}"/>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20" y="1"/>
            <a:ext cx="9144020" cy="6858000"/>
          </a:xfrm>
          <a:prstGeom prst="rect">
            <a:avLst/>
          </a:prstGeom>
        </p:spPr>
      </p:pic>
      <p:sp>
        <p:nvSpPr>
          <p:cNvPr id="22" name="Rectangle 21">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charset="0"/>
            </a:endParaRPr>
          </a:p>
        </p:txBody>
      </p:sp>
      <p:sp>
        <p:nvSpPr>
          <p:cNvPr id="9" name="Rectangle 2">
            <a:extLst>
              <a:ext uri="{FF2B5EF4-FFF2-40B4-BE49-F238E27FC236}">
                <a16:creationId xmlns:a16="http://schemas.microsoft.com/office/drawing/2014/main" id="{B5686829-6E24-40BB-918C-C91292B97981}"/>
              </a:ext>
            </a:extLst>
          </p:cNvPr>
          <p:cNvSpPr>
            <a:spLocks noGrp="1" noChangeArrowheads="1"/>
          </p:cNvSpPr>
          <p:nvPr>
            <p:ph type="title"/>
          </p:nvPr>
        </p:nvSpPr>
        <p:spPr>
          <a:xfrm>
            <a:off x="0" y="0"/>
            <a:ext cx="9144000" cy="990600"/>
          </a:xfrm>
          <a:solidFill>
            <a:srgbClr val="FFFF00"/>
          </a:solidFill>
        </p:spPr>
        <p:txBody>
          <a:bodyPr/>
          <a:lstStyle/>
          <a:p>
            <a:pPr marL="0" indent="0" eaLnBrk="1" hangingPunct="1">
              <a:buNone/>
            </a:pPr>
            <a:r>
              <a:rPr lang="en-US" sz="4600" b="1" u="sng" dirty="0">
                <a:solidFill>
                  <a:srgbClr val="0000FF"/>
                </a:solidFill>
                <a:latin typeface="Ameretto"/>
              </a:rPr>
              <a:t>“What Must I Do To Be Saved?”</a:t>
            </a:r>
          </a:p>
        </p:txBody>
      </p:sp>
      <p:sp>
        <p:nvSpPr>
          <p:cNvPr id="11" name="Text Box 3">
            <a:extLst>
              <a:ext uri="{FF2B5EF4-FFF2-40B4-BE49-F238E27FC236}">
                <a16:creationId xmlns:a16="http://schemas.microsoft.com/office/drawing/2014/main" id="{A32E3777-7DC2-4DAF-B259-846442EC4B2C}"/>
              </a:ext>
            </a:extLst>
          </p:cNvPr>
          <p:cNvSpPr txBox="1">
            <a:spLocks noChangeArrowheads="1"/>
          </p:cNvSpPr>
          <p:nvPr/>
        </p:nvSpPr>
        <p:spPr bwMode="auto">
          <a:xfrm>
            <a:off x="0" y="1066800"/>
            <a:ext cx="9144000" cy="3539430"/>
          </a:xfrm>
          <a:prstGeom prst="rect">
            <a:avLst/>
          </a:prstGeom>
          <a:noFill/>
          <a:ln w="9525">
            <a:noFill/>
            <a:miter lim="800000"/>
            <a:headEnd/>
            <a:tailEnd/>
          </a:ln>
          <a:effectLst/>
        </p:spPr>
        <p:txBody>
          <a:bodyPr wrap="square">
            <a:spAutoFit/>
          </a:bodyPr>
          <a:lstStyle/>
          <a:p>
            <a:pPr marL="796925" marR="0" lvl="0" indent="-5715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Tahoma" pitchFamily="34" charset="0"/>
                <a:ea typeface="Tahoma" pitchFamily="34" charset="0"/>
                <a:cs typeface="Tahoma" pitchFamily="34" charset="0"/>
              </a:rPr>
              <a:t>Hear The Gospel (Jn. 5:24; Rom. 10:17)</a:t>
            </a:r>
          </a:p>
          <a:p>
            <a:pPr marL="796925" marR="0" lvl="0" indent="-5715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Tahoma" pitchFamily="34" charset="0"/>
                <a:ea typeface="Tahoma" pitchFamily="34" charset="0"/>
                <a:cs typeface="Tahoma" pitchFamily="34" charset="0"/>
              </a:rPr>
              <a:t>Believe In Christ (Jn. 3:16-18; Jn. 8:24)</a:t>
            </a:r>
          </a:p>
          <a:p>
            <a:pPr marL="796925" marR="0" lvl="0" indent="-5715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Tahoma" pitchFamily="34" charset="0"/>
                <a:ea typeface="Tahoma" pitchFamily="34" charset="0"/>
                <a:cs typeface="Tahoma" pitchFamily="34" charset="0"/>
              </a:rPr>
              <a:t>Repent Of Sins (Lk. 13:3-5; Acts 2:38)</a:t>
            </a:r>
          </a:p>
          <a:p>
            <a:pPr marL="796925" marR="0" lvl="0" indent="-5715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Tahoma" pitchFamily="34" charset="0"/>
                <a:ea typeface="Tahoma" pitchFamily="34" charset="0"/>
                <a:cs typeface="Tahoma" pitchFamily="34" charset="0"/>
              </a:rPr>
              <a:t>Confess Christ (Mt. 10:32; Rom. 10:10)</a:t>
            </a:r>
          </a:p>
          <a:p>
            <a:pPr marL="796925" marR="0" lvl="0" indent="-5715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Tahoma" pitchFamily="34" charset="0"/>
                <a:ea typeface="Tahoma" pitchFamily="34" charset="0"/>
                <a:cs typeface="Tahoma" pitchFamily="34" charset="0"/>
              </a:rPr>
              <a:t>Be Baptized (Mk. 16:16; Acts 22:16)</a:t>
            </a:r>
          </a:p>
          <a:p>
            <a:pPr marL="796925" marR="0" lvl="0" indent="-5715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Tahoma" pitchFamily="34" charset="0"/>
                <a:ea typeface="Tahoma" pitchFamily="34" charset="0"/>
                <a:cs typeface="Tahoma" pitchFamily="34" charset="0"/>
              </a:rPr>
              <a:t>Remain Faithful (Jn. 8:31; Rev. 2:10)</a:t>
            </a:r>
          </a:p>
        </p:txBody>
      </p:sp>
      <p:sp>
        <p:nvSpPr>
          <p:cNvPr id="12" name="Text Box 4">
            <a:extLst>
              <a:ext uri="{FF2B5EF4-FFF2-40B4-BE49-F238E27FC236}">
                <a16:creationId xmlns:a16="http://schemas.microsoft.com/office/drawing/2014/main" id="{90A4ACFC-B694-4663-B94E-08EED20972AA}"/>
              </a:ext>
            </a:extLst>
          </p:cNvPr>
          <p:cNvSpPr txBox="1">
            <a:spLocks noChangeArrowheads="1"/>
          </p:cNvSpPr>
          <p:nvPr/>
        </p:nvSpPr>
        <p:spPr bwMode="auto">
          <a:xfrm>
            <a:off x="0" y="5521895"/>
            <a:ext cx="9144000" cy="1077218"/>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Repent (Acts 8:22), Confess (I Jn. 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Pray (Acts 8:22)</a:t>
            </a:r>
          </a:p>
        </p:txBody>
      </p:sp>
      <p:sp>
        <p:nvSpPr>
          <p:cNvPr id="13" name="Rectangle 2">
            <a:extLst>
              <a:ext uri="{FF2B5EF4-FFF2-40B4-BE49-F238E27FC236}">
                <a16:creationId xmlns:a16="http://schemas.microsoft.com/office/drawing/2014/main" id="{3CBD791D-1CC1-4B60-AD84-C69BA18F67BA}"/>
              </a:ext>
            </a:extLst>
          </p:cNvPr>
          <p:cNvSpPr txBox="1">
            <a:spLocks noChangeArrowheads="1"/>
          </p:cNvSpPr>
          <p:nvPr/>
        </p:nvSpPr>
        <p:spPr>
          <a:xfrm>
            <a:off x="-20" y="4836095"/>
            <a:ext cx="9144000" cy="685800"/>
          </a:xfrm>
          <a:prstGeom prst="rect">
            <a:avLst/>
          </a:prstGeom>
          <a:solidFill>
            <a:srgbClr val="FFFF00"/>
          </a:solidFill>
        </p:spPr>
        <p:txBody>
          <a:bodyPr vert="horz" lIns="91440" tIns="45720" rIns="91440" bIns="45720" rtlCol="0" anchor="ctr">
            <a:normAutofit lnSpcReduction="10000"/>
          </a:bodyPr>
          <a:lstStyle>
            <a:lvl1pPr algn="ctr" defTabSz="685800" rtl="0" eaLnBrk="1" latinLnBrk="0" hangingPunct="1">
              <a:lnSpc>
                <a:spcPct val="90000"/>
              </a:lnSpc>
              <a:spcBef>
                <a:spcPct val="0"/>
              </a:spcBef>
              <a:buNone/>
              <a:defRPr sz="255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fontAlgn="auto">
              <a:spcAft>
                <a:spcPts val="0"/>
              </a:spcAft>
            </a:pPr>
            <a:r>
              <a:rPr lang="en-US" sz="4400" u="sng" dirty="0">
                <a:solidFill>
                  <a:srgbClr val="0000FF"/>
                </a:solidFill>
                <a:latin typeface="Ameretto"/>
              </a:rPr>
              <a:t>For The Erring Saint: </a:t>
            </a:r>
          </a:p>
        </p:txBody>
      </p:sp>
    </p:spTree>
    <p:extLst>
      <p:ext uri="{BB962C8B-B14F-4D97-AF65-F5344CB8AC3E}">
        <p14:creationId xmlns:p14="http://schemas.microsoft.com/office/powerpoint/2010/main" val="56485994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circle(out)">
                                      <p:cBhvr>
                                        <p:cTn id="7" dur="500"/>
                                        <p:tgtEl>
                                          <p:spTgt spid="11">
                                            <p:txEl>
                                              <p:pRg st="0" end="0"/>
                                            </p:txEl>
                                          </p:spTgt>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circle(out)">
                                      <p:cBhvr>
                                        <p:cTn id="11" dur="500"/>
                                        <p:tgtEl>
                                          <p:spTgt spid="11">
                                            <p:txEl>
                                              <p:pRg st="1" end="1"/>
                                            </p:txEl>
                                          </p:spTgt>
                                        </p:tgtEl>
                                      </p:cBhvr>
                                    </p:animEffect>
                                  </p:childTnLst>
                                </p:cTn>
                              </p:par>
                            </p:childTnLst>
                          </p:cTn>
                        </p:par>
                        <p:par>
                          <p:cTn id="12" fill="hold">
                            <p:stCondLst>
                              <p:cond delay="1000"/>
                            </p:stCondLst>
                            <p:childTnLst>
                              <p:par>
                                <p:cTn id="13" presetID="6" presetClass="entr" presetSubtype="32"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circle(out)">
                                      <p:cBhvr>
                                        <p:cTn id="15" dur="500"/>
                                        <p:tgtEl>
                                          <p:spTgt spid="11">
                                            <p:txEl>
                                              <p:pRg st="2" end="2"/>
                                            </p:txEl>
                                          </p:spTgt>
                                        </p:tgtEl>
                                      </p:cBhvr>
                                    </p:animEffect>
                                  </p:childTnLst>
                                </p:cTn>
                              </p:par>
                            </p:childTnLst>
                          </p:cTn>
                        </p:par>
                        <p:par>
                          <p:cTn id="16" fill="hold">
                            <p:stCondLst>
                              <p:cond delay="1500"/>
                            </p:stCondLst>
                            <p:childTnLst>
                              <p:par>
                                <p:cTn id="17" presetID="6" presetClass="entr" presetSubtype="32" fill="hold" nodeType="after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circle(out)">
                                      <p:cBhvr>
                                        <p:cTn id="19" dur="500"/>
                                        <p:tgtEl>
                                          <p:spTgt spid="11">
                                            <p:txEl>
                                              <p:pRg st="3" end="3"/>
                                            </p:txEl>
                                          </p:spTgt>
                                        </p:tgtEl>
                                      </p:cBhvr>
                                    </p:animEffect>
                                  </p:childTnLst>
                                </p:cTn>
                              </p:par>
                            </p:childTnLst>
                          </p:cTn>
                        </p:par>
                        <p:par>
                          <p:cTn id="20" fill="hold">
                            <p:stCondLst>
                              <p:cond delay="2000"/>
                            </p:stCondLst>
                            <p:childTnLst>
                              <p:par>
                                <p:cTn id="21" presetID="6" presetClass="entr" presetSubtype="32" fill="hold" nodeType="after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Effect transition="in" filter="circle(out)">
                                      <p:cBhvr>
                                        <p:cTn id="23" dur="500"/>
                                        <p:tgtEl>
                                          <p:spTgt spid="11">
                                            <p:txEl>
                                              <p:pRg st="4" end="4"/>
                                            </p:txEl>
                                          </p:spTgt>
                                        </p:tgtEl>
                                      </p:cBhvr>
                                    </p:animEffect>
                                  </p:childTnLst>
                                </p:cTn>
                              </p:par>
                            </p:childTnLst>
                          </p:cTn>
                        </p:par>
                        <p:par>
                          <p:cTn id="24" fill="hold">
                            <p:stCondLst>
                              <p:cond delay="2500"/>
                            </p:stCondLst>
                            <p:childTnLst>
                              <p:par>
                                <p:cTn id="25" presetID="6" presetClass="entr" presetSubtype="32" fill="hold" nodeType="after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circle(out)">
                                      <p:cBhvr>
                                        <p:cTn id="27" dur="500"/>
                                        <p:tgtEl>
                                          <p:spTgt spid="11">
                                            <p:txEl>
                                              <p:pRg st="5" end="5"/>
                                            </p:txEl>
                                          </p:spTgt>
                                        </p:tgtEl>
                                      </p:cBhvr>
                                    </p:animEffect>
                                  </p:childTnLst>
                                </p:cTn>
                              </p:par>
                            </p:childTnLst>
                          </p:cTn>
                        </p:par>
                        <p:par>
                          <p:cTn id="28" fill="hold">
                            <p:stCondLst>
                              <p:cond delay="3000"/>
                            </p:stCondLst>
                            <p:childTnLst>
                              <p:par>
                                <p:cTn id="29" presetID="6" presetClass="entr" presetSubtype="16"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1000"/>
                                        <p:tgtEl>
                                          <p:spTgt spid="13"/>
                                        </p:tgtEl>
                                      </p:cBhvr>
                                    </p:animEffect>
                                  </p:childTnLst>
                                </p:cTn>
                              </p:par>
                            </p:childTnLst>
                          </p:cTn>
                        </p:par>
                        <p:par>
                          <p:cTn id="32" fill="hold">
                            <p:stCondLst>
                              <p:cond delay="4000"/>
                            </p:stCondLst>
                            <p:childTnLst>
                              <p:par>
                                <p:cTn id="33" presetID="6" presetClass="entr" presetSubtype="32"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ircle(out)">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D10E8CA-31F0-4CFA-80FC-B92E853DE423}"/>
              </a:ext>
            </a:extLst>
          </p:cNvPr>
          <p:cNvSpPr>
            <a:spLocks noGrp="1" noChangeArrowheads="1"/>
          </p:cNvSpPr>
          <p:nvPr>
            <p:ph type="title"/>
          </p:nvPr>
        </p:nvSpPr>
        <p:spPr>
          <a:xfrm>
            <a:off x="30145" y="0"/>
            <a:ext cx="9144000" cy="304800"/>
          </a:xfrm>
        </p:spPr>
        <p:txBody>
          <a:bodyPr/>
          <a:lstStyle/>
          <a:p>
            <a:pPr algn="ctr">
              <a:defRPr/>
            </a:pPr>
            <a:r>
              <a:rPr lang="en-US" sz="2800" u="sng" dirty="0">
                <a:solidFill>
                  <a:srgbClr val="0000FF"/>
                </a:solidFill>
                <a:latin typeface="+mn-lt"/>
                <a:cs typeface="Times New Roman" pitchFamily="18" charset="0"/>
              </a:rPr>
              <a:t>Intro</a:t>
            </a:r>
          </a:p>
        </p:txBody>
      </p:sp>
      <p:sp>
        <p:nvSpPr>
          <p:cNvPr id="8196" name="Text Box 42">
            <a:extLst>
              <a:ext uri="{FF2B5EF4-FFF2-40B4-BE49-F238E27FC236}">
                <a16:creationId xmlns:a16="http://schemas.microsoft.com/office/drawing/2014/main" id="{EEFE283A-4D19-4F6A-A397-4B57509752C5}"/>
              </a:ext>
            </a:extLst>
          </p:cNvPr>
          <p:cNvSpPr txBox="1">
            <a:spLocks noChangeArrowheads="1"/>
          </p:cNvSpPr>
          <p:nvPr/>
        </p:nvSpPr>
        <p:spPr bwMode="auto">
          <a:xfrm>
            <a:off x="-9739" y="1371600"/>
            <a:ext cx="9175864" cy="5016758"/>
          </a:xfrm>
          <a:prstGeom prst="rect">
            <a:avLst/>
          </a:prstGeom>
          <a:solidFill>
            <a:srgbClr val="66FFFF">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lvl1pPr marL="457200" indent="-457200" eaLnBrk="0" hangingPunct="0">
              <a:defRPr sz="2400" b="1">
                <a:solidFill>
                  <a:srgbClr val="FFFF00"/>
                </a:solidFill>
                <a:latin typeface="Tahoma" panose="020B0604030504040204" pitchFamily="34" charset="0"/>
                <a:cs typeface="Times New Roman" panose="02020603050405020304" pitchFamily="18" charset="0"/>
              </a:defRPr>
            </a:lvl1pPr>
            <a:lvl2pPr marL="742950" indent="-285750" eaLnBrk="0" hangingPunct="0">
              <a:defRPr sz="2400" b="1">
                <a:solidFill>
                  <a:srgbClr val="FFFF00"/>
                </a:solidFill>
                <a:latin typeface="Tahoma" panose="020B0604030504040204" pitchFamily="34" charset="0"/>
                <a:cs typeface="Times New Roman" panose="02020603050405020304" pitchFamily="18" charset="0"/>
              </a:defRPr>
            </a:lvl2pPr>
            <a:lvl3pPr marL="1143000" indent="-228600" eaLnBrk="0" hangingPunct="0">
              <a:defRPr sz="2400" b="1">
                <a:solidFill>
                  <a:srgbClr val="FFFF00"/>
                </a:solidFill>
                <a:latin typeface="Tahoma" panose="020B0604030504040204" pitchFamily="34" charset="0"/>
                <a:cs typeface="Times New Roman" panose="02020603050405020304" pitchFamily="18" charset="0"/>
              </a:defRPr>
            </a:lvl3pPr>
            <a:lvl4pPr marL="1600200" indent="-228600" eaLnBrk="0" hangingPunct="0">
              <a:defRPr sz="2400" b="1">
                <a:solidFill>
                  <a:srgbClr val="FFFF00"/>
                </a:solidFill>
                <a:latin typeface="Tahoma" panose="020B0604030504040204" pitchFamily="34" charset="0"/>
                <a:cs typeface="Times New Roman" panose="02020603050405020304" pitchFamily="18" charset="0"/>
              </a:defRPr>
            </a:lvl4pPr>
            <a:lvl5pPr marL="2057400" indent="-228600" eaLnBrk="0" hangingPunct="0">
              <a:defRPr sz="2400" b="1">
                <a:solidFill>
                  <a:srgbClr val="FFFF00"/>
                </a:solidFill>
                <a:latin typeface="Tahoma" panose="020B0604030504040204" pitchFamily="34" charset="0"/>
                <a:cs typeface="Times New Roman" panose="02020603050405020304" pitchFamily="18" charset="0"/>
              </a:defRPr>
            </a:lvl5pPr>
            <a:lvl6pPr marL="2514600" indent="-228600" algn="ctr" eaLnBrk="0" fontAlgn="base" hangingPunct="0">
              <a:spcBef>
                <a:spcPct val="0"/>
              </a:spcBef>
              <a:spcAft>
                <a:spcPct val="0"/>
              </a:spcAft>
              <a:defRPr sz="2400" b="1">
                <a:solidFill>
                  <a:srgbClr val="FFFF00"/>
                </a:solidFill>
                <a:latin typeface="Tahoma" panose="020B0604030504040204" pitchFamily="34" charset="0"/>
                <a:cs typeface="Times New Roman" panose="02020603050405020304" pitchFamily="18" charset="0"/>
              </a:defRPr>
            </a:lvl6pPr>
            <a:lvl7pPr marL="2971800" indent="-228600" algn="ctr" eaLnBrk="0" fontAlgn="base" hangingPunct="0">
              <a:spcBef>
                <a:spcPct val="0"/>
              </a:spcBef>
              <a:spcAft>
                <a:spcPct val="0"/>
              </a:spcAft>
              <a:defRPr sz="2400" b="1">
                <a:solidFill>
                  <a:srgbClr val="FFFF00"/>
                </a:solidFill>
                <a:latin typeface="Tahoma" panose="020B0604030504040204" pitchFamily="34" charset="0"/>
                <a:cs typeface="Times New Roman" panose="02020603050405020304" pitchFamily="18" charset="0"/>
              </a:defRPr>
            </a:lvl7pPr>
            <a:lvl8pPr marL="3429000" indent="-228600" algn="ctr" eaLnBrk="0" fontAlgn="base" hangingPunct="0">
              <a:spcBef>
                <a:spcPct val="0"/>
              </a:spcBef>
              <a:spcAft>
                <a:spcPct val="0"/>
              </a:spcAft>
              <a:defRPr sz="2400" b="1">
                <a:solidFill>
                  <a:srgbClr val="FFFF00"/>
                </a:solidFill>
                <a:latin typeface="Tahoma" panose="020B0604030504040204" pitchFamily="34" charset="0"/>
                <a:cs typeface="Times New Roman" panose="02020603050405020304" pitchFamily="18" charset="0"/>
              </a:defRPr>
            </a:lvl8pPr>
            <a:lvl9pPr marL="3886200" indent="-228600" algn="ctr" eaLnBrk="0" fontAlgn="base" hangingPunct="0">
              <a:spcBef>
                <a:spcPct val="0"/>
              </a:spcBef>
              <a:spcAft>
                <a:spcPct val="0"/>
              </a:spcAft>
              <a:defRPr sz="2400" b="1">
                <a:solidFill>
                  <a:srgbClr val="FFFF00"/>
                </a:solidFill>
                <a:latin typeface="Tahoma" panose="020B0604030504040204" pitchFamily="34" charset="0"/>
                <a:cs typeface="Times New Roman" panose="02020603050405020304" pitchFamily="18" charset="0"/>
              </a:defRPr>
            </a:lvl9pPr>
          </a:lstStyle>
          <a:p>
            <a:pPr marL="1033463" marR="0" lvl="0" indent="-1033463"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Tahoma" panose="020B0604030504040204" pitchFamily="34" charset="0"/>
                <a:ea typeface="+mn-ea"/>
                <a:cs typeface="Times New Roman" panose="02020603050405020304" pitchFamily="18" charset="0"/>
              </a:rPr>
              <a:t>24.  The Lord's bond-servant must not be quarrelsome, but be kind to all, able to teach, patient when wronged, </a:t>
            </a:r>
          </a:p>
          <a:p>
            <a:pPr marL="1033463" marR="0" lvl="0" indent="-1033463"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Tahoma" panose="020B0604030504040204" pitchFamily="34" charset="0"/>
                <a:ea typeface="+mn-ea"/>
                <a:cs typeface="Times New Roman" panose="02020603050405020304" pitchFamily="18" charset="0"/>
              </a:rPr>
              <a:t>25.  with gentleness correcting those who are in opposition, if perhaps God may grant them repentance leading to the knowledge of the truth, </a:t>
            </a:r>
          </a:p>
          <a:p>
            <a:pPr marL="1033463" marR="0" lvl="0" indent="-1033463"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Tahoma" panose="020B0604030504040204" pitchFamily="34" charset="0"/>
                <a:ea typeface="+mn-ea"/>
                <a:cs typeface="Times New Roman" panose="02020603050405020304" pitchFamily="18" charset="0"/>
              </a:rPr>
              <a:t>26.  and they may come to their senses and escape from the snare of the devil, having been held captive by him to do his will.</a:t>
            </a:r>
          </a:p>
        </p:txBody>
      </p:sp>
      <p:sp>
        <p:nvSpPr>
          <p:cNvPr id="5" name="Rectangle 2">
            <a:extLst>
              <a:ext uri="{FF2B5EF4-FFF2-40B4-BE49-F238E27FC236}">
                <a16:creationId xmlns:a16="http://schemas.microsoft.com/office/drawing/2014/main" id="{AA632A70-1FDF-4EA2-BB87-08FFC10137E5}"/>
              </a:ext>
            </a:extLst>
          </p:cNvPr>
          <p:cNvSpPr txBox="1">
            <a:spLocks noChangeArrowheads="1"/>
          </p:cNvSpPr>
          <p:nvPr/>
        </p:nvSpPr>
        <p:spPr bwMode="gray">
          <a:xfrm>
            <a:off x="0" y="3048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Times New Roman" pitchFamily="18" charset="0"/>
              </a:defRPr>
            </a:lvl2pPr>
            <a:lvl3pPr algn="l" rtl="0" fontAlgn="base">
              <a:spcBef>
                <a:spcPct val="0"/>
              </a:spcBef>
              <a:spcAft>
                <a:spcPct val="0"/>
              </a:spcAft>
              <a:defRPr sz="3600" b="1">
                <a:solidFill>
                  <a:schemeClr val="tx2"/>
                </a:solidFill>
                <a:latin typeface="Times New Roman" pitchFamily="18" charset="0"/>
              </a:defRPr>
            </a:lvl3pPr>
            <a:lvl4pPr algn="l" rtl="0" fontAlgn="base">
              <a:spcBef>
                <a:spcPct val="0"/>
              </a:spcBef>
              <a:spcAft>
                <a:spcPct val="0"/>
              </a:spcAft>
              <a:defRPr sz="3600" b="1">
                <a:solidFill>
                  <a:schemeClr val="tx2"/>
                </a:solidFill>
                <a:latin typeface="Times New Roman" pitchFamily="18" charset="0"/>
              </a:defRPr>
            </a:lvl4pPr>
            <a:lvl5pPr algn="l" rtl="0" fontAlgn="base">
              <a:spcBef>
                <a:spcPct val="0"/>
              </a:spcBef>
              <a:spcAft>
                <a:spcPct val="0"/>
              </a:spcAft>
              <a:defRPr sz="3600" b="1">
                <a:solidFill>
                  <a:schemeClr val="tx2"/>
                </a:solidFill>
                <a:latin typeface="Times New Roman" pitchFamily="18" charset="0"/>
              </a:defRPr>
            </a:lvl5pPr>
            <a:lvl6pPr marL="457200" algn="l" rtl="0" eaLnBrk="1" fontAlgn="base" hangingPunct="1">
              <a:spcBef>
                <a:spcPct val="0"/>
              </a:spcBef>
              <a:spcAft>
                <a:spcPct val="0"/>
              </a:spcAft>
              <a:defRPr sz="3600" b="1">
                <a:solidFill>
                  <a:schemeClr val="tx2"/>
                </a:solidFill>
                <a:latin typeface="Times New Roman" pitchFamily="18" charset="0"/>
              </a:defRPr>
            </a:lvl6pPr>
            <a:lvl7pPr marL="914400" algn="l" rtl="0" eaLnBrk="1" fontAlgn="base" hangingPunct="1">
              <a:spcBef>
                <a:spcPct val="0"/>
              </a:spcBef>
              <a:spcAft>
                <a:spcPct val="0"/>
              </a:spcAft>
              <a:defRPr sz="3600" b="1">
                <a:solidFill>
                  <a:schemeClr val="tx2"/>
                </a:solidFill>
                <a:latin typeface="Times New Roman" pitchFamily="18" charset="0"/>
              </a:defRPr>
            </a:lvl7pPr>
            <a:lvl8pPr marL="1371600" algn="l" rtl="0" eaLnBrk="1" fontAlgn="base" hangingPunct="1">
              <a:spcBef>
                <a:spcPct val="0"/>
              </a:spcBef>
              <a:spcAft>
                <a:spcPct val="0"/>
              </a:spcAft>
              <a:defRPr sz="3600" b="1">
                <a:solidFill>
                  <a:schemeClr val="tx2"/>
                </a:solidFill>
                <a:latin typeface="Times New Roman" pitchFamily="18" charset="0"/>
              </a:defRPr>
            </a:lvl8pPr>
            <a:lvl9pPr marL="1828800" algn="l" rtl="0" eaLnBrk="1" fontAlgn="base" hangingPunct="1">
              <a:spcBef>
                <a:spcPct val="0"/>
              </a:spcBef>
              <a:spcAft>
                <a:spcPct val="0"/>
              </a:spcAft>
              <a:defRPr sz="3600" b="1">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sng" strike="noStrike" kern="0" cap="none" spc="0" normalizeH="0" baseline="0" noProof="0" dirty="0">
                <a:ln>
                  <a:noFill/>
                </a:ln>
                <a:solidFill>
                  <a:srgbClr val="000000"/>
                </a:solidFill>
                <a:effectLst/>
                <a:uLnTx/>
                <a:uFillTx/>
                <a:latin typeface="Arial"/>
                <a:ea typeface="+mj-ea"/>
                <a:cs typeface="Times New Roman" pitchFamily="18" charset="0"/>
              </a:rPr>
              <a:t>II Timothy 2:24-26 </a:t>
            </a:r>
          </a:p>
        </p:txBody>
      </p:sp>
      <p:sp>
        <p:nvSpPr>
          <p:cNvPr id="2" name="Footer Placeholder 1">
            <a:extLst>
              <a:ext uri="{FF2B5EF4-FFF2-40B4-BE49-F238E27FC236}">
                <a16:creationId xmlns:a16="http://schemas.microsoft.com/office/drawing/2014/main" id="{7DB1B31F-CB38-01D9-D74F-05A3EA414FB1}"/>
              </a:ext>
            </a:extLst>
          </p:cNvPr>
          <p:cNvSpPr>
            <a:spLocks noGrp="1"/>
          </p:cNvSpPr>
          <p:nvPr>
            <p:ph type="ftr" sz="quarter" idx="10"/>
          </p:nvPr>
        </p:nvSpPr>
        <p:spPr>
          <a:xfrm>
            <a:off x="-21772" y="20833"/>
            <a:ext cx="3526971" cy="43948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70C0"/>
                </a:solidFill>
                <a:effectLst/>
                <a:uLnTx/>
                <a:uFillTx/>
                <a:latin typeface="Tahoma" pitchFamily="34" charset="0"/>
                <a:ea typeface="+mn-ea"/>
                <a:cs typeface="Times New Roman" pitchFamily="18" charset="0"/>
              </a:rPr>
              <a:t>Helpers: The Role Of Godly Women In The Church</a:t>
            </a:r>
          </a:p>
        </p:txBody>
      </p:sp>
    </p:spTree>
    <p:extLst>
      <p:ext uri="{BB962C8B-B14F-4D97-AF65-F5344CB8AC3E}">
        <p14:creationId xmlns:p14="http://schemas.microsoft.com/office/powerpoint/2010/main" val="4446485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0" y="10886"/>
            <a:ext cx="9144000" cy="838200"/>
          </a:xfrm>
        </p:spPr>
        <p:txBody>
          <a:bodyPr anchor="ctr">
            <a:noAutofit/>
          </a:bodyPr>
          <a:lstStyle/>
          <a:p>
            <a:pPr marL="182880" algn="r">
              <a:buClr>
                <a:schemeClr val="accent6">
                  <a:lumMod val="75000"/>
                </a:schemeClr>
              </a:buClr>
              <a:defRPr/>
            </a:pPr>
            <a:r>
              <a:rPr lang="en-US" sz="4000" b="1" u="sng" dirty="0">
                <a:solidFill>
                  <a:srgbClr val="66FFFF"/>
                </a:solidFill>
              </a:rPr>
              <a:t>INTRO</a:t>
            </a:r>
            <a:endParaRPr lang="en-US" sz="4000" b="1" u="sng" dirty="0"/>
          </a:p>
        </p:txBody>
      </p:sp>
      <p:sp>
        <p:nvSpPr>
          <p:cNvPr id="72" name="Footer Placeholder 4">
            <a:extLst>
              <a:ext uri="{FF2B5EF4-FFF2-40B4-BE49-F238E27FC236}">
                <a16:creationId xmlns:a16="http://schemas.microsoft.com/office/drawing/2014/main" id="{01FED674-AE1C-440D-9E11-839865A220F8}"/>
              </a:ext>
            </a:extLst>
          </p:cNvPr>
          <p:cNvSpPr>
            <a:spLocks noGrp="1"/>
          </p:cNvSpPr>
          <p:nvPr>
            <p:ph type="ftr" sz="quarter" idx="11"/>
          </p:nvPr>
        </p:nvSpPr>
        <p:spPr>
          <a:xfrm>
            <a:off x="457200" y="6492875"/>
            <a:ext cx="2895600" cy="365125"/>
          </a:xfrm>
        </p:spPr>
        <p:txBody>
          <a:bodyPr anchor="b">
            <a:norm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000" b="0" i="0" u="none" strike="noStrike" kern="1200" cap="none" spc="0" normalizeH="0" baseline="0" noProof="0">
                <a:ln>
                  <a:noFill/>
                </a:ln>
                <a:solidFill>
                  <a:srgbClr val="D4D2D0">
                    <a:shade val="50000"/>
                  </a:srgbClr>
                </a:solidFill>
                <a:effectLst/>
                <a:uLnTx/>
                <a:uFillTx/>
                <a:latin typeface="Arial" charset="0"/>
                <a:ea typeface="+mn-ea"/>
                <a:cs typeface="Arial" charset="0"/>
              </a:rPr>
              <a:t>Helpers: The Role Of Godly Women In The Church</a:t>
            </a:r>
            <a:endParaRPr kumimoji="0" lang="en-US" sz="1000" b="0" i="0" u="none" strike="noStrike" kern="1200" cap="none" spc="0" normalizeH="0" baseline="0" noProof="0" dirty="0">
              <a:ln>
                <a:noFill/>
              </a:ln>
              <a:solidFill>
                <a:srgbClr val="D4D2D0">
                  <a:shade val="50000"/>
                </a:srgbClr>
              </a:solidFill>
              <a:effectLst/>
              <a:uLnTx/>
              <a:uFillTx/>
              <a:latin typeface="Arial" charset="0"/>
              <a:ea typeface="+mn-ea"/>
              <a:cs typeface="Arial" charset="0"/>
            </a:endParaRPr>
          </a:p>
        </p:txBody>
      </p:sp>
      <p:sp>
        <p:nvSpPr>
          <p:cNvPr id="4" name="Content Placeholder 3">
            <a:extLst>
              <a:ext uri="{FF2B5EF4-FFF2-40B4-BE49-F238E27FC236}">
                <a16:creationId xmlns:a16="http://schemas.microsoft.com/office/drawing/2014/main" id="{1CC84168-49D7-4494-AFA6-92BBF22F4887}"/>
              </a:ext>
            </a:extLst>
          </p:cNvPr>
          <p:cNvSpPr>
            <a:spLocks noGrp="1"/>
          </p:cNvSpPr>
          <p:nvPr>
            <p:ph sz="half" idx="2"/>
          </p:nvPr>
        </p:nvSpPr>
        <p:spPr>
          <a:xfrm>
            <a:off x="4876800" y="1145741"/>
            <a:ext cx="4267200" cy="3200400"/>
          </a:xfrm>
        </p:spPr>
        <p:txBody>
          <a:bodyPr>
            <a:normAutofit fontScale="85000" lnSpcReduction="10000"/>
          </a:bodyPr>
          <a:lstStyle/>
          <a:p>
            <a:pPr marL="36576" indent="0" algn="ctr">
              <a:buNone/>
              <a:defRPr/>
            </a:pPr>
            <a:r>
              <a:rPr lang="en-US" sz="4000" b="1" dirty="0">
                <a:solidFill>
                  <a:srgbClr val="FFFFFF"/>
                </a:solidFill>
                <a:latin typeface="Tahoma" pitchFamily="34" charset="0"/>
                <a:cs typeface="Times New Roman" pitchFamily="18" charset="0"/>
              </a:rPr>
              <a:t>The Scriptures say that as Christians, we are servants of the Lord             (II Timothy 2:24-26)</a:t>
            </a:r>
          </a:p>
        </p:txBody>
      </p:sp>
      <p:graphicFrame>
        <p:nvGraphicFramePr>
          <p:cNvPr id="6" name="Diagram 5">
            <a:extLst>
              <a:ext uri="{FF2B5EF4-FFF2-40B4-BE49-F238E27FC236}">
                <a16:creationId xmlns:a16="http://schemas.microsoft.com/office/drawing/2014/main" id="{3C126E62-7EE6-13B1-A3E6-8D503E7313E3}"/>
              </a:ext>
            </a:extLst>
          </p:cNvPr>
          <p:cNvGraphicFramePr/>
          <p:nvPr>
            <p:extLst>
              <p:ext uri="{D42A27DB-BD31-4B8C-83A1-F6EECF244321}">
                <p14:modId xmlns:p14="http://schemas.microsoft.com/office/powerpoint/2010/main" val="581825669"/>
              </p:ext>
            </p:extLst>
          </p:nvPr>
        </p:nvGraphicFramePr>
        <p:xfrm>
          <a:off x="-381000" y="432481"/>
          <a:ext cx="5486400"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Box 5">
            <a:extLst>
              <a:ext uri="{FF2B5EF4-FFF2-40B4-BE49-F238E27FC236}">
                <a16:creationId xmlns:a16="http://schemas.microsoft.com/office/drawing/2014/main" id="{A789AE73-AAF4-A969-57D2-957FA3451339}"/>
              </a:ext>
            </a:extLst>
          </p:cNvPr>
          <p:cNvSpPr txBox="1">
            <a:spLocks noChangeArrowheads="1"/>
          </p:cNvSpPr>
          <p:nvPr/>
        </p:nvSpPr>
        <p:spPr bwMode="auto">
          <a:xfrm>
            <a:off x="4724400" y="4648693"/>
            <a:ext cx="4343400" cy="1938992"/>
          </a:xfrm>
          <a:prstGeom prst="rect">
            <a:avLst/>
          </a:prstGeom>
          <a:solidFill>
            <a:schemeClr val="bg1">
              <a:lumMod val="20000"/>
              <a:lumOff val="80000"/>
            </a:schemeClr>
          </a:solidFill>
          <a:ln w="19050">
            <a:solidFill>
              <a:schemeClr val="accent1"/>
            </a:solidFill>
            <a:miter lim="800000"/>
            <a:headEnd/>
            <a:tailEnd/>
          </a:ln>
        </p:spPr>
        <p:txBody>
          <a:bodyPr wrap="square">
            <a:spAutoFit/>
          </a:bodyPr>
          <a:lstStyle/>
          <a:p>
            <a:pPr lvl="0" algn="ctr" defTabSz="685800">
              <a:defRPr/>
            </a:pPr>
            <a:r>
              <a:rPr lang="en-US" sz="3000" b="1" dirty="0">
                <a:solidFill>
                  <a:srgbClr val="006600"/>
                </a:solidFill>
                <a:latin typeface="Tahoma" pitchFamily="34" charset="0"/>
                <a:cs typeface="Times New Roman" pitchFamily="18" charset="0"/>
              </a:rPr>
              <a:t>To be great in the Lord’s kingdom, one must be a servant to God and to all saints!</a:t>
            </a:r>
            <a:endParaRPr kumimoji="0" lang="en-US" sz="3000" b="1" i="0" u="none" strike="noStrike" kern="1200" cap="none" spc="0" normalizeH="0" baseline="0" noProof="0" dirty="0">
              <a:ln>
                <a:noFill/>
              </a:ln>
              <a:solidFill>
                <a:srgbClr val="006600"/>
              </a:solidFill>
              <a:effectLst/>
              <a:uLnTx/>
              <a:uFillTx/>
              <a:latin typeface="Tahoma" pitchFamily="34" charset="0"/>
              <a:ea typeface="+mn-ea"/>
              <a:cs typeface="Times New Roman" pitchFamily="18" charset="0"/>
            </a:endParaRPr>
          </a:p>
        </p:txBody>
      </p:sp>
    </p:spTree>
    <p:extLst>
      <p:ext uri="{BB962C8B-B14F-4D97-AF65-F5344CB8AC3E}">
        <p14:creationId xmlns:p14="http://schemas.microsoft.com/office/powerpoint/2010/main" val="17228282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
                                            <p:graphicEl>
                                              <a:dgm id="{5A022618-C83D-4BEE-9078-BD32490B4D08}"/>
                                            </p:graphicEl>
                                          </p:spTgt>
                                        </p:tgtEl>
                                        <p:attrNameLst>
                                          <p:attrName>style.visibility</p:attrName>
                                        </p:attrNameLst>
                                      </p:cBhvr>
                                      <p:to>
                                        <p:strVal val="visible"/>
                                      </p:to>
                                    </p:set>
                                    <p:anim calcmode="lin" valueType="num">
                                      <p:cBhvr additive="base">
                                        <p:cTn id="11" dur="500" fill="hold"/>
                                        <p:tgtEl>
                                          <p:spTgt spid="6">
                                            <p:graphicEl>
                                              <a:dgm id="{5A022618-C83D-4BEE-9078-BD32490B4D08}"/>
                                            </p:graphic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
                                            <p:graphicEl>
                                              <a:dgm id="{5A022618-C83D-4BEE-9078-BD32490B4D08}"/>
                                            </p:graphic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
                                            <p:graphicEl>
                                              <a:dgm id="{621BA4A7-8564-4907-BE80-034906E654E5}"/>
                                            </p:graphicEl>
                                          </p:spTgt>
                                        </p:tgtEl>
                                        <p:attrNameLst>
                                          <p:attrName>style.visibility</p:attrName>
                                        </p:attrNameLst>
                                      </p:cBhvr>
                                      <p:to>
                                        <p:strVal val="visible"/>
                                      </p:to>
                                    </p:set>
                                    <p:anim calcmode="lin" valueType="num">
                                      <p:cBhvr additive="base">
                                        <p:cTn id="15" dur="500" fill="hold"/>
                                        <p:tgtEl>
                                          <p:spTgt spid="6">
                                            <p:graphicEl>
                                              <a:dgm id="{621BA4A7-8564-4907-BE80-034906E654E5}"/>
                                            </p:graphic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6">
                                            <p:graphicEl>
                                              <a:dgm id="{621BA4A7-8564-4907-BE80-034906E654E5}"/>
                                            </p:graphic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
                                            <p:graphicEl>
                                              <a:dgm id="{175F1D16-E41C-4521-99E1-6B900A0A8BD3}"/>
                                            </p:graphicEl>
                                          </p:spTgt>
                                        </p:tgtEl>
                                        <p:attrNameLst>
                                          <p:attrName>style.visibility</p:attrName>
                                        </p:attrNameLst>
                                      </p:cBhvr>
                                      <p:to>
                                        <p:strVal val="visible"/>
                                      </p:to>
                                    </p:set>
                                    <p:anim calcmode="lin" valueType="num">
                                      <p:cBhvr additive="base">
                                        <p:cTn id="19" dur="500" fill="hold"/>
                                        <p:tgtEl>
                                          <p:spTgt spid="6">
                                            <p:graphicEl>
                                              <a:dgm id="{175F1D16-E41C-4521-99E1-6B900A0A8BD3}"/>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graphicEl>
                                              <a:dgm id="{175F1D16-E41C-4521-99E1-6B900A0A8BD3}"/>
                                            </p:graphic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6">
                                            <p:graphicEl>
                                              <a:dgm id="{149C638D-4636-450A-B27C-A5BCB6188B78}"/>
                                            </p:graphicEl>
                                          </p:spTgt>
                                        </p:tgtEl>
                                        <p:attrNameLst>
                                          <p:attrName>style.visibility</p:attrName>
                                        </p:attrNameLst>
                                      </p:cBhvr>
                                      <p:to>
                                        <p:strVal val="visible"/>
                                      </p:to>
                                    </p:set>
                                    <p:anim calcmode="lin" valueType="num">
                                      <p:cBhvr additive="base">
                                        <p:cTn id="23" dur="500" fill="hold"/>
                                        <p:tgtEl>
                                          <p:spTgt spid="6">
                                            <p:graphicEl>
                                              <a:dgm id="{149C638D-4636-450A-B27C-A5BCB6188B78}"/>
                                            </p:graphic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6">
                                            <p:graphicEl>
                                              <a:dgm id="{149C638D-4636-450A-B27C-A5BCB6188B78}"/>
                                            </p:graphic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6">
                                            <p:graphicEl>
                                              <a:dgm id="{22963C5C-8898-46F8-A91C-3C5E3E3D2C8F}"/>
                                            </p:graphicEl>
                                          </p:spTgt>
                                        </p:tgtEl>
                                        <p:attrNameLst>
                                          <p:attrName>style.visibility</p:attrName>
                                        </p:attrNameLst>
                                      </p:cBhvr>
                                      <p:to>
                                        <p:strVal val="visible"/>
                                      </p:to>
                                    </p:set>
                                    <p:anim calcmode="lin" valueType="num">
                                      <p:cBhvr additive="base">
                                        <p:cTn id="27" dur="500" fill="hold"/>
                                        <p:tgtEl>
                                          <p:spTgt spid="6">
                                            <p:graphicEl>
                                              <a:dgm id="{22963C5C-8898-46F8-A91C-3C5E3E3D2C8F}"/>
                                            </p:graphic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6">
                                            <p:graphicEl>
                                              <a:dgm id="{22963C5C-8898-46F8-A91C-3C5E3E3D2C8F}"/>
                                            </p:graphic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6">
                                            <p:graphicEl>
                                              <a:dgm id="{4A653979-5A78-4C54-B6CE-7B8EF93FC4AC}"/>
                                            </p:graphicEl>
                                          </p:spTgt>
                                        </p:tgtEl>
                                        <p:attrNameLst>
                                          <p:attrName>style.visibility</p:attrName>
                                        </p:attrNameLst>
                                      </p:cBhvr>
                                      <p:to>
                                        <p:strVal val="visible"/>
                                      </p:to>
                                    </p:set>
                                    <p:anim calcmode="lin" valueType="num">
                                      <p:cBhvr additive="base">
                                        <p:cTn id="31" dur="500" fill="hold"/>
                                        <p:tgtEl>
                                          <p:spTgt spid="6">
                                            <p:graphicEl>
                                              <a:dgm id="{4A653979-5A78-4C54-B6CE-7B8EF93FC4AC}"/>
                                            </p:graphic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graphicEl>
                                              <a:dgm id="{4A653979-5A78-4C54-B6CE-7B8EF93FC4AC}"/>
                                            </p:graphic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fltVal val="0"/>
                                          </p:val>
                                        </p:tav>
                                        <p:tav tm="100000">
                                          <p:val>
                                            <p:strVal val="#ppt_w"/>
                                          </p:val>
                                        </p:tav>
                                      </p:tavLst>
                                    </p:anim>
                                    <p:anim calcmode="lin" valueType="num">
                                      <p:cBhvr>
                                        <p:cTn id="38" dur="1000" fill="hold"/>
                                        <p:tgtEl>
                                          <p:spTgt spid="7"/>
                                        </p:tgtEl>
                                        <p:attrNameLst>
                                          <p:attrName>ppt_h</p:attrName>
                                        </p:attrNameLst>
                                      </p:cBhvr>
                                      <p:tavLst>
                                        <p:tav tm="0">
                                          <p:val>
                                            <p:fltVal val="0"/>
                                          </p:val>
                                        </p:tav>
                                        <p:tav tm="100000">
                                          <p:val>
                                            <p:strVal val="#ppt_h"/>
                                          </p:val>
                                        </p:tav>
                                      </p:tavLst>
                                    </p:anim>
                                    <p:anim calcmode="lin" valueType="num">
                                      <p:cBhvr>
                                        <p:cTn id="39" dur="1000" fill="hold"/>
                                        <p:tgtEl>
                                          <p:spTgt spid="7"/>
                                        </p:tgtEl>
                                        <p:attrNameLst>
                                          <p:attrName>style.rotation</p:attrName>
                                        </p:attrNameLst>
                                      </p:cBhvr>
                                      <p:tavLst>
                                        <p:tav tm="0">
                                          <p:val>
                                            <p:fltVal val="90"/>
                                          </p:val>
                                        </p:tav>
                                        <p:tav tm="100000">
                                          <p:val>
                                            <p:fltVal val="0"/>
                                          </p:val>
                                        </p:tav>
                                      </p:tavLst>
                                    </p:anim>
                                    <p:animEffect transition="in" filter="fade">
                                      <p:cBhvr>
                                        <p:cTn id="4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p:bldSub>
      </p:bldGraphic>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572000" y="21771"/>
            <a:ext cx="4571977" cy="664029"/>
          </a:xfrm>
        </p:spPr>
        <p:txBody>
          <a:bodyPr vert="horz" lIns="91440" tIns="45720" rIns="91440" bIns="45720" rtlCol="0" anchor="ctr">
            <a:noAutofit/>
          </a:bodyPr>
          <a:lstStyle/>
          <a:p>
            <a:pPr algn="ctr" defTabSz="914400">
              <a:defRPr/>
            </a:pPr>
            <a:r>
              <a:rPr lang="en-US" sz="4000" b="1" u="sng" dirty="0">
                <a:solidFill>
                  <a:srgbClr val="FFFF00"/>
                </a:solidFill>
                <a:latin typeface="Arial" panose="020B0604020202020204" pitchFamily="34" charset="0"/>
                <a:cs typeface="Arial" panose="020B0604020202020204" pitchFamily="34" charset="0"/>
              </a:rPr>
              <a:t>Genesis 2:18-20</a:t>
            </a:r>
          </a:p>
        </p:txBody>
      </p:sp>
      <p:pic>
        <p:nvPicPr>
          <p:cNvPr id="7" name="Picture 6">
            <a:extLst>
              <a:ext uri="{FF2B5EF4-FFF2-40B4-BE49-F238E27FC236}">
                <a16:creationId xmlns:a16="http://schemas.microsoft.com/office/drawing/2014/main" id="{F0FD5370-C3E0-45D5-A0B9-81F525448982}"/>
              </a:ext>
            </a:extLst>
          </p:cNvPr>
          <p:cNvPicPr>
            <a:picLocks noChangeAspect="1"/>
          </p:cNvPicPr>
          <p:nvPr/>
        </p:nvPicPr>
        <p:blipFill>
          <a:blip r:embed="rId3">
            <a:extLst>
              <a:ext uri="{28A0092B-C50C-407E-A947-70E740481C1C}">
                <a14:useLocalDpi xmlns:a14="http://schemas.microsoft.com/office/drawing/2010/main" val="0"/>
              </a:ext>
            </a:extLst>
          </a:blip>
          <a:srcRect l="24376" r="24376"/>
          <a:stretch/>
        </p:blipFill>
        <p:spPr>
          <a:xfrm>
            <a:off x="20" y="10"/>
            <a:ext cx="4571980" cy="6857990"/>
          </a:xfrm>
          <a:prstGeom prst="rect">
            <a:avLst/>
          </a:prstGeom>
        </p:spPr>
      </p:pic>
      <p:sp>
        <p:nvSpPr>
          <p:cNvPr id="8" name="Text Box 11"/>
          <p:cNvSpPr txBox="1">
            <a:spLocks noChangeArrowheads="1"/>
          </p:cNvSpPr>
          <p:nvPr/>
        </p:nvSpPr>
        <p:spPr bwMode="auto">
          <a:xfrm>
            <a:off x="4267200" y="838200"/>
            <a:ext cx="4876800" cy="5998029"/>
          </a:xfrm>
          <a:prstGeom prst="rect">
            <a:avLst/>
          </a:prstGeom>
        </p:spPr>
        <p:txBody>
          <a:bodyPr vert="horz" lIns="91440" tIns="45720" rIns="91440" bIns="45720" rtlCol="0">
            <a:no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628650" indent="-342900" eaLnBrk="1" hangingPunct="1">
              <a:lnSpc>
                <a:spcPct val="120000"/>
              </a:lnSpc>
              <a:spcAft>
                <a:spcPts val="450"/>
              </a:spcAft>
              <a:buFont typeface="Wingdings" panose="05000000000000000000" pitchFamily="2" charset="2"/>
              <a:buChar char="ü"/>
              <a:defRPr/>
            </a:pPr>
            <a:r>
              <a:rPr lang="en-US" sz="2400" b="1" dirty="0">
                <a:solidFill>
                  <a:schemeClr val="tx1"/>
                </a:solidFill>
                <a:effectLst>
                  <a:outerShdw blurRad="50800" dist="38100" dir="2700000" algn="tl" rotWithShape="0">
                    <a:srgbClr val="000000">
                      <a:alpha val="48000"/>
                    </a:srgbClr>
                  </a:outerShdw>
                </a:effectLst>
                <a:latin typeface="+mn-lt"/>
                <a:cs typeface="+mn-cs"/>
              </a:rPr>
              <a:t>God showed Adam that there was no one else created like him! </a:t>
            </a:r>
          </a:p>
          <a:p>
            <a:pPr marL="628650" indent="-342900" eaLnBrk="1" hangingPunct="1">
              <a:lnSpc>
                <a:spcPct val="120000"/>
              </a:lnSpc>
              <a:spcAft>
                <a:spcPts val="450"/>
              </a:spcAft>
              <a:buFont typeface="Wingdings" panose="05000000000000000000" pitchFamily="2" charset="2"/>
              <a:buChar char="ü"/>
              <a:defRPr/>
            </a:pPr>
            <a:r>
              <a:rPr lang="en-US" sz="2400" b="1" dirty="0">
                <a:solidFill>
                  <a:schemeClr val="tx1"/>
                </a:solidFill>
                <a:effectLst>
                  <a:outerShdw blurRad="50800" dist="38100" dir="2700000" algn="tl" rotWithShape="0">
                    <a:srgbClr val="000000">
                      <a:alpha val="48000"/>
                    </a:srgbClr>
                  </a:outerShdw>
                </a:effectLst>
                <a:latin typeface="+mn-lt"/>
                <a:cs typeface="+mn-cs"/>
              </a:rPr>
              <a:t>All the animals had mates but there was no “helper suitable for him”</a:t>
            </a:r>
          </a:p>
          <a:p>
            <a:pPr marL="628650" indent="-342900" eaLnBrk="1" hangingPunct="1">
              <a:lnSpc>
                <a:spcPct val="120000"/>
              </a:lnSpc>
              <a:spcAft>
                <a:spcPts val="450"/>
              </a:spcAft>
              <a:buFont typeface="Wingdings" panose="05000000000000000000" pitchFamily="2" charset="2"/>
              <a:buChar char="ü"/>
              <a:defRPr/>
            </a:pPr>
            <a:r>
              <a:rPr lang="en-US" sz="2400" b="1" dirty="0">
                <a:solidFill>
                  <a:schemeClr val="tx1"/>
                </a:solidFill>
                <a:effectLst>
                  <a:outerShdw blurRad="50800" dist="38100" dir="2700000" algn="tl" rotWithShape="0">
                    <a:srgbClr val="000000">
                      <a:alpha val="48000"/>
                    </a:srgbClr>
                  </a:outerShdw>
                </a:effectLst>
                <a:latin typeface="+mn-lt"/>
                <a:cs typeface="+mn-cs"/>
              </a:rPr>
              <a:t>From Adam God created woman </a:t>
            </a:r>
            <a:r>
              <a:rPr lang="en-US" sz="2400" dirty="0">
                <a:solidFill>
                  <a:schemeClr val="tx1"/>
                </a:solidFill>
                <a:effectLst>
                  <a:outerShdw blurRad="50800" dist="38100" dir="2700000" algn="tl" rotWithShape="0">
                    <a:srgbClr val="000000">
                      <a:alpha val="48000"/>
                    </a:srgbClr>
                  </a:outerShdw>
                </a:effectLst>
                <a:latin typeface="+mn-lt"/>
                <a:cs typeface="+mn-cs"/>
              </a:rPr>
              <a:t>(Genesis 2:23;         I Corinthians 11:8-9)</a:t>
            </a:r>
          </a:p>
          <a:p>
            <a:pPr marL="628650" indent="-342900" eaLnBrk="1" hangingPunct="1">
              <a:lnSpc>
                <a:spcPct val="120000"/>
              </a:lnSpc>
              <a:spcAft>
                <a:spcPts val="450"/>
              </a:spcAft>
              <a:buFont typeface="Wingdings" panose="05000000000000000000" pitchFamily="2" charset="2"/>
              <a:buChar char="ü"/>
              <a:defRPr/>
            </a:pPr>
            <a:r>
              <a:rPr lang="en-US" sz="2400" b="1" dirty="0">
                <a:solidFill>
                  <a:schemeClr val="tx1"/>
                </a:solidFill>
                <a:effectLst>
                  <a:outerShdw blurRad="50800" dist="38100" dir="2700000" algn="tl" rotWithShape="0">
                    <a:srgbClr val="000000">
                      <a:alpha val="48000"/>
                    </a:srgbClr>
                  </a:outerShdw>
                </a:effectLst>
                <a:latin typeface="+mn-lt"/>
                <a:cs typeface="+mn-cs"/>
              </a:rPr>
              <a:t>The Hebrew word for “helper” is </a:t>
            </a:r>
            <a:r>
              <a:rPr lang="en-US" sz="2400" b="1" i="1" dirty="0">
                <a:solidFill>
                  <a:schemeClr val="tx1"/>
                </a:solidFill>
                <a:effectLst>
                  <a:outerShdw blurRad="50800" dist="38100" dir="2700000" algn="tl" rotWithShape="0">
                    <a:srgbClr val="000000">
                      <a:alpha val="48000"/>
                    </a:srgbClr>
                  </a:outerShdw>
                </a:effectLst>
                <a:latin typeface="+mn-lt"/>
                <a:cs typeface="+mn-cs"/>
              </a:rPr>
              <a:t>H5828 </a:t>
            </a:r>
            <a:r>
              <a:rPr lang="en-US" sz="2400" b="1" i="1" dirty="0" err="1">
                <a:solidFill>
                  <a:schemeClr val="tx1"/>
                </a:solidFill>
                <a:effectLst>
                  <a:outerShdw blurRad="50800" dist="38100" dir="2700000" algn="tl" rotWithShape="0">
                    <a:srgbClr val="000000">
                      <a:alpha val="48000"/>
                    </a:srgbClr>
                  </a:outerShdw>
                </a:effectLst>
                <a:latin typeface="+mn-lt"/>
                <a:cs typeface="+mn-cs"/>
              </a:rPr>
              <a:t>ezer</a:t>
            </a:r>
            <a:r>
              <a:rPr lang="en-US" sz="2400" b="1" i="1" dirty="0">
                <a:solidFill>
                  <a:schemeClr val="tx1"/>
                </a:solidFill>
                <a:effectLst>
                  <a:outerShdw blurRad="50800" dist="38100" dir="2700000" algn="tl" rotWithShape="0">
                    <a:srgbClr val="000000">
                      <a:alpha val="48000"/>
                    </a:srgbClr>
                  </a:outerShdw>
                </a:effectLst>
                <a:latin typeface="+mn-lt"/>
                <a:cs typeface="+mn-cs"/>
              </a:rPr>
              <a:t> (ay-</a:t>
            </a:r>
            <a:r>
              <a:rPr lang="en-US" sz="2400" b="1" i="1" dirty="0" err="1">
                <a:solidFill>
                  <a:schemeClr val="tx1"/>
                </a:solidFill>
                <a:effectLst>
                  <a:outerShdw blurRad="50800" dist="38100" dir="2700000" algn="tl" rotWithShape="0">
                    <a:srgbClr val="000000">
                      <a:alpha val="48000"/>
                    </a:srgbClr>
                  </a:outerShdw>
                </a:effectLst>
                <a:latin typeface="+mn-lt"/>
                <a:cs typeface="+mn-cs"/>
              </a:rPr>
              <a:t>zer</a:t>
            </a:r>
            <a:r>
              <a:rPr lang="en-US" sz="2400" b="1" i="1" dirty="0">
                <a:solidFill>
                  <a:schemeClr val="tx1"/>
                </a:solidFill>
                <a:effectLst>
                  <a:outerShdw blurRad="50800" dist="38100" dir="2700000" algn="tl" rotWithShape="0">
                    <a:srgbClr val="000000">
                      <a:alpha val="48000"/>
                    </a:srgbClr>
                  </a:outerShdw>
                </a:effectLst>
                <a:latin typeface="+mn-lt"/>
                <a:cs typeface="+mn-cs"/>
              </a:rPr>
              <a:t>)</a:t>
            </a:r>
            <a:r>
              <a:rPr lang="en-US" sz="2400" b="1" dirty="0">
                <a:solidFill>
                  <a:schemeClr val="tx1"/>
                </a:solidFill>
                <a:effectLst>
                  <a:outerShdw blurRad="50800" dist="38100" dir="2700000" algn="tl" rotWithShape="0">
                    <a:srgbClr val="000000">
                      <a:alpha val="48000"/>
                    </a:srgbClr>
                  </a:outerShdw>
                </a:effectLst>
                <a:latin typeface="+mn-lt"/>
                <a:cs typeface="+mn-cs"/>
              </a:rPr>
              <a:t>: “help” or “one who helps”</a:t>
            </a:r>
            <a:endParaRPr lang="en-US" sz="2400" dirty="0">
              <a:solidFill>
                <a:schemeClr val="tx1"/>
              </a:solidFill>
              <a:effectLst>
                <a:outerShdw blurRad="50800" dist="38100" dir="2700000" algn="tl" rotWithShape="0">
                  <a:srgbClr val="000000">
                    <a:alpha val="48000"/>
                  </a:srgbClr>
                </a:outerShdw>
              </a:effectLst>
              <a:latin typeface="+mn-lt"/>
              <a:cs typeface="+mn-cs"/>
            </a:endParaRPr>
          </a:p>
        </p:txBody>
      </p:sp>
      <p:sp>
        <p:nvSpPr>
          <p:cNvPr id="5" name="Footer Placeholder 4"/>
          <p:cNvSpPr>
            <a:spLocks noGrp="1"/>
          </p:cNvSpPr>
          <p:nvPr>
            <p:ph type="ftr" sz="quarter" idx="11"/>
          </p:nvPr>
        </p:nvSpPr>
        <p:spPr>
          <a:xfrm>
            <a:off x="19" y="6597383"/>
            <a:ext cx="4571977" cy="260617"/>
          </a:xfrm>
        </p:spPr>
        <p:txBody>
          <a:bodyPr vert="horz" lIns="91440" tIns="45720" rIns="91440" bIns="45720" rtlCol="0" anchor="ctr">
            <a:normAutofit/>
          </a:bodyPr>
          <a:lstStyle/>
          <a:p>
            <a:pPr>
              <a:spcAft>
                <a:spcPts val="450"/>
              </a:spcAft>
              <a:buClr>
                <a:srgbClr val="6BA9DA"/>
              </a:buClr>
              <a:buSzPct val="115000"/>
              <a:defRPr/>
            </a:pPr>
            <a:r>
              <a:rPr lang="en-US" sz="1000" kern="1200">
                <a:solidFill>
                  <a:schemeClr val="bg1"/>
                </a:solidFill>
                <a:latin typeface="+mn-lt"/>
                <a:ea typeface="+mn-ea"/>
                <a:cs typeface="+mn-cs"/>
              </a:rPr>
              <a:t>Helpers: The Role Of Godly Women In The Church</a:t>
            </a:r>
            <a:endParaRPr lang="en-US" sz="1000" kern="1200" dirty="0">
              <a:solidFill>
                <a:schemeClr val="bg1"/>
              </a:solidFill>
              <a:latin typeface="+mn-lt"/>
              <a:ea typeface="+mn-ea"/>
              <a:cs typeface="+mn-cs"/>
            </a:endParaRPr>
          </a:p>
        </p:txBody>
      </p:sp>
      <p:sp>
        <p:nvSpPr>
          <p:cNvPr id="9" name="Text Box 5">
            <a:extLst>
              <a:ext uri="{FF2B5EF4-FFF2-40B4-BE49-F238E27FC236}">
                <a16:creationId xmlns:a16="http://schemas.microsoft.com/office/drawing/2014/main" id="{4FAA6B15-8E9A-8C9D-C05F-55B896BE87FC}"/>
              </a:ext>
            </a:extLst>
          </p:cNvPr>
          <p:cNvSpPr txBox="1">
            <a:spLocks noChangeArrowheads="1"/>
          </p:cNvSpPr>
          <p:nvPr/>
        </p:nvSpPr>
        <p:spPr bwMode="auto">
          <a:xfrm>
            <a:off x="0" y="21771"/>
            <a:ext cx="4571976" cy="553998"/>
          </a:xfrm>
          <a:prstGeom prst="rect">
            <a:avLst/>
          </a:prstGeom>
          <a:ln>
            <a:solidFill>
              <a:srgbClr val="0000FF"/>
            </a:solidFill>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lvl="0" algn="ctr" defTabSz="685800">
              <a:defRPr/>
            </a:pPr>
            <a:r>
              <a:rPr lang="en-US" sz="3000" b="1" dirty="0">
                <a:solidFill>
                  <a:sysClr val="windowText" lastClr="000000"/>
                </a:solidFill>
                <a:latin typeface="Tahoma" pitchFamily="34" charset="0"/>
                <a:cs typeface="Times New Roman" pitchFamily="18" charset="0"/>
              </a:rPr>
              <a:t>Women Are Helpers</a:t>
            </a:r>
            <a:endParaRPr kumimoji="0" lang="en-US" sz="3000" b="1" i="0" u="none" strike="noStrike" kern="1200" cap="none" spc="0" normalizeH="0" baseline="0" noProof="0" dirty="0">
              <a:solidFill>
                <a:sysClr val="windowText" lastClr="000000"/>
              </a:solidFill>
              <a:effectLst/>
              <a:uLnTx/>
              <a:uFillTx/>
              <a:latin typeface="Tahoma" pitchFamily="34" charset="0"/>
              <a:cs typeface="Times New Roman" pitchFamily="18" charset="0"/>
            </a:endParaRPr>
          </a:p>
        </p:txBody>
      </p:sp>
      <p:sp>
        <p:nvSpPr>
          <p:cNvPr id="11" name="Text Box 5">
            <a:extLst>
              <a:ext uri="{FF2B5EF4-FFF2-40B4-BE49-F238E27FC236}">
                <a16:creationId xmlns:a16="http://schemas.microsoft.com/office/drawing/2014/main" id="{72AAE2B9-0234-EF05-F853-2B0FDF101869}"/>
              </a:ext>
            </a:extLst>
          </p:cNvPr>
          <p:cNvSpPr txBox="1">
            <a:spLocks noChangeArrowheads="1"/>
          </p:cNvSpPr>
          <p:nvPr/>
        </p:nvSpPr>
        <p:spPr bwMode="auto">
          <a:xfrm>
            <a:off x="0" y="5375283"/>
            <a:ext cx="4571976" cy="1200329"/>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pitchFamily="34" charset="0"/>
                <a:ea typeface="+mn-ea"/>
                <a:cs typeface="Times New Roman" pitchFamily="18" charset="0"/>
              </a:rPr>
              <a:t>Let’s notice how women in the OT and NT served God and others as a “Helper!”</a:t>
            </a:r>
          </a:p>
        </p:txBody>
      </p:sp>
    </p:spTree>
    <p:extLst>
      <p:ext uri="{BB962C8B-B14F-4D97-AF65-F5344CB8AC3E}">
        <p14:creationId xmlns:p14="http://schemas.microsoft.com/office/powerpoint/2010/main" val="3847513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arn(inVertical)">
                                      <p:cBhvr>
                                        <p:cTn id="11" dur="500"/>
                                        <p:tgtEl>
                                          <p:spTgt spid="8">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arn(inVertical)">
                                      <p:cBhvr>
                                        <p:cTn id="15" dur="500"/>
                                        <p:tgtEl>
                                          <p:spTgt spid="8">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barn(inVertical)">
                                      <p:cBhvr>
                                        <p:cTn id="20" dur="500"/>
                                        <p:tgtEl>
                                          <p:spTgt spid="8">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572000" y="21771"/>
            <a:ext cx="4571977" cy="664029"/>
          </a:xfrm>
        </p:spPr>
        <p:txBody>
          <a:bodyPr vert="horz" lIns="91440" tIns="45720" rIns="91440" bIns="45720" rtlCol="0" anchor="ctr">
            <a:noAutofit/>
          </a:bodyPr>
          <a:lstStyle/>
          <a:p>
            <a:pPr algn="ctr" defTabSz="914400">
              <a:defRPr/>
            </a:pPr>
            <a:r>
              <a:rPr lang="en-US" sz="4000" b="1" u="sng" dirty="0">
                <a:solidFill>
                  <a:srgbClr val="FFFF00"/>
                </a:solidFill>
                <a:latin typeface="Arial" panose="020B0604020202020204" pitchFamily="34" charset="0"/>
                <a:cs typeface="Arial" panose="020B0604020202020204" pitchFamily="34" charset="0"/>
              </a:rPr>
              <a:t>Edifying Teachers</a:t>
            </a:r>
          </a:p>
        </p:txBody>
      </p:sp>
      <p:pic>
        <p:nvPicPr>
          <p:cNvPr id="7" name="Picture 6">
            <a:extLst>
              <a:ext uri="{FF2B5EF4-FFF2-40B4-BE49-F238E27FC236}">
                <a16:creationId xmlns:a16="http://schemas.microsoft.com/office/drawing/2014/main" id="{F0FD5370-C3E0-45D5-A0B9-81F525448982}"/>
              </a:ext>
            </a:extLst>
          </p:cNvPr>
          <p:cNvPicPr>
            <a:picLocks noChangeAspect="1"/>
          </p:cNvPicPr>
          <p:nvPr/>
        </p:nvPicPr>
        <p:blipFill>
          <a:blip r:embed="rId3">
            <a:extLst>
              <a:ext uri="{28A0092B-C50C-407E-A947-70E740481C1C}">
                <a14:useLocalDpi xmlns:a14="http://schemas.microsoft.com/office/drawing/2010/main" val="0"/>
              </a:ext>
            </a:extLst>
          </a:blip>
          <a:srcRect t="5096" b="5096"/>
          <a:stretch/>
        </p:blipFill>
        <p:spPr>
          <a:xfrm>
            <a:off x="20" y="1499098"/>
            <a:ext cx="4571980" cy="6108445"/>
          </a:xfrm>
          <a:prstGeom prst="rect">
            <a:avLst/>
          </a:prstGeom>
        </p:spPr>
      </p:pic>
      <p:sp>
        <p:nvSpPr>
          <p:cNvPr id="8" name="Text Box 11"/>
          <p:cNvSpPr txBox="1">
            <a:spLocks noChangeArrowheads="1"/>
          </p:cNvSpPr>
          <p:nvPr/>
        </p:nvSpPr>
        <p:spPr bwMode="auto">
          <a:xfrm>
            <a:off x="4267200" y="1499097"/>
            <a:ext cx="4876800" cy="5337132"/>
          </a:xfrm>
          <a:prstGeom prst="rect">
            <a:avLst/>
          </a:prstGeom>
        </p:spPr>
        <p:txBody>
          <a:bodyPr vert="horz" lIns="91440" tIns="45720" rIns="91440" bIns="45720" rtlCol="0">
            <a:no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628650" lvl="0" indent="-342900" eaLnBrk="1" hangingPunct="1">
              <a:lnSpc>
                <a:spcPct val="120000"/>
              </a:lnSpc>
              <a:spcAft>
                <a:spcPts val="450"/>
              </a:spcAft>
              <a:buFont typeface="Wingdings" panose="05000000000000000000" pitchFamily="2" charset="2"/>
              <a:buChar char="ü"/>
              <a:defRPr/>
            </a:pPr>
            <a:r>
              <a:rPr lang="en-US" sz="2400" b="1" dirty="0">
                <a:solidFill>
                  <a:prstClr val="white"/>
                </a:solidFill>
                <a:effectLst>
                  <a:outerShdw blurRad="50800" dist="38100" dir="2700000" algn="tl" rotWithShape="0">
                    <a:srgbClr val="000000">
                      <a:alpha val="48000"/>
                    </a:srgbClr>
                  </a:outerShdw>
                </a:effectLst>
                <a:latin typeface="Tahoma"/>
              </a:rPr>
              <a:t>Miriam </a:t>
            </a:r>
            <a:r>
              <a:rPr lang="en-US" sz="2400" dirty="0">
                <a:solidFill>
                  <a:prstClr val="white"/>
                </a:solidFill>
                <a:effectLst>
                  <a:outerShdw blurRad="50800" dist="38100" dir="2700000" algn="tl" rotWithShape="0">
                    <a:srgbClr val="000000">
                      <a:alpha val="48000"/>
                    </a:srgbClr>
                  </a:outerShdw>
                </a:effectLst>
                <a:latin typeface="Tahoma"/>
              </a:rPr>
              <a:t>(Exodus 15:20-21</a:t>
            </a:r>
            <a:r>
              <a:rPr kumimoji="0" lang="en-US" sz="24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rPr>
              <a:t>)</a:t>
            </a:r>
          </a:p>
          <a:p>
            <a:pPr marL="628650" lvl="0" indent="-342900" eaLnBrk="1" hangingPunct="1">
              <a:lnSpc>
                <a:spcPct val="120000"/>
              </a:lnSpc>
              <a:spcAft>
                <a:spcPts val="450"/>
              </a:spcAft>
              <a:buFont typeface="Wingdings" panose="05000000000000000000" pitchFamily="2" charset="2"/>
              <a:buChar char="ü"/>
              <a:defRPr/>
            </a:pPr>
            <a:r>
              <a:rPr kumimoji="0" lang="en-US" sz="2400" b="1"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rPr>
              <a:t>Mary</a:t>
            </a:r>
            <a:r>
              <a:rPr kumimoji="0" lang="en-US" sz="2400" b="1" i="0" u="none" strike="noStrike" kern="1200" cap="none" spc="0" normalizeH="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rPr>
              <a:t> </a:t>
            </a:r>
            <a:r>
              <a:rPr lang="en-US" sz="2400" dirty="0">
                <a:solidFill>
                  <a:prstClr val="white"/>
                </a:solidFill>
                <a:effectLst>
                  <a:outerShdw blurRad="50800" dist="38100" dir="2700000" algn="tl" rotWithShape="0">
                    <a:srgbClr val="000000">
                      <a:alpha val="48000"/>
                    </a:srgbClr>
                  </a:outerShdw>
                </a:effectLst>
                <a:latin typeface="Tahoma"/>
              </a:rPr>
              <a:t>(Luke 1:46–55)</a:t>
            </a:r>
            <a:endParaRPr kumimoji="0" lang="en-US" sz="24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endParaRPr>
          </a:p>
          <a:p>
            <a:pPr marL="628650" lvl="0" indent="-342900" eaLnBrk="1" hangingPunct="1">
              <a:lnSpc>
                <a:spcPct val="120000"/>
              </a:lnSpc>
              <a:spcAft>
                <a:spcPts val="450"/>
              </a:spcAft>
              <a:buFont typeface="Wingdings" panose="05000000000000000000" pitchFamily="2" charset="2"/>
              <a:buChar char="ü"/>
              <a:defRPr/>
            </a:pPr>
            <a:r>
              <a:rPr lang="en-US" sz="2400" b="1" dirty="0">
                <a:solidFill>
                  <a:prstClr val="white"/>
                </a:solidFill>
                <a:effectLst>
                  <a:outerShdw blurRad="50800" dist="38100" dir="2700000" algn="tl" rotWithShape="0">
                    <a:srgbClr val="000000">
                      <a:alpha val="48000"/>
                    </a:srgbClr>
                  </a:outerShdw>
                </a:effectLst>
                <a:latin typeface="Tahoma"/>
              </a:rPr>
              <a:t>Anna </a:t>
            </a:r>
            <a:r>
              <a:rPr kumimoji="0" lang="en-US" sz="24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rPr>
              <a:t>(</a:t>
            </a:r>
            <a:r>
              <a:rPr lang="pt-BR" sz="2400" dirty="0">
                <a:solidFill>
                  <a:prstClr val="white"/>
                </a:solidFill>
                <a:effectLst>
                  <a:outerShdw blurRad="50800" dist="38100" dir="2700000" algn="tl" rotWithShape="0">
                    <a:srgbClr val="000000">
                      <a:alpha val="48000"/>
                    </a:srgbClr>
                  </a:outerShdw>
                </a:effectLst>
                <a:latin typeface="Tahoma"/>
              </a:rPr>
              <a:t>Luke 2:38</a:t>
            </a:r>
            <a:r>
              <a:rPr kumimoji="0" lang="en-US" sz="24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rPr>
              <a:t>)</a:t>
            </a:r>
          </a:p>
          <a:p>
            <a:pPr marL="628650" lvl="0" indent="-342900" eaLnBrk="1" hangingPunct="1">
              <a:lnSpc>
                <a:spcPct val="120000"/>
              </a:lnSpc>
              <a:spcAft>
                <a:spcPts val="450"/>
              </a:spcAft>
              <a:buFont typeface="Wingdings" panose="05000000000000000000" pitchFamily="2" charset="2"/>
              <a:buChar char="ü"/>
              <a:defRPr/>
            </a:pPr>
            <a:r>
              <a:rPr lang="en-US" sz="2400" b="1" dirty="0">
                <a:solidFill>
                  <a:prstClr val="white"/>
                </a:solidFill>
                <a:effectLst>
                  <a:outerShdw blurRad="50800" dist="38100" dir="2700000" algn="tl" rotWithShape="0">
                    <a:srgbClr val="000000">
                      <a:alpha val="48000"/>
                    </a:srgbClr>
                  </a:outerShdw>
                </a:effectLst>
                <a:latin typeface="Tahoma"/>
              </a:rPr>
              <a:t>Lois &amp; Eunice </a:t>
            </a:r>
            <a:r>
              <a:rPr lang="en-US" sz="2400" dirty="0">
                <a:solidFill>
                  <a:prstClr val="white"/>
                </a:solidFill>
                <a:effectLst>
                  <a:outerShdw blurRad="50800" dist="38100" dir="2700000" algn="tl" rotWithShape="0">
                    <a:srgbClr val="000000">
                      <a:alpha val="48000"/>
                    </a:srgbClr>
                  </a:outerShdw>
                </a:effectLst>
                <a:latin typeface="Tahoma"/>
              </a:rPr>
              <a:t>(II Timothy 1:5; 3:15)</a:t>
            </a:r>
          </a:p>
          <a:p>
            <a:pPr marL="628650" indent="-342900" eaLnBrk="1" hangingPunct="1">
              <a:lnSpc>
                <a:spcPct val="120000"/>
              </a:lnSpc>
              <a:spcAft>
                <a:spcPts val="450"/>
              </a:spcAft>
              <a:buFont typeface="Wingdings" panose="05000000000000000000" pitchFamily="2" charset="2"/>
              <a:buChar char="ü"/>
              <a:defRPr/>
            </a:pPr>
            <a:r>
              <a:rPr lang="en-US" sz="2400" b="1" dirty="0">
                <a:solidFill>
                  <a:prstClr val="white"/>
                </a:solidFill>
                <a:effectLst>
                  <a:outerShdw blurRad="50800" dist="38100" dir="2700000" algn="tl" rotWithShape="0">
                    <a:srgbClr val="000000">
                      <a:alpha val="48000"/>
                    </a:srgbClr>
                  </a:outerShdw>
                </a:effectLst>
                <a:latin typeface="Tahoma"/>
              </a:rPr>
              <a:t>Priscilla </a:t>
            </a:r>
            <a:r>
              <a:rPr lang="en-US" sz="2400" dirty="0">
                <a:solidFill>
                  <a:prstClr val="white"/>
                </a:solidFill>
                <a:effectLst>
                  <a:outerShdw blurRad="50800" dist="38100" dir="2700000" algn="tl" rotWithShape="0">
                    <a:srgbClr val="000000">
                      <a:alpha val="48000"/>
                    </a:srgbClr>
                  </a:outerShdw>
                </a:effectLst>
                <a:latin typeface="Tahoma"/>
              </a:rPr>
              <a:t>(</a:t>
            </a:r>
            <a:r>
              <a:rPr lang="pt-BR" sz="2400" dirty="0">
                <a:solidFill>
                  <a:prstClr val="white"/>
                </a:solidFill>
                <a:effectLst>
                  <a:outerShdw blurRad="50800" dist="38100" dir="2700000" algn="tl" rotWithShape="0">
                    <a:srgbClr val="000000">
                      <a:alpha val="48000"/>
                    </a:srgbClr>
                  </a:outerShdw>
                </a:effectLst>
                <a:latin typeface="Tahoma"/>
              </a:rPr>
              <a:t>Acts 18:26</a:t>
            </a:r>
            <a:r>
              <a:rPr lang="en-US" sz="2400" dirty="0">
                <a:solidFill>
                  <a:prstClr val="white"/>
                </a:solidFill>
                <a:effectLst>
                  <a:outerShdw blurRad="50800" dist="38100" dir="2700000" algn="tl" rotWithShape="0">
                    <a:srgbClr val="000000">
                      <a:alpha val="48000"/>
                    </a:srgbClr>
                  </a:outerShdw>
                </a:effectLst>
                <a:latin typeface="Tahoma"/>
              </a:rPr>
              <a:t>)</a:t>
            </a:r>
          </a:p>
          <a:p>
            <a:pPr marL="628650" lvl="0" indent="-342900" eaLnBrk="1" hangingPunct="1">
              <a:lnSpc>
                <a:spcPct val="120000"/>
              </a:lnSpc>
              <a:spcAft>
                <a:spcPts val="450"/>
              </a:spcAft>
              <a:buFont typeface="Wingdings" panose="05000000000000000000" pitchFamily="2" charset="2"/>
              <a:buChar char="ü"/>
              <a:defRPr/>
            </a:pPr>
            <a:r>
              <a:rPr lang="en-US" sz="2400" b="1" dirty="0">
                <a:solidFill>
                  <a:prstClr val="white"/>
                </a:solidFill>
                <a:effectLst>
                  <a:outerShdw blurRad="50800" dist="38100" dir="2700000" algn="tl" rotWithShape="0">
                    <a:srgbClr val="000000">
                      <a:alpha val="48000"/>
                    </a:srgbClr>
                  </a:outerShdw>
                </a:effectLst>
                <a:latin typeface="Tahoma"/>
              </a:rPr>
              <a:t>Mature Women </a:t>
            </a:r>
            <a:r>
              <a:rPr lang="en-US" sz="2400" dirty="0">
                <a:solidFill>
                  <a:prstClr val="white"/>
                </a:solidFill>
                <a:effectLst>
                  <a:outerShdw blurRad="50800" dist="38100" dir="2700000" algn="tl" rotWithShape="0">
                    <a:srgbClr val="000000">
                      <a:alpha val="48000"/>
                    </a:srgbClr>
                  </a:outerShdw>
                </a:effectLst>
                <a:latin typeface="Tahoma"/>
              </a:rPr>
              <a:t>(Titus 2:3-5)</a:t>
            </a:r>
          </a:p>
          <a:p>
            <a:pPr marL="628650" lvl="0" indent="-342900" eaLnBrk="1" hangingPunct="1">
              <a:lnSpc>
                <a:spcPct val="120000"/>
              </a:lnSpc>
              <a:spcAft>
                <a:spcPts val="450"/>
              </a:spcAft>
              <a:buFont typeface="Wingdings" panose="05000000000000000000" pitchFamily="2" charset="2"/>
              <a:buChar char="ü"/>
              <a:defRPr/>
            </a:pPr>
            <a:r>
              <a:rPr lang="en-US" sz="2400" b="1" dirty="0">
                <a:solidFill>
                  <a:prstClr val="white"/>
                </a:solidFill>
                <a:effectLst>
                  <a:outerShdw blurRad="50800" dist="38100" dir="2700000" algn="tl" rotWithShape="0">
                    <a:srgbClr val="000000">
                      <a:alpha val="48000"/>
                    </a:srgbClr>
                  </a:outerShdw>
                </a:effectLst>
                <a:latin typeface="Tahoma"/>
              </a:rPr>
              <a:t>You </a:t>
            </a:r>
            <a:r>
              <a:rPr lang="en-US" sz="2400" dirty="0">
                <a:solidFill>
                  <a:prstClr val="white"/>
                </a:solidFill>
                <a:effectLst>
                  <a:outerShdw blurRad="50800" dist="38100" dir="2700000" algn="tl" rotWithShape="0">
                    <a:srgbClr val="000000">
                      <a:alpha val="48000"/>
                    </a:srgbClr>
                  </a:outerShdw>
                </a:effectLst>
                <a:latin typeface="Tahoma"/>
              </a:rPr>
              <a:t>(II Timothy 2:24-26)</a:t>
            </a:r>
            <a:endParaRPr kumimoji="0" lang="en-US" sz="2400" b="1"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endParaRPr>
          </a:p>
        </p:txBody>
      </p:sp>
      <p:sp>
        <p:nvSpPr>
          <p:cNvPr id="5" name="Footer Placeholder 4"/>
          <p:cNvSpPr>
            <a:spLocks noGrp="1"/>
          </p:cNvSpPr>
          <p:nvPr>
            <p:ph type="ftr" sz="quarter" idx="11"/>
          </p:nvPr>
        </p:nvSpPr>
        <p:spPr>
          <a:xfrm rot="16200000">
            <a:off x="-2144468" y="3654779"/>
            <a:ext cx="4571977" cy="260617"/>
          </a:xfrm>
        </p:spPr>
        <p:txBody>
          <a:bodyPr vert="horz" lIns="91440" tIns="45720" rIns="91440" bIns="45720" rtlCol="0" anchor="ctr">
            <a:normAutofit/>
          </a:bodyPr>
          <a:lstStyle/>
          <a:p>
            <a:pPr marL="0" marR="0" lvl="0" indent="0" algn="ctr" defTabSz="914400" rtl="0" eaLnBrk="1" fontAlgn="base" latinLnBrk="0" hangingPunct="1">
              <a:lnSpc>
                <a:spcPct val="100000"/>
              </a:lnSpc>
              <a:spcBef>
                <a:spcPct val="0"/>
              </a:spcBef>
              <a:spcAft>
                <a:spcPts val="450"/>
              </a:spcAft>
              <a:buClr>
                <a:srgbClr val="6BA9DA"/>
              </a:buClr>
              <a:buSzPct val="115000"/>
              <a:buFontTx/>
              <a:buNone/>
              <a:tabLst/>
              <a:defRPr/>
            </a:pPr>
            <a:r>
              <a:rPr kumimoji="0" lang="en-US" sz="1000" b="0" i="0" u="none" strike="noStrike" kern="1200" cap="none" spc="0" normalizeH="0" baseline="0" noProof="0" dirty="0">
                <a:ln>
                  <a:noFill/>
                </a:ln>
                <a:solidFill>
                  <a:prstClr val="black"/>
                </a:solidFill>
                <a:effectLst/>
                <a:uLnTx/>
                <a:uFillTx/>
                <a:latin typeface="Tahoma"/>
                <a:ea typeface="+mn-ea"/>
                <a:cs typeface="Arial" charset="0"/>
              </a:rPr>
              <a:t>Helpers: The Role Of Godly Women In The Church</a:t>
            </a:r>
          </a:p>
        </p:txBody>
      </p:sp>
      <p:sp>
        <p:nvSpPr>
          <p:cNvPr id="9" name="Text Box 5">
            <a:extLst>
              <a:ext uri="{FF2B5EF4-FFF2-40B4-BE49-F238E27FC236}">
                <a16:creationId xmlns:a16="http://schemas.microsoft.com/office/drawing/2014/main" id="{4FAA6B15-8E9A-8C9D-C05F-55B896BE87FC}"/>
              </a:ext>
            </a:extLst>
          </p:cNvPr>
          <p:cNvSpPr txBox="1">
            <a:spLocks noChangeArrowheads="1"/>
          </p:cNvSpPr>
          <p:nvPr/>
        </p:nvSpPr>
        <p:spPr bwMode="auto">
          <a:xfrm>
            <a:off x="0" y="21771"/>
            <a:ext cx="4571976" cy="1477328"/>
          </a:xfrm>
          <a:prstGeom prst="rect">
            <a:avLst/>
          </a:prstGeom>
          <a:ln>
            <a:solidFill>
              <a:srgbClr val="0000FF"/>
            </a:solidFill>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ysClr val="windowText" lastClr="000000"/>
                </a:solidFill>
                <a:effectLst/>
                <a:uLnTx/>
                <a:uFillTx/>
                <a:latin typeface="Tahoma" pitchFamily="34" charset="0"/>
                <a:ea typeface="+mn-ea"/>
                <a:cs typeface="Times New Roman" pitchFamily="18" charset="0"/>
              </a:rPr>
              <a:t>7 Ways Women Can Serve in the Lord’s church</a:t>
            </a:r>
          </a:p>
        </p:txBody>
      </p:sp>
    </p:spTree>
    <p:extLst>
      <p:ext uri="{BB962C8B-B14F-4D97-AF65-F5344CB8AC3E}">
        <p14:creationId xmlns:p14="http://schemas.microsoft.com/office/powerpoint/2010/main" val="10569480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barn(inVertical)">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barn(inVertical)">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barn(inVertical)">
                                      <p:cBhvr>
                                        <p:cTn id="3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572000" y="21771"/>
            <a:ext cx="4571977" cy="664029"/>
          </a:xfrm>
        </p:spPr>
        <p:txBody>
          <a:bodyPr vert="horz" lIns="91440" tIns="45720" rIns="91440" bIns="45720" rtlCol="0" anchor="ctr">
            <a:noAutofit/>
          </a:bodyPr>
          <a:lstStyle/>
          <a:p>
            <a:pPr algn="ctr" defTabSz="914400">
              <a:defRPr/>
            </a:pPr>
            <a:r>
              <a:rPr lang="en-US" sz="4000" b="1" u="sng" dirty="0">
                <a:solidFill>
                  <a:srgbClr val="FFFF00"/>
                </a:solidFill>
                <a:latin typeface="Arial" panose="020B0604020202020204" pitchFamily="34" charset="0"/>
                <a:cs typeface="Arial" panose="020B0604020202020204" pitchFamily="34" charset="0"/>
              </a:rPr>
              <a:t>Hard Workers</a:t>
            </a:r>
          </a:p>
        </p:txBody>
      </p:sp>
      <p:pic>
        <p:nvPicPr>
          <p:cNvPr id="7" name="Picture 6">
            <a:extLst>
              <a:ext uri="{FF2B5EF4-FFF2-40B4-BE49-F238E27FC236}">
                <a16:creationId xmlns:a16="http://schemas.microsoft.com/office/drawing/2014/main" id="{F0FD5370-C3E0-45D5-A0B9-81F525448982}"/>
              </a:ext>
            </a:extLst>
          </p:cNvPr>
          <p:cNvPicPr>
            <a:picLocks noChangeAspect="1"/>
          </p:cNvPicPr>
          <p:nvPr/>
        </p:nvPicPr>
        <p:blipFill>
          <a:blip r:embed="rId3">
            <a:extLst>
              <a:ext uri="{28A0092B-C50C-407E-A947-70E740481C1C}">
                <a14:useLocalDpi xmlns:a14="http://schemas.microsoft.com/office/drawing/2010/main" val="0"/>
              </a:ext>
            </a:extLst>
          </a:blip>
          <a:srcRect l="30353" r="30353"/>
          <a:stretch/>
        </p:blipFill>
        <p:spPr>
          <a:xfrm>
            <a:off x="20" y="1499098"/>
            <a:ext cx="4571980" cy="6108445"/>
          </a:xfrm>
          <a:prstGeom prst="rect">
            <a:avLst/>
          </a:prstGeom>
        </p:spPr>
      </p:pic>
      <p:sp>
        <p:nvSpPr>
          <p:cNvPr id="8" name="Text Box 11"/>
          <p:cNvSpPr txBox="1">
            <a:spLocks noChangeArrowheads="1"/>
          </p:cNvSpPr>
          <p:nvPr/>
        </p:nvSpPr>
        <p:spPr bwMode="auto">
          <a:xfrm>
            <a:off x="4267200" y="1499097"/>
            <a:ext cx="4876800" cy="5337132"/>
          </a:xfrm>
          <a:prstGeom prst="rect">
            <a:avLst/>
          </a:prstGeom>
        </p:spPr>
        <p:txBody>
          <a:bodyPr vert="horz" lIns="91440" tIns="45720" rIns="91440" bIns="45720" rtlCol="0">
            <a:no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628650" lvl="0" indent="-342900" eaLnBrk="1" hangingPunct="1">
              <a:lnSpc>
                <a:spcPct val="120000"/>
              </a:lnSpc>
              <a:spcAft>
                <a:spcPts val="450"/>
              </a:spcAft>
              <a:buFont typeface="Wingdings" panose="05000000000000000000" pitchFamily="2" charset="2"/>
              <a:buChar char="ü"/>
              <a:defRPr/>
            </a:pPr>
            <a:r>
              <a:rPr lang="en-US" sz="2400" b="1" dirty="0">
                <a:solidFill>
                  <a:prstClr val="white"/>
                </a:solidFill>
                <a:effectLst>
                  <a:outerShdw blurRad="50800" dist="38100" dir="2700000" algn="tl" rotWithShape="0">
                    <a:srgbClr val="000000">
                      <a:alpha val="48000"/>
                    </a:srgbClr>
                  </a:outerShdw>
                </a:effectLst>
                <a:latin typeface="Tahoma"/>
              </a:rPr>
              <a:t>Mary, </a:t>
            </a:r>
            <a:r>
              <a:rPr lang="en-US" sz="2400" b="1" dirty="0" err="1">
                <a:solidFill>
                  <a:prstClr val="white"/>
                </a:solidFill>
                <a:effectLst>
                  <a:outerShdw blurRad="50800" dist="38100" dir="2700000" algn="tl" rotWithShape="0">
                    <a:srgbClr val="000000">
                      <a:alpha val="48000"/>
                    </a:srgbClr>
                  </a:outerShdw>
                </a:effectLst>
                <a:latin typeface="Tahoma"/>
              </a:rPr>
              <a:t>Tryphaena</a:t>
            </a:r>
            <a:r>
              <a:rPr lang="en-US" sz="2400" b="1" dirty="0">
                <a:solidFill>
                  <a:prstClr val="white"/>
                </a:solidFill>
                <a:effectLst>
                  <a:outerShdw blurRad="50800" dist="38100" dir="2700000" algn="tl" rotWithShape="0">
                    <a:srgbClr val="000000">
                      <a:alpha val="48000"/>
                    </a:srgbClr>
                  </a:outerShdw>
                </a:effectLst>
                <a:latin typeface="Tahoma"/>
              </a:rPr>
              <a:t> (</a:t>
            </a:r>
            <a:r>
              <a:rPr lang="en-US" sz="2400" b="1" dirty="0" err="1">
                <a:solidFill>
                  <a:prstClr val="white"/>
                </a:solidFill>
                <a:effectLst>
                  <a:outerShdw blurRad="50800" dist="38100" dir="2700000" algn="tl" rotWithShape="0">
                    <a:srgbClr val="000000">
                      <a:alpha val="48000"/>
                    </a:srgbClr>
                  </a:outerShdw>
                </a:effectLst>
                <a:latin typeface="Tahoma"/>
              </a:rPr>
              <a:t>Troo</a:t>
            </a:r>
            <a:r>
              <a:rPr lang="en-US" sz="2400" b="1" dirty="0">
                <a:solidFill>
                  <a:prstClr val="white"/>
                </a:solidFill>
                <a:effectLst>
                  <a:outerShdw blurRad="50800" dist="38100" dir="2700000" algn="tl" rotWithShape="0">
                    <a:srgbClr val="000000">
                      <a:alpha val="48000"/>
                    </a:srgbClr>
                  </a:outerShdw>
                </a:effectLst>
                <a:latin typeface="Tahoma"/>
              </a:rPr>
              <a:t>'-</a:t>
            </a:r>
            <a:r>
              <a:rPr lang="en-US" sz="2400" b="1" dirty="0" err="1">
                <a:solidFill>
                  <a:prstClr val="white"/>
                </a:solidFill>
                <a:effectLst>
                  <a:outerShdw blurRad="50800" dist="38100" dir="2700000" algn="tl" rotWithShape="0">
                    <a:srgbClr val="000000">
                      <a:alpha val="48000"/>
                    </a:srgbClr>
                  </a:outerShdw>
                </a:effectLst>
                <a:latin typeface="Tahoma"/>
              </a:rPr>
              <a:t>fahee</a:t>
            </a:r>
            <a:r>
              <a:rPr lang="en-US" sz="2400" b="1" dirty="0">
                <a:solidFill>
                  <a:prstClr val="white"/>
                </a:solidFill>
                <a:effectLst>
                  <a:outerShdw blurRad="50800" dist="38100" dir="2700000" algn="tl" rotWithShape="0">
                    <a:srgbClr val="000000">
                      <a:alpha val="48000"/>
                    </a:srgbClr>
                  </a:outerShdw>
                </a:effectLst>
                <a:latin typeface="Tahoma"/>
              </a:rPr>
              <a:t>-nah), Tryphosa (</a:t>
            </a:r>
            <a:r>
              <a:rPr lang="en-US" sz="2400" b="1" dirty="0" err="1">
                <a:solidFill>
                  <a:prstClr val="white"/>
                </a:solidFill>
                <a:effectLst>
                  <a:outerShdw blurRad="50800" dist="38100" dir="2700000" algn="tl" rotWithShape="0">
                    <a:srgbClr val="000000">
                      <a:alpha val="48000"/>
                    </a:srgbClr>
                  </a:outerShdw>
                </a:effectLst>
                <a:latin typeface="Tahoma"/>
              </a:rPr>
              <a:t>Troo-fo</a:t>
            </a:r>
            <a:r>
              <a:rPr lang="en-US" sz="2400" b="1" dirty="0">
                <a:solidFill>
                  <a:prstClr val="white"/>
                </a:solidFill>
                <a:effectLst>
                  <a:outerShdw blurRad="50800" dist="38100" dir="2700000" algn="tl" rotWithShape="0">
                    <a:srgbClr val="000000">
                      <a:alpha val="48000"/>
                    </a:srgbClr>
                  </a:outerShdw>
                </a:effectLst>
                <a:latin typeface="Tahoma"/>
              </a:rPr>
              <a:t>'-</a:t>
            </a:r>
            <a:r>
              <a:rPr lang="en-US" sz="2400" b="1" dirty="0" err="1">
                <a:solidFill>
                  <a:prstClr val="white"/>
                </a:solidFill>
                <a:effectLst>
                  <a:outerShdw blurRad="50800" dist="38100" dir="2700000" algn="tl" rotWithShape="0">
                    <a:srgbClr val="000000">
                      <a:alpha val="48000"/>
                    </a:srgbClr>
                  </a:outerShdw>
                </a:effectLst>
                <a:latin typeface="Tahoma"/>
              </a:rPr>
              <a:t>sah</a:t>
            </a:r>
            <a:r>
              <a:rPr lang="en-US" sz="2400" b="1" dirty="0">
                <a:solidFill>
                  <a:prstClr val="white"/>
                </a:solidFill>
                <a:effectLst>
                  <a:outerShdw blurRad="50800" dist="38100" dir="2700000" algn="tl" rotWithShape="0">
                    <a:srgbClr val="000000">
                      <a:alpha val="48000"/>
                    </a:srgbClr>
                  </a:outerShdw>
                </a:effectLst>
                <a:latin typeface="Tahoma"/>
              </a:rPr>
              <a:t>),  and Persis (Per-</a:t>
            </a:r>
            <a:r>
              <a:rPr lang="en-US" sz="2400" b="1" dirty="0" err="1">
                <a:solidFill>
                  <a:prstClr val="white"/>
                </a:solidFill>
                <a:effectLst>
                  <a:outerShdw blurRad="50800" dist="38100" dir="2700000" algn="tl" rotWithShape="0">
                    <a:srgbClr val="000000">
                      <a:alpha val="48000"/>
                    </a:srgbClr>
                  </a:outerShdw>
                </a:effectLst>
                <a:latin typeface="Tahoma"/>
              </a:rPr>
              <a:t>sece</a:t>
            </a:r>
            <a:r>
              <a:rPr lang="en-US" sz="2400" b="1" dirty="0">
                <a:solidFill>
                  <a:prstClr val="white"/>
                </a:solidFill>
                <a:effectLst>
                  <a:outerShdw blurRad="50800" dist="38100" dir="2700000" algn="tl" rotWithShape="0">
                    <a:srgbClr val="000000">
                      <a:alpha val="48000"/>
                    </a:srgbClr>
                  </a:outerShdw>
                </a:effectLst>
                <a:latin typeface="Tahoma"/>
              </a:rPr>
              <a:t>) </a:t>
            </a:r>
            <a:r>
              <a:rPr lang="en-US" sz="2400" dirty="0">
                <a:solidFill>
                  <a:prstClr val="white"/>
                </a:solidFill>
                <a:effectLst>
                  <a:outerShdw blurRad="50800" dist="38100" dir="2700000" algn="tl" rotWithShape="0">
                    <a:srgbClr val="000000">
                      <a:alpha val="48000"/>
                    </a:srgbClr>
                  </a:outerShdw>
                </a:effectLst>
                <a:latin typeface="Tahoma"/>
              </a:rPr>
              <a:t>(Romans 16:6, 12)</a:t>
            </a:r>
            <a:endParaRPr kumimoji="0" lang="en-US" sz="24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endParaRPr>
          </a:p>
          <a:p>
            <a:pPr marL="628650" lvl="0" indent="-342900" eaLnBrk="1" hangingPunct="1">
              <a:lnSpc>
                <a:spcPct val="120000"/>
              </a:lnSpc>
              <a:spcAft>
                <a:spcPts val="450"/>
              </a:spcAft>
              <a:buFont typeface="Wingdings" panose="05000000000000000000" pitchFamily="2" charset="2"/>
              <a:buChar char="ü"/>
              <a:defRPr/>
            </a:pPr>
            <a:r>
              <a:rPr kumimoji="0" lang="en-US" sz="2400" b="1"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rPr>
              <a:t>Priscilla </a:t>
            </a:r>
            <a:r>
              <a:rPr kumimoji="0" lang="en-US" sz="24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rPr>
              <a:t>(</a:t>
            </a:r>
            <a:r>
              <a:rPr lang="pt-BR" sz="2400" dirty="0">
                <a:solidFill>
                  <a:prstClr val="white"/>
                </a:solidFill>
                <a:effectLst>
                  <a:outerShdw blurRad="50800" dist="38100" dir="2700000" algn="tl" rotWithShape="0">
                    <a:srgbClr val="000000">
                      <a:alpha val="48000"/>
                    </a:srgbClr>
                  </a:outerShdw>
                </a:effectLst>
                <a:latin typeface="Tahoma"/>
              </a:rPr>
              <a:t>Acts 18:24-28</a:t>
            </a:r>
            <a:r>
              <a:rPr kumimoji="0" lang="en-US" sz="24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rPr>
              <a:t>)</a:t>
            </a:r>
          </a:p>
        </p:txBody>
      </p:sp>
      <p:sp>
        <p:nvSpPr>
          <p:cNvPr id="5" name="Footer Placeholder 4"/>
          <p:cNvSpPr>
            <a:spLocks noGrp="1"/>
          </p:cNvSpPr>
          <p:nvPr>
            <p:ph type="ftr" sz="quarter" idx="11"/>
          </p:nvPr>
        </p:nvSpPr>
        <p:spPr>
          <a:xfrm>
            <a:off x="-32637" y="6575612"/>
            <a:ext cx="4571977" cy="260617"/>
          </a:xfrm>
        </p:spPr>
        <p:txBody>
          <a:bodyPr vert="horz" lIns="91440" tIns="45720" rIns="91440" bIns="45720" rtlCol="0" anchor="ctr">
            <a:normAutofit/>
          </a:bodyPr>
          <a:lstStyle/>
          <a:p>
            <a:pPr marL="0" marR="0" lvl="0" indent="0" algn="ctr" defTabSz="914400" rtl="0" eaLnBrk="1" fontAlgn="base" latinLnBrk="0" hangingPunct="1">
              <a:lnSpc>
                <a:spcPct val="100000"/>
              </a:lnSpc>
              <a:spcBef>
                <a:spcPct val="0"/>
              </a:spcBef>
              <a:spcAft>
                <a:spcPts val="450"/>
              </a:spcAft>
              <a:buClr>
                <a:srgbClr val="6BA9DA"/>
              </a:buClr>
              <a:buSzPct val="115000"/>
              <a:buFontTx/>
              <a:buNone/>
              <a:tabLst/>
              <a:defRPr/>
            </a:pPr>
            <a:r>
              <a:rPr kumimoji="0" lang="en-US" sz="1000" b="1" i="0" u="none" strike="noStrike" kern="1200" cap="none" spc="0" normalizeH="0" baseline="0" noProof="0" dirty="0">
                <a:ln>
                  <a:noFill/>
                </a:ln>
                <a:solidFill>
                  <a:prstClr val="black"/>
                </a:solidFill>
                <a:effectLst/>
                <a:uLnTx/>
                <a:uFillTx/>
                <a:latin typeface="Tahoma"/>
                <a:ea typeface="+mn-ea"/>
                <a:cs typeface="Arial" charset="0"/>
              </a:rPr>
              <a:t>Helpers: The Role Of Godly Women In The Church</a:t>
            </a:r>
          </a:p>
        </p:txBody>
      </p:sp>
      <p:sp>
        <p:nvSpPr>
          <p:cNvPr id="9" name="Text Box 5">
            <a:extLst>
              <a:ext uri="{FF2B5EF4-FFF2-40B4-BE49-F238E27FC236}">
                <a16:creationId xmlns:a16="http://schemas.microsoft.com/office/drawing/2014/main" id="{4FAA6B15-8E9A-8C9D-C05F-55B896BE87FC}"/>
              </a:ext>
            </a:extLst>
          </p:cNvPr>
          <p:cNvSpPr txBox="1">
            <a:spLocks noChangeArrowheads="1"/>
          </p:cNvSpPr>
          <p:nvPr/>
        </p:nvSpPr>
        <p:spPr bwMode="auto">
          <a:xfrm>
            <a:off x="0" y="21771"/>
            <a:ext cx="4571976" cy="1477328"/>
          </a:xfrm>
          <a:prstGeom prst="rect">
            <a:avLst/>
          </a:prstGeom>
          <a:ln>
            <a:solidFill>
              <a:srgbClr val="0000FF"/>
            </a:solidFill>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ysClr val="windowText" lastClr="000000"/>
                </a:solidFill>
                <a:effectLst/>
                <a:uLnTx/>
                <a:uFillTx/>
                <a:latin typeface="Tahoma" pitchFamily="34" charset="0"/>
                <a:ea typeface="+mn-ea"/>
                <a:cs typeface="Times New Roman" pitchFamily="18" charset="0"/>
              </a:rPr>
              <a:t>7 Ways Women Can Serve in the Lord’s church</a:t>
            </a:r>
          </a:p>
        </p:txBody>
      </p:sp>
    </p:spTree>
    <p:extLst>
      <p:ext uri="{BB962C8B-B14F-4D97-AF65-F5344CB8AC3E}">
        <p14:creationId xmlns:p14="http://schemas.microsoft.com/office/powerpoint/2010/main" val="29005915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572000" y="21771"/>
            <a:ext cx="4571977" cy="1197429"/>
          </a:xfrm>
        </p:spPr>
        <p:txBody>
          <a:bodyPr vert="horz" lIns="91440" tIns="45720" rIns="91440" bIns="45720" rtlCol="0" anchor="ctr">
            <a:noAutofit/>
          </a:bodyPr>
          <a:lstStyle/>
          <a:p>
            <a:pPr algn="ctr" defTabSz="914400">
              <a:defRPr/>
            </a:pPr>
            <a:r>
              <a:rPr lang="en-US" sz="4000" b="1" u="sng" dirty="0">
                <a:solidFill>
                  <a:srgbClr val="FFFF00"/>
                </a:solidFill>
                <a:latin typeface="Arial" panose="020B0604020202020204" pitchFamily="34" charset="0"/>
                <a:cs typeface="Arial" panose="020B0604020202020204" pitchFamily="34" charset="0"/>
              </a:rPr>
              <a:t>Teachers of the Gospel</a:t>
            </a:r>
          </a:p>
        </p:txBody>
      </p:sp>
      <p:pic>
        <p:nvPicPr>
          <p:cNvPr id="7" name="Picture 6">
            <a:extLst>
              <a:ext uri="{FF2B5EF4-FFF2-40B4-BE49-F238E27FC236}">
                <a16:creationId xmlns:a16="http://schemas.microsoft.com/office/drawing/2014/main" id="{F0FD5370-C3E0-45D5-A0B9-81F525448982}"/>
              </a:ext>
            </a:extLst>
          </p:cNvPr>
          <p:cNvPicPr>
            <a:picLocks noChangeAspect="1"/>
          </p:cNvPicPr>
          <p:nvPr/>
        </p:nvPicPr>
        <p:blipFill>
          <a:blip r:embed="rId3">
            <a:extLst>
              <a:ext uri="{28A0092B-C50C-407E-A947-70E740481C1C}">
                <a14:useLocalDpi xmlns:a14="http://schemas.microsoft.com/office/drawing/2010/main" val="0"/>
              </a:ext>
            </a:extLst>
          </a:blip>
          <a:srcRect l="1963" r="1963"/>
          <a:stretch/>
        </p:blipFill>
        <p:spPr>
          <a:xfrm>
            <a:off x="20" y="1499098"/>
            <a:ext cx="4571980" cy="6108445"/>
          </a:xfrm>
          <a:prstGeom prst="rect">
            <a:avLst/>
          </a:prstGeom>
        </p:spPr>
      </p:pic>
      <p:sp>
        <p:nvSpPr>
          <p:cNvPr id="8" name="Text Box 11"/>
          <p:cNvSpPr txBox="1">
            <a:spLocks noChangeArrowheads="1"/>
          </p:cNvSpPr>
          <p:nvPr/>
        </p:nvSpPr>
        <p:spPr bwMode="auto">
          <a:xfrm>
            <a:off x="4267200" y="1499097"/>
            <a:ext cx="4876800" cy="5337132"/>
          </a:xfrm>
          <a:prstGeom prst="rect">
            <a:avLst/>
          </a:prstGeom>
        </p:spPr>
        <p:txBody>
          <a:bodyPr vert="horz" lIns="91440" tIns="45720" rIns="91440" bIns="45720" rtlCol="0">
            <a:no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628650" lvl="0" indent="-342900" eaLnBrk="1" hangingPunct="1">
              <a:lnSpc>
                <a:spcPct val="120000"/>
              </a:lnSpc>
              <a:spcAft>
                <a:spcPts val="450"/>
              </a:spcAft>
              <a:buFont typeface="Wingdings" panose="05000000000000000000" pitchFamily="2" charset="2"/>
              <a:buChar char="ü"/>
              <a:defRPr/>
            </a:pPr>
            <a:r>
              <a:rPr lang="en-US" sz="2400" b="1" dirty="0">
                <a:solidFill>
                  <a:prstClr val="white"/>
                </a:solidFill>
                <a:effectLst>
                  <a:outerShdw blurRad="50800" dist="38100" dir="2700000" algn="tl" rotWithShape="0">
                    <a:srgbClr val="000000">
                      <a:alpha val="48000"/>
                    </a:srgbClr>
                  </a:outerShdw>
                </a:effectLst>
                <a:latin typeface="Tahoma"/>
              </a:rPr>
              <a:t>Euodia (</a:t>
            </a:r>
            <a:r>
              <a:rPr lang="en-US" sz="2400" b="1" dirty="0" err="1">
                <a:solidFill>
                  <a:prstClr val="white"/>
                </a:solidFill>
                <a:effectLst>
                  <a:outerShdw blurRad="50800" dist="38100" dir="2700000" algn="tl" rotWithShape="0">
                    <a:srgbClr val="000000">
                      <a:alpha val="48000"/>
                    </a:srgbClr>
                  </a:outerShdw>
                </a:effectLst>
                <a:latin typeface="Tahoma"/>
              </a:rPr>
              <a:t>Yoo</a:t>
            </a:r>
            <a:r>
              <a:rPr lang="en-US" sz="2400" b="1" dirty="0">
                <a:solidFill>
                  <a:prstClr val="white"/>
                </a:solidFill>
                <a:effectLst>
                  <a:outerShdw blurRad="50800" dist="38100" dir="2700000" algn="tl" rotWithShape="0">
                    <a:srgbClr val="000000">
                      <a:alpha val="48000"/>
                    </a:srgbClr>
                  </a:outerShdw>
                </a:effectLst>
                <a:latin typeface="Tahoma"/>
              </a:rPr>
              <a:t>-od-</a:t>
            </a:r>
            <a:r>
              <a:rPr lang="en-US" sz="2400" b="1" dirty="0" err="1">
                <a:solidFill>
                  <a:prstClr val="white"/>
                </a:solidFill>
                <a:effectLst>
                  <a:outerShdw blurRad="50800" dist="38100" dir="2700000" algn="tl" rotWithShape="0">
                    <a:srgbClr val="000000">
                      <a:alpha val="48000"/>
                    </a:srgbClr>
                  </a:outerShdw>
                </a:effectLst>
                <a:latin typeface="Tahoma"/>
              </a:rPr>
              <a:t>ee</a:t>
            </a:r>
            <a:r>
              <a:rPr lang="en-US" sz="2400" b="1" dirty="0">
                <a:solidFill>
                  <a:prstClr val="white"/>
                </a:solidFill>
                <a:effectLst>
                  <a:outerShdw blurRad="50800" dist="38100" dir="2700000" algn="tl" rotWithShape="0">
                    <a:srgbClr val="000000">
                      <a:alpha val="48000"/>
                    </a:srgbClr>
                  </a:outerShdw>
                </a:effectLst>
                <a:latin typeface="Tahoma"/>
              </a:rPr>
              <a:t>'-ah) and </a:t>
            </a:r>
            <a:r>
              <a:rPr lang="en-US" sz="2400" b="1" dirty="0" err="1">
                <a:solidFill>
                  <a:prstClr val="white"/>
                </a:solidFill>
                <a:effectLst>
                  <a:outerShdw blurRad="50800" dist="38100" dir="2700000" algn="tl" rotWithShape="0">
                    <a:srgbClr val="000000">
                      <a:alpha val="48000"/>
                    </a:srgbClr>
                  </a:outerShdw>
                </a:effectLst>
                <a:latin typeface="Tahoma"/>
              </a:rPr>
              <a:t>Syntyche</a:t>
            </a:r>
            <a:r>
              <a:rPr lang="en-US" sz="2400" b="1" dirty="0">
                <a:solidFill>
                  <a:prstClr val="white"/>
                </a:solidFill>
                <a:effectLst>
                  <a:outerShdw blurRad="50800" dist="38100" dir="2700000" algn="tl" rotWithShape="0">
                    <a:srgbClr val="000000">
                      <a:alpha val="48000"/>
                    </a:srgbClr>
                  </a:outerShdw>
                </a:effectLst>
                <a:latin typeface="Tahoma"/>
              </a:rPr>
              <a:t> (Soon-too'-</a:t>
            </a:r>
            <a:r>
              <a:rPr lang="en-US" sz="2400" b="1" dirty="0" err="1">
                <a:solidFill>
                  <a:prstClr val="white"/>
                </a:solidFill>
                <a:effectLst>
                  <a:outerShdw blurRad="50800" dist="38100" dir="2700000" algn="tl" rotWithShape="0">
                    <a:srgbClr val="000000">
                      <a:alpha val="48000"/>
                    </a:srgbClr>
                  </a:outerShdw>
                </a:effectLst>
                <a:latin typeface="Tahoma"/>
              </a:rPr>
              <a:t>khay</a:t>
            </a:r>
            <a:r>
              <a:rPr lang="en-US" sz="2400" b="1" dirty="0">
                <a:solidFill>
                  <a:prstClr val="white"/>
                </a:solidFill>
                <a:effectLst>
                  <a:outerShdw blurRad="50800" dist="38100" dir="2700000" algn="tl" rotWithShape="0">
                    <a:srgbClr val="000000">
                      <a:alpha val="48000"/>
                    </a:srgbClr>
                  </a:outerShdw>
                </a:effectLst>
                <a:latin typeface="Tahoma"/>
              </a:rPr>
              <a:t>)</a:t>
            </a:r>
            <a:r>
              <a:rPr kumimoji="0" lang="en-US" sz="2400" b="1"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rPr>
              <a:t> </a:t>
            </a:r>
            <a:r>
              <a:rPr lang="en-US" sz="2400" dirty="0">
                <a:solidFill>
                  <a:prstClr val="white"/>
                </a:solidFill>
                <a:effectLst>
                  <a:outerShdw blurRad="50800" dist="38100" dir="2700000" algn="tl" rotWithShape="0">
                    <a:srgbClr val="000000">
                      <a:alpha val="48000"/>
                    </a:srgbClr>
                  </a:outerShdw>
                </a:effectLst>
                <a:latin typeface="Tahoma"/>
              </a:rPr>
              <a:t>(Philippians 4:2-3)</a:t>
            </a:r>
            <a:endParaRPr kumimoji="0" lang="en-US" sz="24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endParaRPr>
          </a:p>
          <a:p>
            <a:pPr marL="628650" lvl="0" indent="-342900" eaLnBrk="1" hangingPunct="1">
              <a:lnSpc>
                <a:spcPct val="120000"/>
              </a:lnSpc>
              <a:spcAft>
                <a:spcPts val="450"/>
              </a:spcAft>
              <a:buFont typeface="Wingdings" panose="05000000000000000000" pitchFamily="2" charset="2"/>
              <a:buChar char="ü"/>
              <a:defRPr/>
            </a:pPr>
            <a:r>
              <a:rPr lang="en-US" sz="2400" b="1" dirty="0">
                <a:solidFill>
                  <a:prstClr val="white"/>
                </a:solidFill>
                <a:effectLst>
                  <a:outerShdw blurRad="50800" dist="38100" dir="2700000" algn="tl" rotWithShape="0">
                    <a:srgbClr val="000000">
                      <a:alpha val="48000"/>
                    </a:srgbClr>
                  </a:outerShdw>
                </a:effectLst>
                <a:latin typeface="Tahoma"/>
              </a:rPr>
              <a:t>The Woman at the Well and Lydia </a:t>
            </a:r>
            <a:r>
              <a:rPr lang="en-US" sz="2400" dirty="0">
                <a:solidFill>
                  <a:prstClr val="white"/>
                </a:solidFill>
                <a:effectLst>
                  <a:outerShdw blurRad="50800" dist="38100" dir="2700000" algn="tl" rotWithShape="0">
                    <a:srgbClr val="000000">
                      <a:alpha val="48000"/>
                    </a:srgbClr>
                  </a:outerShdw>
                </a:effectLst>
                <a:latin typeface="Tahoma"/>
              </a:rPr>
              <a:t>(John 4; Acts 16:14-15, 40)</a:t>
            </a:r>
          </a:p>
          <a:p>
            <a:pPr marL="628650" lvl="0" indent="-342900" eaLnBrk="1" hangingPunct="1">
              <a:lnSpc>
                <a:spcPct val="120000"/>
              </a:lnSpc>
              <a:spcAft>
                <a:spcPts val="450"/>
              </a:spcAft>
              <a:buFont typeface="Wingdings" panose="05000000000000000000" pitchFamily="2" charset="2"/>
              <a:buChar char="ü"/>
              <a:defRPr/>
            </a:pPr>
            <a:r>
              <a:rPr lang="en-US" sz="2400" b="1" dirty="0">
                <a:solidFill>
                  <a:prstClr val="white"/>
                </a:solidFill>
                <a:effectLst>
                  <a:outerShdw blurRad="50800" dist="38100" dir="2700000" algn="tl" rotWithShape="0">
                    <a:srgbClr val="000000">
                      <a:alpha val="48000"/>
                    </a:srgbClr>
                  </a:outerShdw>
                </a:effectLst>
                <a:latin typeface="Tahoma"/>
              </a:rPr>
              <a:t>Mary Magdalene </a:t>
            </a:r>
            <a:r>
              <a:rPr lang="en-US" sz="2400" dirty="0">
                <a:solidFill>
                  <a:prstClr val="white"/>
                </a:solidFill>
                <a:effectLst>
                  <a:outerShdw blurRad="50800" dist="38100" dir="2700000" algn="tl" rotWithShape="0">
                    <a:srgbClr val="000000">
                      <a:alpha val="48000"/>
                    </a:srgbClr>
                  </a:outerShdw>
                </a:effectLst>
                <a:latin typeface="Tahoma"/>
              </a:rPr>
              <a:t>(John 20:18)</a:t>
            </a:r>
            <a:endParaRPr lang="en-US" sz="2400" b="1" dirty="0">
              <a:solidFill>
                <a:prstClr val="white"/>
              </a:solidFill>
              <a:effectLst>
                <a:outerShdw blurRad="50800" dist="38100" dir="2700000" algn="tl" rotWithShape="0">
                  <a:srgbClr val="000000">
                    <a:alpha val="48000"/>
                  </a:srgbClr>
                </a:outerShdw>
              </a:effectLst>
              <a:latin typeface="Tahoma"/>
            </a:endParaRPr>
          </a:p>
          <a:p>
            <a:pPr marL="628650" lvl="0" indent="-342900" eaLnBrk="1" hangingPunct="1">
              <a:lnSpc>
                <a:spcPct val="120000"/>
              </a:lnSpc>
              <a:spcAft>
                <a:spcPts val="450"/>
              </a:spcAft>
              <a:buFont typeface="Wingdings" panose="05000000000000000000" pitchFamily="2" charset="2"/>
              <a:buChar char="ü"/>
              <a:defRPr/>
            </a:pPr>
            <a:r>
              <a:rPr kumimoji="0" lang="en-US" sz="2400" b="1"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rPr>
              <a:t>You </a:t>
            </a:r>
            <a:r>
              <a:rPr lang="en-US" sz="2400" dirty="0">
                <a:solidFill>
                  <a:prstClr val="white"/>
                </a:solidFill>
                <a:effectLst>
                  <a:outerShdw blurRad="50800" dist="38100" dir="2700000" algn="tl" rotWithShape="0">
                    <a:srgbClr val="000000">
                      <a:alpha val="48000"/>
                    </a:srgbClr>
                  </a:outerShdw>
                </a:effectLst>
                <a:latin typeface="Tahoma"/>
              </a:rPr>
              <a:t>(I Corinthians 15:3-4)</a:t>
            </a:r>
            <a:endParaRPr kumimoji="0" lang="en-US" sz="2400" b="1"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endParaRPr>
          </a:p>
        </p:txBody>
      </p:sp>
      <p:sp>
        <p:nvSpPr>
          <p:cNvPr id="5" name="Footer Placeholder 4"/>
          <p:cNvSpPr>
            <a:spLocks noGrp="1"/>
          </p:cNvSpPr>
          <p:nvPr>
            <p:ph type="ftr" sz="quarter" idx="11"/>
          </p:nvPr>
        </p:nvSpPr>
        <p:spPr>
          <a:xfrm>
            <a:off x="-32637" y="6575612"/>
            <a:ext cx="4571977" cy="260617"/>
          </a:xfrm>
        </p:spPr>
        <p:txBody>
          <a:bodyPr vert="horz" lIns="91440" tIns="45720" rIns="91440" bIns="45720" rtlCol="0" anchor="ctr">
            <a:normAutofit/>
          </a:bodyPr>
          <a:lstStyle/>
          <a:p>
            <a:pPr marL="0" marR="0" lvl="0" indent="0" algn="ctr" defTabSz="914400" rtl="0" eaLnBrk="1" fontAlgn="base" latinLnBrk="0" hangingPunct="1">
              <a:lnSpc>
                <a:spcPct val="100000"/>
              </a:lnSpc>
              <a:spcBef>
                <a:spcPct val="0"/>
              </a:spcBef>
              <a:spcAft>
                <a:spcPts val="450"/>
              </a:spcAft>
              <a:buClr>
                <a:srgbClr val="6BA9DA"/>
              </a:buClr>
              <a:buSzPct val="115000"/>
              <a:buFontTx/>
              <a:buNone/>
              <a:tabLst/>
              <a:defRPr/>
            </a:pPr>
            <a:r>
              <a:rPr kumimoji="0" lang="en-US" sz="1000" b="1" i="0" u="none" strike="noStrike" kern="1200" cap="none" spc="0" normalizeH="0" baseline="0" noProof="0" dirty="0">
                <a:ln>
                  <a:noFill/>
                </a:ln>
                <a:solidFill>
                  <a:prstClr val="black"/>
                </a:solidFill>
                <a:effectLst/>
                <a:uLnTx/>
                <a:uFillTx/>
                <a:latin typeface="Tahoma"/>
                <a:ea typeface="+mn-ea"/>
                <a:cs typeface="Arial" charset="0"/>
              </a:rPr>
              <a:t>Helpers: The Role Of Godly Women In The Church</a:t>
            </a:r>
          </a:p>
        </p:txBody>
      </p:sp>
      <p:sp>
        <p:nvSpPr>
          <p:cNvPr id="9" name="Text Box 5">
            <a:extLst>
              <a:ext uri="{FF2B5EF4-FFF2-40B4-BE49-F238E27FC236}">
                <a16:creationId xmlns:a16="http://schemas.microsoft.com/office/drawing/2014/main" id="{4FAA6B15-8E9A-8C9D-C05F-55B896BE87FC}"/>
              </a:ext>
            </a:extLst>
          </p:cNvPr>
          <p:cNvSpPr txBox="1">
            <a:spLocks noChangeArrowheads="1"/>
          </p:cNvSpPr>
          <p:nvPr/>
        </p:nvSpPr>
        <p:spPr bwMode="auto">
          <a:xfrm>
            <a:off x="0" y="21771"/>
            <a:ext cx="4571976" cy="1477328"/>
          </a:xfrm>
          <a:prstGeom prst="rect">
            <a:avLst/>
          </a:prstGeom>
          <a:ln>
            <a:solidFill>
              <a:srgbClr val="0000FF"/>
            </a:solidFill>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ysClr val="windowText" lastClr="000000"/>
                </a:solidFill>
                <a:effectLst/>
                <a:uLnTx/>
                <a:uFillTx/>
                <a:latin typeface="Tahoma" pitchFamily="34" charset="0"/>
                <a:ea typeface="+mn-ea"/>
                <a:cs typeface="Times New Roman" pitchFamily="18" charset="0"/>
              </a:rPr>
              <a:t>7 Ways Women Can Serve in the Lord’s church</a:t>
            </a:r>
          </a:p>
        </p:txBody>
      </p:sp>
    </p:spTree>
    <p:extLst>
      <p:ext uri="{BB962C8B-B14F-4D97-AF65-F5344CB8AC3E}">
        <p14:creationId xmlns:p14="http://schemas.microsoft.com/office/powerpoint/2010/main" val="1772394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572000" y="21771"/>
            <a:ext cx="4571977" cy="1197429"/>
          </a:xfrm>
        </p:spPr>
        <p:txBody>
          <a:bodyPr vert="horz" lIns="91440" tIns="45720" rIns="91440" bIns="45720" rtlCol="0" anchor="ctr">
            <a:noAutofit/>
          </a:bodyPr>
          <a:lstStyle/>
          <a:p>
            <a:pPr algn="ctr" defTabSz="914400">
              <a:defRPr/>
            </a:pPr>
            <a:r>
              <a:rPr lang="en-US" sz="4000" b="1" u="sng" dirty="0">
                <a:solidFill>
                  <a:srgbClr val="FFFF00"/>
                </a:solidFill>
                <a:latin typeface="Arial" panose="020B0604020202020204" pitchFamily="34" charset="0"/>
                <a:cs typeface="Arial" panose="020B0604020202020204" pitchFamily="34" charset="0"/>
              </a:rPr>
              <a:t>Generous Patrons</a:t>
            </a:r>
          </a:p>
        </p:txBody>
      </p:sp>
      <p:pic>
        <p:nvPicPr>
          <p:cNvPr id="7" name="Picture 6">
            <a:extLst>
              <a:ext uri="{FF2B5EF4-FFF2-40B4-BE49-F238E27FC236}">
                <a16:creationId xmlns:a16="http://schemas.microsoft.com/office/drawing/2014/main" id="{F0FD5370-C3E0-45D5-A0B9-81F525448982}"/>
              </a:ext>
            </a:extLst>
          </p:cNvPr>
          <p:cNvPicPr>
            <a:picLocks noChangeAspect="1"/>
          </p:cNvPicPr>
          <p:nvPr/>
        </p:nvPicPr>
        <p:blipFill>
          <a:blip r:embed="rId3">
            <a:extLst>
              <a:ext uri="{28A0092B-C50C-407E-A947-70E740481C1C}">
                <a14:useLocalDpi xmlns:a14="http://schemas.microsoft.com/office/drawing/2010/main" val="0"/>
              </a:ext>
            </a:extLst>
          </a:blip>
          <a:srcRect t="5465" b="5465"/>
          <a:stretch/>
        </p:blipFill>
        <p:spPr>
          <a:xfrm>
            <a:off x="20" y="1499098"/>
            <a:ext cx="4571980" cy="6108445"/>
          </a:xfrm>
          <a:prstGeom prst="rect">
            <a:avLst/>
          </a:prstGeom>
        </p:spPr>
      </p:pic>
      <p:sp>
        <p:nvSpPr>
          <p:cNvPr id="8" name="Text Box 11"/>
          <p:cNvSpPr txBox="1">
            <a:spLocks noChangeArrowheads="1"/>
          </p:cNvSpPr>
          <p:nvPr/>
        </p:nvSpPr>
        <p:spPr bwMode="auto">
          <a:xfrm>
            <a:off x="4267200" y="1499097"/>
            <a:ext cx="4876800" cy="5337132"/>
          </a:xfrm>
          <a:prstGeom prst="rect">
            <a:avLst/>
          </a:prstGeom>
        </p:spPr>
        <p:txBody>
          <a:bodyPr vert="horz" lIns="91440" tIns="45720" rIns="91440" bIns="45720" rtlCol="0">
            <a:no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628650" lvl="0" indent="-342900" eaLnBrk="1" hangingPunct="1">
              <a:lnSpc>
                <a:spcPct val="120000"/>
              </a:lnSpc>
              <a:spcAft>
                <a:spcPts val="450"/>
              </a:spcAft>
              <a:buFont typeface="Wingdings" panose="05000000000000000000" pitchFamily="2" charset="2"/>
              <a:buChar char="ü"/>
              <a:defRPr/>
            </a:pPr>
            <a:r>
              <a:rPr lang="en-US" sz="2400" b="1" dirty="0">
                <a:solidFill>
                  <a:prstClr val="white"/>
                </a:solidFill>
                <a:effectLst>
                  <a:outerShdw blurRad="50800" dist="38100" dir="2700000" algn="tl" rotWithShape="0">
                    <a:srgbClr val="000000">
                      <a:alpha val="48000"/>
                    </a:srgbClr>
                  </a:outerShdw>
                </a:effectLst>
                <a:latin typeface="Tahoma"/>
              </a:rPr>
              <a:t>The Shunammite Woman</a:t>
            </a:r>
            <a:r>
              <a:rPr kumimoji="0" lang="en-US" sz="2400" b="1"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rPr>
              <a:t> </a:t>
            </a:r>
            <a:r>
              <a:rPr lang="en-US" sz="2400" dirty="0">
                <a:solidFill>
                  <a:prstClr val="white"/>
                </a:solidFill>
                <a:effectLst>
                  <a:outerShdw blurRad="50800" dist="38100" dir="2700000" algn="tl" rotWithShape="0">
                    <a:srgbClr val="000000">
                      <a:alpha val="48000"/>
                    </a:srgbClr>
                  </a:outerShdw>
                </a:effectLst>
                <a:latin typeface="Tahoma"/>
              </a:rPr>
              <a:t>(II Kings 4:8-37)</a:t>
            </a:r>
            <a:endParaRPr kumimoji="0" lang="en-US" sz="24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endParaRPr>
          </a:p>
          <a:p>
            <a:pPr marL="628650" lvl="0" indent="-342900" eaLnBrk="1" hangingPunct="1">
              <a:lnSpc>
                <a:spcPct val="120000"/>
              </a:lnSpc>
              <a:spcAft>
                <a:spcPts val="450"/>
              </a:spcAft>
              <a:buFont typeface="Wingdings" panose="05000000000000000000" pitchFamily="2" charset="2"/>
              <a:buChar char="ü"/>
              <a:defRPr/>
            </a:pPr>
            <a:r>
              <a:rPr lang="en-US" sz="2400" b="1" dirty="0">
                <a:solidFill>
                  <a:prstClr val="white"/>
                </a:solidFill>
                <a:effectLst>
                  <a:outerShdw blurRad="50800" dist="38100" dir="2700000" algn="tl" rotWithShape="0">
                    <a:srgbClr val="000000">
                      <a:alpha val="48000"/>
                    </a:srgbClr>
                  </a:outerShdw>
                </a:effectLst>
                <a:latin typeface="Tahoma"/>
              </a:rPr>
              <a:t>Mary Magdalene, Joanna and Susanna &amp; many others </a:t>
            </a:r>
            <a:r>
              <a:rPr lang="en-US" sz="2400" dirty="0">
                <a:solidFill>
                  <a:prstClr val="white"/>
                </a:solidFill>
                <a:effectLst>
                  <a:outerShdw blurRad="50800" dist="38100" dir="2700000" algn="tl" rotWithShape="0">
                    <a:srgbClr val="000000">
                      <a:alpha val="48000"/>
                    </a:srgbClr>
                  </a:outerShdw>
                </a:effectLst>
                <a:latin typeface="Tahoma"/>
              </a:rPr>
              <a:t>(Luke 8:1-3)</a:t>
            </a:r>
            <a:endParaRPr kumimoji="0" lang="en-US" sz="24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endParaRPr>
          </a:p>
          <a:p>
            <a:pPr marL="628650" lvl="0" indent="-342900" eaLnBrk="1" hangingPunct="1">
              <a:lnSpc>
                <a:spcPct val="120000"/>
              </a:lnSpc>
              <a:spcAft>
                <a:spcPts val="450"/>
              </a:spcAft>
              <a:buFont typeface="Wingdings" panose="05000000000000000000" pitchFamily="2" charset="2"/>
              <a:buChar char="ü"/>
              <a:defRPr/>
            </a:pPr>
            <a:r>
              <a:rPr lang="en-US" sz="2400" b="1" dirty="0">
                <a:solidFill>
                  <a:prstClr val="white"/>
                </a:solidFill>
                <a:effectLst>
                  <a:outerShdw blurRad="50800" dist="38100" dir="2700000" algn="tl" rotWithShape="0">
                    <a:srgbClr val="000000">
                      <a:alpha val="48000"/>
                    </a:srgbClr>
                  </a:outerShdw>
                </a:effectLst>
                <a:latin typeface="Tahoma"/>
              </a:rPr>
              <a:t>Phoebe </a:t>
            </a:r>
            <a:r>
              <a:rPr lang="en-US" sz="2400" dirty="0">
                <a:solidFill>
                  <a:prstClr val="white"/>
                </a:solidFill>
                <a:effectLst>
                  <a:outerShdw blurRad="50800" dist="38100" dir="2700000" algn="tl" rotWithShape="0">
                    <a:srgbClr val="000000">
                      <a:alpha val="48000"/>
                    </a:srgbClr>
                  </a:outerShdw>
                </a:effectLst>
                <a:latin typeface="Tahoma"/>
              </a:rPr>
              <a:t>(Romans 16:1-2)</a:t>
            </a:r>
            <a:endParaRPr kumimoji="0" lang="en-US" sz="2400" b="1"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endParaRPr>
          </a:p>
          <a:p>
            <a:pPr marL="628650" lvl="0" indent="-342900" eaLnBrk="1" hangingPunct="1">
              <a:lnSpc>
                <a:spcPct val="120000"/>
              </a:lnSpc>
              <a:spcAft>
                <a:spcPts val="450"/>
              </a:spcAft>
              <a:buFont typeface="Wingdings" panose="05000000000000000000" pitchFamily="2" charset="2"/>
              <a:buChar char="ü"/>
              <a:defRPr/>
            </a:pPr>
            <a:r>
              <a:rPr lang="en-US" sz="2400" b="1" dirty="0">
                <a:solidFill>
                  <a:prstClr val="white"/>
                </a:solidFill>
                <a:effectLst>
                  <a:outerShdw blurRad="50800" dist="38100" dir="2700000" algn="tl" rotWithShape="0">
                    <a:srgbClr val="000000">
                      <a:alpha val="48000"/>
                    </a:srgbClr>
                  </a:outerShdw>
                </a:effectLst>
                <a:latin typeface="Tahoma"/>
              </a:rPr>
              <a:t>Priscilla and Lydia </a:t>
            </a:r>
            <a:r>
              <a:rPr lang="en-US" sz="2400" dirty="0">
                <a:solidFill>
                  <a:prstClr val="white"/>
                </a:solidFill>
                <a:effectLst>
                  <a:outerShdw blurRad="50800" dist="38100" dir="2700000" algn="tl" rotWithShape="0">
                    <a:srgbClr val="000000">
                      <a:alpha val="48000"/>
                    </a:srgbClr>
                  </a:outerShdw>
                </a:effectLst>
                <a:latin typeface="Tahoma"/>
              </a:rPr>
              <a:t>(Romans 16:5; 14)</a:t>
            </a:r>
          </a:p>
          <a:p>
            <a:pPr marL="628650" lvl="0" indent="-342900" eaLnBrk="1" hangingPunct="1">
              <a:lnSpc>
                <a:spcPct val="120000"/>
              </a:lnSpc>
              <a:spcAft>
                <a:spcPts val="450"/>
              </a:spcAft>
              <a:buFont typeface="Wingdings" panose="05000000000000000000" pitchFamily="2" charset="2"/>
              <a:buChar char="ü"/>
              <a:defRPr/>
            </a:pPr>
            <a:r>
              <a:rPr lang="en-US" sz="2400" b="1" dirty="0">
                <a:solidFill>
                  <a:prstClr val="white"/>
                </a:solidFill>
                <a:effectLst>
                  <a:outerShdw blurRad="50800" dist="38100" dir="2700000" algn="tl" rotWithShape="0">
                    <a:srgbClr val="000000">
                      <a:alpha val="48000"/>
                    </a:srgbClr>
                  </a:outerShdw>
                </a:effectLst>
                <a:latin typeface="Tahoma"/>
              </a:rPr>
              <a:t>You </a:t>
            </a:r>
            <a:r>
              <a:rPr lang="en-US" sz="2400" dirty="0">
                <a:solidFill>
                  <a:prstClr val="white"/>
                </a:solidFill>
                <a:effectLst>
                  <a:outerShdw blurRad="50800" dist="38100" dir="2700000" algn="tl" rotWithShape="0">
                    <a:srgbClr val="000000">
                      <a:alpha val="48000"/>
                    </a:srgbClr>
                  </a:outerShdw>
                </a:effectLst>
                <a:latin typeface="Tahoma"/>
              </a:rPr>
              <a:t>(I Timothy 6:17-19)</a:t>
            </a:r>
            <a:endParaRPr kumimoji="0" lang="en-US" sz="240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ndParaRPr>
          </a:p>
        </p:txBody>
      </p:sp>
      <p:sp>
        <p:nvSpPr>
          <p:cNvPr id="5" name="Footer Placeholder 4"/>
          <p:cNvSpPr>
            <a:spLocks noGrp="1"/>
          </p:cNvSpPr>
          <p:nvPr>
            <p:ph type="ftr" sz="quarter" idx="11"/>
          </p:nvPr>
        </p:nvSpPr>
        <p:spPr>
          <a:xfrm>
            <a:off x="-32637" y="6575612"/>
            <a:ext cx="4571977" cy="260617"/>
          </a:xfrm>
        </p:spPr>
        <p:txBody>
          <a:bodyPr vert="horz" lIns="91440" tIns="45720" rIns="91440" bIns="45720" rtlCol="0" anchor="ctr">
            <a:normAutofit/>
          </a:bodyPr>
          <a:lstStyle/>
          <a:p>
            <a:pPr marL="0" marR="0" lvl="0" indent="0" algn="ctr" defTabSz="914400" rtl="0" eaLnBrk="1" fontAlgn="base" latinLnBrk="0" hangingPunct="1">
              <a:lnSpc>
                <a:spcPct val="100000"/>
              </a:lnSpc>
              <a:spcBef>
                <a:spcPct val="0"/>
              </a:spcBef>
              <a:spcAft>
                <a:spcPts val="450"/>
              </a:spcAft>
              <a:buClr>
                <a:srgbClr val="6BA9DA"/>
              </a:buClr>
              <a:buSzPct val="115000"/>
              <a:buFontTx/>
              <a:buNone/>
              <a:tabLst/>
              <a:defRPr/>
            </a:pPr>
            <a:r>
              <a:rPr kumimoji="0" lang="en-US" sz="1000" b="1" i="0" u="none" strike="noStrike" kern="1200" cap="none" spc="0" normalizeH="0" baseline="0" noProof="0" dirty="0">
                <a:ln>
                  <a:noFill/>
                </a:ln>
                <a:solidFill>
                  <a:prstClr val="black"/>
                </a:solidFill>
                <a:effectLst/>
                <a:uLnTx/>
                <a:uFillTx/>
                <a:latin typeface="Tahoma"/>
                <a:ea typeface="+mn-ea"/>
                <a:cs typeface="Arial" charset="0"/>
              </a:rPr>
              <a:t>Helpers: The Role Of Godly Women In The Church</a:t>
            </a:r>
          </a:p>
        </p:txBody>
      </p:sp>
      <p:sp>
        <p:nvSpPr>
          <p:cNvPr id="9" name="Text Box 5">
            <a:extLst>
              <a:ext uri="{FF2B5EF4-FFF2-40B4-BE49-F238E27FC236}">
                <a16:creationId xmlns:a16="http://schemas.microsoft.com/office/drawing/2014/main" id="{4FAA6B15-8E9A-8C9D-C05F-55B896BE87FC}"/>
              </a:ext>
            </a:extLst>
          </p:cNvPr>
          <p:cNvSpPr txBox="1">
            <a:spLocks noChangeArrowheads="1"/>
          </p:cNvSpPr>
          <p:nvPr/>
        </p:nvSpPr>
        <p:spPr bwMode="auto">
          <a:xfrm>
            <a:off x="0" y="21771"/>
            <a:ext cx="4571976" cy="1477328"/>
          </a:xfrm>
          <a:prstGeom prst="rect">
            <a:avLst/>
          </a:prstGeom>
          <a:ln>
            <a:solidFill>
              <a:srgbClr val="0000FF"/>
            </a:solidFill>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ysClr val="windowText" lastClr="000000"/>
                </a:solidFill>
                <a:effectLst/>
                <a:uLnTx/>
                <a:uFillTx/>
                <a:latin typeface="Tahoma" pitchFamily="34" charset="0"/>
                <a:ea typeface="+mn-ea"/>
                <a:cs typeface="Times New Roman" pitchFamily="18" charset="0"/>
              </a:rPr>
              <a:t>7 Ways Women Can Serve in the Lord’s church</a:t>
            </a:r>
          </a:p>
        </p:txBody>
      </p:sp>
    </p:spTree>
    <p:extLst>
      <p:ext uri="{BB962C8B-B14F-4D97-AF65-F5344CB8AC3E}">
        <p14:creationId xmlns:p14="http://schemas.microsoft.com/office/powerpoint/2010/main" val="21122187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barn(inVertical)">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572000" y="21771"/>
            <a:ext cx="4571977" cy="1197429"/>
          </a:xfrm>
        </p:spPr>
        <p:txBody>
          <a:bodyPr vert="horz" lIns="91440" tIns="45720" rIns="91440" bIns="45720" rtlCol="0" anchor="ctr">
            <a:noAutofit/>
          </a:bodyPr>
          <a:lstStyle/>
          <a:p>
            <a:pPr algn="ctr" defTabSz="914400">
              <a:defRPr/>
            </a:pPr>
            <a:r>
              <a:rPr lang="en-US" sz="4000" b="1" u="sng" dirty="0">
                <a:solidFill>
                  <a:srgbClr val="FFFF00"/>
                </a:solidFill>
                <a:latin typeface="Arial" panose="020B0604020202020204" pitchFamily="34" charset="0"/>
                <a:cs typeface="Arial" panose="020B0604020202020204" pitchFamily="34" charset="0"/>
              </a:rPr>
              <a:t>Courageous Partners</a:t>
            </a:r>
          </a:p>
        </p:txBody>
      </p:sp>
      <p:pic>
        <p:nvPicPr>
          <p:cNvPr id="7" name="Picture 6">
            <a:extLst>
              <a:ext uri="{FF2B5EF4-FFF2-40B4-BE49-F238E27FC236}">
                <a16:creationId xmlns:a16="http://schemas.microsoft.com/office/drawing/2014/main" id="{F0FD5370-C3E0-45D5-A0B9-81F525448982}"/>
              </a:ext>
            </a:extLst>
          </p:cNvPr>
          <p:cNvPicPr>
            <a:picLocks noChangeAspect="1"/>
          </p:cNvPicPr>
          <p:nvPr/>
        </p:nvPicPr>
        <p:blipFill>
          <a:blip r:embed="rId3" cstate="print">
            <a:extLst>
              <a:ext uri="{28A0092B-C50C-407E-A947-70E740481C1C}">
                <a14:useLocalDpi xmlns:a14="http://schemas.microsoft.com/office/drawing/2010/main" val="0"/>
              </a:ext>
            </a:extLst>
          </a:blip>
          <a:srcRect l="25051" r="25051"/>
          <a:stretch/>
        </p:blipFill>
        <p:spPr>
          <a:xfrm>
            <a:off x="20" y="1499098"/>
            <a:ext cx="4571980" cy="6108445"/>
          </a:xfrm>
          <a:prstGeom prst="rect">
            <a:avLst/>
          </a:prstGeom>
        </p:spPr>
      </p:pic>
      <p:sp>
        <p:nvSpPr>
          <p:cNvPr id="8" name="Text Box 11"/>
          <p:cNvSpPr txBox="1">
            <a:spLocks noChangeArrowheads="1"/>
          </p:cNvSpPr>
          <p:nvPr/>
        </p:nvSpPr>
        <p:spPr bwMode="auto">
          <a:xfrm>
            <a:off x="4267200" y="1499099"/>
            <a:ext cx="4876800" cy="5337130"/>
          </a:xfrm>
          <a:prstGeom prst="rect">
            <a:avLst/>
          </a:prstGeom>
        </p:spPr>
        <p:txBody>
          <a:bodyPr vert="horz" lIns="91440" tIns="45720" rIns="91440" bIns="45720" rtlCol="0">
            <a:no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628650" lvl="0" indent="-342900" eaLnBrk="1" hangingPunct="1">
              <a:lnSpc>
                <a:spcPct val="120000"/>
              </a:lnSpc>
              <a:spcAft>
                <a:spcPts val="450"/>
              </a:spcAft>
              <a:buFont typeface="Wingdings" panose="05000000000000000000" pitchFamily="2" charset="2"/>
              <a:buChar char="ü"/>
              <a:defRPr/>
            </a:pPr>
            <a:r>
              <a:rPr kumimoji="0" lang="en-US" sz="2400" b="1"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rPr>
              <a:t>Priscilla </a:t>
            </a:r>
            <a:r>
              <a:rPr lang="en-US" sz="2400" dirty="0">
                <a:solidFill>
                  <a:prstClr val="white"/>
                </a:solidFill>
                <a:effectLst>
                  <a:outerShdw blurRad="50800" dist="38100" dir="2700000" algn="tl" rotWithShape="0">
                    <a:srgbClr val="000000">
                      <a:alpha val="48000"/>
                    </a:srgbClr>
                  </a:outerShdw>
                </a:effectLst>
                <a:latin typeface="Tahoma"/>
              </a:rPr>
              <a:t>(Romans 16:3-4)</a:t>
            </a:r>
            <a:endParaRPr kumimoji="0" lang="en-US" sz="24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endParaRPr>
          </a:p>
          <a:p>
            <a:pPr marL="628650" lvl="0" indent="-342900" eaLnBrk="1" hangingPunct="1">
              <a:lnSpc>
                <a:spcPct val="120000"/>
              </a:lnSpc>
              <a:spcAft>
                <a:spcPts val="450"/>
              </a:spcAft>
              <a:buFont typeface="Wingdings" panose="05000000000000000000" pitchFamily="2" charset="2"/>
              <a:buChar char="ü"/>
              <a:defRPr/>
            </a:pPr>
            <a:r>
              <a:rPr lang="en-US" sz="2400" b="1" dirty="0">
                <a:solidFill>
                  <a:prstClr val="white"/>
                </a:solidFill>
                <a:effectLst>
                  <a:outerShdw blurRad="50800" dist="38100" dir="2700000" algn="tl" rotWithShape="0">
                    <a:srgbClr val="000000">
                      <a:alpha val="48000"/>
                    </a:srgbClr>
                  </a:outerShdw>
                </a:effectLst>
                <a:latin typeface="Tahoma"/>
              </a:rPr>
              <a:t>Junia </a:t>
            </a:r>
            <a:r>
              <a:rPr kumimoji="0" lang="en-US" sz="24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rPr>
              <a:t>(Romans 16:7)</a:t>
            </a:r>
          </a:p>
          <a:p>
            <a:pPr marL="628650" lvl="0" indent="-342900" eaLnBrk="1" hangingPunct="1">
              <a:lnSpc>
                <a:spcPct val="120000"/>
              </a:lnSpc>
              <a:spcAft>
                <a:spcPts val="450"/>
              </a:spcAft>
              <a:buFont typeface="Wingdings" panose="05000000000000000000" pitchFamily="2" charset="2"/>
              <a:buChar char="ü"/>
              <a:defRPr/>
            </a:pPr>
            <a:r>
              <a:rPr lang="en-US" sz="2400" b="1" dirty="0">
                <a:solidFill>
                  <a:prstClr val="white"/>
                </a:solidFill>
                <a:effectLst>
                  <a:outerShdw blurRad="50800" dist="38100" dir="2700000" algn="tl" rotWithShape="0">
                    <a:srgbClr val="000000">
                      <a:alpha val="48000"/>
                    </a:srgbClr>
                  </a:outerShdw>
                </a:effectLst>
                <a:latin typeface="Tahoma"/>
              </a:rPr>
              <a:t>Preachers’, Deacons’ and Elders’ Wives </a:t>
            </a:r>
            <a:r>
              <a:rPr lang="en-US" sz="2400" dirty="0">
                <a:solidFill>
                  <a:prstClr val="white"/>
                </a:solidFill>
                <a:effectLst>
                  <a:outerShdw blurRad="50800" dist="38100" dir="2700000" algn="tl" rotWithShape="0">
                    <a:srgbClr val="000000">
                      <a:alpha val="48000"/>
                    </a:srgbClr>
                  </a:outerShdw>
                </a:effectLst>
                <a:latin typeface="Tahoma"/>
              </a:rPr>
              <a:t>(I Corinthians 9:5; I Timothy 3:11)</a:t>
            </a:r>
            <a:endParaRPr kumimoji="0" lang="en-US" sz="2400" b="1"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endParaRPr>
          </a:p>
        </p:txBody>
      </p:sp>
      <p:sp>
        <p:nvSpPr>
          <p:cNvPr id="5" name="Footer Placeholder 4"/>
          <p:cNvSpPr>
            <a:spLocks noGrp="1"/>
          </p:cNvSpPr>
          <p:nvPr>
            <p:ph type="ftr" sz="quarter" idx="11"/>
          </p:nvPr>
        </p:nvSpPr>
        <p:spPr>
          <a:xfrm>
            <a:off x="-32637" y="6575612"/>
            <a:ext cx="4571977" cy="260617"/>
          </a:xfrm>
        </p:spPr>
        <p:txBody>
          <a:bodyPr vert="horz" lIns="91440" tIns="45720" rIns="91440" bIns="45720" rtlCol="0" anchor="ctr">
            <a:normAutofit/>
          </a:bodyPr>
          <a:lstStyle/>
          <a:p>
            <a:pPr marL="0" marR="0" lvl="0" indent="0" algn="ctr" defTabSz="914400" rtl="0" eaLnBrk="1" fontAlgn="base" latinLnBrk="0" hangingPunct="1">
              <a:lnSpc>
                <a:spcPct val="100000"/>
              </a:lnSpc>
              <a:spcBef>
                <a:spcPct val="0"/>
              </a:spcBef>
              <a:spcAft>
                <a:spcPts val="450"/>
              </a:spcAft>
              <a:buClr>
                <a:srgbClr val="6BA9DA"/>
              </a:buClr>
              <a:buSzPct val="115000"/>
              <a:buFontTx/>
              <a:buNone/>
              <a:tabLst/>
              <a:defRPr/>
            </a:pPr>
            <a:r>
              <a:rPr kumimoji="0" lang="en-US" sz="1000" b="1" i="0" u="none" strike="noStrike" kern="1200" cap="none" spc="0" normalizeH="0" baseline="0" noProof="0" dirty="0">
                <a:ln>
                  <a:noFill/>
                </a:ln>
                <a:solidFill>
                  <a:prstClr val="black"/>
                </a:solidFill>
                <a:effectLst/>
                <a:uLnTx/>
                <a:uFillTx/>
                <a:latin typeface="Tahoma"/>
                <a:ea typeface="+mn-ea"/>
                <a:cs typeface="Arial" charset="0"/>
              </a:rPr>
              <a:t>Helpers: The Role Of Godly Women In The Church</a:t>
            </a:r>
          </a:p>
        </p:txBody>
      </p:sp>
      <p:sp>
        <p:nvSpPr>
          <p:cNvPr id="9" name="Text Box 5">
            <a:extLst>
              <a:ext uri="{FF2B5EF4-FFF2-40B4-BE49-F238E27FC236}">
                <a16:creationId xmlns:a16="http://schemas.microsoft.com/office/drawing/2014/main" id="{4FAA6B15-8E9A-8C9D-C05F-55B896BE87FC}"/>
              </a:ext>
            </a:extLst>
          </p:cNvPr>
          <p:cNvSpPr txBox="1">
            <a:spLocks noChangeArrowheads="1"/>
          </p:cNvSpPr>
          <p:nvPr/>
        </p:nvSpPr>
        <p:spPr bwMode="auto">
          <a:xfrm>
            <a:off x="0" y="21771"/>
            <a:ext cx="4571976" cy="1477328"/>
          </a:xfrm>
          <a:prstGeom prst="rect">
            <a:avLst/>
          </a:prstGeom>
          <a:ln>
            <a:solidFill>
              <a:srgbClr val="0000FF"/>
            </a:solidFill>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ysClr val="windowText" lastClr="000000"/>
                </a:solidFill>
                <a:effectLst/>
                <a:uLnTx/>
                <a:uFillTx/>
                <a:latin typeface="Tahoma" pitchFamily="34" charset="0"/>
                <a:ea typeface="+mn-ea"/>
                <a:cs typeface="Times New Roman" pitchFamily="18" charset="0"/>
              </a:rPr>
              <a:t>7 Ways Women Can Serve in the Lord’s church</a:t>
            </a:r>
          </a:p>
        </p:txBody>
      </p:sp>
    </p:spTree>
    <p:extLst>
      <p:ext uri="{BB962C8B-B14F-4D97-AF65-F5344CB8AC3E}">
        <p14:creationId xmlns:p14="http://schemas.microsoft.com/office/powerpoint/2010/main" val="22337467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Favorite Font Theme">
      <a:majorFont>
        <a:latin typeface="Arial"/>
        <a:ea typeface=""/>
        <a:cs typeface=""/>
      </a:majorFont>
      <a:minorFont>
        <a:latin typeface="Tahoma"/>
        <a:ea typeface=""/>
        <a:cs typeface=""/>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5_eye">
  <a:themeElements>
    <a:clrScheme name="eye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fontScheme name="ey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ye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eye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eye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eye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eye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eye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eye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eye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eye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eye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eye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eye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eye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eye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eye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eye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vees">
  <a:themeElements>
    <a:clrScheme name="vees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fontScheme name="ve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vees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vees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vees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vees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vees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vees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vees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vees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vees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vees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vees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vees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vees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vees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vees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vees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Favorite Font Theme">
      <a:majorFont>
        <a:latin typeface="Arial"/>
        <a:ea typeface=""/>
        <a:cs typeface=""/>
      </a:majorFont>
      <a:minorFont>
        <a:latin typeface="Tahoma"/>
        <a:ea typeface=""/>
        <a:cs typeface=""/>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5.xml><?xml version="1.0" encoding="utf-8"?>
<a:theme xmlns:a="http://schemas.openxmlformats.org/drawingml/2006/main" name="1_vees">
  <a:themeElements>
    <a:clrScheme name="vees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fontScheme name="ve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vees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vees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vees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vees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vees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vees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vees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vees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vees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vees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vees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vees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vees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vees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vees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vees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Favorite Font Theme">
      <a:majorFont>
        <a:latin typeface="Arial"/>
        <a:ea typeface=""/>
        <a:cs typeface=""/>
      </a:majorFont>
      <a:minorFont>
        <a:latin typeface="Tahoma"/>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7.xml><?xml version="1.0" encoding="utf-8"?>
<a:theme xmlns:a="http://schemas.openxmlformats.org/drawingml/2006/main" name="Theme1">
  <a:themeElements>
    <a:clrScheme name="edu_theme_07">
      <a:dk1>
        <a:srgbClr val="000000"/>
      </a:dk1>
      <a:lt1>
        <a:srgbClr val="FFFFFF"/>
      </a:lt1>
      <a:dk2>
        <a:srgbClr val="254B44"/>
      </a:dk2>
      <a:lt2>
        <a:srgbClr val="FEFEE8"/>
      </a:lt2>
      <a:accent1>
        <a:srgbClr val="9ECA10"/>
      </a:accent1>
      <a:accent2>
        <a:srgbClr val="BDA515"/>
      </a:accent2>
      <a:accent3>
        <a:srgbClr val="FF9933"/>
      </a:accent3>
      <a:accent4>
        <a:srgbClr val="20ABBA"/>
      </a:accent4>
      <a:accent5>
        <a:srgbClr val="3768AF"/>
      </a:accent5>
      <a:accent6>
        <a:srgbClr val="D5584B"/>
      </a:accent6>
      <a:hlink>
        <a:srgbClr val="0FD2D7"/>
      </a:hlink>
      <a:folHlink>
        <a:srgbClr val="FF0066"/>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333300"/>
        </a:dk2>
        <a:lt2>
          <a:srgbClr val="B2B2B2"/>
        </a:lt2>
        <a:accent1>
          <a:srgbClr val="469466"/>
        </a:accent1>
        <a:accent2>
          <a:srgbClr val="CC9900"/>
        </a:accent2>
        <a:accent3>
          <a:srgbClr val="FFFFFF"/>
        </a:accent3>
        <a:accent4>
          <a:srgbClr val="000000"/>
        </a:accent4>
        <a:accent5>
          <a:srgbClr val="B0C8B8"/>
        </a:accent5>
        <a:accent6>
          <a:srgbClr val="B98A00"/>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480000"/>
        </a:dk2>
        <a:lt2>
          <a:srgbClr val="DDDDDD"/>
        </a:lt2>
        <a:accent1>
          <a:srgbClr val="C58023"/>
        </a:accent1>
        <a:accent2>
          <a:srgbClr val="4AA280"/>
        </a:accent2>
        <a:accent3>
          <a:srgbClr val="FFFFFF"/>
        </a:accent3>
        <a:accent4>
          <a:srgbClr val="000000"/>
        </a:accent4>
        <a:accent5>
          <a:srgbClr val="DFC0AC"/>
        </a:accent5>
        <a:accent6>
          <a:srgbClr val="429273"/>
        </a:accent6>
        <a:hlink>
          <a:srgbClr val="CD5119"/>
        </a:hlink>
        <a:folHlink>
          <a:srgbClr val="878FA5"/>
        </a:folHlink>
      </a:clrScheme>
      <a:clrMap bg1="lt1" tx1="dk1" bg2="lt2" tx2="dk2" accent1="accent1" accent2="accent2" accent3="accent3" accent4="accent4" accent5="accent5" accent6="accent6" hlink="hlink" folHlink="folHlink"/>
    </a:extraClrScheme>
    <a:extraClrScheme>
      <a:clrScheme name="Office Theme 3">
        <a:dk1>
          <a:srgbClr val="672D2D"/>
        </a:dk1>
        <a:lt1>
          <a:srgbClr val="FFFFFF"/>
        </a:lt1>
        <a:dk2>
          <a:srgbClr val="000000"/>
        </a:dk2>
        <a:lt2>
          <a:srgbClr val="DDDDDD"/>
        </a:lt2>
        <a:accent1>
          <a:srgbClr val="8EA65A"/>
        </a:accent1>
        <a:accent2>
          <a:srgbClr val="FF9900"/>
        </a:accent2>
        <a:accent3>
          <a:srgbClr val="FFFFFF"/>
        </a:accent3>
        <a:accent4>
          <a:srgbClr val="572525"/>
        </a:accent4>
        <a:accent5>
          <a:srgbClr val="C6D0B5"/>
        </a:accent5>
        <a:accent6>
          <a:srgbClr val="E78A00"/>
        </a:accent6>
        <a:hlink>
          <a:srgbClr val="0099CC"/>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7584</TotalTime>
  <Words>3380</Words>
  <Application>Microsoft Office PowerPoint</Application>
  <PresentationFormat>On-screen Show (4:3)</PresentationFormat>
  <Paragraphs>278</Paragraphs>
  <Slides>15</Slides>
  <Notes>15</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15</vt:i4>
      </vt:variant>
    </vt:vector>
  </HeadingPairs>
  <TitlesOfParts>
    <vt:vector size="29" baseType="lpstr">
      <vt:lpstr>Ameretto</vt:lpstr>
      <vt:lpstr>Arial</vt:lpstr>
      <vt:lpstr>Calibri</vt:lpstr>
      <vt:lpstr>Tahoma</vt:lpstr>
      <vt:lpstr>Times New Roman</vt:lpstr>
      <vt:lpstr>Wingdings</vt:lpstr>
      <vt:lpstr>Wingdings 2</vt:lpstr>
      <vt:lpstr>Technic</vt:lpstr>
      <vt:lpstr>5_eye</vt:lpstr>
      <vt:lpstr>vees</vt:lpstr>
      <vt:lpstr>Damask</vt:lpstr>
      <vt:lpstr>1_vees</vt:lpstr>
      <vt:lpstr>Slate</vt:lpstr>
      <vt:lpstr>Theme1</vt:lpstr>
      <vt:lpstr>Helpers: The Role Of Godly Women In The Church </vt:lpstr>
      <vt:lpstr>Intro</vt:lpstr>
      <vt:lpstr>INTRO</vt:lpstr>
      <vt:lpstr>Genesis 2:18-20</vt:lpstr>
      <vt:lpstr>Edifying Teachers</vt:lpstr>
      <vt:lpstr>Hard Workers</vt:lpstr>
      <vt:lpstr>Teachers of the Gospel</vt:lpstr>
      <vt:lpstr>Generous Patrons</vt:lpstr>
      <vt:lpstr>Courageous Partners</vt:lpstr>
      <vt:lpstr>Good Works</vt:lpstr>
      <vt:lpstr>Worthy Examples</vt:lpstr>
      <vt:lpstr>Edifying Teachers</vt:lpstr>
      <vt:lpstr>Conclusion</vt:lpstr>
      <vt:lpstr>Conclusion</vt:lpstr>
      <vt:lpstr>“What Must I Do To Be Saved?”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Helpers: The Role Of Godly Women In The Church</dc:title>
  <dc:subject>09/18/2022</dc:subject>
  <dc:creator>DarkWolf</dc:creator>
  <dc:description>Adapted from an article by Jonathan Rourke, https://www.9marks.org/article/seven-womens-ministries-in-the-new-testament/)</dc:description>
  <cp:lastModifiedBy>Nathan Morrison</cp:lastModifiedBy>
  <cp:revision>27</cp:revision>
  <dcterms:created xsi:type="dcterms:W3CDTF">2005-06-04T23:49:02Z</dcterms:created>
  <dcterms:modified xsi:type="dcterms:W3CDTF">2022-09-21T20:51:07Z</dcterms:modified>
</cp:coreProperties>
</file>