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3" r:id="rId1"/>
    <p:sldMasterId id="2147483751" r:id="rId2"/>
    <p:sldMasterId id="2147483788" r:id="rId3"/>
    <p:sldMasterId id="2147483800" r:id="rId4"/>
    <p:sldMasterId id="2147483813" r:id="rId5"/>
    <p:sldMasterId id="2147483825" r:id="rId6"/>
  </p:sldMasterIdLst>
  <p:notesMasterIdLst>
    <p:notesMasterId r:id="rId22"/>
  </p:notesMasterIdLst>
  <p:handoutMasterIdLst>
    <p:handoutMasterId r:id="rId23"/>
  </p:handoutMasterIdLst>
  <p:sldIdLst>
    <p:sldId id="761" r:id="rId7"/>
    <p:sldId id="743" r:id="rId8"/>
    <p:sldId id="763" r:id="rId9"/>
    <p:sldId id="702" r:id="rId10"/>
    <p:sldId id="764" r:id="rId11"/>
    <p:sldId id="766" r:id="rId12"/>
    <p:sldId id="768" r:id="rId13"/>
    <p:sldId id="770" r:id="rId14"/>
    <p:sldId id="772" r:id="rId15"/>
    <p:sldId id="721" r:id="rId16"/>
    <p:sldId id="774" r:id="rId17"/>
    <p:sldId id="776" r:id="rId18"/>
    <p:sldId id="778" r:id="rId19"/>
    <p:sldId id="780" r:id="rId20"/>
    <p:sldId id="649" r:id="rId21"/>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66FFFF"/>
    <a:srgbClr val="CCFF33"/>
    <a:srgbClr val="00CCFF"/>
    <a:srgbClr val="FF0066"/>
    <a:srgbClr val="FFFFFF"/>
    <a:srgbClr val="FFCC00"/>
    <a:srgbClr val="FFFF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A50D32-E256-49A0-97E5-28B43D9C54C7}" v="327" dt="2022-08-19T04:02:09.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79253" autoAdjust="0"/>
  </p:normalViewPr>
  <p:slideViewPr>
    <p:cSldViewPr snapToObjects="1">
      <p:cViewPr varScale="1">
        <p:scale>
          <a:sx n="80" d="100"/>
          <a:sy n="80" d="100"/>
        </p:scale>
        <p:origin x="20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57" d="100"/>
          <a:sy n="57" d="100"/>
        </p:scale>
        <p:origin x="3259"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DDA50D32-E256-49A0-97E5-28B43D9C54C7}"/>
    <pc:docChg chg="custSel addSld delSld modSld">
      <pc:chgData name="Nathan Morrison" userId="a8088875ec538e5b" providerId="LiveId" clId="{DDA50D32-E256-49A0-97E5-28B43D9C54C7}" dt="2022-08-19T04:02:09.861" v="540" actId="6549"/>
      <pc:docMkLst>
        <pc:docMk/>
      </pc:docMkLst>
      <pc:sldChg chg="del">
        <pc:chgData name="Nathan Morrison" userId="a8088875ec538e5b" providerId="LiveId" clId="{DDA50D32-E256-49A0-97E5-28B43D9C54C7}" dt="2022-08-18T23:49:13.865" v="18" actId="47"/>
        <pc:sldMkLst>
          <pc:docMk/>
          <pc:sldMk cId="0" sldId="454"/>
        </pc:sldMkLst>
      </pc:sldChg>
      <pc:sldChg chg="delSp">
        <pc:chgData name="Nathan Morrison" userId="a8088875ec538e5b" providerId="LiveId" clId="{DDA50D32-E256-49A0-97E5-28B43D9C54C7}" dt="2022-08-19T00:41:10.586" v="454" actId="478"/>
        <pc:sldMkLst>
          <pc:docMk/>
          <pc:sldMk cId="547839558" sldId="649"/>
        </pc:sldMkLst>
        <pc:spChg chg="del">
          <ac:chgData name="Nathan Morrison" userId="a8088875ec538e5b" providerId="LiveId" clId="{DDA50D32-E256-49A0-97E5-28B43D9C54C7}" dt="2022-08-19T00:41:10.586" v="454" actId="478"/>
          <ac:spMkLst>
            <pc:docMk/>
            <pc:sldMk cId="547839558" sldId="649"/>
            <ac:spMk id="2" creationId="{7374AD4F-998F-06A3-9CB8-81BDA5BF0E58}"/>
          </ac:spMkLst>
        </pc:spChg>
      </pc:sldChg>
      <pc:sldChg chg="del">
        <pc:chgData name="Nathan Morrison" userId="a8088875ec538e5b" providerId="LiveId" clId="{DDA50D32-E256-49A0-97E5-28B43D9C54C7}" dt="2022-08-19T00:27:25.378" v="308" actId="47"/>
        <pc:sldMkLst>
          <pc:docMk/>
          <pc:sldMk cId="2690738361" sldId="678"/>
        </pc:sldMkLst>
      </pc:sldChg>
      <pc:sldChg chg="modSp del">
        <pc:chgData name="Nathan Morrison" userId="a8088875ec538e5b" providerId="LiveId" clId="{DDA50D32-E256-49A0-97E5-28B43D9C54C7}" dt="2022-08-18T23:54:52.786" v="49" actId="47"/>
        <pc:sldMkLst>
          <pc:docMk/>
          <pc:sldMk cId="3225373088" sldId="701"/>
        </pc:sldMkLst>
        <pc:picChg chg="mod">
          <ac:chgData name="Nathan Morrison" userId="a8088875ec538e5b" providerId="LiveId" clId="{DDA50D32-E256-49A0-97E5-28B43D9C54C7}" dt="2022-08-18T23:45:31.255" v="0" actId="14826"/>
          <ac:picMkLst>
            <pc:docMk/>
            <pc:sldMk cId="3225373088" sldId="701"/>
            <ac:picMk id="5" creationId="{F9975CDE-03A2-44B4-966E-0F481D951BA1}"/>
          </ac:picMkLst>
        </pc:picChg>
      </pc:sldChg>
      <pc:sldChg chg="modSp mod">
        <pc:chgData name="Nathan Morrison" userId="a8088875ec538e5b" providerId="LiveId" clId="{DDA50D32-E256-49A0-97E5-28B43D9C54C7}" dt="2022-08-19T04:00:57.025" v="535" actId="1076"/>
        <pc:sldMkLst>
          <pc:docMk/>
          <pc:sldMk cId="2299876222" sldId="702"/>
        </pc:sldMkLst>
        <pc:spChg chg="mod">
          <ac:chgData name="Nathan Morrison" userId="a8088875ec538e5b" providerId="LiveId" clId="{DDA50D32-E256-49A0-97E5-28B43D9C54C7}" dt="2022-08-19T04:00:57.025" v="535" actId="1076"/>
          <ac:spMkLst>
            <pc:docMk/>
            <pc:sldMk cId="2299876222" sldId="702"/>
            <ac:spMk id="5" creationId="{F8471C7D-0EC6-EA2F-7443-A06AD152D929}"/>
          </ac:spMkLst>
        </pc:spChg>
        <pc:picChg chg="mod">
          <ac:chgData name="Nathan Morrison" userId="a8088875ec538e5b" providerId="LiveId" clId="{DDA50D32-E256-49A0-97E5-28B43D9C54C7}" dt="2022-08-18T23:54:38.742" v="47" actId="14826"/>
          <ac:picMkLst>
            <pc:docMk/>
            <pc:sldMk cId="2299876222" sldId="702"/>
            <ac:picMk id="6" creationId="{1C5A623A-400E-4E24-A667-BBC885FCCDF1}"/>
          </ac:picMkLst>
        </pc:picChg>
      </pc:sldChg>
      <pc:sldChg chg="modSp mod modAnim modNotes">
        <pc:chgData name="Nathan Morrison" userId="a8088875ec538e5b" providerId="LiveId" clId="{DDA50D32-E256-49A0-97E5-28B43D9C54C7}" dt="2022-08-19T03:52:49.811" v="458" actId="478"/>
        <pc:sldMkLst>
          <pc:docMk/>
          <pc:sldMk cId="3808422233" sldId="721"/>
        </pc:sldMkLst>
        <pc:spChg chg="mod">
          <ac:chgData name="Nathan Morrison" userId="a8088875ec538e5b" providerId="LiveId" clId="{DDA50D32-E256-49A0-97E5-28B43D9C54C7}" dt="2022-08-18T23:55:09.020" v="50" actId="27636"/>
          <ac:spMkLst>
            <pc:docMk/>
            <pc:sldMk cId="3808422233" sldId="721"/>
            <ac:spMk id="5" creationId="{1DC66042-BF4A-43D2-9C57-FAD7517D581C}"/>
          </ac:spMkLst>
        </pc:spChg>
        <pc:spChg chg="mod">
          <ac:chgData name="Nathan Morrison" userId="a8088875ec538e5b" providerId="LiveId" clId="{DDA50D32-E256-49A0-97E5-28B43D9C54C7}" dt="2022-08-19T00:29:12.777" v="366" actId="403"/>
          <ac:spMkLst>
            <pc:docMk/>
            <pc:sldMk cId="3808422233" sldId="721"/>
            <ac:spMk id="14" creationId="{ED7CFFB5-C3AC-4B7D-BB16-69ACB5D23356}"/>
          </ac:spMkLst>
        </pc:spChg>
        <pc:picChg chg="mod">
          <ac:chgData name="Nathan Morrison" userId="a8088875ec538e5b" providerId="LiveId" clId="{DDA50D32-E256-49A0-97E5-28B43D9C54C7}" dt="2022-08-19T00:27:40.760" v="315" actId="14826"/>
          <ac:picMkLst>
            <pc:docMk/>
            <pc:sldMk cId="3808422233" sldId="721"/>
            <ac:picMk id="3" creationId="{D370F131-3934-4A1B-9565-C882C3FFCFE1}"/>
          </ac:picMkLst>
        </pc:picChg>
      </pc:sldChg>
      <pc:sldChg chg="modSp mod modNotesTx">
        <pc:chgData name="Nathan Morrison" userId="a8088875ec538e5b" providerId="LiveId" clId="{DDA50D32-E256-49A0-97E5-28B43D9C54C7}" dt="2022-08-19T00:12:37.554" v="224"/>
        <pc:sldMkLst>
          <pc:docMk/>
          <pc:sldMk cId="4035618635" sldId="743"/>
        </pc:sldMkLst>
        <pc:spChg chg="mod">
          <ac:chgData name="Nathan Morrison" userId="a8088875ec538e5b" providerId="LiveId" clId="{DDA50D32-E256-49A0-97E5-28B43D9C54C7}" dt="2022-08-18T23:50:04.124" v="30" actId="1076"/>
          <ac:spMkLst>
            <pc:docMk/>
            <pc:sldMk cId="4035618635" sldId="743"/>
            <ac:spMk id="8196" creationId="{EEFE283A-4D19-4F6A-A397-4B57509752C5}"/>
          </ac:spMkLst>
        </pc:spChg>
        <pc:spChg chg="mod">
          <ac:chgData name="Nathan Morrison" userId="a8088875ec538e5b" providerId="LiveId" clId="{DDA50D32-E256-49A0-97E5-28B43D9C54C7}" dt="2022-08-18T23:49:21.405" v="19"/>
          <ac:spMkLst>
            <pc:docMk/>
            <pc:sldMk cId="4035618635" sldId="743"/>
            <ac:spMk id="15362" creationId="{7D10E8CA-31F0-4CFA-80FC-B92E853DE423}"/>
          </ac:spMkLst>
        </pc:spChg>
      </pc:sldChg>
      <pc:sldChg chg="del">
        <pc:chgData name="Nathan Morrison" userId="a8088875ec538e5b" providerId="LiveId" clId="{DDA50D32-E256-49A0-97E5-28B43D9C54C7}" dt="2022-08-19T00:27:26.467" v="309" actId="47"/>
        <pc:sldMkLst>
          <pc:docMk/>
          <pc:sldMk cId="2490795673" sldId="745"/>
        </pc:sldMkLst>
      </pc:sldChg>
      <pc:sldChg chg="del">
        <pc:chgData name="Nathan Morrison" userId="a8088875ec538e5b" providerId="LiveId" clId="{DDA50D32-E256-49A0-97E5-28B43D9C54C7}" dt="2022-08-19T00:27:27.198" v="310" actId="47"/>
        <pc:sldMkLst>
          <pc:docMk/>
          <pc:sldMk cId="3006503407" sldId="747"/>
        </pc:sldMkLst>
      </pc:sldChg>
      <pc:sldChg chg="del">
        <pc:chgData name="Nathan Morrison" userId="a8088875ec538e5b" providerId="LiveId" clId="{DDA50D32-E256-49A0-97E5-28B43D9C54C7}" dt="2022-08-19T00:27:27.808" v="311" actId="47"/>
        <pc:sldMkLst>
          <pc:docMk/>
          <pc:sldMk cId="223371503" sldId="749"/>
        </pc:sldMkLst>
      </pc:sldChg>
      <pc:sldChg chg="del">
        <pc:chgData name="Nathan Morrison" userId="a8088875ec538e5b" providerId="LiveId" clId="{DDA50D32-E256-49A0-97E5-28B43D9C54C7}" dt="2022-08-19T00:27:29.014" v="312" actId="47"/>
        <pc:sldMkLst>
          <pc:docMk/>
          <pc:sldMk cId="3012600589" sldId="751"/>
        </pc:sldMkLst>
      </pc:sldChg>
      <pc:sldChg chg="del">
        <pc:chgData name="Nathan Morrison" userId="a8088875ec538e5b" providerId="LiveId" clId="{DDA50D32-E256-49A0-97E5-28B43D9C54C7}" dt="2022-08-19T00:27:31.219" v="313" actId="47"/>
        <pc:sldMkLst>
          <pc:docMk/>
          <pc:sldMk cId="2276772732" sldId="753"/>
        </pc:sldMkLst>
      </pc:sldChg>
      <pc:sldChg chg="del">
        <pc:chgData name="Nathan Morrison" userId="a8088875ec538e5b" providerId="LiveId" clId="{DDA50D32-E256-49A0-97E5-28B43D9C54C7}" dt="2022-08-19T00:27:32.002" v="314" actId="47"/>
        <pc:sldMkLst>
          <pc:docMk/>
          <pc:sldMk cId="2038403555" sldId="757"/>
        </pc:sldMkLst>
      </pc:sldChg>
      <pc:sldChg chg="modSp del mod">
        <pc:chgData name="Nathan Morrison" userId="a8088875ec538e5b" providerId="LiveId" clId="{DDA50D32-E256-49A0-97E5-28B43D9C54C7}" dt="2022-08-19T00:40:02.946" v="439" actId="47"/>
        <pc:sldMkLst>
          <pc:docMk/>
          <pc:sldMk cId="1552900339" sldId="760"/>
        </pc:sldMkLst>
        <pc:spChg chg="mod">
          <ac:chgData name="Nathan Morrison" userId="a8088875ec538e5b" providerId="LiveId" clId="{DDA50D32-E256-49A0-97E5-28B43D9C54C7}" dt="2022-08-18T23:55:09.023" v="51" actId="27636"/>
          <ac:spMkLst>
            <pc:docMk/>
            <pc:sldMk cId="1552900339" sldId="760"/>
            <ac:spMk id="5" creationId="{1DC66042-BF4A-43D2-9C57-FAD7517D581C}"/>
          </ac:spMkLst>
        </pc:spChg>
      </pc:sldChg>
      <pc:sldChg chg="addSp delSp modSp new mod setBg modNotesTx">
        <pc:chgData name="Nathan Morrison" userId="a8088875ec538e5b" providerId="LiveId" clId="{DDA50D32-E256-49A0-97E5-28B43D9C54C7}" dt="2022-08-19T03:55:33.649" v="519" actId="20577"/>
        <pc:sldMkLst>
          <pc:docMk/>
          <pc:sldMk cId="1928556840" sldId="761"/>
        </pc:sldMkLst>
        <pc:spChg chg="del">
          <ac:chgData name="Nathan Morrison" userId="a8088875ec538e5b" providerId="LiveId" clId="{DDA50D32-E256-49A0-97E5-28B43D9C54C7}" dt="2022-08-18T23:46:19.208" v="5" actId="26606"/>
          <ac:spMkLst>
            <pc:docMk/>
            <pc:sldMk cId="1928556840" sldId="761"/>
            <ac:spMk id="2" creationId="{95DCF20F-3875-AADD-BD70-B2705645BD7A}"/>
          </ac:spMkLst>
        </pc:spChg>
        <pc:spChg chg="del">
          <ac:chgData name="Nathan Morrison" userId="a8088875ec538e5b" providerId="LiveId" clId="{DDA50D32-E256-49A0-97E5-28B43D9C54C7}" dt="2022-08-18T23:46:02.216" v="2" actId="931"/>
          <ac:spMkLst>
            <pc:docMk/>
            <pc:sldMk cId="1928556840" sldId="761"/>
            <ac:spMk id="3" creationId="{E2A3E89D-C6E2-8041-2D47-37C7C29455CC}"/>
          </ac:spMkLst>
        </pc:spChg>
        <pc:spChg chg="del mod">
          <ac:chgData name="Nathan Morrison" userId="a8088875ec538e5b" providerId="LiveId" clId="{DDA50D32-E256-49A0-97E5-28B43D9C54C7}" dt="2022-08-18T23:46:23.317" v="6" actId="478"/>
          <ac:spMkLst>
            <pc:docMk/>
            <pc:sldMk cId="1928556840" sldId="761"/>
            <ac:spMk id="4" creationId="{2343C477-C10C-FF91-E277-ED379E813E8D}"/>
          </ac:spMkLst>
        </pc:spChg>
        <pc:spChg chg="add mod">
          <ac:chgData name="Nathan Morrison" userId="a8088875ec538e5b" providerId="LiveId" clId="{DDA50D32-E256-49A0-97E5-28B43D9C54C7}" dt="2022-08-19T00:44:52.065" v="456" actId="14100"/>
          <ac:spMkLst>
            <pc:docMk/>
            <pc:sldMk cId="1928556840" sldId="761"/>
            <ac:spMk id="7" creationId="{3B6794BE-A05F-8A64-FC57-F8A5AE829843}"/>
          </ac:spMkLst>
        </pc:spChg>
        <pc:spChg chg="add mod">
          <ac:chgData name="Nathan Morrison" userId="a8088875ec538e5b" providerId="LiveId" clId="{DDA50D32-E256-49A0-97E5-28B43D9C54C7}" dt="2022-08-18T23:48:25.727" v="15" actId="1076"/>
          <ac:spMkLst>
            <pc:docMk/>
            <pc:sldMk cId="1928556840" sldId="761"/>
            <ac:spMk id="8" creationId="{009E820F-3A1A-85A5-AC11-4B85986533A2}"/>
          </ac:spMkLst>
        </pc:spChg>
        <pc:spChg chg="del">
          <ac:chgData name="Nathan Morrison" userId="a8088875ec538e5b" providerId="LiveId" clId="{DDA50D32-E256-49A0-97E5-28B43D9C54C7}" dt="2022-08-18T23:55:14.288" v="52" actId="478"/>
          <ac:spMkLst>
            <pc:docMk/>
            <pc:sldMk cId="1928556840" sldId="761"/>
            <ac:spMk id="9" creationId="{2724B8CC-8893-8298-0E6C-50ACE22FB39A}"/>
          </ac:spMkLst>
        </pc:spChg>
        <pc:picChg chg="add mod">
          <ac:chgData name="Nathan Morrison" userId="a8088875ec538e5b" providerId="LiveId" clId="{DDA50D32-E256-49A0-97E5-28B43D9C54C7}" dt="2022-08-18T23:46:19.208" v="5" actId="26606"/>
          <ac:picMkLst>
            <pc:docMk/>
            <pc:sldMk cId="1928556840" sldId="761"/>
            <ac:picMk id="6" creationId="{FA07420E-AB04-EA91-A1BC-96930FB13716}"/>
          </ac:picMkLst>
        </pc:picChg>
      </pc:sldChg>
      <pc:sldChg chg="new del">
        <pc:chgData name="Nathan Morrison" userId="a8088875ec538e5b" providerId="LiveId" clId="{DDA50D32-E256-49A0-97E5-28B43D9C54C7}" dt="2022-08-18T23:50:30.234" v="33" actId="47"/>
        <pc:sldMkLst>
          <pc:docMk/>
          <pc:sldMk cId="523723840" sldId="762"/>
        </pc:sldMkLst>
      </pc:sldChg>
      <pc:sldChg chg="modSp add mod modNotesTx">
        <pc:chgData name="Nathan Morrison" userId="a8088875ec538e5b" providerId="LiveId" clId="{DDA50D32-E256-49A0-97E5-28B43D9C54C7}" dt="2022-08-19T04:00:36.173" v="534" actId="14100"/>
        <pc:sldMkLst>
          <pc:docMk/>
          <pc:sldMk cId="122629605" sldId="763"/>
        </pc:sldMkLst>
        <pc:spChg chg="mod">
          <ac:chgData name="Nathan Morrison" userId="a8088875ec538e5b" providerId="LiveId" clId="{DDA50D32-E256-49A0-97E5-28B43D9C54C7}" dt="2022-08-19T04:00:36.173" v="534" actId="14100"/>
          <ac:spMkLst>
            <pc:docMk/>
            <pc:sldMk cId="122629605" sldId="763"/>
            <ac:spMk id="8196" creationId="{EEFE283A-4D19-4F6A-A397-4B57509752C5}"/>
          </ac:spMkLst>
        </pc:spChg>
        <pc:spChg chg="mod">
          <ac:chgData name="Nathan Morrison" userId="a8088875ec538e5b" providerId="LiveId" clId="{DDA50D32-E256-49A0-97E5-28B43D9C54C7}" dt="2022-08-18T23:50:52.961" v="35" actId="6549"/>
          <ac:spMkLst>
            <pc:docMk/>
            <pc:sldMk cId="122629605" sldId="763"/>
            <ac:spMk id="15362" creationId="{7D10E8CA-31F0-4CFA-80FC-B92E853DE423}"/>
          </ac:spMkLst>
        </pc:spChg>
      </pc:sldChg>
      <pc:sldChg chg="addSp delSp modSp new mod setBg modAnim modNotes modNotesTx">
        <pc:chgData name="Nathan Morrison" userId="a8088875ec538e5b" providerId="LiveId" clId="{DDA50D32-E256-49A0-97E5-28B43D9C54C7}" dt="2022-08-19T03:56:29.152" v="525" actId="14100"/>
        <pc:sldMkLst>
          <pc:docMk/>
          <pc:sldMk cId="3021407118" sldId="764"/>
        </pc:sldMkLst>
        <pc:spChg chg="del">
          <ac:chgData name="Nathan Morrison" userId="a8088875ec538e5b" providerId="LiveId" clId="{DDA50D32-E256-49A0-97E5-28B43D9C54C7}" dt="2022-08-18T23:56:01.418" v="57" actId="26606"/>
          <ac:spMkLst>
            <pc:docMk/>
            <pc:sldMk cId="3021407118" sldId="764"/>
            <ac:spMk id="2" creationId="{EAD7A33B-5EE2-1AA1-53B7-DA45A43C087D}"/>
          </ac:spMkLst>
        </pc:spChg>
        <pc:spChg chg="del">
          <ac:chgData name="Nathan Morrison" userId="a8088875ec538e5b" providerId="LiveId" clId="{DDA50D32-E256-49A0-97E5-28B43D9C54C7}" dt="2022-08-18T23:55:59.131" v="54" actId="931"/>
          <ac:spMkLst>
            <pc:docMk/>
            <pc:sldMk cId="3021407118" sldId="764"/>
            <ac:spMk id="3" creationId="{01C1A464-9724-5B38-032A-EA855366513A}"/>
          </ac:spMkLst>
        </pc:spChg>
        <pc:spChg chg="mod">
          <ac:chgData name="Nathan Morrison" userId="a8088875ec538e5b" providerId="LiveId" clId="{DDA50D32-E256-49A0-97E5-28B43D9C54C7}" dt="2022-08-18T23:56:11.473" v="59" actId="121"/>
          <ac:spMkLst>
            <pc:docMk/>
            <pc:sldMk cId="3021407118" sldId="764"/>
            <ac:spMk id="4" creationId="{E9F767E6-B871-DD42-558F-6517E3BC330A}"/>
          </ac:spMkLst>
        </pc:spChg>
        <pc:spChg chg="add mod">
          <ac:chgData name="Nathan Morrison" userId="a8088875ec538e5b" providerId="LiveId" clId="{DDA50D32-E256-49A0-97E5-28B43D9C54C7}" dt="2022-08-18T23:58:10.137" v="73" actId="27636"/>
          <ac:spMkLst>
            <pc:docMk/>
            <pc:sldMk cId="3021407118" sldId="764"/>
            <ac:spMk id="7" creationId="{9AF3734D-CE77-EB7F-E1F4-F018448E060F}"/>
          </ac:spMkLst>
        </pc:spChg>
        <pc:spChg chg="add mod">
          <ac:chgData name="Nathan Morrison" userId="a8088875ec538e5b" providerId="LiveId" clId="{DDA50D32-E256-49A0-97E5-28B43D9C54C7}" dt="2022-08-19T00:19:37.853" v="289" actId="14100"/>
          <ac:spMkLst>
            <pc:docMk/>
            <pc:sldMk cId="3021407118" sldId="764"/>
            <ac:spMk id="8" creationId="{AA90DBE6-2328-1D10-025A-619283B8946C}"/>
          </ac:spMkLst>
        </pc:spChg>
        <pc:picChg chg="add mod">
          <ac:chgData name="Nathan Morrison" userId="a8088875ec538e5b" providerId="LiveId" clId="{DDA50D32-E256-49A0-97E5-28B43D9C54C7}" dt="2022-08-18T23:56:01.418" v="57" actId="26606"/>
          <ac:picMkLst>
            <pc:docMk/>
            <pc:sldMk cId="3021407118" sldId="764"/>
            <ac:picMk id="6" creationId="{550BF7B7-4957-37E6-AF18-311F9E775DDB}"/>
          </ac:picMkLst>
        </pc:picChg>
      </pc:sldChg>
      <pc:sldChg chg="new del">
        <pc:chgData name="Nathan Morrison" userId="a8088875ec538e5b" providerId="LiveId" clId="{DDA50D32-E256-49A0-97E5-28B43D9C54C7}" dt="2022-08-19T00:04:41.713" v="129" actId="47"/>
        <pc:sldMkLst>
          <pc:docMk/>
          <pc:sldMk cId="802599560" sldId="765"/>
        </pc:sldMkLst>
      </pc:sldChg>
      <pc:sldChg chg="modSp add modAnim modNotesTx">
        <pc:chgData name="Nathan Morrison" userId="a8088875ec538e5b" providerId="LiveId" clId="{DDA50D32-E256-49A0-97E5-28B43D9C54C7}" dt="2022-08-19T00:19:58.222" v="290" actId="14100"/>
        <pc:sldMkLst>
          <pc:docMk/>
          <pc:sldMk cId="3849317098" sldId="766"/>
        </pc:sldMkLst>
        <pc:spChg chg="mod">
          <ac:chgData name="Nathan Morrison" userId="a8088875ec538e5b" providerId="LiveId" clId="{DDA50D32-E256-49A0-97E5-28B43D9C54C7}" dt="2022-08-19T00:10:26.722" v="197" actId="20577"/>
          <ac:spMkLst>
            <pc:docMk/>
            <pc:sldMk cId="3849317098" sldId="766"/>
            <ac:spMk id="7" creationId="{9AF3734D-CE77-EB7F-E1F4-F018448E060F}"/>
          </ac:spMkLst>
        </pc:spChg>
        <pc:spChg chg="mod">
          <ac:chgData name="Nathan Morrison" userId="a8088875ec538e5b" providerId="LiveId" clId="{DDA50D32-E256-49A0-97E5-28B43D9C54C7}" dt="2022-08-19T00:19:58.222" v="290" actId="14100"/>
          <ac:spMkLst>
            <pc:docMk/>
            <pc:sldMk cId="3849317098" sldId="766"/>
            <ac:spMk id="8" creationId="{AA90DBE6-2328-1D10-025A-619283B8946C}"/>
          </ac:spMkLst>
        </pc:spChg>
      </pc:sldChg>
      <pc:sldChg chg="new del">
        <pc:chgData name="Nathan Morrison" userId="a8088875ec538e5b" providerId="LiveId" clId="{DDA50D32-E256-49A0-97E5-28B43D9C54C7}" dt="2022-08-19T00:09:22.999" v="164" actId="47"/>
        <pc:sldMkLst>
          <pc:docMk/>
          <pc:sldMk cId="2774080628" sldId="767"/>
        </pc:sldMkLst>
      </pc:sldChg>
      <pc:sldChg chg="modSp add modAnim modNotes modNotesTx">
        <pc:chgData name="Nathan Morrison" userId="a8088875ec538e5b" providerId="LiveId" clId="{DDA50D32-E256-49A0-97E5-28B43D9C54C7}" dt="2022-08-19T03:57:52.259" v="531" actId="14100"/>
        <pc:sldMkLst>
          <pc:docMk/>
          <pc:sldMk cId="4226752117" sldId="768"/>
        </pc:sldMkLst>
        <pc:spChg chg="mod">
          <ac:chgData name="Nathan Morrison" userId="a8088875ec538e5b" providerId="LiveId" clId="{DDA50D32-E256-49A0-97E5-28B43D9C54C7}" dt="2022-08-19T00:20:07.816" v="291" actId="14100"/>
          <ac:spMkLst>
            <pc:docMk/>
            <pc:sldMk cId="4226752117" sldId="768"/>
            <ac:spMk id="8" creationId="{AA90DBE6-2328-1D10-025A-619283B8946C}"/>
          </ac:spMkLst>
        </pc:spChg>
      </pc:sldChg>
      <pc:sldChg chg="new del">
        <pc:chgData name="Nathan Morrison" userId="a8088875ec538e5b" providerId="LiveId" clId="{DDA50D32-E256-49A0-97E5-28B43D9C54C7}" dt="2022-08-19T00:14:50.774" v="243" actId="47"/>
        <pc:sldMkLst>
          <pc:docMk/>
          <pc:sldMk cId="2379212368" sldId="769"/>
        </pc:sldMkLst>
      </pc:sldChg>
      <pc:sldChg chg="modSp add modAnim modNotesTx">
        <pc:chgData name="Nathan Morrison" userId="a8088875ec538e5b" providerId="LiveId" clId="{DDA50D32-E256-49A0-97E5-28B43D9C54C7}" dt="2022-08-19T04:02:09.861" v="540" actId="6549"/>
        <pc:sldMkLst>
          <pc:docMk/>
          <pc:sldMk cId="2575937889" sldId="770"/>
        </pc:sldMkLst>
        <pc:spChg chg="mod">
          <ac:chgData name="Nathan Morrison" userId="a8088875ec538e5b" providerId="LiveId" clId="{DDA50D32-E256-49A0-97E5-28B43D9C54C7}" dt="2022-08-19T04:02:09.861" v="540" actId="6549"/>
          <ac:spMkLst>
            <pc:docMk/>
            <pc:sldMk cId="2575937889" sldId="770"/>
            <ac:spMk id="8" creationId="{AA90DBE6-2328-1D10-025A-619283B8946C}"/>
          </ac:spMkLst>
        </pc:spChg>
      </pc:sldChg>
      <pc:sldChg chg="new del">
        <pc:chgData name="Nathan Morrison" userId="a8088875ec538e5b" providerId="LiveId" clId="{DDA50D32-E256-49A0-97E5-28B43D9C54C7}" dt="2022-08-19T00:20:49.980" v="294" actId="47"/>
        <pc:sldMkLst>
          <pc:docMk/>
          <pc:sldMk cId="701277989" sldId="771"/>
        </pc:sldMkLst>
      </pc:sldChg>
      <pc:sldChg chg="addSp modSp add mod modAnim">
        <pc:chgData name="Nathan Morrison" userId="a8088875ec538e5b" providerId="LiveId" clId="{DDA50D32-E256-49A0-97E5-28B43D9C54C7}" dt="2022-08-19T00:23:46.554" v="307"/>
        <pc:sldMkLst>
          <pc:docMk/>
          <pc:sldMk cId="3033640715" sldId="772"/>
        </pc:sldMkLst>
        <pc:spChg chg="add mod">
          <ac:chgData name="Nathan Morrison" userId="a8088875ec538e5b" providerId="LiveId" clId="{DDA50D32-E256-49A0-97E5-28B43D9C54C7}" dt="2022-08-19T00:22:58.063" v="306" actId="1076"/>
          <ac:spMkLst>
            <pc:docMk/>
            <pc:sldMk cId="3033640715" sldId="772"/>
            <ac:spMk id="2" creationId="{E8EFC7D7-2D09-3D36-D970-241C88CCB4DC}"/>
          </ac:spMkLst>
        </pc:spChg>
        <pc:spChg chg="mod">
          <ac:chgData name="Nathan Morrison" userId="a8088875ec538e5b" providerId="LiveId" clId="{DDA50D32-E256-49A0-97E5-28B43D9C54C7}" dt="2022-08-19T00:21:50.834" v="297" actId="14100"/>
          <ac:spMkLst>
            <pc:docMk/>
            <pc:sldMk cId="3033640715" sldId="772"/>
            <ac:spMk id="8" creationId="{AA90DBE6-2328-1D10-025A-619283B8946C}"/>
          </ac:spMkLst>
        </pc:spChg>
      </pc:sldChg>
      <pc:sldChg chg="new del">
        <pc:chgData name="Nathan Morrison" userId="a8088875ec538e5b" providerId="LiveId" clId="{DDA50D32-E256-49A0-97E5-28B43D9C54C7}" dt="2022-08-19T00:29:19.387" v="367" actId="47"/>
        <pc:sldMkLst>
          <pc:docMk/>
          <pc:sldMk cId="3043898791" sldId="773"/>
        </pc:sldMkLst>
      </pc:sldChg>
      <pc:sldChg chg="modSp add mod modAnim modNotes">
        <pc:chgData name="Nathan Morrison" userId="a8088875ec538e5b" providerId="LiveId" clId="{DDA50D32-E256-49A0-97E5-28B43D9C54C7}" dt="2022-08-19T03:58:30.516" v="533" actId="478"/>
        <pc:sldMkLst>
          <pc:docMk/>
          <pc:sldMk cId="1718135090" sldId="774"/>
        </pc:sldMkLst>
        <pc:spChg chg="mod">
          <ac:chgData name="Nathan Morrison" userId="a8088875ec538e5b" providerId="LiveId" clId="{DDA50D32-E256-49A0-97E5-28B43D9C54C7}" dt="2022-08-19T00:30:11.978" v="377" actId="6549"/>
          <ac:spMkLst>
            <pc:docMk/>
            <pc:sldMk cId="1718135090" sldId="774"/>
            <ac:spMk id="14" creationId="{ED7CFFB5-C3AC-4B7D-BB16-69ACB5D23356}"/>
          </ac:spMkLst>
        </pc:spChg>
      </pc:sldChg>
      <pc:sldChg chg="new del">
        <pc:chgData name="Nathan Morrison" userId="a8088875ec538e5b" providerId="LiveId" clId="{DDA50D32-E256-49A0-97E5-28B43D9C54C7}" dt="2022-08-19T00:32:06.660" v="390" actId="47"/>
        <pc:sldMkLst>
          <pc:docMk/>
          <pc:sldMk cId="3060726497" sldId="775"/>
        </pc:sldMkLst>
      </pc:sldChg>
      <pc:sldChg chg="modSp add mod modAnim modNotes">
        <pc:chgData name="Nathan Morrison" userId="a8088875ec538e5b" providerId="LiveId" clId="{DDA50D32-E256-49A0-97E5-28B43D9C54C7}" dt="2022-08-19T03:53:00.088" v="460" actId="478"/>
        <pc:sldMkLst>
          <pc:docMk/>
          <pc:sldMk cId="1530898014" sldId="776"/>
        </pc:sldMkLst>
        <pc:spChg chg="mod">
          <ac:chgData name="Nathan Morrison" userId="a8088875ec538e5b" providerId="LiveId" clId="{DDA50D32-E256-49A0-97E5-28B43D9C54C7}" dt="2022-08-19T00:38:34.403" v="435" actId="113"/>
          <ac:spMkLst>
            <pc:docMk/>
            <pc:sldMk cId="1530898014" sldId="776"/>
            <ac:spMk id="14" creationId="{ED7CFFB5-C3AC-4B7D-BB16-69ACB5D23356}"/>
          </ac:spMkLst>
        </pc:spChg>
      </pc:sldChg>
      <pc:sldChg chg="new del">
        <pc:chgData name="Nathan Morrison" userId="a8088875ec538e5b" providerId="LiveId" clId="{DDA50D32-E256-49A0-97E5-28B43D9C54C7}" dt="2022-08-19T00:36:23.553" v="408" actId="47"/>
        <pc:sldMkLst>
          <pc:docMk/>
          <pc:sldMk cId="1174075509" sldId="777"/>
        </pc:sldMkLst>
      </pc:sldChg>
      <pc:sldChg chg="modSp add mod">
        <pc:chgData name="Nathan Morrison" userId="a8088875ec538e5b" providerId="LiveId" clId="{DDA50D32-E256-49A0-97E5-28B43D9C54C7}" dt="2022-08-19T00:37:30.451" v="427" actId="1076"/>
        <pc:sldMkLst>
          <pc:docMk/>
          <pc:sldMk cId="1335363003" sldId="778"/>
        </pc:sldMkLst>
        <pc:spChg chg="mod">
          <ac:chgData name="Nathan Morrison" userId="a8088875ec538e5b" providerId="LiveId" clId="{DDA50D32-E256-49A0-97E5-28B43D9C54C7}" dt="2022-08-19T00:36:32.182" v="418" actId="20577"/>
          <ac:spMkLst>
            <pc:docMk/>
            <pc:sldMk cId="1335363003" sldId="778"/>
            <ac:spMk id="5" creationId="{E4306C08-BFBC-487E-B51E-44A8908EF4C5}"/>
          </ac:spMkLst>
        </pc:spChg>
        <pc:spChg chg="mod">
          <ac:chgData name="Nathan Morrison" userId="a8088875ec538e5b" providerId="LiveId" clId="{DDA50D32-E256-49A0-97E5-28B43D9C54C7}" dt="2022-08-19T00:37:30.451" v="427" actId="1076"/>
          <ac:spMkLst>
            <pc:docMk/>
            <pc:sldMk cId="1335363003" sldId="778"/>
            <ac:spMk id="8196" creationId="{EEFE283A-4D19-4F6A-A397-4B57509752C5}"/>
          </ac:spMkLst>
        </pc:spChg>
        <pc:spChg chg="mod">
          <ac:chgData name="Nathan Morrison" userId="a8088875ec538e5b" providerId="LiveId" clId="{DDA50D32-E256-49A0-97E5-28B43D9C54C7}" dt="2022-08-19T00:36:55.060" v="424" actId="6549"/>
          <ac:spMkLst>
            <pc:docMk/>
            <pc:sldMk cId="1335363003" sldId="778"/>
            <ac:spMk id="15362" creationId="{7D10E8CA-31F0-4CFA-80FC-B92E853DE423}"/>
          </ac:spMkLst>
        </pc:spChg>
      </pc:sldChg>
      <pc:sldChg chg="new del">
        <pc:chgData name="Nathan Morrison" userId="a8088875ec538e5b" providerId="LiveId" clId="{DDA50D32-E256-49A0-97E5-28B43D9C54C7}" dt="2022-08-19T00:40:00.300" v="438" actId="47"/>
        <pc:sldMkLst>
          <pc:docMk/>
          <pc:sldMk cId="833792355" sldId="779"/>
        </pc:sldMkLst>
      </pc:sldChg>
      <pc:sldChg chg="modSp add mod">
        <pc:chgData name="Nathan Morrison" userId="a8088875ec538e5b" providerId="LiveId" clId="{DDA50D32-E256-49A0-97E5-28B43D9C54C7}" dt="2022-08-19T00:40:56.728" v="453" actId="14826"/>
        <pc:sldMkLst>
          <pc:docMk/>
          <pc:sldMk cId="2941772971" sldId="780"/>
        </pc:sldMkLst>
        <pc:spChg chg="mod">
          <ac:chgData name="Nathan Morrison" userId="a8088875ec538e5b" providerId="LiveId" clId="{DDA50D32-E256-49A0-97E5-28B43D9C54C7}" dt="2022-08-19T00:40:11.797" v="449" actId="20577"/>
          <ac:spMkLst>
            <pc:docMk/>
            <pc:sldMk cId="2941772971" sldId="780"/>
            <ac:spMk id="2" creationId="{ED1B722F-ADE6-4C30-9E24-9C1255B72092}"/>
          </ac:spMkLst>
        </pc:spChg>
        <pc:spChg chg="mod">
          <ac:chgData name="Nathan Morrison" userId="a8088875ec538e5b" providerId="LiveId" clId="{DDA50D32-E256-49A0-97E5-28B43D9C54C7}" dt="2022-08-19T00:40:29.907" v="452" actId="6549"/>
          <ac:spMkLst>
            <pc:docMk/>
            <pc:sldMk cId="2941772971" sldId="780"/>
            <ac:spMk id="5" creationId="{F8471C7D-0EC6-EA2F-7443-A06AD152D929}"/>
          </ac:spMkLst>
        </pc:spChg>
        <pc:picChg chg="mod">
          <ac:chgData name="Nathan Morrison" userId="a8088875ec538e5b" providerId="LiveId" clId="{DDA50D32-E256-49A0-97E5-28B43D9C54C7}" dt="2022-08-19T00:40:56.728" v="453" actId="14826"/>
          <ac:picMkLst>
            <pc:docMk/>
            <pc:sldMk cId="2941772971" sldId="780"/>
            <ac:picMk id="6" creationId="{1C5A623A-400E-4E24-A667-BBC885FCCDF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954354E7-34B1-4D25-ABA8-F056C79E04A4}" type="slidenum">
              <a:rPr lang="en-US"/>
              <a:pPr>
                <a:defRPr/>
              </a:pPr>
              <a:t>‹#›</a:t>
            </a:fld>
            <a:endParaRPr lang="en-US"/>
          </a:p>
        </p:txBody>
      </p:sp>
    </p:spTree>
    <p:extLst>
      <p:ext uri="{BB962C8B-B14F-4D97-AF65-F5344CB8AC3E}">
        <p14:creationId xmlns:p14="http://schemas.microsoft.com/office/powerpoint/2010/main" val="2628990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51637C1C-2639-487A-AF64-849776CC10CD}" type="slidenum">
              <a:rPr lang="en-US"/>
              <a:pPr>
                <a:defRPr/>
              </a:pPr>
              <a:t>‹#›</a:t>
            </a:fld>
            <a:endParaRPr lang="en-US"/>
          </a:p>
        </p:txBody>
      </p:sp>
    </p:spTree>
    <p:extLst>
      <p:ext uri="{BB962C8B-B14F-4D97-AF65-F5344CB8AC3E}">
        <p14:creationId xmlns:p14="http://schemas.microsoft.com/office/powerpoint/2010/main" val="2675413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By Nathan L Morrison for Sunday August 21</a:t>
            </a:r>
            <a:r>
              <a:rPr lang="en-US" baseline="30000" dirty="0"/>
              <a:t>st</a:t>
            </a:r>
            <a:r>
              <a:rPr lang="en-US" dirty="0"/>
              <a:t>, 2022</a:t>
            </a:r>
          </a:p>
          <a:p>
            <a:pPr eaLnBrk="1" hangingPunct="1"/>
            <a:r>
              <a:rPr lang="en-US" dirty="0"/>
              <a:t>All Scripture given is from the NASB, unless otherwise stated</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Adapted from an article by Matt </a:t>
            </a:r>
            <a:r>
              <a:rPr lang="en-US" sz="1200" kern="1200" dirty="0" err="1">
                <a:solidFill>
                  <a:schemeClr val="tx1"/>
                </a:solidFill>
                <a:effectLst/>
                <a:latin typeface="Times New Roman" pitchFamily="18" charset="0"/>
                <a:ea typeface="+mn-ea"/>
                <a:cs typeface="+mn-cs"/>
              </a:rPr>
              <a:t>Bassford</a:t>
            </a:r>
            <a:endParaRPr lang="en-US" sz="1200" kern="1200" dirty="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1</a:t>
            </a:fld>
            <a:endParaRPr lang="en-US"/>
          </a:p>
        </p:txBody>
      </p:sp>
    </p:spTree>
    <p:extLst>
      <p:ext uri="{BB962C8B-B14F-4D97-AF65-F5344CB8AC3E}">
        <p14:creationId xmlns:p14="http://schemas.microsoft.com/office/powerpoint/2010/main" val="3014143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26724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40470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36830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38219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14</a:t>
            </a:fld>
            <a:endParaRPr lang="en-US"/>
          </a:p>
        </p:txBody>
      </p:sp>
    </p:spTree>
    <p:extLst>
      <p:ext uri="{BB962C8B-B14F-4D97-AF65-F5344CB8AC3E}">
        <p14:creationId xmlns:p14="http://schemas.microsoft.com/office/powerpoint/2010/main" val="3235984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012538"/>
            <a:ext cx="2971800" cy="474344"/>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298168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romanUcPeriod"/>
              <a:tabLst>
                <a:tab pos="457200" algn="l"/>
              </a:tabLst>
            </a:pPr>
            <a:r>
              <a:rPr lang="en-US" sz="1100" dirty="0">
                <a:effectLst/>
                <a:latin typeface="Times New Roman" panose="02020603050405020304" pitchFamily="18" charset="0"/>
                <a:ea typeface="Times New Roman" panose="02020603050405020304" pitchFamily="18" charset="0"/>
              </a:rPr>
              <a:t>Ecclesiastes 10:1: Dead flies make a perfumer's oil stink, so a little foolishness is weightier than wisdom and honor.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457200" algn="l"/>
              </a:tabLst>
            </a:pPr>
            <a:r>
              <a:rPr lang="en-US" sz="1100" dirty="0">
                <a:effectLst/>
                <a:latin typeface="Times New Roman" panose="02020603050405020304" pitchFamily="18" charset="0"/>
                <a:ea typeface="Times New Roman" panose="02020603050405020304" pitchFamily="18" charset="0"/>
              </a:rPr>
              <a:t>King Solomon is saying you can do something that will blight the rest of your life!</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457200" algn="l"/>
              </a:tabLst>
            </a:pPr>
            <a:r>
              <a:rPr lang="en-US" sz="1100" dirty="0">
                <a:effectLst/>
                <a:latin typeface="Times New Roman" panose="02020603050405020304" pitchFamily="18" charset="0"/>
                <a:ea typeface="Times New Roman" panose="02020603050405020304" pitchFamily="18" charset="0"/>
              </a:rPr>
              <a:t>In my teenage years I was often reminded by my father that one lapse of judgment could: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Ruin my reputation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Ruin the reputation of my parents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Cost me a job/career</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Cause great pain or injury to myself or others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457200" algn="l"/>
              </a:tabLst>
            </a:pPr>
            <a:r>
              <a:rPr lang="en-US" sz="1100" dirty="0">
                <a:effectLst/>
                <a:latin typeface="Times New Roman" panose="02020603050405020304" pitchFamily="18" charset="0"/>
                <a:ea typeface="Times New Roman" panose="02020603050405020304" pitchFamily="18" charset="0"/>
              </a:rPr>
              <a:t>My teenage self had many “dead fly” moments and I needed to hear the warning from my dad often!</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4174988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romanUcPeriod"/>
              <a:tabLst>
                <a:tab pos="457200" algn="l"/>
              </a:tabLst>
            </a:pPr>
            <a:r>
              <a:rPr lang="en-US" sz="1100" dirty="0">
                <a:effectLst/>
                <a:latin typeface="Times New Roman" panose="02020603050405020304" pitchFamily="18" charset="0"/>
                <a:ea typeface="Times New Roman" panose="02020603050405020304" pitchFamily="18" charset="0"/>
              </a:rPr>
              <a:t>Ezekiel 18:24: God, through the prophet Ezekiel, warned Israel that if they turn from their righteousness and commit sin, their previous righteous acts will not be remembered but they will be punished for their sin. He is saying they will be remembered for their sin!</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457200" algn="l"/>
              </a:tabLst>
            </a:pPr>
            <a:r>
              <a:rPr lang="en-US" sz="1100" dirty="0">
                <a:effectLst/>
                <a:latin typeface="Times New Roman" panose="02020603050405020304" pitchFamily="18" charset="0"/>
                <a:ea typeface="Times New Roman" panose="02020603050405020304" pitchFamily="18" charset="0"/>
              </a:rPr>
              <a:t>It is possible to be remembered for your “dead fly” moments! (no matter how faithful you were in other circumstances!)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457200" algn="l"/>
              </a:tabLst>
            </a:pPr>
            <a:r>
              <a:rPr lang="en-US" sz="1100" dirty="0">
                <a:effectLst/>
                <a:latin typeface="Times New Roman" panose="02020603050405020304" pitchFamily="18" charset="0"/>
                <a:ea typeface="Times New Roman" panose="02020603050405020304" pitchFamily="18" charset="0"/>
              </a:rPr>
              <a:t>Sadly, it is not just the young that need to be reminded of this life-lesson: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No matter how young or old you are, your “dead fly” moment can stay with you the rest of your life!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You can learn from it, correct it, and move on (Ezekiel 18:21-22; Hebrews 8:12: If one turns from sin and practices righteousness, his sins will not be remembered!)</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2075934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4</a:t>
            </a:fld>
            <a:endParaRPr lang="en-US"/>
          </a:p>
        </p:txBody>
      </p:sp>
    </p:spTree>
    <p:extLst>
      <p:ext uri="{BB962C8B-B14F-4D97-AF65-F5344CB8AC3E}">
        <p14:creationId xmlns:p14="http://schemas.microsoft.com/office/powerpoint/2010/main" val="675909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114800"/>
            <a:ext cx="5029200" cy="4191000"/>
          </a:xfrm>
        </p:spPr>
        <p:txBody>
          <a:bodyPr/>
          <a:lstStyle/>
          <a:p>
            <a:pPr marL="742950" marR="0" lvl="1" indent="-285750">
              <a:spcBef>
                <a:spcPts val="0"/>
              </a:spcBef>
              <a:spcAft>
                <a:spcPts val="0"/>
              </a:spcAft>
              <a:buFont typeface="+mj-lt"/>
              <a:buAutoNum type="alphaUcPeriod"/>
              <a:tabLst>
                <a:tab pos="2743200" algn="ctr"/>
                <a:tab pos="5486400" algn="r"/>
                <a:tab pos="342900" algn="l"/>
              </a:tabLst>
            </a:pPr>
            <a:r>
              <a:rPr lang="en-US" sz="1100" b="1" dirty="0">
                <a:effectLst/>
                <a:latin typeface="Times New Roman" panose="02020603050405020304" pitchFamily="18" charset="0"/>
                <a:ea typeface="Times New Roman" panose="02020603050405020304" pitchFamily="18" charset="0"/>
              </a:rPr>
              <a:t>Noah (Genesis 9:21-22)</a:t>
            </a:r>
            <a:endParaRPr lang="en-US" sz="1200" b="1"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effectLst/>
                <a:latin typeface="Times New Roman" panose="02020603050405020304" pitchFamily="18" charset="0"/>
                <a:ea typeface="Times New Roman" panose="02020603050405020304" pitchFamily="18" charset="0"/>
              </a:rPr>
              <a:t>Noah, the man who found favor with God (Genesis 6:8) and who did “all that God had commanded him” concerning building the ark (Genesis 6:22), had a “dead fly” moment.</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effectLst/>
                <a:latin typeface="Times New Roman" panose="02020603050405020304" pitchFamily="18" charset="0"/>
                <a:ea typeface="Times New Roman" panose="02020603050405020304" pitchFamily="18" charset="0"/>
              </a:rPr>
              <a:t>When most people think of Noah, they think of the ark and his righteousness (Genesis 7:1).</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effectLst/>
                <a:latin typeface="Times New Roman" panose="02020603050405020304" pitchFamily="18" charset="0"/>
                <a:ea typeface="Times New Roman" panose="02020603050405020304" pitchFamily="18" charset="0"/>
              </a:rPr>
              <a:t>You can be 600 years old and still be foolish: Here in Genesis 9:21-22 we see Noah, patriarch, preacher of righteousness (II Peter 2:5), and Hebrews 11 hero of faith (11:7), planting a vineyard, getting drunk, and exposing himself to his youngest son, Ham.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effectLst/>
                <a:latin typeface="Times New Roman" panose="02020603050405020304" pitchFamily="18" charset="0"/>
                <a:ea typeface="Times New Roman" panose="02020603050405020304" pitchFamily="18" charset="0"/>
              </a:rPr>
              <a:t>Thousands of years later, the descendants of Noah do the same kind of foolish stuff when they get drunk!</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effectLst/>
                <a:latin typeface="Times New Roman" panose="02020603050405020304" pitchFamily="18" charset="0"/>
                <a:ea typeface="Times New Roman" panose="02020603050405020304" pitchFamily="18" charset="0"/>
              </a:rPr>
              <a:t>Application: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Proverbs 20:1: Wine is a mocker, strong drink a brawler, And whoever is intoxicated by it is not wise.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I am ashamed to say in my early 20’s I was foolish and had a “dead fly” moment like this.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After a year of turning down co-workers’ offers to go to a bar after work, one night I went to an employee party at a co-workers house. I thought I was ten feet tall and bullet proof and could handle drinking a little (as I had in small doses earlier in my 20’s) but that night I pushed the boundary too far. I lucked out that a friend made sure I didn’t say/do/get photographed doing anything embarrassing or stupid and took care of me.</a:t>
            </a:r>
          </a:p>
          <a:p>
            <a:pPr marL="742950" marR="0" lvl="1" indent="-285750">
              <a:spcBef>
                <a:spcPts val="0"/>
              </a:spcBef>
              <a:spcAft>
                <a:spcPts val="0"/>
              </a:spcAft>
              <a:buFont typeface="+mj-lt"/>
              <a:buAutoNum type="alphaLcPeriod"/>
              <a:tabLst>
                <a:tab pos="914400" algn="l"/>
              </a:tabLst>
            </a:pPr>
            <a:endParaRPr lang="en-US" sz="1100" dirty="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endParaRPr lang="en-US" sz="1100" dirty="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I ignored not only my dad’s advice but my mother’s as well and was guilty of Proverbs 1:8: “Hear, my son, your father's instruction And do not forsake your mother's teaching.”</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When I turned 21 I used to tell my mom that I didn’t drink to get drunk and had never been drunk and ignored all her pleas.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i="1" dirty="0">
                <a:effectLst/>
                <a:latin typeface="Times New Roman" panose="02020603050405020304" pitchFamily="18" charset="0"/>
                <a:ea typeface="Times New Roman" panose="02020603050405020304" pitchFamily="18" charset="0"/>
              </a:rPr>
              <a:t>My dead fly moment removed all that!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When word got out at the office about that weekend, it took months to gain any kind of credibility back!</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I never did that again or went to another employee party at that company!</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effectLst/>
                <a:latin typeface="Times New Roman" panose="02020603050405020304" pitchFamily="18" charset="0"/>
                <a:ea typeface="Times New Roman" panose="02020603050405020304" pitchFamily="18" charset="0"/>
              </a:rPr>
              <a:t>Noah is listed as a hero of faith in Hebrews 11:7 and so there is hope for those who turn their lives around after their dead fly moment!</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5</a:t>
            </a:fld>
            <a:endParaRPr lang="en-US"/>
          </a:p>
        </p:txBody>
      </p:sp>
    </p:spTree>
    <p:extLst>
      <p:ext uri="{BB962C8B-B14F-4D97-AF65-F5344CB8AC3E}">
        <p14:creationId xmlns:p14="http://schemas.microsoft.com/office/powerpoint/2010/main" val="2881316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a:spcBef>
                <a:spcPts val="0"/>
              </a:spcBef>
              <a:spcAft>
                <a:spcPts val="0"/>
              </a:spcAft>
              <a:buFont typeface="+mj-lt"/>
              <a:buNone/>
              <a:tabLst>
                <a:tab pos="121920" algn="l"/>
                <a:tab pos="342900" algn="l"/>
              </a:tabLst>
            </a:pPr>
            <a:r>
              <a:rPr lang="en-US" sz="1100" b="1" dirty="0">
                <a:effectLst/>
                <a:latin typeface="Times New Roman" panose="02020603050405020304" pitchFamily="18" charset="0"/>
              </a:rPr>
              <a:t>B.  Samson (Judges 14-16)</a:t>
            </a:r>
            <a:endParaRPr lang="en-US" sz="1400" b="1" dirty="0">
              <a:effectLst/>
              <a:latin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effectLst/>
                <a:latin typeface="Times New Roman" panose="02020603050405020304" pitchFamily="18" charset="0"/>
                <a:ea typeface="Times New Roman" panose="02020603050405020304" pitchFamily="18" charset="0"/>
              </a:rPr>
              <a:t>Samson, a Nazirite, judge over Israel, and a Mighty man of weakness. His moral fiber was not as strong as his physique.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effectLst/>
                <a:latin typeface="Times New Roman" panose="02020603050405020304" pitchFamily="18" charset="0"/>
                <a:ea typeface="Times New Roman" panose="02020603050405020304" pitchFamily="18" charset="0"/>
              </a:rPr>
              <a:t>Samson spoiled his perfume because of several different women! He was a ladies’ man!</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effectLst/>
                <a:latin typeface="Times New Roman" panose="02020603050405020304" pitchFamily="18" charset="0"/>
                <a:ea typeface="Times New Roman" panose="02020603050405020304" pitchFamily="18" charset="0"/>
              </a:rPr>
              <a:t>His love for and penchant for showing off for the ladies cost him everything!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effectLst/>
                <a:latin typeface="Times New Roman" panose="02020603050405020304" pitchFamily="18" charset="0"/>
                <a:ea typeface="Times New Roman" panose="02020603050405020304" pitchFamily="18" charset="0"/>
              </a:rPr>
              <a:t>Application: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Proverbs 7:4-5: Say to wisdom, “You are my sister,” And call understanding your intimate friend; That they may keep you from an adulteress, From the foreigner who flatters with her words.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Samson flirted with fire and pushed the lines to see how far he could go before being burned. His actions are defined by King Solomon as unwise!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Hebrews 13:4: Marriage is to be held in honor among all, and the marriage bed is to be undefiled; for fornicators and adulterers God will judge.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Many people today repeat Samson’s dead fly moment with sexual promiscuity &amp; adultery.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effectLst/>
                <a:latin typeface="Times New Roman" panose="02020603050405020304" pitchFamily="18" charset="0"/>
                <a:ea typeface="Times New Roman" panose="02020603050405020304" pitchFamily="18" charset="0"/>
              </a:rPr>
              <a:t>Samson is listed as a hero of faith in Hebrews 11:32 and so there is hope for those who turn their lives around after their dead fly moment!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6</a:t>
            </a:fld>
            <a:endParaRPr lang="en-US"/>
          </a:p>
        </p:txBody>
      </p:sp>
    </p:spTree>
    <p:extLst>
      <p:ext uri="{BB962C8B-B14F-4D97-AF65-F5344CB8AC3E}">
        <p14:creationId xmlns:p14="http://schemas.microsoft.com/office/powerpoint/2010/main" val="4004399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114800"/>
            <a:ext cx="5029200" cy="4114800"/>
          </a:xfrm>
        </p:spPr>
        <p:txBody>
          <a:bodyPr/>
          <a:lstStyle/>
          <a:p>
            <a:pPr marL="457200" marR="0" lvl="1" indent="0" algn="l">
              <a:spcBef>
                <a:spcPts val="0"/>
              </a:spcBef>
              <a:spcAft>
                <a:spcPts val="0"/>
              </a:spcAft>
              <a:buFont typeface="+mj-lt"/>
              <a:buNone/>
              <a:tabLst>
                <a:tab pos="121920" algn="l"/>
                <a:tab pos="342900" algn="l"/>
              </a:tabLst>
            </a:pPr>
            <a:r>
              <a:rPr lang="en-US" sz="1100" b="1" kern="0" dirty="0">
                <a:effectLst/>
                <a:latin typeface="Times New Roman" panose="02020603050405020304" pitchFamily="18" charset="0"/>
              </a:rPr>
              <a:t>C.   David (II Samuel 11-12)</a:t>
            </a:r>
            <a:endParaRPr lang="en-US" sz="1400" b="1" kern="0" dirty="0">
              <a:effectLst/>
              <a:latin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effectLst/>
                <a:latin typeface="Times New Roman" panose="02020603050405020304" pitchFamily="18" charset="0"/>
                <a:ea typeface="Times New Roman" panose="02020603050405020304" pitchFamily="18" charset="0"/>
              </a:rPr>
              <a:t>King David, the man after God’s heart (Acts 13:22), the champion of Israel (I Samuel 17), from whose line was promised a man to sit his throne forever (II Samuel 7:12-16), fulfilled in Jesus (Acts 13:23)!</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effectLst/>
                <a:latin typeface="Times New Roman" panose="02020603050405020304" pitchFamily="18" charset="0"/>
                <a:ea typeface="Times New Roman" panose="02020603050405020304" pitchFamily="18" charset="0"/>
              </a:rPr>
              <a:t>Two things most people can remember about David: His defeat of the Philistine giant, Goliath, and his adultery with Bathsheba (which included the murder of her husband Uriah).</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effectLst/>
                <a:latin typeface="Times New Roman" panose="02020603050405020304" pitchFamily="18" charset="0"/>
                <a:ea typeface="Times New Roman" panose="02020603050405020304" pitchFamily="18" charset="0"/>
              </a:rPr>
              <a:t>Sometimes, unlike with Noah, we manage disastrous foolishness when we are stone-cold sober: David did upon seeing one woman bathing on the top of her roof!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effectLst/>
                <a:latin typeface="Times New Roman" panose="02020603050405020304" pitchFamily="18" charset="0"/>
                <a:ea typeface="Times New Roman" panose="02020603050405020304" pitchFamily="18" charset="0"/>
              </a:rPr>
              <a:t>He inquired about her and knew who she was and that she was married before he invited her into his room! (II Samuel 11)</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effectLst/>
                <a:latin typeface="Times New Roman" panose="02020603050405020304" pitchFamily="18" charset="0"/>
                <a:ea typeface="Times New Roman" panose="02020603050405020304" pitchFamily="18" charset="0"/>
              </a:rPr>
              <a:t>Application: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David didn't think he was signing up for anything more than a one-night stand. When he found out she was pregnant he tried to cover it up.</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Proverbs 2:10-11: For wisdom will enter your heart And knowledge will be pleasant to your soul; Discretion will guard you, Understanding will watch over you,</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Proverbs 2:16: To deliver you from the strange woman, From the adulteress who flatters with her words;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Proverbs 2:20: So you will walk in the way of good men And keep to the paths of the righteous. </a:t>
            </a:r>
          </a:p>
          <a:p>
            <a:pPr marL="742950" marR="0" lvl="1" indent="-285750">
              <a:spcBef>
                <a:spcPts val="0"/>
              </a:spcBef>
              <a:spcAft>
                <a:spcPts val="0"/>
              </a:spcAft>
              <a:buFont typeface="+mj-lt"/>
              <a:buAutoNum type="alphaLcPeriod"/>
              <a:tabLst>
                <a:tab pos="914400" algn="l"/>
              </a:tabLst>
            </a:pPr>
            <a:endParaRPr lang="en-US" sz="1100" dirty="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endParaRPr lang="en-US" sz="11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Hebrews 13:4: Marriage is to be held in honor among all, and the marriage bed is to be undefiled; for fornicators and adulterers God will judge.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121920" algn="l"/>
                <a:tab pos="457200" algn="l"/>
              </a:tabLst>
            </a:pPr>
            <a:r>
              <a:rPr lang="en-US" sz="1100" dirty="0">
                <a:effectLst/>
                <a:latin typeface="Times New Roman" panose="02020603050405020304" pitchFamily="18" charset="0"/>
                <a:ea typeface="Times New Roman" panose="02020603050405020304" pitchFamily="18" charset="0"/>
              </a:rPr>
              <a:t>David is listed as a hero of faith in Hebrews 11:32 and so there is hope for those who turn their lives around after their dead fly moment!</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7</a:t>
            </a:fld>
            <a:endParaRPr lang="en-US"/>
          </a:p>
        </p:txBody>
      </p:sp>
    </p:spTree>
    <p:extLst>
      <p:ext uri="{BB962C8B-B14F-4D97-AF65-F5344CB8AC3E}">
        <p14:creationId xmlns:p14="http://schemas.microsoft.com/office/powerpoint/2010/main" val="3984344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a:spcBef>
                <a:spcPts val="0"/>
              </a:spcBef>
              <a:spcAft>
                <a:spcPts val="0"/>
              </a:spcAft>
              <a:buFont typeface="+mj-lt"/>
              <a:buNone/>
              <a:tabLst>
                <a:tab pos="106680" algn="l"/>
                <a:tab pos="342900" algn="l"/>
              </a:tabLst>
            </a:pPr>
            <a:r>
              <a:rPr lang="en-US" sz="1100" b="1" kern="0" dirty="0">
                <a:effectLst/>
                <a:latin typeface="Times New Roman" panose="02020603050405020304" pitchFamily="18" charset="0"/>
              </a:rPr>
              <a:t>D.   Judas (Matthew 27:3-10)</a:t>
            </a:r>
            <a:endParaRPr lang="en-US" sz="1400" b="1" kern="0" dirty="0">
              <a:effectLst/>
              <a:latin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effectLst/>
                <a:latin typeface="Times New Roman" panose="02020603050405020304" pitchFamily="18" charset="0"/>
                <a:ea typeface="Times New Roman" panose="02020603050405020304" pitchFamily="18" charset="0"/>
              </a:rPr>
              <a:t>Judas was handpicked by Jesus to be one of His 12 Apostles.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effectLst/>
                <a:latin typeface="Times New Roman" panose="02020603050405020304" pitchFamily="18" charset="0"/>
                <a:ea typeface="Times New Roman" panose="02020603050405020304" pitchFamily="18" charset="0"/>
              </a:rPr>
              <a:t>He was a friend of Jesus and to the others, and was a trusted member: He was their Treasurer! (John 12:6; 13:29)</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effectLst/>
                <a:latin typeface="Times New Roman" panose="02020603050405020304" pitchFamily="18" charset="0"/>
                <a:ea typeface="Times New Roman" panose="02020603050405020304" pitchFamily="18" charset="0"/>
              </a:rPr>
              <a:t>Judas blew it over 30 pieces of silver!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effectLst/>
                <a:latin typeface="Times New Roman" panose="02020603050405020304" pitchFamily="18" charset="0"/>
                <a:ea typeface="Times New Roman" panose="02020603050405020304" pitchFamily="18" charset="0"/>
              </a:rPr>
              <a:t>Greed led to betrayal, and Judas’ dead fly moment is remembered for all time!</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effectLst/>
                <a:latin typeface="Times New Roman" panose="02020603050405020304" pitchFamily="18" charset="0"/>
                <a:ea typeface="Times New Roman" panose="02020603050405020304" pitchFamily="18" charset="0"/>
              </a:rPr>
              <a:t>Application: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Judas thought he could make everything better by giving the money back to the chief priests and telling them that Jesus was innocent (Matthew 27:3-10)</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Many people don't even think about Judas proclaiming the gospel, casting out demons, working miracles, and doing all the other things that apostles did.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He is only remembered for his impulsive treachery and subsequent suicide!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He felt and expressed remorse according to the world that produces death, but not godly sorrow, which produces repentance (II Corinthians 7:10)</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effectLst/>
                <a:latin typeface="Times New Roman" panose="02020603050405020304" pitchFamily="18" charset="0"/>
                <a:ea typeface="Times New Roman" panose="02020603050405020304" pitchFamily="18" charset="0"/>
              </a:rPr>
              <a:t>He doesn’t even have a redeeming part to his story.</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84106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a:spcBef>
                <a:spcPts val="0"/>
              </a:spcBef>
              <a:spcAft>
                <a:spcPts val="0"/>
              </a:spcAft>
              <a:buFont typeface="+mj-lt"/>
              <a:buNone/>
              <a:tabLst>
                <a:tab pos="106680" algn="l"/>
                <a:tab pos="342900" algn="l"/>
              </a:tabLst>
            </a:pPr>
            <a:r>
              <a:rPr lang="en-US" sz="1100" b="1" kern="0" dirty="0">
                <a:effectLst/>
                <a:latin typeface="Times New Roman" panose="02020603050405020304" pitchFamily="18" charset="0"/>
              </a:rPr>
              <a:t>D.   Judas (Matthew 27:3-10)</a:t>
            </a:r>
            <a:endParaRPr lang="en-US" sz="1400" b="1" kern="0" dirty="0">
              <a:effectLst/>
              <a:latin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effectLst/>
                <a:latin typeface="Times New Roman" panose="02020603050405020304" pitchFamily="18" charset="0"/>
                <a:ea typeface="Times New Roman" panose="02020603050405020304" pitchFamily="18" charset="0"/>
              </a:rPr>
              <a:t>Judas was handpicked by Jesus to be one of His 12 Apostles.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effectLst/>
                <a:latin typeface="Times New Roman" panose="02020603050405020304" pitchFamily="18" charset="0"/>
                <a:ea typeface="Times New Roman" panose="02020603050405020304" pitchFamily="18" charset="0"/>
              </a:rPr>
              <a:t>He was a friend of Jesus and to the others, and was a trusted member: He was their Treasurer! (John 12:6; 13:29)</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effectLst/>
                <a:latin typeface="Times New Roman" panose="02020603050405020304" pitchFamily="18" charset="0"/>
                <a:ea typeface="Times New Roman" panose="02020603050405020304" pitchFamily="18" charset="0"/>
              </a:rPr>
              <a:t>Judas blew it over 30 pieces of silver!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effectLst/>
                <a:latin typeface="Times New Roman" panose="02020603050405020304" pitchFamily="18" charset="0"/>
                <a:ea typeface="Times New Roman" panose="02020603050405020304" pitchFamily="18" charset="0"/>
              </a:rPr>
              <a:t>Greed led to betrayal, and Judas’ dead fly moment is remembered for all time!</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effectLst/>
                <a:latin typeface="Times New Roman" panose="02020603050405020304" pitchFamily="18" charset="0"/>
                <a:ea typeface="Times New Roman" panose="02020603050405020304" pitchFamily="18" charset="0"/>
              </a:rPr>
              <a:t>Application: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Judas thought he could make everything better by giving the money back to the chief priests and telling them that Jesus was innocent (Matthew 27:3-10)</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Many people don't even think about Judas proclaiming the gospel, casting out demons, working miracles, and doing all the other things that apostles did.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He is only remembered for his impulsive treachery and subsequent suicide!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Lst>
            </a:pPr>
            <a:r>
              <a:rPr lang="en-US" sz="1100" dirty="0">
                <a:effectLst/>
                <a:latin typeface="Times New Roman" panose="02020603050405020304" pitchFamily="18" charset="0"/>
                <a:ea typeface="Times New Roman" panose="02020603050405020304" pitchFamily="18" charset="0"/>
              </a:rPr>
              <a:t>He felt and expressed remorse according to the world that produces death, but not godly sorrow, which produces repentance (II Corinthians 7:10)</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effectLst/>
                <a:latin typeface="Times New Roman" panose="02020603050405020304" pitchFamily="18" charset="0"/>
                <a:ea typeface="Times New Roman" panose="02020603050405020304" pitchFamily="18" charset="0"/>
              </a:rPr>
              <a:t>He doesn’t even have a redeeming part to his story.</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98026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Dead Flies In The Ointment</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3810389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Dead Flies In The Ointment</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08986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Dead Flies In The Ointment</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999161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Dead Flies In The Ointment</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178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Dead Flies In The Ointment</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958763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Dead Flies In The Ointment</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868853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Dead Flies In The Ointment</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899967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Dead Flies In The Ointment</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1196042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Dead Flies In The Ointment</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2192600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Dead Flies In The Ointment</a:t>
            </a:r>
          </a:p>
        </p:txBody>
      </p:sp>
      <p:sp>
        <p:nvSpPr>
          <p:cNvPr id="9" name="Slide Number Placeholder 8"/>
          <p:cNvSpPr>
            <a:spLocks noGrp="1"/>
          </p:cNvSpPr>
          <p:nvPr>
            <p:ph type="sldNum" sz="quarter" idx="12"/>
          </p:nvPr>
        </p:nvSpPr>
        <p:spPr/>
        <p:txBody>
          <a:bodyPr/>
          <a:lstStyle/>
          <a:p>
            <a:pPr>
              <a:defRPr/>
            </a:pPr>
            <a:fld id="{FD6D61F5-9955-4E00-A722-260085266259}" type="slidenum">
              <a:rPr lang="en-US" altLang="en-US" smtClean="0"/>
              <a:pPr>
                <a:defRPr/>
              </a:pPr>
              <a:t>‹#›</a:t>
            </a:fld>
            <a:endParaRPr lang="en-US" altLang="en-US"/>
          </a:p>
        </p:txBody>
      </p:sp>
    </p:spTree>
    <p:extLst>
      <p:ext uri="{BB962C8B-B14F-4D97-AF65-F5344CB8AC3E}">
        <p14:creationId xmlns:p14="http://schemas.microsoft.com/office/powerpoint/2010/main" val="2458669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Dead Flies In The Ointment</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185429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Dead Flies In The Ointment</a:t>
            </a:r>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410674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Dead Flies In The Ointment</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1546225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Dead Flies In The Ointment</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867019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Dead Flies In The Ointment</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93937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Dead Flies In The Ointment</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1577783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Dead Flies In The Ointment</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1579511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Dead Flies In The Ointment</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400558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Dead Flies In The Ointment</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2141706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Dead Flies In The Ointment</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285892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Dead Flies In The Ointment</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295853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Dead Flies In The Ointment</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604047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Dead Flies In The Ointment</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34096167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Dead Flies In The Ointment</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643038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Dead Flies In The Ointment</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237494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Dead Flies In The Ointment</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100223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Dead Flies In The Ointment</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614409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Dead Flies In The Ointment</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9995574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Dead Flies In The Ointment</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35464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Dead Flies In The Ointment</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28655089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Dead Flies In The Ointment</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261422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Dead Flies In The Ointment</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15786940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Dead Flies In The Ointment</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997383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Dead Flies In The Ointment</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3820605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Dead Flies In The Ointment</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7312217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Dead Flies In The Ointment</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34600558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Dead Flies In The Ointment</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10425478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Dead Flies In The Ointment</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20620507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Dead Flies In The Ointment</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2740170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Dead Flies In The Ointment</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6239674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5638800" y="5791200"/>
            <a:ext cx="32004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533400" y="1371600"/>
            <a:ext cx="8382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533400" y="3810000"/>
            <a:ext cx="82296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685800" y="6400800"/>
            <a:ext cx="19812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7162800" y="6515100"/>
            <a:ext cx="1839913" cy="244475"/>
          </a:xfrm>
        </p:spPr>
        <p:txBody>
          <a:bodyPr/>
          <a:lstStyle>
            <a:lvl1pPr>
              <a:defRPr b="0" i="1" smtClean="0">
                <a:solidFill>
                  <a:schemeClr val="tx1"/>
                </a:solidFill>
              </a:defRPr>
            </a:lvl1pPr>
          </a:lstStyle>
          <a:p>
            <a:pPr>
              <a:defRPr/>
            </a:pPr>
            <a:r>
              <a:rPr lang="en-US"/>
              <a:t>Dead Flies In The Ointment</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228600" y="6400800"/>
            <a:ext cx="381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35104953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Dead Flies In The Ointment</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163103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Dead Flies In The Ointment</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130144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535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Dead Flies In The Ointment</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9669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Dead Flies In The Ointment</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41380185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Dead Flies In The Ointment</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722737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Dead Flies In The Ointment</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664435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Dead Flies In The Ointment</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799750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Dead Flies In The Ointment</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972143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Dead Flies In The Ointment</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47457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Dead Flies In The Ointment</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799584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4787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9122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Dead Flies In The Ointment</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821561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lstStyle/>
          <a:p>
            <a:r>
              <a:rPr lang="en-US"/>
              <a:t>Click to edit Master title style</a:t>
            </a:r>
          </a:p>
        </p:txBody>
      </p:sp>
      <p:sp>
        <p:nvSpPr>
          <p:cNvPr id="3" name="Table Placeholder 2"/>
          <p:cNvSpPr>
            <a:spLocks noGrp="1"/>
          </p:cNvSpPr>
          <p:nvPr>
            <p:ph type="tbl" idx="1"/>
          </p:nvPr>
        </p:nvSpPr>
        <p:spPr>
          <a:xfrm>
            <a:off x="533400" y="1219200"/>
            <a:ext cx="81915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Dead Flies In The Ointment</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808825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Dead Flies In The Ointment</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8881599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Dead Flies In The Ointment</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1857358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Dead Flies In The Ointment</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37432222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Dead Flies In The Ointment</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7618899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Dead Flies In The Ointment</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331522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Dead Flies In The Ointment</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4466996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Dead Flies In The Ointment</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19904069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Dead Flies In The Ointment</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7070900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Dead Flies In The Ointment</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28998228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Dead Flies In The Ointment</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13481020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Dead Flies In The Ointment</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3471800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Dead Flies In The Ointment</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7424083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5638800" y="5791200"/>
            <a:ext cx="32004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533400" y="1371600"/>
            <a:ext cx="8382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533400" y="3810000"/>
            <a:ext cx="82296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685800" y="6400800"/>
            <a:ext cx="19812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7162800" y="6515100"/>
            <a:ext cx="1839913" cy="244475"/>
          </a:xfrm>
        </p:spPr>
        <p:txBody>
          <a:bodyPr/>
          <a:lstStyle>
            <a:lvl1pPr>
              <a:defRPr b="0" i="1" smtClean="0">
                <a:solidFill>
                  <a:schemeClr val="tx1"/>
                </a:solidFill>
              </a:defRPr>
            </a:lvl1pPr>
          </a:lstStyle>
          <a:p>
            <a:pPr>
              <a:defRPr/>
            </a:pPr>
            <a:r>
              <a:rPr lang="en-US"/>
              <a:t>Victory With God At Our Head</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228600" y="6400800"/>
            <a:ext cx="381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290601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Dead Flies In The Ointment</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34942152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Victory With God At Our Head</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000006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Victory With God At Our Head</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120273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535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Victory With God At Our Head</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302283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Victory With God At Our Head</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915372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Victory With God At Our Head</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54459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Victory With God At Our Head</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962989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Victory With God At Our Head</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85458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Victory With God At Our Head</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566682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Victory With God At Our Head</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742827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4787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9122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Victory With God At Our Head</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1796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Dead Flies In The Ointment</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37649801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lstStyle/>
          <a:p>
            <a:r>
              <a:rPr lang="en-US"/>
              <a:t>Click to edit Master title style</a:t>
            </a:r>
          </a:p>
        </p:txBody>
      </p:sp>
      <p:sp>
        <p:nvSpPr>
          <p:cNvPr id="3" name="Table Placeholder 2"/>
          <p:cNvSpPr>
            <a:spLocks noGrp="1"/>
          </p:cNvSpPr>
          <p:nvPr>
            <p:ph type="tbl" idx="1"/>
          </p:nvPr>
        </p:nvSpPr>
        <p:spPr>
          <a:xfrm>
            <a:off x="533400" y="1219200"/>
            <a:ext cx="81915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Victory With God At Our Head</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7024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Dead Flies In The Ointment</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398930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3.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5.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Dead Flies In The Ointment</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435392823"/>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r>
              <a:rPr lang="en-US"/>
              <a:t>Dead Flies In The Ointment</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3817327998"/>
      </p:ext>
    </p:extLst>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Lst>
  <p:hf sldNum="0" hd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Dead Flies In The Ointment</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2241453706"/>
      </p:ext>
    </p:extLst>
  </p:cSld>
  <p:clrMap bg1="dk2" tx1="lt1" bg2="dk1"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228600" y="381000"/>
            <a:ext cx="48006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381000" y="381000"/>
            <a:ext cx="47244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609600" y="381000"/>
            <a:ext cx="82296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533400" y="1219200"/>
            <a:ext cx="8191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6629400" y="654843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Dead Flies In The Ointment</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4191000" y="6548438"/>
            <a:ext cx="8382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381000" y="6548438"/>
            <a:ext cx="1905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685800" y="3810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75296364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Dead Flies In The Ointment</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2140307758"/>
      </p:ext>
    </p:extLst>
  </p:cSld>
  <p:clrMap bg1="dk2" tx1="lt1" bg2="dk1"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228600" y="381000"/>
            <a:ext cx="48006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381000" y="381000"/>
            <a:ext cx="47244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609600" y="381000"/>
            <a:ext cx="82296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533400" y="1219200"/>
            <a:ext cx="8191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6629400" y="654843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Victory With God At Our Head</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4191000" y="6548438"/>
            <a:ext cx="8382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381000" y="6548438"/>
            <a:ext cx="1905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685800" y="3810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537010024"/>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Content Placeholder 5" descr="A close up of a fly&#10;&#10;Description automatically generated with medium confidence">
            <a:extLst>
              <a:ext uri="{FF2B5EF4-FFF2-40B4-BE49-F238E27FC236}">
                <a16:creationId xmlns:a16="http://schemas.microsoft.com/office/drawing/2014/main" id="{FA07420E-AB04-EA91-A1BC-96930FB13716}"/>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7" name="Title 3">
            <a:extLst>
              <a:ext uri="{FF2B5EF4-FFF2-40B4-BE49-F238E27FC236}">
                <a16:creationId xmlns:a16="http://schemas.microsoft.com/office/drawing/2014/main" id="{3B6794BE-A05F-8A64-FC57-F8A5AE829843}"/>
              </a:ext>
            </a:extLst>
          </p:cNvPr>
          <p:cNvSpPr>
            <a:spLocks noGrp="1"/>
          </p:cNvSpPr>
          <p:nvPr>
            <p:ph type="title"/>
          </p:nvPr>
        </p:nvSpPr>
        <p:spPr>
          <a:xfrm>
            <a:off x="312821" y="304800"/>
            <a:ext cx="8610600" cy="1219200"/>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r>
              <a:rPr lang="en-US" sz="4400" dirty="0">
                <a:solidFill>
                  <a:srgbClr val="0000FF"/>
                </a:solidFill>
                <a:latin typeface="+mj-lt"/>
                <a:ea typeface="+mj-ea"/>
                <a:cs typeface="+mj-cs"/>
              </a:rPr>
              <a:t>Dead Flies In The Ointment</a:t>
            </a:r>
          </a:p>
        </p:txBody>
      </p:sp>
      <p:sp>
        <p:nvSpPr>
          <p:cNvPr id="8" name="Rectangle 3">
            <a:extLst>
              <a:ext uri="{FF2B5EF4-FFF2-40B4-BE49-F238E27FC236}">
                <a16:creationId xmlns:a16="http://schemas.microsoft.com/office/drawing/2014/main" id="{009E820F-3A1A-85A5-AC11-4B85986533A2}"/>
              </a:ext>
            </a:extLst>
          </p:cNvPr>
          <p:cNvSpPr txBox="1">
            <a:spLocks noChangeArrowheads="1"/>
          </p:cNvSpPr>
          <p:nvPr/>
        </p:nvSpPr>
        <p:spPr>
          <a:xfrm>
            <a:off x="1355272" y="5181600"/>
            <a:ext cx="6509656" cy="155416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gn="ctr" fontAlgn="auto">
              <a:lnSpc>
                <a:spcPct val="120000"/>
              </a:lnSpc>
              <a:buClr>
                <a:schemeClr val="accent6">
                  <a:lumMod val="75000"/>
                </a:schemeClr>
              </a:buClr>
              <a:defRPr/>
            </a:pPr>
            <a:r>
              <a:rPr lang="en-US" sz="3600" b="1" dirty="0">
                <a:solidFill>
                  <a:schemeClr val="bg1"/>
                </a:solidFill>
                <a:effectLst>
                  <a:outerShdw blurRad="50800" dist="38100" dir="2700000" algn="tl" rotWithShape="0">
                    <a:srgbClr val="000000">
                      <a:alpha val="48000"/>
                    </a:srgbClr>
                  </a:outerShdw>
                </a:effectLst>
                <a:cs typeface="+mn-cs"/>
              </a:rPr>
              <a:t>Text: </a:t>
            </a:r>
          </a:p>
          <a:p>
            <a:pPr algn="ctr" fontAlgn="auto">
              <a:lnSpc>
                <a:spcPct val="120000"/>
              </a:lnSpc>
              <a:buClr>
                <a:schemeClr val="accent6">
                  <a:lumMod val="75000"/>
                </a:schemeClr>
              </a:buClr>
              <a:defRPr/>
            </a:pPr>
            <a:r>
              <a:rPr lang="en-US" sz="3600" b="1" dirty="0">
                <a:solidFill>
                  <a:schemeClr val="bg1"/>
                </a:solidFill>
                <a:effectLst>
                  <a:outerShdw blurRad="50800" dist="38100" dir="2700000" algn="tl" rotWithShape="0">
                    <a:srgbClr val="000000">
                      <a:alpha val="48000"/>
                    </a:srgbClr>
                  </a:outerShdw>
                </a:effectLst>
                <a:cs typeface="+mn-cs"/>
              </a:rPr>
              <a:t>Ecclesiastes 10:1 </a:t>
            </a:r>
          </a:p>
        </p:txBody>
      </p:sp>
    </p:spTree>
    <p:extLst>
      <p:ext uri="{BB962C8B-B14F-4D97-AF65-F5344CB8AC3E}">
        <p14:creationId xmlns:p14="http://schemas.microsoft.com/office/powerpoint/2010/main" val="1928556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70F131-3934-4A1B-9565-C882C3FFCFE1}"/>
              </a:ext>
            </a:extLst>
          </p:cNvPr>
          <p:cNvPicPr>
            <a:picLocks noChangeAspect="1"/>
          </p:cNvPicPr>
          <p:nvPr/>
        </p:nvPicPr>
        <p:blipFill>
          <a:blip r:embed="rId4">
            <a:extLst>
              <a:ext uri="{28A0092B-C50C-407E-A947-70E740481C1C}">
                <a14:useLocalDpi xmlns:a14="http://schemas.microsoft.com/office/drawing/2010/main" val="0"/>
              </a:ext>
            </a:extLst>
          </a:blip>
          <a:srcRect t="24894" b="24894"/>
          <a:stretch/>
        </p:blipFill>
        <p:spPr>
          <a:xfrm>
            <a:off x="20" y="10"/>
            <a:ext cx="9143980" cy="3443533"/>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7239000" y="-14725"/>
            <a:ext cx="1904980" cy="243325"/>
          </a:xfrm>
        </p:spPr>
        <p:txBody>
          <a:bodyPr vert="horz" lIns="91440" tIns="45720" rIns="91440" bIns="45720" rtlCol="0" anchor="ctr">
            <a:normAutofit fontScale="85000" lnSpcReduction="10000"/>
          </a:bodyPr>
          <a:lstStyle/>
          <a:p>
            <a:pPr marR="0" lvl="0" indent="0" fontAlgn="auto">
              <a:spcBef>
                <a:spcPts val="0"/>
              </a:spcBef>
              <a:spcAft>
                <a:spcPts val="600"/>
              </a:spcAft>
              <a:buClrTx/>
              <a:buSzTx/>
              <a:buFontTx/>
              <a:buNone/>
              <a:tabLst/>
              <a:defRPr/>
            </a:pPr>
            <a:r>
              <a:rPr kumimoji="0" lang="en-US" sz="1050" b="0" i="0" u="none" strike="noStrike" kern="1200" cap="all" spc="0" normalizeH="0" baseline="0" noProof="0">
                <a:ln>
                  <a:noFill/>
                </a:ln>
                <a:solidFill>
                  <a:schemeClr val="tx1"/>
                </a:solidFill>
                <a:effectLst/>
                <a:uLnTx/>
                <a:uFillTx/>
                <a:latin typeface="+mn-lt"/>
                <a:ea typeface="+mn-ea"/>
                <a:cs typeface="+mn-cs"/>
              </a:rPr>
              <a:t>Dead Flies In The Ointment</a:t>
            </a:r>
            <a:endParaRPr kumimoji="0" lang="en-US" sz="1050" b="0" i="0" u="none" strike="noStrike" kern="1200" cap="all" spc="0" normalizeH="0" baseline="0" noProof="0" dirty="0">
              <a:ln>
                <a:noFill/>
              </a:ln>
              <a:solidFill>
                <a:schemeClr val="tx1"/>
              </a:solidFill>
              <a:effectLst/>
              <a:uLnTx/>
              <a:uFillTx/>
              <a:latin typeface="+mn-lt"/>
              <a:ea typeface="+mn-ea"/>
              <a:cs typeface="+mn-cs"/>
            </a:endParaRPr>
          </a:p>
        </p:txBody>
      </p:sp>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0" y="-10468"/>
            <a:ext cx="5486400" cy="924868"/>
          </a:xfrm>
        </p:spPr>
        <p:txBody>
          <a:bodyPr vert="horz" wrap="none" lIns="91440" tIns="45720" rIns="91440" bIns="45720" rtlCol="0" anchor="t">
            <a:normAutofit/>
          </a:bodyPr>
          <a:lstStyle/>
          <a:p>
            <a:pPr defTabSz="914400"/>
            <a:r>
              <a:rPr lang="en-US" sz="6000" spc="-300" dirty="0">
                <a:solidFill>
                  <a:schemeClr val="bg1"/>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Conclusion</a:t>
            </a:r>
          </a:p>
        </p:txBody>
      </p:sp>
      <p:sp>
        <p:nvSpPr>
          <p:cNvPr id="14" name="Content Placeholder 9">
            <a:extLst>
              <a:ext uri="{FF2B5EF4-FFF2-40B4-BE49-F238E27FC236}">
                <a16:creationId xmlns:a16="http://schemas.microsoft.com/office/drawing/2014/main" id="{ED7CFFB5-C3AC-4B7D-BB16-69ACB5D23356}"/>
              </a:ext>
            </a:extLst>
          </p:cNvPr>
          <p:cNvSpPr>
            <a:spLocks noGrp="1"/>
          </p:cNvSpPr>
          <p:nvPr>
            <p:ph idx="1"/>
          </p:nvPr>
        </p:nvSpPr>
        <p:spPr>
          <a:xfrm>
            <a:off x="-40" y="3443543"/>
            <a:ext cx="9144040" cy="3414457"/>
          </a:xfrm>
        </p:spPr>
        <p:txBody>
          <a:bodyPr>
            <a:normAutofit/>
          </a:bodyPr>
          <a:lstStyle/>
          <a:p>
            <a:pPr marL="0" indent="0">
              <a:buNone/>
            </a:pP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Christians today are not immune!</a:t>
            </a:r>
          </a:p>
          <a:p>
            <a:pPr marL="341313" indent="-341313">
              <a:buFont typeface="Wingdings" panose="05000000000000000000" pitchFamily="2" charset="2"/>
              <a:buChar char="v"/>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Faithful men and women of old have made mistakes that still today are talked about and remembered!</a:t>
            </a:r>
          </a:p>
        </p:txBody>
      </p:sp>
    </p:spTree>
    <p:extLst>
      <p:ext uri="{BB962C8B-B14F-4D97-AF65-F5344CB8AC3E}">
        <p14:creationId xmlns:p14="http://schemas.microsoft.com/office/powerpoint/2010/main" val="38084222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70F131-3934-4A1B-9565-C882C3FFCFE1}"/>
              </a:ext>
            </a:extLst>
          </p:cNvPr>
          <p:cNvPicPr>
            <a:picLocks noChangeAspect="1"/>
          </p:cNvPicPr>
          <p:nvPr/>
        </p:nvPicPr>
        <p:blipFill>
          <a:blip r:embed="rId4">
            <a:extLst>
              <a:ext uri="{28A0092B-C50C-407E-A947-70E740481C1C}">
                <a14:useLocalDpi xmlns:a14="http://schemas.microsoft.com/office/drawing/2010/main" val="0"/>
              </a:ext>
            </a:extLst>
          </a:blip>
          <a:srcRect t="24894" b="24894"/>
          <a:stretch/>
        </p:blipFill>
        <p:spPr>
          <a:xfrm>
            <a:off x="20" y="10"/>
            <a:ext cx="9143980" cy="3443533"/>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7239000" y="-14725"/>
            <a:ext cx="1904980" cy="243325"/>
          </a:xfr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all" spc="0" normalizeH="0" baseline="0" noProof="0">
                <a:ln>
                  <a:noFill/>
                </a:ln>
                <a:solidFill>
                  <a:prstClr val="white"/>
                </a:solidFill>
                <a:effectLst/>
                <a:uLnTx/>
                <a:uFillTx/>
                <a:latin typeface="Tahoma"/>
                <a:ea typeface="+mn-ea"/>
                <a:cs typeface="Times New Roman" pitchFamily="18" charset="0"/>
              </a:rPr>
              <a:t>Dead Flies In The Ointment</a:t>
            </a:r>
            <a:endParaRPr kumimoji="0" lang="en-US" sz="1050" b="0" i="0" u="none" strike="noStrike" kern="1200" cap="all" spc="0" normalizeH="0" baseline="0" noProof="0" dirty="0">
              <a:ln>
                <a:noFill/>
              </a:ln>
              <a:solidFill>
                <a:prstClr val="white"/>
              </a:solidFill>
              <a:effectLst/>
              <a:uLnTx/>
              <a:uFillTx/>
              <a:latin typeface="Tahoma"/>
              <a:ea typeface="+mn-ea"/>
              <a:cs typeface="Times New Roman" pitchFamily="18" charset="0"/>
            </a:endParaRPr>
          </a:p>
        </p:txBody>
      </p:sp>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0" y="-10468"/>
            <a:ext cx="5486400" cy="924868"/>
          </a:xfrm>
        </p:spPr>
        <p:txBody>
          <a:bodyPr vert="horz" wrap="none" lIns="91440" tIns="45720" rIns="91440" bIns="45720" rtlCol="0" anchor="t">
            <a:normAutofit/>
          </a:bodyPr>
          <a:lstStyle/>
          <a:p>
            <a:pPr defTabSz="914400"/>
            <a:r>
              <a:rPr lang="en-US" sz="6000" spc="-300" dirty="0">
                <a:solidFill>
                  <a:schemeClr val="bg1"/>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Conclusion</a:t>
            </a:r>
          </a:p>
        </p:txBody>
      </p:sp>
      <p:sp>
        <p:nvSpPr>
          <p:cNvPr id="14" name="Content Placeholder 9">
            <a:extLst>
              <a:ext uri="{FF2B5EF4-FFF2-40B4-BE49-F238E27FC236}">
                <a16:creationId xmlns:a16="http://schemas.microsoft.com/office/drawing/2014/main" id="{ED7CFFB5-C3AC-4B7D-BB16-69ACB5D23356}"/>
              </a:ext>
            </a:extLst>
          </p:cNvPr>
          <p:cNvSpPr>
            <a:spLocks noGrp="1"/>
          </p:cNvSpPr>
          <p:nvPr>
            <p:ph idx="1"/>
          </p:nvPr>
        </p:nvSpPr>
        <p:spPr>
          <a:xfrm>
            <a:off x="-40" y="3443543"/>
            <a:ext cx="9144040" cy="3414457"/>
          </a:xfrm>
        </p:spPr>
        <p:txBody>
          <a:bodyPr>
            <a:normAutofit/>
          </a:bodyPr>
          <a:lstStyle/>
          <a:p>
            <a:pPr marL="0" indent="0">
              <a:buNone/>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Our dead fly moments often are what stick in people's minds about us: </a:t>
            </a:r>
          </a:p>
          <a:p>
            <a:pPr marL="341313" indent="-341313">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What of the devoted husband and father who cheats that one time and gets caught? </a:t>
            </a:r>
          </a:p>
          <a:p>
            <a:pPr marL="341313" indent="-341313">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What of the gifted preacher who couldn't get along with the congregation or the elders? </a:t>
            </a:r>
          </a:p>
          <a:p>
            <a:pPr marL="341313" indent="-341313">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What of the woman of God who couldn't control her temper with her sister or her sister in Christ? </a:t>
            </a:r>
          </a:p>
        </p:txBody>
      </p:sp>
    </p:spTree>
    <p:extLst>
      <p:ext uri="{BB962C8B-B14F-4D97-AF65-F5344CB8AC3E}">
        <p14:creationId xmlns:p14="http://schemas.microsoft.com/office/powerpoint/2010/main" val="17181350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 calcmode="lin" valueType="num">
                                      <p:cBhvr additive="base">
                                        <p:cTn id="16"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 calcmode="lin" valueType="num">
                                      <p:cBhvr additive="base">
                                        <p:cTn id="21"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70F131-3934-4A1B-9565-C882C3FFCFE1}"/>
              </a:ext>
            </a:extLst>
          </p:cNvPr>
          <p:cNvPicPr>
            <a:picLocks noChangeAspect="1"/>
          </p:cNvPicPr>
          <p:nvPr/>
        </p:nvPicPr>
        <p:blipFill>
          <a:blip r:embed="rId4">
            <a:extLst>
              <a:ext uri="{28A0092B-C50C-407E-A947-70E740481C1C}">
                <a14:useLocalDpi xmlns:a14="http://schemas.microsoft.com/office/drawing/2010/main" val="0"/>
              </a:ext>
            </a:extLst>
          </a:blip>
          <a:srcRect t="24894" b="24894"/>
          <a:stretch/>
        </p:blipFill>
        <p:spPr>
          <a:xfrm>
            <a:off x="20" y="10"/>
            <a:ext cx="9143980" cy="3443533"/>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7239000" y="-14725"/>
            <a:ext cx="1904980" cy="243325"/>
          </a:xfr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all" spc="0" normalizeH="0" baseline="0" noProof="0">
                <a:ln>
                  <a:noFill/>
                </a:ln>
                <a:solidFill>
                  <a:prstClr val="white"/>
                </a:solidFill>
                <a:effectLst/>
                <a:uLnTx/>
                <a:uFillTx/>
                <a:latin typeface="Tahoma"/>
                <a:ea typeface="+mn-ea"/>
                <a:cs typeface="Times New Roman" pitchFamily="18" charset="0"/>
              </a:rPr>
              <a:t>Dead Flies In The Ointment</a:t>
            </a:r>
            <a:endParaRPr kumimoji="0" lang="en-US" sz="1050" b="0" i="0" u="none" strike="noStrike" kern="1200" cap="all" spc="0" normalizeH="0" baseline="0" noProof="0" dirty="0">
              <a:ln>
                <a:noFill/>
              </a:ln>
              <a:solidFill>
                <a:prstClr val="white"/>
              </a:solidFill>
              <a:effectLst/>
              <a:uLnTx/>
              <a:uFillTx/>
              <a:latin typeface="Tahoma"/>
              <a:ea typeface="+mn-ea"/>
              <a:cs typeface="Times New Roman" pitchFamily="18" charset="0"/>
            </a:endParaRPr>
          </a:p>
        </p:txBody>
      </p:sp>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0" y="-10468"/>
            <a:ext cx="5486400" cy="924868"/>
          </a:xfrm>
        </p:spPr>
        <p:txBody>
          <a:bodyPr vert="horz" wrap="none" lIns="91440" tIns="45720" rIns="91440" bIns="45720" rtlCol="0" anchor="t">
            <a:normAutofit/>
          </a:bodyPr>
          <a:lstStyle/>
          <a:p>
            <a:pPr defTabSz="914400"/>
            <a:r>
              <a:rPr lang="en-US" sz="6000" spc="-300" dirty="0">
                <a:solidFill>
                  <a:schemeClr val="bg1"/>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Conclusion</a:t>
            </a:r>
          </a:p>
        </p:txBody>
      </p:sp>
      <p:sp>
        <p:nvSpPr>
          <p:cNvPr id="14" name="Content Placeholder 9">
            <a:extLst>
              <a:ext uri="{FF2B5EF4-FFF2-40B4-BE49-F238E27FC236}">
                <a16:creationId xmlns:a16="http://schemas.microsoft.com/office/drawing/2014/main" id="{ED7CFFB5-C3AC-4B7D-BB16-69ACB5D23356}"/>
              </a:ext>
            </a:extLst>
          </p:cNvPr>
          <p:cNvSpPr>
            <a:spLocks noGrp="1"/>
          </p:cNvSpPr>
          <p:nvPr>
            <p:ph idx="1"/>
          </p:nvPr>
        </p:nvSpPr>
        <p:spPr>
          <a:xfrm>
            <a:off x="-40" y="3443543"/>
            <a:ext cx="9144040" cy="3414457"/>
          </a:xfrm>
        </p:spPr>
        <p:txBody>
          <a:bodyPr>
            <a:normAutofit fontScale="92500" lnSpcReduction="10000"/>
          </a:bodyPr>
          <a:lstStyle/>
          <a:p>
            <a:pPr marL="0" indent="0">
              <a:buNone/>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When a little foolishness can be so powerful, the only solution for us is to avoid all foolishness! </a:t>
            </a:r>
          </a:p>
          <a:p>
            <a:pPr marL="341313" indent="-341313">
              <a:buFont typeface="Wingdings" panose="05000000000000000000" pitchFamily="2" charset="2"/>
              <a:buChar char="v"/>
            </a:pP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Any of us can spoil the testimony of a godly life with only one ill-chosen act </a:t>
            </a:r>
            <a:r>
              <a:rPr lang="en-US" sz="2800" b="1" i="1" dirty="0">
                <a:solidFill>
                  <a:schemeClr val="tx1"/>
                </a:solidFill>
                <a:latin typeface="Tahoma" panose="020B0604030504040204" pitchFamily="34" charset="0"/>
                <a:ea typeface="Tahoma" panose="020B0604030504040204" pitchFamily="34" charset="0"/>
                <a:cs typeface="Tahoma" panose="020B0604030504040204" pitchFamily="34" charset="0"/>
              </a:rPr>
              <a:t>(Paul: I Corinthians 9:27)</a:t>
            </a:r>
          </a:p>
          <a:p>
            <a:pPr marL="341313" indent="-341313">
              <a:buFont typeface="Wingdings" panose="05000000000000000000" pitchFamily="2" charset="2"/>
              <a:buChar char="v"/>
            </a:pP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When we are tempted then we must remember the stakes: The devil would love to number us with Noah and all the rest! </a:t>
            </a:r>
          </a:p>
          <a:p>
            <a:pPr marL="341313" indent="-341313">
              <a:buFont typeface="Wingdings" panose="05000000000000000000" pitchFamily="2" charset="2"/>
              <a:buChar char="v"/>
            </a:pPr>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If we stick to the paths of wisdom, Satan will never get the chance!</a:t>
            </a:r>
          </a:p>
        </p:txBody>
      </p:sp>
    </p:spTree>
    <p:extLst>
      <p:ext uri="{BB962C8B-B14F-4D97-AF65-F5344CB8AC3E}">
        <p14:creationId xmlns:p14="http://schemas.microsoft.com/office/powerpoint/2010/main" val="15308980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 calcmode="lin" valueType="num">
                                      <p:cBhvr additive="base">
                                        <p:cTn id="16"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 calcmode="lin" valueType="num">
                                      <p:cBhvr additive="base">
                                        <p:cTn id="22"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Proverbs 4:10-15</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Tahoma" panose="020B0604030504040204" pitchFamily="34" charset="0"/>
                <a:ea typeface="+mn-ea"/>
                <a:cs typeface="Times New Roman" panose="02020603050405020304" pitchFamily="18" charset="0"/>
              </a:rPr>
              <a:t>Victory With God At Our Head</a:t>
            </a:r>
            <a:endPar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endParaRP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123506"/>
            <a:ext cx="9144000" cy="526297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633413" marR="0" lvl="0" indent="-633413"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10.	Hear, my son, and accept my sayings And the years of your life will be many. </a:t>
            </a:r>
          </a:p>
          <a:p>
            <a:pPr marL="633413" marR="0" lvl="0" indent="-633413"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11.	I have directed you in the way of wisdom; I have led you in upright paths. </a:t>
            </a:r>
          </a:p>
          <a:p>
            <a:pPr marL="633413" marR="0" lvl="0" indent="-633413"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12.	When you walk, your steps will not be impeded; And if you run, you will not stumble. </a:t>
            </a:r>
          </a:p>
          <a:p>
            <a:pPr marL="633413" marR="0" lvl="0" indent="-633413"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13.	Take hold of instruction; do not let go. Guard her, for she is your life. </a:t>
            </a:r>
          </a:p>
          <a:p>
            <a:pPr marL="633413" marR="0" lvl="0" indent="-633413"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14.	Do not enter the path of the wicked And do not proceed in the way of evil men. </a:t>
            </a:r>
          </a:p>
          <a:p>
            <a:pPr marL="633413" marR="0" lvl="0" indent="-633413"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15.	Avoid it, do not pass by it; Turn away from it and pass on. </a:t>
            </a: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a:ln>
                  <a:noFill/>
                </a:ln>
                <a:solidFill>
                  <a:srgbClr val="0000FF"/>
                </a:solidFill>
                <a:effectLst/>
                <a:uLnTx/>
                <a:uFillTx/>
                <a:latin typeface="Times New Roman"/>
                <a:ea typeface="+mj-ea"/>
                <a:cs typeface="Times New Roman" pitchFamily="18" charset="0"/>
              </a:rPr>
              <a:t>Conclusion</a:t>
            </a:r>
          </a:p>
        </p:txBody>
      </p:sp>
    </p:spTree>
    <p:extLst>
      <p:ext uri="{BB962C8B-B14F-4D97-AF65-F5344CB8AC3E}">
        <p14:creationId xmlns:p14="http://schemas.microsoft.com/office/powerpoint/2010/main" val="13353630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C5A623A-400E-4E24-A667-BBC885FCCDF1}"/>
              </a:ext>
            </a:extLst>
          </p:cNvPr>
          <p:cNvPicPr>
            <a:picLocks noChangeAspect="1"/>
          </p:cNvPicPr>
          <p:nvPr/>
        </p:nvPicPr>
        <p:blipFill>
          <a:blip r:embed="rId4">
            <a:extLst>
              <a:ext uri="{28A0092B-C50C-407E-A947-70E740481C1C}">
                <a14:useLocalDpi xmlns:a14="http://schemas.microsoft.com/office/drawing/2010/main" val="0"/>
              </a:ext>
            </a:extLst>
          </a:blip>
          <a:srcRect l="15704" r="15704"/>
          <a:stretch/>
        </p:blipFill>
        <p:spPr>
          <a:xfrm>
            <a:off x="20" y="2030"/>
            <a:ext cx="9143980" cy="6855970"/>
          </a:xfrm>
          <a:prstGeom prst="rect">
            <a:avLst/>
          </a:prstGeom>
        </p:spPr>
      </p:pic>
      <p:sp>
        <p:nvSpPr>
          <p:cNvPr id="13" name="Rectangle 12">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Times New Roman" pitchFamily="18" charset="0"/>
            </a:endParaRPr>
          </a:p>
        </p:txBody>
      </p:sp>
      <p:sp>
        <p:nvSpPr>
          <p:cNvPr id="2" name="Title 1">
            <a:extLst>
              <a:ext uri="{FF2B5EF4-FFF2-40B4-BE49-F238E27FC236}">
                <a16:creationId xmlns:a16="http://schemas.microsoft.com/office/drawing/2014/main" id="{ED1B722F-ADE6-4C30-9E24-9C1255B72092}"/>
              </a:ext>
            </a:extLst>
          </p:cNvPr>
          <p:cNvSpPr>
            <a:spLocks noGrp="1"/>
          </p:cNvSpPr>
          <p:nvPr>
            <p:ph type="title"/>
          </p:nvPr>
        </p:nvSpPr>
        <p:spPr>
          <a:xfrm>
            <a:off x="4114800" y="1"/>
            <a:ext cx="5029180" cy="762000"/>
          </a:xfrm>
        </p:spPr>
        <p:txBody>
          <a:bodyPr>
            <a:normAutofit/>
          </a:bodyPr>
          <a:lstStyle/>
          <a:p>
            <a:pPr algn="r"/>
            <a:r>
              <a:rPr lang="en-US" sz="4000" dirty="0"/>
              <a:t>Conclusion</a:t>
            </a:r>
          </a:p>
        </p:txBody>
      </p:sp>
      <p:sp>
        <p:nvSpPr>
          <p:cNvPr id="4" name="Footer Placeholder 3">
            <a:extLst>
              <a:ext uri="{FF2B5EF4-FFF2-40B4-BE49-F238E27FC236}">
                <a16:creationId xmlns:a16="http://schemas.microsoft.com/office/drawing/2014/main" id="{3E357395-60CB-4021-BB70-7E1F89125558}"/>
              </a:ext>
            </a:extLst>
          </p:cNvPr>
          <p:cNvSpPr>
            <a:spLocks noGrp="1"/>
          </p:cNvSpPr>
          <p:nvPr>
            <p:ph type="ftr" sz="quarter" idx="11"/>
          </p:nvPr>
        </p:nvSpPr>
        <p:spPr>
          <a:xfrm>
            <a:off x="20" y="6629400"/>
            <a:ext cx="9143959" cy="211463"/>
          </a:xfrm>
        </p:spPr>
        <p:txBody>
          <a:bodyPr>
            <a:normAutofit fontScale="92500" lnSpcReduction="2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tint val="75000"/>
                  </a:prstClr>
                </a:solidFill>
                <a:effectLst/>
                <a:uLnTx/>
                <a:uFillTx/>
                <a:latin typeface="Tahoma" pitchFamily="34" charset="0"/>
                <a:ea typeface="+mn-ea"/>
                <a:cs typeface="Times New Roman" pitchFamily="18" charset="0"/>
              </a:rPr>
              <a:t>Dead Flies In The Ointment</a:t>
            </a:r>
            <a:endParaRPr kumimoji="0" lang="en-US" sz="1000" b="1" i="0" u="none" strike="noStrike" kern="1200" cap="none" spc="0" normalizeH="0" baseline="0" noProof="0" dirty="0">
              <a:ln>
                <a:noFill/>
              </a:ln>
              <a:solidFill>
                <a:prstClr val="white">
                  <a:tint val="75000"/>
                </a:prstClr>
              </a:solidFill>
              <a:effectLst/>
              <a:uLnTx/>
              <a:uFillTx/>
              <a:latin typeface="Tahoma" pitchFamily="34" charset="0"/>
              <a:ea typeface="+mn-ea"/>
              <a:cs typeface="Times New Roman" pitchFamily="18" charset="0"/>
            </a:endParaRPr>
          </a:p>
        </p:txBody>
      </p:sp>
      <p:sp>
        <p:nvSpPr>
          <p:cNvPr id="5" name="Content Placeholder 4">
            <a:extLst>
              <a:ext uri="{FF2B5EF4-FFF2-40B4-BE49-F238E27FC236}">
                <a16:creationId xmlns:a16="http://schemas.microsoft.com/office/drawing/2014/main" id="{F8471C7D-0EC6-EA2F-7443-A06AD152D929}"/>
              </a:ext>
            </a:extLst>
          </p:cNvPr>
          <p:cNvSpPr>
            <a:spLocks noGrp="1"/>
          </p:cNvSpPr>
          <p:nvPr>
            <p:ph idx="1"/>
          </p:nvPr>
        </p:nvSpPr>
        <p:spPr>
          <a:xfrm>
            <a:off x="1378657" y="4191000"/>
            <a:ext cx="7765322" cy="22860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marL="0" indent="0" algn="ctr">
              <a:buNone/>
            </a:pPr>
            <a:r>
              <a:rPr lang="en-US" sz="4400" b="1" dirty="0">
                <a:solidFill>
                  <a:srgbClr val="FFFF00"/>
                </a:solidFill>
                <a:effectLst/>
                <a:latin typeface="Tahoma" pitchFamily="34" charset="0"/>
                <a:cs typeface="Times New Roman" pitchFamily="18" charset="0"/>
              </a:rPr>
              <a:t>Walk in the paths of wisdom and avoid dead fly moments!</a:t>
            </a:r>
            <a:endParaRPr lang="en-US" sz="2800" dirty="0"/>
          </a:p>
        </p:txBody>
      </p:sp>
    </p:spTree>
    <p:extLst>
      <p:ext uri="{BB962C8B-B14F-4D97-AF65-F5344CB8AC3E}">
        <p14:creationId xmlns:p14="http://schemas.microsoft.com/office/powerpoint/2010/main" val="29417729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fltVal val="0"/>
                                          </p:val>
                                        </p:tav>
                                        <p:tav tm="100000">
                                          <p:val>
                                            <p:strVal val="#ppt_w"/>
                                          </p:val>
                                        </p:tav>
                                      </p:tavLst>
                                    </p:anim>
                                    <p:anim calcmode="lin" valueType="num">
                                      <p:cBhvr>
                                        <p:cTn id="8" dur="1000" fill="hold"/>
                                        <p:tgtEl>
                                          <p:spTgt spid="5">
                                            <p:bg/>
                                          </p:spTgt>
                                        </p:tgtEl>
                                        <p:attrNameLst>
                                          <p:attrName>ppt_h</p:attrName>
                                        </p:attrNameLst>
                                      </p:cBhvr>
                                      <p:tavLst>
                                        <p:tav tm="0">
                                          <p:val>
                                            <p:fltVal val="0"/>
                                          </p:val>
                                        </p:tav>
                                        <p:tav tm="100000">
                                          <p:val>
                                            <p:strVal val="#ppt_h"/>
                                          </p:val>
                                        </p:tav>
                                      </p:tavLst>
                                    </p:anim>
                                    <p:anim calcmode="lin" valueType="num">
                                      <p:cBhvr>
                                        <p:cTn id="9" dur="1000" fill="hold"/>
                                        <p:tgtEl>
                                          <p:spTgt spid="5">
                                            <p:bg/>
                                          </p:spTgt>
                                        </p:tgtEl>
                                        <p:attrNameLst>
                                          <p:attrName>style.rotation</p:attrName>
                                        </p:attrNameLst>
                                      </p:cBhvr>
                                      <p:tavLst>
                                        <p:tav tm="0">
                                          <p:val>
                                            <p:fltVal val="90"/>
                                          </p:val>
                                        </p:tav>
                                        <p:tav tm="100000">
                                          <p:val>
                                            <p:fltVal val="0"/>
                                          </p:val>
                                        </p:tav>
                                      </p:tavLst>
                                    </p:anim>
                                    <p:animEffect transition="in" filter="fade">
                                      <p:cBhvr>
                                        <p:cTn id="10" dur="1000"/>
                                        <p:tgtEl>
                                          <p:spTgt spid="5">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a:t>
            </a:r>
            <a:r>
              <a:rPr kumimoji="0" lang="en-US" sz="4000" b="1" i="0" u="sng"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Erring Saint:</a:t>
            </a:r>
            <a:r>
              <a:rPr kumimoji="0" lang="en-US" sz="4000" b="1" i="0" u="none"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endPar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54783955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Ecclesiastes 10:1 </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Tahoma" panose="020B0604030504040204" pitchFamily="34" charset="0"/>
                <a:ea typeface="+mn-ea"/>
                <a:cs typeface="Times New Roman" panose="02020603050405020304" pitchFamily="18" charset="0"/>
              </a:rPr>
              <a:t>Dead Flies In The Ointment</a:t>
            </a:r>
            <a:endPar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endParaRP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6042" y="2046512"/>
            <a:ext cx="9144000" cy="341632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Dead flies make a perfumer's oil stink, so a little foolishness is weightier than wisdom and honor.</a:t>
            </a: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a:ln>
                  <a:noFill/>
                </a:ln>
                <a:solidFill>
                  <a:srgbClr val="0000FF"/>
                </a:solidFill>
                <a:effectLst/>
                <a:uLnTx/>
                <a:uFillTx/>
                <a:latin typeface="Times New Roman"/>
                <a:ea typeface="+mj-ea"/>
                <a:cs typeface="Times New Roman" pitchFamily="18" charset="0"/>
              </a:rPr>
              <a:t>Intro</a:t>
            </a:r>
          </a:p>
        </p:txBody>
      </p:sp>
    </p:spTree>
    <p:extLst>
      <p:ext uri="{BB962C8B-B14F-4D97-AF65-F5344CB8AC3E}">
        <p14:creationId xmlns:p14="http://schemas.microsoft.com/office/powerpoint/2010/main" val="40356186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Ezekiel 18:24</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Tahoma" panose="020B0604030504040204" pitchFamily="34" charset="0"/>
                <a:ea typeface="+mn-ea"/>
                <a:cs typeface="Times New Roman" panose="02020603050405020304" pitchFamily="18" charset="0"/>
              </a:rPr>
              <a:t>Dead Flies In The Ointment</a:t>
            </a:r>
            <a:endPar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endParaRP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3252" y="1493604"/>
            <a:ext cx="9173294" cy="452431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But when a righteous man turns away from his righteousness, commits iniquity and does according to all the abominations that a wicked man does, will he live? All his righteous deeds which he has done will not be remembered for his treachery which he has committed and his sin which he has committed; for them he will die.</a:t>
            </a:r>
            <a:endParaRPr kumimoji="0" lang="en-US" altLang="en-US" sz="4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endParaRP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a:ln>
                  <a:noFill/>
                </a:ln>
                <a:solidFill>
                  <a:srgbClr val="0000FF"/>
                </a:solidFill>
                <a:effectLst/>
                <a:uLnTx/>
                <a:uFillTx/>
                <a:latin typeface="Times New Roman"/>
                <a:ea typeface="+mj-ea"/>
                <a:cs typeface="Times New Roman" pitchFamily="18" charset="0"/>
              </a:rPr>
              <a:t>Intro</a:t>
            </a:r>
          </a:p>
        </p:txBody>
      </p:sp>
    </p:spTree>
    <p:extLst>
      <p:ext uri="{BB962C8B-B14F-4D97-AF65-F5344CB8AC3E}">
        <p14:creationId xmlns:p14="http://schemas.microsoft.com/office/powerpoint/2010/main" val="1226296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C5A623A-400E-4E24-A667-BBC885FCCDF1}"/>
              </a:ext>
            </a:extLst>
          </p:cNvPr>
          <p:cNvPicPr>
            <a:picLocks noChangeAspect="1"/>
          </p:cNvPicPr>
          <p:nvPr/>
        </p:nvPicPr>
        <p:blipFill>
          <a:blip r:embed="rId4">
            <a:extLst>
              <a:ext uri="{28A0092B-C50C-407E-A947-70E740481C1C}">
                <a14:useLocalDpi xmlns:a14="http://schemas.microsoft.com/office/drawing/2010/main" val="0"/>
              </a:ext>
            </a:extLst>
          </a:blip>
          <a:srcRect t="22763" b="22763"/>
          <a:stretch/>
        </p:blipFill>
        <p:spPr>
          <a:xfrm>
            <a:off x="20" y="2030"/>
            <a:ext cx="9143980" cy="6855970"/>
          </a:xfrm>
          <a:prstGeom prst="rect">
            <a:avLst/>
          </a:prstGeom>
        </p:spPr>
      </p:pic>
      <p:sp>
        <p:nvSpPr>
          <p:cNvPr id="13" name="Rectangle 12">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ED1B722F-ADE6-4C30-9E24-9C1255B72092}"/>
              </a:ext>
            </a:extLst>
          </p:cNvPr>
          <p:cNvSpPr>
            <a:spLocks noGrp="1"/>
          </p:cNvSpPr>
          <p:nvPr>
            <p:ph type="title"/>
          </p:nvPr>
        </p:nvSpPr>
        <p:spPr>
          <a:xfrm>
            <a:off x="4114800" y="1"/>
            <a:ext cx="5029180" cy="762000"/>
          </a:xfrm>
        </p:spPr>
        <p:txBody>
          <a:bodyPr>
            <a:normAutofit/>
          </a:bodyPr>
          <a:lstStyle/>
          <a:p>
            <a:pPr algn="r"/>
            <a:r>
              <a:rPr lang="en-US" sz="4000" dirty="0"/>
              <a:t>Intro</a:t>
            </a:r>
          </a:p>
        </p:txBody>
      </p:sp>
      <p:sp>
        <p:nvSpPr>
          <p:cNvPr id="4" name="Footer Placeholder 3">
            <a:extLst>
              <a:ext uri="{FF2B5EF4-FFF2-40B4-BE49-F238E27FC236}">
                <a16:creationId xmlns:a16="http://schemas.microsoft.com/office/drawing/2014/main" id="{3E357395-60CB-4021-BB70-7E1F89125558}"/>
              </a:ext>
            </a:extLst>
          </p:cNvPr>
          <p:cNvSpPr>
            <a:spLocks noGrp="1"/>
          </p:cNvSpPr>
          <p:nvPr>
            <p:ph type="ftr" sz="quarter" idx="11"/>
          </p:nvPr>
        </p:nvSpPr>
        <p:spPr>
          <a:xfrm>
            <a:off x="20" y="6629400"/>
            <a:ext cx="9143959" cy="211463"/>
          </a:xfrm>
        </p:spPr>
        <p:txBody>
          <a:bodyPr>
            <a:normAutofit fontScale="92500" lnSpcReduction="20000"/>
          </a:bodyPr>
          <a:lstStyle/>
          <a:p>
            <a:pPr>
              <a:spcAft>
                <a:spcPts val="600"/>
              </a:spcAft>
              <a:defRPr/>
            </a:pPr>
            <a:r>
              <a:rPr lang="en-US"/>
              <a:t>Dead Flies In The Ointment</a:t>
            </a:r>
            <a:endParaRPr lang="en-US" dirty="0"/>
          </a:p>
        </p:txBody>
      </p:sp>
      <p:sp>
        <p:nvSpPr>
          <p:cNvPr id="5" name="Content Placeholder 4">
            <a:extLst>
              <a:ext uri="{FF2B5EF4-FFF2-40B4-BE49-F238E27FC236}">
                <a16:creationId xmlns:a16="http://schemas.microsoft.com/office/drawing/2014/main" id="{F8471C7D-0EC6-EA2F-7443-A06AD152D929}"/>
              </a:ext>
            </a:extLst>
          </p:cNvPr>
          <p:cNvSpPr>
            <a:spLocks noGrp="1"/>
          </p:cNvSpPr>
          <p:nvPr>
            <p:ph idx="1"/>
          </p:nvPr>
        </p:nvSpPr>
        <p:spPr>
          <a:xfrm>
            <a:off x="1295400" y="4220817"/>
            <a:ext cx="7765322" cy="22860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2500"/>
          </a:bodyPr>
          <a:lstStyle/>
          <a:p>
            <a:pPr marL="0" indent="0" algn="ctr">
              <a:buNone/>
            </a:pPr>
            <a:r>
              <a:rPr lang="en-US" sz="4400" b="1" dirty="0">
                <a:solidFill>
                  <a:srgbClr val="FFFF00"/>
                </a:solidFill>
                <a:effectLst/>
                <a:latin typeface="Tahoma" pitchFamily="34" charset="0"/>
                <a:cs typeface="Times New Roman" pitchFamily="18" charset="0"/>
              </a:rPr>
              <a:t>Walk in the paths of wisdom and your foolishness may not be remembered!</a:t>
            </a:r>
            <a:endParaRPr lang="en-US" sz="2800" dirty="0"/>
          </a:p>
        </p:txBody>
      </p:sp>
    </p:spTree>
    <p:extLst>
      <p:ext uri="{BB962C8B-B14F-4D97-AF65-F5344CB8AC3E}">
        <p14:creationId xmlns:p14="http://schemas.microsoft.com/office/powerpoint/2010/main" val="22998762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fltVal val="0"/>
                                          </p:val>
                                        </p:tav>
                                        <p:tav tm="100000">
                                          <p:val>
                                            <p:strVal val="#ppt_w"/>
                                          </p:val>
                                        </p:tav>
                                      </p:tavLst>
                                    </p:anim>
                                    <p:anim calcmode="lin" valueType="num">
                                      <p:cBhvr>
                                        <p:cTn id="8" dur="1000" fill="hold"/>
                                        <p:tgtEl>
                                          <p:spTgt spid="5">
                                            <p:bg/>
                                          </p:spTgt>
                                        </p:tgtEl>
                                        <p:attrNameLst>
                                          <p:attrName>ppt_h</p:attrName>
                                        </p:attrNameLst>
                                      </p:cBhvr>
                                      <p:tavLst>
                                        <p:tav tm="0">
                                          <p:val>
                                            <p:fltVal val="0"/>
                                          </p:val>
                                        </p:tav>
                                        <p:tav tm="100000">
                                          <p:val>
                                            <p:strVal val="#ppt_h"/>
                                          </p:val>
                                        </p:tav>
                                      </p:tavLst>
                                    </p:anim>
                                    <p:anim calcmode="lin" valueType="num">
                                      <p:cBhvr>
                                        <p:cTn id="9" dur="1000" fill="hold"/>
                                        <p:tgtEl>
                                          <p:spTgt spid="5">
                                            <p:bg/>
                                          </p:spTgt>
                                        </p:tgtEl>
                                        <p:attrNameLst>
                                          <p:attrName>style.rotation</p:attrName>
                                        </p:attrNameLst>
                                      </p:cBhvr>
                                      <p:tavLst>
                                        <p:tav tm="0">
                                          <p:val>
                                            <p:fltVal val="90"/>
                                          </p:val>
                                        </p:tav>
                                        <p:tav tm="100000">
                                          <p:val>
                                            <p:fltVal val="0"/>
                                          </p:val>
                                        </p:tav>
                                      </p:tavLst>
                                    </p:anim>
                                    <p:animEffect transition="in" filter="fade">
                                      <p:cBhvr>
                                        <p:cTn id="10" dur="1000"/>
                                        <p:tgtEl>
                                          <p:spTgt spid="5">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Content Placeholder 5" descr="A close up of a fly&#10;&#10;Description automatically generated with medium confidence">
            <a:extLst>
              <a:ext uri="{FF2B5EF4-FFF2-40B4-BE49-F238E27FC236}">
                <a16:creationId xmlns:a16="http://schemas.microsoft.com/office/drawing/2014/main" id="{550BF7B7-4957-37E6-AF18-311F9E775DDB}"/>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Footer Placeholder 3">
            <a:extLst>
              <a:ext uri="{FF2B5EF4-FFF2-40B4-BE49-F238E27FC236}">
                <a16:creationId xmlns:a16="http://schemas.microsoft.com/office/drawing/2014/main" id="{E9F767E6-B871-DD42-558F-6517E3BC330A}"/>
              </a:ext>
            </a:extLst>
          </p:cNvPr>
          <p:cNvSpPr>
            <a:spLocks noGrp="1"/>
          </p:cNvSpPr>
          <p:nvPr>
            <p:ph type="ftr" sz="quarter" idx="11"/>
          </p:nvPr>
        </p:nvSpPr>
        <p:spPr>
          <a:xfrm>
            <a:off x="4139331" y="6492865"/>
            <a:ext cx="5004649" cy="365125"/>
          </a:xfrm>
          <a:effectLst>
            <a:outerShdw blurRad="50800" dist="38100" dir="2700000" algn="tl" rotWithShape="0">
              <a:prstClr val="black">
                <a:alpha val="43000"/>
              </a:prstClr>
            </a:outerShdw>
          </a:effectLst>
        </p:spPr>
        <p:txBody>
          <a:bodyPr vert="horz" lIns="91440" tIns="45720" rIns="91440" bIns="45720" rtlCol="0" anchor="ctr">
            <a:normAutofit/>
          </a:bodyPr>
          <a:lstStyle/>
          <a:p>
            <a:pPr algn="r" defTabSz="457200">
              <a:spcAft>
                <a:spcPts val="600"/>
              </a:spcAft>
              <a:defRPr/>
            </a:pPr>
            <a:r>
              <a:rPr lang="en-US" kern="1200" dirty="0">
                <a:solidFill>
                  <a:srgbClr val="FFFFFF"/>
                </a:solidFill>
                <a:latin typeface="+mn-lt"/>
                <a:ea typeface="+mn-ea"/>
                <a:cs typeface="+mn-cs"/>
              </a:rPr>
              <a:t>Dead Flies In The Ointment</a:t>
            </a:r>
          </a:p>
        </p:txBody>
      </p:sp>
      <p:sp>
        <p:nvSpPr>
          <p:cNvPr id="7" name="Rectangle 2">
            <a:extLst>
              <a:ext uri="{FF2B5EF4-FFF2-40B4-BE49-F238E27FC236}">
                <a16:creationId xmlns:a16="http://schemas.microsoft.com/office/drawing/2014/main" id="{9AF3734D-CE77-EB7F-E1F4-F018448E060F}"/>
              </a:ext>
            </a:extLst>
          </p:cNvPr>
          <p:cNvSpPr>
            <a:spLocks noGrp="1" noChangeArrowheads="1"/>
          </p:cNvSpPr>
          <p:nvPr>
            <p:ph type="title"/>
          </p:nvPr>
        </p:nvSpPr>
        <p:spPr>
          <a:xfrm>
            <a:off x="4139330" y="-1"/>
            <a:ext cx="5004650" cy="1219201"/>
          </a:xfrm>
        </p:spPr>
        <p:txBody>
          <a:bodyPr vert="horz" lIns="91440" tIns="45720" rIns="91440" bIns="45720" rtlCol="0" anchor="ctr">
            <a:normAutofit/>
          </a:bodyPr>
          <a:lstStyle/>
          <a:p>
            <a:pPr defTabSz="914400">
              <a:defRPr/>
            </a:pPr>
            <a:r>
              <a:rPr lang="en-US" sz="4000" b="1" dirty="0">
                <a:solidFill>
                  <a:srgbClr val="FFFF00"/>
                </a:solidFill>
              </a:rPr>
              <a:t>Dead Fly Moments</a:t>
            </a:r>
          </a:p>
        </p:txBody>
      </p:sp>
      <p:sp>
        <p:nvSpPr>
          <p:cNvPr id="8" name="Text Box 8">
            <a:extLst>
              <a:ext uri="{FF2B5EF4-FFF2-40B4-BE49-F238E27FC236}">
                <a16:creationId xmlns:a16="http://schemas.microsoft.com/office/drawing/2014/main" id="{AA90DBE6-2328-1D10-025A-619283B8946C}"/>
              </a:ext>
            </a:extLst>
          </p:cNvPr>
          <p:cNvSpPr txBox="1">
            <a:spLocks noChangeArrowheads="1"/>
          </p:cNvSpPr>
          <p:nvPr/>
        </p:nvSpPr>
        <p:spPr bwMode="auto">
          <a:xfrm>
            <a:off x="12974" y="-10"/>
            <a:ext cx="4126357" cy="38100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28600" lvl="0" indent="0" fontAlgn="auto">
              <a:lnSpc>
                <a:spcPct val="120000"/>
              </a:lnSpc>
              <a:spcBef>
                <a:spcPct val="0"/>
              </a:spcBef>
              <a:spcAft>
                <a:spcPts val="600"/>
              </a:spcAft>
              <a:buClr>
                <a:srgbClr val="0000FF"/>
              </a:buClr>
              <a:buSzPct val="160000"/>
              <a:buNone/>
              <a:defRPr/>
            </a:pPr>
            <a:r>
              <a:rPr lang="en-US" altLang="en-US"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Noah</a:t>
            </a: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ü"/>
              <a:defRPr/>
            </a:pPr>
            <a:r>
              <a:rPr lang="en-US" altLang="en-US" sz="2400" cap="all" dirty="0" err="1">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Drunkeness</a:t>
            </a: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(Genesis 9:21-22)</a:t>
            </a: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Noah is listed as a hero of faith in Hebrews 11:7 </a:t>
            </a:r>
            <a:endParaRPr lang="en-US" altLang="en-US" sz="16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140711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 calcmode="lin" valueType="num">
                                      <p:cBhvr additive="base">
                                        <p:cTn id="18"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Content Placeholder 5" descr="A close up of a fly&#10;&#10;Description automatically generated with medium confidence">
            <a:extLst>
              <a:ext uri="{FF2B5EF4-FFF2-40B4-BE49-F238E27FC236}">
                <a16:creationId xmlns:a16="http://schemas.microsoft.com/office/drawing/2014/main" id="{550BF7B7-4957-37E6-AF18-311F9E775DDB}"/>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Footer Placeholder 3">
            <a:extLst>
              <a:ext uri="{FF2B5EF4-FFF2-40B4-BE49-F238E27FC236}">
                <a16:creationId xmlns:a16="http://schemas.microsoft.com/office/drawing/2014/main" id="{E9F767E6-B871-DD42-558F-6517E3BC330A}"/>
              </a:ext>
            </a:extLst>
          </p:cNvPr>
          <p:cNvSpPr>
            <a:spLocks noGrp="1"/>
          </p:cNvSpPr>
          <p:nvPr>
            <p:ph type="ftr" sz="quarter" idx="11"/>
          </p:nvPr>
        </p:nvSpPr>
        <p:spPr>
          <a:xfrm>
            <a:off x="4139331" y="6492865"/>
            <a:ext cx="5004649" cy="365125"/>
          </a:xfrm>
          <a:effectLst>
            <a:outerShdw blurRad="50800" dist="38100" dir="2700000" algn="tl" rotWithShape="0">
              <a:prstClr val="black">
                <a:alpha val="43000"/>
              </a:prstClr>
            </a:outerShdw>
          </a:effectLst>
        </p:spPr>
        <p:txBody>
          <a:bodyPr vert="horz" lIns="91440" tIns="45720" rIns="91440" bIns="45720" rtlCol="0" anchor="ctr">
            <a:normAutofit/>
          </a:bodyPr>
          <a:lstStyle/>
          <a:p>
            <a:pPr marL="0" marR="0" lvl="0" indent="0" algn="r" defTabSz="4572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Tahoma"/>
                <a:ea typeface="+mn-ea"/>
                <a:cs typeface="Times New Roman" pitchFamily="18" charset="0"/>
              </a:rPr>
              <a:t>Dead Flies In The Ointment</a:t>
            </a:r>
          </a:p>
        </p:txBody>
      </p:sp>
      <p:sp>
        <p:nvSpPr>
          <p:cNvPr id="7" name="Rectangle 2">
            <a:extLst>
              <a:ext uri="{FF2B5EF4-FFF2-40B4-BE49-F238E27FC236}">
                <a16:creationId xmlns:a16="http://schemas.microsoft.com/office/drawing/2014/main" id="{9AF3734D-CE77-EB7F-E1F4-F018448E060F}"/>
              </a:ext>
            </a:extLst>
          </p:cNvPr>
          <p:cNvSpPr>
            <a:spLocks noGrp="1" noChangeArrowheads="1"/>
          </p:cNvSpPr>
          <p:nvPr>
            <p:ph type="title"/>
          </p:nvPr>
        </p:nvSpPr>
        <p:spPr>
          <a:xfrm>
            <a:off x="4139330" y="-1"/>
            <a:ext cx="5004650" cy="1219201"/>
          </a:xfrm>
        </p:spPr>
        <p:txBody>
          <a:bodyPr vert="horz" lIns="91440" tIns="45720" rIns="91440" bIns="45720" rtlCol="0" anchor="ctr">
            <a:normAutofit/>
          </a:bodyPr>
          <a:lstStyle/>
          <a:p>
            <a:pPr defTabSz="914400">
              <a:defRPr/>
            </a:pPr>
            <a:r>
              <a:rPr lang="en-US" sz="4000" b="1" dirty="0">
                <a:solidFill>
                  <a:srgbClr val="FFFF00"/>
                </a:solidFill>
              </a:rPr>
              <a:t>Dead Fly Moments</a:t>
            </a:r>
          </a:p>
        </p:txBody>
      </p:sp>
      <p:sp>
        <p:nvSpPr>
          <p:cNvPr id="8" name="Text Box 8">
            <a:extLst>
              <a:ext uri="{FF2B5EF4-FFF2-40B4-BE49-F238E27FC236}">
                <a16:creationId xmlns:a16="http://schemas.microsoft.com/office/drawing/2014/main" id="{AA90DBE6-2328-1D10-025A-619283B8946C}"/>
              </a:ext>
            </a:extLst>
          </p:cNvPr>
          <p:cNvSpPr txBox="1">
            <a:spLocks noChangeArrowheads="1"/>
          </p:cNvSpPr>
          <p:nvPr/>
        </p:nvSpPr>
        <p:spPr bwMode="auto">
          <a:xfrm>
            <a:off x="12974" y="-10"/>
            <a:ext cx="4126357" cy="48006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28600" marR="0" lvl="0" indent="0" algn="l" defTabSz="914400" rtl="0" eaLnBrk="1" fontAlgn="auto" latinLnBrk="0" hangingPunct="1">
              <a:lnSpc>
                <a:spcPct val="120000"/>
              </a:lnSpc>
              <a:spcBef>
                <a:spcPct val="0"/>
              </a:spcBef>
              <a:spcAft>
                <a:spcPts val="600"/>
              </a:spcAft>
              <a:buClr>
                <a:srgbClr val="0000FF"/>
              </a:buClr>
              <a:buSzPct val="160000"/>
              <a:buFontTx/>
              <a:buNone/>
              <a:tabLst/>
              <a:defRPr/>
            </a:pPr>
            <a:r>
              <a:rPr kumimoji="0" lang="en-US" altLang="en-US" sz="32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Noah</a:t>
            </a:r>
          </a:p>
          <a:p>
            <a:pPr marL="228600" marR="0" lvl="0" indent="0" algn="l" defTabSz="914400" rtl="0" eaLnBrk="1" fontAlgn="auto" latinLnBrk="0" hangingPunct="1">
              <a:lnSpc>
                <a:spcPct val="120000"/>
              </a:lnSpc>
              <a:spcBef>
                <a:spcPct val="0"/>
              </a:spcBef>
              <a:spcAft>
                <a:spcPts val="600"/>
              </a:spcAft>
              <a:buClr>
                <a:srgbClr val="0000FF"/>
              </a:buClr>
              <a:buSzPct val="160000"/>
              <a:buFontTx/>
              <a:buNone/>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0" algn="l" defTabSz="914400" rtl="0" eaLnBrk="1" fontAlgn="auto" latinLnBrk="0" hangingPunct="1">
              <a:lnSpc>
                <a:spcPct val="120000"/>
              </a:lnSpc>
              <a:spcBef>
                <a:spcPct val="0"/>
              </a:spcBef>
              <a:spcAft>
                <a:spcPts val="600"/>
              </a:spcAft>
              <a:buClr>
                <a:srgbClr val="0000FF"/>
              </a:buClr>
              <a:buSzPct val="160000"/>
              <a:buFontTx/>
              <a:buNone/>
              <a:tabLst/>
              <a:defRPr/>
            </a:pPr>
            <a:r>
              <a:rPr lang="en-US" altLang="en-US"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Samson</a:t>
            </a:r>
            <a:endParaRPr kumimoji="0" lang="en-US" altLang="en-US" sz="32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ü"/>
              <a:defRPr/>
            </a:pPr>
            <a:r>
              <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The Ladies</a:t>
            </a: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(Judges 14-16)</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968375" marR="0" lvl="1"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ü"/>
              <a:tabLst/>
              <a:defRPr/>
            </a:pPr>
            <a:r>
              <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Samson is listed as a hero of faith in Hebrews 11:32 </a:t>
            </a: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4931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 calcmode="lin" valueType="num">
                                      <p:cBhvr additive="base">
                                        <p:cTn id="12"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 calcmode="lin" valueType="num">
                                      <p:cBhvr additive="base">
                                        <p:cTn id="18"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Content Placeholder 5" descr="A close up of a fly&#10;&#10;Description automatically generated with medium confidence">
            <a:extLst>
              <a:ext uri="{FF2B5EF4-FFF2-40B4-BE49-F238E27FC236}">
                <a16:creationId xmlns:a16="http://schemas.microsoft.com/office/drawing/2014/main" id="{550BF7B7-4957-37E6-AF18-311F9E775DDB}"/>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Footer Placeholder 3">
            <a:extLst>
              <a:ext uri="{FF2B5EF4-FFF2-40B4-BE49-F238E27FC236}">
                <a16:creationId xmlns:a16="http://schemas.microsoft.com/office/drawing/2014/main" id="{E9F767E6-B871-DD42-558F-6517E3BC330A}"/>
              </a:ext>
            </a:extLst>
          </p:cNvPr>
          <p:cNvSpPr>
            <a:spLocks noGrp="1"/>
          </p:cNvSpPr>
          <p:nvPr>
            <p:ph type="ftr" sz="quarter" idx="11"/>
          </p:nvPr>
        </p:nvSpPr>
        <p:spPr>
          <a:xfrm>
            <a:off x="4139331" y="6492865"/>
            <a:ext cx="5004649" cy="365125"/>
          </a:xfrm>
          <a:effectLst>
            <a:outerShdw blurRad="50800" dist="38100" dir="2700000" algn="tl" rotWithShape="0">
              <a:prstClr val="black">
                <a:alpha val="43000"/>
              </a:prstClr>
            </a:outerShdw>
          </a:effectLst>
        </p:spPr>
        <p:txBody>
          <a:bodyPr vert="horz" lIns="91440" tIns="45720" rIns="91440" bIns="45720" rtlCol="0" anchor="ctr">
            <a:normAutofit/>
          </a:bodyPr>
          <a:lstStyle/>
          <a:p>
            <a:pPr marL="0" marR="0" lvl="0" indent="0" algn="r" defTabSz="4572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Tahoma"/>
                <a:ea typeface="+mn-ea"/>
                <a:cs typeface="Times New Roman" pitchFamily="18" charset="0"/>
              </a:rPr>
              <a:t>Dead Flies In The Ointment</a:t>
            </a:r>
          </a:p>
        </p:txBody>
      </p:sp>
      <p:sp>
        <p:nvSpPr>
          <p:cNvPr id="7" name="Rectangle 2">
            <a:extLst>
              <a:ext uri="{FF2B5EF4-FFF2-40B4-BE49-F238E27FC236}">
                <a16:creationId xmlns:a16="http://schemas.microsoft.com/office/drawing/2014/main" id="{9AF3734D-CE77-EB7F-E1F4-F018448E060F}"/>
              </a:ext>
            </a:extLst>
          </p:cNvPr>
          <p:cNvSpPr>
            <a:spLocks noGrp="1" noChangeArrowheads="1"/>
          </p:cNvSpPr>
          <p:nvPr>
            <p:ph type="title"/>
          </p:nvPr>
        </p:nvSpPr>
        <p:spPr>
          <a:xfrm>
            <a:off x="4139330" y="-1"/>
            <a:ext cx="5004650" cy="1219201"/>
          </a:xfrm>
        </p:spPr>
        <p:txBody>
          <a:bodyPr vert="horz" lIns="91440" tIns="45720" rIns="91440" bIns="45720" rtlCol="0" anchor="ctr">
            <a:normAutofit/>
          </a:bodyPr>
          <a:lstStyle/>
          <a:p>
            <a:pPr defTabSz="914400">
              <a:defRPr/>
            </a:pPr>
            <a:r>
              <a:rPr lang="en-US" sz="4000" b="1" dirty="0">
                <a:solidFill>
                  <a:srgbClr val="FFFF00"/>
                </a:solidFill>
              </a:rPr>
              <a:t>Dead Fly Moments</a:t>
            </a:r>
          </a:p>
        </p:txBody>
      </p:sp>
      <p:sp>
        <p:nvSpPr>
          <p:cNvPr id="8" name="Text Box 8">
            <a:extLst>
              <a:ext uri="{FF2B5EF4-FFF2-40B4-BE49-F238E27FC236}">
                <a16:creationId xmlns:a16="http://schemas.microsoft.com/office/drawing/2014/main" id="{AA90DBE6-2328-1D10-025A-619283B8946C}"/>
              </a:ext>
            </a:extLst>
          </p:cNvPr>
          <p:cNvSpPr txBox="1">
            <a:spLocks noChangeArrowheads="1"/>
          </p:cNvSpPr>
          <p:nvPr/>
        </p:nvSpPr>
        <p:spPr bwMode="auto">
          <a:xfrm>
            <a:off x="12974" y="-10"/>
            <a:ext cx="4126357" cy="58674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28600" marR="0" lvl="0" indent="0" algn="l" defTabSz="914400" rtl="0" eaLnBrk="1" fontAlgn="auto" latinLnBrk="0" hangingPunct="1">
              <a:lnSpc>
                <a:spcPct val="120000"/>
              </a:lnSpc>
              <a:spcBef>
                <a:spcPct val="0"/>
              </a:spcBef>
              <a:spcAft>
                <a:spcPts val="600"/>
              </a:spcAft>
              <a:buClr>
                <a:srgbClr val="0000FF"/>
              </a:buClr>
              <a:buSzPct val="160000"/>
              <a:buFontTx/>
              <a:buNone/>
              <a:tabLst/>
              <a:defRPr/>
            </a:pPr>
            <a:r>
              <a:rPr kumimoji="0" lang="en-US" altLang="en-US" sz="32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Noah</a:t>
            </a:r>
          </a:p>
          <a:p>
            <a:pPr marL="228600" marR="0" lvl="0" indent="0" algn="l" defTabSz="914400" rtl="0" eaLnBrk="1" fontAlgn="auto" latinLnBrk="0" hangingPunct="1">
              <a:lnSpc>
                <a:spcPct val="120000"/>
              </a:lnSpc>
              <a:spcBef>
                <a:spcPct val="0"/>
              </a:spcBef>
              <a:spcAft>
                <a:spcPts val="600"/>
              </a:spcAft>
              <a:buClr>
                <a:srgbClr val="0000FF"/>
              </a:buClr>
              <a:buSzPct val="160000"/>
              <a:buFontTx/>
              <a:buNone/>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0" algn="l" defTabSz="914400" rtl="0" eaLnBrk="1" fontAlgn="auto" latinLnBrk="0" hangingPunct="1">
              <a:lnSpc>
                <a:spcPct val="120000"/>
              </a:lnSpc>
              <a:spcBef>
                <a:spcPct val="0"/>
              </a:spcBef>
              <a:spcAft>
                <a:spcPts val="600"/>
              </a:spcAft>
              <a:buClr>
                <a:srgbClr val="0000FF"/>
              </a:buClr>
              <a:buSzPct val="160000"/>
              <a:buFontTx/>
              <a:buNone/>
              <a:tabLst/>
              <a:defRPr/>
            </a:pPr>
            <a:r>
              <a:rPr kumimoji="0" lang="en-US" altLang="en-US" sz="32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Samson</a:t>
            </a:r>
          </a:p>
          <a:p>
            <a:pPr marL="228600" marR="0" lvl="0" indent="0" algn="l" defTabSz="914400" rtl="0" eaLnBrk="1" fontAlgn="auto" latinLnBrk="0" hangingPunct="1">
              <a:lnSpc>
                <a:spcPct val="120000"/>
              </a:lnSpc>
              <a:spcBef>
                <a:spcPct val="0"/>
              </a:spcBef>
              <a:spcAft>
                <a:spcPts val="600"/>
              </a:spcAft>
              <a:buClr>
                <a:srgbClr val="0000FF"/>
              </a:buClr>
              <a:buSzPct val="160000"/>
              <a:buFontTx/>
              <a:buNone/>
              <a:tabLst/>
              <a:defRPr/>
            </a:pPr>
            <a:endParaRPr lang="en-US" altLang="en-US" sz="16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a:p>
            <a:pPr marL="228600" marR="0" lvl="0" indent="0" algn="l" defTabSz="914400" rtl="0" eaLnBrk="1" fontAlgn="auto" latinLnBrk="0" hangingPunct="1">
              <a:lnSpc>
                <a:spcPct val="120000"/>
              </a:lnSpc>
              <a:spcBef>
                <a:spcPct val="0"/>
              </a:spcBef>
              <a:spcAft>
                <a:spcPts val="600"/>
              </a:spcAft>
              <a:buClr>
                <a:srgbClr val="0000FF"/>
              </a:buClr>
              <a:buSzPct val="160000"/>
              <a:buFontTx/>
              <a:buNone/>
              <a:tabLst/>
              <a:defRPr/>
            </a:pPr>
            <a:r>
              <a:rPr kumimoji="0" lang="en-US" altLang="en-US" sz="32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David</a:t>
            </a: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Adultery &amp; Murder              (II Samuel 11-12)</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968375" marR="0" lvl="1"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ü"/>
              <a:tabLst/>
              <a:defRPr/>
            </a:pPr>
            <a:r>
              <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David is listed as a hero of faith in Hebrews 11:32 </a:t>
            </a: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2675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 calcmode="lin" valueType="num">
                                      <p:cBhvr additive="base">
                                        <p:cTn id="7"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 calcmode="lin" valueType="num">
                                      <p:cBhvr additive="base">
                                        <p:cTn id="12"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8">
                                            <p:txEl>
                                              <p:pRg st="6" end="6"/>
                                            </p:txEl>
                                          </p:spTgt>
                                        </p:tgtEl>
                                        <p:attrNameLst>
                                          <p:attrName>style.visibility</p:attrName>
                                        </p:attrNameLst>
                                      </p:cBhvr>
                                      <p:to>
                                        <p:strVal val="visible"/>
                                      </p:to>
                                    </p:set>
                                    <p:anim calcmode="lin" valueType="num">
                                      <p:cBhvr additive="base">
                                        <p:cTn id="18"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Content Placeholder 5" descr="A close up of a fly&#10;&#10;Description automatically generated with medium confidence">
            <a:extLst>
              <a:ext uri="{FF2B5EF4-FFF2-40B4-BE49-F238E27FC236}">
                <a16:creationId xmlns:a16="http://schemas.microsoft.com/office/drawing/2014/main" id="{550BF7B7-4957-37E6-AF18-311F9E775DDB}"/>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Footer Placeholder 3">
            <a:extLst>
              <a:ext uri="{FF2B5EF4-FFF2-40B4-BE49-F238E27FC236}">
                <a16:creationId xmlns:a16="http://schemas.microsoft.com/office/drawing/2014/main" id="{E9F767E6-B871-DD42-558F-6517E3BC330A}"/>
              </a:ext>
            </a:extLst>
          </p:cNvPr>
          <p:cNvSpPr>
            <a:spLocks noGrp="1"/>
          </p:cNvSpPr>
          <p:nvPr>
            <p:ph type="ftr" sz="quarter" idx="11"/>
          </p:nvPr>
        </p:nvSpPr>
        <p:spPr>
          <a:xfrm>
            <a:off x="4139331" y="6492865"/>
            <a:ext cx="5004649" cy="365125"/>
          </a:xfrm>
          <a:effectLst>
            <a:outerShdw blurRad="50800" dist="38100" dir="2700000" algn="tl" rotWithShape="0">
              <a:prstClr val="black">
                <a:alpha val="43000"/>
              </a:prstClr>
            </a:outerShdw>
          </a:effectLst>
        </p:spPr>
        <p:txBody>
          <a:bodyPr vert="horz" lIns="91440" tIns="45720" rIns="91440" bIns="45720" rtlCol="0" anchor="ctr">
            <a:normAutofit/>
          </a:bodyPr>
          <a:lstStyle/>
          <a:p>
            <a:pPr marL="0" marR="0" lvl="0" indent="0" algn="r" defTabSz="4572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Tahoma"/>
                <a:ea typeface="+mn-ea"/>
                <a:cs typeface="Times New Roman" pitchFamily="18" charset="0"/>
              </a:rPr>
              <a:t>Dead Flies In The Ointment</a:t>
            </a:r>
          </a:p>
        </p:txBody>
      </p:sp>
      <p:sp>
        <p:nvSpPr>
          <p:cNvPr id="7" name="Rectangle 2">
            <a:extLst>
              <a:ext uri="{FF2B5EF4-FFF2-40B4-BE49-F238E27FC236}">
                <a16:creationId xmlns:a16="http://schemas.microsoft.com/office/drawing/2014/main" id="{9AF3734D-CE77-EB7F-E1F4-F018448E060F}"/>
              </a:ext>
            </a:extLst>
          </p:cNvPr>
          <p:cNvSpPr>
            <a:spLocks noGrp="1" noChangeArrowheads="1"/>
          </p:cNvSpPr>
          <p:nvPr>
            <p:ph type="title"/>
          </p:nvPr>
        </p:nvSpPr>
        <p:spPr>
          <a:xfrm>
            <a:off x="4139330" y="-1"/>
            <a:ext cx="5004650" cy="1219201"/>
          </a:xfrm>
        </p:spPr>
        <p:txBody>
          <a:bodyPr vert="horz" lIns="91440" tIns="45720" rIns="91440" bIns="45720" rtlCol="0" anchor="ctr">
            <a:normAutofit/>
          </a:bodyPr>
          <a:lstStyle/>
          <a:p>
            <a:pPr defTabSz="914400">
              <a:defRPr/>
            </a:pPr>
            <a:r>
              <a:rPr lang="en-US" sz="4000" b="1" dirty="0">
                <a:solidFill>
                  <a:srgbClr val="FFFF00"/>
                </a:solidFill>
              </a:rPr>
              <a:t>Dead Fly Moments</a:t>
            </a:r>
          </a:p>
        </p:txBody>
      </p:sp>
      <p:sp>
        <p:nvSpPr>
          <p:cNvPr id="8" name="Text Box 8">
            <a:extLst>
              <a:ext uri="{FF2B5EF4-FFF2-40B4-BE49-F238E27FC236}">
                <a16:creationId xmlns:a16="http://schemas.microsoft.com/office/drawing/2014/main" id="{AA90DBE6-2328-1D10-025A-619283B8946C}"/>
              </a:ext>
            </a:extLst>
          </p:cNvPr>
          <p:cNvSpPr txBox="1">
            <a:spLocks noChangeArrowheads="1"/>
          </p:cNvSpPr>
          <p:nvPr/>
        </p:nvSpPr>
        <p:spPr bwMode="auto">
          <a:xfrm>
            <a:off x="-152400" y="-10"/>
            <a:ext cx="441960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28600" marR="0" lvl="0" indent="0" algn="l" defTabSz="914400" rtl="0" eaLnBrk="1" fontAlgn="auto" latinLnBrk="0" hangingPunct="1">
              <a:lnSpc>
                <a:spcPct val="120000"/>
              </a:lnSpc>
              <a:spcBef>
                <a:spcPct val="0"/>
              </a:spcBef>
              <a:spcAft>
                <a:spcPts val="600"/>
              </a:spcAft>
              <a:buClr>
                <a:srgbClr val="0000FF"/>
              </a:buClr>
              <a:buSzPct val="160000"/>
              <a:buFontTx/>
              <a:buNone/>
              <a:tabLst/>
              <a:defRPr/>
            </a:pPr>
            <a:r>
              <a:rPr kumimoji="0" lang="en-US" altLang="en-US" sz="32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Noah</a:t>
            </a:r>
          </a:p>
          <a:p>
            <a:pPr marL="228600" marR="0" lvl="0" indent="0" algn="l" defTabSz="914400" rtl="0" eaLnBrk="1" fontAlgn="auto" latinLnBrk="0" hangingPunct="1">
              <a:lnSpc>
                <a:spcPct val="120000"/>
              </a:lnSpc>
              <a:spcBef>
                <a:spcPct val="0"/>
              </a:spcBef>
              <a:spcAft>
                <a:spcPts val="600"/>
              </a:spcAft>
              <a:buClr>
                <a:srgbClr val="0000FF"/>
              </a:buClr>
              <a:buSzPct val="160000"/>
              <a:buFontTx/>
              <a:buNone/>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0" algn="l" defTabSz="914400" rtl="0" eaLnBrk="1" fontAlgn="auto" latinLnBrk="0" hangingPunct="1">
              <a:lnSpc>
                <a:spcPct val="120000"/>
              </a:lnSpc>
              <a:spcBef>
                <a:spcPct val="0"/>
              </a:spcBef>
              <a:spcAft>
                <a:spcPts val="600"/>
              </a:spcAft>
              <a:buClr>
                <a:srgbClr val="0000FF"/>
              </a:buClr>
              <a:buSzPct val="160000"/>
              <a:buFontTx/>
              <a:buNone/>
              <a:tabLst/>
              <a:defRPr/>
            </a:pPr>
            <a:r>
              <a:rPr kumimoji="0" lang="en-US" altLang="en-US" sz="32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Samson</a:t>
            </a:r>
          </a:p>
          <a:p>
            <a:pPr marL="228600" marR="0" lvl="0" indent="0" algn="l" defTabSz="914400" rtl="0" eaLnBrk="1" fontAlgn="auto" latinLnBrk="0" hangingPunct="1">
              <a:lnSpc>
                <a:spcPct val="120000"/>
              </a:lnSpc>
              <a:spcBef>
                <a:spcPct val="0"/>
              </a:spcBef>
              <a:spcAft>
                <a:spcPts val="600"/>
              </a:spcAft>
              <a:buClr>
                <a:srgbClr val="0000FF"/>
              </a:buClr>
              <a:buSzPct val="160000"/>
              <a:buFontTx/>
              <a:buNone/>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0" algn="l" defTabSz="914400" rtl="0" eaLnBrk="1" fontAlgn="auto" latinLnBrk="0" hangingPunct="1">
              <a:lnSpc>
                <a:spcPct val="120000"/>
              </a:lnSpc>
              <a:spcBef>
                <a:spcPct val="0"/>
              </a:spcBef>
              <a:spcAft>
                <a:spcPts val="600"/>
              </a:spcAft>
              <a:buClr>
                <a:srgbClr val="0000FF"/>
              </a:buClr>
              <a:buSzPct val="160000"/>
              <a:buFontTx/>
              <a:buNone/>
              <a:tabLst/>
              <a:defRPr/>
            </a:pPr>
            <a:r>
              <a:rPr kumimoji="0" lang="en-US" altLang="en-US" sz="32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David</a:t>
            </a:r>
          </a:p>
          <a:p>
            <a:pPr marL="228600" marR="0" lvl="0" indent="0" algn="l" defTabSz="914400" rtl="0" eaLnBrk="1" fontAlgn="auto" latinLnBrk="0" hangingPunct="1">
              <a:lnSpc>
                <a:spcPct val="120000"/>
              </a:lnSpc>
              <a:spcBef>
                <a:spcPct val="0"/>
              </a:spcBef>
              <a:spcAft>
                <a:spcPts val="600"/>
              </a:spcAft>
              <a:buClr>
                <a:srgbClr val="0000FF"/>
              </a:buClr>
              <a:buSzPct val="160000"/>
              <a:buFontTx/>
              <a:buNone/>
              <a:tabLst/>
              <a:defRPr/>
            </a:pPr>
            <a:endParaRPr lang="en-US" altLang="en-US" sz="16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a:p>
            <a:pPr marL="228600" marR="0" lvl="0" indent="0" algn="l" defTabSz="914400" rtl="0" eaLnBrk="1" fontAlgn="auto" latinLnBrk="0" hangingPunct="1">
              <a:lnSpc>
                <a:spcPct val="120000"/>
              </a:lnSpc>
              <a:spcBef>
                <a:spcPct val="0"/>
              </a:spcBef>
              <a:spcAft>
                <a:spcPts val="600"/>
              </a:spcAft>
              <a:buClr>
                <a:srgbClr val="0000FF"/>
              </a:buClr>
              <a:buSzPct val="160000"/>
              <a:buFontTx/>
              <a:buNone/>
              <a:tabLst/>
              <a:defRPr/>
            </a:pPr>
            <a:r>
              <a:rPr kumimoji="0" lang="en-US" altLang="en-US" sz="32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Judas</a:t>
            </a: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Betrayal            (Matthew 27:3-10)</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Judas </a:t>
            </a:r>
            <a:r>
              <a:rPr lang="en-US" altLang="en-US" sz="2400" cap="all">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doesn’t have </a:t>
            </a: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 redeeming part to his story </a:t>
            </a: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593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 calcmode="lin" valueType="num">
                                      <p:cBhvr additive="base">
                                        <p:cTn id="7"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8">
                                            <p:txEl>
                                              <p:pRg st="7" end="7"/>
                                            </p:txEl>
                                          </p:spTgt>
                                        </p:tgtEl>
                                        <p:attrNameLst>
                                          <p:attrName>style.visibility</p:attrName>
                                        </p:attrNameLst>
                                      </p:cBhvr>
                                      <p:to>
                                        <p:strVal val="visible"/>
                                      </p:to>
                                    </p:set>
                                    <p:anim calcmode="lin" valueType="num">
                                      <p:cBhvr additive="base">
                                        <p:cTn id="12" dur="500" fill="hold"/>
                                        <p:tgtEl>
                                          <p:spTgt spid="8">
                                            <p:txEl>
                                              <p:pRg st="7" end="7"/>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8">
                                            <p:txEl>
                                              <p:pRg st="8" end="8"/>
                                            </p:txEl>
                                          </p:spTgt>
                                        </p:tgtEl>
                                        <p:attrNameLst>
                                          <p:attrName>style.visibility</p:attrName>
                                        </p:attrNameLst>
                                      </p:cBhvr>
                                      <p:to>
                                        <p:strVal val="visible"/>
                                      </p:to>
                                    </p:set>
                                    <p:anim calcmode="lin" valueType="num">
                                      <p:cBhvr additive="base">
                                        <p:cTn id="18" dur="500" fill="hold"/>
                                        <p:tgtEl>
                                          <p:spTgt spid="8">
                                            <p:txEl>
                                              <p:pRg st="8" end="8"/>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Content Placeholder 5" descr="A close up of a fly&#10;&#10;Description automatically generated with medium confidence">
            <a:extLst>
              <a:ext uri="{FF2B5EF4-FFF2-40B4-BE49-F238E27FC236}">
                <a16:creationId xmlns:a16="http://schemas.microsoft.com/office/drawing/2014/main" id="{550BF7B7-4957-37E6-AF18-311F9E775DDB}"/>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Footer Placeholder 3">
            <a:extLst>
              <a:ext uri="{FF2B5EF4-FFF2-40B4-BE49-F238E27FC236}">
                <a16:creationId xmlns:a16="http://schemas.microsoft.com/office/drawing/2014/main" id="{E9F767E6-B871-DD42-558F-6517E3BC330A}"/>
              </a:ext>
            </a:extLst>
          </p:cNvPr>
          <p:cNvSpPr>
            <a:spLocks noGrp="1"/>
          </p:cNvSpPr>
          <p:nvPr>
            <p:ph type="ftr" sz="quarter" idx="11"/>
          </p:nvPr>
        </p:nvSpPr>
        <p:spPr>
          <a:xfrm>
            <a:off x="4139331" y="6492865"/>
            <a:ext cx="5004649" cy="365125"/>
          </a:xfrm>
          <a:effectLst>
            <a:outerShdw blurRad="50800" dist="38100" dir="2700000" algn="tl" rotWithShape="0">
              <a:prstClr val="black">
                <a:alpha val="43000"/>
              </a:prstClr>
            </a:outerShdw>
          </a:effectLst>
        </p:spPr>
        <p:txBody>
          <a:bodyPr vert="horz" lIns="91440" tIns="45720" rIns="91440" bIns="45720" rtlCol="0" anchor="ctr">
            <a:normAutofit/>
          </a:bodyPr>
          <a:lstStyle/>
          <a:p>
            <a:pPr marL="0" marR="0" lvl="0" indent="0" algn="r" defTabSz="4572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Tahoma"/>
                <a:ea typeface="+mn-ea"/>
                <a:cs typeface="Times New Roman" pitchFamily="18" charset="0"/>
              </a:rPr>
              <a:t>Dead Flies In The Ointment</a:t>
            </a:r>
          </a:p>
        </p:txBody>
      </p:sp>
      <p:sp>
        <p:nvSpPr>
          <p:cNvPr id="7" name="Rectangle 2">
            <a:extLst>
              <a:ext uri="{FF2B5EF4-FFF2-40B4-BE49-F238E27FC236}">
                <a16:creationId xmlns:a16="http://schemas.microsoft.com/office/drawing/2014/main" id="{9AF3734D-CE77-EB7F-E1F4-F018448E060F}"/>
              </a:ext>
            </a:extLst>
          </p:cNvPr>
          <p:cNvSpPr>
            <a:spLocks noGrp="1" noChangeArrowheads="1"/>
          </p:cNvSpPr>
          <p:nvPr>
            <p:ph type="title"/>
          </p:nvPr>
        </p:nvSpPr>
        <p:spPr>
          <a:xfrm>
            <a:off x="4139330" y="-1"/>
            <a:ext cx="5004650" cy="1219201"/>
          </a:xfrm>
        </p:spPr>
        <p:txBody>
          <a:bodyPr vert="horz" lIns="91440" tIns="45720" rIns="91440" bIns="45720" rtlCol="0" anchor="ctr">
            <a:normAutofit/>
          </a:bodyPr>
          <a:lstStyle/>
          <a:p>
            <a:pPr defTabSz="914400">
              <a:defRPr/>
            </a:pPr>
            <a:r>
              <a:rPr lang="en-US" sz="4000" b="1" dirty="0">
                <a:solidFill>
                  <a:srgbClr val="FFFF00"/>
                </a:solidFill>
              </a:rPr>
              <a:t>Dead Fly Moments</a:t>
            </a:r>
          </a:p>
        </p:txBody>
      </p:sp>
      <p:sp>
        <p:nvSpPr>
          <p:cNvPr id="8" name="Text Box 8">
            <a:extLst>
              <a:ext uri="{FF2B5EF4-FFF2-40B4-BE49-F238E27FC236}">
                <a16:creationId xmlns:a16="http://schemas.microsoft.com/office/drawing/2014/main" id="{AA90DBE6-2328-1D10-025A-619283B8946C}"/>
              </a:ext>
            </a:extLst>
          </p:cNvPr>
          <p:cNvSpPr txBox="1">
            <a:spLocks noChangeArrowheads="1"/>
          </p:cNvSpPr>
          <p:nvPr/>
        </p:nvSpPr>
        <p:spPr bwMode="auto">
          <a:xfrm>
            <a:off x="0" y="-10"/>
            <a:ext cx="4267200" cy="42672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28600" marR="0" lvl="0" indent="0" algn="l" defTabSz="914400" rtl="0" eaLnBrk="1" fontAlgn="auto" latinLnBrk="0" hangingPunct="1">
              <a:lnSpc>
                <a:spcPct val="120000"/>
              </a:lnSpc>
              <a:spcBef>
                <a:spcPct val="0"/>
              </a:spcBef>
              <a:spcAft>
                <a:spcPts val="600"/>
              </a:spcAft>
              <a:buClr>
                <a:srgbClr val="0000FF"/>
              </a:buClr>
              <a:buSzPct val="160000"/>
              <a:buFontTx/>
              <a:buNone/>
              <a:tabLst/>
              <a:defRPr/>
            </a:pPr>
            <a:r>
              <a:rPr kumimoji="0" lang="en-US" altLang="en-US" sz="32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Noah</a:t>
            </a:r>
          </a:p>
          <a:p>
            <a:pPr marL="228600" marR="0" lvl="0" indent="0" algn="l" defTabSz="914400" rtl="0" eaLnBrk="1" fontAlgn="auto" latinLnBrk="0" hangingPunct="1">
              <a:lnSpc>
                <a:spcPct val="120000"/>
              </a:lnSpc>
              <a:spcBef>
                <a:spcPct val="0"/>
              </a:spcBef>
              <a:spcAft>
                <a:spcPts val="600"/>
              </a:spcAft>
              <a:buClr>
                <a:srgbClr val="0000FF"/>
              </a:buClr>
              <a:buSzPct val="160000"/>
              <a:buFontTx/>
              <a:buNone/>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0" algn="l" defTabSz="914400" rtl="0" eaLnBrk="1" fontAlgn="auto" latinLnBrk="0" hangingPunct="1">
              <a:lnSpc>
                <a:spcPct val="120000"/>
              </a:lnSpc>
              <a:spcBef>
                <a:spcPct val="0"/>
              </a:spcBef>
              <a:spcAft>
                <a:spcPts val="600"/>
              </a:spcAft>
              <a:buClr>
                <a:srgbClr val="0000FF"/>
              </a:buClr>
              <a:buSzPct val="160000"/>
              <a:buFontTx/>
              <a:buNone/>
              <a:tabLst/>
              <a:defRPr/>
            </a:pPr>
            <a:r>
              <a:rPr kumimoji="0" lang="en-US" altLang="en-US" sz="32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Samson</a:t>
            </a:r>
          </a:p>
          <a:p>
            <a:pPr marL="228600" marR="0" lvl="0" indent="0" algn="l" defTabSz="914400" rtl="0" eaLnBrk="1" fontAlgn="auto" latinLnBrk="0" hangingPunct="1">
              <a:lnSpc>
                <a:spcPct val="120000"/>
              </a:lnSpc>
              <a:spcBef>
                <a:spcPct val="0"/>
              </a:spcBef>
              <a:spcAft>
                <a:spcPts val="600"/>
              </a:spcAft>
              <a:buClr>
                <a:srgbClr val="0000FF"/>
              </a:buClr>
              <a:buSzPct val="160000"/>
              <a:buFontTx/>
              <a:buNone/>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0" algn="l" defTabSz="914400" rtl="0" eaLnBrk="1" fontAlgn="auto" latinLnBrk="0" hangingPunct="1">
              <a:lnSpc>
                <a:spcPct val="120000"/>
              </a:lnSpc>
              <a:spcBef>
                <a:spcPct val="0"/>
              </a:spcBef>
              <a:spcAft>
                <a:spcPts val="600"/>
              </a:spcAft>
              <a:buClr>
                <a:srgbClr val="0000FF"/>
              </a:buClr>
              <a:buSzPct val="160000"/>
              <a:buFontTx/>
              <a:buNone/>
              <a:tabLst/>
              <a:defRPr/>
            </a:pPr>
            <a:r>
              <a:rPr kumimoji="0" lang="en-US" altLang="en-US" sz="32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David</a:t>
            </a:r>
          </a:p>
          <a:p>
            <a:pPr marL="228600" marR="0" lvl="0" indent="0" algn="l" defTabSz="914400" rtl="0" eaLnBrk="1" fontAlgn="auto" latinLnBrk="0" hangingPunct="1">
              <a:lnSpc>
                <a:spcPct val="120000"/>
              </a:lnSpc>
              <a:spcBef>
                <a:spcPct val="0"/>
              </a:spcBef>
              <a:spcAft>
                <a:spcPts val="600"/>
              </a:spcAft>
              <a:buClr>
                <a:srgbClr val="0000FF"/>
              </a:buClr>
              <a:buSzPct val="160000"/>
              <a:buFontTx/>
              <a:buNone/>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0" algn="l" defTabSz="914400" rtl="0" eaLnBrk="1" fontAlgn="auto" latinLnBrk="0" hangingPunct="1">
              <a:lnSpc>
                <a:spcPct val="120000"/>
              </a:lnSpc>
              <a:spcBef>
                <a:spcPct val="0"/>
              </a:spcBef>
              <a:spcAft>
                <a:spcPts val="600"/>
              </a:spcAft>
              <a:buClr>
                <a:srgbClr val="0000FF"/>
              </a:buClr>
              <a:buSzPct val="160000"/>
              <a:buFontTx/>
              <a:buNone/>
              <a:tabLst/>
              <a:defRPr/>
            </a:pPr>
            <a:r>
              <a:rPr kumimoji="0" lang="en-US" altLang="en-US" sz="32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Judas</a:t>
            </a:r>
          </a:p>
        </p:txBody>
      </p:sp>
      <p:sp>
        <p:nvSpPr>
          <p:cNvPr id="2" name="Content Placeholder 4">
            <a:extLst>
              <a:ext uri="{FF2B5EF4-FFF2-40B4-BE49-F238E27FC236}">
                <a16:creationId xmlns:a16="http://schemas.microsoft.com/office/drawing/2014/main" id="{E8EFC7D7-2D09-3D36-D970-241C88CCB4DC}"/>
              </a:ext>
            </a:extLst>
          </p:cNvPr>
          <p:cNvSpPr txBox="1">
            <a:spLocks/>
          </p:cNvSpPr>
          <p:nvPr/>
        </p:nvSpPr>
        <p:spPr>
          <a:xfrm>
            <a:off x="11060" y="4491029"/>
            <a:ext cx="6313540" cy="2143142"/>
          </a:xfrm>
          <a:prstGeom prst="rect">
            <a:avLst/>
          </a:prstGeom>
          <a:solidFill>
            <a:schemeClr val="dk1">
              <a:alpha val="50000"/>
            </a:schemeClr>
          </a:solidFill>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lt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lt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lt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lt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lt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lt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lt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lt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lt1"/>
                </a:solidFill>
                <a:effectLst>
                  <a:outerShdw blurRad="50800" dist="38100" dir="2700000" algn="tl" rotWithShape="0">
                    <a:srgbClr val="000000">
                      <a:alpha val="48000"/>
                    </a:srgbClr>
                  </a:outerShdw>
                </a:effectLst>
                <a:latin typeface="+mn-lt"/>
                <a:ea typeface="+mn-ea"/>
                <a:cs typeface="+mn-cs"/>
              </a:defRPr>
            </a:lvl9pPr>
          </a:lstStyle>
          <a:p>
            <a:pPr marL="0" indent="0" algn="ctr" fontAlgn="auto">
              <a:spcAft>
                <a:spcPts val="0"/>
              </a:spcAft>
              <a:buNone/>
            </a:pPr>
            <a:r>
              <a:rPr lang="en-US" sz="2800" dirty="0">
                <a:ln>
                  <a:solidFill>
                    <a:sysClr val="windowText" lastClr="000000"/>
                  </a:solidFill>
                </a:ln>
                <a:solidFill>
                  <a:srgbClr val="FFFF00"/>
                </a:solidFill>
                <a:effectLst/>
                <a:latin typeface="Tahoma" pitchFamily="34" charset="0"/>
                <a:cs typeface="Times New Roman" pitchFamily="18" charset="0"/>
              </a:rPr>
              <a:t>What about you? Will your dead fly moments define you or will you rise up and be remembered for your faithfulness?</a:t>
            </a:r>
            <a:endParaRPr lang="en-US" sz="1800" b="0" dirty="0">
              <a:ln>
                <a:solidFill>
                  <a:sysClr val="windowText" lastClr="000000"/>
                </a:solidFill>
              </a:ln>
            </a:endParaRPr>
          </a:p>
        </p:txBody>
      </p:sp>
    </p:spTree>
    <p:extLst>
      <p:ext uri="{BB962C8B-B14F-4D97-AF65-F5344CB8AC3E}">
        <p14:creationId xmlns:p14="http://schemas.microsoft.com/office/powerpoint/2010/main" val="303364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1000" fill="hold"/>
                                        <p:tgtEl>
                                          <p:spTgt spid="2">
                                            <p:bg/>
                                          </p:spTgt>
                                        </p:tgtEl>
                                        <p:attrNameLst>
                                          <p:attrName>ppt_w</p:attrName>
                                        </p:attrNameLst>
                                      </p:cBhvr>
                                      <p:tavLst>
                                        <p:tav tm="0">
                                          <p:val>
                                            <p:fltVal val="0"/>
                                          </p:val>
                                        </p:tav>
                                        <p:tav tm="100000">
                                          <p:val>
                                            <p:strVal val="#ppt_w"/>
                                          </p:val>
                                        </p:tav>
                                      </p:tavLst>
                                    </p:anim>
                                    <p:anim calcmode="lin" valueType="num">
                                      <p:cBhvr>
                                        <p:cTn id="8" dur="1000" fill="hold"/>
                                        <p:tgtEl>
                                          <p:spTgt spid="2">
                                            <p:bg/>
                                          </p:spTgt>
                                        </p:tgtEl>
                                        <p:attrNameLst>
                                          <p:attrName>ppt_h</p:attrName>
                                        </p:attrNameLst>
                                      </p:cBhvr>
                                      <p:tavLst>
                                        <p:tav tm="0">
                                          <p:val>
                                            <p:fltVal val="0"/>
                                          </p:val>
                                        </p:tav>
                                        <p:tav tm="100000">
                                          <p:val>
                                            <p:strVal val="#ppt_h"/>
                                          </p:val>
                                        </p:tav>
                                      </p:tavLst>
                                    </p:anim>
                                    <p:anim calcmode="lin" valueType="num">
                                      <p:cBhvr>
                                        <p:cTn id="9" dur="1000" fill="hold"/>
                                        <p:tgtEl>
                                          <p:spTgt spid="2">
                                            <p:bg/>
                                          </p:spTgt>
                                        </p:tgtEl>
                                        <p:attrNameLst>
                                          <p:attrName>style.rotation</p:attrName>
                                        </p:attrNameLst>
                                      </p:cBhvr>
                                      <p:tavLst>
                                        <p:tav tm="0">
                                          <p:val>
                                            <p:fltVal val="90"/>
                                          </p:val>
                                        </p:tav>
                                        <p:tav tm="100000">
                                          <p:val>
                                            <p:fltVal val="0"/>
                                          </p:val>
                                        </p:tav>
                                      </p:tavLst>
                                    </p:anim>
                                    <p:animEffect transition="in" filter="fade">
                                      <p:cBhvr>
                                        <p:cTn id="10" dur="1000"/>
                                        <p:tgtEl>
                                          <p:spTgt spid="2">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Custom 1">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Favorite Font Theme">
      <a:majorFont>
        <a:latin typeface="Arial"/>
        <a:ea typeface=""/>
        <a:cs typeface=""/>
      </a:majorFont>
      <a:minorFont>
        <a:latin typeface="Tahoma"/>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1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TotalTime>
  <Words>2327</Words>
  <Application>Microsoft Office PowerPoint</Application>
  <PresentationFormat>On-screen Show (4:3)</PresentationFormat>
  <Paragraphs>189</Paragraphs>
  <Slides>15</Slides>
  <Notes>15</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15</vt:i4>
      </vt:variant>
    </vt:vector>
  </HeadingPairs>
  <TitlesOfParts>
    <vt:vector size="28" baseType="lpstr">
      <vt:lpstr>Ameretto</vt:lpstr>
      <vt:lpstr>Arial</vt:lpstr>
      <vt:lpstr>Calibri</vt:lpstr>
      <vt:lpstr>Calisto MT</vt:lpstr>
      <vt:lpstr>Tahoma</vt:lpstr>
      <vt:lpstr>Times New Roman</vt:lpstr>
      <vt:lpstr>Wingdings</vt:lpstr>
      <vt:lpstr>Damask</vt:lpstr>
      <vt:lpstr>Depth</vt:lpstr>
      <vt:lpstr>1_eye</vt:lpstr>
      <vt:lpstr>Theme1</vt:lpstr>
      <vt:lpstr>eye</vt:lpstr>
      <vt:lpstr>1_Theme1</vt:lpstr>
      <vt:lpstr>Dead Flies In The Ointment</vt:lpstr>
      <vt:lpstr>Ecclesiastes 10:1 </vt:lpstr>
      <vt:lpstr>Ezekiel 18:24</vt:lpstr>
      <vt:lpstr>Intro</vt:lpstr>
      <vt:lpstr>Dead Fly Moments</vt:lpstr>
      <vt:lpstr>Dead Fly Moments</vt:lpstr>
      <vt:lpstr>Dead Fly Moments</vt:lpstr>
      <vt:lpstr>Dead Fly Moments</vt:lpstr>
      <vt:lpstr>Dead Fly Moments</vt:lpstr>
      <vt:lpstr>Conclusion</vt:lpstr>
      <vt:lpstr>Conclusion</vt:lpstr>
      <vt:lpstr>Conclusion</vt:lpstr>
      <vt:lpstr>Proverbs 4:10-15</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Dead Flies In The Ointment</dc:title>
  <dc:subject>08/21/2022</dc:subject>
  <dc:creator>DarkWolf</dc:creator>
  <dc:description>Adapted from an article by Matt Bassford</dc:description>
  <cp:lastModifiedBy>Nathan Morrison</cp:lastModifiedBy>
  <cp:revision>6</cp:revision>
  <dcterms:created xsi:type="dcterms:W3CDTF">2020-10-29T22:16:57Z</dcterms:created>
  <dcterms:modified xsi:type="dcterms:W3CDTF">2022-08-19T21:25:50Z</dcterms:modified>
</cp:coreProperties>
</file>