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11" r:id="rId4"/>
  </p:sldMasterIdLst>
  <p:notesMasterIdLst>
    <p:notesMasterId r:id="rId24"/>
  </p:notesMasterIdLst>
  <p:handoutMasterIdLst>
    <p:handoutMasterId r:id="rId25"/>
  </p:handoutMasterIdLst>
  <p:sldIdLst>
    <p:sldId id="256" r:id="rId5"/>
    <p:sldId id="420" r:id="rId6"/>
    <p:sldId id="425" r:id="rId7"/>
    <p:sldId id="730" r:id="rId8"/>
    <p:sldId id="428" r:id="rId9"/>
    <p:sldId id="293" r:id="rId10"/>
    <p:sldId id="734" r:id="rId11"/>
    <p:sldId id="732" r:id="rId12"/>
    <p:sldId id="736" r:id="rId13"/>
    <p:sldId id="737" r:id="rId14"/>
    <p:sldId id="739" r:id="rId15"/>
    <p:sldId id="740" r:id="rId16"/>
    <p:sldId id="742" r:id="rId17"/>
    <p:sldId id="743" r:id="rId18"/>
    <p:sldId id="454" r:id="rId19"/>
    <p:sldId id="394" r:id="rId20"/>
    <p:sldId id="746" r:id="rId21"/>
    <p:sldId id="748" r:id="rId22"/>
    <p:sldId id="728" r:id="rId23"/>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FF"/>
    <a:srgbClr val="FF99FF"/>
    <a:srgbClr val="0000FF"/>
    <a:srgbClr val="FFFFFF"/>
    <a:srgbClr val="FFFF00"/>
    <a:srgbClr val="CCFF33"/>
    <a:srgbClr val="FF0066"/>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46" autoAdjust="0"/>
  </p:normalViewPr>
  <p:slideViewPr>
    <p:cSldViewPr snapToObjects="1">
      <p:cViewPr varScale="1">
        <p:scale>
          <a:sx n="88" d="100"/>
          <a:sy n="88"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594D-CF42-41D5-A719-7C7E43BC5FC8}"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6943D601-E3D4-434A-A8E5-ABDF37DFC784}">
      <dgm:prSet custT="1"/>
      <dgm:spPr/>
      <dgm:t>
        <a:bodyPr/>
        <a:lstStyle/>
        <a:p>
          <a:r>
            <a:rPr lang="en-US" sz="2000" b="1" dirty="0">
              <a:ln>
                <a:solidFill>
                  <a:sysClr val="windowText" lastClr="000000"/>
                </a:solidFill>
              </a:ln>
            </a:rPr>
            <a:t>The members know their abilities and use them – Eph. 4:16</a:t>
          </a:r>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r>
            <a:rPr lang="en-US" sz="2000" b="1" dirty="0">
              <a:ln>
                <a:solidFill>
                  <a:sysClr val="windowText" lastClr="000000"/>
                </a:solidFill>
              </a:ln>
            </a:rPr>
            <a:t>Is NOT content – </a:t>
          </a:r>
        </a:p>
        <a:p>
          <a:r>
            <a:rPr lang="en-US" sz="2000" b="1" dirty="0">
              <a:ln>
                <a:solidFill>
                  <a:sysClr val="windowText" lastClr="000000"/>
                </a:solidFill>
              </a:ln>
            </a:rPr>
            <a:t>Phil. 3:13-14</a:t>
          </a:r>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r>
            <a:rPr lang="en-US" sz="2000" b="1" dirty="0">
              <a:ln>
                <a:solidFill>
                  <a:sysClr val="windowText" lastClr="000000"/>
                </a:solidFill>
              </a:ln>
            </a:rPr>
            <a:t>Teaches the “Doctrine of Christ” – II Jn. 9 </a:t>
          </a:r>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C86C605F-10CF-40D5-B48E-9DAC7EEDEB41}">
      <dgm:prSet custT="1"/>
      <dgm:spPr/>
      <dgm:t>
        <a:bodyPr/>
        <a:lstStyle/>
        <a:p>
          <a:r>
            <a:rPr lang="en-US" sz="2000" b="1" i="0" dirty="0">
              <a:ln>
                <a:solidFill>
                  <a:sysClr val="windowText" lastClr="000000"/>
                </a:solidFill>
              </a:ln>
              <a:latin typeface="Tahoma" panose="020B0604030504040204" pitchFamily="34" charset="0"/>
              <a:ea typeface="Tahoma" panose="020B0604030504040204" pitchFamily="34" charset="0"/>
              <a:cs typeface="Tahoma" panose="020B0604030504040204" pitchFamily="34" charset="0"/>
            </a:rPr>
            <a:t>Seeks Scriptural Organization – </a:t>
          </a:r>
        </a:p>
        <a:p>
          <a:r>
            <a:rPr lang="en-US" sz="2000" b="1" i="0" dirty="0">
              <a:ln>
                <a:solidFill>
                  <a:sysClr val="windowText" lastClr="000000"/>
                </a:solidFill>
              </a:ln>
              <a:latin typeface="Tahoma" panose="020B0604030504040204" pitchFamily="34" charset="0"/>
              <a:ea typeface="Tahoma" panose="020B0604030504040204" pitchFamily="34" charset="0"/>
              <a:cs typeface="Tahoma" panose="020B0604030504040204" pitchFamily="34" charset="0"/>
            </a:rPr>
            <a:t>Phil. 1:1 </a:t>
          </a:r>
          <a:endParaRPr lang="en-US" sz="2000" i="0" dirty="0">
            <a:ln>
              <a:solidFill>
                <a:sysClr val="windowText" lastClr="000000"/>
              </a:solidFill>
            </a:ln>
            <a:latin typeface="Tahoma" panose="020B0604030504040204" pitchFamily="34" charset="0"/>
            <a:ea typeface="Tahoma" panose="020B0604030504040204" pitchFamily="34" charset="0"/>
            <a:cs typeface="Tahoma" panose="020B0604030504040204" pitchFamily="34" charset="0"/>
          </a:endParaRPr>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7F7F2D9C-4C9D-4C36-9485-DE38DD6B7D13}">
      <dgm:prSet custT="1"/>
      <dgm:spPr/>
      <dgm:t>
        <a:bodyPr/>
        <a:lstStyle/>
        <a:p>
          <a:r>
            <a:rPr lang="en-US" sz="2000" b="1" dirty="0">
              <a:ln>
                <a:solidFill>
                  <a:sysClr val="windowText" lastClr="000000"/>
                </a:solidFill>
              </a:ln>
            </a:rPr>
            <a:t>Demands sound preaching –         II Tim. 4:2, 5</a:t>
          </a:r>
        </a:p>
      </dgm:t>
    </dgm:pt>
    <dgm:pt modelId="{F1069AC2-072A-48E9-B903-CB87EC9664D7}" type="parTrans" cxnId="{8E279F08-1F30-4280-8165-1D214A9982AA}">
      <dgm:prSet/>
      <dgm:spPr/>
      <dgm:t>
        <a:bodyPr/>
        <a:lstStyle/>
        <a:p>
          <a:endParaRPr lang="en-US"/>
        </a:p>
      </dgm:t>
    </dgm:pt>
    <dgm:pt modelId="{0D734268-E20D-4D3D-A0CE-8CD9AE4EFD5E}" type="sibTrans" cxnId="{8E279F08-1F30-4280-8165-1D214A9982AA}">
      <dgm:prSet/>
      <dgm:spPr/>
      <dgm:t>
        <a:bodyPr/>
        <a:lstStyle/>
        <a:p>
          <a:endParaRPr lang="en-US"/>
        </a:p>
      </dgm:t>
    </dgm:pt>
    <dgm:pt modelId="{A2BBCCB4-BECA-4045-AF5A-0091130990C6}">
      <dgm:prSet custT="1"/>
      <dgm:spPr/>
      <dgm:t>
        <a:bodyPr/>
        <a:lstStyle/>
        <a:p>
          <a:r>
            <a:rPr lang="it-IT" sz="2000" b="1" dirty="0">
              <a:ln>
                <a:solidFill>
                  <a:sysClr val="windowText" lastClr="000000"/>
                </a:solidFill>
              </a:ln>
            </a:rPr>
            <a:t>Is pure – </a:t>
          </a:r>
        </a:p>
        <a:p>
          <a:r>
            <a:rPr lang="it-IT" sz="2000" b="1" dirty="0">
              <a:ln>
                <a:solidFill>
                  <a:sysClr val="windowText" lastClr="000000"/>
                </a:solidFill>
              </a:ln>
            </a:rPr>
            <a:t>I Jn. 3:3</a:t>
          </a:r>
          <a:r>
            <a:rPr lang="en-US" sz="2000" b="1" dirty="0">
              <a:ln>
                <a:solidFill>
                  <a:sysClr val="windowText" lastClr="000000"/>
                </a:solidFill>
              </a:ln>
            </a:rPr>
            <a:t> </a:t>
          </a:r>
        </a:p>
      </dgm:t>
    </dgm:pt>
    <dgm:pt modelId="{F875A808-7E3D-4D03-B31D-5F28EF0724F3}" type="parTrans" cxnId="{ED04AD82-AB19-4EBE-8310-7033374A733E}">
      <dgm:prSet/>
      <dgm:spPr/>
      <dgm:t>
        <a:bodyPr/>
        <a:lstStyle/>
        <a:p>
          <a:endParaRPr lang="en-US"/>
        </a:p>
      </dgm:t>
    </dgm:pt>
    <dgm:pt modelId="{7A349531-8277-4A96-8CB2-6BC4E9F348AC}" type="sibTrans" cxnId="{ED04AD82-AB19-4EBE-8310-7033374A733E}">
      <dgm:prSet/>
      <dgm:spPr/>
      <dgm:t>
        <a:bodyPr/>
        <a:lstStyle/>
        <a:p>
          <a:endParaRPr lang="en-US"/>
        </a:p>
      </dgm:t>
    </dgm:pt>
    <dgm:pt modelId="{0E6305EF-0D49-41A8-ACF3-27EAE6A49D39}">
      <dgm:prSet custT="1"/>
      <dgm:spPr/>
      <dgm:t>
        <a:bodyPr/>
        <a:lstStyle/>
        <a:p>
          <a:r>
            <a:rPr lang="en-US" sz="2000" b="1" dirty="0">
              <a:ln>
                <a:solidFill>
                  <a:sysClr val="windowText" lastClr="000000"/>
                </a:solidFill>
              </a:ln>
            </a:rPr>
            <a:t>Is unified – </a:t>
          </a:r>
        </a:p>
        <a:p>
          <a:r>
            <a:rPr lang="en-US" sz="2000" b="1" dirty="0">
              <a:ln>
                <a:solidFill>
                  <a:sysClr val="windowText" lastClr="000000"/>
                </a:solidFill>
              </a:ln>
            </a:rPr>
            <a:t>Phil. 2:1-2</a:t>
          </a:r>
        </a:p>
      </dgm:t>
    </dgm:pt>
    <dgm:pt modelId="{9A2C786D-0114-4DED-9186-E13F9C3DCFFB}" type="sibTrans" cxnId="{4D3439BD-1415-4AC0-A504-FD08860F4C00}">
      <dgm:prSet/>
      <dgm:spPr/>
      <dgm:t>
        <a:bodyPr/>
        <a:lstStyle/>
        <a:p>
          <a:endParaRPr lang="en-US"/>
        </a:p>
      </dgm:t>
    </dgm:pt>
    <dgm:pt modelId="{311F7EA8-6576-4B89-AB02-10BD4F562AD2}" type="parTrans" cxnId="{4D3439BD-1415-4AC0-A504-FD08860F4C00}">
      <dgm:prSet/>
      <dgm:spPr/>
      <dgm:t>
        <a:bodyPr/>
        <a:lstStyle/>
        <a:p>
          <a:endParaRPr lang="en-US"/>
        </a:p>
      </dgm:t>
    </dgm:pt>
    <dgm:pt modelId="{1E7E5E6E-10B9-4EBE-87AD-042274E6C462}" type="pres">
      <dgm:prSet presAssocID="{BE69594D-CF42-41D5-A719-7C7E43BC5FC8}" presName="diagram" presStyleCnt="0">
        <dgm:presLayoutVars>
          <dgm:dir/>
          <dgm:resizeHandles val="exact"/>
        </dgm:presLayoutVars>
      </dgm:prSet>
      <dgm:spPr/>
    </dgm:pt>
    <dgm:pt modelId="{54C8D7F0-9C95-4FF1-B251-359BE025A13F}" type="pres">
      <dgm:prSet presAssocID="{C86C605F-10CF-40D5-B48E-9DAC7EEDEB41}" presName="node" presStyleLbl="node1" presStyleIdx="0" presStyleCnt="7" custScaleY="145179">
        <dgm:presLayoutVars>
          <dgm:bulletEnabled val="1"/>
        </dgm:presLayoutVars>
      </dgm:prSet>
      <dgm:spPr/>
    </dgm:pt>
    <dgm:pt modelId="{961EB74F-E29F-4F8F-A56F-2E8A5F798757}" type="pres">
      <dgm:prSet presAssocID="{E29AB2DA-C122-49C6-84BB-6456CE0443FF}" presName="sibTrans" presStyleCnt="0"/>
      <dgm:spPr/>
    </dgm:pt>
    <dgm:pt modelId="{D201DBC9-6708-4C9A-8750-C32B93BFD68B}" type="pres">
      <dgm:prSet presAssocID="{6943D601-E3D4-434A-A8E5-ABDF37DFC784}" presName="node" presStyleLbl="node1" presStyleIdx="1" presStyleCnt="7" custScaleY="140786">
        <dgm:presLayoutVars>
          <dgm:bulletEnabled val="1"/>
        </dgm:presLayoutVars>
      </dgm:prSet>
      <dgm:spPr/>
    </dgm:pt>
    <dgm:pt modelId="{A74552A7-6D9B-4F66-8653-9CD60569181D}" type="pres">
      <dgm:prSet presAssocID="{8453F42B-57DA-4965-9A8A-03464B6318A8}" presName="sibTrans" presStyleCnt="0"/>
      <dgm:spPr/>
    </dgm:pt>
    <dgm:pt modelId="{94C8916F-79F5-428D-81CC-487F9544730B}" type="pres">
      <dgm:prSet presAssocID="{7F7F2D9C-4C9D-4C36-9485-DE38DD6B7D13}" presName="node" presStyleLbl="node1" presStyleIdx="2" presStyleCnt="7">
        <dgm:presLayoutVars>
          <dgm:bulletEnabled val="1"/>
        </dgm:presLayoutVars>
      </dgm:prSet>
      <dgm:spPr/>
    </dgm:pt>
    <dgm:pt modelId="{8D375A90-3742-4036-9525-F72F85C22CDE}" type="pres">
      <dgm:prSet presAssocID="{0D734268-E20D-4D3D-A0CE-8CD9AE4EFD5E}" presName="sibTrans" presStyleCnt="0"/>
      <dgm:spPr/>
    </dgm:pt>
    <dgm:pt modelId="{3887A855-AC25-4E09-AA3F-F90499BC273A}" type="pres">
      <dgm:prSet presAssocID="{A2BBCCB4-BECA-4045-AF5A-0091130990C6}" presName="node" presStyleLbl="node1" presStyleIdx="3" presStyleCnt="7">
        <dgm:presLayoutVars>
          <dgm:bulletEnabled val="1"/>
        </dgm:presLayoutVars>
      </dgm:prSet>
      <dgm:spPr/>
    </dgm:pt>
    <dgm:pt modelId="{D3C9FBB0-44A9-4381-B2FA-8ED522E72ADB}" type="pres">
      <dgm:prSet presAssocID="{7A349531-8277-4A96-8CB2-6BC4E9F348AC}" presName="sibTrans" presStyleCnt="0"/>
      <dgm:spPr/>
    </dgm:pt>
    <dgm:pt modelId="{7D5F7C01-F634-4D05-AFD7-30C8F2919F51}" type="pres">
      <dgm:prSet presAssocID="{0E6305EF-0D49-41A8-ACF3-27EAE6A49D39}" presName="node" presStyleLbl="node1" presStyleIdx="4" presStyleCnt="7">
        <dgm:presLayoutVars>
          <dgm:bulletEnabled val="1"/>
        </dgm:presLayoutVars>
      </dgm:prSet>
      <dgm:spPr/>
    </dgm:pt>
    <dgm:pt modelId="{2EB87D59-8942-4199-A7EE-8D1212545B9B}" type="pres">
      <dgm:prSet presAssocID="{9A2C786D-0114-4DED-9186-E13F9C3DCFFB}" presName="sibTrans" presStyleCnt="0"/>
      <dgm:spPr/>
    </dgm:pt>
    <dgm:pt modelId="{59E25F73-E67E-48ED-A10D-05EDA91210A7}" type="pres">
      <dgm:prSet presAssocID="{07E4CD85-B767-4193-B8FC-192C7E8C4A93}" presName="node" presStyleLbl="node1" presStyleIdx="5" presStyleCnt="7">
        <dgm:presLayoutVars>
          <dgm:bulletEnabled val="1"/>
        </dgm:presLayoutVars>
      </dgm:prSet>
      <dgm:spPr/>
    </dgm:pt>
    <dgm:pt modelId="{5F5AA19B-F427-4142-9DF6-AAE4114F09EE}" type="pres">
      <dgm:prSet presAssocID="{FA4FA818-A0D6-4468-90DD-BB702F41DA32}" presName="sibTrans" presStyleCnt="0"/>
      <dgm:spPr/>
    </dgm:pt>
    <dgm:pt modelId="{66F636CE-1D1E-4849-9B0C-0A424FD21AFF}" type="pres">
      <dgm:prSet presAssocID="{7CA132F3-50E5-4088-92C7-F04E0AC2850C}" presName="node" presStyleLbl="node1" presStyleIdx="6" presStyleCnt="7" custScaleX="120359">
        <dgm:presLayoutVars>
          <dgm:bulletEnabled val="1"/>
        </dgm:presLayoutVars>
      </dgm:prSet>
      <dgm:spPr/>
    </dgm:pt>
  </dgm:ptLst>
  <dgm:cxnLst>
    <dgm:cxn modelId="{EEC00303-2B4C-4E4E-96DF-1F577BCD65DE}" type="presOf" srcId="{BE69594D-CF42-41D5-A719-7C7E43BC5FC8}" destId="{1E7E5E6E-10B9-4EBE-87AD-042274E6C462}" srcOrd="0" destOrd="0" presId="urn:microsoft.com/office/officeart/2005/8/layout/default"/>
    <dgm:cxn modelId="{8E279F08-1F30-4280-8165-1D214A9982AA}" srcId="{BE69594D-CF42-41D5-A719-7C7E43BC5FC8}" destId="{7F7F2D9C-4C9D-4C36-9485-DE38DD6B7D13}" srcOrd="2" destOrd="0" parTransId="{F1069AC2-072A-48E9-B903-CB87EC9664D7}" sibTransId="{0D734268-E20D-4D3D-A0CE-8CD9AE4EFD5E}"/>
    <dgm:cxn modelId="{9E11B00B-2259-4750-A417-081622F70ABD}" type="presOf" srcId="{7CA132F3-50E5-4088-92C7-F04E0AC2850C}" destId="{66F636CE-1D1E-4849-9B0C-0A424FD21AFF}" srcOrd="0" destOrd="0" presId="urn:microsoft.com/office/officeart/2005/8/layout/default"/>
    <dgm:cxn modelId="{40E23019-3572-491A-84A4-B47FA190F9A5}" type="presOf" srcId="{6943D601-E3D4-434A-A8E5-ABDF37DFC784}" destId="{D201DBC9-6708-4C9A-8750-C32B93BFD68B}" srcOrd="0" destOrd="0" presId="urn:microsoft.com/office/officeart/2005/8/layout/default"/>
    <dgm:cxn modelId="{2A2C871E-3C88-4ED9-BA7C-E9C8D10E8298}" srcId="{BE69594D-CF42-41D5-A719-7C7E43BC5FC8}" destId="{C86C605F-10CF-40D5-B48E-9DAC7EEDEB41}" srcOrd="0" destOrd="0" parTransId="{9479FBEC-2901-4869-B0BE-3782B74C9F29}" sibTransId="{E29AB2DA-C122-49C6-84BB-6456CE0443FF}"/>
    <dgm:cxn modelId="{AC98612D-3CB8-4888-8E73-A4778347FA57}" srcId="{BE69594D-CF42-41D5-A719-7C7E43BC5FC8}" destId="{07E4CD85-B767-4193-B8FC-192C7E8C4A93}" srcOrd="5" destOrd="0" parTransId="{83A5F6E1-D756-4606-A35F-3AF48FF1979D}" sibTransId="{FA4FA818-A0D6-4468-90DD-BB702F41DA32}"/>
    <dgm:cxn modelId="{9912642D-6FDE-40F1-9243-55199169CBFE}" type="presOf" srcId="{0E6305EF-0D49-41A8-ACF3-27EAE6A49D39}" destId="{7D5F7C01-F634-4D05-AFD7-30C8F2919F51}" srcOrd="0" destOrd="0" presId="urn:microsoft.com/office/officeart/2005/8/layout/default"/>
    <dgm:cxn modelId="{D18C1239-6EAB-4A07-8DDA-96DACC3DBF88}" type="presOf" srcId="{7F7F2D9C-4C9D-4C36-9485-DE38DD6B7D13}" destId="{94C8916F-79F5-428D-81CC-487F9544730B}" srcOrd="0" destOrd="0" presId="urn:microsoft.com/office/officeart/2005/8/layout/default"/>
    <dgm:cxn modelId="{BE743B65-6908-42E1-9D4C-FA4B9265DA11}" type="presOf" srcId="{07E4CD85-B767-4193-B8FC-192C7E8C4A93}" destId="{59E25F73-E67E-48ED-A10D-05EDA91210A7}" srcOrd="0" destOrd="0" presId="urn:microsoft.com/office/officeart/2005/8/layout/default"/>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6" destOrd="0" parTransId="{A7CA7E36-8C81-442D-B04C-786CD5EED451}" sibTransId="{74C84F88-875B-49F7-9D01-5E137D739930}"/>
    <dgm:cxn modelId="{ED04AD82-AB19-4EBE-8310-7033374A733E}" srcId="{BE69594D-CF42-41D5-A719-7C7E43BC5FC8}" destId="{A2BBCCB4-BECA-4045-AF5A-0091130990C6}" srcOrd="3" destOrd="0" parTransId="{F875A808-7E3D-4D03-B31D-5F28EF0724F3}" sibTransId="{7A349531-8277-4A96-8CB2-6BC4E9F348AC}"/>
    <dgm:cxn modelId="{4D3439BD-1415-4AC0-A504-FD08860F4C00}" srcId="{BE69594D-CF42-41D5-A719-7C7E43BC5FC8}" destId="{0E6305EF-0D49-41A8-ACF3-27EAE6A49D39}" srcOrd="4" destOrd="0" parTransId="{311F7EA8-6576-4B89-AB02-10BD4F562AD2}" sibTransId="{9A2C786D-0114-4DED-9186-E13F9C3DCFFB}"/>
    <dgm:cxn modelId="{10DB73C4-CA19-4264-9833-36F337DCDF9F}" type="presOf" srcId="{A2BBCCB4-BECA-4045-AF5A-0091130990C6}" destId="{3887A855-AC25-4E09-AA3F-F90499BC273A}" srcOrd="0" destOrd="0" presId="urn:microsoft.com/office/officeart/2005/8/layout/default"/>
    <dgm:cxn modelId="{B928C4E5-4184-45B5-923E-283847E1E45A}" type="presOf" srcId="{C86C605F-10CF-40D5-B48E-9DAC7EEDEB41}" destId="{54C8D7F0-9C95-4FF1-B251-359BE025A13F}" srcOrd="0" destOrd="0" presId="urn:microsoft.com/office/officeart/2005/8/layout/default"/>
    <dgm:cxn modelId="{1A1FF181-AEF4-4D26-801B-95A74162784F}" type="presParOf" srcId="{1E7E5E6E-10B9-4EBE-87AD-042274E6C462}" destId="{54C8D7F0-9C95-4FF1-B251-359BE025A13F}" srcOrd="0" destOrd="0" presId="urn:microsoft.com/office/officeart/2005/8/layout/default"/>
    <dgm:cxn modelId="{2114FDB9-FB45-4D87-8014-977ABEA4DB98}" type="presParOf" srcId="{1E7E5E6E-10B9-4EBE-87AD-042274E6C462}" destId="{961EB74F-E29F-4F8F-A56F-2E8A5F798757}" srcOrd="1" destOrd="0" presId="urn:microsoft.com/office/officeart/2005/8/layout/default"/>
    <dgm:cxn modelId="{8D16B756-2CD0-42EE-9F0B-53AD764A26DE}" type="presParOf" srcId="{1E7E5E6E-10B9-4EBE-87AD-042274E6C462}" destId="{D201DBC9-6708-4C9A-8750-C32B93BFD68B}" srcOrd="2" destOrd="0" presId="urn:microsoft.com/office/officeart/2005/8/layout/default"/>
    <dgm:cxn modelId="{BCF10B61-04AF-47FE-8748-F7BF4B1D4FE1}" type="presParOf" srcId="{1E7E5E6E-10B9-4EBE-87AD-042274E6C462}" destId="{A74552A7-6D9B-4F66-8653-9CD60569181D}" srcOrd="3" destOrd="0" presId="urn:microsoft.com/office/officeart/2005/8/layout/default"/>
    <dgm:cxn modelId="{F8F5838C-395D-443A-A84E-565C92635976}" type="presParOf" srcId="{1E7E5E6E-10B9-4EBE-87AD-042274E6C462}" destId="{94C8916F-79F5-428D-81CC-487F9544730B}" srcOrd="4" destOrd="0" presId="urn:microsoft.com/office/officeart/2005/8/layout/default"/>
    <dgm:cxn modelId="{5597FE3A-9579-405D-98F3-CC975307273C}" type="presParOf" srcId="{1E7E5E6E-10B9-4EBE-87AD-042274E6C462}" destId="{8D375A90-3742-4036-9525-F72F85C22CDE}" srcOrd="5" destOrd="0" presId="urn:microsoft.com/office/officeart/2005/8/layout/default"/>
    <dgm:cxn modelId="{509720B1-AC2C-4EE5-B3E5-D43A798B18A0}" type="presParOf" srcId="{1E7E5E6E-10B9-4EBE-87AD-042274E6C462}" destId="{3887A855-AC25-4E09-AA3F-F90499BC273A}" srcOrd="6" destOrd="0" presId="urn:microsoft.com/office/officeart/2005/8/layout/default"/>
    <dgm:cxn modelId="{32091E49-0033-4F55-9DEA-B3E4A5D14534}" type="presParOf" srcId="{1E7E5E6E-10B9-4EBE-87AD-042274E6C462}" destId="{D3C9FBB0-44A9-4381-B2FA-8ED522E72ADB}" srcOrd="7" destOrd="0" presId="urn:microsoft.com/office/officeart/2005/8/layout/default"/>
    <dgm:cxn modelId="{29BC203A-146A-4919-BE47-693C8390CC54}" type="presParOf" srcId="{1E7E5E6E-10B9-4EBE-87AD-042274E6C462}" destId="{7D5F7C01-F634-4D05-AFD7-30C8F2919F51}" srcOrd="8" destOrd="0" presId="urn:microsoft.com/office/officeart/2005/8/layout/default"/>
    <dgm:cxn modelId="{CFE6E545-3A11-4826-B25C-5AF95D3B7E61}" type="presParOf" srcId="{1E7E5E6E-10B9-4EBE-87AD-042274E6C462}" destId="{2EB87D59-8942-4199-A7EE-8D1212545B9B}" srcOrd="9" destOrd="0" presId="urn:microsoft.com/office/officeart/2005/8/layout/default"/>
    <dgm:cxn modelId="{054B3F6B-52AB-4065-9C2C-00C09F5BC658}" type="presParOf" srcId="{1E7E5E6E-10B9-4EBE-87AD-042274E6C462}" destId="{59E25F73-E67E-48ED-A10D-05EDA91210A7}" srcOrd="10" destOrd="0" presId="urn:microsoft.com/office/officeart/2005/8/layout/default"/>
    <dgm:cxn modelId="{02F46867-7ECA-4964-B07D-2F3674551D7A}" type="presParOf" srcId="{1E7E5E6E-10B9-4EBE-87AD-042274E6C462}" destId="{5F5AA19B-F427-4142-9DF6-AAE4114F09EE}" srcOrd="11" destOrd="0" presId="urn:microsoft.com/office/officeart/2005/8/layout/default"/>
    <dgm:cxn modelId="{CE5B2AC1-B19B-4001-8E5F-C86CA82A28ED}" type="presParOf" srcId="{1E7E5E6E-10B9-4EBE-87AD-042274E6C462}" destId="{66F636CE-1D1E-4849-9B0C-0A424FD21AFF}"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8D7F0-9C95-4FF1-B251-359BE025A13F}">
      <dsp:nvSpPr>
        <dsp:cNvPr id="0" name=""/>
        <dsp:cNvSpPr/>
      </dsp:nvSpPr>
      <dsp:spPr>
        <a:xfrm>
          <a:off x="0" y="383885"/>
          <a:ext cx="1908425" cy="1662379"/>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ln>
                <a:solidFill>
                  <a:sysClr val="windowText" lastClr="000000"/>
                </a:solidFill>
              </a:ln>
              <a:latin typeface="Tahoma" panose="020B0604030504040204" pitchFamily="34" charset="0"/>
              <a:ea typeface="Tahoma" panose="020B0604030504040204" pitchFamily="34" charset="0"/>
              <a:cs typeface="Tahoma" panose="020B0604030504040204" pitchFamily="34" charset="0"/>
            </a:rPr>
            <a:t>Seeks Scriptural Organization – </a:t>
          </a:r>
        </a:p>
        <a:p>
          <a:pPr marL="0" lvl="0" indent="0" algn="ctr" defTabSz="889000">
            <a:lnSpc>
              <a:spcPct val="90000"/>
            </a:lnSpc>
            <a:spcBef>
              <a:spcPct val="0"/>
            </a:spcBef>
            <a:spcAft>
              <a:spcPct val="35000"/>
            </a:spcAft>
            <a:buNone/>
          </a:pPr>
          <a:r>
            <a:rPr lang="en-US" sz="2000" b="1" i="0" kern="1200" dirty="0">
              <a:ln>
                <a:solidFill>
                  <a:sysClr val="windowText" lastClr="000000"/>
                </a:solidFill>
              </a:ln>
              <a:latin typeface="Tahoma" panose="020B0604030504040204" pitchFamily="34" charset="0"/>
              <a:ea typeface="Tahoma" panose="020B0604030504040204" pitchFamily="34" charset="0"/>
              <a:cs typeface="Tahoma" panose="020B0604030504040204" pitchFamily="34" charset="0"/>
            </a:rPr>
            <a:t>Phil. 1:1 </a:t>
          </a:r>
          <a:endParaRPr lang="en-US" sz="2000" i="0" kern="1200" dirty="0">
            <a:ln>
              <a:solidFill>
                <a:sysClr val="windowText" lastClr="000000"/>
              </a:solidFill>
            </a:ln>
            <a:latin typeface="Tahoma" panose="020B0604030504040204" pitchFamily="34" charset="0"/>
            <a:ea typeface="Tahoma" panose="020B0604030504040204" pitchFamily="34" charset="0"/>
            <a:cs typeface="Tahoma" panose="020B0604030504040204" pitchFamily="34" charset="0"/>
          </a:endParaRPr>
        </a:p>
      </dsp:txBody>
      <dsp:txXfrm>
        <a:off x="0" y="383885"/>
        <a:ext cx="1908425" cy="1662379"/>
      </dsp:txXfrm>
    </dsp:sp>
    <dsp:sp modelId="{D201DBC9-6708-4C9A-8750-C32B93BFD68B}">
      <dsp:nvSpPr>
        <dsp:cNvPr id="0" name=""/>
        <dsp:cNvSpPr/>
      </dsp:nvSpPr>
      <dsp:spPr>
        <a:xfrm>
          <a:off x="2099267" y="409037"/>
          <a:ext cx="1908425" cy="1612077"/>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n>
                <a:solidFill>
                  <a:sysClr val="windowText" lastClr="000000"/>
                </a:solidFill>
              </a:ln>
            </a:rPr>
            <a:t>The members know their abilities and use them – Eph. 4:16</a:t>
          </a:r>
        </a:p>
      </dsp:txBody>
      <dsp:txXfrm>
        <a:off x="2099267" y="409037"/>
        <a:ext cx="1908425" cy="1612077"/>
      </dsp:txXfrm>
    </dsp:sp>
    <dsp:sp modelId="{94C8916F-79F5-428D-81CC-487F9544730B}">
      <dsp:nvSpPr>
        <dsp:cNvPr id="0" name=""/>
        <dsp:cNvSpPr/>
      </dsp:nvSpPr>
      <dsp:spPr>
        <a:xfrm>
          <a:off x="4198535" y="642548"/>
          <a:ext cx="1908425" cy="1145055"/>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n>
                <a:solidFill>
                  <a:sysClr val="windowText" lastClr="000000"/>
                </a:solidFill>
              </a:ln>
            </a:rPr>
            <a:t>Demands sound preaching –         II Tim. 4:2, 5</a:t>
          </a:r>
        </a:p>
      </dsp:txBody>
      <dsp:txXfrm>
        <a:off x="4198535" y="642548"/>
        <a:ext cx="1908425" cy="1145055"/>
      </dsp:txXfrm>
    </dsp:sp>
    <dsp:sp modelId="{3887A855-AC25-4E09-AA3F-F90499BC273A}">
      <dsp:nvSpPr>
        <dsp:cNvPr id="0" name=""/>
        <dsp:cNvSpPr/>
      </dsp:nvSpPr>
      <dsp:spPr>
        <a:xfrm>
          <a:off x="0" y="2237108"/>
          <a:ext cx="1908425" cy="1145055"/>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ln>
                <a:solidFill>
                  <a:sysClr val="windowText" lastClr="000000"/>
                </a:solidFill>
              </a:ln>
            </a:rPr>
            <a:t>Is pure – </a:t>
          </a:r>
        </a:p>
        <a:p>
          <a:pPr marL="0" lvl="0" indent="0" algn="ctr" defTabSz="889000">
            <a:lnSpc>
              <a:spcPct val="90000"/>
            </a:lnSpc>
            <a:spcBef>
              <a:spcPct val="0"/>
            </a:spcBef>
            <a:spcAft>
              <a:spcPct val="35000"/>
            </a:spcAft>
            <a:buNone/>
          </a:pPr>
          <a:r>
            <a:rPr lang="it-IT" sz="2000" b="1" kern="1200" dirty="0">
              <a:ln>
                <a:solidFill>
                  <a:sysClr val="windowText" lastClr="000000"/>
                </a:solidFill>
              </a:ln>
            </a:rPr>
            <a:t>I Jn. 3:3</a:t>
          </a:r>
          <a:r>
            <a:rPr lang="en-US" sz="2000" b="1" kern="1200" dirty="0">
              <a:ln>
                <a:solidFill>
                  <a:sysClr val="windowText" lastClr="000000"/>
                </a:solidFill>
              </a:ln>
            </a:rPr>
            <a:t> </a:t>
          </a:r>
        </a:p>
      </dsp:txBody>
      <dsp:txXfrm>
        <a:off x="0" y="2237108"/>
        <a:ext cx="1908425" cy="1145055"/>
      </dsp:txXfrm>
    </dsp:sp>
    <dsp:sp modelId="{7D5F7C01-F634-4D05-AFD7-30C8F2919F51}">
      <dsp:nvSpPr>
        <dsp:cNvPr id="0" name=""/>
        <dsp:cNvSpPr/>
      </dsp:nvSpPr>
      <dsp:spPr>
        <a:xfrm>
          <a:off x="2099267" y="2237108"/>
          <a:ext cx="1908425" cy="1145055"/>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n>
                <a:solidFill>
                  <a:sysClr val="windowText" lastClr="000000"/>
                </a:solidFill>
              </a:ln>
            </a:rPr>
            <a:t>Is unified – </a:t>
          </a:r>
        </a:p>
        <a:p>
          <a:pPr marL="0" lvl="0" indent="0" algn="ctr" defTabSz="889000">
            <a:lnSpc>
              <a:spcPct val="90000"/>
            </a:lnSpc>
            <a:spcBef>
              <a:spcPct val="0"/>
            </a:spcBef>
            <a:spcAft>
              <a:spcPct val="35000"/>
            </a:spcAft>
            <a:buNone/>
          </a:pPr>
          <a:r>
            <a:rPr lang="en-US" sz="2000" b="1" kern="1200" dirty="0">
              <a:ln>
                <a:solidFill>
                  <a:sysClr val="windowText" lastClr="000000"/>
                </a:solidFill>
              </a:ln>
            </a:rPr>
            <a:t>Phil. 2:1-2</a:t>
          </a:r>
        </a:p>
      </dsp:txBody>
      <dsp:txXfrm>
        <a:off x="2099267" y="2237108"/>
        <a:ext cx="1908425" cy="1145055"/>
      </dsp:txXfrm>
    </dsp:sp>
    <dsp:sp modelId="{59E25F73-E67E-48ED-A10D-05EDA91210A7}">
      <dsp:nvSpPr>
        <dsp:cNvPr id="0" name=""/>
        <dsp:cNvSpPr/>
      </dsp:nvSpPr>
      <dsp:spPr>
        <a:xfrm>
          <a:off x="4198535" y="2237108"/>
          <a:ext cx="1908425" cy="1145055"/>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n>
                <a:solidFill>
                  <a:sysClr val="windowText" lastClr="000000"/>
                </a:solidFill>
              </a:ln>
            </a:rPr>
            <a:t>Is NOT content – </a:t>
          </a:r>
        </a:p>
        <a:p>
          <a:pPr marL="0" lvl="0" indent="0" algn="ctr" defTabSz="889000">
            <a:lnSpc>
              <a:spcPct val="90000"/>
            </a:lnSpc>
            <a:spcBef>
              <a:spcPct val="0"/>
            </a:spcBef>
            <a:spcAft>
              <a:spcPct val="35000"/>
            </a:spcAft>
            <a:buNone/>
          </a:pPr>
          <a:r>
            <a:rPr lang="en-US" sz="2000" b="1" kern="1200" dirty="0">
              <a:ln>
                <a:solidFill>
                  <a:sysClr val="windowText" lastClr="000000"/>
                </a:solidFill>
              </a:ln>
            </a:rPr>
            <a:t>Phil. 3:13-14</a:t>
          </a:r>
        </a:p>
      </dsp:txBody>
      <dsp:txXfrm>
        <a:off x="4198535" y="2237108"/>
        <a:ext cx="1908425" cy="1145055"/>
      </dsp:txXfrm>
    </dsp:sp>
    <dsp:sp modelId="{66F636CE-1D1E-4849-9B0C-0A424FD21AFF}">
      <dsp:nvSpPr>
        <dsp:cNvPr id="0" name=""/>
        <dsp:cNvSpPr/>
      </dsp:nvSpPr>
      <dsp:spPr>
        <a:xfrm>
          <a:off x="1904999" y="3573005"/>
          <a:ext cx="2296961" cy="1145055"/>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n>
                <a:solidFill>
                  <a:sysClr val="windowText" lastClr="000000"/>
                </a:solidFill>
              </a:ln>
            </a:rPr>
            <a:t>Teaches the “Doctrine of Christ” – II Jn. 9 </a:t>
          </a:r>
        </a:p>
      </dsp:txBody>
      <dsp:txXfrm>
        <a:off x="1904999" y="3573005"/>
        <a:ext cx="2296961" cy="11450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65F596EA-C4BB-4A81-B1BA-ADD4088E0FFD}" type="slidenum">
              <a:rPr lang="en-US"/>
              <a:pPr>
                <a:defRPr/>
              </a:pPr>
              <a:t>‹#›</a:t>
            </a:fld>
            <a:endParaRPr lang="en-US"/>
          </a:p>
        </p:txBody>
      </p:sp>
    </p:spTree>
    <p:extLst>
      <p:ext uri="{BB962C8B-B14F-4D97-AF65-F5344CB8AC3E}">
        <p14:creationId xmlns:p14="http://schemas.microsoft.com/office/powerpoint/2010/main" val="26387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9B66C8A7-F15F-47A1-A55B-76F57FCE4C63}" type="slidenum">
              <a:rPr lang="en-US"/>
              <a:pPr>
                <a:defRPr/>
              </a:pPr>
              <a:t>‹#›</a:t>
            </a:fld>
            <a:endParaRPr lang="en-US"/>
          </a:p>
        </p:txBody>
      </p:sp>
    </p:spTree>
    <p:extLst>
      <p:ext uri="{BB962C8B-B14F-4D97-AF65-F5344CB8AC3E}">
        <p14:creationId xmlns:p14="http://schemas.microsoft.com/office/powerpoint/2010/main" val="253919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 for Sunday July 10</a:t>
            </a:r>
            <a:r>
              <a:rPr lang="en-US" baseline="30000" dirty="0"/>
              <a:t>th</a:t>
            </a:r>
            <a:r>
              <a:rPr lang="en-US" dirty="0"/>
              <a:t>, 2022</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6C8A7-F15F-47A1-A55B-76F57FCE4C63}" type="slidenum">
              <a:rPr lang="en-US" smtClean="0"/>
              <a:pPr>
                <a:defRPr/>
              </a:pPr>
              <a:t>2</a:t>
            </a:fld>
            <a:endParaRPr lang="en-US"/>
          </a:p>
        </p:txBody>
      </p:sp>
    </p:spTree>
    <p:extLst>
      <p:ext uri="{BB962C8B-B14F-4D97-AF65-F5344CB8AC3E}">
        <p14:creationId xmlns:p14="http://schemas.microsoft.com/office/powerpoint/2010/main" val="169225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993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6399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A74721B7-E441-4946-8958-CAFD8DDCBE78}"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r>
              <a:rPr lang="en-US"/>
              <a:t>Faithful Saints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701C9024-5F9F-4105-AB01-90216EA4B4C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43EB7003-83B1-4907-8C3D-B8E0073E25C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pPr>
              <a:defRPr/>
            </a:pPr>
            <a:endParaRPr lang="en-US"/>
          </a:p>
        </p:txBody>
      </p:sp>
      <p:sp>
        <p:nvSpPr>
          <p:cNvPr id="5" name="Footer Placeholder 4"/>
          <p:cNvSpPr>
            <a:spLocks noGrp="1"/>
          </p:cNvSpPr>
          <p:nvPr>
            <p:ph type="ftr" sz="quarter" idx="11"/>
          </p:nvPr>
        </p:nvSpPr>
        <p:spPr bwMode="white"/>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A74721B7-E441-4946-8958-CAFD8DDCBE78}"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57944196-5DDB-4458-8924-2C18A7AB131D}" type="slidenum">
              <a:rPr lang="en-US" smtClean="0"/>
              <a:pPr>
                <a:defRPr/>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825774E0-69CD-404B-A5F8-0D15670D1A2B}" type="slidenum">
              <a:rPr lang="en-US" smtClean="0"/>
              <a:pPr>
                <a:defRPr/>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Faithful Saints</a:t>
            </a:r>
          </a:p>
        </p:txBody>
      </p:sp>
      <p:sp>
        <p:nvSpPr>
          <p:cNvPr id="9" name="Slide Number Placeholder 8"/>
          <p:cNvSpPr>
            <a:spLocks noGrp="1"/>
          </p:cNvSpPr>
          <p:nvPr>
            <p:ph type="sldNum" sz="quarter" idx="12"/>
          </p:nvPr>
        </p:nvSpPr>
        <p:spPr/>
        <p:txBody>
          <a:bodyPr/>
          <a:lstStyle/>
          <a:p>
            <a:pPr>
              <a:defRPr/>
            </a:pPr>
            <a:fld id="{293CF321-C7F8-4A37-9A19-8087C737B64B}"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Faithful Saints</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752D167A-6CD6-488C-A5D9-384FBA77BEDA}" type="slidenum">
              <a:rPr lang="en-US" smtClean="0"/>
              <a:pPr>
                <a:defRPr/>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57944196-5DDB-4458-8924-2C18A7AB131D}"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11B1F845-825B-4980-B0BE-D96B4BC5021E}"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701C9024-5F9F-4105-AB01-90216EA4B4C6}"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43EB7003-83B1-4907-8C3D-B8E0073E25C4}"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496972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3140219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1430153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2015864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Faithful Saints</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428806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Faithful Saints</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69208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Faithful Saints</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0128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985388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208811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28058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11797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05355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342284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Faithful Saints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086879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Faithful Saints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021954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721274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334889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825774E0-69CD-404B-A5F8-0D15670D1A2B}" type="slidenum">
              <a:rPr lang="en-US" smtClean="0"/>
              <a:pPr>
                <a:defRPr/>
              </a:pPr>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094097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790211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3414525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1429598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Faithful Saints</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2194937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Faithful Saints</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10185564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Faithful Saints</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09397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2413669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1524319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67047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Faithful Saints</a:t>
            </a:r>
          </a:p>
        </p:txBody>
      </p:sp>
      <p:sp>
        <p:nvSpPr>
          <p:cNvPr id="9" name="Slide Number Placeholder 8"/>
          <p:cNvSpPr>
            <a:spLocks noGrp="1"/>
          </p:cNvSpPr>
          <p:nvPr>
            <p:ph type="sldNum" sz="quarter" idx="12"/>
          </p:nvPr>
        </p:nvSpPr>
        <p:spPr/>
        <p:txBody>
          <a:bodyPr/>
          <a:lstStyle/>
          <a:p>
            <a:pPr>
              <a:defRPr/>
            </a:pPr>
            <a:fld id="{293CF321-C7F8-4A37-9A19-8087C737B64B}" type="slidenum">
              <a:rPr lang="en-US" smtClean="0"/>
              <a:pPr>
                <a:defRPr/>
              </a:pPr>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88822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9876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881436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Faithful Saints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830346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Faithful Saints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531055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794004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Faithful Saints</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413559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Faithful Saints</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Faithful Saints</a:t>
            </a:r>
          </a:p>
        </p:txBody>
      </p:sp>
      <p:sp>
        <p:nvSpPr>
          <p:cNvPr id="4" name="Slide Number Placeholder 3"/>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752D167A-6CD6-488C-A5D9-384FBA77BED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Faithful Saints</a:t>
            </a:r>
          </a:p>
        </p:txBody>
      </p:sp>
      <p:sp>
        <p:nvSpPr>
          <p:cNvPr id="7" name="Slide Number Placeholder 6"/>
          <p:cNvSpPr>
            <a:spLocks noGrp="1"/>
          </p:cNvSpPr>
          <p:nvPr>
            <p:ph type="sldNum" sz="quarter" idx="12"/>
          </p:nvPr>
        </p:nvSpPr>
        <p:spPr/>
        <p:txBody>
          <a:bodyPr/>
          <a:lstStyle/>
          <a:p>
            <a:pPr>
              <a:defRPr/>
            </a:pPr>
            <a:fld id="{11B1F845-825B-4980-B0BE-D96B4BC5021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pPr>
              <a:defRPr/>
            </a:pPr>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pPr>
              <a:defRPr/>
            </a:pPr>
            <a:fld id="{167C8C57-8405-4012-A442-FD5D451A00B6}" type="slidenum">
              <a:rPr lang="en-US" smtClean="0"/>
              <a:pPr>
                <a:defRPr/>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pPr>
              <a:defRPr/>
            </a:pPr>
            <a:r>
              <a:rPr lang="en-US"/>
              <a:t>Faithful Saints</a:t>
            </a:r>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r>
              <a:rPr lang="en-US"/>
              <a:t>Faithful Saints</a:t>
            </a: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167C8C57-8405-4012-A442-FD5D451A00B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Faithful Saints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967989574"/>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Faithful Saints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727422509"/>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14235" y="-21134"/>
            <a:ext cx="9144000" cy="2350678"/>
          </a:xfrm>
        </p:spPr>
        <p:txBody>
          <a:bodyPr>
            <a:normAutofit fontScale="90000"/>
            <a:scene3d>
              <a:camera prst="orthographicFront"/>
              <a:lightRig rig="threePt" dir="t"/>
            </a:scene3d>
            <a:sp3d extrusionH="57150">
              <a:bevelT w="38100" h="38100" prst="angle"/>
            </a:sp3d>
          </a:bodyPr>
          <a:lstStyle/>
          <a:p>
            <a:pPr algn="ctr">
              <a:defRPr/>
            </a:pPr>
            <a:r>
              <a:rPr lang="en-US" sz="8800" b="1" u="sng" dirty="0">
                <a:solidFill>
                  <a:schemeClr val="tx1"/>
                </a:solidFill>
                <a:cs typeface="Times New Roman" pitchFamily="18" charset="0"/>
              </a:rPr>
              <a:t>Faithful Saints</a:t>
            </a:r>
            <a:br>
              <a:rPr lang="en-US" sz="4000" b="1" u="sng" dirty="0">
                <a:solidFill>
                  <a:schemeClr val="tx1"/>
                </a:solidFill>
                <a:cs typeface="Times New Roman" pitchFamily="18" charset="0"/>
              </a:rPr>
            </a:br>
            <a:br>
              <a:rPr lang="en-US" sz="2800" dirty="0"/>
            </a:br>
            <a:endParaRPr lang="en-US" sz="4000" b="1"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48264" y="2819400"/>
            <a:ext cx="5247472" cy="3935604"/>
          </a:xfrm>
          <a:prstGeom prst="rect">
            <a:avLst/>
          </a:prstGeom>
        </p:spPr>
      </p:pic>
      <p:sp>
        <p:nvSpPr>
          <p:cNvPr id="4" name="Rectangle 12">
            <a:extLst>
              <a:ext uri="{FF2B5EF4-FFF2-40B4-BE49-F238E27FC236}">
                <a16:creationId xmlns:a16="http://schemas.microsoft.com/office/drawing/2014/main" id="{0584B77A-E396-4850-AAA6-C105C0A3FB0C}"/>
              </a:ext>
            </a:extLst>
          </p:cNvPr>
          <p:cNvSpPr txBox="1">
            <a:spLocks noChangeArrowheads="1"/>
          </p:cNvSpPr>
          <p:nvPr/>
        </p:nvSpPr>
        <p:spPr>
          <a:xfrm>
            <a:off x="14235" y="2024744"/>
            <a:ext cx="9144000" cy="609600"/>
          </a:xfrm>
          <a:prstGeom prst="rect">
            <a:avLst/>
          </a:prstGeom>
        </p:spPr>
        <p:txBody>
          <a:bodyPr vert="horz" lIns="91440" tIns="45720" rIns="91440" bIns="45720" rtlCol="0" anchor="b">
            <a:normAutofit fontScale="25000" lnSpcReduction="2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br>
              <a:rPr lang="en-US" sz="4000" b="1" u="sng" dirty="0">
                <a:solidFill>
                  <a:schemeClr val="tx1"/>
                </a:solidFill>
                <a:cs typeface="Times New Roman" pitchFamily="18" charset="0"/>
              </a:rPr>
            </a:br>
            <a:br>
              <a:rPr lang="en-US" sz="2800" b="0" dirty="0"/>
            </a:br>
            <a:r>
              <a:rPr lang="en-US" sz="19200" b="1" dirty="0">
                <a:solidFill>
                  <a:srgbClr val="FFFF00"/>
                </a:solidFill>
              </a:rPr>
              <a:t>Text: </a:t>
            </a:r>
            <a:r>
              <a:rPr lang="en-US" sz="19200" b="1" dirty="0">
                <a:solidFill>
                  <a:srgbClr val="FFFF00"/>
                </a:solidFill>
                <a:cs typeface="Times New Roman" pitchFamily="18" charset="0"/>
              </a:rPr>
              <a:t>Colossians 1:1-12</a:t>
            </a:r>
            <a:endParaRPr lang="en-US" sz="192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Text Placeholder 1">
            <a:extLst>
              <a:ext uri="{FF2B5EF4-FFF2-40B4-BE49-F238E27FC236}">
                <a16:creationId xmlns:a16="http://schemas.microsoft.com/office/drawing/2014/main" id="{93C71383-01BD-9478-D974-7DD3AB8D28C6}"/>
              </a:ext>
            </a:extLst>
          </p:cNvPr>
          <p:cNvSpPr>
            <a:spLocks noGrp="1"/>
          </p:cNvSpPr>
          <p:nvPr>
            <p:ph type="body" idx="1"/>
          </p:nvPr>
        </p:nvSpPr>
        <p:spPr>
          <a:xfrm>
            <a:off x="0" y="717462"/>
            <a:ext cx="4492954" cy="2025738"/>
          </a:xfrm>
        </p:spPr>
        <p:txBody>
          <a:bodyPr/>
          <a:lstStyle/>
          <a:p>
            <a:pPr algn="ctr"/>
            <a:r>
              <a:rPr lang="en-US" sz="2800" dirty="0">
                <a:solidFill>
                  <a:schemeClr val="tx1"/>
                </a:solidFill>
              </a:rPr>
              <a:t>Be pleasing to the Lord:</a:t>
            </a:r>
          </a:p>
          <a:p>
            <a:pPr algn="ctr"/>
            <a:r>
              <a:rPr lang="nl-NL" sz="2800" i="1" dirty="0">
                <a:solidFill>
                  <a:schemeClr val="tx1"/>
                </a:solidFill>
              </a:rPr>
              <a:t>Hebrews 11:5</a:t>
            </a:r>
          </a:p>
          <a:p>
            <a:pPr algn="ctr"/>
            <a:r>
              <a:rPr lang="nl-NL" sz="2800" i="1" dirty="0">
                <a:solidFill>
                  <a:schemeClr val="tx1"/>
                </a:solidFill>
              </a:rPr>
              <a:t>Colossians 2:6</a:t>
            </a:r>
          </a:p>
          <a:p>
            <a:pPr algn="ctr"/>
            <a:r>
              <a:rPr lang="nl-NL" sz="2800" i="1" dirty="0">
                <a:solidFill>
                  <a:schemeClr val="tx1"/>
                </a:solidFill>
              </a:rPr>
              <a:t>Hebrews 11:6</a:t>
            </a:r>
            <a:endParaRPr lang="en-US" sz="2800" i="1" dirty="0">
              <a:solidFill>
                <a:schemeClr val="tx1"/>
              </a:solidFill>
            </a:endParaRPr>
          </a:p>
        </p:txBody>
      </p:sp>
      <p:sp>
        <p:nvSpPr>
          <p:cNvPr id="134153" name="Text Placeholder 2">
            <a:extLst>
              <a:ext uri="{FF2B5EF4-FFF2-40B4-BE49-F238E27FC236}">
                <a16:creationId xmlns:a16="http://schemas.microsoft.com/office/drawing/2014/main" id="{75F41DF6-88E5-1511-8C27-5B3A0D037128}"/>
              </a:ext>
            </a:extLst>
          </p:cNvPr>
          <p:cNvSpPr>
            <a:spLocks noGrp="1"/>
          </p:cNvSpPr>
          <p:nvPr>
            <p:ph type="body" sz="quarter" idx="3"/>
          </p:nvPr>
        </p:nvSpPr>
        <p:spPr>
          <a:xfrm>
            <a:off x="4481314" y="877750"/>
            <a:ext cx="4662686" cy="2299536"/>
          </a:xfrm>
        </p:spPr>
        <p:txBody>
          <a:bodyPr/>
          <a:lstStyle/>
          <a:p>
            <a:pPr algn="ctr"/>
            <a:endParaRPr lang="en-US" sz="2800" dirty="0">
              <a:solidFill>
                <a:schemeClr val="tx1"/>
              </a:solidFill>
            </a:endParaRPr>
          </a:p>
          <a:p>
            <a:pPr algn="ctr"/>
            <a:r>
              <a:rPr lang="en-US" sz="2800" dirty="0">
                <a:solidFill>
                  <a:schemeClr val="tx1"/>
                </a:solidFill>
              </a:rPr>
              <a:t>Bear Fruit:</a:t>
            </a:r>
          </a:p>
          <a:p>
            <a:pPr algn="ctr"/>
            <a:r>
              <a:rPr lang="en-US" sz="2800" dirty="0">
                <a:solidFill>
                  <a:schemeClr val="tx1"/>
                </a:solidFill>
              </a:rPr>
              <a:t>“My Father is glorified by this, that you bear much fruit, and so prove to be My disciples” (John 15:8) </a:t>
            </a:r>
            <a:endParaRPr lang="en-US" dirty="0"/>
          </a:p>
        </p:txBody>
      </p:sp>
      <p:sp>
        <p:nvSpPr>
          <p:cNvPr id="5" name="Footer Placeholder 3"/>
          <p:cNvSpPr>
            <a:spLocks noGrp="1"/>
          </p:cNvSpPr>
          <p:nvPr>
            <p:ph type="ftr" sz="quarter" idx="11"/>
          </p:nvPr>
        </p:nvSpPr>
        <p:spPr>
          <a:xfrm>
            <a:off x="0" y="6629400"/>
            <a:ext cx="2246489" cy="228600"/>
          </a:xfrm>
        </p:spPr>
        <p:txBody>
          <a:bodyPr vert="horz" lIns="91440" tIns="0" rIns="91440" bIns="45720" rtlCol="0" anchor="t">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solidFill>
                <a:effectLst/>
                <a:uLnTx/>
                <a:uFillTx/>
                <a:latin typeface="Tahoma" pitchFamily="34" charset="0"/>
                <a:ea typeface="+mn-ea"/>
                <a:cs typeface="Times New Roman" pitchFamily="18" charset="0"/>
              </a:rPr>
              <a:t>Faithful Saints</a:t>
            </a:r>
            <a:endPar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34146" name="Rectangle 2"/>
          <p:cNvSpPr>
            <a:spLocks noGrp="1" noChangeArrowheads="1"/>
          </p:cNvSpPr>
          <p:nvPr>
            <p:ph type="title"/>
          </p:nvPr>
        </p:nvSpPr>
        <p:spPr>
          <a:xfrm>
            <a:off x="0" y="-1055"/>
            <a:ext cx="9144000" cy="621792"/>
          </a:xfrm>
        </p:spPr>
        <p:txBody>
          <a:bodyPr vert="horz" lIns="91440" tIns="45720" rIns="91440" bIns="45720" rtlCol="0" anchor="b">
            <a:normAutofit fontScale="90000"/>
          </a:bodyPr>
          <a:lstStyle/>
          <a:p>
            <a:pPr>
              <a:lnSpc>
                <a:spcPct val="90000"/>
              </a:lnSpc>
              <a:defRPr/>
            </a:pPr>
            <a:r>
              <a:rPr lang="en-US" sz="3600" b="1" u="sng" kern="1200" dirty="0">
                <a:solidFill>
                  <a:srgbClr val="66FFFF"/>
                </a:solidFill>
                <a:latin typeface="+mj-lt"/>
                <a:ea typeface="+mj-ea"/>
                <a:cs typeface="+mj-cs"/>
              </a:rPr>
              <a:t>Walk Worthy of the Lord (Colossians 1:10)</a:t>
            </a:r>
          </a:p>
        </p:txBody>
      </p:sp>
      <p:sp>
        <p:nvSpPr>
          <p:cNvPr id="10" name="Text Box 3"/>
          <p:cNvSpPr txBox="1">
            <a:spLocks noChangeArrowheads="1"/>
          </p:cNvSpPr>
          <p:nvPr/>
        </p:nvSpPr>
        <p:spPr bwMode="auto">
          <a:xfrm>
            <a:off x="4572001" y="3429000"/>
            <a:ext cx="4547318" cy="3429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algn="l" eaLnBrk="1" hangingPunct="1">
              <a:lnSpc>
                <a:spcPct val="90000"/>
              </a:lnSpc>
              <a:spcBef>
                <a:spcPct val="20000"/>
              </a:spcBef>
              <a:buClr>
                <a:srgbClr val="FF8600"/>
              </a:buClr>
            </a:pPr>
            <a:r>
              <a:rPr lang="en-US" sz="2800" dirty="0">
                <a:solidFill>
                  <a:prstClr val="white"/>
                </a:solidFill>
                <a:latin typeface="Arial"/>
              </a:rPr>
              <a:t>Increase in the knowledge of God:</a:t>
            </a:r>
          </a:p>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II Pet. 3:17-18: </a:t>
            </a:r>
            <a:r>
              <a:rPr lang="en-US" sz="2800" b="0" dirty="0">
                <a:solidFill>
                  <a:prstClr val="white"/>
                </a:solidFill>
                <a:latin typeface="Arial"/>
              </a:rPr>
              <a:t>Grow in His knowledge! (Eph. 4:14-16)</a:t>
            </a:r>
            <a:r>
              <a:rPr kumimoji="0" lang="en-US" sz="2800" b="0" i="0" u="none" strike="noStrike" kern="1200" cap="none" spc="0" normalizeH="0" baseline="0" noProof="0" dirty="0">
                <a:ln>
                  <a:noFill/>
                </a:ln>
                <a:solidFill>
                  <a:prstClr val="white"/>
                </a:solidFill>
                <a:effectLst/>
                <a:uLnTx/>
                <a:uFillTx/>
                <a:latin typeface="Arial"/>
              </a:rPr>
              <a:t> </a:t>
            </a:r>
          </a:p>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Heb. 5:12: </a:t>
            </a:r>
            <a:r>
              <a:rPr lang="en-US" sz="2800" b="0" dirty="0">
                <a:solidFill>
                  <a:prstClr val="white"/>
                </a:solidFill>
                <a:latin typeface="Arial"/>
              </a:rPr>
              <a:t>Teach others!</a:t>
            </a:r>
            <a:endParaRPr kumimoji="0" lang="en-US" sz="2800" b="0" i="0" u="none" strike="noStrike" kern="1200" cap="none" spc="0" normalizeH="0" baseline="0" noProof="0" dirty="0">
              <a:ln>
                <a:noFill/>
              </a:ln>
              <a:solidFill>
                <a:prstClr val="white"/>
              </a:solidFill>
              <a:effectLst/>
              <a:uLnTx/>
              <a:uFillTx/>
              <a:latin typeface="Arial"/>
              <a:ea typeface="+mn-ea"/>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3751048"/>
            <a:ext cx="4314832" cy="2781628"/>
          </a:xfrm>
          <a:prstGeom prst="rect">
            <a:avLst/>
          </a:prstGeom>
          <a:noFill/>
        </p:spPr>
      </p:pic>
      <p:sp>
        <p:nvSpPr>
          <p:cNvPr id="2" name="TextBox 1">
            <a:extLst>
              <a:ext uri="{FF2B5EF4-FFF2-40B4-BE49-F238E27FC236}">
                <a16:creationId xmlns:a16="http://schemas.microsoft.com/office/drawing/2014/main" id="{E5AD7F21-7006-389A-CBDA-35753B493BAD}"/>
              </a:ext>
            </a:extLst>
          </p:cNvPr>
          <p:cNvSpPr txBox="1"/>
          <p:nvPr/>
        </p:nvSpPr>
        <p:spPr>
          <a:xfrm>
            <a:off x="312199" y="4038600"/>
            <a:ext cx="3690434" cy="132343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Walk Worthy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of the Lord </a:t>
            </a:r>
          </a:p>
        </p:txBody>
      </p:sp>
    </p:spTree>
    <p:extLst>
      <p:ext uri="{BB962C8B-B14F-4D97-AF65-F5344CB8AC3E}">
        <p14:creationId xmlns:p14="http://schemas.microsoft.com/office/powerpoint/2010/main" val="2268299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1">
                                            <p:txEl>
                                              <p:pRg st="0" end="0"/>
                                            </p:txEl>
                                          </p:spTgt>
                                        </p:tgtEl>
                                        <p:attrNameLst>
                                          <p:attrName>style.visibility</p:attrName>
                                        </p:attrNameLst>
                                      </p:cBhvr>
                                      <p:to>
                                        <p:strVal val="visible"/>
                                      </p:to>
                                    </p:set>
                                    <p:anim calcmode="lin" valueType="num">
                                      <p:cBhvr>
                                        <p:cTn id="7" dur="500" fill="hold"/>
                                        <p:tgtEl>
                                          <p:spTgt spid="1341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1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4151">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4151">
                                            <p:txEl>
                                              <p:pRg st="1" end="1"/>
                                            </p:txEl>
                                          </p:spTgt>
                                        </p:tgtEl>
                                        <p:attrNameLst>
                                          <p:attrName>style.visibility</p:attrName>
                                        </p:attrNameLst>
                                      </p:cBhvr>
                                      <p:to>
                                        <p:strVal val="visible"/>
                                      </p:to>
                                    </p:set>
                                    <p:anim calcmode="lin" valueType="num">
                                      <p:cBhvr>
                                        <p:cTn id="13" dur="500" fill="hold"/>
                                        <p:tgtEl>
                                          <p:spTgt spid="1341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4151">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34151">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4151">
                                            <p:txEl>
                                              <p:pRg st="2" end="2"/>
                                            </p:txEl>
                                          </p:spTgt>
                                        </p:tgtEl>
                                        <p:attrNameLst>
                                          <p:attrName>style.visibility</p:attrName>
                                        </p:attrNameLst>
                                      </p:cBhvr>
                                      <p:to>
                                        <p:strVal val="visible"/>
                                      </p:to>
                                    </p:set>
                                    <p:anim calcmode="lin" valueType="num">
                                      <p:cBhvr>
                                        <p:cTn id="19" dur="500" fill="hold"/>
                                        <p:tgtEl>
                                          <p:spTgt spid="1341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415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34151">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4151">
                                            <p:txEl>
                                              <p:pRg st="3" end="3"/>
                                            </p:txEl>
                                          </p:spTgt>
                                        </p:tgtEl>
                                        <p:attrNameLst>
                                          <p:attrName>style.visibility</p:attrName>
                                        </p:attrNameLst>
                                      </p:cBhvr>
                                      <p:to>
                                        <p:strVal val="visible"/>
                                      </p:to>
                                    </p:set>
                                    <p:anim calcmode="lin" valueType="num">
                                      <p:cBhvr>
                                        <p:cTn id="25" dur="500" fill="hold"/>
                                        <p:tgtEl>
                                          <p:spTgt spid="13415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4151">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341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4153">
                                            <p:txEl>
                                              <p:pRg st="1" end="1"/>
                                            </p:txEl>
                                          </p:spTgt>
                                        </p:tgtEl>
                                        <p:attrNameLst>
                                          <p:attrName>style.visibility</p:attrName>
                                        </p:attrNameLst>
                                      </p:cBhvr>
                                      <p:to>
                                        <p:strVal val="visible"/>
                                      </p:to>
                                    </p:set>
                                    <p:anim calcmode="lin" valueType="num">
                                      <p:cBhvr>
                                        <p:cTn id="32" dur="500" fill="hold"/>
                                        <p:tgtEl>
                                          <p:spTgt spid="13415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13415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134153">
                                            <p:txEl>
                                              <p:pRg st="1" end="1"/>
                                            </p:txEl>
                                          </p:spTgt>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34153">
                                            <p:txEl>
                                              <p:pRg st="2" end="2"/>
                                            </p:txEl>
                                          </p:spTgt>
                                        </p:tgtEl>
                                        <p:attrNameLst>
                                          <p:attrName>style.visibility</p:attrName>
                                        </p:attrNameLst>
                                      </p:cBhvr>
                                      <p:to>
                                        <p:strVal val="visible"/>
                                      </p:to>
                                    </p:set>
                                    <p:anim calcmode="lin" valueType="num">
                                      <p:cBhvr>
                                        <p:cTn id="38" dur="500" fill="hold"/>
                                        <p:tgtEl>
                                          <p:spTgt spid="13415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3415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3415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p:cTn id="4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0">
                                            <p:txEl>
                                              <p:pRg st="0" end="0"/>
                                            </p:txEl>
                                          </p:spTgt>
                                        </p:tgtEl>
                                      </p:cBhvr>
                                    </p:animEffect>
                                  </p:childTnLst>
                                </p:cTn>
                              </p:par>
                            </p:childTnLst>
                          </p:cTn>
                        </p:par>
                        <p:par>
                          <p:cTn id="48" fill="hold">
                            <p:stCondLst>
                              <p:cond delay="500"/>
                            </p:stCondLst>
                            <p:childTnLst>
                              <p:par>
                                <p:cTn id="49" presetID="2" presetClass="entr" presetSubtype="8" fill="hold" nodeType="after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 calcmode="lin" valueType="num">
                                      <p:cBhvr additive="base">
                                        <p:cTn id="5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8" fill="hold" nodeType="after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 calcmode="lin" valueType="num">
                                      <p:cBhvr additive="base">
                                        <p:cTn id="56"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uiExpand="1" build="p"/>
      <p:bldP spid="13415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428" y="-21772"/>
            <a:ext cx="9144000" cy="591197"/>
          </a:xfrm>
        </p:spPr>
        <p:txBody>
          <a:bodyPr>
            <a:noAutofit/>
          </a:bodyPr>
          <a:lstStyle/>
          <a:p>
            <a:pPr eaLnBrk="1" hangingPunct="1">
              <a:defRPr/>
            </a:pPr>
            <a:r>
              <a:rPr lang="en-US" sz="3200" b="1" i="1" u="sng" dirty="0">
                <a:ln>
                  <a:solidFill>
                    <a:schemeClr val="tx1"/>
                  </a:solidFill>
                </a:ln>
                <a:solidFill>
                  <a:schemeClr val="bg1"/>
                </a:solidFill>
                <a:cs typeface="Times New Roman" pitchFamily="18" charset="0"/>
              </a:rPr>
              <a:t>Steadfast (Colossians 1:11)</a:t>
            </a:r>
          </a:p>
        </p:txBody>
      </p:sp>
      <p:sp>
        <p:nvSpPr>
          <p:cNvPr id="7" name="Footer Placeholder 3"/>
          <p:cNvSpPr>
            <a:spLocks noGrp="1"/>
          </p:cNvSpPr>
          <p:nvPr>
            <p:ph type="ftr" sz="quarter" idx="11"/>
          </p:nvPr>
        </p:nvSpPr>
        <p:spPr>
          <a:xfrm>
            <a:off x="3121742" y="6400800"/>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9E8E5C">
                    <a:lumMod val="60000"/>
                    <a:lumOff val="40000"/>
                  </a:srgbClr>
                </a:solidFill>
                <a:effectLst/>
                <a:uLnTx/>
                <a:uFillTx/>
                <a:latin typeface="Tahoma" pitchFamily="34" charset="0"/>
                <a:ea typeface="+mn-ea"/>
                <a:cs typeface="Times New Roman" pitchFamily="18" charset="0"/>
              </a:rPr>
              <a:t>Faithful Saints</a:t>
            </a:r>
            <a:endParaRPr kumimoji="0" lang="en-US" sz="1100" b="1" i="0" u="none" strike="noStrike" kern="1200" cap="none" spc="0" normalizeH="0" baseline="0" noProof="0" dirty="0">
              <a:ln>
                <a:noFill/>
              </a:ln>
              <a:solidFill>
                <a:srgbClr val="9E8E5C">
                  <a:lumMod val="60000"/>
                  <a:lumOff val="40000"/>
                </a:srgbClr>
              </a:solidFill>
              <a:effectLst/>
              <a:uLnTx/>
              <a:uFillTx/>
              <a:latin typeface="Tahoma" pitchFamily="34" charset="0"/>
              <a:ea typeface="+mn-ea"/>
              <a:cs typeface="Times New Roman" pitchFamily="18" charset="0"/>
            </a:endParaRPr>
          </a:p>
        </p:txBody>
      </p:sp>
      <p:sp>
        <p:nvSpPr>
          <p:cNvPr id="8" name="Text Box 6"/>
          <p:cNvSpPr txBox="1">
            <a:spLocks noChangeArrowheads="1"/>
          </p:cNvSpPr>
          <p:nvPr/>
        </p:nvSpPr>
        <p:spPr bwMode="auto">
          <a:xfrm>
            <a:off x="1083831" y="1690062"/>
            <a:ext cx="6993193" cy="3477875"/>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40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Colossians 1:11</a:t>
            </a:r>
          </a:p>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36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strengthened with all power, according to His glorious might, for the attaining of all steadfastness and patience; joyously</a:t>
            </a:r>
          </a:p>
        </p:txBody>
      </p:sp>
    </p:spTree>
    <p:extLst>
      <p:ext uri="{BB962C8B-B14F-4D97-AF65-F5344CB8AC3E}">
        <p14:creationId xmlns:p14="http://schemas.microsoft.com/office/powerpoint/2010/main" val="11813276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Text Placeholder 1">
            <a:extLst>
              <a:ext uri="{FF2B5EF4-FFF2-40B4-BE49-F238E27FC236}">
                <a16:creationId xmlns:a16="http://schemas.microsoft.com/office/drawing/2014/main" id="{93C71383-01BD-9478-D974-7DD3AB8D28C6}"/>
              </a:ext>
            </a:extLst>
          </p:cNvPr>
          <p:cNvSpPr>
            <a:spLocks noGrp="1"/>
          </p:cNvSpPr>
          <p:nvPr>
            <p:ph type="body" idx="1"/>
          </p:nvPr>
        </p:nvSpPr>
        <p:spPr>
          <a:xfrm>
            <a:off x="10886" y="781026"/>
            <a:ext cx="4314832" cy="1865450"/>
          </a:xfrm>
        </p:spPr>
        <p:txBody>
          <a:bodyPr/>
          <a:lstStyle/>
          <a:p>
            <a:pPr algn="ctr"/>
            <a:r>
              <a:rPr lang="en-US" sz="2800" dirty="0">
                <a:solidFill>
                  <a:schemeClr val="tx1"/>
                </a:solidFill>
              </a:rPr>
              <a:t>They have a knowledge of God that results in patience and longsuffering</a:t>
            </a:r>
            <a:endParaRPr lang="en-US" sz="2800" i="1" dirty="0">
              <a:solidFill>
                <a:schemeClr val="tx1"/>
              </a:solidFill>
            </a:endParaRPr>
          </a:p>
        </p:txBody>
      </p:sp>
      <p:sp>
        <p:nvSpPr>
          <p:cNvPr id="134153" name="Text Placeholder 2">
            <a:extLst>
              <a:ext uri="{FF2B5EF4-FFF2-40B4-BE49-F238E27FC236}">
                <a16:creationId xmlns:a16="http://schemas.microsoft.com/office/drawing/2014/main" id="{75F41DF6-88E5-1511-8C27-5B3A0D037128}"/>
              </a:ext>
            </a:extLst>
          </p:cNvPr>
          <p:cNvSpPr>
            <a:spLocks noGrp="1"/>
          </p:cNvSpPr>
          <p:nvPr>
            <p:ph type="body" sz="quarter" idx="3"/>
          </p:nvPr>
        </p:nvSpPr>
        <p:spPr>
          <a:xfrm>
            <a:off x="4481314" y="1220447"/>
            <a:ext cx="4662686" cy="1424686"/>
          </a:xfrm>
        </p:spPr>
        <p:txBody>
          <a:bodyPr/>
          <a:lstStyle/>
          <a:p>
            <a:pPr algn="ctr"/>
            <a:endParaRPr lang="en-US" sz="2800" dirty="0">
              <a:solidFill>
                <a:schemeClr val="tx1"/>
              </a:solidFill>
            </a:endParaRPr>
          </a:p>
          <a:p>
            <a:pPr algn="ctr"/>
            <a:r>
              <a:rPr lang="en-US" sz="2800" dirty="0">
                <a:solidFill>
                  <a:schemeClr val="tx1"/>
                </a:solidFill>
              </a:rPr>
              <a:t>Suffering with joy produces endurance (James 1:2-3) </a:t>
            </a:r>
            <a:endParaRPr lang="en-US" dirty="0"/>
          </a:p>
        </p:txBody>
      </p:sp>
      <p:sp>
        <p:nvSpPr>
          <p:cNvPr id="5" name="Footer Placeholder 3"/>
          <p:cNvSpPr>
            <a:spLocks noGrp="1"/>
          </p:cNvSpPr>
          <p:nvPr>
            <p:ph type="ftr" sz="quarter" idx="11"/>
          </p:nvPr>
        </p:nvSpPr>
        <p:spPr>
          <a:xfrm>
            <a:off x="0" y="6629400"/>
            <a:ext cx="2246489" cy="228600"/>
          </a:xfrm>
        </p:spPr>
        <p:txBody>
          <a:bodyPr vert="horz" lIns="91440" tIns="0" rIns="91440" bIns="45720" rtlCol="0" anchor="t">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solidFill>
                <a:effectLst/>
                <a:uLnTx/>
                <a:uFillTx/>
                <a:latin typeface="Tahoma" pitchFamily="34" charset="0"/>
                <a:ea typeface="+mn-ea"/>
                <a:cs typeface="Times New Roman" pitchFamily="18" charset="0"/>
              </a:rPr>
              <a:t>Faithful Saints</a:t>
            </a:r>
            <a:endPar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34146" name="Rectangle 2"/>
          <p:cNvSpPr>
            <a:spLocks noGrp="1" noChangeArrowheads="1"/>
          </p:cNvSpPr>
          <p:nvPr>
            <p:ph type="title"/>
          </p:nvPr>
        </p:nvSpPr>
        <p:spPr>
          <a:xfrm>
            <a:off x="0" y="-1055"/>
            <a:ext cx="9144000" cy="621792"/>
          </a:xfrm>
        </p:spPr>
        <p:txBody>
          <a:bodyPr vert="horz" lIns="91440" tIns="45720" rIns="91440" bIns="45720" rtlCol="0" anchor="b">
            <a:normAutofit/>
          </a:bodyPr>
          <a:lstStyle/>
          <a:p>
            <a:pPr>
              <a:lnSpc>
                <a:spcPct val="90000"/>
              </a:lnSpc>
              <a:defRPr/>
            </a:pPr>
            <a:r>
              <a:rPr lang="en-US" sz="3600" b="1" u="sng" kern="1200" dirty="0">
                <a:solidFill>
                  <a:srgbClr val="66FFFF"/>
                </a:solidFill>
                <a:latin typeface="+mj-lt"/>
                <a:ea typeface="+mj-ea"/>
                <a:cs typeface="+mj-cs"/>
              </a:rPr>
              <a:t>Steadfast (Colossians 1:11)</a:t>
            </a:r>
          </a:p>
        </p:txBody>
      </p:sp>
      <p:sp>
        <p:nvSpPr>
          <p:cNvPr id="10" name="Text Box 3"/>
          <p:cNvSpPr txBox="1">
            <a:spLocks noChangeArrowheads="1"/>
          </p:cNvSpPr>
          <p:nvPr/>
        </p:nvSpPr>
        <p:spPr bwMode="auto">
          <a:xfrm>
            <a:off x="4481314" y="2895600"/>
            <a:ext cx="4638005" cy="3962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algn="l" eaLnBrk="1" hangingPunct="1">
              <a:lnSpc>
                <a:spcPct val="90000"/>
              </a:lnSpc>
              <a:spcBef>
                <a:spcPct val="20000"/>
              </a:spcBef>
              <a:buClr>
                <a:srgbClr val="FF8600"/>
              </a:buClr>
            </a:pPr>
            <a:r>
              <a:rPr lang="en-US" sz="2800" dirty="0">
                <a:solidFill>
                  <a:prstClr val="white"/>
                </a:solidFill>
                <a:latin typeface="Arial"/>
              </a:rPr>
              <a:t>Patience &amp; steadfastness are traits of the faithful:</a:t>
            </a:r>
            <a:endParaRPr kumimoji="0" lang="en-US" sz="2800" b="1" i="0" u="none" strike="noStrike" kern="1200" cap="none" spc="0" normalizeH="0" baseline="0" noProof="0" dirty="0">
              <a:ln>
                <a:noFill/>
              </a:ln>
              <a:solidFill>
                <a:prstClr val="white"/>
              </a:solidFill>
              <a:effectLst/>
              <a:uLnTx/>
              <a:uFillTx/>
              <a:latin typeface="Arial"/>
              <a:ea typeface="+mn-ea"/>
              <a:cs typeface="Times New Roman" pitchFamily="18" charset="0"/>
            </a:endParaRPr>
          </a:p>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Col. 1:23; 2:7: </a:t>
            </a:r>
            <a:r>
              <a:rPr lang="en-US" sz="2800" b="0" dirty="0">
                <a:solidFill>
                  <a:prstClr val="white"/>
                </a:solidFill>
                <a:latin typeface="Arial"/>
              </a:rPr>
              <a:t>Faith  produces steadfastness</a:t>
            </a:r>
          </a:p>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Col. 2:4-5: </a:t>
            </a:r>
            <a:r>
              <a:rPr lang="en-US" sz="2800" b="0" dirty="0">
                <a:solidFill>
                  <a:prstClr val="white"/>
                </a:solidFill>
                <a:latin typeface="Arial"/>
              </a:rPr>
              <a:t>Faith grounded in Christ</a:t>
            </a:r>
          </a:p>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I Cor. 15:1-2: </a:t>
            </a:r>
            <a:r>
              <a:rPr lang="en-US" sz="2800" b="0" dirty="0">
                <a:solidFill>
                  <a:prstClr val="white"/>
                </a:solidFill>
                <a:latin typeface="Arial"/>
              </a:rPr>
              <a:t>“Hold fast”</a:t>
            </a:r>
          </a:p>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I Cor. 15:58: </a:t>
            </a:r>
            <a:r>
              <a:rPr lang="en-US" sz="2800" b="0" dirty="0">
                <a:solidFill>
                  <a:prstClr val="white"/>
                </a:solidFill>
                <a:latin typeface="Arial"/>
              </a:rPr>
              <a:t>Be</a:t>
            </a:r>
            <a:r>
              <a:rPr lang="en-US" sz="2800" dirty="0">
                <a:solidFill>
                  <a:prstClr val="white"/>
                </a:solidFill>
                <a:latin typeface="Arial"/>
              </a:rPr>
              <a:t> </a:t>
            </a:r>
            <a:r>
              <a:rPr lang="en-US" sz="2800" b="0" dirty="0">
                <a:solidFill>
                  <a:prstClr val="white"/>
                </a:solidFill>
                <a:latin typeface="Arial"/>
              </a:rPr>
              <a:t>immovable,</a:t>
            </a:r>
            <a:r>
              <a:rPr lang="en-US" sz="2800" dirty="0">
                <a:solidFill>
                  <a:prstClr val="white"/>
                </a:solidFill>
                <a:latin typeface="Arial"/>
              </a:rPr>
              <a:t> </a:t>
            </a:r>
            <a:r>
              <a:rPr lang="en-US" sz="2800" b="0" dirty="0">
                <a:solidFill>
                  <a:prstClr val="white"/>
                </a:solidFill>
                <a:latin typeface="Arial"/>
              </a:rPr>
              <a:t>steadfast!</a:t>
            </a:r>
            <a:endParaRPr kumimoji="0" lang="en-US" sz="2800" b="0" i="0" u="none" strike="noStrike" kern="1200" cap="none" spc="0" normalizeH="0" baseline="0" noProof="0" dirty="0">
              <a:ln>
                <a:noFill/>
              </a:ln>
              <a:solidFill>
                <a:prstClr val="white"/>
              </a:solidFill>
              <a:effectLst/>
              <a:uLnTx/>
              <a:uFillTx/>
              <a:latin typeface="Aria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3751048"/>
            <a:ext cx="4314832" cy="2781628"/>
          </a:xfrm>
          <a:prstGeom prst="rect">
            <a:avLst/>
          </a:prstGeom>
          <a:noFill/>
        </p:spPr>
      </p:pic>
      <p:sp>
        <p:nvSpPr>
          <p:cNvPr id="2" name="TextBox 1">
            <a:extLst>
              <a:ext uri="{FF2B5EF4-FFF2-40B4-BE49-F238E27FC236}">
                <a16:creationId xmlns:a16="http://schemas.microsoft.com/office/drawing/2014/main" id="{E5AD7F21-7006-389A-CBDA-35753B493BAD}"/>
              </a:ext>
            </a:extLst>
          </p:cNvPr>
          <p:cNvSpPr txBox="1"/>
          <p:nvPr/>
        </p:nvSpPr>
        <p:spPr>
          <a:xfrm>
            <a:off x="837984" y="4343400"/>
            <a:ext cx="2638864"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Steadfast</a:t>
            </a:r>
          </a:p>
        </p:txBody>
      </p:sp>
    </p:spTree>
    <p:extLst>
      <p:ext uri="{BB962C8B-B14F-4D97-AF65-F5344CB8AC3E}">
        <p14:creationId xmlns:p14="http://schemas.microsoft.com/office/powerpoint/2010/main" val="3508190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1">
                                            <p:txEl>
                                              <p:pRg st="0" end="0"/>
                                            </p:txEl>
                                          </p:spTgt>
                                        </p:tgtEl>
                                        <p:attrNameLst>
                                          <p:attrName>style.visibility</p:attrName>
                                        </p:attrNameLst>
                                      </p:cBhvr>
                                      <p:to>
                                        <p:strVal val="visible"/>
                                      </p:to>
                                    </p:set>
                                    <p:anim calcmode="lin" valueType="num">
                                      <p:cBhvr>
                                        <p:cTn id="7" dur="500" fill="hold"/>
                                        <p:tgtEl>
                                          <p:spTgt spid="1341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1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41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4153">
                                            <p:txEl>
                                              <p:pRg st="1" end="1"/>
                                            </p:txEl>
                                          </p:spTgt>
                                        </p:tgtEl>
                                        <p:attrNameLst>
                                          <p:attrName>style.visibility</p:attrName>
                                        </p:attrNameLst>
                                      </p:cBhvr>
                                      <p:to>
                                        <p:strVal val="visible"/>
                                      </p:to>
                                    </p:set>
                                    <p:anim calcmode="lin" valueType="num">
                                      <p:cBhvr>
                                        <p:cTn id="14" dur="500" fill="hold"/>
                                        <p:tgtEl>
                                          <p:spTgt spid="1341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415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415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 calcmode="lin" valueType="num">
                                      <p:cBhvr additive="base">
                                        <p:cTn id="26"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8" fill="hold" nodeType="after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 calcmode="lin" valueType="num">
                                      <p:cBhvr additive="base">
                                        <p:cTn id="36"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8" fill="hold" nodeType="after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 calcmode="lin" valueType="num">
                                      <p:cBhvr additive="base">
                                        <p:cTn id="41"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uiExpand="1" build="p"/>
      <p:bldP spid="13415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428" y="-21772"/>
            <a:ext cx="9144000" cy="591197"/>
          </a:xfrm>
        </p:spPr>
        <p:txBody>
          <a:bodyPr>
            <a:noAutofit/>
          </a:bodyPr>
          <a:lstStyle/>
          <a:p>
            <a:pPr eaLnBrk="1" hangingPunct="1">
              <a:defRPr/>
            </a:pPr>
            <a:r>
              <a:rPr lang="en-US" sz="3200" b="1" i="1" u="sng" dirty="0">
                <a:ln>
                  <a:solidFill>
                    <a:schemeClr val="tx1"/>
                  </a:solidFill>
                </a:ln>
                <a:solidFill>
                  <a:schemeClr val="bg1"/>
                </a:solidFill>
                <a:cs typeface="Times New Roman" pitchFamily="18" charset="0"/>
              </a:rPr>
              <a:t>Thankful (Colossians 1:12)</a:t>
            </a:r>
          </a:p>
        </p:txBody>
      </p:sp>
      <p:sp>
        <p:nvSpPr>
          <p:cNvPr id="7" name="Footer Placeholder 3"/>
          <p:cNvSpPr>
            <a:spLocks noGrp="1"/>
          </p:cNvSpPr>
          <p:nvPr>
            <p:ph type="ftr" sz="quarter" idx="11"/>
          </p:nvPr>
        </p:nvSpPr>
        <p:spPr>
          <a:xfrm>
            <a:off x="3121742" y="6400800"/>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9E8E5C">
                    <a:lumMod val="60000"/>
                    <a:lumOff val="40000"/>
                  </a:srgbClr>
                </a:solidFill>
                <a:effectLst/>
                <a:uLnTx/>
                <a:uFillTx/>
                <a:latin typeface="Tahoma" pitchFamily="34" charset="0"/>
                <a:ea typeface="+mn-ea"/>
                <a:cs typeface="Times New Roman" pitchFamily="18" charset="0"/>
              </a:rPr>
              <a:t>Faithful Saints</a:t>
            </a:r>
            <a:endParaRPr kumimoji="0" lang="en-US" sz="1100" b="1" i="0" u="none" strike="noStrike" kern="1200" cap="none" spc="0" normalizeH="0" baseline="0" noProof="0" dirty="0">
              <a:ln>
                <a:noFill/>
              </a:ln>
              <a:solidFill>
                <a:srgbClr val="9E8E5C">
                  <a:lumMod val="60000"/>
                  <a:lumOff val="40000"/>
                </a:srgbClr>
              </a:solidFill>
              <a:effectLst/>
              <a:uLnTx/>
              <a:uFillTx/>
              <a:latin typeface="Tahoma" pitchFamily="34" charset="0"/>
              <a:ea typeface="+mn-ea"/>
              <a:cs typeface="Times New Roman" pitchFamily="18" charset="0"/>
            </a:endParaRPr>
          </a:p>
        </p:txBody>
      </p:sp>
      <p:sp>
        <p:nvSpPr>
          <p:cNvPr id="8" name="Text Box 6"/>
          <p:cNvSpPr txBox="1">
            <a:spLocks noChangeArrowheads="1"/>
          </p:cNvSpPr>
          <p:nvPr/>
        </p:nvSpPr>
        <p:spPr bwMode="auto">
          <a:xfrm>
            <a:off x="1083831" y="1967061"/>
            <a:ext cx="6993193" cy="2923877"/>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40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Colossians 1:12</a:t>
            </a:r>
          </a:p>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36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…joyously (v.11)…</a:t>
            </a:r>
          </a:p>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36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giving thanks to the Father, who has qualified us to share in the inheritance of the saints in Light. </a:t>
            </a:r>
          </a:p>
        </p:txBody>
      </p:sp>
    </p:spTree>
    <p:extLst>
      <p:ext uri="{BB962C8B-B14F-4D97-AF65-F5344CB8AC3E}">
        <p14:creationId xmlns:p14="http://schemas.microsoft.com/office/powerpoint/2010/main" val="3860596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Text Placeholder 1">
            <a:extLst>
              <a:ext uri="{FF2B5EF4-FFF2-40B4-BE49-F238E27FC236}">
                <a16:creationId xmlns:a16="http://schemas.microsoft.com/office/drawing/2014/main" id="{93C71383-01BD-9478-D974-7DD3AB8D28C6}"/>
              </a:ext>
            </a:extLst>
          </p:cNvPr>
          <p:cNvSpPr>
            <a:spLocks noGrp="1"/>
          </p:cNvSpPr>
          <p:nvPr>
            <p:ph type="body" idx="1"/>
          </p:nvPr>
        </p:nvSpPr>
        <p:spPr>
          <a:xfrm>
            <a:off x="0" y="962792"/>
            <a:ext cx="4314832" cy="1503476"/>
          </a:xfrm>
        </p:spPr>
        <p:txBody>
          <a:bodyPr/>
          <a:lstStyle/>
          <a:p>
            <a:pPr algn="ctr"/>
            <a:r>
              <a:rPr lang="en-US" sz="2800" dirty="0">
                <a:solidFill>
                  <a:schemeClr val="tx1"/>
                </a:solidFill>
              </a:rPr>
              <a:t>A Saint’s life is to be characterized by thankfulness</a:t>
            </a:r>
            <a:endParaRPr lang="en-US" sz="2800" i="1" dirty="0">
              <a:solidFill>
                <a:schemeClr val="tx1"/>
              </a:solidFill>
            </a:endParaRPr>
          </a:p>
        </p:txBody>
      </p:sp>
      <p:sp>
        <p:nvSpPr>
          <p:cNvPr id="134153" name="Text Placeholder 2">
            <a:extLst>
              <a:ext uri="{FF2B5EF4-FFF2-40B4-BE49-F238E27FC236}">
                <a16:creationId xmlns:a16="http://schemas.microsoft.com/office/drawing/2014/main" id="{75F41DF6-88E5-1511-8C27-5B3A0D037128}"/>
              </a:ext>
            </a:extLst>
          </p:cNvPr>
          <p:cNvSpPr>
            <a:spLocks noGrp="1"/>
          </p:cNvSpPr>
          <p:nvPr>
            <p:ph type="body" sz="quarter" idx="3"/>
          </p:nvPr>
        </p:nvSpPr>
        <p:spPr>
          <a:xfrm>
            <a:off x="4478404" y="1143000"/>
            <a:ext cx="4662686" cy="2438400"/>
          </a:xfrm>
        </p:spPr>
        <p:txBody>
          <a:bodyPr/>
          <a:lstStyle/>
          <a:p>
            <a:r>
              <a:rPr lang="en-US" sz="2800" dirty="0">
                <a:solidFill>
                  <a:schemeClr val="tx1"/>
                </a:solidFill>
              </a:rPr>
              <a:t>Col. 1:3: </a:t>
            </a:r>
            <a:r>
              <a:rPr lang="en-US" sz="2800" b="0" dirty="0">
                <a:solidFill>
                  <a:schemeClr val="tx1"/>
                </a:solidFill>
              </a:rPr>
              <a:t>Paul gave thanks</a:t>
            </a:r>
          </a:p>
          <a:p>
            <a:r>
              <a:rPr lang="en-US" sz="2800" dirty="0">
                <a:solidFill>
                  <a:schemeClr val="tx1"/>
                </a:solidFill>
              </a:rPr>
              <a:t>Col. 1:12: </a:t>
            </a:r>
            <a:r>
              <a:rPr lang="en-US" sz="2800" b="0" dirty="0">
                <a:solidFill>
                  <a:schemeClr val="tx1"/>
                </a:solidFill>
              </a:rPr>
              <a:t>Give thanks unto the Father</a:t>
            </a:r>
          </a:p>
          <a:p>
            <a:r>
              <a:rPr lang="en-US" sz="2800" dirty="0">
                <a:solidFill>
                  <a:schemeClr val="tx1"/>
                </a:solidFill>
              </a:rPr>
              <a:t>Col. 2:7: </a:t>
            </a:r>
            <a:r>
              <a:rPr lang="en-US" sz="2800" b="0" dirty="0">
                <a:solidFill>
                  <a:schemeClr val="tx1"/>
                </a:solidFill>
              </a:rPr>
              <a:t>“Overflowing with gratitude”</a:t>
            </a:r>
            <a:endParaRPr lang="en-US" b="0" dirty="0"/>
          </a:p>
        </p:txBody>
      </p:sp>
      <p:sp>
        <p:nvSpPr>
          <p:cNvPr id="5" name="Footer Placeholder 3"/>
          <p:cNvSpPr>
            <a:spLocks noGrp="1"/>
          </p:cNvSpPr>
          <p:nvPr>
            <p:ph type="ftr" sz="quarter" idx="11"/>
          </p:nvPr>
        </p:nvSpPr>
        <p:spPr>
          <a:xfrm>
            <a:off x="0" y="6629400"/>
            <a:ext cx="2246489" cy="228600"/>
          </a:xfrm>
        </p:spPr>
        <p:txBody>
          <a:bodyPr vert="horz" lIns="91440" tIns="0" rIns="91440" bIns="45720" rtlCol="0" anchor="t">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solidFill>
                <a:effectLst/>
                <a:uLnTx/>
                <a:uFillTx/>
                <a:latin typeface="Tahoma" pitchFamily="34" charset="0"/>
                <a:ea typeface="+mn-ea"/>
                <a:cs typeface="Times New Roman" pitchFamily="18" charset="0"/>
              </a:rPr>
              <a:t>Faithful Saints</a:t>
            </a:r>
            <a:endPar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34146" name="Rectangle 2"/>
          <p:cNvSpPr>
            <a:spLocks noGrp="1" noChangeArrowheads="1"/>
          </p:cNvSpPr>
          <p:nvPr>
            <p:ph type="title"/>
          </p:nvPr>
        </p:nvSpPr>
        <p:spPr>
          <a:xfrm>
            <a:off x="0" y="-1055"/>
            <a:ext cx="9144000" cy="621792"/>
          </a:xfrm>
        </p:spPr>
        <p:txBody>
          <a:bodyPr vert="horz" lIns="91440" tIns="45720" rIns="91440" bIns="45720" rtlCol="0" anchor="b">
            <a:normAutofit/>
          </a:bodyPr>
          <a:lstStyle/>
          <a:p>
            <a:pPr>
              <a:lnSpc>
                <a:spcPct val="90000"/>
              </a:lnSpc>
              <a:defRPr/>
            </a:pPr>
            <a:r>
              <a:rPr lang="en-US" sz="3600" b="1" u="sng" kern="1200" dirty="0">
                <a:solidFill>
                  <a:srgbClr val="66FFFF"/>
                </a:solidFill>
                <a:latin typeface="+mj-lt"/>
                <a:ea typeface="+mj-ea"/>
                <a:cs typeface="+mj-cs"/>
              </a:rPr>
              <a:t>Thankful (Colossians 1:11)</a:t>
            </a:r>
          </a:p>
        </p:txBody>
      </p:sp>
      <p:sp>
        <p:nvSpPr>
          <p:cNvPr id="10" name="Text Box 3"/>
          <p:cNvSpPr txBox="1">
            <a:spLocks noChangeArrowheads="1"/>
          </p:cNvSpPr>
          <p:nvPr/>
        </p:nvSpPr>
        <p:spPr bwMode="auto">
          <a:xfrm>
            <a:off x="4481314" y="3751048"/>
            <a:ext cx="4638005" cy="31069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53975" lvl="0" indent="0" algn="l" eaLnBrk="1" hangingPunct="1">
              <a:lnSpc>
                <a:spcPct val="90000"/>
              </a:lnSpc>
              <a:spcBef>
                <a:spcPct val="20000"/>
              </a:spcBef>
              <a:buClr>
                <a:srgbClr val="FF8600"/>
              </a:buClr>
            </a:pPr>
            <a:r>
              <a:rPr lang="en-US" sz="2800" dirty="0">
                <a:solidFill>
                  <a:prstClr val="white"/>
                </a:solidFill>
                <a:latin typeface="Arial"/>
              </a:rPr>
              <a:t>Col. 3:15: </a:t>
            </a:r>
            <a:r>
              <a:rPr lang="en-US" sz="2800" b="0" dirty="0">
                <a:solidFill>
                  <a:prstClr val="white"/>
                </a:solidFill>
                <a:latin typeface="Arial"/>
              </a:rPr>
              <a:t>Be thankful</a:t>
            </a:r>
          </a:p>
          <a:p>
            <a:pPr marL="53975" lvl="0" indent="0" algn="l" eaLnBrk="1" hangingPunct="1">
              <a:lnSpc>
                <a:spcPct val="90000"/>
              </a:lnSpc>
              <a:spcBef>
                <a:spcPct val="20000"/>
              </a:spcBef>
              <a:buClr>
                <a:srgbClr val="FF8600"/>
              </a:buClr>
            </a:pPr>
            <a:r>
              <a:rPr lang="en-US" sz="2800" dirty="0">
                <a:solidFill>
                  <a:prstClr val="white"/>
                </a:solidFill>
                <a:latin typeface="Arial"/>
              </a:rPr>
              <a:t>Col. 3:17: </a:t>
            </a:r>
            <a:r>
              <a:rPr lang="en-US" sz="2800" b="0" dirty="0">
                <a:solidFill>
                  <a:prstClr val="white"/>
                </a:solidFill>
                <a:latin typeface="Arial"/>
              </a:rPr>
              <a:t>In all that we do we are to give thanks to God through Jesus </a:t>
            </a:r>
          </a:p>
          <a:p>
            <a:pPr marL="53975" lvl="0" indent="0" algn="l" eaLnBrk="1" hangingPunct="1">
              <a:lnSpc>
                <a:spcPct val="90000"/>
              </a:lnSpc>
              <a:spcBef>
                <a:spcPct val="20000"/>
              </a:spcBef>
              <a:buClr>
                <a:srgbClr val="FF8600"/>
              </a:buClr>
            </a:pPr>
            <a:r>
              <a:rPr lang="en-US" sz="2800" dirty="0">
                <a:solidFill>
                  <a:prstClr val="white"/>
                </a:solidFill>
                <a:latin typeface="Arial"/>
              </a:rPr>
              <a:t>Col. 4:2: </a:t>
            </a:r>
            <a:r>
              <a:rPr lang="en-US" sz="2800" b="0" dirty="0">
                <a:solidFill>
                  <a:prstClr val="white"/>
                </a:solidFill>
                <a:latin typeface="Arial"/>
              </a:rPr>
              <a:t>Thankful prayers!</a:t>
            </a:r>
            <a:endParaRPr kumimoji="0" lang="en-US" sz="2800" b="0" i="0" u="none" strike="noStrike" kern="1200" cap="none" spc="0" normalizeH="0" baseline="0" noProof="0" dirty="0">
              <a:ln>
                <a:noFill/>
              </a:ln>
              <a:solidFill>
                <a:prstClr val="white"/>
              </a:solidFill>
              <a:effectLst/>
              <a:uLnTx/>
              <a:uFillTx/>
              <a:latin typeface="Arial"/>
              <a:ea typeface="+mn-ea"/>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3751048"/>
            <a:ext cx="4314832" cy="2781628"/>
          </a:xfrm>
          <a:prstGeom prst="rect">
            <a:avLst/>
          </a:prstGeom>
          <a:noFill/>
        </p:spPr>
      </p:pic>
      <p:sp>
        <p:nvSpPr>
          <p:cNvPr id="2" name="TextBox 1">
            <a:extLst>
              <a:ext uri="{FF2B5EF4-FFF2-40B4-BE49-F238E27FC236}">
                <a16:creationId xmlns:a16="http://schemas.microsoft.com/office/drawing/2014/main" id="{E5AD7F21-7006-389A-CBDA-35753B493BAD}"/>
              </a:ext>
            </a:extLst>
          </p:cNvPr>
          <p:cNvSpPr txBox="1"/>
          <p:nvPr/>
        </p:nvSpPr>
        <p:spPr>
          <a:xfrm>
            <a:off x="941845" y="4354600"/>
            <a:ext cx="2452916"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Thankful</a:t>
            </a:r>
          </a:p>
        </p:txBody>
      </p:sp>
    </p:spTree>
    <p:extLst>
      <p:ext uri="{BB962C8B-B14F-4D97-AF65-F5344CB8AC3E}">
        <p14:creationId xmlns:p14="http://schemas.microsoft.com/office/powerpoint/2010/main" val="18549978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1">
                                            <p:txEl>
                                              <p:pRg st="0" end="0"/>
                                            </p:txEl>
                                          </p:spTgt>
                                        </p:tgtEl>
                                        <p:attrNameLst>
                                          <p:attrName>style.visibility</p:attrName>
                                        </p:attrNameLst>
                                      </p:cBhvr>
                                      <p:to>
                                        <p:strVal val="visible"/>
                                      </p:to>
                                    </p:set>
                                    <p:anim calcmode="lin" valueType="num">
                                      <p:cBhvr>
                                        <p:cTn id="7" dur="500" fill="hold"/>
                                        <p:tgtEl>
                                          <p:spTgt spid="1341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1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41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4153">
                                            <p:txEl>
                                              <p:pRg st="0" end="0"/>
                                            </p:txEl>
                                          </p:spTgt>
                                        </p:tgtEl>
                                        <p:attrNameLst>
                                          <p:attrName>style.visibility</p:attrName>
                                        </p:attrNameLst>
                                      </p:cBhvr>
                                      <p:to>
                                        <p:strVal val="visible"/>
                                      </p:to>
                                    </p:set>
                                    <p:anim calcmode="lin" valueType="num">
                                      <p:cBhvr>
                                        <p:cTn id="14" dur="500" fill="hold"/>
                                        <p:tgtEl>
                                          <p:spTgt spid="13415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415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4153">
                                            <p:txEl>
                                              <p:pRg st="0" end="0"/>
                                            </p:txEl>
                                          </p:spTgt>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4153">
                                            <p:txEl>
                                              <p:pRg st="1" end="1"/>
                                            </p:txEl>
                                          </p:spTgt>
                                        </p:tgtEl>
                                        <p:attrNameLst>
                                          <p:attrName>style.visibility</p:attrName>
                                        </p:attrNameLst>
                                      </p:cBhvr>
                                      <p:to>
                                        <p:strVal val="visible"/>
                                      </p:to>
                                    </p:set>
                                    <p:anim calcmode="lin" valueType="num">
                                      <p:cBhvr>
                                        <p:cTn id="20" dur="500" fill="hold"/>
                                        <p:tgtEl>
                                          <p:spTgt spid="13415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3415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134153">
                                            <p:txEl>
                                              <p:pRg st="1" end="1"/>
                                            </p:txEl>
                                          </p:spTgt>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34153">
                                            <p:txEl>
                                              <p:pRg st="2" end="2"/>
                                            </p:txEl>
                                          </p:spTgt>
                                        </p:tgtEl>
                                        <p:attrNameLst>
                                          <p:attrName>style.visibility</p:attrName>
                                        </p:attrNameLst>
                                      </p:cBhvr>
                                      <p:to>
                                        <p:strVal val="visible"/>
                                      </p:to>
                                    </p:set>
                                    <p:anim calcmode="lin" valueType="num">
                                      <p:cBhvr>
                                        <p:cTn id="26" dur="500" fill="hold"/>
                                        <p:tgtEl>
                                          <p:spTgt spid="13415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3415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34153">
                                            <p:txEl>
                                              <p:pRg st="2" end="2"/>
                                            </p:txEl>
                                          </p:spTgt>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p:cTn id="3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0">
                                            <p:txEl>
                                              <p:pRg st="0" end="0"/>
                                            </p:txEl>
                                          </p:spTgt>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 calcmode="lin" valueType="num">
                                      <p:cBhvr>
                                        <p:cTn id="38"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40" dur="500"/>
                                        <p:tgtEl>
                                          <p:spTgt spid="10">
                                            <p:txEl>
                                              <p:pRg st="1" end="1"/>
                                            </p:txEl>
                                          </p:spTgt>
                                        </p:tgtEl>
                                      </p:cBhvr>
                                    </p:animEffect>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10">
                                            <p:txEl>
                                              <p:pRg st="2" end="2"/>
                                            </p:txEl>
                                          </p:spTgt>
                                        </p:tgtEl>
                                        <p:attrNameLst>
                                          <p:attrName>style.visibility</p:attrName>
                                        </p:attrNameLst>
                                      </p:cBhvr>
                                      <p:to>
                                        <p:strVal val="visible"/>
                                      </p:to>
                                    </p:set>
                                    <p:anim calcmode="lin" valueType="num">
                                      <p:cBhvr>
                                        <p:cTn id="44"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uiExpand="1" build="p"/>
      <p:bldP spid="13415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i="1" u="sng" dirty="0">
                <a:ln>
                  <a:solidFill>
                    <a:schemeClr val="tx1"/>
                  </a:solidFill>
                </a:ln>
                <a:solidFill>
                  <a:schemeClr val="bg1"/>
                </a:solidFill>
                <a:cs typeface="Times New Roman" pitchFamily="18" charset="0"/>
              </a:rPr>
              <a:t>Conclusion </a:t>
            </a:r>
          </a:p>
        </p:txBody>
      </p:sp>
      <p:sp>
        <p:nvSpPr>
          <p:cNvPr id="7" name="Footer Placeholder 3"/>
          <p:cNvSpPr>
            <a:spLocks noGrp="1"/>
          </p:cNvSpPr>
          <p:nvPr>
            <p:ph type="ftr" sz="quarter" idx="11"/>
          </p:nvPr>
        </p:nvSpPr>
        <p:spPr>
          <a:xfrm>
            <a:off x="3121742" y="6400800"/>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9E8E5C">
                    <a:lumMod val="60000"/>
                    <a:lumOff val="40000"/>
                  </a:srgbClr>
                </a:solidFill>
                <a:effectLst/>
                <a:uLnTx/>
                <a:uFillTx/>
                <a:latin typeface="Tahoma" pitchFamily="34" charset="0"/>
                <a:ea typeface="+mn-ea"/>
                <a:cs typeface="Times New Roman" pitchFamily="18" charset="0"/>
              </a:rPr>
              <a:t>Faithful Saints</a:t>
            </a:r>
            <a:endParaRPr kumimoji="0" lang="en-US" sz="1100" b="1" i="0" u="none" strike="noStrike" kern="1200" cap="none" spc="0" normalizeH="0" baseline="0" noProof="0" dirty="0">
              <a:ln>
                <a:noFill/>
              </a:ln>
              <a:solidFill>
                <a:srgbClr val="9E8E5C">
                  <a:lumMod val="60000"/>
                  <a:lumOff val="40000"/>
                </a:srgbClr>
              </a:solidFill>
              <a:effectLst/>
              <a:uLnTx/>
              <a:uFillTx/>
              <a:latin typeface="Tahoma" pitchFamily="34" charset="0"/>
              <a:ea typeface="+mn-ea"/>
              <a:cs typeface="Times New Roman" pitchFamily="18" charset="0"/>
            </a:endParaRPr>
          </a:p>
        </p:txBody>
      </p:sp>
      <p:sp>
        <p:nvSpPr>
          <p:cNvPr id="8" name="Text Box 6"/>
          <p:cNvSpPr txBox="1">
            <a:spLocks noChangeArrowheads="1"/>
          </p:cNvSpPr>
          <p:nvPr/>
        </p:nvSpPr>
        <p:spPr bwMode="auto">
          <a:xfrm>
            <a:off x="1094891" y="1413063"/>
            <a:ext cx="6993193" cy="4031873"/>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40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II Corinthians 13:5</a:t>
            </a:r>
          </a:p>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36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Test yourselves to see if you are in the faith; examine yourselves! Or do you not recognize this about yourselves, that Jesus Christ is in you—unless indeed you fail the test? </a:t>
            </a:r>
          </a:p>
        </p:txBody>
      </p:sp>
    </p:spTree>
    <p:extLst>
      <p:ext uri="{BB962C8B-B14F-4D97-AF65-F5344CB8AC3E}">
        <p14:creationId xmlns:p14="http://schemas.microsoft.com/office/powerpoint/2010/main" val="20107910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noAutofit/>
          </a:bodyPr>
          <a:lstStyle/>
          <a:p>
            <a:pPr eaLnBrk="1" hangingPunct="1">
              <a:defRPr/>
            </a:pPr>
            <a:r>
              <a:rPr lang="en-US" b="1" u="sng" dirty="0">
                <a:solidFill>
                  <a:schemeClr val="tx1"/>
                </a:solidFill>
                <a:cs typeface="Times New Roman" pitchFamily="18" charset="0"/>
              </a:rPr>
              <a:t>Conclusion</a:t>
            </a:r>
          </a:p>
        </p:txBody>
      </p:sp>
      <p:sp>
        <p:nvSpPr>
          <p:cNvPr id="8" name="Footer Placeholder 3"/>
          <p:cNvSpPr>
            <a:spLocks noGrp="1"/>
          </p:cNvSpPr>
          <p:nvPr>
            <p:ph type="ftr" sz="quarter" idx="11"/>
          </p:nvPr>
        </p:nvSpPr>
        <p:spPr>
          <a:xfrm>
            <a:off x="6705600" y="0"/>
            <a:ext cx="2438400" cy="304800"/>
          </a:xfrm>
        </p:spPr>
        <p:txBody>
          <a:bodyPr/>
          <a:lstStyle/>
          <a:p>
            <a:pPr algn="r">
              <a:defRPr/>
            </a:pPr>
            <a:r>
              <a:rPr lang="en-US"/>
              <a:t>Faithful Saints</a:t>
            </a:r>
            <a:endParaRPr lang="en-US" dirty="0"/>
          </a:p>
        </p:txBody>
      </p:sp>
      <p:sp>
        <p:nvSpPr>
          <p:cNvPr id="9" name="Text Box 3"/>
          <p:cNvSpPr txBox="1">
            <a:spLocks noChangeArrowheads="1"/>
          </p:cNvSpPr>
          <p:nvPr/>
        </p:nvSpPr>
        <p:spPr bwMode="auto">
          <a:xfrm>
            <a:off x="0" y="1025319"/>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4000" dirty="0">
                <a:solidFill>
                  <a:srgbClr val="FFFF00"/>
                </a:solidFill>
              </a:rPr>
              <a:t>The saints at Colossae are a great example of what faithfulness looks like!</a:t>
            </a:r>
            <a:endParaRPr lang="en-US" sz="4400" i="1" dirty="0">
              <a:solidFill>
                <a:srgbClr val="FFFF00"/>
              </a:solidFill>
            </a:endParaRPr>
          </a:p>
        </p:txBody>
      </p:sp>
      <p:pic>
        <p:nvPicPr>
          <p:cNvPr id="4" name="Picture 3" descr="Map&#10;&#10;Description automatically generated">
            <a:extLst>
              <a:ext uri="{FF2B5EF4-FFF2-40B4-BE49-F238E27FC236}">
                <a16:creationId xmlns:a16="http://schemas.microsoft.com/office/drawing/2014/main" id="{70A03921-30F6-8433-C461-B846DF26E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238" y="2964311"/>
            <a:ext cx="5873524" cy="38828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85" y="914400"/>
            <a:ext cx="9972170" cy="6357257"/>
          </a:xfrm>
          <a:prstGeom prst="rect">
            <a:avLst/>
          </a:prstGeom>
        </p:spPr>
      </p:pic>
      <p:sp>
        <p:nvSpPr>
          <p:cNvPr id="176130" name="Rectangle 2"/>
          <p:cNvSpPr>
            <a:spLocks noGrp="1" noChangeArrowheads="1"/>
          </p:cNvSpPr>
          <p:nvPr>
            <p:ph type="title"/>
          </p:nvPr>
        </p:nvSpPr>
        <p:spPr>
          <a:xfrm>
            <a:off x="0" y="0"/>
            <a:ext cx="9144000" cy="609600"/>
          </a:xfrm>
        </p:spPr>
        <p:txBody>
          <a:bodyPr>
            <a:noAutofit/>
          </a:bodyPr>
          <a:lstStyle/>
          <a:p>
            <a:pPr eaLnBrk="1" hangingPunct="1">
              <a:defRPr/>
            </a:pPr>
            <a:r>
              <a:rPr lang="en-US" b="1" u="sng" dirty="0">
                <a:solidFill>
                  <a:schemeClr val="tx1"/>
                </a:solidFill>
                <a:cs typeface="Times New Roman" pitchFamily="18" charset="0"/>
              </a:rPr>
              <a:t>Conclusion</a:t>
            </a:r>
          </a:p>
        </p:txBody>
      </p:sp>
      <p:sp>
        <p:nvSpPr>
          <p:cNvPr id="8" name="Footer Placeholder 3"/>
          <p:cNvSpPr>
            <a:spLocks noGrp="1"/>
          </p:cNvSpPr>
          <p:nvPr>
            <p:ph type="ftr" sz="quarter" idx="11"/>
          </p:nvPr>
        </p:nvSpPr>
        <p:spPr>
          <a:xfrm>
            <a:off x="6705600" y="0"/>
            <a:ext cx="2438400" cy="3048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Tahoma" pitchFamily="34" charset="0"/>
                <a:ea typeface="+mn-ea"/>
                <a:cs typeface="Times New Roman" pitchFamily="18" charset="0"/>
              </a:rPr>
              <a:t>Faithful Saints</a:t>
            </a:r>
            <a:endPar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9" name="Text Box 3"/>
          <p:cNvSpPr txBox="1">
            <a:spLocks noChangeArrowheads="1"/>
          </p:cNvSpPr>
          <p:nvPr/>
        </p:nvSpPr>
        <p:spPr bwMode="auto">
          <a:xfrm>
            <a:off x="0" y="806005"/>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Tahoma" pitchFamily="34" charset="0"/>
                <a:ea typeface="+mn-ea"/>
                <a:cs typeface="Times New Roman" pitchFamily="18" charset="0"/>
              </a:rPr>
              <a:t>Are You…</a:t>
            </a:r>
            <a:endParaRPr kumimoji="0" lang="en-US" sz="6000" b="1" i="1" u="none" strike="noStrike" kern="1200" cap="none" spc="0" normalizeH="0" baseline="0" noProof="0" dirty="0">
              <a:ln>
                <a:noFill/>
              </a:ln>
              <a:solidFill>
                <a:schemeClr val="bg1"/>
              </a:solidFill>
              <a:effectLst/>
              <a:uLnTx/>
              <a:uFillTx/>
              <a:latin typeface="Tahoma" pitchFamily="34" charset="0"/>
              <a:ea typeface="+mn-ea"/>
              <a:cs typeface="Times New Roman" pitchFamily="18" charset="0"/>
            </a:endParaRPr>
          </a:p>
        </p:txBody>
      </p:sp>
      <p:sp>
        <p:nvSpPr>
          <p:cNvPr id="6" name="Text Box 3">
            <a:extLst>
              <a:ext uri="{FF2B5EF4-FFF2-40B4-BE49-F238E27FC236}">
                <a16:creationId xmlns:a16="http://schemas.microsoft.com/office/drawing/2014/main" id="{EE4FB312-84D0-F6AB-3B9A-58C79F129F6A}"/>
              </a:ext>
            </a:extLst>
          </p:cNvPr>
          <p:cNvSpPr txBox="1">
            <a:spLocks noChangeArrowheads="1"/>
          </p:cNvSpPr>
          <p:nvPr/>
        </p:nvSpPr>
        <p:spPr bwMode="auto">
          <a:xfrm>
            <a:off x="990600" y="2101878"/>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eaLnBrk="1" hangingPunct="1"/>
            <a:r>
              <a:rPr lang="en-US" sz="2800" dirty="0">
                <a:solidFill>
                  <a:schemeClr val="bg1"/>
                </a:solidFill>
              </a:rPr>
              <a:t>A Saint? (Col. 1:2)</a:t>
            </a:r>
            <a:endParaRPr kumimoji="0" lang="en-US" sz="3200" b="1" i="1" u="none" strike="noStrike" kern="1200" cap="none" spc="0" normalizeH="0" baseline="0" noProof="0" dirty="0">
              <a:ln>
                <a:noFill/>
              </a:ln>
              <a:solidFill>
                <a:schemeClr val="bg1"/>
              </a:solidFill>
              <a:effectLst/>
              <a:uLnTx/>
              <a:uFillTx/>
              <a:latin typeface="Tahoma" pitchFamily="34" charset="0"/>
              <a:ea typeface="+mn-ea"/>
              <a:cs typeface="Times New Roman" pitchFamily="18" charset="0"/>
            </a:endParaRPr>
          </a:p>
        </p:txBody>
      </p:sp>
      <p:sp>
        <p:nvSpPr>
          <p:cNvPr id="7" name="Text Box 3">
            <a:extLst>
              <a:ext uri="{FF2B5EF4-FFF2-40B4-BE49-F238E27FC236}">
                <a16:creationId xmlns:a16="http://schemas.microsoft.com/office/drawing/2014/main" id="{E769E500-A7F8-3A06-0DD5-05FEF5D524B3}"/>
              </a:ext>
            </a:extLst>
          </p:cNvPr>
          <p:cNvSpPr txBox="1">
            <a:spLocks noChangeArrowheads="1"/>
          </p:cNvSpPr>
          <p:nvPr/>
        </p:nvSpPr>
        <p:spPr bwMode="auto">
          <a:xfrm>
            <a:off x="990600" y="2854518"/>
            <a:ext cx="350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eaLnBrk="1" hangingPunct="1"/>
            <a:r>
              <a:rPr lang="en-US" sz="2800" dirty="0">
                <a:solidFill>
                  <a:schemeClr val="bg1"/>
                </a:solidFill>
              </a:rPr>
              <a:t>Thirsting for knowledge?     (Col. 1:9)</a:t>
            </a:r>
            <a:endParaRPr kumimoji="0" lang="en-US" sz="3200" b="1" i="1" u="none" strike="noStrike" kern="1200" cap="none" spc="0" normalizeH="0" baseline="0" noProof="0" dirty="0">
              <a:ln>
                <a:noFill/>
              </a:ln>
              <a:solidFill>
                <a:schemeClr val="bg1"/>
              </a:solidFill>
              <a:effectLst/>
              <a:uLnTx/>
              <a:uFillTx/>
              <a:latin typeface="Tahoma" pitchFamily="34" charset="0"/>
              <a:ea typeface="+mn-ea"/>
              <a:cs typeface="Times New Roman" pitchFamily="18" charset="0"/>
            </a:endParaRPr>
          </a:p>
        </p:txBody>
      </p:sp>
      <p:sp>
        <p:nvSpPr>
          <p:cNvPr id="10" name="Text Box 3">
            <a:extLst>
              <a:ext uri="{FF2B5EF4-FFF2-40B4-BE49-F238E27FC236}">
                <a16:creationId xmlns:a16="http://schemas.microsoft.com/office/drawing/2014/main" id="{D7DB53F1-B208-FE21-D891-160E4174FC70}"/>
              </a:ext>
            </a:extLst>
          </p:cNvPr>
          <p:cNvSpPr txBox="1">
            <a:spLocks noChangeArrowheads="1"/>
          </p:cNvSpPr>
          <p:nvPr/>
        </p:nvSpPr>
        <p:spPr bwMode="auto">
          <a:xfrm>
            <a:off x="4604659" y="2101878"/>
            <a:ext cx="338545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eaLnBrk="1" hangingPunct="1"/>
            <a:r>
              <a:rPr lang="en-US" sz="2800" dirty="0">
                <a:solidFill>
                  <a:schemeClr val="bg1"/>
                </a:solidFill>
              </a:rPr>
              <a:t>Walking in a manner worthy of the Lord?        (Col. 1:10)</a:t>
            </a:r>
            <a:endParaRPr kumimoji="0" lang="en-US" sz="3200" b="1" i="1" u="none" strike="noStrike" kern="1200" cap="none" spc="0" normalizeH="0" baseline="0" noProof="0" dirty="0">
              <a:ln>
                <a:noFill/>
              </a:ln>
              <a:solidFill>
                <a:schemeClr val="bg1"/>
              </a:solidFill>
              <a:effectLst/>
              <a:uLnTx/>
              <a:uFillTx/>
              <a:latin typeface="Tahoma" pitchFamily="34" charset="0"/>
              <a:ea typeface="+mn-ea"/>
              <a:cs typeface="Times New Roman" pitchFamily="18" charset="0"/>
            </a:endParaRPr>
          </a:p>
        </p:txBody>
      </p:sp>
      <p:sp>
        <p:nvSpPr>
          <p:cNvPr id="11" name="Text Box 3">
            <a:extLst>
              <a:ext uri="{FF2B5EF4-FFF2-40B4-BE49-F238E27FC236}">
                <a16:creationId xmlns:a16="http://schemas.microsoft.com/office/drawing/2014/main" id="{0BFE560F-C8DA-E348-E037-6A94FF90DB25}"/>
              </a:ext>
            </a:extLst>
          </p:cNvPr>
          <p:cNvSpPr txBox="1">
            <a:spLocks noChangeArrowheads="1"/>
          </p:cNvSpPr>
          <p:nvPr/>
        </p:nvSpPr>
        <p:spPr bwMode="auto">
          <a:xfrm>
            <a:off x="4615543" y="4468933"/>
            <a:ext cx="33854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eaLnBrk="1" hangingPunct="1"/>
            <a:r>
              <a:rPr lang="en-US" sz="2800" dirty="0">
                <a:solidFill>
                  <a:schemeClr val="bg1"/>
                </a:solidFill>
              </a:rPr>
              <a:t>Steadfast in your faith? (Col. 1:11)</a:t>
            </a:r>
            <a:endParaRPr kumimoji="0" lang="en-US" sz="3200" b="1" i="1" u="none" strike="noStrike" kern="1200" cap="none" spc="0" normalizeH="0" baseline="0" noProof="0" dirty="0">
              <a:ln>
                <a:noFill/>
              </a:ln>
              <a:solidFill>
                <a:schemeClr val="bg1"/>
              </a:solidFill>
              <a:effectLst/>
              <a:uLnTx/>
              <a:uFillTx/>
              <a:latin typeface="Tahoma" pitchFamily="34" charset="0"/>
              <a:ea typeface="+mn-ea"/>
              <a:cs typeface="Times New Roman" pitchFamily="18" charset="0"/>
            </a:endParaRPr>
          </a:p>
        </p:txBody>
      </p:sp>
      <p:sp>
        <p:nvSpPr>
          <p:cNvPr id="12" name="Text Box 3">
            <a:extLst>
              <a:ext uri="{FF2B5EF4-FFF2-40B4-BE49-F238E27FC236}">
                <a16:creationId xmlns:a16="http://schemas.microsoft.com/office/drawing/2014/main" id="{498D53C1-6EBF-5410-834B-B5148CBBA9C7}"/>
              </a:ext>
            </a:extLst>
          </p:cNvPr>
          <p:cNvSpPr txBox="1">
            <a:spLocks noChangeArrowheads="1"/>
          </p:cNvSpPr>
          <p:nvPr/>
        </p:nvSpPr>
        <p:spPr bwMode="auto">
          <a:xfrm>
            <a:off x="838200" y="4468934"/>
            <a:ext cx="33854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eaLnBrk="1" hangingPunct="1"/>
            <a:r>
              <a:rPr lang="en-US" sz="2800" dirty="0">
                <a:solidFill>
                  <a:schemeClr val="bg1"/>
                </a:solidFill>
              </a:rPr>
              <a:t>Thankful?       (Col. 1:12)</a:t>
            </a:r>
            <a:endParaRPr kumimoji="0" lang="en-US" sz="3200" b="1" i="1" u="none" strike="noStrike" kern="1200" cap="none" spc="0" normalizeH="0" baseline="0" noProof="0" dirty="0">
              <a:ln>
                <a:noFill/>
              </a:ln>
              <a:solidFill>
                <a:schemeClr val="bg1"/>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1462815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noAutofit/>
          </a:bodyPr>
          <a:lstStyle/>
          <a:p>
            <a:pPr eaLnBrk="1" hangingPunct="1">
              <a:defRPr/>
            </a:pPr>
            <a:r>
              <a:rPr lang="en-US" b="1" u="sng" dirty="0">
                <a:solidFill>
                  <a:schemeClr val="tx1"/>
                </a:solidFill>
                <a:cs typeface="Times New Roman" pitchFamily="18" charset="0"/>
              </a:rPr>
              <a:t>Conclusion</a:t>
            </a:r>
          </a:p>
        </p:txBody>
      </p:sp>
      <p:sp>
        <p:nvSpPr>
          <p:cNvPr id="8" name="Footer Placeholder 3"/>
          <p:cNvSpPr>
            <a:spLocks noGrp="1"/>
          </p:cNvSpPr>
          <p:nvPr>
            <p:ph type="ftr" sz="quarter" idx="11"/>
          </p:nvPr>
        </p:nvSpPr>
        <p:spPr>
          <a:xfrm>
            <a:off x="6705600" y="0"/>
            <a:ext cx="2438400" cy="3048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Tahoma" pitchFamily="34" charset="0"/>
                <a:ea typeface="+mn-ea"/>
                <a:cs typeface="Times New Roman" pitchFamily="18" charset="0"/>
              </a:rPr>
              <a:t>Faithful Saints</a:t>
            </a:r>
            <a:endPar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5279" y="2559298"/>
            <a:ext cx="5453442" cy="4139162"/>
          </a:xfrm>
          <a:prstGeom prst="rect">
            <a:avLst/>
          </a:prstGeom>
        </p:spPr>
      </p:pic>
      <p:sp>
        <p:nvSpPr>
          <p:cNvPr id="6" name="Text Box 8">
            <a:extLst>
              <a:ext uri="{FF2B5EF4-FFF2-40B4-BE49-F238E27FC236}">
                <a16:creationId xmlns:a16="http://schemas.microsoft.com/office/drawing/2014/main" id="{4507C125-8BE1-D566-0C62-3529997AC7FB}"/>
              </a:ext>
            </a:extLst>
          </p:cNvPr>
          <p:cNvSpPr txBox="1">
            <a:spLocks noChangeArrowheads="1"/>
          </p:cNvSpPr>
          <p:nvPr/>
        </p:nvSpPr>
        <p:spPr bwMode="auto">
          <a:xfrm>
            <a:off x="10886" y="1371600"/>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sz="3200" dirty="0">
                <a:solidFill>
                  <a:schemeClr val="tx1"/>
                </a:solidFill>
              </a:rPr>
              <a:t>Are we the committed, dedicated people God wants us to be?! </a:t>
            </a:r>
            <a:endParaRPr lang="en-US" sz="3200" dirty="0">
              <a:solidFill>
                <a:schemeClr val="tx1"/>
              </a:solidFill>
              <a:effectLst/>
            </a:endParaRPr>
          </a:p>
        </p:txBody>
      </p:sp>
    </p:spTree>
    <p:extLst>
      <p:ext uri="{BB962C8B-B14F-4D97-AF65-F5344CB8AC3E}">
        <p14:creationId xmlns:p14="http://schemas.microsoft.com/office/powerpoint/2010/main" val="21616539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76550"/>
          </a:xfrm>
        </p:spPr>
        <p:txBody>
          <a:bodyPr>
            <a:normAutofit/>
          </a:bodyPr>
          <a:lstStyle/>
          <a:p>
            <a:pPr eaLnBrk="1" hangingPunct="1">
              <a:defRPr/>
            </a:pPr>
            <a:r>
              <a:rPr lang="en-US" b="1" u="sng" dirty="0">
                <a:solidFill>
                  <a:schemeClr val="tx1"/>
                </a:solidFill>
                <a:cs typeface="Times New Roman" pitchFamily="18" charset="0"/>
              </a:rPr>
              <a:t>Intro </a:t>
            </a:r>
          </a:p>
        </p:txBody>
      </p:sp>
      <p:sp>
        <p:nvSpPr>
          <p:cNvPr id="7" name="Footer Placeholder 3"/>
          <p:cNvSpPr>
            <a:spLocks noGrp="1"/>
          </p:cNvSpPr>
          <p:nvPr>
            <p:ph type="ftr" sz="quarter" idx="11"/>
          </p:nvPr>
        </p:nvSpPr>
        <p:spPr>
          <a:xfrm>
            <a:off x="10887" y="6643694"/>
            <a:ext cx="2656114" cy="214306"/>
          </a:xfrm>
        </p:spPr>
        <p:txBody>
          <a:bodyPr/>
          <a:lstStyle/>
          <a:p>
            <a:pPr algn="ctr">
              <a:defRPr/>
            </a:pPr>
            <a:r>
              <a:rPr lang="en-US"/>
              <a:t>Faithful Saints</a:t>
            </a:r>
            <a:endParaRPr lang="en-US" dirty="0"/>
          </a:p>
        </p:txBody>
      </p:sp>
      <p:sp>
        <p:nvSpPr>
          <p:cNvPr id="10" name="Text Box 3"/>
          <p:cNvSpPr txBox="1">
            <a:spLocks noChangeArrowheads="1"/>
          </p:cNvSpPr>
          <p:nvPr/>
        </p:nvSpPr>
        <p:spPr bwMode="auto">
          <a:xfrm>
            <a:off x="10887" y="120674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eaLnBrk="1" hangingPunct="1"/>
            <a:r>
              <a:rPr lang="en-US" sz="2800" dirty="0">
                <a:solidFill>
                  <a:srgbClr val="FFFF00"/>
                </a:solidFill>
              </a:rPr>
              <a:t>A “Sound church” indicates the relationship of the church with God</a:t>
            </a:r>
            <a:r>
              <a:rPr lang="en-US" sz="2800" i="1" dirty="0">
                <a:solidFill>
                  <a:srgbClr val="FFFF00"/>
                </a:solidFill>
              </a:rPr>
              <a:t> </a:t>
            </a:r>
          </a:p>
        </p:txBody>
      </p:sp>
      <p:sp>
        <p:nvSpPr>
          <p:cNvPr id="12" name="Text Box 6"/>
          <p:cNvSpPr txBox="1">
            <a:spLocks noChangeArrowheads="1"/>
          </p:cNvSpPr>
          <p:nvPr/>
        </p:nvSpPr>
        <p:spPr bwMode="auto">
          <a:xfrm>
            <a:off x="10887" y="22860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anose="05000000000000000000" pitchFamily="2" charset="2"/>
              <a:buChar char="v"/>
            </a:pPr>
            <a:r>
              <a:rPr lang="en-US" sz="2800" dirty="0">
                <a:solidFill>
                  <a:srgbClr val="FFFFFF"/>
                </a:solidFill>
              </a:rPr>
              <a:t>“Sound”: </a:t>
            </a:r>
            <a:r>
              <a:rPr lang="en-US" sz="2800" b="0" dirty="0">
                <a:solidFill>
                  <a:srgbClr val="FFFFFF"/>
                </a:solidFill>
              </a:rPr>
              <a:t>“Normal and healthy; not weak, diseased, or impaired; firm, safe, secure, based on truth or valid reasoning; accurate, reliable, sensible; morally strong; honest, honorable, loyal.” (Webster's)</a:t>
            </a:r>
          </a:p>
          <a:p>
            <a:pPr algn="l">
              <a:buClr>
                <a:schemeClr val="accent1"/>
              </a:buClr>
              <a:buSzPct val="115000"/>
              <a:buFont typeface="Wingdings" panose="05000000000000000000" pitchFamily="2" charset="2"/>
              <a:buChar char="v"/>
            </a:pPr>
            <a:r>
              <a:rPr lang="en-US" sz="2800" dirty="0">
                <a:solidFill>
                  <a:srgbClr val="FFFFFF"/>
                </a:solidFill>
              </a:rPr>
              <a:t>“Sound”: </a:t>
            </a:r>
            <a:r>
              <a:rPr lang="en-US" sz="2800" b="0" i="1" dirty="0" err="1">
                <a:solidFill>
                  <a:srgbClr val="FFFFFF"/>
                </a:solidFill>
              </a:rPr>
              <a:t>hugiaino</a:t>
            </a:r>
            <a:r>
              <a:rPr lang="en-US" sz="2800" b="0" i="1" dirty="0">
                <a:solidFill>
                  <a:srgbClr val="FFFFFF"/>
                </a:solidFill>
              </a:rPr>
              <a:t>̄ [</a:t>
            </a:r>
            <a:r>
              <a:rPr lang="en-US" sz="2800" b="0" i="1" dirty="0" err="1">
                <a:solidFill>
                  <a:srgbClr val="FFFFFF"/>
                </a:solidFill>
              </a:rPr>
              <a:t>hoog</a:t>
            </a:r>
            <a:r>
              <a:rPr lang="en-US" sz="2800" b="0" i="1" dirty="0">
                <a:solidFill>
                  <a:srgbClr val="FFFFFF"/>
                </a:solidFill>
              </a:rPr>
              <a:t>-</a:t>
            </a:r>
            <a:r>
              <a:rPr lang="en-US" sz="2800" b="0" i="1" dirty="0" err="1">
                <a:solidFill>
                  <a:srgbClr val="FFFFFF"/>
                </a:solidFill>
              </a:rPr>
              <a:t>ee</a:t>
            </a:r>
            <a:r>
              <a:rPr lang="en-US" sz="2800" b="0" i="1" dirty="0">
                <a:solidFill>
                  <a:srgbClr val="FFFFFF"/>
                </a:solidFill>
              </a:rPr>
              <a:t>-</a:t>
            </a:r>
            <a:r>
              <a:rPr lang="en-US" sz="2800" b="0" i="1" dirty="0" err="1">
                <a:solidFill>
                  <a:srgbClr val="FFFFFF"/>
                </a:solidFill>
              </a:rPr>
              <a:t>ah'ee</a:t>
            </a:r>
            <a:r>
              <a:rPr lang="en-US" sz="2800" b="0" i="1" dirty="0">
                <a:solidFill>
                  <a:srgbClr val="FFFFFF"/>
                </a:solidFill>
              </a:rPr>
              <a:t>-no] (G5198): </a:t>
            </a:r>
            <a:r>
              <a:rPr lang="en-US" sz="2800" b="0" dirty="0">
                <a:solidFill>
                  <a:srgbClr val="FFFFFF"/>
                </a:solidFill>
              </a:rPr>
              <a:t>“To have sound health, that is, be well (in body); figuratively to be uncorrupt (true in doctrine): be in health, (be safe and) sound, (be) whole (-some).” (Strong’s)</a:t>
            </a:r>
          </a:p>
        </p:txBody>
      </p:sp>
    </p:spTree>
    <p:extLst>
      <p:ext uri="{BB962C8B-B14F-4D97-AF65-F5344CB8AC3E}">
        <p14:creationId xmlns:p14="http://schemas.microsoft.com/office/powerpoint/2010/main" val="24924745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left)">
                                      <p:cBhvr>
                                        <p:cTn id="16"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7CE7ED-6CFD-4395-A91A-67F49D13692E}"/>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3787" r="7187" b="1"/>
          <a:stretch/>
        </p:blipFill>
        <p:spPr>
          <a:xfrm>
            <a:off x="20" y="2030"/>
            <a:ext cx="9143980" cy="6855970"/>
          </a:xfrm>
          <a:prstGeom prst="rect">
            <a:avLst/>
          </a:prstGeom>
        </p:spPr>
      </p:pic>
      <p:sp useBgFill="1">
        <p:nvSpPr>
          <p:cNvPr id="164875" name="Rectangle 164874">
            <a:extLst>
              <a:ext uri="{FF2B5EF4-FFF2-40B4-BE49-F238E27FC236}">
                <a16:creationId xmlns:a16="http://schemas.microsoft.com/office/drawing/2014/main" id="{15CF20E9-1E0C-4E9D-90C6-EB4FE51EF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9454" y="0"/>
            <a:ext cx="6625092"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4866" name="Rectangle 2"/>
          <p:cNvSpPr>
            <a:spLocks noGrp="1" noChangeArrowheads="1"/>
          </p:cNvSpPr>
          <p:nvPr>
            <p:ph type="title"/>
          </p:nvPr>
        </p:nvSpPr>
        <p:spPr>
          <a:xfrm>
            <a:off x="1371599" y="22212"/>
            <a:ext cx="6400797" cy="1326321"/>
          </a:xfrm>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defRPr/>
            </a:pPr>
            <a:r>
              <a:rPr lang="en-US" u="sng" dirty="0">
                <a:ln>
                  <a:solidFill>
                    <a:sysClr val="windowText" lastClr="000000"/>
                  </a:solidFill>
                </a:ln>
                <a:latin typeface="Arial" panose="020B0604020202020204" pitchFamily="34" charset="0"/>
                <a:cs typeface="Arial" panose="020B0604020202020204" pitchFamily="34" charset="0"/>
              </a:rPr>
              <a:t>A sound church is one that:</a:t>
            </a:r>
          </a:p>
        </p:txBody>
      </p:sp>
      <p:cxnSp>
        <p:nvCxnSpPr>
          <p:cNvPr id="164877" name="Straight Connector 164876">
            <a:extLst>
              <a:ext uri="{FF2B5EF4-FFF2-40B4-BE49-F238E27FC236}">
                <a16:creationId xmlns:a16="http://schemas.microsoft.com/office/drawing/2014/main" id="{41D40F50-E769-475B-A08E-64F0CBD2A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69436"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1371599" y="6470663"/>
            <a:ext cx="4100754" cy="365125"/>
          </a:xfrm>
        </p:spPr>
        <p:txBody>
          <a:bodyPr vert="horz" lIns="91440" tIns="45720" rIns="91440" bIns="45720" rtlCol="0">
            <a:normAutofit/>
          </a:bodyPr>
          <a:lstStyle/>
          <a:p>
            <a:pPr marL="0" marR="0" lvl="0" indent="0" defTabSz="914400" rtl="0" eaLnBrk="1" fontAlgn="base" latinLnBrk="0" hangingPunct="1">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dirty="0">
                <a:ln>
                  <a:noFill/>
                </a:ln>
                <a:effectLst/>
                <a:uLnTx/>
                <a:uFillTx/>
                <a:latin typeface="Rockwell" panose="02060603020205020403"/>
                <a:ea typeface="+mn-ea"/>
                <a:cs typeface="Times New Roman" pitchFamily="18" charset="0"/>
              </a:rPr>
              <a:t>Faithful Saints</a:t>
            </a:r>
          </a:p>
        </p:txBody>
      </p:sp>
      <p:cxnSp>
        <p:nvCxnSpPr>
          <p:cNvPr id="164879" name="Straight Connector 164878">
            <a:extLst>
              <a:ext uri="{FF2B5EF4-FFF2-40B4-BE49-F238E27FC236}">
                <a16:creationId xmlns:a16="http://schemas.microsoft.com/office/drawing/2014/main" id="{F7667982-0304-46C8-A3D6-4545BBC2DE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7632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2984571715"/>
              </p:ext>
            </p:extLst>
          </p:nvPr>
        </p:nvGraphicFramePr>
        <p:xfrm>
          <a:off x="1589239" y="1368715"/>
          <a:ext cx="6106961" cy="51019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76550"/>
          </a:xfrm>
        </p:spPr>
        <p:txBody>
          <a:bodyPr>
            <a:normAutofit/>
          </a:bodyPr>
          <a:lstStyle/>
          <a:p>
            <a:pPr eaLnBrk="1" hangingPunct="1">
              <a:defRPr/>
            </a:pPr>
            <a:r>
              <a:rPr lang="en-US" b="1" u="sng" dirty="0">
                <a:solidFill>
                  <a:schemeClr val="tx1"/>
                </a:solidFill>
                <a:cs typeface="Times New Roman" pitchFamily="18" charset="0"/>
              </a:rPr>
              <a:t>Intro </a:t>
            </a:r>
          </a:p>
        </p:txBody>
      </p:sp>
      <p:sp>
        <p:nvSpPr>
          <p:cNvPr id="7" name="Footer Placeholder 3"/>
          <p:cNvSpPr>
            <a:spLocks noGrp="1"/>
          </p:cNvSpPr>
          <p:nvPr>
            <p:ph type="ftr" sz="quarter" idx="11"/>
          </p:nvPr>
        </p:nvSpPr>
        <p:spPr>
          <a:xfrm>
            <a:off x="10887" y="6643694"/>
            <a:ext cx="2656114" cy="21430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Tahoma" pitchFamily="34" charset="0"/>
                <a:ea typeface="+mn-ea"/>
                <a:cs typeface="Times New Roman" pitchFamily="18" charset="0"/>
              </a:rPr>
              <a:t>Faithful Saints</a:t>
            </a:r>
            <a:endPar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0" name="Text Box 3"/>
          <p:cNvSpPr txBox="1">
            <a:spLocks noChangeArrowheads="1"/>
          </p:cNvSpPr>
          <p:nvPr/>
        </p:nvSpPr>
        <p:spPr bwMode="auto">
          <a:xfrm>
            <a:off x="10887" y="1156274"/>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eaLnBrk="1" hangingPunct="1"/>
            <a:r>
              <a:rPr lang="en-US" sz="2800" dirty="0">
                <a:solidFill>
                  <a:srgbClr val="FFFF00"/>
                </a:solidFill>
              </a:rPr>
              <a:t>A church (the “called out”) will only be as sound as its members (body of Christ – Col. 1:18):</a:t>
            </a:r>
          </a:p>
          <a:p>
            <a:pPr marL="0" lvl="0" indent="0" eaLnBrk="1" hangingPunct="1"/>
            <a:endParaRPr lang="en-US" sz="2800" dirty="0">
              <a:solidFill>
                <a:srgbClr val="FFFF00"/>
              </a:solidFill>
            </a:endParaRPr>
          </a:p>
          <a:p>
            <a:pPr marL="0" lvl="0" indent="0" eaLnBrk="1" hangingPunct="1"/>
            <a:r>
              <a:rPr lang="en-US" sz="2800" dirty="0">
                <a:solidFill>
                  <a:srgbClr val="FFFF00"/>
                </a:solidFill>
              </a:rPr>
              <a:t>Those “faithful unto death” will be rewarded – Rev. 2:10</a:t>
            </a:r>
            <a:r>
              <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a:t>
            </a:r>
          </a:p>
        </p:txBody>
      </p:sp>
      <p:sp>
        <p:nvSpPr>
          <p:cNvPr id="12" name="Text Box 6"/>
          <p:cNvSpPr txBox="1">
            <a:spLocks noChangeArrowheads="1"/>
          </p:cNvSpPr>
          <p:nvPr/>
        </p:nvSpPr>
        <p:spPr bwMode="auto">
          <a:xfrm>
            <a:off x="0" y="352975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a:buClr>
                <a:srgbClr val="838D9B"/>
              </a:buClr>
              <a:buSzPct val="115000"/>
            </a:pPr>
            <a:r>
              <a:rPr lang="en-US" sz="2800" dirty="0">
                <a:solidFill>
                  <a:srgbClr val="FFFFFF"/>
                </a:solidFill>
              </a:rPr>
              <a:t>What does it take to be counted as faithful?</a:t>
            </a:r>
            <a:endParaRPr kumimoji="0" 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6" name="Text Box 6">
            <a:extLst>
              <a:ext uri="{FF2B5EF4-FFF2-40B4-BE49-F238E27FC236}">
                <a16:creationId xmlns:a16="http://schemas.microsoft.com/office/drawing/2014/main" id="{61927661-5153-F39E-7B28-135F0B81573F}"/>
              </a:ext>
            </a:extLst>
          </p:cNvPr>
          <p:cNvSpPr txBox="1">
            <a:spLocks noChangeArrowheads="1"/>
          </p:cNvSpPr>
          <p:nvPr/>
        </p:nvSpPr>
        <p:spPr bwMode="auto">
          <a:xfrm>
            <a:off x="0" y="4179689"/>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a:buClr>
                <a:srgbClr val="838D9B"/>
              </a:buClr>
              <a:buSzPct val="115000"/>
            </a:pPr>
            <a:r>
              <a:rPr lang="en-US" sz="2800" dirty="0">
                <a:solidFill>
                  <a:srgbClr val="FFFFFF"/>
                </a:solidFill>
              </a:rPr>
              <a:t>The Letter to the Colossians says a lot about what it means to be sound/faithful (Colossians 1:1-12)</a:t>
            </a:r>
            <a:endParaRPr kumimoji="0" lang="en-US" sz="28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8" name="Text Box 10">
            <a:extLst>
              <a:ext uri="{FF2B5EF4-FFF2-40B4-BE49-F238E27FC236}">
                <a16:creationId xmlns:a16="http://schemas.microsoft.com/office/drawing/2014/main" id="{3AD55AD8-CEF9-47EA-6031-A4E3E6B1FD11}"/>
              </a:ext>
            </a:extLst>
          </p:cNvPr>
          <p:cNvSpPr txBox="1">
            <a:spLocks noChangeArrowheads="1"/>
          </p:cNvSpPr>
          <p:nvPr/>
        </p:nvSpPr>
        <p:spPr bwMode="auto">
          <a:xfrm>
            <a:off x="1" y="5350136"/>
            <a:ext cx="9148916" cy="1077218"/>
          </a:xfrm>
          <a:prstGeom prst="rect">
            <a:avLst/>
          </a:prstGeom>
          <a:solidFill>
            <a:srgbClr val="66FFFF"/>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200" dirty="0">
                <a:solidFill>
                  <a:schemeClr val="bg1"/>
                </a:solidFill>
              </a:rPr>
              <a:t>What were the characteristics of these faithful brethren?</a:t>
            </a:r>
            <a:endParaRPr lang="en-US" sz="3200" dirty="0">
              <a:solidFill>
                <a:schemeClr val="bg1"/>
              </a:solidFill>
              <a:effectLst/>
            </a:endParaRPr>
          </a:p>
        </p:txBody>
      </p:sp>
    </p:spTree>
    <p:extLst>
      <p:ext uri="{BB962C8B-B14F-4D97-AF65-F5344CB8AC3E}">
        <p14:creationId xmlns:p14="http://schemas.microsoft.com/office/powerpoint/2010/main" val="12779121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rmAutofit/>
          </a:bodyPr>
          <a:lstStyle/>
          <a:p>
            <a:pPr eaLnBrk="1" hangingPunct="1">
              <a:defRPr/>
            </a:pPr>
            <a:r>
              <a:rPr lang="en-US" sz="3400" b="1" i="1" u="sng" dirty="0">
                <a:ln>
                  <a:solidFill>
                    <a:schemeClr val="tx1"/>
                  </a:solidFill>
                </a:ln>
                <a:solidFill>
                  <a:schemeClr val="bg1"/>
                </a:solidFill>
                <a:cs typeface="Times New Roman" pitchFamily="18" charset="0"/>
              </a:rPr>
              <a:t>Saints (Colossians 1:2)</a:t>
            </a:r>
          </a:p>
        </p:txBody>
      </p:sp>
      <p:sp>
        <p:nvSpPr>
          <p:cNvPr id="7" name="Footer Placeholder 3"/>
          <p:cNvSpPr>
            <a:spLocks noGrp="1"/>
          </p:cNvSpPr>
          <p:nvPr>
            <p:ph type="ftr" sz="quarter" idx="11"/>
          </p:nvPr>
        </p:nvSpPr>
        <p:spPr>
          <a:xfrm>
            <a:off x="3121742" y="6400800"/>
            <a:ext cx="2895600" cy="457200"/>
          </a:xfrm>
        </p:spPr>
        <p:txBody>
          <a:bodyPr/>
          <a:lstStyle/>
          <a:p>
            <a:pPr>
              <a:defRPr/>
            </a:pPr>
            <a:r>
              <a:rPr lang="en-US"/>
              <a:t>Faithful Saints</a:t>
            </a:r>
            <a:endParaRPr lang="en-US" dirty="0"/>
          </a:p>
        </p:txBody>
      </p:sp>
      <p:sp>
        <p:nvSpPr>
          <p:cNvPr id="8" name="Text Box 6"/>
          <p:cNvSpPr txBox="1">
            <a:spLocks noChangeArrowheads="1"/>
          </p:cNvSpPr>
          <p:nvPr/>
        </p:nvSpPr>
        <p:spPr bwMode="auto">
          <a:xfrm>
            <a:off x="1072945" y="1505396"/>
            <a:ext cx="6993193" cy="4093428"/>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sz="4000" dirty="0">
                <a:solidFill>
                  <a:srgbClr val="7030A0"/>
                </a:solidFill>
              </a:rPr>
              <a:t>Colossians 1:2</a:t>
            </a:r>
          </a:p>
          <a:p>
            <a:pPr marL="0" indent="0" algn="l">
              <a:buClr>
                <a:schemeClr val="accent1"/>
              </a:buClr>
              <a:buSzPct val="115000"/>
            </a:pPr>
            <a:r>
              <a:rPr lang="en-US" sz="4400" b="0" dirty="0">
                <a:solidFill>
                  <a:srgbClr val="002060"/>
                </a:solidFill>
              </a:rPr>
              <a:t>To the saints and faithful brethren in Christ who are at Colossae: Grace to you and peace from God our Father. </a:t>
            </a:r>
          </a:p>
        </p:txBody>
      </p:sp>
    </p:spTree>
    <p:extLst>
      <p:ext uri="{BB962C8B-B14F-4D97-AF65-F5344CB8AC3E}">
        <p14:creationId xmlns:p14="http://schemas.microsoft.com/office/powerpoint/2010/main" val="16078777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Text Placeholder 1">
            <a:extLst>
              <a:ext uri="{FF2B5EF4-FFF2-40B4-BE49-F238E27FC236}">
                <a16:creationId xmlns:a16="http://schemas.microsoft.com/office/drawing/2014/main" id="{93C71383-01BD-9478-D974-7DD3AB8D28C6}"/>
              </a:ext>
            </a:extLst>
          </p:cNvPr>
          <p:cNvSpPr>
            <a:spLocks noGrp="1"/>
          </p:cNvSpPr>
          <p:nvPr>
            <p:ph type="body" idx="1"/>
          </p:nvPr>
        </p:nvSpPr>
        <p:spPr>
          <a:xfrm>
            <a:off x="0" y="717462"/>
            <a:ext cx="4492954" cy="1873338"/>
          </a:xfrm>
        </p:spPr>
        <p:txBody>
          <a:bodyPr/>
          <a:lstStyle/>
          <a:p>
            <a:pPr algn="ctr"/>
            <a:r>
              <a:rPr lang="en-US" sz="2800" dirty="0">
                <a:solidFill>
                  <a:schemeClr val="tx1"/>
                </a:solidFill>
              </a:rPr>
              <a:t>Old Testament concept, a word that means “set apart; sanctified; holy; saints” </a:t>
            </a:r>
            <a:r>
              <a:rPr lang="en-US" sz="2800" i="1" dirty="0">
                <a:solidFill>
                  <a:schemeClr val="tx1"/>
                </a:solidFill>
              </a:rPr>
              <a:t>(G40 </a:t>
            </a:r>
            <a:r>
              <a:rPr lang="en-US" sz="2800" i="1" dirty="0" err="1">
                <a:solidFill>
                  <a:schemeClr val="tx1"/>
                </a:solidFill>
              </a:rPr>
              <a:t>hagios</a:t>
            </a:r>
            <a:r>
              <a:rPr lang="en-US" sz="2800" i="1" dirty="0">
                <a:solidFill>
                  <a:schemeClr val="tx1"/>
                </a:solidFill>
              </a:rPr>
              <a:t>)</a:t>
            </a:r>
          </a:p>
        </p:txBody>
      </p:sp>
      <p:sp>
        <p:nvSpPr>
          <p:cNvPr id="134153" name="Text Placeholder 2">
            <a:extLst>
              <a:ext uri="{FF2B5EF4-FFF2-40B4-BE49-F238E27FC236}">
                <a16:creationId xmlns:a16="http://schemas.microsoft.com/office/drawing/2014/main" id="{75F41DF6-88E5-1511-8C27-5B3A0D037128}"/>
              </a:ext>
            </a:extLst>
          </p:cNvPr>
          <p:cNvSpPr>
            <a:spLocks noGrp="1"/>
          </p:cNvSpPr>
          <p:nvPr>
            <p:ph type="body" sz="quarter" idx="3"/>
          </p:nvPr>
        </p:nvSpPr>
        <p:spPr>
          <a:xfrm>
            <a:off x="4481314" y="1211229"/>
            <a:ext cx="4662686" cy="1328591"/>
          </a:xfrm>
        </p:spPr>
        <p:txBody>
          <a:bodyPr/>
          <a:lstStyle/>
          <a:p>
            <a:pPr algn="ctr"/>
            <a:r>
              <a:rPr lang="en-US" sz="2800" dirty="0">
                <a:solidFill>
                  <a:schemeClr val="tx1"/>
                </a:solidFill>
              </a:rPr>
              <a:t>God’s people have always been called to be separate </a:t>
            </a:r>
          </a:p>
          <a:p>
            <a:pPr algn="ctr"/>
            <a:r>
              <a:rPr lang="en-US" sz="2800" dirty="0">
                <a:solidFill>
                  <a:schemeClr val="tx1"/>
                </a:solidFill>
              </a:rPr>
              <a:t>(II Cor. 6:17; I Pet. 1:14-16) </a:t>
            </a:r>
            <a:endParaRPr lang="en-US" dirty="0"/>
          </a:p>
        </p:txBody>
      </p:sp>
      <p:sp>
        <p:nvSpPr>
          <p:cNvPr id="5" name="Footer Placeholder 3"/>
          <p:cNvSpPr>
            <a:spLocks noGrp="1"/>
          </p:cNvSpPr>
          <p:nvPr>
            <p:ph type="ftr" sz="quarter" idx="11"/>
          </p:nvPr>
        </p:nvSpPr>
        <p:spPr>
          <a:xfrm>
            <a:off x="0" y="6629400"/>
            <a:ext cx="2246489" cy="228600"/>
          </a:xfrm>
        </p:spPr>
        <p:txBody>
          <a:bodyPr vert="horz" lIns="91440" tIns="0" rIns="91440" bIns="45720" rtlCol="0" anchor="t">
            <a:normAutofit/>
          </a:bodyPr>
          <a:lstStyle/>
          <a:p>
            <a:pPr>
              <a:spcAft>
                <a:spcPts val="600"/>
              </a:spcAft>
              <a:defRPr/>
            </a:pPr>
            <a:r>
              <a:rPr lang="en-US" b="1" kern="1200">
                <a:latin typeface="Tahoma" pitchFamily="34" charset="0"/>
                <a:ea typeface="+mn-ea"/>
                <a:cs typeface="Times New Roman" pitchFamily="18" charset="0"/>
              </a:rPr>
              <a:t>Faithful Saints</a:t>
            </a:r>
            <a:endParaRPr lang="en-US" b="1" kern="1200" dirty="0">
              <a:latin typeface="Tahoma" pitchFamily="34" charset="0"/>
              <a:ea typeface="+mn-ea"/>
              <a:cs typeface="Times New Roman" pitchFamily="18" charset="0"/>
            </a:endParaRPr>
          </a:p>
        </p:txBody>
      </p:sp>
      <p:sp>
        <p:nvSpPr>
          <p:cNvPr id="134146" name="Rectangle 2"/>
          <p:cNvSpPr>
            <a:spLocks noGrp="1" noChangeArrowheads="1"/>
          </p:cNvSpPr>
          <p:nvPr>
            <p:ph type="title"/>
          </p:nvPr>
        </p:nvSpPr>
        <p:spPr>
          <a:xfrm>
            <a:off x="0" y="-1055"/>
            <a:ext cx="9144000" cy="621792"/>
          </a:xfrm>
        </p:spPr>
        <p:txBody>
          <a:bodyPr vert="horz" lIns="91440" tIns="45720" rIns="91440" bIns="45720" rtlCol="0" anchor="b">
            <a:normAutofit/>
          </a:bodyPr>
          <a:lstStyle/>
          <a:p>
            <a:pPr>
              <a:lnSpc>
                <a:spcPct val="90000"/>
              </a:lnSpc>
              <a:defRPr/>
            </a:pPr>
            <a:r>
              <a:rPr lang="en-US" sz="3600" b="1" u="sng" kern="1200" dirty="0">
                <a:solidFill>
                  <a:srgbClr val="66FFFF"/>
                </a:solidFill>
                <a:latin typeface="+mj-lt"/>
                <a:ea typeface="+mj-ea"/>
                <a:cs typeface="+mj-cs"/>
              </a:rPr>
              <a:t>Saints (Colossians 1:2)</a:t>
            </a:r>
          </a:p>
        </p:txBody>
      </p:sp>
      <p:sp>
        <p:nvSpPr>
          <p:cNvPr id="10" name="Text Box 3"/>
          <p:cNvSpPr txBox="1">
            <a:spLocks noChangeArrowheads="1"/>
          </p:cNvSpPr>
          <p:nvPr/>
        </p:nvSpPr>
        <p:spPr bwMode="auto">
          <a:xfrm>
            <a:off x="4622074" y="4880825"/>
            <a:ext cx="4502957" cy="1959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560070" indent="-285750" algn="l" eaLnBrk="1" hangingPunct="1">
              <a:lnSpc>
                <a:spcPct val="90000"/>
              </a:lnSpc>
              <a:spcBef>
                <a:spcPct val="20000"/>
              </a:spcBef>
              <a:buClr>
                <a:schemeClr val="tx2"/>
              </a:buClr>
              <a:buFont typeface="Wingdings" panose="05000000000000000000" pitchFamily="2" charset="2"/>
              <a:buChar char="ü"/>
            </a:pPr>
            <a:r>
              <a:rPr lang="en-US" sz="2800" dirty="0">
                <a:solidFill>
                  <a:schemeClr val="tx1"/>
                </a:solidFill>
                <a:latin typeface="+mn-lt"/>
                <a:cs typeface="+mn-cs"/>
              </a:rPr>
              <a:t>Col. 3:5: </a:t>
            </a:r>
            <a:r>
              <a:rPr lang="en-US" sz="2800" b="0" dirty="0">
                <a:solidFill>
                  <a:schemeClr val="tx1"/>
                </a:solidFill>
                <a:latin typeface="+mn-lt"/>
                <a:cs typeface="+mn-cs"/>
              </a:rPr>
              <a:t>Dead to sin</a:t>
            </a:r>
          </a:p>
          <a:p>
            <a:pPr marL="560070" indent="-285750" algn="l" eaLnBrk="1" hangingPunct="1">
              <a:lnSpc>
                <a:spcPct val="90000"/>
              </a:lnSpc>
              <a:spcBef>
                <a:spcPct val="20000"/>
              </a:spcBef>
              <a:buClr>
                <a:schemeClr val="tx2"/>
              </a:buClr>
              <a:buFont typeface="Wingdings" panose="05000000000000000000" pitchFamily="2" charset="2"/>
              <a:buChar char="ü"/>
            </a:pPr>
            <a:r>
              <a:rPr lang="en-US" sz="2800" dirty="0">
                <a:solidFill>
                  <a:schemeClr val="tx1"/>
                </a:solidFill>
                <a:latin typeface="+mn-lt"/>
                <a:cs typeface="+mn-cs"/>
              </a:rPr>
              <a:t>Eph. 5:3-5: </a:t>
            </a:r>
            <a:r>
              <a:rPr lang="en-US" sz="2800" b="0" dirty="0">
                <a:solidFill>
                  <a:schemeClr val="tx1"/>
                </a:solidFill>
                <a:latin typeface="+mn-lt"/>
                <a:cs typeface="+mn-cs"/>
              </a:rPr>
              <a:t>Act in proper way for saints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3751048"/>
            <a:ext cx="4314832" cy="2781628"/>
          </a:xfrm>
          <a:prstGeom prst="rect">
            <a:avLst/>
          </a:prstGeom>
          <a:noFill/>
        </p:spPr>
      </p:pic>
      <p:sp>
        <p:nvSpPr>
          <p:cNvPr id="2" name="TextBox 1">
            <a:extLst>
              <a:ext uri="{FF2B5EF4-FFF2-40B4-BE49-F238E27FC236}">
                <a16:creationId xmlns:a16="http://schemas.microsoft.com/office/drawing/2014/main" id="{E5AD7F21-7006-389A-CBDA-35753B493BAD}"/>
              </a:ext>
            </a:extLst>
          </p:cNvPr>
          <p:cNvSpPr txBox="1"/>
          <p:nvPr/>
        </p:nvSpPr>
        <p:spPr>
          <a:xfrm>
            <a:off x="871647" y="4372993"/>
            <a:ext cx="2571538" cy="1015663"/>
          </a:xfrm>
          <a:prstGeom prst="rect">
            <a:avLst/>
          </a:prstGeom>
          <a:noFill/>
        </p:spPr>
        <p:txBody>
          <a:bodyPr wrap="none" rtlCol="0">
            <a:spAutoFit/>
          </a:bodyPr>
          <a:lstStyle/>
          <a:p>
            <a:r>
              <a:rPr lang="en-US" sz="6000" dirty="0">
                <a:solidFill>
                  <a:schemeClr val="bg1"/>
                </a:solidFill>
              </a:rPr>
              <a:t>Saints</a:t>
            </a:r>
          </a:p>
        </p:txBody>
      </p:sp>
      <p:sp>
        <p:nvSpPr>
          <p:cNvPr id="13" name="Text Placeholder 2">
            <a:extLst>
              <a:ext uri="{FF2B5EF4-FFF2-40B4-BE49-F238E27FC236}">
                <a16:creationId xmlns:a16="http://schemas.microsoft.com/office/drawing/2014/main" id="{68CEF26F-B02D-E4D9-2866-4B823C5FB2FD}"/>
              </a:ext>
            </a:extLst>
          </p:cNvPr>
          <p:cNvSpPr txBox="1">
            <a:spLocks/>
          </p:cNvSpPr>
          <p:nvPr/>
        </p:nvSpPr>
        <p:spPr>
          <a:xfrm>
            <a:off x="4633714" y="3214670"/>
            <a:ext cx="4521926" cy="1328591"/>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tx2"/>
              </a:buClr>
              <a:buFont typeface="Wingdings" charset="2"/>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tx2"/>
              </a:buClr>
              <a:buFont typeface="Wingdings" charset="2"/>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charset="2"/>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tx2"/>
              </a:buClr>
              <a:buFont typeface="Wingdings" charset="2"/>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9pPr>
          </a:lstStyle>
          <a:p>
            <a:pPr algn="ctr" fontAlgn="auto">
              <a:spcAft>
                <a:spcPts val="0"/>
              </a:spcAft>
            </a:pPr>
            <a:r>
              <a:rPr lang="en-US" sz="2800" dirty="0">
                <a:solidFill>
                  <a:schemeClr val="tx1"/>
                </a:solidFill>
              </a:rPr>
              <a:t>Saints to be dedicated to God &amp; separated from the sin of this world!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1">
                                            <p:txEl>
                                              <p:pRg st="0" end="0"/>
                                            </p:txEl>
                                          </p:spTgt>
                                        </p:tgtEl>
                                        <p:attrNameLst>
                                          <p:attrName>style.visibility</p:attrName>
                                        </p:attrNameLst>
                                      </p:cBhvr>
                                      <p:to>
                                        <p:strVal val="visible"/>
                                      </p:to>
                                    </p:set>
                                    <p:anim calcmode="lin" valueType="num">
                                      <p:cBhvr>
                                        <p:cTn id="7" dur="500" fill="hold"/>
                                        <p:tgtEl>
                                          <p:spTgt spid="1341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1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41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4153">
                                            <p:txEl>
                                              <p:pRg st="0" end="0"/>
                                            </p:txEl>
                                          </p:spTgt>
                                        </p:tgtEl>
                                        <p:attrNameLst>
                                          <p:attrName>style.visibility</p:attrName>
                                        </p:attrNameLst>
                                      </p:cBhvr>
                                      <p:to>
                                        <p:strVal val="visible"/>
                                      </p:to>
                                    </p:set>
                                    <p:anim calcmode="lin" valueType="num">
                                      <p:cBhvr>
                                        <p:cTn id="14" dur="500" fill="hold"/>
                                        <p:tgtEl>
                                          <p:spTgt spid="13415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415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4153">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4153">
                                            <p:txEl>
                                              <p:pRg st="1" end="1"/>
                                            </p:txEl>
                                          </p:spTgt>
                                        </p:tgtEl>
                                        <p:attrNameLst>
                                          <p:attrName>style.visibility</p:attrName>
                                        </p:attrNameLst>
                                      </p:cBhvr>
                                      <p:to>
                                        <p:strVal val="visible"/>
                                      </p:to>
                                    </p:set>
                                    <p:anim calcmode="lin" valueType="num">
                                      <p:cBhvr>
                                        <p:cTn id="19" dur="500" fill="hold"/>
                                        <p:tgtEl>
                                          <p:spTgt spid="13415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3415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3415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additive="base">
                                        <p:cTn id="32"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build="p"/>
      <p:bldP spid="134153" grpId="0" uiExpand="1"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381000"/>
          </a:xfrm>
        </p:spPr>
        <p:txBody>
          <a:bodyPr>
            <a:noAutofit/>
          </a:bodyPr>
          <a:lstStyle/>
          <a:p>
            <a:pPr eaLnBrk="1" hangingPunct="1">
              <a:defRPr/>
            </a:pPr>
            <a:r>
              <a:rPr lang="en-US" sz="2400" b="1" i="1" u="sng" dirty="0">
                <a:ln>
                  <a:solidFill>
                    <a:schemeClr val="tx1"/>
                  </a:solidFill>
                </a:ln>
                <a:solidFill>
                  <a:schemeClr val="bg1"/>
                </a:solidFill>
                <a:cs typeface="Times New Roman" pitchFamily="18" charset="0"/>
              </a:rPr>
              <a:t>Thirst for Knowledge (Colossians 1:9)</a:t>
            </a:r>
          </a:p>
        </p:txBody>
      </p:sp>
      <p:sp>
        <p:nvSpPr>
          <p:cNvPr id="7" name="Footer Placeholder 3"/>
          <p:cNvSpPr>
            <a:spLocks noGrp="1"/>
          </p:cNvSpPr>
          <p:nvPr>
            <p:ph type="ftr" sz="quarter" idx="11"/>
          </p:nvPr>
        </p:nvSpPr>
        <p:spPr>
          <a:xfrm>
            <a:off x="3121742" y="6400800"/>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9E8E5C">
                    <a:lumMod val="60000"/>
                    <a:lumOff val="40000"/>
                  </a:srgbClr>
                </a:solidFill>
                <a:effectLst/>
                <a:uLnTx/>
                <a:uFillTx/>
                <a:latin typeface="Tahoma" pitchFamily="34" charset="0"/>
                <a:ea typeface="+mn-ea"/>
                <a:cs typeface="Times New Roman" pitchFamily="18" charset="0"/>
              </a:rPr>
              <a:t>Faithful Saints</a:t>
            </a:r>
            <a:endParaRPr kumimoji="0" lang="en-US" sz="1100" b="1" i="0" u="none" strike="noStrike" kern="1200" cap="none" spc="0" normalizeH="0" baseline="0" noProof="0" dirty="0">
              <a:ln>
                <a:noFill/>
              </a:ln>
              <a:solidFill>
                <a:srgbClr val="9E8E5C">
                  <a:lumMod val="60000"/>
                  <a:lumOff val="40000"/>
                </a:srgbClr>
              </a:solidFill>
              <a:effectLst/>
              <a:uLnTx/>
              <a:uFillTx/>
              <a:latin typeface="Tahoma" pitchFamily="34" charset="0"/>
              <a:ea typeface="+mn-ea"/>
              <a:cs typeface="Times New Roman" pitchFamily="18" charset="0"/>
            </a:endParaRPr>
          </a:p>
        </p:txBody>
      </p:sp>
      <p:sp>
        <p:nvSpPr>
          <p:cNvPr id="8" name="Text Box 6"/>
          <p:cNvSpPr txBox="1">
            <a:spLocks noChangeArrowheads="1"/>
          </p:cNvSpPr>
          <p:nvPr/>
        </p:nvSpPr>
        <p:spPr bwMode="auto">
          <a:xfrm>
            <a:off x="1072945" y="1628507"/>
            <a:ext cx="6993193" cy="3600986"/>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36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Colossians 1:9</a:t>
            </a:r>
          </a:p>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32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For this reason also, since the day we heard of it, we have not ceased to pray for you and to ask that you may be filled with the knowledge of His will in all spiritual wisdom and understanding,</a:t>
            </a:r>
          </a:p>
        </p:txBody>
      </p:sp>
    </p:spTree>
    <p:extLst>
      <p:ext uri="{BB962C8B-B14F-4D97-AF65-F5344CB8AC3E}">
        <p14:creationId xmlns:p14="http://schemas.microsoft.com/office/powerpoint/2010/main" val="36348879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Text Placeholder 1">
            <a:extLst>
              <a:ext uri="{FF2B5EF4-FFF2-40B4-BE49-F238E27FC236}">
                <a16:creationId xmlns:a16="http://schemas.microsoft.com/office/drawing/2014/main" id="{93C71383-01BD-9478-D974-7DD3AB8D28C6}"/>
              </a:ext>
            </a:extLst>
          </p:cNvPr>
          <p:cNvSpPr>
            <a:spLocks noGrp="1"/>
          </p:cNvSpPr>
          <p:nvPr>
            <p:ph type="body" idx="1"/>
          </p:nvPr>
        </p:nvSpPr>
        <p:spPr>
          <a:xfrm>
            <a:off x="0" y="717462"/>
            <a:ext cx="4492954" cy="1873338"/>
          </a:xfrm>
        </p:spPr>
        <p:txBody>
          <a:bodyPr/>
          <a:lstStyle/>
          <a:p>
            <a:pPr algn="ctr"/>
            <a:r>
              <a:rPr lang="en-US" sz="2800" dirty="0">
                <a:solidFill>
                  <a:schemeClr val="tx1"/>
                </a:solidFill>
              </a:rPr>
              <a:t>Paul recognized their hunger and thirst after righteousness and prayed they would get it</a:t>
            </a:r>
            <a:endParaRPr lang="en-US" sz="2800" i="1" dirty="0">
              <a:solidFill>
                <a:schemeClr val="tx1"/>
              </a:solidFill>
            </a:endParaRPr>
          </a:p>
        </p:txBody>
      </p:sp>
      <p:sp>
        <p:nvSpPr>
          <p:cNvPr id="134153" name="Text Placeholder 2">
            <a:extLst>
              <a:ext uri="{FF2B5EF4-FFF2-40B4-BE49-F238E27FC236}">
                <a16:creationId xmlns:a16="http://schemas.microsoft.com/office/drawing/2014/main" id="{75F41DF6-88E5-1511-8C27-5B3A0D037128}"/>
              </a:ext>
            </a:extLst>
          </p:cNvPr>
          <p:cNvSpPr>
            <a:spLocks noGrp="1"/>
          </p:cNvSpPr>
          <p:nvPr>
            <p:ph type="body" sz="quarter" idx="3"/>
          </p:nvPr>
        </p:nvSpPr>
        <p:spPr>
          <a:xfrm>
            <a:off x="4481314" y="1143000"/>
            <a:ext cx="4662686" cy="2147136"/>
          </a:xfrm>
        </p:spPr>
        <p:txBody>
          <a:bodyPr/>
          <a:lstStyle/>
          <a:p>
            <a:pPr algn="ctr"/>
            <a:r>
              <a:rPr lang="en-US" sz="2800" dirty="0">
                <a:solidFill>
                  <a:schemeClr val="tx1"/>
                </a:solidFill>
              </a:rPr>
              <a:t>"Blessed are those who hunger and thirst for righteousness, for they shall be satisfied” (Matthew 5:6) </a:t>
            </a:r>
            <a:endParaRPr lang="en-US" dirty="0"/>
          </a:p>
        </p:txBody>
      </p:sp>
      <p:sp>
        <p:nvSpPr>
          <p:cNvPr id="5" name="Footer Placeholder 3"/>
          <p:cNvSpPr>
            <a:spLocks noGrp="1"/>
          </p:cNvSpPr>
          <p:nvPr>
            <p:ph type="ftr" sz="quarter" idx="11"/>
          </p:nvPr>
        </p:nvSpPr>
        <p:spPr>
          <a:xfrm>
            <a:off x="0" y="6629400"/>
            <a:ext cx="2246489" cy="228600"/>
          </a:xfrm>
        </p:spPr>
        <p:txBody>
          <a:bodyPr vert="horz" lIns="91440" tIns="0" rIns="91440" bIns="45720" rtlCol="0" anchor="t">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solidFill>
                <a:effectLst/>
                <a:uLnTx/>
                <a:uFillTx/>
                <a:latin typeface="Tahoma" pitchFamily="34" charset="0"/>
                <a:ea typeface="+mn-ea"/>
                <a:cs typeface="Times New Roman" pitchFamily="18" charset="0"/>
              </a:rPr>
              <a:t>Faithful Saints</a:t>
            </a:r>
            <a:endPar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34146" name="Rectangle 2"/>
          <p:cNvSpPr>
            <a:spLocks noGrp="1" noChangeArrowheads="1"/>
          </p:cNvSpPr>
          <p:nvPr>
            <p:ph type="title"/>
          </p:nvPr>
        </p:nvSpPr>
        <p:spPr>
          <a:xfrm>
            <a:off x="0" y="-1055"/>
            <a:ext cx="9144000" cy="621792"/>
          </a:xfrm>
        </p:spPr>
        <p:txBody>
          <a:bodyPr vert="horz" lIns="91440" tIns="45720" rIns="91440" bIns="45720" rtlCol="0" anchor="b">
            <a:normAutofit/>
          </a:bodyPr>
          <a:lstStyle/>
          <a:p>
            <a:pPr>
              <a:lnSpc>
                <a:spcPct val="90000"/>
              </a:lnSpc>
              <a:defRPr/>
            </a:pPr>
            <a:r>
              <a:rPr lang="en-US" sz="3600" b="1" u="sng" kern="1200" dirty="0">
                <a:solidFill>
                  <a:srgbClr val="66FFFF"/>
                </a:solidFill>
                <a:latin typeface="+mj-lt"/>
                <a:ea typeface="+mj-ea"/>
                <a:cs typeface="+mj-cs"/>
              </a:rPr>
              <a:t>Thirst for Knowledge (Colossians 1:9)</a:t>
            </a:r>
          </a:p>
        </p:txBody>
      </p:sp>
      <p:sp>
        <p:nvSpPr>
          <p:cNvPr id="10" name="Text Box 3"/>
          <p:cNvSpPr txBox="1">
            <a:spLocks noChangeArrowheads="1"/>
          </p:cNvSpPr>
          <p:nvPr/>
        </p:nvSpPr>
        <p:spPr bwMode="auto">
          <a:xfrm>
            <a:off x="4572001" y="3429000"/>
            <a:ext cx="4547318" cy="3429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Psalm 42:1-2: </a:t>
            </a:r>
            <a:r>
              <a:rPr lang="en-US" sz="2800" b="0" dirty="0">
                <a:solidFill>
                  <a:prstClr val="white"/>
                </a:solidFill>
                <a:latin typeface="Arial"/>
              </a:rPr>
              <a:t>Soul pants &amp; thirsts for God</a:t>
            </a:r>
          </a:p>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Eph. 3:1-5: </a:t>
            </a:r>
            <a:r>
              <a:rPr lang="en-US" sz="2800" b="0" dirty="0">
                <a:solidFill>
                  <a:prstClr val="white"/>
                </a:solidFill>
                <a:latin typeface="Arial"/>
              </a:rPr>
              <a:t>Those who do so can understand the gospel</a:t>
            </a:r>
          </a:p>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Col. 2:2-3: </a:t>
            </a:r>
            <a:r>
              <a:rPr lang="en-US" sz="2800" b="0" dirty="0">
                <a:solidFill>
                  <a:prstClr val="white"/>
                </a:solidFill>
                <a:latin typeface="Arial"/>
              </a:rPr>
              <a:t>Treasures of wisdom are hidden in Christ</a:t>
            </a:r>
            <a:r>
              <a:rPr kumimoji="0" lang="en-US" sz="2800" b="0" i="0" u="none" strike="noStrike" kern="1200" cap="none" spc="0" normalizeH="0" baseline="0" noProof="0" dirty="0">
                <a:ln>
                  <a:noFill/>
                </a:ln>
                <a:solidFill>
                  <a:prstClr val="white"/>
                </a:solidFill>
                <a:effectLst/>
                <a:uLnTx/>
                <a:uFillTx/>
                <a:latin typeface="Aria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3751048"/>
            <a:ext cx="4314832" cy="2781628"/>
          </a:xfrm>
          <a:prstGeom prst="rect">
            <a:avLst/>
          </a:prstGeom>
          <a:noFill/>
        </p:spPr>
      </p:pic>
      <p:sp>
        <p:nvSpPr>
          <p:cNvPr id="2" name="TextBox 1">
            <a:extLst>
              <a:ext uri="{FF2B5EF4-FFF2-40B4-BE49-F238E27FC236}">
                <a16:creationId xmlns:a16="http://schemas.microsoft.com/office/drawing/2014/main" id="{E5AD7F21-7006-389A-CBDA-35753B493BAD}"/>
              </a:ext>
            </a:extLst>
          </p:cNvPr>
          <p:cNvSpPr txBox="1"/>
          <p:nvPr/>
        </p:nvSpPr>
        <p:spPr>
          <a:xfrm>
            <a:off x="630393" y="4038600"/>
            <a:ext cx="3054041" cy="1323439"/>
          </a:xfrm>
          <a:prstGeom prst="rect">
            <a:avLst/>
          </a:prstGeom>
          <a:noFill/>
        </p:spPr>
        <p:txBody>
          <a:bodyPr wrap="none" rtlCol="0">
            <a:spAutoFit/>
          </a:bodyPr>
          <a:lstStyle/>
          <a:p>
            <a:pPr lvl="0"/>
            <a:r>
              <a:rPr lang="en-US" sz="4000" dirty="0">
                <a:solidFill>
                  <a:prstClr val="black"/>
                </a:solidFill>
              </a:rPr>
              <a:t>Thirst for </a:t>
            </a:r>
          </a:p>
          <a:p>
            <a:pPr lvl="0"/>
            <a:r>
              <a:rPr lang="en-US" sz="4000" dirty="0">
                <a:solidFill>
                  <a:prstClr val="black"/>
                </a:solidFill>
              </a:rPr>
              <a:t>Knowledge</a:t>
            </a:r>
            <a:endParaRPr kumimoji="0" lang="en-US" sz="4000" b="1"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9406497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1">
                                            <p:txEl>
                                              <p:pRg st="0" end="0"/>
                                            </p:txEl>
                                          </p:spTgt>
                                        </p:tgtEl>
                                        <p:attrNameLst>
                                          <p:attrName>style.visibility</p:attrName>
                                        </p:attrNameLst>
                                      </p:cBhvr>
                                      <p:to>
                                        <p:strVal val="visible"/>
                                      </p:to>
                                    </p:set>
                                    <p:anim calcmode="lin" valueType="num">
                                      <p:cBhvr>
                                        <p:cTn id="7" dur="500" fill="hold"/>
                                        <p:tgtEl>
                                          <p:spTgt spid="1341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1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41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4153">
                                            <p:txEl>
                                              <p:pRg st="0" end="0"/>
                                            </p:txEl>
                                          </p:spTgt>
                                        </p:tgtEl>
                                        <p:attrNameLst>
                                          <p:attrName>style.visibility</p:attrName>
                                        </p:attrNameLst>
                                      </p:cBhvr>
                                      <p:to>
                                        <p:strVal val="visible"/>
                                      </p:to>
                                    </p:set>
                                    <p:anim calcmode="lin" valueType="num">
                                      <p:cBhvr>
                                        <p:cTn id="14" dur="500" fill="hold"/>
                                        <p:tgtEl>
                                          <p:spTgt spid="13415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415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4153">
                                            <p:txEl>
                                              <p:pRg st="0" end="0"/>
                                            </p:txEl>
                                          </p:spTgt>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 calcmode="lin" valueType="num">
                                      <p:cBhvr additive="base">
                                        <p:cTn id="20"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build="p"/>
      <p:bldP spid="13415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886" y="0"/>
            <a:ext cx="9144000" cy="457200"/>
          </a:xfrm>
        </p:spPr>
        <p:txBody>
          <a:bodyPr>
            <a:noAutofit/>
          </a:bodyPr>
          <a:lstStyle/>
          <a:p>
            <a:pPr eaLnBrk="1" hangingPunct="1">
              <a:defRPr/>
            </a:pPr>
            <a:r>
              <a:rPr lang="en-US" sz="2000" b="1" i="1" u="sng" dirty="0">
                <a:ln>
                  <a:solidFill>
                    <a:schemeClr val="tx1"/>
                  </a:solidFill>
                </a:ln>
                <a:solidFill>
                  <a:schemeClr val="bg1"/>
                </a:solidFill>
                <a:cs typeface="Times New Roman" pitchFamily="18" charset="0"/>
              </a:rPr>
              <a:t>Walk Worthy of the Lord (Colossians 1:10)</a:t>
            </a:r>
          </a:p>
        </p:txBody>
      </p:sp>
      <p:sp>
        <p:nvSpPr>
          <p:cNvPr id="7" name="Footer Placeholder 3"/>
          <p:cNvSpPr>
            <a:spLocks noGrp="1"/>
          </p:cNvSpPr>
          <p:nvPr>
            <p:ph type="ftr" sz="quarter" idx="11"/>
          </p:nvPr>
        </p:nvSpPr>
        <p:spPr>
          <a:xfrm>
            <a:off x="3121742" y="6400800"/>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9E8E5C">
                    <a:lumMod val="60000"/>
                    <a:lumOff val="40000"/>
                  </a:srgbClr>
                </a:solidFill>
                <a:effectLst/>
                <a:uLnTx/>
                <a:uFillTx/>
                <a:latin typeface="Tahoma" pitchFamily="34" charset="0"/>
                <a:ea typeface="+mn-ea"/>
                <a:cs typeface="Times New Roman" pitchFamily="18" charset="0"/>
              </a:rPr>
              <a:t>Faithful Saints</a:t>
            </a:r>
            <a:endParaRPr kumimoji="0" lang="en-US" sz="1100" b="1" i="0" u="none" strike="noStrike" kern="1200" cap="none" spc="0" normalizeH="0" baseline="0" noProof="0" dirty="0">
              <a:ln>
                <a:noFill/>
              </a:ln>
              <a:solidFill>
                <a:srgbClr val="9E8E5C">
                  <a:lumMod val="60000"/>
                  <a:lumOff val="40000"/>
                </a:srgbClr>
              </a:solidFill>
              <a:effectLst/>
              <a:uLnTx/>
              <a:uFillTx/>
              <a:latin typeface="Tahoma" pitchFamily="34" charset="0"/>
              <a:ea typeface="+mn-ea"/>
              <a:cs typeface="Times New Roman" pitchFamily="18" charset="0"/>
            </a:endParaRPr>
          </a:p>
        </p:txBody>
      </p:sp>
      <p:sp>
        <p:nvSpPr>
          <p:cNvPr id="8" name="Text Box 6"/>
          <p:cNvSpPr txBox="1">
            <a:spLocks noChangeArrowheads="1"/>
          </p:cNvSpPr>
          <p:nvPr/>
        </p:nvSpPr>
        <p:spPr bwMode="auto">
          <a:xfrm>
            <a:off x="1072945" y="1690062"/>
            <a:ext cx="6993193" cy="3477875"/>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40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Colossians 1:10</a:t>
            </a:r>
          </a:p>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36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so that you will walk in a manner worthy of the Lord, to please Him in all respects, bearing fruit in every good work and increasing in the knowledge of God;</a:t>
            </a:r>
          </a:p>
        </p:txBody>
      </p:sp>
    </p:spTree>
    <p:extLst>
      <p:ext uri="{BB962C8B-B14F-4D97-AF65-F5344CB8AC3E}">
        <p14:creationId xmlns:p14="http://schemas.microsoft.com/office/powerpoint/2010/main" val="6105587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Favorite Font Theme">
      <a:majorFont>
        <a:latin typeface="Arial"/>
        <a:ea typeface=""/>
        <a:cs typeface=""/>
      </a:majorFont>
      <a:minorFont>
        <a:latin typeface="Tahom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5436</TotalTime>
  <Words>1144</Words>
  <Application>Microsoft Office PowerPoint</Application>
  <PresentationFormat>On-screen Show (4:3)</PresentationFormat>
  <Paragraphs>137</Paragraphs>
  <Slides>19</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Ameretto</vt:lpstr>
      <vt:lpstr>Arial</vt:lpstr>
      <vt:lpstr>Calibri</vt:lpstr>
      <vt:lpstr>Rockwell</vt:lpstr>
      <vt:lpstr>Tahoma</vt:lpstr>
      <vt:lpstr>Times New Roman</vt:lpstr>
      <vt:lpstr>Wingdings</vt:lpstr>
      <vt:lpstr>Perspective</vt:lpstr>
      <vt:lpstr>Couture</vt:lpstr>
      <vt:lpstr>Damask</vt:lpstr>
      <vt:lpstr>1_Damask</vt:lpstr>
      <vt:lpstr>Faithful Saints  </vt:lpstr>
      <vt:lpstr>Intro </vt:lpstr>
      <vt:lpstr>A sound church is one that:</vt:lpstr>
      <vt:lpstr>Intro </vt:lpstr>
      <vt:lpstr>Saints (Colossians 1:2)</vt:lpstr>
      <vt:lpstr>Saints (Colossians 1:2)</vt:lpstr>
      <vt:lpstr>Thirst for Knowledge (Colossians 1:9)</vt:lpstr>
      <vt:lpstr>Thirst for Knowledge (Colossians 1:9)</vt:lpstr>
      <vt:lpstr>Walk Worthy of the Lord (Colossians 1:10)</vt:lpstr>
      <vt:lpstr>Walk Worthy of the Lord (Colossians 1:10)</vt:lpstr>
      <vt:lpstr>Steadfast (Colossians 1:11)</vt:lpstr>
      <vt:lpstr>Steadfast (Colossians 1:11)</vt:lpstr>
      <vt:lpstr>Thankful (Colossians 1:12)</vt:lpstr>
      <vt:lpstr>Thankful (Colossians 1:11)</vt:lpstr>
      <vt:lpstr>Conclusion </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Faithful Saints</dc:title>
  <dc:subject>07/10/2022</dc:subject>
  <dc:creator>DarkWolf</dc:creator>
  <cp:lastModifiedBy>Nathan Morrison</cp:lastModifiedBy>
  <cp:revision>6</cp:revision>
  <dcterms:created xsi:type="dcterms:W3CDTF">2005-06-04T23:49:02Z</dcterms:created>
  <dcterms:modified xsi:type="dcterms:W3CDTF">2022-07-08T20:13:42Z</dcterms:modified>
</cp:coreProperties>
</file>