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9" r:id="rId1"/>
    <p:sldMasterId id="2147483781" r:id="rId2"/>
    <p:sldMasterId id="2147483793" r:id="rId3"/>
    <p:sldMasterId id="2147483805" r:id="rId4"/>
    <p:sldMasterId id="2147483817" r:id="rId5"/>
    <p:sldMasterId id="2147483829" r:id="rId6"/>
    <p:sldMasterId id="2147483841" r:id="rId7"/>
    <p:sldMasterId id="2147483853" r:id="rId8"/>
    <p:sldMasterId id="2147483865" r:id="rId9"/>
    <p:sldMasterId id="2147483965" r:id="rId10"/>
    <p:sldMasterId id="2147484002" r:id="rId11"/>
  </p:sldMasterIdLst>
  <p:notesMasterIdLst>
    <p:notesMasterId r:id="rId24"/>
  </p:notesMasterIdLst>
  <p:handoutMasterIdLst>
    <p:handoutMasterId r:id="rId25"/>
  </p:handoutMasterIdLst>
  <p:sldIdLst>
    <p:sldId id="256" r:id="rId12"/>
    <p:sldId id="530" r:id="rId13"/>
    <p:sldId id="566" r:id="rId14"/>
    <p:sldId id="568" r:id="rId15"/>
    <p:sldId id="402" r:id="rId16"/>
    <p:sldId id="570" r:id="rId17"/>
    <p:sldId id="572" r:id="rId18"/>
    <p:sldId id="574" r:id="rId19"/>
    <p:sldId id="576" r:id="rId20"/>
    <p:sldId id="578" r:id="rId21"/>
    <p:sldId id="564" r:id="rId22"/>
    <p:sldId id="490" r:id="rId23"/>
  </p:sldIdLst>
  <p:sldSz cx="9144000" cy="6858000" type="screen4x3"/>
  <p:notesSz cx="6858000" cy="9313863"/>
  <p:defaultTextStyle>
    <a:defPPr>
      <a:defRPr lang="en-US"/>
    </a:defPPr>
    <a:lvl1pPr algn="ctr" rtl="0" fontAlgn="base">
      <a:spcBef>
        <a:spcPct val="0"/>
      </a:spcBef>
      <a:spcAft>
        <a:spcPct val="0"/>
      </a:spcAft>
      <a:defRPr sz="2400" b="1" kern="1200">
        <a:solidFill>
          <a:srgbClr val="FFFF00"/>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5pPr>
    <a:lvl6pPr marL="2286000" algn="l" defTabSz="914400" rtl="0" eaLnBrk="1" latinLnBrk="0" hangingPunct="1">
      <a:defRPr sz="2400" b="1" kern="1200">
        <a:solidFill>
          <a:srgbClr val="FFFF00"/>
        </a:solidFill>
        <a:latin typeface="Tahoma" pitchFamily="34" charset="0"/>
        <a:ea typeface="+mn-ea"/>
        <a:cs typeface="Times New Roman" pitchFamily="18" charset="0"/>
      </a:defRPr>
    </a:lvl6pPr>
    <a:lvl7pPr marL="2743200" algn="l" defTabSz="914400" rtl="0" eaLnBrk="1" latinLnBrk="0" hangingPunct="1">
      <a:defRPr sz="2400" b="1" kern="1200">
        <a:solidFill>
          <a:srgbClr val="FFFF00"/>
        </a:solidFill>
        <a:latin typeface="Tahoma" pitchFamily="34" charset="0"/>
        <a:ea typeface="+mn-ea"/>
        <a:cs typeface="Times New Roman" pitchFamily="18" charset="0"/>
      </a:defRPr>
    </a:lvl7pPr>
    <a:lvl8pPr marL="3200400" algn="l" defTabSz="914400" rtl="0" eaLnBrk="1" latinLnBrk="0" hangingPunct="1">
      <a:defRPr sz="2400" b="1" kern="1200">
        <a:solidFill>
          <a:srgbClr val="FFFF00"/>
        </a:solidFill>
        <a:latin typeface="Tahoma" pitchFamily="34" charset="0"/>
        <a:ea typeface="+mn-ea"/>
        <a:cs typeface="Times New Roman" pitchFamily="18" charset="0"/>
      </a:defRPr>
    </a:lvl8pPr>
    <a:lvl9pPr marL="3657600" algn="l" defTabSz="914400" rtl="0" eaLnBrk="1" latinLnBrk="0" hangingPunct="1">
      <a:defRPr sz="2400" b="1" kern="1200">
        <a:solidFill>
          <a:srgbClr val="FFFF00"/>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006600"/>
    <a:srgbClr val="00000C"/>
    <a:srgbClr val="0000FF"/>
    <a:srgbClr val="FFCCFF"/>
    <a:srgbClr val="FFFF00"/>
    <a:srgbClr val="CCFF33"/>
    <a:srgbClr val="FF0066"/>
    <a:srgbClr val="FFFF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346" autoAdjust="0"/>
  </p:normalViewPr>
  <p:slideViewPr>
    <p:cSldViewPr snapToObjects="1">
      <p:cViewPr varScale="1">
        <p:scale>
          <a:sx n="88" d="100"/>
          <a:sy n="88" d="100"/>
        </p:scale>
        <p:origin x="113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78" d="100"/>
          <a:sy n="78" d="100"/>
        </p:scale>
        <p:origin x="3966" y="-1728"/>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3" name="Rectangle 5"/>
          <p:cNvSpPr>
            <a:spLocks noGrp="1" noChangeArrowheads="1"/>
          </p:cNvSpPr>
          <p:nvPr>
            <p:ph type="sldNum" sz="quarter" idx="3"/>
          </p:nvPr>
        </p:nvSpPr>
        <p:spPr bwMode="auto">
          <a:xfrm>
            <a:off x="3886200" y="8848170"/>
            <a:ext cx="2971800" cy="4656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46E1D2F9-EBC0-4DA0-A7E1-CC00D5E192F7}" type="slidenum">
              <a:rPr lang="en-US"/>
              <a:pPr>
                <a:defRPr/>
              </a:pPr>
              <a:t>‹#›</a:t>
            </a:fld>
            <a:endParaRPr lang="en-US" dirty="0"/>
          </a:p>
        </p:txBody>
      </p:sp>
    </p:spTree>
    <p:extLst>
      <p:ext uri="{BB962C8B-B14F-4D97-AF65-F5344CB8AC3E}">
        <p14:creationId xmlns:p14="http://schemas.microsoft.com/office/powerpoint/2010/main" val="3006837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8" name="Rectangle 4"/>
          <p:cNvSpPr>
            <a:spLocks noGrp="1" noRot="1" noChangeAspect="1" noChangeArrowheads="1" noTextEdit="1"/>
          </p:cNvSpPr>
          <p:nvPr>
            <p:ph type="sldImg" idx="2"/>
          </p:nvPr>
        </p:nvSpPr>
        <p:spPr bwMode="auto">
          <a:xfrm>
            <a:off x="1101725" y="698500"/>
            <a:ext cx="4654550"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424085"/>
            <a:ext cx="5029200" cy="4191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9" name="Rectangle 7"/>
          <p:cNvSpPr>
            <a:spLocks noGrp="1" noChangeArrowheads="1"/>
          </p:cNvSpPr>
          <p:nvPr>
            <p:ph type="sldNum" sz="quarter" idx="5"/>
          </p:nvPr>
        </p:nvSpPr>
        <p:spPr bwMode="auto">
          <a:xfrm>
            <a:off x="3886200" y="8848170"/>
            <a:ext cx="2971800" cy="4656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dirty="0"/>
          </a:p>
        </p:txBody>
      </p:sp>
    </p:spTree>
    <p:extLst>
      <p:ext uri="{BB962C8B-B14F-4D97-AF65-F5344CB8AC3E}">
        <p14:creationId xmlns:p14="http://schemas.microsoft.com/office/powerpoint/2010/main" val="2297670780"/>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fld id="{7BA1C665-5710-4130-9DD5-BF8B3269C2A7}" type="slidenum">
              <a:rPr lang="en-US" sz="1200" b="0" smtClean="0">
                <a:solidFill>
                  <a:schemeClr val="tx1"/>
                </a:solidFill>
                <a:latin typeface="Times New Roman" pitchFamily="18" charset="0"/>
              </a:rPr>
              <a:pPr eaLnBrk="1" hangingPunct="1"/>
              <a:t>1</a:t>
            </a:fld>
            <a:endParaRPr lang="en-US" sz="1200" b="0">
              <a:solidFill>
                <a:schemeClr val="tx1"/>
              </a:solidFill>
              <a:latin typeface="Times New Roman" pitchFamily="18" charset="0"/>
            </a:endParaRPr>
          </a:p>
        </p:txBody>
      </p:sp>
      <p:sp>
        <p:nvSpPr>
          <p:cNvPr id="27653" name="Rectangle 2"/>
          <p:cNvSpPr>
            <a:spLocks noGrp="1" noRot="1" noChangeAspect="1" noChangeArrowheads="1" noTextEdit="1"/>
          </p:cNvSpPr>
          <p:nvPr>
            <p:ph type="sldImg"/>
          </p:nvPr>
        </p:nvSpPr>
        <p:spPr>
          <a:ln/>
        </p:spPr>
      </p:sp>
      <p:sp>
        <p:nvSpPr>
          <p:cNvPr id="276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By Nathan L Morrison for Sunday July 17</a:t>
            </a:r>
            <a:r>
              <a:rPr lang="en-US" baseline="30000" dirty="0"/>
              <a:t>th</a:t>
            </a:r>
            <a:r>
              <a:rPr lang="en-US" dirty="0"/>
              <a:t>, 2022</a:t>
            </a:r>
          </a:p>
          <a:p>
            <a:pPr eaLnBrk="1" hangingPunct="1"/>
            <a:r>
              <a:rPr lang="en-US" dirty="0"/>
              <a:t>All Scripture given is from the NASB, unless otherwise stated</a:t>
            </a:r>
          </a:p>
          <a:p>
            <a:pPr eaLnBrk="1" hangingPunct="1"/>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further study, or if questions, please Call: 804-277-1983 or Visit www.courthousechurchofchrist.com</a:t>
            </a:r>
          </a:p>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472223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Have you prepared to give an account (answer) to God one day?</a:t>
            </a:r>
          </a:p>
          <a:p>
            <a:pPr marL="171450" indent="-171450">
              <a:buFont typeface="Arial" panose="020B0604020202020204" pitchFamily="34" charset="0"/>
              <a:buChar char="•"/>
            </a:pPr>
            <a:r>
              <a:rPr lang="en-US" dirty="0"/>
              <a:t>Whatever state or stage in life you are in right now, it’s not too late to make sure your dash says, “A faithful servant of God!”</a:t>
            </a:r>
          </a:p>
          <a:p>
            <a:pPr marL="171450" indent="-171450">
              <a:buFont typeface="Arial" panose="020B0604020202020204" pitchFamily="34" charset="0"/>
              <a:buChar char="•"/>
            </a:pPr>
            <a:r>
              <a:rPr lang="en-US" dirty="0"/>
              <a:t>First hour wages and the 11</a:t>
            </a:r>
            <a:r>
              <a:rPr lang="en-US" baseline="30000" dirty="0"/>
              <a:t>th</a:t>
            </a:r>
            <a:r>
              <a:rPr lang="en-US" dirty="0"/>
              <a:t> hour wages are the same: Eternal Life!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6" name="Slide Number Placeholder 5"/>
          <p:cNvSpPr>
            <a:spLocks noGrp="1"/>
          </p:cNvSpPr>
          <p:nvPr>
            <p:ph type="sldNum" sz="quarter" idx="5"/>
          </p:nvPr>
        </p:nvSpPr>
        <p:spPr/>
        <p:txBody>
          <a:bodyPr/>
          <a:lstStyle/>
          <a:p>
            <a:pPr>
              <a:defRPr/>
            </a:pPr>
            <a:fld id="{83016846-4634-43EF-ACEC-2D17B4E8C055}" type="slidenum">
              <a:rPr lang="en-US" smtClean="0"/>
              <a:pPr>
                <a:defRPr/>
              </a:pPr>
              <a:t>11</a:t>
            </a:fld>
            <a:endParaRPr lang="en-US" dirty="0"/>
          </a:p>
        </p:txBody>
      </p:sp>
    </p:spTree>
    <p:extLst>
      <p:ext uri="{BB962C8B-B14F-4D97-AF65-F5344CB8AC3E}">
        <p14:creationId xmlns:p14="http://schemas.microsoft.com/office/powerpoint/2010/main" val="1226629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 typeface="Arial" panose="020B0604020202020204" pitchFamily="34" charset="0"/>
              <a:buChar char="•"/>
            </a:pPr>
            <a:r>
              <a:rPr lang="en-US" dirty="0"/>
              <a:t>If you are not a Christian, you need to be. Won’t you come now and become a Christian in his Kingdom? Repent and be baptized! </a:t>
            </a:r>
          </a:p>
          <a:p>
            <a:pPr marL="171450" indent="-171450">
              <a:buFont typeface="Arial" panose="020B0604020202020204" pitchFamily="34" charset="0"/>
              <a:buChar char="•"/>
            </a:pPr>
            <a:r>
              <a:rPr lang="en-US" dirty="0"/>
              <a:t>If a Christian, are you living as you should? Make sure your life is remembered for being a faithful servant of God! Repent &amp; be renewed.</a:t>
            </a:r>
          </a:p>
          <a:p>
            <a:pPr marL="171450" indent="-171450">
              <a:buFont typeface="Arial" panose="020B0604020202020204" pitchFamily="34" charset="0"/>
              <a:buChar char="•"/>
            </a:pPr>
            <a:r>
              <a:rPr lang="en-US"/>
              <a:t>Whatever your requests, let them be made known </a:t>
            </a:r>
            <a:r>
              <a:rPr lang="en-US" b="1" i="1" u="sng"/>
              <a:t>NOW</a:t>
            </a:r>
            <a:r>
              <a:rPr lang="en-US"/>
              <a:t> while we stand &amp; sing!</a:t>
            </a:r>
          </a:p>
          <a:p>
            <a:pPr eaLnBrk="1" hangingPunct="1">
              <a:spcBef>
                <a:spcPct val="0"/>
              </a:spcBef>
            </a:pPr>
            <a:endParaRPr lang="en-US" dirty="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12</a:t>
            </a:fld>
            <a:endParaRPr lang="en-US">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424085"/>
            <a:ext cx="5029200" cy="4424085"/>
          </a:xfrm>
        </p:spPr>
        <p:txBody>
          <a:bodyPr/>
          <a:lstStyle/>
          <a:p>
            <a:r>
              <a:rPr lang="en-US" dirty="0"/>
              <a:t>You hear at funerals: brother or sister So-and-So obeyed the gospel early in life and lived a long and faithful life in service to God.</a:t>
            </a:r>
          </a:p>
          <a:p>
            <a:endParaRPr lang="en-US" dirty="0"/>
          </a:p>
          <a:p>
            <a:r>
              <a:rPr lang="en-US" dirty="0"/>
              <a:t>Our eyes become a little misty and we feel a pounding in our chest and we say, “What an example!” </a:t>
            </a:r>
          </a:p>
          <a:p>
            <a:endParaRPr lang="en-US" dirty="0"/>
          </a:p>
          <a:p>
            <a:r>
              <a:rPr lang="en-US" dirty="0"/>
              <a:t>We hear about their eternal reward that awaits the faithful and we say, “Amen! Come, Lord Jesus, come!”</a:t>
            </a:r>
          </a:p>
        </p:txBody>
      </p:sp>
      <p:sp>
        <p:nvSpPr>
          <p:cNvPr id="6" name="Slide Number Placeholder 5"/>
          <p:cNvSpPr>
            <a:spLocks noGrp="1"/>
          </p:cNvSpPr>
          <p:nvPr>
            <p:ph type="sldNum" sz="quarter" idx="5"/>
          </p:nvPr>
        </p:nvSpPr>
        <p:spPr/>
        <p:txBody>
          <a:bodyPr/>
          <a:lstStyle/>
          <a:p>
            <a:pPr>
              <a:defRPr/>
            </a:pPr>
            <a:fld id="{83016846-4634-43EF-ACEC-2D17B4E8C055}" type="slidenum">
              <a:rPr lang="en-US" smtClean="0"/>
              <a:pPr>
                <a:defRPr/>
              </a:pPr>
              <a:t>2</a:t>
            </a:fld>
            <a:endParaRPr lang="en-US" dirty="0"/>
          </a:p>
        </p:txBody>
      </p:sp>
    </p:spTree>
    <p:extLst>
      <p:ext uri="{BB962C8B-B14F-4D97-AF65-F5344CB8AC3E}">
        <p14:creationId xmlns:p14="http://schemas.microsoft.com/office/powerpoint/2010/main" val="3712439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424085"/>
            <a:ext cx="5029200" cy="4424085"/>
          </a:xfrm>
        </p:spPr>
        <p:txBody>
          <a:bodyPr/>
          <a:lstStyle/>
          <a:p>
            <a:r>
              <a:rPr lang="en-US" dirty="0"/>
              <a:t>You hear at funerals: brother or sister So-and-So obeyed the gospel late in life and lived a faithful life in service to God the rest of their days.</a:t>
            </a:r>
          </a:p>
          <a:p>
            <a:endParaRPr lang="en-US" dirty="0"/>
          </a:p>
          <a:p>
            <a:r>
              <a:rPr lang="en-US" dirty="0"/>
              <a:t>Our eyes become a little misty and we feel a pounding in our chest and we say, “What an example!” </a:t>
            </a:r>
          </a:p>
          <a:p>
            <a:endParaRPr lang="en-US" dirty="0"/>
          </a:p>
          <a:p>
            <a:r>
              <a:rPr lang="en-US" dirty="0"/>
              <a:t>We hear about their eternal reward that awaits the faithful and we say, “Amen! Come, Lord Jesus, come!”</a:t>
            </a:r>
          </a:p>
          <a:p>
            <a:endParaRPr lang="en-US" dirty="0"/>
          </a:p>
          <a:p>
            <a:r>
              <a:rPr lang="en-US" dirty="0"/>
              <a:t>Why are we able to express such joy at both the early and late gospel-</a:t>
            </a:r>
            <a:r>
              <a:rPr lang="en-US" dirty="0" err="1"/>
              <a:t>obeyers</a:t>
            </a:r>
            <a:r>
              <a:rPr lang="en-US" dirty="0"/>
              <a:t>?</a:t>
            </a:r>
          </a:p>
          <a:p>
            <a:endParaRPr lang="en-US" dirty="0"/>
          </a:p>
          <a:p>
            <a:r>
              <a:rPr lang="en-US" dirty="0"/>
              <a:t>Jesus tells a story about that in Matthew 20:1-16…</a:t>
            </a:r>
          </a:p>
          <a:p>
            <a:endParaRPr lang="en-US" dirty="0"/>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60682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 typeface="Arial" panose="020B0604020202020204" pitchFamily="34" charset="0"/>
              <a:buNone/>
            </a:pPr>
            <a:r>
              <a:rPr lang="en-US" altLang="en-US" b="1" dirty="0"/>
              <a:t>Before getting to Matthew 20, we need to talk about the context in Matthew 19…</a:t>
            </a:r>
          </a:p>
          <a:p>
            <a:pPr marL="171450" indent="-171450" eaLnBrk="1" hangingPunct="1">
              <a:buFont typeface="Arial" panose="020B0604020202020204" pitchFamily="34" charset="0"/>
              <a:buChar char="•"/>
            </a:pPr>
            <a:r>
              <a:rPr lang="en-US" altLang="en-US" dirty="0"/>
              <a:t>After being told the “one thing you lack” (Mark 10:21) was to sell off his property and give to the poor the rich young ruler went away sad because he was wealthy (Matthew 19:16-22)</a:t>
            </a:r>
          </a:p>
          <a:p>
            <a:pPr marL="171450" indent="-171450" eaLnBrk="1" hangingPunct="1">
              <a:buFont typeface="Arial" panose="020B0604020202020204" pitchFamily="34" charset="0"/>
              <a:buChar char="•"/>
            </a:pPr>
            <a:r>
              <a:rPr lang="en-US" altLang="en-US" dirty="0"/>
              <a:t>Jesus said, “It is hard for a rich man to enter the kingdom of heaven” (Matthew 19:23)</a:t>
            </a:r>
          </a:p>
          <a:p>
            <a:pPr marL="171450" indent="-171450" eaLnBrk="1" hangingPunct="1">
              <a:buFont typeface="Arial" panose="020B0604020202020204" pitchFamily="34" charset="0"/>
              <a:buChar char="•"/>
            </a:pPr>
            <a:r>
              <a:rPr lang="en-US" altLang="en-US" dirty="0"/>
              <a:t>The disciples asked, “Then who can be saved?“ (Matthew 19:25)</a:t>
            </a:r>
          </a:p>
          <a:p>
            <a:pPr marL="171450" indent="-171450" eaLnBrk="1" hangingPunct="1">
              <a:buFont typeface="Arial" panose="020B0604020202020204" pitchFamily="34" charset="0"/>
              <a:buChar char="•"/>
            </a:pPr>
            <a:r>
              <a:rPr lang="en-US" altLang="en-US" dirty="0"/>
              <a:t>Jesus said, “With people this is impossible, but with God all things are possible” (Matthew 19:26)</a:t>
            </a:r>
          </a:p>
          <a:p>
            <a:pPr marL="171450" indent="-171450" eaLnBrk="1" hangingPunct="1">
              <a:buFont typeface="Arial" panose="020B0604020202020204" pitchFamily="34" charset="0"/>
              <a:buChar char="•"/>
            </a:pPr>
            <a:r>
              <a:rPr lang="en-US" altLang="en-US" dirty="0"/>
              <a:t>Peter said, “Behold, we have left everything and followed You; what then will there be for us?” (Matthew 19:27)</a:t>
            </a:r>
          </a:p>
          <a:p>
            <a:pPr marL="171450" indent="-171450" eaLnBrk="1" hangingPunct="1">
              <a:buFont typeface="Arial" panose="020B0604020202020204" pitchFamily="34" charset="0"/>
              <a:buChar char="•"/>
            </a:pPr>
            <a:r>
              <a:rPr lang="en-US" altLang="en-US" dirty="0"/>
              <a:t>Jesus told the 12 they had a unique reward but then said the future reward for all believers is eternal life! (Matthew 19:28-29)</a:t>
            </a:r>
          </a:p>
          <a:p>
            <a:pPr marL="171450" indent="-171450" eaLnBrk="1" hangingPunct="1">
              <a:buFont typeface="Arial" panose="020B0604020202020204" pitchFamily="34" charset="0"/>
              <a:buChar char="•"/>
            </a:pPr>
            <a:r>
              <a:rPr lang="en-US" altLang="en-US" dirty="0"/>
              <a:t>He ends by saying, “But many who are first will be last; and the last, first” (Matthew 19:30)</a:t>
            </a:r>
          </a:p>
          <a:p>
            <a:pPr marL="171450" indent="-171450" eaLnBrk="1" hangingPunct="1">
              <a:buFont typeface="Arial" panose="020B0604020202020204" pitchFamily="34" charset="0"/>
              <a:buChar char="•"/>
            </a:pPr>
            <a:endParaRPr lang="en-US" altLang="en-US" dirty="0"/>
          </a:p>
          <a:p>
            <a:pPr eaLnBrk="1" hangingPunct="1"/>
            <a:endParaRPr lang="en-US" altLang="en-US" dirty="0"/>
          </a:p>
        </p:txBody>
      </p:sp>
    </p:spTree>
    <p:extLst>
      <p:ext uri="{BB962C8B-B14F-4D97-AF65-F5344CB8AC3E}">
        <p14:creationId xmlns:p14="http://schemas.microsoft.com/office/powerpoint/2010/main" val="3492845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4191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t>The word “for” at the beginning of 20:1 lets us know that Jesus is teaching this parable to illustrate what He just said in Matthew 19:30.</a:t>
            </a:r>
          </a:p>
          <a:p>
            <a:pPr marL="171450" indent="-171450" eaLnBrk="1" hangingPunct="1">
              <a:buFont typeface="Arial" panose="020B0604020202020204" pitchFamily="34" charset="0"/>
              <a:buChar char="•"/>
            </a:pPr>
            <a:r>
              <a:rPr lang="en-US" altLang="en-US" dirty="0"/>
              <a:t>The actions of the rich young ruler (Matthew 19:16-22) and the questions of the disciples, and the response of Jesus in Matthew 19:23-27 all set the stage for this parable.</a:t>
            </a:r>
          </a:p>
          <a:p>
            <a:pPr marL="171450" indent="-171450" eaLnBrk="1" hangingPunct="1">
              <a:buFont typeface="Arial" panose="020B0604020202020204" pitchFamily="34" charset="0"/>
              <a:buChar char="•"/>
            </a:pPr>
            <a:r>
              <a:rPr lang="en-US" altLang="en-US" dirty="0"/>
              <a:t>Jesus tells this story about the “kingdom of Heaven”</a:t>
            </a:r>
          </a:p>
          <a:p>
            <a:pPr marL="171450" indent="-171450" eaLnBrk="1" hangingPunct="1">
              <a:buFont typeface="Arial" panose="020B0604020202020204" pitchFamily="34" charset="0"/>
              <a:buChar char="•"/>
            </a:pPr>
            <a:r>
              <a:rPr lang="en-US" altLang="en-US" dirty="0"/>
              <a:t>This means it represents the church, thus the laborers are Christians.</a:t>
            </a:r>
          </a:p>
          <a:p>
            <a:pPr marL="171450" indent="-171450" eaLnBrk="1" hangingPunct="1">
              <a:buFont typeface="Arial" panose="020B0604020202020204" pitchFamily="34" charset="0"/>
              <a:buChar char="•"/>
            </a:pPr>
            <a:r>
              <a:rPr lang="en-US" altLang="en-US" dirty="0"/>
              <a:t>As the son of a carpenter, Jesus would have grown up around the labor-class of people. He would be well acquainted with landowners, workers and wages.</a:t>
            </a:r>
          </a:p>
          <a:p>
            <a:pPr marL="171450" indent="-171450" eaLnBrk="1" hangingPunct="1">
              <a:buFont typeface="Arial" panose="020B0604020202020204" pitchFamily="34" charset="0"/>
              <a:buChar char="•"/>
            </a:pPr>
            <a:endParaRPr lang="en-US" altLang="en-US" dirty="0"/>
          </a:p>
          <a:p>
            <a:pPr marL="0" indent="0" eaLnBrk="1" hangingPunct="1">
              <a:buFont typeface="Arial" panose="020B0604020202020204" pitchFamily="34" charset="0"/>
              <a:buNone/>
            </a:pPr>
            <a:r>
              <a:rPr lang="en-US" altLang="en-US" b="1" dirty="0"/>
              <a:t>The Parable</a:t>
            </a:r>
          </a:p>
          <a:p>
            <a:pPr marL="171450" indent="-171450" eaLnBrk="1" hangingPunct="1">
              <a:buFont typeface="Arial" panose="020B0604020202020204" pitchFamily="34" charset="0"/>
              <a:buChar char="•"/>
            </a:pPr>
            <a:r>
              <a:rPr lang="en-US" altLang="en-US" dirty="0"/>
              <a:t>A landowner went out early in the morning to hire laborers for his vineyard. Because of the “hours of the day” given, this most likely would be around 6 AM since the Jewish work-day was from 6 AM to 6 PM.</a:t>
            </a:r>
          </a:p>
          <a:p>
            <a:pPr marL="171450" indent="-171450" eaLnBrk="1" hangingPunct="1">
              <a:buFont typeface="Arial" panose="020B0604020202020204" pitchFamily="34" charset="0"/>
              <a:buChar char="•"/>
            </a:pPr>
            <a:r>
              <a:rPr lang="en-US" altLang="en-US" dirty="0"/>
              <a:t>They agreed upon the wage of a denarius, the common wage for a day’s work.</a:t>
            </a:r>
          </a:p>
          <a:p>
            <a:pPr marL="171450" indent="-171450" eaLnBrk="1" hangingPunct="1">
              <a:buFont typeface="Arial" panose="020B0604020202020204" pitchFamily="34" charset="0"/>
              <a:buChar char="•"/>
            </a:pPr>
            <a:r>
              <a:rPr lang="en-US" altLang="en-US" dirty="0"/>
              <a:t>In addition to those early workers, he hired other workers that he found standing by – 5 groups of workers in all (vss. 3-7)</a:t>
            </a:r>
          </a:p>
          <a:p>
            <a:pPr marL="171450" indent="-171450" eaLnBrk="1" hangingPunct="1">
              <a:buFont typeface="Arial" panose="020B0604020202020204" pitchFamily="34" charset="0"/>
              <a:buChar char="•"/>
            </a:pPr>
            <a:r>
              <a:rPr lang="en-US" altLang="en-US" dirty="0"/>
              <a:t>He hired laborers “early in the morning” (probably 6 AM), the “3</a:t>
            </a:r>
            <a:r>
              <a:rPr lang="en-US" altLang="en-US" baseline="30000" dirty="0"/>
              <a:t>rd</a:t>
            </a:r>
            <a:r>
              <a:rPr lang="en-US" altLang="en-US" dirty="0"/>
              <a:t> hour” (9 AM), the “6</a:t>
            </a:r>
            <a:r>
              <a:rPr lang="en-US" altLang="en-US" baseline="30000" dirty="0"/>
              <a:t>th</a:t>
            </a:r>
            <a:r>
              <a:rPr lang="en-US" altLang="en-US" dirty="0"/>
              <a:t> hour” (12 Noon), the “9</a:t>
            </a:r>
            <a:r>
              <a:rPr lang="en-US" altLang="en-US" baseline="30000" dirty="0"/>
              <a:t>th</a:t>
            </a:r>
            <a:r>
              <a:rPr lang="en-US" altLang="en-US" dirty="0"/>
              <a:t> hour” (3 PM), and finally the “11</a:t>
            </a:r>
            <a:r>
              <a:rPr lang="en-US" altLang="en-US" baseline="30000" dirty="0"/>
              <a:t>th</a:t>
            </a:r>
            <a:r>
              <a:rPr lang="en-US" altLang="en-US" dirty="0"/>
              <a:t> hour” (5 PM).</a:t>
            </a:r>
          </a:p>
          <a:p>
            <a:pPr marL="171450" indent="-171450" eaLnBrk="1" hangingPunct="1">
              <a:buFont typeface="Arial" panose="020B0604020202020204" pitchFamily="34" charset="0"/>
              <a:buChar char="•"/>
            </a:pPr>
            <a:r>
              <a:rPr lang="en-US" altLang="en-US" dirty="0"/>
              <a:t>Grapes must be harvested within a day or two of ripening before the sugar content rises too high or they are destroyed by bad weather.</a:t>
            </a:r>
          </a:p>
          <a:p>
            <a:pPr marL="171450" indent="-171450" eaLnBrk="1" hangingPunct="1">
              <a:buFont typeface="Arial" panose="020B0604020202020204" pitchFamily="34" charset="0"/>
              <a:buChar char="•"/>
            </a:pPr>
            <a:r>
              <a:rPr lang="en-US" altLang="en-US" dirty="0"/>
              <a:t>It is important to notice that the first men were hired as a result of a bargaining agreement; all the others left the matter of pay to the landowner!</a:t>
            </a:r>
          </a:p>
          <a:p>
            <a:pPr marL="171450" indent="-171450" eaLnBrk="1" hangingPunct="1">
              <a:buFont typeface="Arial" panose="020B0604020202020204" pitchFamily="34" charset="0"/>
              <a:buChar char="•"/>
            </a:pPr>
            <a:endParaRPr lang="en-US" altLang="en-US" dirty="0"/>
          </a:p>
          <a:p>
            <a:pPr marL="171450" indent="-171450" eaLnBrk="1" hangingPunct="1">
              <a:buFont typeface="Arial" panose="020B0604020202020204" pitchFamily="34" charset="0"/>
              <a:buChar char="•"/>
            </a:pPr>
            <a:endParaRPr lang="en-US" altLang="en-US" dirty="0"/>
          </a:p>
          <a:p>
            <a:pPr marL="171450" indent="-171450" eaLnBrk="1" hangingPunct="1">
              <a:buFont typeface="Arial" panose="020B0604020202020204" pitchFamily="34" charset="0"/>
              <a:buChar char="•"/>
            </a:pPr>
            <a:endParaRPr lang="en-US" altLang="en-US" dirty="0"/>
          </a:p>
          <a:p>
            <a:pPr eaLnBrk="1" hangingPunct="1"/>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ltLang="en-US" b="1" dirty="0"/>
              <a:t>The Parable (Continued)</a:t>
            </a:r>
          </a:p>
          <a:p>
            <a:pPr marL="171450" indent="-171450" eaLnBrk="1" hangingPunct="1">
              <a:buFont typeface="Arial" panose="020B0604020202020204" pitchFamily="34" charset="0"/>
              <a:buChar char="•"/>
            </a:pPr>
            <a:r>
              <a:rPr lang="en-US" altLang="en-US" dirty="0"/>
              <a:t>When evening came, which was most likely after the end of the 12</a:t>
            </a:r>
            <a:r>
              <a:rPr lang="en-US" altLang="en-US" baseline="30000" dirty="0"/>
              <a:t>th</a:t>
            </a:r>
            <a:r>
              <a:rPr lang="en-US" altLang="en-US" dirty="0"/>
              <a:t> hour shift at 6 PM, the landowner sent his foreman to pay the laborers their wages by groups, beginning with the last group down to the first. </a:t>
            </a:r>
          </a:p>
          <a:p>
            <a:pPr marL="171450" indent="-171450" eaLnBrk="1" hangingPunct="1">
              <a:buFont typeface="Arial" panose="020B0604020202020204" pitchFamily="34" charset="0"/>
              <a:buChar char="•"/>
            </a:pPr>
            <a:r>
              <a:rPr lang="en-US" altLang="en-US" dirty="0"/>
              <a:t>The “foreman” from the NASU &amp; ESV is also called a “steward” (KJV, NKJV) &amp; “manager” (NET, NRSV)</a:t>
            </a:r>
          </a:p>
          <a:p>
            <a:pPr marL="171450" indent="-171450" eaLnBrk="1" hangingPunct="1">
              <a:buFont typeface="Arial" panose="020B0604020202020204" pitchFamily="34" charset="0"/>
              <a:buChar char="•"/>
            </a:pPr>
            <a:r>
              <a:rPr lang="en-US" altLang="en-US" dirty="0"/>
              <a:t>Notice: He was instructed to pay them by groups, starting from last to first, so 11</a:t>
            </a:r>
            <a:r>
              <a:rPr lang="en-US" altLang="en-US" baseline="30000" dirty="0"/>
              <a:t>th</a:t>
            </a:r>
            <a:r>
              <a:rPr lang="en-US" altLang="en-US" dirty="0"/>
              <a:t> hour laborers, 9</a:t>
            </a:r>
            <a:r>
              <a:rPr lang="en-US" altLang="en-US" baseline="30000" dirty="0"/>
              <a:t>th</a:t>
            </a:r>
            <a:r>
              <a:rPr lang="en-US" altLang="en-US" dirty="0"/>
              <a:t>, 6</a:t>
            </a:r>
            <a:r>
              <a:rPr lang="en-US" altLang="en-US" baseline="30000" dirty="0"/>
              <a:t>th</a:t>
            </a:r>
            <a:r>
              <a:rPr lang="en-US" altLang="en-US" dirty="0"/>
              <a:t>, 3</a:t>
            </a:r>
            <a:r>
              <a:rPr lang="en-US" altLang="en-US" baseline="30000" dirty="0"/>
              <a:t>rd</a:t>
            </a:r>
            <a:r>
              <a:rPr lang="en-US" altLang="en-US" dirty="0"/>
              <a:t>, and those hired first. </a:t>
            </a:r>
          </a:p>
          <a:p>
            <a:pPr marL="171450" indent="-171450" eaLnBrk="1" hangingPunct="1">
              <a:buFont typeface="Arial" panose="020B0604020202020204" pitchFamily="34" charset="0"/>
              <a:buChar char="•"/>
            </a:pPr>
            <a:r>
              <a:rPr lang="en-US" altLang="en-US" dirty="0"/>
              <a:t>Jesus is teaching on the theme of “the first shall be last and the last, first” from Matthew 19:30.</a:t>
            </a:r>
          </a:p>
          <a:p>
            <a:pPr marL="171450" indent="-171450" eaLnBrk="1" hangingPunct="1">
              <a:buFont typeface="Arial" panose="020B0604020202020204" pitchFamily="34" charset="0"/>
              <a:buChar char="•"/>
            </a:pPr>
            <a:r>
              <a:rPr lang="en-US" altLang="en-US" dirty="0"/>
              <a:t>Those who worked only one hour, the 11</a:t>
            </a:r>
            <a:r>
              <a:rPr lang="en-US" altLang="en-US" baseline="30000" dirty="0"/>
              <a:t>th</a:t>
            </a:r>
            <a:r>
              <a:rPr lang="en-US" altLang="en-US" dirty="0"/>
              <a:t> hour, received a denarius, a full day’s wage! The very same wage those hired first had agreed upon.</a:t>
            </a:r>
          </a:p>
          <a:p>
            <a:pPr marL="171450" indent="-171450" eaLnBrk="1" hangingPunct="1">
              <a:buFont typeface="Arial" panose="020B0604020202020204" pitchFamily="34" charset="0"/>
              <a:buChar char="•"/>
            </a:pPr>
            <a:r>
              <a:rPr lang="en-US" altLang="en-US" dirty="0"/>
              <a:t>When the first hired laborers saw that they were filled with hope that they would receive something even greater!</a:t>
            </a:r>
          </a:p>
          <a:p>
            <a:pPr marL="171450" indent="-171450" eaLnBrk="1" hangingPunct="1">
              <a:buFont typeface="Arial" panose="020B0604020202020204" pitchFamily="34" charset="0"/>
              <a:buChar char="•"/>
            </a:pPr>
            <a:r>
              <a:rPr lang="en-US" altLang="en-US" dirty="0"/>
              <a:t>Every group, even those hired first, received the denarius. </a:t>
            </a:r>
          </a:p>
          <a:p>
            <a:pPr marL="171450" indent="-171450" eaLnBrk="1" hangingPunct="1">
              <a:buFont typeface="Arial" panose="020B0604020202020204" pitchFamily="34" charset="0"/>
              <a:buChar char="•"/>
            </a:pPr>
            <a:r>
              <a:rPr lang="en-US" altLang="en-US" dirty="0"/>
              <a:t>Those hired first went from greedy hope to bitterness and began to complain! They had worked a full day’s worth of labor and deserved more than the rest who did not work as long!</a:t>
            </a:r>
          </a:p>
          <a:p>
            <a:pPr marL="171450" indent="-171450" eaLnBrk="1" hangingPunct="1">
              <a:buFont typeface="Arial" panose="020B0604020202020204" pitchFamily="34" charset="0"/>
              <a:buChar char="•"/>
            </a:pPr>
            <a:endParaRPr lang="en-US" altLang="en-US" dirty="0"/>
          </a:p>
          <a:p>
            <a:pPr marL="0" indent="0" eaLnBrk="1" hangingPunct="1">
              <a:buFont typeface="Arial" panose="020B0604020202020204" pitchFamily="34" charset="0"/>
              <a:buNone/>
            </a:pPr>
            <a:r>
              <a:rPr lang="en-US" altLang="en-US" b="1" dirty="0"/>
              <a:t>Side Note on Labor Wages</a:t>
            </a:r>
          </a:p>
          <a:p>
            <a:pPr marL="171450" indent="-171450" eaLnBrk="1" hangingPunct="1">
              <a:buFont typeface="Arial" panose="020B0604020202020204" pitchFamily="34" charset="0"/>
              <a:buChar char="•"/>
            </a:pPr>
            <a:r>
              <a:rPr lang="en-US" altLang="en-US" dirty="0"/>
              <a:t>From a laborer’s standpoint, we can empathize with these guys and understand their frustration and resentment.</a:t>
            </a:r>
          </a:p>
          <a:p>
            <a:pPr marL="171450" indent="-171450" eaLnBrk="1" hangingPunct="1">
              <a:buFont typeface="Arial" panose="020B0604020202020204" pitchFamily="34" charset="0"/>
              <a:buChar char="•"/>
            </a:pPr>
            <a:r>
              <a:rPr lang="en-US" altLang="en-US" dirty="0"/>
              <a:t>I personally experienced something like this when I worked for a bank’s Call Center. </a:t>
            </a:r>
          </a:p>
          <a:p>
            <a:pPr marL="171450" indent="-171450" eaLnBrk="1" hangingPunct="1">
              <a:buFont typeface="Arial" panose="020B0604020202020204" pitchFamily="34" charset="0"/>
              <a:buChar char="•"/>
            </a:pPr>
            <a:r>
              <a:rPr lang="en-US" altLang="en-US" dirty="0"/>
              <a:t>After getting out of our “New Hire Class” and getting on “the floor” we worked for about 6 months before the next “New Hire Class” was getting training.</a:t>
            </a:r>
          </a:p>
          <a:p>
            <a:pPr marL="171450" indent="-171450" eaLnBrk="1" hangingPunct="1">
              <a:buFont typeface="Arial" panose="020B0604020202020204" pitchFamily="34" charset="0"/>
              <a:buChar char="•"/>
            </a:pPr>
            <a:r>
              <a:rPr lang="en-US" altLang="en-US" dirty="0"/>
              <a:t>In that time I had received two raises, though they were small, I felt happy</a:t>
            </a:r>
          </a:p>
          <a:p>
            <a:pPr marL="171450" indent="-171450" eaLnBrk="1" hangingPunct="1">
              <a:buFont typeface="Arial" panose="020B0604020202020204" pitchFamily="34" charset="0"/>
              <a:buChar char="•"/>
            </a:pPr>
            <a:r>
              <a:rPr lang="en-US" altLang="en-US" dirty="0"/>
              <a:t>A company-wide email was sent out of leaked wage information and showed the new hires were making quite a bit more than our group was and even more than most employees that had been working there for years. </a:t>
            </a:r>
          </a:p>
          <a:p>
            <a:pPr marL="171450" indent="-171450" eaLnBrk="1" hangingPunct="1">
              <a:buFont typeface="Arial" panose="020B0604020202020204" pitchFamily="34" charset="0"/>
              <a:buChar char="•"/>
            </a:pPr>
            <a:r>
              <a:rPr lang="en-US" altLang="en-US" dirty="0"/>
              <a:t>The company had a policy not to discuss wages because everyone was paid different based on skill and experience. So this was a BIG No-No!</a:t>
            </a:r>
          </a:p>
          <a:p>
            <a:pPr marL="171450" indent="-171450" eaLnBrk="1" hangingPunct="1">
              <a:buFont typeface="Arial" panose="020B0604020202020204" pitchFamily="34" charset="0"/>
              <a:buChar char="•"/>
            </a:pPr>
            <a:r>
              <a:rPr lang="en-US" altLang="en-US" dirty="0"/>
              <a:t>However, the damage was done. Many employees became bitter and were complaining mightily.</a:t>
            </a:r>
          </a:p>
          <a:p>
            <a:pPr marL="171450" indent="-171450" eaLnBrk="1" hangingPunct="1">
              <a:buFont typeface="Arial" panose="020B0604020202020204" pitchFamily="34" charset="0"/>
              <a:buChar char="•"/>
            </a:pPr>
            <a:r>
              <a:rPr lang="en-US" altLang="en-US" dirty="0"/>
              <a:t>I was hurt but didn’t raise my voice because I had agreed upon my wage and up until that moment had been very happy at my job.</a:t>
            </a:r>
          </a:p>
          <a:p>
            <a:pPr marL="171450" indent="-171450" eaLnBrk="1" hangingPunct="1">
              <a:buFont typeface="Arial" panose="020B0604020202020204" pitchFamily="34" charset="0"/>
              <a:buChar char="•"/>
            </a:pPr>
            <a:r>
              <a:rPr lang="en-US" altLang="en-US" dirty="0"/>
              <a:t>The company gave a massive pay-increase to everyone, bringing everyone up to at least the new hire’s pay, and some with years of experience were bumped up even more. </a:t>
            </a:r>
          </a:p>
          <a:p>
            <a:pPr marL="171450" indent="-171450" eaLnBrk="1" hangingPunct="1">
              <a:buFont typeface="Arial" panose="020B0604020202020204" pitchFamily="34" charset="0"/>
              <a:buChar char="•"/>
            </a:pPr>
            <a:r>
              <a:rPr lang="en-US" altLang="en-US" dirty="0"/>
              <a:t>It stood as the biggest raise I had received all at once for many years! </a:t>
            </a:r>
          </a:p>
          <a:p>
            <a:pPr marL="171450" indent="-171450" eaLnBrk="1" hangingPunct="1">
              <a:buFont typeface="Arial" panose="020B0604020202020204" pitchFamily="34" charset="0"/>
              <a:buChar char="•"/>
            </a:pPr>
            <a:r>
              <a:rPr lang="en-US" altLang="en-US" dirty="0"/>
              <a:t>So, when it comes to employee-employer relations we get it, we get these laborers’ anger and bitterness!</a:t>
            </a:r>
          </a:p>
          <a:p>
            <a:pPr marL="171450" indent="-171450" eaLnBrk="1" hangingPunct="1">
              <a:buFont typeface="Arial" panose="020B0604020202020204" pitchFamily="34" charset="0"/>
              <a:buChar char="•"/>
            </a:pPr>
            <a:endParaRPr lang="en-US" altLang="en-US" dirty="0"/>
          </a:p>
          <a:p>
            <a:pPr marL="171450" indent="-171450" eaLnBrk="1" hangingPunct="1">
              <a:buFont typeface="Arial" panose="020B0604020202020204" pitchFamily="34" charset="0"/>
              <a:buChar char="•"/>
            </a:pPr>
            <a:endParaRPr lang="en-US" altLang="en-US" dirty="0"/>
          </a:p>
          <a:p>
            <a:pPr eaLnBrk="1" hangingPunct="1"/>
            <a:endParaRPr lang="en-US" altLang="en-US" dirty="0"/>
          </a:p>
        </p:txBody>
      </p:sp>
    </p:spTree>
    <p:extLst>
      <p:ext uri="{BB962C8B-B14F-4D97-AF65-F5344CB8AC3E}">
        <p14:creationId xmlns:p14="http://schemas.microsoft.com/office/powerpoint/2010/main" val="674324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ltLang="en-US" b="1" dirty="0"/>
              <a:t>The Parable (Continued)</a:t>
            </a:r>
          </a:p>
          <a:p>
            <a:pPr marL="171450" indent="-171450" eaLnBrk="1" hangingPunct="1">
              <a:buFont typeface="Arial" panose="020B0604020202020204" pitchFamily="34" charset="0"/>
              <a:buChar char="•"/>
            </a:pPr>
            <a:r>
              <a:rPr lang="en-US" altLang="en-US" dirty="0"/>
              <a:t>The landowner is shown to be a man of his word. Trustworthy. Honest. Good-hearted and Generous.</a:t>
            </a:r>
          </a:p>
          <a:p>
            <a:pPr marL="171450" indent="-171450" eaLnBrk="1" hangingPunct="1">
              <a:buFont typeface="Arial" panose="020B0604020202020204" pitchFamily="34" charset="0"/>
              <a:buChar char="•"/>
            </a:pPr>
            <a:r>
              <a:rPr lang="en-US" altLang="en-US" dirty="0"/>
              <a:t>The first group of workers had an “envious eye” because he was generous (they thought they should get more than the agreed upon wage)</a:t>
            </a:r>
          </a:p>
          <a:p>
            <a:pPr marL="171450" indent="-171450" eaLnBrk="1" hangingPunct="1">
              <a:buFont typeface="Arial" panose="020B0604020202020204" pitchFamily="34" charset="0"/>
              <a:buChar char="•"/>
            </a:pPr>
            <a:r>
              <a:rPr lang="en-US" altLang="en-US" dirty="0"/>
              <a:t>The NKJV reads, “Or is your eye evil because I am good?”</a:t>
            </a:r>
          </a:p>
          <a:p>
            <a:pPr marL="171450" indent="-171450" eaLnBrk="1" hangingPunct="1">
              <a:buFont typeface="Arial" panose="020B0604020202020204" pitchFamily="34" charset="0"/>
              <a:buChar char="•"/>
            </a:pPr>
            <a:r>
              <a:rPr lang="en-US" altLang="en-US" dirty="0"/>
              <a:t>The landowner gently reminds them that they agreed upon the denarius and he paid them what was agreed upon.</a:t>
            </a:r>
          </a:p>
          <a:p>
            <a:pPr marL="171450" indent="-171450" eaLnBrk="1" hangingPunct="1">
              <a:buFont typeface="Arial" panose="020B0604020202020204" pitchFamily="34" charset="0"/>
              <a:buChar char="•"/>
            </a:pPr>
            <a:r>
              <a:rPr lang="en-US" altLang="en-US" dirty="0"/>
              <a:t>He also reminds them that he, as the landowner, can pay what he desires because it is his to give! </a:t>
            </a:r>
          </a:p>
          <a:p>
            <a:pPr marL="171450" indent="-171450" eaLnBrk="1" hangingPunct="1">
              <a:buFont typeface="Arial" panose="020B0604020202020204" pitchFamily="34" charset="0"/>
              <a:buChar char="•"/>
            </a:pPr>
            <a:r>
              <a:rPr lang="en-US" altLang="en-US" dirty="0"/>
              <a:t>Jesus concludes the parable by saying, “So the last shall be first, and the first last,” again tying to it to His statement back in Matthew 19:30, making it an explanation of what was being discussed directly after the Rich Young Ruler departed sad.</a:t>
            </a:r>
          </a:p>
          <a:p>
            <a:pPr marL="0" indent="0" eaLnBrk="1" hangingPunct="1">
              <a:buFont typeface="Arial" panose="020B0604020202020204" pitchFamily="34" charset="0"/>
              <a:buNone/>
            </a:pPr>
            <a:endParaRPr lang="en-US" altLang="en-US" b="1" dirty="0"/>
          </a:p>
          <a:p>
            <a:pPr marL="0" indent="0" eaLnBrk="1" hangingPunct="1">
              <a:buFont typeface="Arial" panose="020B0604020202020204" pitchFamily="34" charset="0"/>
              <a:buNone/>
            </a:pPr>
            <a:r>
              <a:rPr lang="en-US" altLang="en-US" b="1" dirty="0"/>
              <a:t>The Lesson</a:t>
            </a:r>
          </a:p>
          <a:p>
            <a:pPr marL="171450" indent="-171450" eaLnBrk="1" hangingPunct="1">
              <a:buFont typeface="Arial" panose="020B0604020202020204" pitchFamily="34" charset="0"/>
              <a:buChar char="•"/>
            </a:pPr>
            <a:r>
              <a:rPr lang="en-US" altLang="en-US" dirty="0"/>
              <a:t>This isn’t really about the landowner and his vineyard and the men he hired.</a:t>
            </a:r>
          </a:p>
          <a:p>
            <a:pPr marL="171450" indent="-171450" eaLnBrk="1" hangingPunct="1">
              <a:buFont typeface="Arial" panose="020B0604020202020204" pitchFamily="34" charset="0"/>
              <a:buChar char="•"/>
            </a:pPr>
            <a:r>
              <a:rPr lang="en-US" altLang="en-US" dirty="0"/>
              <a:t>This is about God, His kingdom, and Christians who labor in His kingdom.</a:t>
            </a:r>
          </a:p>
          <a:p>
            <a:pPr marL="171450" indent="-171450" eaLnBrk="1" hangingPunct="1">
              <a:buFont typeface="Arial" panose="020B0604020202020204" pitchFamily="34" charset="0"/>
              <a:buChar char="•"/>
            </a:pPr>
            <a:r>
              <a:rPr lang="en-US" altLang="en-US" dirty="0"/>
              <a:t>Some Christians obey early and follow Jesus all their lives.</a:t>
            </a:r>
          </a:p>
          <a:p>
            <a:pPr marL="171450" indent="-171450" eaLnBrk="1" hangingPunct="1">
              <a:buFont typeface="Arial" panose="020B0604020202020204" pitchFamily="34" charset="0"/>
              <a:buChar char="•"/>
            </a:pPr>
            <a:r>
              <a:rPr lang="en-US" altLang="en-US" dirty="0"/>
              <a:t>Some Christians come later in life and follow Jesus all of their lives.</a:t>
            </a:r>
          </a:p>
          <a:p>
            <a:pPr marL="171450" indent="-171450" eaLnBrk="1" hangingPunct="1">
              <a:buFont typeface="Arial" panose="020B0604020202020204" pitchFamily="34" charset="0"/>
              <a:buChar char="•"/>
            </a:pPr>
            <a:r>
              <a:rPr lang="en-US" altLang="en-US" dirty="0"/>
              <a:t>In Mark, it reads…</a:t>
            </a:r>
          </a:p>
          <a:p>
            <a:pPr marL="0" indent="0" eaLnBrk="1" hangingPunct="1">
              <a:buFont typeface="Arial" panose="020B0604020202020204" pitchFamily="34" charset="0"/>
              <a:buNone/>
            </a:pPr>
            <a:r>
              <a:rPr lang="en-US" altLang="en-US" dirty="0"/>
              <a:t>Mark 10:28  Then Peter began to say to Him, “See, we have left all and followed You.”</a:t>
            </a:r>
          </a:p>
          <a:p>
            <a:pPr marL="0" indent="0" eaLnBrk="1" hangingPunct="1">
              <a:buFont typeface="Arial" panose="020B0604020202020204" pitchFamily="34" charset="0"/>
              <a:buNone/>
            </a:pPr>
            <a:r>
              <a:rPr lang="en-US" altLang="en-US" dirty="0"/>
              <a:t>Mark 10:29  So Jesus answered and said, “Assuredly, I say to you, there is no one who has left house or brothers or sisters or father or mother or wife or children or lands, for My sake and the gospel's, </a:t>
            </a:r>
          </a:p>
          <a:p>
            <a:pPr marL="0" indent="0" eaLnBrk="1" hangingPunct="1">
              <a:buFont typeface="Arial" panose="020B0604020202020204" pitchFamily="34" charset="0"/>
              <a:buNone/>
            </a:pPr>
            <a:r>
              <a:rPr lang="en-US" altLang="en-US" dirty="0"/>
              <a:t>Mark 10:30  who shall not receive a hundredfold now in this time—houses and brothers and sisters and mothers and children and lands, with persecutions—and in the age to come, eternal life. </a:t>
            </a:r>
          </a:p>
          <a:p>
            <a:pPr marL="0" indent="0" eaLnBrk="1" hangingPunct="1">
              <a:buFont typeface="Arial" panose="020B0604020202020204" pitchFamily="34" charset="0"/>
              <a:buNone/>
            </a:pPr>
            <a:r>
              <a:rPr lang="en-US" altLang="en-US" dirty="0"/>
              <a:t>Mark 10:31  But many who are first will be last, and the last first.”</a:t>
            </a:r>
          </a:p>
          <a:p>
            <a:pPr marL="0" indent="0" eaLnBrk="1" hangingPunct="1">
              <a:buFont typeface="Arial" panose="020B0604020202020204" pitchFamily="34" charset="0"/>
              <a:buNone/>
            </a:pPr>
            <a:endParaRPr lang="en-US" altLang="en-US" dirty="0"/>
          </a:p>
          <a:p>
            <a:pPr marL="171450" indent="-171450" eaLnBrk="1" hangingPunct="1">
              <a:buFont typeface="Arial" panose="020B0604020202020204" pitchFamily="34" charset="0"/>
              <a:buChar char="•"/>
            </a:pPr>
            <a:r>
              <a:rPr lang="en-US" altLang="en-US" dirty="0"/>
              <a:t>All who follow Jesus, with all the sacrifices this life requires, will receive eternal life!</a:t>
            </a:r>
          </a:p>
          <a:p>
            <a:pPr marL="171450" indent="-171450" eaLnBrk="1" hangingPunct="1">
              <a:buFont typeface="Arial" panose="020B0604020202020204" pitchFamily="34" charset="0"/>
              <a:buChar char="•"/>
            </a:pPr>
            <a:r>
              <a:rPr lang="en-US" altLang="en-US" dirty="0"/>
              <a:t>While in the physical when it comes to money and our wages we may cry, “That’s unfair! That’s not right!”</a:t>
            </a:r>
          </a:p>
          <a:p>
            <a:pPr marL="171450" indent="-171450" eaLnBrk="1" hangingPunct="1">
              <a:buFont typeface="Arial" panose="020B0604020202020204" pitchFamily="34" charset="0"/>
              <a:buChar char="•"/>
            </a:pPr>
            <a:r>
              <a:rPr lang="en-US" altLang="en-US" dirty="0"/>
              <a:t>When a loved one, no matter what age, comes to Jesus and obeys Him and becomes part of the family of God, We all rejoice and shout, “Amen! Praise God!”</a:t>
            </a:r>
          </a:p>
          <a:p>
            <a:pPr marL="171450" indent="-171450" eaLnBrk="1" hangingPunct="1">
              <a:buFont typeface="Arial" panose="020B0604020202020204" pitchFamily="34" charset="0"/>
              <a:buChar char="•"/>
            </a:pPr>
            <a:r>
              <a:rPr lang="en-US" altLang="en-US" dirty="0"/>
              <a:t>Whether we obey Him early and live a life dedicated to Him or we come to Him late in life and dedicate the remainder of our lives to Him, the wage is the same: Eternal Life!</a:t>
            </a:r>
          </a:p>
          <a:p>
            <a:pPr eaLnBrk="1" hangingPunct="1"/>
            <a:endParaRPr lang="en-US" altLang="en-US" dirty="0"/>
          </a:p>
        </p:txBody>
      </p:sp>
    </p:spTree>
    <p:extLst>
      <p:ext uri="{BB962C8B-B14F-4D97-AF65-F5344CB8AC3E}">
        <p14:creationId xmlns:p14="http://schemas.microsoft.com/office/powerpoint/2010/main" val="2144590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t>The only wages we ought to be truly worried about are the wages that bring about death. In this case, the 2</a:t>
            </a:r>
            <a:r>
              <a:rPr lang="en-US" altLang="en-US" baseline="30000" dirty="0"/>
              <a:t>nd</a:t>
            </a:r>
            <a:r>
              <a:rPr lang="en-US" altLang="en-US" dirty="0"/>
              <a:t> death (Revelation 20:14; 21:8).</a:t>
            </a:r>
          </a:p>
          <a:p>
            <a:pPr marL="171450" indent="-171450" eaLnBrk="1" hangingPunct="1">
              <a:buFont typeface="Arial" panose="020B0604020202020204" pitchFamily="34" charset="0"/>
              <a:buChar char="•"/>
            </a:pPr>
            <a:r>
              <a:rPr lang="en-US" altLang="en-US" dirty="0"/>
              <a:t>The gift of God is eternal life in Christ! Made possible by His sacrifice and love!</a:t>
            </a:r>
          </a:p>
          <a:p>
            <a:pPr marL="171450" indent="-171450" eaLnBrk="1" hangingPunct="1">
              <a:buFont typeface="Arial" panose="020B0604020202020204" pitchFamily="34" charset="0"/>
              <a:buChar char="•"/>
            </a:pPr>
            <a:r>
              <a:rPr lang="en-US" altLang="en-US" dirty="0"/>
              <a:t>The agreed upon reward, no matter when we start, is eternal life!</a:t>
            </a:r>
          </a:p>
          <a:p>
            <a:pPr marL="171450" indent="-171450" eaLnBrk="1" hangingPunct="1">
              <a:buFont typeface="Arial" panose="020B0604020202020204" pitchFamily="34" charset="0"/>
              <a:buChar char="•"/>
            </a:pPr>
            <a:r>
              <a:rPr lang="en-US" altLang="en-US" dirty="0"/>
              <a:t>The Apostle John said, “This is the promise which He Himself made to us: eternal life” (I John 2:25)</a:t>
            </a:r>
          </a:p>
          <a:p>
            <a:pPr marL="171450" indent="-171450" eaLnBrk="1" hangingPunct="1">
              <a:buFont typeface="Arial" panose="020B0604020202020204" pitchFamily="34" charset="0"/>
              <a:buChar char="•"/>
            </a:pPr>
            <a:r>
              <a:rPr lang="en-US" altLang="en-US" dirty="0"/>
              <a:t>He also said, “And the testimony is this, that God has given us eternal life, and this life is in His Son” (I John 5:11)</a:t>
            </a:r>
          </a:p>
          <a:p>
            <a:pPr marL="171450" indent="-171450" eaLnBrk="1" hangingPunct="1">
              <a:buFont typeface="Arial" panose="020B0604020202020204" pitchFamily="34" charset="0"/>
              <a:buChar char="•"/>
            </a:pPr>
            <a:endParaRPr lang="en-US" altLang="en-US" dirty="0"/>
          </a:p>
          <a:p>
            <a:pPr eaLnBrk="1" hangingPunct="1"/>
            <a:endParaRPr lang="en-US" altLang="en-US" dirty="0"/>
          </a:p>
        </p:txBody>
      </p:sp>
    </p:spTree>
    <p:extLst>
      <p:ext uri="{BB962C8B-B14F-4D97-AF65-F5344CB8AC3E}">
        <p14:creationId xmlns:p14="http://schemas.microsoft.com/office/powerpoint/2010/main" val="822306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913376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3075064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10596488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11th Hour Wages</a:t>
            </a:r>
          </a:p>
        </p:txBody>
      </p:sp>
      <p:sp>
        <p:nvSpPr>
          <p:cNvPr id="6" name="Slide Number Placeholder 5"/>
          <p:cNvSpPr>
            <a:spLocks noGrp="1"/>
          </p:cNvSpPr>
          <p:nvPr>
            <p:ph type="sldNum" sz="quarter" idx="12"/>
          </p:nvPr>
        </p:nvSpPr>
        <p:spPr/>
        <p:txBody>
          <a:bodyPr/>
          <a:lstStyle/>
          <a:p>
            <a:pPr>
              <a:defRPr/>
            </a:pPr>
            <a:fld id="{47AC7386-BA94-4533-8B3F-FCEE07E81BCF}" type="slidenum">
              <a:rPr lang="en-US" smtClean="0"/>
              <a:pPr>
                <a:defRPr/>
              </a:pPr>
              <a:t>‹#›</a:t>
            </a:fld>
            <a:endParaRPr lang="en-US"/>
          </a:p>
        </p:txBody>
      </p:sp>
    </p:spTree>
    <p:extLst>
      <p:ext uri="{BB962C8B-B14F-4D97-AF65-F5344CB8AC3E}">
        <p14:creationId xmlns:p14="http://schemas.microsoft.com/office/powerpoint/2010/main" val="42262182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11th Hour Wages</a:t>
            </a:r>
          </a:p>
        </p:txBody>
      </p:sp>
      <p:sp>
        <p:nvSpPr>
          <p:cNvPr id="6" name="Slide Number Placeholder 5"/>
          <p:cNvSpPr>
            <a:spLocks noGrp="1"/>
          </p:cNvSpPr>
          <p:nvPr>
            <p:ph type="sldNum" sz="quarter" idx="12"/>
          </p:nvPr>
        </p:nvSpPr>
        <p:spPr/>
        <p:txBody>
          <a:bodyPr/>
          <a:lstStyle/>
          <a:p>
            <a:pPr>
              <a:defRPr/>
            </a:pPr>
            <a:fld id="{22796338-5A31-431E-8E9E-E52125E4EB5E}" type="slidenum">
              <a:rPr lang="en-US" smtClean="0"/>
              <a:pPr>
                <a:defRPr/>
              </a:pPr>
              <a:t>‹#›</a:t>
            </a:fld>
            <a:endParaRPr lang="en-US"/>
          </a:p>
        </p:txBody>
      </p:sp>
    </p:spTree>
    <p:extLst>
      <p:ext uri="{BB962C8B-B14F-4D97-AF65-F5344CB8AC3E}">
        <p14:creationId xmlns:p14="http://schemas.microsoft.com/office/powerpoint/2010/main" val="351669886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11th Hour Wages</a:t>
            </a:r>
          </a:p>
        </p:txBody>
      </p:sp>
      <p:sp>
        <p:nvSpPr>
          <p:cNvPr id="6" name="Slide Number Placeholder 5"/>
          <p:cNvSpPr>
            <a:spLocks noGrp="1"/>
          </p:cNvSpPr>
          <p:nvPr>
            <p:ph type="sldNum" sz="quarter" idx="12"/>
          </p:nvPr>
        </p:nvSpPr>
        <p:spPr/>
        <p:txBody>
          <a:bodyPr/>
          <a:lstStyle/>
          <a:p>
            <a:pPr>
              <a:defRPr/>
            </a:pPr>
            <a:fld id="{E4CABB5E-D84D-4C6C-B92F-A1B275F61162}" type="slidenum">
              <a:rPr lang="en-US" smtClean="0"/>
              <a:pPr>
                <a:defRPr/>
              </a:pPr>
              <a:t>‹#›</a:t>
            </a:fld>
            <a:endParaRPr lang="en-US"/>
          </a:p>
        </p:txBody>
      </p:sp>
    </p:spTree>
    <p:extLst>
      <p:ext uri="{BB962C8B-B14F-4D97-AF65-F5344CB8AC3E}">
        <p14:creationId xmlns:p14="http://schemas.microsoft.com/office/powerpoint/2010/main" val="152995633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11th Hour Wages</a:t>
            </a:r>
          </a:p>
        </p:txBody>
      </p:sp>
      <p:sp>
        <p:nvSpPr>
          <p:cNvPr id="7" name="Slide Number Placeholder 6"/>
          <p:cNvSpPr>
            <a:spLocks noGrp="1"/>
          </p:cNvSpPr>
          <p:nvPr>
            <p:ph type="sldNum" sz="quarter" idx="12"/>
          </p:nvPr>
        </p:nvSpPr>
        <p:spPr/>
        <p:txBody>
          <a:bodyPr/>
          <a:lstStyle/>
          <a:p>
            <a:pPr>
              <a:defRPr/>
            </a:pPr>
            <a:fld id="{65ABCEED-9084-453E-B4BF-70DB88086820}" type="slidenum">
              <a:rPr lang="en-US" smtClean="0"/>
              <a:pPr>
                <a:defRPr/>
              </a:pPr>
              <a:t>‹#›</a:t>
            </a:fld>
            <a:endParaRPr lang="en-US"/>
          </a:p>
        </p:txBody>
      </p:sp>
    </p:spTree>
    <p:extLst>
      <p:ext uri="{BB962C8B-B14F-4D97-AF65-F5344CB8AC3E}">
        <p14:creationId xmlns:p14="http://schemas.microsoft.com/office/powerpoint/2010/main" val="187090805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11th Hour Wages</a:t>
            </a:r>
          </a:p>
        </p:txBody>
      </p:sp>
      <p:sp>
        <p:nvSpPr>
          <p:cNvPr id="9" name="Slide Number Placeholder 8"/>
          <p:cNvSpPr>
            <a:spLocks noGrp="1"/>
          </p:cNvSpPr>
          <p:nvPr>
            <p:ph type="sldNum" sz="quarter" idx="12"/>
          </p:nvPr>
        </p:nvSpPr>
        <p:spPr/>
        <p:txBody>
          <a:bodyPr/>
          <a:lstStyle/>
          <a:p>
            <a:pPr>
              <a:defRPr/>
            </a:pPr>
            <a:fld id="{EE8F8BA0-3309-4B68-8ABE-1CA37D3202E6}" type="slidenum">
              <a:rPr lang="en-US" smtClean="0"/>
              <a:pPr>
                <a:defRPr/>
              </a:pPr>
              <a:t>‹#›</a:t>
            </a:fld>
            <a:endParaRPr lang="en-US"/>
          </a:p>
        </p:txBody>
      </p:sp>
    </p:spTree>
    <p:extLst>
      <p:ext uri="{BB962C8B-B14F-4D97-AF65-F5344CB8AC3E}">
        <p14:creationId xmlns:p14="http://schemas.microsoft.com/office/powerpoint/2010/main" val="314905314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11th Hour Wages</a:t>
            </a:r>
          </a:p>
        </p:txBody>
      </p:sp>
      <p:sp>
        <p:nvSpPr>
          <p:cNvPr id="5" name="Slide Number Placeholder 4"/>
          <p:cNvSpPr>
            <a:spLocks noGrp="1"/>
          </p:cNvSpPr>
          <p:nvPr>
            <p:ph type="sldNum" sz="quarter" idx="12"/>
          </p:nvPr>
        </p:nvSpPr>
        <p:spPr/>
        <p:txBody>
          <a:bodyPr/>
          <a:lstStyle/>
          <a:p>
            <a:pPr>
              <a:defRPr/>
            </a:pPr>
            <a:fld id="{0D629B27-6AEA-44EC-BE72-21BDFC13EFC1}" type="slidenum">
              <a:rPr lang="en-US" smtClean="0"/>
              <a:pPr>
                <a:defRPr/>
              </a:pPr>
              <a:t>‹#›</a:t>
            </a:fld>
            <a:endParaRPr lang="en-US"/>
          </a:p>
        </p:txBody>
      </p:sp>
    </p:spTree>
    <p:extLst>
      <p:ext uri="{BB962C8B-B14F-4D97-AF65-F5344CB8AC3E}">
        <p14:creationId xmlns:p14="http://schemas.microsoft.com/office/powerpoint/2010/main" val="334775973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11th Hour Wages</a:t>
            </a:r>
          </a:p>
        </p:txBody>
      </p:sp>
      <p:sp>
        <p:nvSpPr>
          <p:cNvPr id="4" name="Slide Number Placeholder 3"/>
          <p:cNvSpPr>
            <a:spLocks noGrp="1"/>
          </p:cNvSpPr>
          <p:nvPr>
            <p:ph type="sldNum" sz="quarter" idx="12"/>
          </p:nvPr>
        </p:nvSpPr>
        <p:spPr/>
        <p:txBody>
          <a:bodyPr/>
          <a:lstStyle/>
          <a:p>
            <a:pPr>
              <a:defRPr/>
            </a:pPr>
            <a:fld id="{FFAB2AF3-5EEC-49CE-B1C2-754D8F9F85B2}" type="slidenum">
              <a:rPr lang="en-US" smtClean="0"/>
              <a:pPr>
                <a:defRPr/>
              </a:pPr>
              <a:t>‹#›</a:t>
            </a:fld>
            <a:endParaRPr lang="en-US"/>
          </a:p>
        </p:txBody>
      </p:sp>
    </p:spTree>
    <p:extLst>
      <p:ext uri="{BB962C8B-B14F-4D97-AF65-F5344CB8AC3E}">
        <p14:creationId xmlns:p14="http://schemas.microsoft.com/office/powerpoint/2010/main" val="15249154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11th Hour Wages</a:t>
            </a:r>
          </a:p>
        </p:txBody>
      </p:sp>
      <p:sp>
        <p:nvSpPr>
          <p:cNvPr id="7" name="Slide Number Placeholder 6"/>
          <p:cNvSpPr>
            <a:spLocks noGrp="1"/>
          </p:cNvSpPr>
          <p:nvPr>
            <p:ph type="sldNum" sz="quarter" idx="12"/>
          </p:nvPr>
        </p:nvSpPr>
        <p:spPr/>
        <p:txBody>
          <a:bodyPr/>
          <a:lstStyle/>
          <a:p>
            <a:pPr>
              <a:defRPr/>
            </a:pPr>
            <a:fld id="{E8B30D6C-E66E-4342-B0E8-BD0163077EC5}" type="slidenum">
              <a:rPr lang="en-US" smtClean="0"/>
              <a:pPr>
                <a:defRPr/>
              </a:pPr>
              <a:t>‹#›</a:t>
            </a:fld>
            <a:endParaRPr lang="en-US"/>
          </a:p>
        </p:txBody>
      </p:sp>
    </p:spTree>
    <p:extLst>
      <p:ext uri="{BB962C8B-B14F-4D97-AF65-F5344CB8AC3E}">
        <p14:creationId xmlns:p14="http://schemas.microsoft.com/office/powerpoint/2010/main" val="164155865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11th Hour Wages</a:t>
            </a:r>
          </a:p>
        </p:txBody>
      </p:sp>
      <p:sp>
        <p:nvSpPr>
          <p:cNvPr id="7" name="Slide Number Placeholder 6"/>
          <p:cNvSpPr>
            <a:spLocks noGrp="1"/>
          </p:cNvSpPr>
          <p:nvPr>
            <p:ph type="sldNum" sz="quarter" idx="12"/>
          </p:nvPr>
        </p:nvSpPr>
        <p:spPr/>
        <p:txBody>
          <a:bodyPr/>
          <a:lstStyle/>
          <a:p>
            <a:pPr>
              <a:defRPr/>
            </a:pPr>
            <a:fld id="{702856CA-7A17-4002-90EA-22E52A9F0F2F}" type="slidenum">
              <a:rPr lang="en-US" smtClean="0"/>
              <a:pPr>
                <a:defRPr/>
              </a:pPr>
              <a:t>‹#›</a:t>
            </a:fld>
            <a:endParaRPr lang="en-US"/>
          </a:p>
        </p:txBody>
      </p:sp>
    </p:spTree>
    <p:extLst>
      <p:ext uri="{BB962C8B-B14F-4D97-AF65-F5344CB8AC3E}">
        <p14:creationId xmlns:p14="http://schemas.microsoft.com/office/powerpoint/2010/main" val="416251261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11th Hour Wages</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429193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31530036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11th Hour Wages</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348815188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11th Hour Wages</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883974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11th Hour Wages</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133188972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11th Hour Wages</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1499907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11th Hour Wages</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57323821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11th Hour Wages</a:t>
            </a:r>
          </a:p>
        </p:txBody>
      </p:sp>
      <p:sp>
        <p:nvSpPr>
          <p:cNvPr id="6" name="Slide Number Placeholder 5"/>
          <p:cNvSpPr>
            <a:spLocks noGrp="1"/>
          </p:cNvSpPr>
          <p:nvPr>
            <p:ph type="sldNum" sz="quarter" idx="12"/>
          </p:nvPr>
        </p:nvSpPr>
        <p:spPr/>
        <p:txBody>
          <a:bodyPr/>
          <a:lstStyle/>
          <a:p>
            <a:pPr>
              <a:defRPr/>
            </a:pPr>
            <a:fld id="{35A28EE4-3EFC-44AD-AE13-0EF69109523C}" type="slidenum">
              <a:rPr lang="en-US" smtClean="0"/>
              <a:pPr>
                <a:defRPr/>
              </a:pPr>
              <a:t>‹#›</a:t>
            </a:fld>
            <a:endParaRPr lang="en-US"/>
          </a:p>
        </p:txBody>
      </p:sp>
    </p:spTree>
    <p:extLst>
      <p:ext uri="{BB962C8B-B14F-4D97-AF65-F5344CB8AC3E}">
        <p14:creationId xmlns:p14="http://schemas.microsoft.com/office/powerpoint/2010/main" val="199363859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11th Hour Wages</a:t>
            </a:r>
          </a:p>
        </p:txBody>
      </p:sp>
      <p:sp>
        <p:nvSpPr>
          <p:cNvPr id="6" name="Slide Number Placeholder 5"/>
          <p:cNvSpPr>
            <a:spLocks noGrp="1"/>
          </p:cNvSpPr>
          <p:nvPr>
            <p:ph type="sldNum" sz="quarter" idx="12"/>
          </p:nvPr>
        </p:nvSpPr>
        <p:spPr/>
        <p:txBody>
          <a:bodyPr/>
          <a:lstStyle/>
          <a:p>
            <a:pPr>
              <a:defRPr/>
            </a:pPr>
            <a:fld id="{CE43ED48-8A38-413E-82A0-29D6A62AF5A1}" type="slidenum">
              <a:rPr lang="en-US" smtClean="0"/>
              <a:pPr>
                <a:defRPr/>
              </a:pPr>
              <a:t>‹#›</a:t>
            </a:fld>
            <a:endParaRPr lang="en-US"/>
          </a:p>
        </p:txBody>
      </p:sp>
    </p:spTree>
    <p:extLst>
      <p:ext uri="{BB962C8B-B14F-4D97-AF65-F5344CB8AC3E}">
        <p14:creationId xmlns:p14="http://schemas.microsoft.com/office/powerpoint/2010/main" val="409701183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a:extLst>
              <a:ext uri="{FF2B5EF4-FFF2-40B4-BE49-F238E27FC236}">
                <a16:creationId xmlns:a16="http://schemas.microsoft.com/office/drawing/2014/main" id="{4BE3B61B-E305-4083-9D1B-EE42DDFF17AE}"/>
              </a:ext>
            </a:extLst>
          </p:cNvPr>
          <p:cNvSpPr txBox="1">
            <a:spLocks noChangeArrowheads="1"/>
          </p:cNvSpPr>
          <p:nvPr/>
        </p:nvSpPr>
        <p:spPr bwMode="gray">
          <a:xfrm>
            <a:off x="5638800" y="5791200"/>
            <a:ext cx="3200400" cy="519113"/>
          </a:xfrm>
          <a:prstGeom prst="rect">
            <a:avLst/>
          </a:prstGeom>
          <a:noFill/>
          <a:ln w="9525">
            <a:noFill/>
            <a:miter lim="800000"/>
            <a:headEnd/>
            <a:tailEnd/>
          </a:ln>
          <a:effectLst/>
        </p:spPr>
        <p:txBody>
          <a:bodyPr>
            <a:spAutoFit/>
          </a:bodyPr>
          <a:lstStyle/>
          <a:p>
            <a:pPr algn="r">
              <a:defRPr/>
            </a:pPr>
            <a:r>
              <a:rPr lang="en-US" sz="2800">
                <a:solidFill>
                  <a:srgbClr val="FFFFFF"/>
                </a:solidFill>
              </a:rPr>
              <a:t>LOGO</a:t>
            </a:r>
          </a:p>
        </p:txBody>
      </p:sp>
      <p:sp>
        <p:nvSpPr>
          <p:cNvPr id="3074" name="Rectangle 2"/>
          <p:cNvSpPr>
            <a:spLocks noGrp="1" noChangeArrowheads="1"/>
          </p:cNvSpPr>
          <p:nvPr>
            <p:ph type="ctrTitle"/>
          </p:nvPr>
        </p:nvSpPr>
        <p:spPr>
          <a:xfrm>
            <a:off x="533400" y="1371600"/>
            <a:ext cx="8382000" cy="942975"/>
          </a:xfrm>
          <a:effectLst>
            <a:outerShdw dist="28398" dir="1593903" algn="ctr" rotWithShape="0">
              <a:srgbClr val="FFFFFF">
                <a:alpha val="50000"/>
              </a:srgbClr>
            </a:outerShdw>
          </a:effectLst>
        </p:spPr>
        <p:txBody>
          <a:bodyPr/>
          <a:lstStyle>
            <a:lvl1pPr>
              <a:defRPr sz="6000"/>
            </a:lvl1pPr>
          </a:lstStyle>
          <a:p>
            <a:r>
              <a:rPr lang="en-US"/>
              <a:t>Click to edit Master title style</a:t>
            </a:r>
          </a:p>
        </p:txBody>
      </p:sp>
      <p:sp>
        <p:nvSpPr>
          <p:cNvPr id="3075" name="Rectangle 3"/>
          <p:cNvSpPr>
            <a:spLocks noGrp="1" noChangeArrowheads="1"/>
          </p:cNvSpPr>
          <p:nvPr>
            <p:ph type="subTitle" idx="1"/>
          </p:nvPr>
        </p:nvSpPr>
        <p:spPr>
          <a:xfrm>
            <a:off x="533400" y="3810000"/>
            <a:ext cx="8229600" cy="457200"/>
          </a:xfrm>
        </p:spPr>
        <p:txBody>
          <a:bodyPr/>
          <a:lstStyle>
            <a:lvl1pPr marL="0" indent="0">
              <a:buFont typeface="Wingdings" pitchFamily="2" charset="2"/>
              <a:buNone/>
              <a:defRPr sz="2400" b="1">
                <a:solidFill>
                  <a:schemeClr val="bg1"/>
                </a:solidFill>
              </a:defRPr>
            </a:lvl1pPr>
          </a:lstStyle>
          <a:p>
            <a:r>
              <a:rPr lang="en-US"/>
              <a:t>Click to edit Master subtitle style</a:t>
            </a:r>
          </a:p>
        </p:txBody>
      </p:sp>
      <p:sp>
        <p:nvSpPr>
          <p:cNvPr id="5" name="Date Placeholder 4">
            <a:extLst>
              <a:ext uri="{FF2B5EF4-FFF2-40B4-BE49-F238E27FC236}">
                <a16:creationId xmlns:a16="http://schemas.microsoft.com/office/drawing/2014/main" id="{4121AE78-E2B9-407C-9477-DF0778424107}"/>
              </a:ext>
            </a:extLst>
          </p:cNvPr>
          <p:cNvSpPr>
            <a:spLocks noGrp="1" noChangeArrowheads="1"/>
          </p:cNvSpPr>
          <p:nvPr>
            <p:ph type="dt" sz="half" idx="10"/>
          </p:nvPr>
        </p:nvSpPr>
        <p:spPr>
          <a:xfrm>
            <a:off x="685800" y="6400800"/>
            <a:ext cx="1981200" cy="244475"/>
          </a:xfrm>
        </p:spPr>
        <p:txBody>
          <a:bodyPr/>
          <a:lstStyle>
            <a:lvl1pPr>
              <a:defRPr sz="1200"/>
            </a:lvl1pPr>
          </a:lstStyle>
          <a:p>
            <a:pPr>
              <a:defRPr/>
            </a:pPr>
            <a:endParaRPr lang="en-US"/>
          </a:p>
        </p:txBody>
      </p:sp>
      <p:sp>
        <p:nvSpPr>
          <p:cNvPr id="6" name="Footer Placeholder 5">
            <a:extLst>
              <a:ext uri="{FF2B5EF4-FFF2-40B4-BE49-F238E27FC236}">
                <a16:creationId xmlns:a16="http://schemas.microsoft.com/office/drawing/2014/main" id="{04C94FD5-8E25-4768-824A-A965A3197BBE}"/>
              </a:ext>
            </a:extLst>
          </p:cNvPr>
          <p:cNvSpPr>
            <a:spLocks noGrp="1" noChangeArrowheads="1"/>
          </p:cNvSpPr>
          <p:nvPr>
            <p:ph type="ftr" sz="quarter" idx="11"/>
          </p:nvPr>
        </p:nvSpPr>
        <p:spPr>
          <a:xfrm>
            <a:off x="7162800" y="6515100"/>
            <a:ext cx="1839913" cy="244475"/>
          </a:xfrm>
        </p:spPr>
        <p:txBody>
          <a:bodyPr/>
          <a:lstStyle>
            <a:lvl1pPr>
              <a:defRPr b="0" i="1" smtClean="0">
                <a:solidFill>
                  <a:schemeClr val="tx1"/>
                </a:solidFill>
              </a:defRPr>
            </a:lvl1pPr>
          </a:lstStyle>
          <a:p>
            <a:pPr>
              <a:defRPr/>
            </a:pPr>
            <a:r>
              <a:rPr lang="en-US"/>
              <a:t>11th Hour Wages</a:t>
            </a:r>
          </a:p>
        </p:txBody>
      </p:sp>
      <p:sp>
        <p:nvSpPr>
          <p:cNvPr id="7" name="Slide Number Placeholder 6">
            <a:extLst>
              <a:ext uri="{FF2B5EF4-FFF2-40B4-BE49-F238E27FC236}">
                <a16:creationId xmlns:a16="http://schemas.microsoft.com/office/drawing/2014/main" id="{EF5EE4C9-4DA4-49E1-A6A5-BBAC2A7CADDF}"/>
              </a:ext>
            </a:extLst>
          </p:cNvPr>
          <p:cNvSpPr>
            <a:spLocks noGrp="1" noChangeArrowheads="1"/>
          </p:cNvSpPr>
          <p:nvPr>
            <p:ph type="sldNum" sz="quarter" idx="12"/>
          </p:nvPr>
        </p:nvSpPr>
        <p:spPr>
          <a:xfrm>
            <a:off x="228600" y="6400800"/>
            <a:ext cx="381000" cy="244475"/>
          </a:xfrm>
        </p:spPr>
        <p:txBody>
          <a:bodyPr/>
          <a:lstStyle>
            <a:lvl1pPr>
              <a:defRPr sz="1200"/>
            </a:lvl1pPr>
          </a:lstStyle>
          <a:p>
            <a:fld id="{BDD05D21-89DB-4D27-80C2-661FD7176BF9}" type="slidenum">
              <a:rPr lang="en-US" altLang="en-US"/>
              <a:pPr/>
              <a:t>‹#›</a:t>
            </a:fld>
            <a:endParaRPr lang="en-US" altLang="en-US"/>
          </a:p>
        </p:txBody>
      </p:sp>
    </p:spTree>
    <p:extLst>
      <p:ext uri="{BB962C8B-B14F-4D97-AF65-F5344CB8AC3E}">
        <p14:creationId xmlns:p14="http://schemas.microsoft.com/office/powerpoint/2010/main" val="18206577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A98B5AE-1CE2-4399-95B7-3C2EED01C757}"/>
              </a:ext>
            </a:extLst>
          </p:cNvPr>
          <p:cNvSpPr>
            <a:spLocks noGrp="1" noChangeArrowheads="1"/>
          </p:cNvSpPr>
          <p:nvPr>
            <p:ph type="ftr" sz="quarter" idx="10"/>
          </p:nvPr>
        </p:nvSpPr>
        <p:spPr>
          <a:ln/>
        </p:spPr>
        <p:txBody>
          <a:bodyPr/>
          <a:lstStyle>
            <a:lvl1pPr>
              <a:defRPr/>
            </a:lvl1pPr>
          </a:lstStyle>
          <a:p>
            <a:pPr>
              <a:defRPr/>
            </a:pPr>
            <a:r>
              <a:rPr lang="en-US"/>
              <a:t>11th Hour Wages</a:t>
            </a:r>
          </a:p>
        </p:txBody>
      </p:sp>
      <p:sp>
        <p:nvSpPr>
          <p:cNvPr id="5" name="Rectangle 6">
            <a:extLst>
              <a:ext uri="{FF2B5EF4-FFF2-40B4-BE49-F238E27FC236}">
                <a16:creationId xmlns:a16="http://schemas.microsoft.com/office/drawing/2014/main" id="{32C1DB74-E0EB-4178-B635-4D62CDEF9A6C}"/>
              </a:ext>
            </a:extLst>
          </p:cNvPr>
          <p:cNvSpPr>
            <a:spLocks noGrp="1" noChangeArrowheads="1"/>
          </p:cNvSpPr>
          <p:nvPr>
            <p:ph type="sldNum" sz="quarter" idx="11"/>
          </p:nvPr>
        </p:nvSpPr>
        <p:spPr>
          <a:ln/>
        </p:spPr>
        <p:txBody>
          <a:bodyPr/>
          <a:lstStyle>
            <a:lvl1pPr>
              <a:defRPr/>
            </a:lvl1pPr>
          </a:lstStyle>
          <a:p>
            <a:fld id="{480A5894-B39E-4F95-8158-EB79AB524C55}" type="slidenum">
              <a:rPr lang="en-US" altLang="en-US"/>
              <a:pPr/>
              <a:t>‹#›</a:t>
            </a:fld>
            <a:endParaRPr lang="en-US" altLang="en-US"/>
          </a:p>
        </p:txBody>
      </p:sp>
      <p:sp>
        <p:nvSpPr>
          <p:cNvPr id="6" name="Rectangle 4">
            <a:extLst>
              <a:ext uri="{FF2B5EF4-FFF2-40B4-BE49-F238E27FC236}">
                <a16:creationId xmlns:a16="http://schemas.microsoft.com/office/drawing/2014/main" id="{0197E6FB-1355-4C5D-8C70-9F92487433F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87446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423DC5B-E70F-4D17-9E3D-B610CCB46FF7}"/>
              </a:ext>
            </a:extLst>
          </p:cNvPr>
          <p:cNvSpPr>
            <a:spLocks noGrp="1" noChangeArrowheads="1"/>
          </p:cNvSpPr>
          <p:nvPr>
            <p:ph type="ftr" sz="quarter" idx="10"/>
          </p:nvPr>
        </p:nvSpPr>
        <p:spPr>
          <a:ln/>
        </p:spPr>
        <p:txBody>
          <a:bodyPr/>
          <a:lstStyle>
            <a:lvl1pPr>
              <a:defRPr/>
            </a:lvl1pPr>
          </a:lstStyle>
          <a:p>
            <a:pPr>
              <a:defRPr/>
            </a:pPr>
            <a:r>
              <a:rPr lang="en-US"/>
              <a:t>11th Hour Wages</a:t>
            </a:r>
          </a:p>
        </p:txBody>
      </p:sp>
      <p:sp>
        <p:nvSpPr>
          <p:cNvPr id="5" name="Rectangle 6">
            <a:extLst>
              <a:ext uri="{FF2B5EF4-FFF2-40B4-BE49-F238E27FC236}">
                <a16:creationId xmlns:a16="http://schemas.microsoft.com/office/drawing/2014/main" id="{42AE8992-17C1-423A-A6C2-A6A4BE2BF417}"/>
              </a:ext>
            </a:extLst>
          </p:cNvPr>
          <p:cNvSpPr>
            <a:spLocks noGrp="1" noChangeArrowheads="1"/>
          </p:cNvSpPr>
          <p:nvPr>
            <p:ph type="sldNum" sz="quarter" idx="11"/>
          </p:nvPr>
        </p:nvSpPr>
        <p:spPr>
          <a:ln/>
        </p:spPr>
        <p:txBody>
          <a:bodyPr/>
          <a:lstStyle>
            <a:lvl1pPr>
              <a:defRPr/>
            </a:lvl1pPr>
          </a:lstStyle>
          <a:p>
            <a:fld id="{78672169-70E6-49DA-8466-957632B45E4B}" type="slidenum">
              <a:rPr lang="en-US" altLang="en-US"/>
              <a:pPr/>
              <a:t>‹#›</a:t>
            </a:fld>
            <a:endParaRPr lang="en-US" altLang="en-US"/>
          </a:p>
        </p:txBody>
      </p:sp>
      <p:sp>
        <p:nvSpPr>
          <p:cNvPr id="6" name="Rectangle 4">
            <a:extLst>
              <a:ext uri="{FF2B5EF4-FFF2-40B4-BE49-F238E27FC236}">
                <a16:creationId xmlns:a16="http://schemas.microsoft.com/office/drawing/2014/main" id="{66BFEF78-5ED2-40FF-A450-F60BC810C0E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95615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6" name="Rectangle 6"/>
          <p:cNvSpPr>
            <a:spLocks noGrp="1" noChangeArrowheads="1"/>
          </p:cNvSpPr>
          <p:nvPr>
            <p:ph type="sldNum" sz="quarter" idx="12"/>
          </p:nvPr>
        </p:nvSpPr>
        <p:spPr>
          <a:ln/>
        </p:spPr>
        <p:txBody>
          <a:bodyPr/>
          <a:lstStyle>
            <a:lvl1pPr>
              <a:defRPr/>
            </a:lvl1pPr>
          </a:lstStyle>
          <a:p>
            <a:pPr>
              <a:defRPr/>
            </a:pPr>
            <a:fld id="{3A73E53D-3509-453C-A08C-60D27CDEA365}" type="slidenum">
              <a:rPr lang="en-US"/>
              <a:pPr>
                <a:defRPr/>
              </a:pPr>
              <a:t>‹#›</a:t>
            </a:fld>
            <a:endParaRPr lang="en-US" dirty="0"/>
          </a:p>
        </p:txBody>
      </p:sp>
    </p:spTree>
    <p:extLst>
      <p:ext uri="{BB962C8B-B14F-4D97-AF65-F5344CB8AC3E}">
        <p14:creationId xmlns:p14="http://schemas.microsoft.com/office/powerpoint/2010/main" val="185789816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535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533391C-E171-405C-AC7D-4C64832ECB7A}"/>
              </a:ext>
            </a:extLst>
          </p:cNvPr>
          <p:cNvSpPr>
            <a:spLocks noGrp="1" noChangeArrowheads="1"/>
          </p:cNvSpPr>
          <p:nvPr>
            <p:ph type="ftr" sz="quarter" idx="10"/>
          </p:nvPr>
        </p:nvSpPr>
        <p:spPr>
          <a:ln/>
        </p:spPr>
        <p:txBody>
          <a:bodyPr/>
          <a:lstStyle>
            <a:lvl1pPr>
              <a:defRPr/>
            </a:lvl1pPr>
          </a:lstStyle>
          <a:p>
            <a:pPr>
              <a:defRPr/>
            </a:pPr>
            <a:r>
              <a:rPr lang="en-US"/>
              <a:t>11th Hour Wages</a:t>
            </a:r>
          </a:p>
        </p:txBody>
      </p:sp>
      <p:sp>
        <p:nvSpPr>
          <p:cNvPr id="6" name="Rectangle 6">
            <a:extLst>
              <a:ext uri="{FF2B5EF4-FFF2-40B4-BE49-F238E27FC236}">
                <a16:creationId xmlns:a16="http://schemas.microsoft.com/office/drawing/2014/main" id="{12A62E03-3257-4F30-8E79-833042CDA496}"/>
              </a:ext>
            </a:extLst>
          </p:cNvPr>
          <p:cNvSpPr>
            <a:spLocks noGrp="1" noChangeArrowheads="1"/>
          </p:cNvSpPr>
          <p:nvPr>
            <p:ph type="sldNum" sz="quarter" idx="11"/>
          </p:nvPr>
        </p:nvSpPr>
        <p:spPr>
          <a:ln/>
        </p:spPr>
        <p:txBody>
          <a:bodyPr/>
          <a:lstStyle>
            <a:lvl1pPr>
              <a:defRPr/>
            </a:lvl1pPr>
          </a:lstStyle>
          <a:p>
            <a:fld id="{F8E50BFC-327B-4859-BCEF-DD69F0369BD9}" type="slidenum">
              <a:rPr lang="en-US" altLang="en-US"/>
              <a:pPr/>
              <a:t>‹#›</a:t>
            </a:fld>
            <a:endParaRPr lang="en-US" altLang="en-US"/>
          </a:p>
        </p:txBody>
      </p:sp>
      <p:sp>
        <p:nvSpPr>
          <p:cNvPr id="7" name="Rectangle 4">
            <a:extLst>
              <a:ext uri="{FF2B5EF4-FFF2-40B4-BE49-F238E27FC236}">
                <a16:creationId xmlns:a16="http://schemas.microsoft.com/office/drawing/2014/main" id="{5F5D7043-D2A7-49AD-B15A-4202D2A1EE08}"/>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6799717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F78792B-5B5B-4661-8828-F97A761AD1DE}"/>
              </a:ext>
            </a:extLst>
          </p:cNvPr>
          <p:cNvSpPr>
            <a:spLocks noGrp="1" noChangeArrowheads="1"/>
          </p:cNvSpPr>
          <p:nvPr>
            <p:ph type="ftr" sz="quarter" idx="10"/>
          </p:nvPr>
        </p:nvSpPr>
        <p:spPr>
          <a:ln/>
        </p:spPr>
        <p:txBody>
          <a:bodyPr/>
          <a:lstStyle>
            <a:lvl1pPr>
              <a:defRPr/>
            </a:lvl1pPr>
          </a:lstStyle>
          <a:p>
            <a:pPr>
              <a:defRPr/>
            </a:pPr>
            <a:r>
              <a:rPr lang="en-US"/>
              <a:t>11th Hour Wages</a:t>
            </a:r>
          </a:p>
        </p:txBody>
      </p:sp>
      <p:sp>
        <p:nvSpPr>
          <p:cNvPr id="8" name="Rectangle 6">
            <a:extLst>
              <a:ext uri="{FF2B5EF4-FFF2-40B4-BE49-F238E27FC236}">
                <a16:creationId xmlns:a16="http://schemas.microsoft.com/office/drawing/2014/main" id="{2428F56B-EEC6-4447-9121-79340FB84213}"/>
              </a:ext>
            </a:extLst>
          </p:cNvPr>
          <p:cNvSpPr>
            <a:spLocks noGrp="1" noChangeArrowheads="1"/>
          </p:cNvSpPr>
          <p:nvPr>
            <p:ph type="sldNum" sz="quarter" idx="11"/>
          </p:nvPr>
        </p:nvSpPr>
        <p:spPr>
          <a:ln/>
        </p:spPr>
        <p:txBody>
          <a:bodyPr/>
          <a:lstStyle>
            <a:lvl1pPr>
              <a:defRPr/>
            </a:lvl1pPr>
          </a:lstStyle>
          <a:p>
            <a:fld id="{5094C584-922F-4F3D-BA52-797FDD26BF0A}" type="slidenum">
              <a:rPr lang="en-US" altLang="en-US"/>
              <a:pPr/>
              <a:t>‹#›</a:t>
            </a:fld>
            <a:endParaRPr lang="en-US" altLang="en-US"/>
          </a:p>
        </p:txBody>
      </p:sp>
      <p:sp>
        <p:nvSpPr>
          <p:cNvPr id="9" name="Rectangle 4">
            <a:extLst>
              <a:ext uri="{FF2B5EF4-FFF2-40B4-BE49-F238E27FC236}">
                <a16:creationId xmlns:a16="http://schemas.microsoft.com/office/drawing/2014/main" id="{144187E4-F187-440F-9528-18071325BC5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2142394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383DDF6-F476-4E65-A1A0-345849092680}"/>
              </a:ext>
            </a:extLst>
          </p:cNvPr>
          <p:cNvSpPr>
            <a:spLocks noGrp="1" noChangeArrowheads="1"/>
          </p:cNvSpPr>
          <p:nvPr>
            <p:ph type="ftr" sz="quarter" idx="10"/>
          </p:nvPr>
        </p:nvSpPr>
        <p:spPr>
          <a:ln/>
        </p:spPr>
        <p:txBody>
          <a:bodyPr/>
          <a:lstStyle>
            <a:lvl1pPr>
              <a:defRPr/>
            </a:lvl1pPr>
          </a:lstStyle>
          <a:p>
            <a:pPr>
              <a:defRPr/>
            </a:pPr>
            <a:r>
              <a:rPr lang="en-US"/>
              <a:t>11th Hour Wages</a:t>
            </a:r>
          </a:p>
        </p:txBody>
      </p:sp>
      <p:sp>
        <p:nvSpPr>
          <p:cNvPr id="4" name="Rectangle 6">
            <a:extLst>
              <a:ext uri="{FF2B5EF4-FFF2-40B4-BE49-F238E27FC236}">
                <a16:creationId xmlns:a16="http://schemas.microsoft.com/office/drawing/2014/main" id="{CEC8B5A0-6300-4D73-B900-7CA76FD10B6A}"/>
              </a:ext>
            </a:extLst>
          </p:cNvPr>
          <p:cNvSpPr>
            <a:spLocks noGrp="1" noChangeArrowheads="1"/>
          </p:cNvSpPr>
          <p:nvPr>
            <p:ph type="sldNum" sz="quarter" idx="11"/>
          </p:nvPr>
        </p:nvSpPr>
        <p:spPr>
          <a:ln/>
        </p:spPr>
        <p:txBody>
          <a:bodyPr/>
          <a:lstStyle>
            <a:lvl1pPr>
              <a:defRPr/>
            </a:lvl1pPr>
          </a:lstStyle>
          <a:p>
            <a:fld id="{ADF223D4-D446-42F0-B051-91ABE8FF1642}" type="slidenum">
              <a:rPr lang="en-US" altLang="en-US"/>
              <a:pPr/>
              <a:t>‹#›</a:t>
            </a:fld>
            <a:endParaRPr lang="en-US" altLang="en-US"/>
          </a:p>
        </p:txBody>
      </p:sp>
      <p:sp>
        <p:nvSpPr>
          <p:cNvPr id="5" name="Rectangle 4">
            <a:extLst>
              <a:ext uri="{FF2B5EF4-FFF2-40B4-BE49-F238E27FC236}">
                <a16:creationId xmlns:a16="http://schemas.microsoft.com/office/drawing/2014/main" id="{9E60D87D-E804-48D3-9937-584A2B82D577}"/>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6826880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E57D1BC-30B7-45C7-8577-2676B2F29FB2}"/>
              </a:ext>
            </a:extLst>
          </p:cNvPr>
          <p:cNvSpPr>
            <a:spLocks noGrp="1" noChangeArrowheads="1"/>
          </p:cNvSpPr>
          <p:nvPr>
            <p:ph type="ftr" sz="quarter" idx="10"/>
          </p:nvPr>
        </p:nvSpPr>
        <p:spPr>
          <a:ln/>
        </p:spPr>
        <p:txBody>
          <a:bodyPr/>
          <a:lstStyle>
            <a:lvl1pPr>
              <a:defRPr/>
            </a:lvl1pPr>
          </a:lstStyle>
          <a:p>
            <a:pPr>
              <a:defRPr/>
            </a:pPr>
            <a:r>
              <a:rPr lang="en-US"/>
              <a:t>11th Hour Wages</a:t>
            </a:r>
          </a:p>
        </p:txBody>
      </p:sp>
      <p:sp>
        <p:nvSpPr>
          <p:cNvPr id="3" name="Rectangle 6">
            <a:extLst>
              <a:ext uri="{FF2B5EF4-FFF2-40B4-BE49-F238E27FC236}">
                <a16:creationId xmlns:a16="http://schemas.microsoft.com/office/drawing/2014/main" id="{F40A355B-7E0A-4226-8985-843DEB136758}"/>
              </a:ext>
            </a:extLst>
          </p:cNvPr>
          <p:cNvSpPr>
            <a:spLocks noGrp="1" noChangeArrowheads="1"/>
          </p:cNvSpPr>
          <p:nvPr>
            <p:ph type="sldNum" sz="quarter" idx="11"/>
          </p:nvPr>
        </p:nvSpPr>
        <p:spPr>
          <a:ln/>
        </p:spPr>
        <p:txBody>
          <a:bodyPr/>
          <a:lstStyle>
            <a:lvl1pPr>
              <a:defRPr/>
            </a:lvl1pPr>
          </a:lstStyle>
          <a:p>
            <a:fld id="{68FD37F0-9523-4C25-A023-568D09DF87FA}" type="slidenum">
              <a:rPr lang="en-US" altLang="en-US"/>
              <a:pPr/>
              <a:t>‹#›</a:t>
            </a:fld>
            <a:endParaRPr lang="en-US" altLang="en-US"/>
          </a:p>
        </p:txBody>
      </p:sp>
      <p:sp>
        <p:nvSpPr>
          <p:cNvPr id="4" name="Rectangle 4">
            <a:extLst>
              <a:ext uri="{FF2B5EF4-FFF2-40B4-BE49-F238E27FC236}">
                <a16:creationId xmlns:a16="http://schemas.microsoft.com/office/drawing/2014/main" id="{EDC039FC-12A4-40A2-975E-F52220B7D01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1508325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5B2DDC0-9D2B-49F5-9A5E-0619BD69E5B6}"/>
              </a:ext>
            </a:extLst>
          </p:cNvPr>
          <p:cNvSpPr>
            <a:spLocks noGrp="1" noChangeArrowheads="1"/>
          </p:cNvSpPr>
          <p:nvPr>
            <p:ph type="ftr" sz="quarter" idx="10"/>
          </p:nvPr>
        </p:nvSpPr>
        <p:spPr>
          <a:ln/>
        </p:spPr>
        <p:txBody>
          <a:bodyPr/>
          <a:lstStyle>
            <a:lvl1pPr>
              <a:defRPr/>
            </a:lvl1pPr>
          </a:lstStyle>
          <a:p>
            <a:pPr>
              <a:defRPr/>
            </a:pPr>
            <a:r>
              <a:rPr lang="en-US"/>
              <a:t>11th Hour Wages</a:t>
            </a:r>
          </a:p>
        </p:txBody>
      </p:sp>
      <p:sp>
        <p:nvSpPr>
          <p:cNvPr id="6" name="Rectangle 6">
            <a:extLst>
              <a:ext uri="{FF2B5EF4-FFF2-40B4-BE49-F238E27FC236}">
                <a16:creationId xmlns:a16="http://schemas.microsoft.com/office/drawing/2014/main" id="{7405C5B5-E672-4FBF-B7D3-F7E607084543}"/>
              </a:ext>
            </a:extLst>
          </p:cNvPr>
          <p:cNvSpPr>
            <a:spLocks noGrp="1" noChangeArrowheads="1"/>
          </p:cNvSpPr>
          <p:nvPr>
            <p:ph type="sldNum" sz="quarter" idx="11"/>
          </p:nvPr>
        </p:nvSpPr>
        <p:spPr>
          <a:ln/>
        </p:spPr>
        <p:txBody>
          <a:bodyPr/>
          <a:lstStyle>
            <a:lvl1pPr>
              <a:defRPr/>
            </a:lvl1pPr>
          </a:lstStyle>
          <a:p>
            <a:fld id="{2BB49793-BE6C-410B-9647-F90D286D293F}" type="slidenum">
              <a:rPr lang="en-US" altLang="en-US"/>
              <a:pPr/>
              <a:t>‹#›</a:t>
            </a:fld>
            <a:endParaRPr lang="en-US" altLang="en-US"/>
          </a:p>
        </p:txBody>
      </p:sp>
      <p:sp>
        <p:nvSpPr>
          <p:cNvPr id="7" name="Rectangle 4">
            <a:extLst>
              <a:ext uri="{FF2B5EF4-FFF2-40B4-BE49-F238E27FC236}">
                <a16:creationId xmlns:a16="http://schemas.microsoft.com/office/drawing/2014/main" id="{5634B35B-1D85-4254-9E49-9E3F695B429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6849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F22C483-00E1-41BF-B1BC-B9FD808DEE4C}"/>
              </a:ext>
            </a:extLst>
          </p:cNvPr>
          <p:cNvSpPr>
            <a:spLocks noGrp="1" noChangeArrowheads="1"/>
          </p:cNvSpPr>
          <p:nvPr>
            <p:ph type="ftr" sz="quarter" idx="10"/>
          </p:nvPr>
        </p:nvSpPr>
        <p:spPr>
          <a:ln/>
        </p:spPr>
        <p:txBody>
          <a:bodyPr/>
          <a:lstStyle>
            <a:lvl1pPr>
              <a:defRPr/>
            </a:lvl1pPr>
          </a:lstStyle>
          <a:p>
            <a:pPr>
              <a:defRPr/>
            </a:pPr>
            <a:r>
              <a:rPr lang="en-US"/>
              <a:t>11th Hour Wages</a:t>
            </a:r>
          </a:p>
        </p:txBody>
      </p:sp>
      <p:sp>
        <p:nvSpPr>
          <p:cNvPr id="6" name="Rectangle 6">
            <a:extLst>
              <a:ext uri="{FF2B5EF4-FFF2-40B4-BE49-F238E27FC236}">
                <a16:creationId xmlns:a16="http://schemas.microsoft.com/office/drawing/2014/main" id="{6F373924-84A9-4B2B-9173-73BFA4C79003}"/>
              </a:ext>
            </a:extLst>
          </p:cNvPr>
          <p:cNvSpPr>
            <a:spLocks noGrp="1" noChangeArrowheads="1"/>
          </p:cNvSpPr>
          <p:nvPr>
            <p:ph type="sldNum" sz="quarter" idx="11"/>
          </p:nvPr>
        </p:nvSpPr>
        <p:spPr>
          <a:ln/>
        </p:spPr>
        <p:txBody>
          <a:bodyPr/>
          <a:lstStyle>
            <a:lvl1pPr>
              <a:defRPr/>
            </a:lvl1pPr>
          </a:lstStyle>
          <a:p>
            <a:fld id="{996B7AA6-EC7A-4FDE-A676-7C4ACD8CDE2E}" type="slidenum">
              <a:rPr lang="en-US" altLang="en-US"/>
              <a:pPr/>
              <a:t>‹#›</a:t>
            </a:fld>
            <a:endParaRPr lang="en-US" altLang="en-US"/>
          </a:p>
        </p:txBody>
      </p:sp>
      <p:sp>
        <p:nvSpPr>
          <p:cNvPr id="7" name="Rectangle 4">
            <a:extLst>
              <a:ext uri="{FF2B5EF4-FFF2-40B4-BE49-F238E27FC236}">
                <a16:creationId xmlns:a16="http://schemas.microsoft.com/office/drawing/2014/main" id="{FF2B1D10-0920-4FDD-8ADF-01139982281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0373414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231BF55-78F0-4741-A070-6A2D256EFF01}"/>
              </a:ext>
            </a:extLst>
          </p:cNvPr>
          <p:cNvSpPr>
            <a:spLocks noGrp="1" noChangeArrowheads="1"/>
          </p:cNvSpPr>
          <p:nvPr>
            <p:ph type="ftr" sz="quarter" idx="10"/>
          </p:nvPr>
        </p:nvSpPr>
        <p:spPr>
          <a:ln/>
        </p:spPr>
        <p:txBody>
          <a:bodyPr/>
          <a:lstStyle>
            <a:lvl1pPr>
              <a:defRPr/>
            </a:lvl1pPr>
          </a:lstStyle>
          <a:p>
            <a:pPr>
              <a:defRPr/>
            </a:pPr>
            <a:r>
              <a:rPr lang="en-US"/>
              <a:t>11th Hour Wages</a:t>
            </a:r>
          </a:p>
        </p:txBody>
      </p:sp>
      <p:sp>
        <p:nvSpPr>
          <p:cNvPr id="5" name="Rectangle 6">
            <a:extLst>
              <a:ext uri="{FF2B5EF4-FFF2-40B4-BE49-F238E27FC236}">
                <a16:creationId xmlns:a16="http://schemas.microsoft.com/office/drawing/2014/main" id="{3EDA0E2C-8D2E-488F-B1B7-3DF71DB0DE45}"/>
              </a:ext>
            </a:extLst>
          </p:cNvPr>
          <p:cNvSpPr>
            <a:spLocks noGrp="1" noChangeArrowheads="1"/>
          </p:cNvSpPr>
          <p:nvPr>
            <p:ph type="sldNum" sz="quarter" idx="11"/>
          </p:nvPr>
        </p:nvSpPr>
        <p:spPr>
          <a:ln/>
        </p:spPr>
        <p:txBody>
          <a:bodyPr/>
          <a:lstStyle>
            <a:lvl1pPr>
              <a:defRPr/>
            </a:lvl1pPr>
          </a:lstStyle>
          <a:p>
            <a:fld id="{78B59056-8CFA-4078-A3BD-5F7D8BA3EDB2}" type="slidenum">
              <a:rPr lang="en-US" altLang="en-US"/>
              <a:pPr/>
              <a:t>‹#›</a:t>
            </a:fld>
            <a:endParaRPr lang="en-US" altLang="en-US"/>
          </a:p>
        </p:txBody>
      </p:sp>
      <p:sp>
        <p:nvSpPr>
          <p:cNvPr id="6" name="Rectangle 4">
            <a:extLst>
              <a:ext uri="{FF2B5EF4-FFF2-40B4-BE49-F238E27FC236}">
                <a16:creationId xmlns:a16="http://schemas.microsoft.com/office/drawing/2014/main" id="{832CF75F-2AF8-4276-AD15-F66FD84AEC4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0418269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381000"/>
            <a:ext cx="2047875"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81000"/>
            <a:ext cx="5991225"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F2300FA-ED24-4E3E-A34F-260AC863B46C}"/>
              </a:ext>
            </a:extLst>
          </p:cNvPr>
          <p:cNvSpPr>
            <a:spLocks noGrp="1" noChangeArrowheads="1"/>
          </p:cNvSpPr>
          <p:nvPr>
            <p:ph type="ftr" sz="quarter" idx="10"/>
          </p:nvPr>
        </p:nvSpPr>
        <p:spPr>
          <a:ln/>
        </p:spPr>
        <p:txBody>
          <a:bodyPr/>
          <a:lstStyle>
            <a:lvl1pPr>
              <a:defRPr/>
            </a:lvl1pPr>
          </a:lstStyle>
          <a:p>
            <a:pPr>
              <a:defRPr/>
            </a:pPr>
            <a:r>
              <a:rPr lang="en-US"/>
              <a:t>11th Hour Wages</a:t>
            </a:r>
          </a:p>
        </p:txBody>
      </p:sp>
      <p:sp>
        <p:nvSpPr>
          <p:cNvPr id="5" name="Rectangle 6">
            <a:extLst>
              <a:ext uri="{FF2B5EF4-FFF2-40B4-BE49-F238E27FC236}">
                <a16:creationId xmlns:a16="http://schemas.microsoft.com/office/drawing/2014/main" id="{6D4439A9-5FF7-4857-90DD-BE7D1AA17D8A}"/>
              </a:ext>
            </a:extLst>
          </p:cNvPr>
          <p:cNvSpPr>
            <a:spLocks noGrp="1" noChangeArrowheads="1"/>
          </p:cNvSpPr>
          <p:nvPr>
            <p:ph type="sldNum" sz="quarter" idx="11"/>
          </p:nvPr>
        </p:nvSpPr>
        <p:spPr>
          <a:ln/>
        </p:spPr>
        <p:txBody>
          <a:bodyPr/>
          <a:lstStyle>
            <a:lvl1pPr>
              <a:defRPr/>
            </a:lvl1pPr>
          </a:lstStyle>
          <a:p>
            <a:fld id="{2EB5230E-FE4B-4F72-A242-A9BBFA05F909}" type="slidenum">
              <a:rPr lang="en-US" altLang="en-US"/>
              <a:pPr/>
              <a:t>‹#›</a:t>
            </a:fld>
            <a:endParaRPr lang="en-US" altLang="en-US"/>
          </a:p>
        </p:txBody>
      </p:sp>
      <p:sp>
        <p:nvSpPr>
          <p:cNvPr id="6" name="Rectangle 4">
            <a:extLst>
              <a:ext uri="{FF2B5EF4-FFF2-40B4-BE49-F238E27FC236}">
                <a16:creationId xmlns:a16="http://schemas.microsoft.com/office/drawing/2014/main" id="{B9150171-9808-4F3D-82C7-78081BF75B9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3430254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609600"/>
          </a:xfrm>
        </p:spPr>
        <p:txBody>
          <a:bodyPr/>
          <a:lstStyle/>
          <a:p>
            <a:r>
              <a:rPr lang="en-US"/>
              <a:t>Click to edit Master title style</a:t>
            </a:r>
          </a:p>
        </p:txBody>
      </p:sp>
      <p:sp>
        <p:nvSpPr>
          <p:cNvPr id="3" name="Table Placeholder 2"/>
          <p:cNvSpPr>
            <a:spLocks noGrp="1"/>
          </p:cNvSpPr>
          <p:nvPr>
            <p:ph type="tbl" idx="1"/>
          </p:nvPr>
        </p:nvSpPr>
        <p:spPr>
          <a:xfrm>
            <a:off x="533400" y="1219200"/>
            <a:ext cx="8191500" cy="5181600"/>
          </a:xfrm>
        </p:spPr>
        <p:txBody>
          <a:bodyPr/>
          <a:lstStyle/>
          <a:p>
            <a:pPr lvl="0"/>
            <a:r>
              <a:rPr lang="en-US" noProof="0"/>
              <a:t>Click icon to add table</a:t>
            </a:r>
          </a:p>
        </p:txBody>
      </p:sp>
      <p:sp>
        <p:nvSpPr>
          <p:cNvPr id="4" name="Rectangle 5">
            <a:extLst>
              <a:ext uri="{FF2B5EF4-FFF2-40B4-BE49-F238E27FC236}">
                <a16:creationId xmlns:a16="http://schemas.microsoft.com/office/drawing/2014/main" id="{CD3C4C69-F1E8-45C0-B24C-308E8288F643}"/>
              </a:ext>
            </a:extLst>
          </p:cNvPr>
          <p:cNvSpPr>
            <a:spLocks noGrp="1" noChangeArrowheads="1"/>
          </p:cNvSpPr>
          <p:nvPr>
            <p:ph type="ftr" sz="quarter" idx="10"/>
          </p:nvPr>
        </p:nvSpPr>
        <p:spPr>
          <a:ln/>
        </p:spPr>
        <p:txBody>
          <a:bodyPr/>
          <a:lstStyle>
            <a:lvl1pPr>
              <a:defRPr/>
            </a:lvl1pPr>
          </a:lstStyle>
          <a:p>
            <a:pPr>
              <a:defRPr/>
            </a:pPr>
            <a:r>
              <a:rPr lang="en-US"/>
              <a:t>11th Hour Wages</a:t>
            </a:r>
          </a:p>
        </p:txBody>
      </p:sp>
      <p:sp>
        <p:nvSpPr>
          <p:cNvPr id="5" name="Rectangle 6">
            <a:extLst>
              <a:ext uri="{FF2B5EF4-FFF2-40B4-BE49-F238E27FC236}">
                <a16:creationId xmlns:a16="http://schemas.microsoft.com/office/drawing/2014/main" id="{31BD694E-D862-4481-B4F6-59414F8A6739}"/>
              </a:ext>
            </a:extLst>
          </p:cNvPr>
          <p:cNvSpPr>
            <a:spLocks noGrp="1" noChangeArrowheads="1"/>
          </p:cNvSpPr>
          <p:nvPr>
            <p:ph type="sldNum" sz="quarter" idx="11"/>
          </p:nvPr>
        </p:nvSpPr>
        <p:spPr>
          <a:ln/>
        </p:spPr>
        <p:txBody>
          <a:bodyPr/>
          <a:lstStyle>
            <a:lvl1pPr>
              <a:defRPr/>
            </a:lvl1pPr>
          </a:lstStyle>
          <a:p>
            <a:fld id="{57044D50-C472-4BF7-8EB4-B5A8FDF007FA}" type="slidenum">
              <a:rPr lang="en-US" altLang="en-US"/>
              <a:pPr/>
              <a:t>‹#›</a:t>
            </a:fld>
            <a:endParaRPr lang="en-US" altLang="en-US"/>
          </a:p>
        </p:txBody>
      </p:sp>
      <p:sp>
        <p:nvSpPr>
          <p:cNvPr id="6" name="Rectangle 4">
            <a:extLst>
              <a:ext uri="{FF2B5EF4-FFF2-40B4-BE49-F238E27FC236}">
                <a16:creationId xmlns:a16="http://schemas.microsoft.com/office/drawing/2014/main" id="{8830AF8A-FC71-4A33-B79F-C1D575159CF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35913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6" name="Rectangle 6"/>
          <p:cNvSpPr>
            <a:spLocks noGrp="1" noChangeArrowheads="1"/>
          </p:cNvSpPr>
          <p:nvPr>
            <p:ph type="sldNum" sz="quarter" idx="12"/>
          </p:nvPr>
        </p:nvSpPr>
        <p:spPr>
          <a:ln/>
        </p:spPr>
        <p:txBody>
          <a:bodyPr/>
          <a:lstStyle>
            <a:lvl1pPr>
              <a:defRPr/>
            </a:lvl1pPr>
          </a:lstStyle>
          <a:p>
            <a:pPr>
              <a:defRPr/>
            </a:pPr>
            <a:fld id="{1D3721DC-1A71-42D8-87C4-7FE5DB8F1BEC}" type="slidenum">
              <a:rPr lang="en-US"/>
              <a:pPr>
                <a:defRPr/>
              </a:pPr>
              <a:t>‹#›</a:t>
            </a:fld>
            <a:endParaRPr lang="en-US" dirty="0"/>
          </a:p>
        </p:txBody>
      </p:sp>
    </p:spTree>
    <p:extLst>
      <p:ext uri="{BB962C8B-B14F-4D97-AF65-F5344CB8AC3E}">
        <p14:creationId xmlns:p14="http://schemas.microsoft.com/office/powerpoint/2010/main" val="2229621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6" name="Rectangle 6"/>
          <p:cNvSpPr>
            <a:spLocks noGrp="1" noChangeArrowheads="1"/>
          </p:cNvSpPr>
          <p:nvPr>
            <p:ph type="sldNum" sz="quarter" idx="12"/>
          </p:nvPr>
        </p:nvSpPr>
        <p:spPr>
          <a:ln/>
        </p:spPr>
        <p:txBody>
          <a:bodyPr/>
          <a:lstStyle>
            <a:lvl1pPr>
              <a:defRPr/>
            </a:lvl1pPr>
          </a:lstStyle>
          <a:p>
            <a:pPr>
              <a:defRPr/>
            </a:pPr>
            <a:fld id="{8B1E30AB-6FC8-4CD4-AF5E-F366032CB342}" type="slidenum">
              <a:rPr lang="en-US"/>
              <a:pPr>
                <a:defRPr/>
              </a:pPr>
              <a:t>‹#›</a:t>
            </a:fld>
            <a:endParaRPr lang="en-US" dirty="0"/>
          </a:p>
        </p:txBody>
      </p:sp>
    </p:spTree>
    <p:extLst>
      <p:ext uri="{BB962C8B-B14F-4D97-AF65-F5344CB8AC3E}">
        <p14:creationId xmlns:p14="http://schemas.microsoft.com/office/powerpoint/2010/main" val="3188752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7" name="Rectangle 6"/>
          <p:cNvSpPr>
            <a:spLocks noGrp="1" noChangeArrowheads="1"/>
          </p:cNvSpPr>
          <p:nvPr>
            <p:ph type="sldNum" sz="quarter" idx="12"/>
          </p:nvPr>
        </p:nvSpPr>
        <p:spPr>
          <a:ln/>
        </p:spPr>
        <p:txBody>
          <a:bodyPr/>
          <a:lstStyle>
            <a:lvl1pPr>
              <a:defRPr/>
            </a:lvl1pPr>
          </a:lstStyle>
          <a:p>
            <a:pPr>
              <a:defRPr/>
            </a:pPr>
            <a:fld id="{D25547FF-4825-4414-8D2B-34D53E01B817}" type="slidenum">
              <a:rPr lang="en-US"/>
              <a:pPr>
                <a:defRPr/>
              </a:pPr>
              <a:t>‹#›</a:t>
            </a:fld>
            <a:endParaRPr lang="en-US" dirty="0"/>
          </a:p>
        </p:txBody>
      </p:sp>
    </p:spTree>
    <p:extLst>
      <p:ext uri="{BB962C8B-B14F-4D97-AF65-F5344CB8AC3E}">
        <p14:creationId xmlns:p14="http://schemas.microsoft.com/office/powerpoint/2010/main" val="3694699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9" name="Rectangle 6"/>
          <p:cNvSpPr>
            <a:spLocks noGrp="1" noChangeArrowheads="1"/>
          </p:cNvSpPr>
          <p:nvPr>
            <p:ph type="sldNum" sz="quarter" idx="12"/>
          </p:nvPr>
        </p:nvSpPr>
        <p:spPr>
          <a:ln/>
        </p:spPr>
        <p:txBody>
          <a:bodyPr/>
          <a:lstStyle>
            <a:lvl1pPr>
              <a:defRPr/>
            </a:lvl1pPr>
          </a:lstStyle>
          <a:p>
            <a:pPr>
              <a:defRPr/>
            </a:pPr>
            <a:fld id="{6A570F2D-B070-4C4E-A78A-E426D9EF4408}" type="slidenum">
              <a:rPr lang="en-US"/>
              <a:pPr>
                <a:defRPr/>
              </a:pPr>
              <a:t>‹#›</a:t>
            </a:fld>
            <a:endParaRPr lang="en-US" dirty="0"/>
          </a:p>
        </p:txBody>
      </p:sp>
    </p:spTree>
    <p:extLst>
      <p:ext uri="{BB962C8B-B14F-4D97-AF65-F5344CB8AC3E}">
        <p14:creationId xmlns:p14="http://schemas.microsoft.com/office/powerpoint/2010/main" val="3457544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5" name="Rectangle 6"/>
          <p:cNvSpPr>
            <a:spLocks noGrp="1" noChangeArrowheads="1"/>
          </p:cNvSpPr>
          <p:nvPr>
            <p:ph type="sldNum" sz="quarter" idx="12"/>
          </p:nvPr>
        </p:nvSpPr>
        <p:spPr>
          <a:ln/>
        </p:spPr>
        <p:txBody>
          <a:bodyPr/>
          <a:lstStyle>
            <a:lvl1pPr>
              <a:defRPr/>
            </a:lvl1pPr>
          </a:lstStyle>
          <a:p>
            <a:pPr>
              <a:defRPr/>
            </a:pPr>
            <a:fld id="{F94D10D8-B33B-4295-AFCE-FD0DB378BE68}" type="slidenum">
              <a:rPr lang="en-US"/>
              <a:pPr>
                <a:defRPr/>
              </a:pPr>
              <a:t>‹#›</a:t>
            </a:fld>
            <a:endParaRPr lang="en-US" dirty="0"/>
          </a:p>
        </p:txBody>
      </p:sp>
    </p:spTree>
    <p:extLst>
      <p:ext uri="{BB962C8B-B14F-4D97-AF65-F5344CB8AC3E}">
        <p14:creationId xmlns:p14="http://schemas.microsoft.com/office/powerpoint/2010/main" val="1244485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4" name="Rectangle 6"/>
          <p:cNvSpPr>
            <a:spLocks noGrp="1" noChangeArrowheads="1"/>
          </p:cNvSpPr>
          <p:nvPr>
            <p:ph type="sldNum" sz="quarter" idx="12"/>
          </p:nvPr>
        </p:nvSpPr>
        <p:spPr>
          <a:ln/>
        </p:spPr>
        <p:txBody>
          <a:bodyPr/>
          <a:lstStyle>
            <a:lvl1pPr>
              <a:defRPr/>
            </a:lvl1pPr>
          </a:lstStyle>
          <a:p>
            <a:pPr>
              <a:defRPr/>
            </a:pPr>
            <a:fld id="{AE89FBDA-DEA2-459B-9954-3CF30E7A3146}" type="slidenum">
              <a:rPr lang="en-US"/>
              <a:pPr>
                <a:defRPr/>
              </a:pPr>
              <a:t>‹#›</a:t>
            </a:fld>
            <a:endParaRPr lang="en-US" dirty="0"/>
          </a:p>
        </p:txBody>
      </p:sp>
    </p:spTree>
    <p:extLst>
      <p:ext uri="{BB962C8B-B14F-4D97-AF65-F5344CB8AC3E}">
        <p14:creationId xmlns:p14="http://schemas.microsoft.com/office/powerpoint/2010/main" val="3694281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7" name="Rectangle 6"/>
          <p:cNvSpPr>
            <a:spLocks noGrp="1" noChangeArrowheads="1"/>
          </p:cNvSpPr>
          <p:nvPr>
            <p:ph type="sldNum" sz="quarter" idx="12"/>
          </p:nvPr>
        </p:nvSpPr>
        <p:spPr>
          <a:ln/>
        </p:spPr>
        <p:txBody>
          <a:bodyPr/>
          <a:lstStyle>
            <a:lvl1pPr>
              <a:defRPr/>
            </a:lvl1pPr>
          </a:lstStyle>
          <a:p>
            <a:pPr>
              <a:defRPr/>
            </a:pPr>
            <a:fld id="{0A331659-0AA3-4650-A689-510C58BC40AB}" type="slidenum">
              <a:rPr lang="en-US"/>
              <a:pPr>
                <a:defRPr/>
              </a:pPr>
              <a:t>‹#›</a:t>
            </a:fld>
            <a:endParaRPr lang="en-US" dirty="0"/>
          </a:p>
        </p:txBody>
      </p:sp>
    </p:spTree>
    <p:extLst>
      <p:ext uri="{BB962C8B-B14F-4D97-AF65-F5344CB8AC3E}">
        <p14:creationId xmlns:p14="http://schemas.microsoft.com/office/powerpoint/2010/main" val="326616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3675888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7" name="Rectangle 6"/>
          <p:cNvSpPr>
            <a:spLocks noGrp="1" noChangeArrowheads="1"/>
          </p:cNvSpPr>
          <p:nvPr>
            <p:ph type="sldNum" sz="quarter" idx="12"/>
          </p:nvPr>
        </p:nvSpPr>
        <p:spPr>
          <a:ln/>
        </p:spPr>
        <p:txBody>
          <a:bodyPr/>
          <a:lstStyle>
            <a:lvl1pPr>
              <a:defRPr/>
            </a:lvl1pPr>
          </a:lstStyle>
          <a:p>
            <a:pPr>
              <a:defRPr/>
            </a:pPr>
            <a:fld id="{27C9B4F6-AFEC-4D90-B920-2304C3AE261A}" type="slidenum">
              <a:rPr lang="en-US"/>
              <a:pPr>
                <a:defRPr/>
              </a:pPr>
              <a:t>‹#›</a:t>
            </a:fld>
            <a:endParaRPr lang="en-US" dirty="0"/>
          </a:p>
        </p:txBody>
      </p:sp>
    </p:spTree>
    <p:extLst>
      <p:ext uri="{BB962C8B-B14F-4D97-AF65-F5344CB8AC3E}">
        <p14:creationId xmlns:p14="http://schemas.microsoft.com/office/powerpoint/2010/main" val="2911969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6" name="Rectangle 6"/>
          <p:cNvSpPr>
            <a:spLocks noGrp="1" noChangeArrowheads="1"/>
          </p:cNvSpPr>
          <p:nvPr>
            <p:ph type="sldNum" sz="quarter" idx="12"/>
          </p:nvPr>
        </p:nvSpPr>
        <p:spPr>
          <a:ln/>
        </p:spPr>
        <p:txBody>
          <a:bodyPr/>
          <a:lstStyle>
            <a:lvl1pPr>
              <a:defRPr/>
            </a:lvl1pPr>
          </a:lstStyle>
          <a:p>
            <a:pPr>
              <a:defRPr/>
            </a:pPr>
            <a:fld id="{B1CE1880-5455-45A5-8064-05F9C12BBE01}" type="slidenum">
              <a:rPr lang="en-US"/>
              <a:pPr>
                <a:defRPr/>
              </a:pPr>
              <a:t>‹#›</a:t>
            </a:fld>
            <a:endParaRPr lang="en-US" dirty="0"/>
          </a:p>
        </p:txBody>
      </p:sp>
    </p:spTree>
    <p:extLst>
      <p:ext uri="{BB962C8B-B14F-4D97-AF65-F5344CB8AC3E}">
        <p14:creationId xmlns:p14="http://schemas.microsoft.com/office/powerpoint/2010/main" val="1154372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6" name="Rectangle 6"/>
          <p:cNvSpPr>
            <a:spLocks noGrp="1" noChangeArrowheads="1"/>
          </p:cNvSpPr>
          <p:nvPr>
            <p:ph type="sldNum" sz="quarter" idx="12"/>
          </p:nvPr>
        </p:nvSpPr>
        <p:spPr>
          <a:ln/>
        </p:spPr>
        <p:txBody>
          <a:bodyPr/>
          <a:lstStyle>
            <a:lvl1pPr>
              <a:defRPr/>
            </a:lvl1pPr>
          </a:lstStyle>
          <a:p>
            <a:pPr>
              <a:defRPr/>
            </a:pPr>
            <a:fld id="{4DAA637F-B98D-4157-B4FB-B819FEBD6F83}" type="slidenum">
              <a:rPr lang="en-US"/>
              <a:pPr>
                <a:defRPr/>
              </a:pPr>
              <a:t>‹#›</a:t>
            </a:fld>
            <a:endParaRPr lang="en-US" dirty="0"/>
          </a:p>
        </p:txBody>
      </p:sp>
    </p:spTree>
    <p:extLst>
      <p:ext uri="{BB962C8B-B14F-4D97-AF65-F5344CB8AC3E}">
        <p14:creationId xmlns:p14="http://schemas.microsoft.com/office/powerpoint/2010/main" val="4065628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6" name="Rectangle 6"/>
          <p:cNvSpPr>
            <a:spLocks noGrp="1" noChangeArrowheads="1"/>
          </p:cNvSpPr>
          <p:nvPr>
            <p:ph type="sldNum" sz="quarter" idx="12"/>
          </p:nvPr>
        </p:nvSpPr>
        <p:spPr>
          <a:ln/>
        </p:spPr>
        <p:txBody>
          <a:bodyPr/>
          <a:lstStyle>
            <a:lvl1pPr>
              <a:defRPr/>
            </a:lvl1pPr>
          </a:lstStyle>
          <a:p>
            <a:pPr>
              <a:defRPr/>
            </a:pPr>
            <a:fld id="{F0D6D5DB-412D-45DE-8DE7-B71ECA54B2C2}" type="slidenum">
              <a:rPr lang="en-US"/>
              <a:pPr>
                <a:defRPr/>
              </a:pPr>
              <a:t>‹#›</a:t>
            </a:fld>
            <a:endParaRPr lang="en-US" dirty="0"/>
          </a:p>
        </p:txBody>
      </p:sp>
    </p:spTree>
    <p:extLst>
      <p:ext uri="{BB962C8B-B14F-4D97-AF65-F5344CB8AC3E}">
        <p14:creationId xmlns:p14="http://schemas.microsoft.com/office/powerpoint/2010/main" val="3598964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6" name="Rectangle 6"/>
          <p:cNvSpPr>
            <a:spLocks noGrp="1" noChangeArrowheads="1"/>
          </p:cNvSpPr>
          <p:nvPr>
            <p:ph type="sldNum" sz="quarter" idx="12"/>
          </p:nvPr>
        </p:nvSpPr>
        <p:spPr>
          <a:ln/>
        </p:spPr>
        <p:txBody>
          <a:bodyPr/>
          <a:lstStyle>
            <a:lvl1pPr>
              <a:defRPr/>
            </a:lvl1pPr>
          </a:lstStyle>
          <a:p>
            <a:pPr>
              <a:defRPr/>
            </a:pPr>
            <a:fld id="{4EAF12CB-910F-4575-9C81-48C3985A1001}" type="slidenum">
              <a:rPr lang="en-US"/>
              <a:pPr>
                <a:defRPr/>
              </a:pPr>
              <a:t>‹#›</a:t>
            </a:fld>
            <a:endParaRPr lang="en-US" dirty="0"/>
          </a:p>
        </p:txBody>
      </p:sp>
    </p:spTree>
    <p:extLst>
      <p:ext uri="{BB962C8B-B14F-4D97-AF65-F5344CB8AC3E}">
        <p14:creationId xmlns:p14="http://schemas.microsoft.com/office/powerpoint/2010/main" val="1944300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6" name="Rectangle 6"/>
          <p:cNvSpPr>
            <a:spLocks noGrp="1" noChangeArrowheads="1"/>
          </p:cNvSpPr>
          <p:nvPr>
            <p:ph type="sldNum" sz="quarter" idx="12"/>
          </p:nvPr>
        </p:nvSpPr>
        <p:spPr>
          <a:ln/>
        </p:spPr>
        <p:txBody>
          <a:bodyPr/>
          <a:lstStyle>
            <a:lvl1pPr>
              <a:defRPr/>
            </a:lvl1pPr>
          </a:lstStyle>
          <a:p>
            <a:pPr>
              <a:defRPr/>
            </a:pPr>
            <a:fld id="{669DF132-A8C7-44AF-A998-8B0A73C67919}" type="slidenum">
              <a:rPr lang="en-US"/>
              <a:pPr>
                <a:defRPr/>
              </a:pPr>
              <a:t>‹#›</a:t>
            </a:fld>
            <a:endParaRPr lang="en-US" dirty="0"/>
          </a:p>
        </p:txBody>
      </p:sp>
    </p:spTree>
    <p:extLst>
      <p:ext uri="{BB962C8B-B14F-4D97-AF65-F5344CB8AC3E}">
        <p14:creationId xmlns:p14="http://schemas.microsoft.com/office/powerpoint/2010/main" val="3324937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7" name="Rectangle 6"/>
          <p:cNvSpPr>
            <a:spLocks noGrp="1" noChangeArrowheads="1"/>
          </p:cNvSpPr>
          <p:nvPr>
            <p:ph type="sldNum" sz="quarter" idx="12"/>
          </p:nvPr>
        </p:nvSpPr>
        <p:spPr>
          <a:ln/>
        </p:spPr>
        <p:txBody>
          <a:bodyPr/>
          <a:lstStyle>
            <a:lvl1pPr>
              <a:defRPr/>
            </a:lvl1pPr>
          </a:lstStyle>
          <a:p>
            <a:pPr>
              <a:defRPr/>
            </a:pPr>
            <a:fld id="{0414017D-60A3-4073-BCCE-BA45B4EC5000}" type="slidenum">
              <a:rPr lang="en-US"/>
              <a:pPr>
                <a:defRPr/>
              </a:pPr>
              <a:t>‹#›</a:t>
            </a:fld>
            <a:endParaRPr lang="en-US" dirty="0"/>
          </a:p>
        </p:txBody>
      </p:sp>
    </p:spTree>
    <p:extLst>
      <p:ext uri="{BB962C8B-B14F-4D97-AF65-F5344CB8AC3E}">
        <p14:creationId xmlns:p14="http://schemas.microsoft.com/office/powerpoint/2010/main" val="3957379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9" name="Rectangle 6"/>
          <p:cNvSpPr>
            <a:spLocks noGrp="1" noChangeArrowheads="1"/>
          </p:cNvSpPr>
          <p:nvPr>
            <p:ph type="sldNum" sz="quarter" idx="12"/>
          </p:nvPr>
        </p:nvSpPr>
        <p:spPr>
          <a:ln/>
        </p:spPr>
        <p:txBody>
          <a:bodyPr/>
          <a:lstStyle>
            <a:lvl1pPr>
              <a:defRPr/>
            </a:lvl1pPr>
          </a:lstStyle>
          <a:p>
            <a:pPr>
              <a:defRPr/>
            </a:pPr>
            <a:fld id="{80D26ECE-22CC-4A40-99C6-87786213054B}" type="slidenum">
              <a:rPr lang="en-US"/>
              <a:pPr>
                <a:defRPr/>
              </a:pPr>
              <a:t>‹#›</a:t>
            </a:fld>
            <a:endParaRPr lang="en-US" dirty="0"/>
          </a:p>
        </p:txBody>
      </p:sp>
    </p:spTree>
    <p:extLst>
      <p:ext uri="{BB962C8B-B14F-4D97-AF65-F5344CB8AC3E}">
        <p14:creationId xmlns:p14="http://schemas.microsoft.com/office/powerpoint/2010/main" val="1942137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5" name="Rectangle 6"/>
          <p:cNvSpPr>
            <a:spLocks noGrp="1" noChangeArrowheads="1"/>
          </p:cNvSpPr>
          <p:nvPr>
            <p:ph type="sldNum" sz="quarter" idx="12"/>
          </p:nvPr>
        </p:nvSpPr>
        <p:spPr>
          <a:ln/>
        </p:spPr>
        <p:txBody>
          <a:bodyPr/>
          <a:lstStyle>
            <a:lvl1pPr>
              <a:defRPr/>
            </a:lvl1pPr>
          </a:lstStyle>
          <a:p>
            <a:pPr>
              <a:defRPr/>
            </a:pPr>
            <a:fld id="{0E82A94A-89DA-40FD-8A75-EDF2135B59E2}" type="slidenum">
              <a:rPr lang="en-US"/>
              <a:pPr>
                <a:defRPr/>
              </a:pPr>
              <a:t>‹#›</a:t>
            </a:fld>
            <a:endParaRPr lang="en-US" dirty="0"/>
          </a:p>
        </p:txBody>
      </p:sp>
    </p:spTree>
    <p:extLst>
      <p:ext uri="{BB962C8B-B14F-4D97-AF65-F5344CB8AC3E}">
        <p14:creationId xmlns:p14="http://schemas.microsoft.com/office/powerpoint/2010/main" val="4095000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4" name="Rectangle 6"/>
          <p:cNvSpPr>
            <a:spLocks noGrp="1" noChangeArrowheads="1"/>
          </p:cNvSpPr>
          <p:nvPr>
            <p:ph type="sldNum" sz="quarter" idx="12"/>
          </p:nvPr>
        </p:nvSpPr>
        <p:spPr>
          <a:ln/>
        </p:spPr>
        <p:txBody>
          <a:bodyPr/>
          <a:lstStyle>
            <a:lvl1pPr>
              <a:defRPr/>
            </a:lvl1pPr>
          </a:lstStyle>
          <a:p>
            <a:pPr>
              <a:defRPr/>
            </a:pPr>
            <a:fld id="{68809955-2462-4CF9-B200-8BD3EDEA1C23}" type="slidenum">
              <a:rPr lang="en-US"/>
              <a:pPr>
                <a:defRPr/>
              </a:pPr>
              <a:t>‹#›</a:t>
            </a:fld>
            <a:endParaRPr lang="en-US" dirty="0"/>
          </a:p>
        </p:txBody>
      </p:sp>
    </p:spTree>
    <p:extLst>
      <p:ext uri="{BB962C8B-B14F-4D97-AF65-F5344CB8AC3E}">
        <p14:creationId xmlns:p14="http://schemas.microsoft.com/office/powerpoint/2010/main" val="1058593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811119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7" name="Rectangle 6"/>
          <p:cNvSpPr>
            <a:spLocks noGrp="1" noChangeArrowheads="1"/>
          </p:cNvSpPr>
          <p:nvPr>
            <p:ph type="sldNum" sz="quarter" idx="12"/>
          </p:nvPr>
        </p:nvSpPr>
        <p:spPr>
          <a:ln/>
        </p:spPr>
        <p:txBody>
          <a:bodyPr/>
          <a:lstStyle>
            <a:lvl1pPr>
              <a:defRPr/>
            </a:lvl1pPr>
          </a:lstStyle>
          <a:p>
            <a:pPr>
              <a:defRPr/>
            </a:pPr>
            <a:fld id="{81B35202-8924-40C7-ABD4-985737036014}" type="slidenum">
              <a:rPr lang="en-US"/>
              <a:pPr>
                <a:defRPr/>
              </a:pPr>
              <a:t>‹#›</a:t>
            </a:fld>
            <a:endParaRPr lang="en-US" dirty="0"/>
          </a:p>
        </p:txBody>
      </p:sp>
    </p:spTree>
    <p:extLst>
      <p:ext uri="{BB962C8B-B14F-4D97-AF65-F5344CB8AC3E}">
        <p14:creationId xmlns:p14="http://schemas.microsoft.com/office/powerpoint/2010/main" val="4264667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7" name="Rectangle 6"/>
          <p:cNvSpPr>
            <a:spLocks noGrp="1" noChangeArrowheads="1"/>
          </p:cNvSpPr>
          <p:nvPr>
            <p:ph type="sldNum" sz="quarter" idx="12"/>
          </p:nvPr>
        </p:nvSpPr>
        <p:spPr>
          <a:ln/>
        </p:spPr>
        <p:txBody>
          <a:bodyPr/>
          <a:lstStyle>
            <a:lvl1pPr>
              <a:defRPr/>
            </a:lvl1pPr>
          </a:lstStyle>
          <a:p>
            <a:pPr>
              <a:defRPr/>
            </a:pPr>
            <a:fld id="{82F00316-5363-4BF4-9CF9-AF9A42365AEC}" type="slidenum">
              <a:rPr lang="en-US"/>
              <a:pPr>
                <a:defRPr/>
              </a:pPr>
              <a:t>‹#›</a:t>
            </a:fld>
            <a:endParaRPr lang="en-US" dirty="0"/>
          </a:p>
        </p:txBody>
      </p:sp>
    </p:spTree>
    <p:extLst>
      <p:ext uri="{BB962C8B-B14F-4D97-AF65-F5344CB8AC3E}">
        <p14:creationId xmlns:p14="http://schemas.microsoft.com/office/powerpoint/2010/main" val="2218326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6" name="Rectangle 6"/>
          <p:cNvSpPr>
            <a:spLocks noGrp="1" noChangeArrowheads="1"/>
          </p:cNvSpPr>
          <p:nvPr>
            <p:ph type="sldNum" sz="quarter" idx="12"/>
          </p:nvPr>
        </p:nvSpPr>
        <p:spPr>
          <a:ln/>
        </p:spPr>
        <p:txBody>
          <a:bodyPr/>
          <a:lstStyle>
            <a:lvl1pPr>
              <a:defRPr/>
            </a:lvl1pPr>
          </a:lstStyle>
          <a:p>
            <a:pPr>
              <a:defRPr/>
            </a:pPr>
            <a:fld id="{F462D748-EB44-4250-9FB1-18610B3A3CF4}" type="slidenum">
              <a:rPr lang="en-US"/>
              <a:pPr>
                <a:defRPr/>
              </a:pPr>
              <a:t>‹#›</a:t>
            </a:fld>
            <a:endParaRPr lang="en-US" dirty="0"/>
          </a:p>
        </p:txBody>
      </p:sp>
    </p:spTree>
    <p:extLst>
      <p:ext uri="{BB962C8B-B14F-4D97-AF65-F5344CB8AC3E}">
        <p14:creationId xmlns:p14="http://schemas.microsoft.com/office/powerpoint/2010/main" val="3387297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6" name="Rectangle 6"/>
          <p:cNvSpPr>
            <a:spLocks noGrp="1" noChangeArrowheads="1"/>
          </p:cNvSpPr>
          <p:nvPr>
            <p:ph type="sldNum" sz="quarter" idx="12"/>
          </p:nvPr>
        </p:nvSpPr>
        <p:spPr>
          <a:ln/>
        </p:spPr>
        <p:txBody>
          <a:bodyPr/>
          <a:lstStyle>
            <a:lvl1pPr>
              <a:defRPr/>
            </a:lvl1pPr>
          </a:lstStyle>
          <a:p>
            <a:pPr>
              <a:defRPr/>
            </a:pPr>
            <a:fld id="{69EFE99A-6E87-46E3-BF38-65316CC011E8}" type="slidenum">
              <a:rPr lang="en-US"/>
              <a:pPr>
                <a:defRPr/>
              </a:pPr>
              <a:t>‹#›</a:t>
            </a:fld>
            <a:endParaRPr lang="en-US" dirty="0"/>
          </a:p>
        </p:txBody>
      </p:sp>
    </p:spTree>
    <p:extLst>
      <p:ext uri="{BB962C8B-B14F-4D97-AF65-F5344CB8AC3E}">
        <p14:creationId xmlns:p14="http://schemas.microsoft.com/office/powerpoint/2010/main" val="946134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6" name="Rectangle 6"/>
          <p:cNvSpPr>
            <a:spLocks noGrp="1" noChangeArrowheads="1"/>
          </p:cNvSpPr>
          <p:nvPr>
            <p:ph type="sldNum" sz="quarter" idx="12"/>
          </p:nvPr>
        </p:nvSpPr>
        <p:spPr>
          <a:ln/>
        </p:spPr>
        <p:txBody>
          <a:bodyPr/>
          <a:lstStyle>
            <a:lvl1pPr>
              <a:defRPr/>
            </a:lvl1pPr>
          </a:lstStyle>
          <a:p>
            <a:pPr>
              <a:defRPr/>
            </a:pPr>
            <a:fld id="{F86C87E7-E2EE-4726-AA6A-9B8E859FC357}" type="slidenum">
              <a:rPr lang="en-US"/>
              <a:pPr>
                <a:defRPr/>
              </a:pPr>
              <a:t>‹#›</a:t>
            </a:fld>
            <a:endParaRPr lang="en-US" dirty="0"/>
          </a:p>
        </p:txBody>
      </p:sp>
    </p:spTree>
    <p:extLst>
      <p:ext uri="{BB962C8B-B14F-4D97-AF65-F5344CB8AC3E}">
        <p14:creationId xmlns:p14="http://schemas.microsoft.com/office/powerpoint/2010/main" val="33857127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6" name="Rectangle 6"/>
          <p:cNvSpPr>
            <a:spLocks noGrp="1" noChangeArrowheads="1"/>
          </p:cNvSpPr>
          <p:nvPr>
            <p:ph type="sldNum" sz="quarter" idx="12"/>
          </p:nvPr>
        </p:nvSpPr>
        <p:spPr>
          <a:ln/>
        </p:spPr>
        <p:txBody>
          <a:bodyPr/>
          <a:lstStyle>
            <a:lvl1pPr>
              <a:defRPr/>
            </a:lvl1pPr>
          </a:lstStyle>
          <a:p>
            <a:pPr>
              <a:defRPr/>
            </a:pPr>
            <a:fld id="{EF5B03F7-8D69-4E7A-BA8E-0452DA26E993}" type="slidenum">
              <a:rPr lang="en-US"/>
              <a:pPr>
                <a:defRPr/>
              </a:pPr>
              <a:t>‹#›</a:t>
            </a:fld>
            <a:endParaRPr lang="en-US" dirty="0"/>
          </a:p>
        </p:txBody>
      </p:sp>
    </p:spTree>
    <p:extLst>
      <p:ext uri="{BB962C8B-B14F-4D97-AF65-F5344CB8AC3E}">
        <p14:creationId xmlns:p14="http://schemas.microsoft.com/office/powerpoint/2010/main" val="60565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6" name="Rectangle 6"/>
          <p:cNvSpPr>
            <a:spLocks noGrp="1" noChangeArrowheads="1"/>
          </p:cNvSpPr>
          <p:nvPr>
            <p:ph type="sldNum" sz="quarter" idx="12"/>
          </p:nvPr>
        </p:nvSpPr>
        <p:spPr>
          <a:ln/>
        </p:spPr>
        <p:txBody>
          <a:bodyPr/>
          <a:lstStyle>
            <a:lvl1pPr>
              <a:defRPr/>
            </a:lvl1pPr>
          </a:lstStyle>
          <a:p>
            <a:pPr>
              <a:defRPr/>
            </a:pPr>
            <a:fld id="{250591A5-14B7-4CF1-9788-7B2149918895}" type="slidenum">
              <a:rPr lang="en-US"/>
              <a:pPr>
                <a:defRPr/>
              </a:pPr>
              <a:t>‹#›</a:t>
            </a:fld>
            <a:endParaRPr lang="en-US" dirty="0"/>
          </a:p>
        </p:txBody>
      </p:sp>
    </p:spTree>
    <p:extLst>
      <p:ext uri="{BB962C8B-B14F-4D97-AF65-F5344CB8AC3E}">
        <p14:creationId xmlns:p14="http://schemas.microsoft.com/office/powerpoint/2010/main" val="39090892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7" name="Rectangle 6"/>
          <p:cNvSpPr>
            <a:spLocks noGrp="1" noChangeArrowheads="1"/>
          </p:cNvSpPr>
          <p:nvPr>
            <p:ph type="sldNum" sz="quarter" idx="12"/>
          </p:nvPr>
        </p:nvSpPr>
        <p:spPr>
          <a:ln/>
        </p:spPr>
        <p:txBody>
          <a:bodyPr/>
          <a:lstStyle>
            <a:lvl1pPr>
              <a:defRPr/>
            </a:lvl1pPr>
          </a:lstStyle>
          <a:p>
            <a:pPr>
              <a:defRPr/>
            </a:pPr>
            <a:fld id="{0EAA5ADB-6073-4F6B-9C1E-791CCC970484}" type="slidenum">
              <a:rPr lang="en-US"/>
              <a:pPr>
                <a:defRPr/>
              </a:pPr>
              <a:t>‹#›</a:t>
            </a:fld>
            <a:endParaRPr lang="en-US" dirty="0"/>
          </a:p>
        </p:txBody>
      </p:sp>
    </p:spTree>
    <p:extLst>
      <p:ext uri="{BB962C8B-B14F-4D97-AF65-F5344CB8AC3E}">
        <p14:creationId xmlns:p14="http://schemas.microsoft.com/office/powerpoint/2010/main" val="27712594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9" name="Rectangle 6"/>
          <p:cNvSpPr>
            <a:spLocks noGrp="1" noChangeArrowheads="1"/>
          </p:cNvSpPr>
          <p:nvPr>
            <p:ph type="sldNum" sz="quarter" idx="12"/>
          </p:nvPr>
        </p:nvSpPr>
        <p:spPr>
          <a:ln/>
        </p:spPr>
        <p:txBody>
          <a:bodyPr/>
          <a:lstStyle>
            <a:lvl1pPr>
              <a:defRPr/>
            </a:lvl1pPr>
          </a:lstStyle>
          <a:p>
            <a:pPr>
              <a:defRPr/>
            </a:pPr>
            <a:fld id="{3FD140E2-F6CE-4A02-954D-C1D0551B6470}" type="slidenum">
              <a:rPr lang="en-US"/>
              <a:pPr>
                <a:defRPr/>
              </a:pPr>
              <a:t>‹#›</a:t>
            </a:fld>
            <a:endParaRPr lang="en-US" dirty="0"/>
          </a:p>
        </p:txBody>
      </p:sp>
    </p:spTree>
    <p:extLst>
      <p:ext uri="{BB962C8B-B14F-4D97-AF65-F5344CB8AC3E}">
        <p14:creationId xmlns:p14="http://schemas.microsoft.com/office/powerpoint/2010/main" val="32109800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5" name="Rectangle 6"/>
          <p:cNvSpPr>
            <a:spLocks noGrp="1" noChangeArrowheads="1"/>
          </p:cNvSpPr>
          <p:nvPr>
            <p:ph type="sldNum" sz="quarter" idx="12"/>
          </p:nvPr>
        </p:nvSpPr>
        <p:spPr>
          <a:ln/>
        </p:spPr>
        <p:txBody>
          <a:bodyPr/>
          <a:lstStyle>
            <a:lvl1pPr>
              <a:defRPr/>
            </a:lvl1pPr>
          </a:lstStyle>
          <a:p>
            <a:pPr>
              <a:defRPr/>
            </a:pPr>
            <a:fld id="{765F9A48-815E-43ED-8097-484BFEA1CAA3}" type="slidenum">
              <a:rPr lang="en-US"/>
              <a:pPr>
                <a:defRPr/>
              </a:pPr>
              <a:t>‹#›</a:t>
            </a:fld>
            <a:endParaRPr lang="en-US" dirty="0"/>
          </a:p>
        </p:txBody>
      </p:sp>
    </p:spTree>
    <p:extLst>
      <p:ext uri="{BB962C8B-B14F-4D97-AF65-F5344CB8AC3E}">
        <p14:creationId xmlns:p14="http://schemas.microsoft.com/office/powerpoint/2010/main" val="1901231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26715738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4" name="Rectangle 6"/>
          <p:cNvSpPr>
            <a:spLocks noGrp="1" noChangeArrowheads="1"/>
          </p:cNvSpPr>
          <p:nvPr>
            <p:ph type="sldNum" sz="quarter" idx="12"/>
          </p:nvPr>
        </p:nvSpPr>
        <p:spPr>
          <a:ln/>
        </p:spPr>
        <p:txBody>
          <a:bodyPr/>
          <a:lstStyle>
            <a:lvl1pPr>
              <a:defRPr/>
            </a:lvl1pPr>
          </a:lstStyle>
          <a:p>
            <a:pPr>
              <a:defRPr/>
            </a:pPr>
            <a:fld id="{54FB1EC6-579A-4C6B-9933-9380DFA2809E}" type="slidenum">
              <a:rPr lang="en-US"/>
              <a:pPr>
                <a:defRPr/>
              </a:pPr>
              <a:t>‹#›</a:t>
            </a:fld>
            <a:endParaRPr lang="en-US" dirty="0"/>
          </a:p>
        </p:txBody>
      </p:sp>
    </p:spTree>
    <p:extLst>
      <p:ext uri="{BB962C8B-B14F-4D97-AF65-F5344CB8AC3E}">
        <p14:creationId xmlns:p14="http://schemas.microsoft.com/office/powerpoint/2010/main" val="12867864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7" name="Rectangle 6"/>
          <p:cNvSpPr>
            <a:spLocks noGrp="1" noChangeArrowheads="1"/>
          </p:cNvSpPr>
          <p:nvPr>
            <p:ph type="sldNum" sz="quarter" idx="12"/>
          </p:nvPr>
        </p:nvSpPr>
        <p:spPr>
          <a:ln/>
        </p:spPr>
        <p:txBody>
          <a:bodyPr/>
          <a:lstStyle>
            <a:lvl1pPr>
              <a:defRPr/>
            </a:lvl1pPr>
          </a:lstStyle>
          <a:p>
            <a:pPr>
              <a:defRPr/>
            </a:pPr>
            <a:fld id="{6B05683D-D25A-44B4-875B-37BBF554195E}" type="slidenum">
              <a:rPr lang="en-US"/>
              <a:pPr>
                <a:defRPr/>
              </a:pPr>
              <a:t>‹#›</a:t>
            </a:fld>
            <a:endParaRPr lang="en-US" dirty="0"/>
          </a:p>
        </p:txBody>
      </p:sp>
    </p:spTree>
    <p:extLst>
      <p:ext uri="{BB962C8B-B14F-4D97-AF65-F5344CB8AC3E}">
        <p14:creationId xmlns:p14="http://schemas.microsoft.com/office/powerpoint/2010/main" val="844846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7" name="Rectangle 6"/>
          <p:cNvSpPr>
            <a:spLocks noGrp="1" noChangeArrowheads="1"/>
          </p:cNvSpPr>
          <p:nvPr>
            <p:ph type="sldNum" sz="quarter" idx="12"/>
          </p:nvPr>
        </p:nvSpPr>
        <p:spPr>
          <a:ln/>
        </p:spPr>
        <p:txBody>
          <a:bodyPr/>
          <a:lstStyle>
            <a:lvl1pPr>
              <a:defRPr/>
            </a:lvl1pPr>
          </a:lstStyle>
          <a:p>
            <a:pPr>
              <a:defRPr/>
            </a:pPr>
            <a:fld id="{BD4DBCC2-FA55-4FE4-8EE4-5AE3639606F3}" type="slidenum">
              <a:rPr lang="en-US"/>
              <a:pPr>
                <a:defRPr/>
              </a:pPr>
              <a:t>‹#›</a:t>
            </a:fld>
            <a:endParaRPr lang="en-US" dirty="0"/>
          </a:p>
        </p:txBody>
      </p:sp>
    </p:spTree>
    <p:extLst>
      <p:ext uri="{BB962C8B-B14F-4D97-AF65-F5344CB8AC3E}">
        <p14:creationId xmlns:p14="http://schemas.microsoft.com/office/powerpoint/2010/main" val="10375224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6" name="Rectangle 6"/>
          <p:cNvSpPr>
            <a:spLocks noGrp="1" noChangeArrowheads="1"/>
          </p:cNvSpPr>
          <p:nvPr>
            <p:ph type="sldNum" sz="quarter" idx="12"/>
          </p:nvPr>
        </p:nvSpPr>
        <p:spPr>
          <a:ln/>
        </p:spPr>
        <p:txBody>
          <a:bodyPr/>
          <a:lstStyle>
            <a:lvl1pPr>
              <a:defRPr/>
            </a:lvl1pPr>
          </a:lstStyle>
          <a:p>
            <a:pPr>
              <a:defRPr/>
            </a:pPr>
            <a:fld id="{17F4F2D2-73EB-4ECF-8730-DBE993968B1A}" type="slidenum">
              <a:rPr lang="en-US"/>
              <a:pPr>
                <a:defRPr/>
              </a:pPr>
              <a:t>‹#›</a:t>
            </a:fld>
            <a:endParaRPr lang="en-US" dirty="0"/>
          </a:p>
        </p:txBody>
      </p:sp>
    </p:spTree>
    <p:extLst>
      <p:ext uri="{BB962C8B-B14F-4D97-AF65-F5344CB8AC3E}">
        <p14:creationId xmlns:p14="http://schemas.microsoft.com/office/powerpoint/2010/main" val="17069958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6" name="Rectangle 6"/>
          <p:cNvSpPr>
            <a:spLocks noGrp="1" noChangeArrowheads="1"/>
          </p:cNvSpPr>
          <p:nvPr>
            <p:ph type="sldNum" sz="quarter" idx="12"/>
          </p:nvPr>
        </p:nvSpPr>
        <p:spPr>
          <a:ln/>
        </p:spPr>
        <p:txBody>
          <a:bodyPr/>
          <a:lstStyle>
            <a:lvl1pPr>
              <a:defRPr/>
            </a:lvl1pPr>
          </a:lstStyle>
          <a:p>
            <a:pPr>
              <a:defRPr/>
            </a:pPr>
            <a:fld id="{6585FE1D-780C-4CAB-9C8A-02DAA2A93048}" type="slidenum">
              <a:rPr lang="en-US"/>
              <a:pPr>
                <a:defRPr/>
              </a:pPr>
              <a:t>‹#›</a:t>
            </a:fld>
            <a:endParaRPr lang="en-US" dirty="0"/>
          </a:p>
        </p:txBody>
      </p:sp>
    </p:spTree>
    <p:extLst>
      <p:ext uri="{BB962C8B-B14F-4D97-AF65-F5344CB8AC3E}">
        <p14:creationId xmlns:p14="http://schemas.microsoft.com/office/powerpoint/2010/main" val="37088277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6" name="Rectangle 6"/>
          <p:cNvSpPr>
            <a:spLocks noGrp="1" noChangeArrowheads="1"/>
          </p:cNvSpPr>
          <p:nvPr>
            <p:ph type="sldNum" sz="quarter" idx="12"/>
          </p:nvPr>
        </p:nvSpPr>
        <p:spPr>
          <a:ln/>
        </p:spPr>
        <p:txBody>
          <a:bodyPr/>
          <a:lstStyle>
            <a:lvl1pPr>
              <a:defRPr/>
            </a:lvl1pPr>
          </a:lstStyle>
          <a:p>
            <a:pPr>
              <a:defRPr/>
            </a:pPr>
            <a:fld id="{E43721E7-84F9-4EB9-8E8A-D2A47F187C91}" type="slidenum">
              <a:rPr lang="en-US"/>
              <a:pPr>
                <a:defRPr/>
              </a:pPr>
              <a:t>‹#›</a:t>
            </a:fld>
            <a:endParaRPr lang="en-US" dirty="0"/>
          </a:p>
        </p:txBody>
      </p:sp>
    </p:spTree>
    <p:extLst>
      <p:ext uri="{BB962C8B-B14F-4D97-AF65-F5344CB8AC3E}">
        <p14:creationId xmlns:p14="http://schemas.microsoft.com/office/powerpoint/2010/main" val="18735716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6" name="Rectangle 6"/>
          <p:cNvSpPr>
            <a:spLocks noGrp="1" noChangeArrowheads="1"/>
          </p:cNvSpPr>
          <p:nvPr>
            <p:ph type="sldNum" sz="quarter" idx="12"/>
          </p:nvPr>
        </p:nvSpPr>
        <p:spPr>
          <a:ln/>
        </p:spPr>
        <p:txBody>
          <a:bodyPr/>
          <a:lstStyle>
            <a:lvl1pPr>
              <a:defRPr/>
            </a:lvl1pPr>
          </a:lstStyle>
          <a:p>
            <a:pPr>
              <a:defRPr/>
            </a:pPr>
            <a:fld id="{02976A75-0D5A-4190-9A20-AA9DB84C043E}" type="slidenum">
              <a:rPr lang="en-US"/>
              <a:pPr>
                <a:defRPr/>
              </a:pPr>
              <a:t>‹#›</a:t>
            </a:fld>
            <a:endParaRPr lang="en-US" dirty="0"/>
          </a:p>
        </p:txBody>
      </p:sp>
    </p:spTree>
    <p:extLst>
      <p:ext uri="{BB962C8B-B14F-4D97-AF65-F5344CB8AC3E}">
        <p14:creationId xmlns:p14="http://schemas.microsoft.com/office/powerpoint/2010/main" val="15131381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6" name="Rectangle 6"/>
          <p:cNvSpPr>
            <a:spLocks noGrp="1" noChangeArrowheads="1"/>
          </p:cNvSpPr>
          <p:nvPr>
            <p:ph type="sldNum" sz="quarter" idx="12"/>
          </p:nvPr>
        </p:nvSpPr>
        <p:spPr>
          <a:ln/>
        </p:spPr>
        <p:txBody>
          <a:bodyPr/>
          <a:lstStyle>
            <a:lvl1pPr>
              <a:defRPr/>
            </a:lvl1pPr>
          </a:lstStyle>
          <a:p>
            <a:pPr>
              <a:defRPr/>
            </a:pPr>
            <a:fld id="{6C35ECFE-EE96-4BE6-BEBF-C52F6CA79F4E}" type="slidenum">
              <a:rPr lang="en-US"/>
              <a:pPr>
                <a:defRPr/>
              </a:pPr>
              <a:t>‹#›</a:t>
            </a:fld>
            <a:endParaRPr lang="en-US" dirty="0"/>
          </a:p>
        </p:txBody>
      </p:sp>
    </p:spTree>
    <p:extLst>
      <p:ext uri="{BB962C8B-B14F-4D97-AF65-F5344CB8AC3E}">
        <p14:creationId xmlns:p14="http://schemas.microsoft.com/office/powerpoint/2010/main" val="34796313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7" name="Rectangle 6"/>
          <p:cNvSpPr>
            <a:spLocks noGrp="1" noChangeArrowheads="1"/>
          </p:cNvSpPr>
          <p:nvPr>
            <p:ph type="sldNum" sz="quarter" idx="12"/>
          </p:nvPr>
        </p:nvSpPr>
        <p:spPr>
          <a:ln/>
        </p:spPr>
        <p:txBody>
          <a:bodyPr/>
          <a:lstStyle>
            <a:lvl1pPr>
              <a:defRPr/>
            </a:lvl1pPr>
          </a:lstStyle>
          <a:p>
            <a:pPr>
              <a:defRPr/>
            </a:pPr>
            <a:fld id="{5EF5FFD5-B075-4CF9-9CA6-1B048309F9AC}" type="slidenum">
              <a:rPr lang="en-US"/>
              <a:pPr>
                <a:defRPr/>
              </a:pPr>
              <a:t>‹#›</a:t>
            </a:fld>
            <a:endParaRPr lang="en-US" dirty="0"/>
          </a:p>
        </p:txBody>
      </p:sp>
    </p:spTree>
    <p:extLst>
      <p:ext uri="{BB962C8B-B14F-4D97-AF65-F5344CB8AC3E}">
        <p14:creationId xmlns:p14="http://schemas.microsoft.com/office/powerpoint/2010/main" val="27779424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9" name="Rectangle 6"/>
          <p:cNvSpPr>
            <a:spLocks noGrp="1" noChangeArrowheads="1"/>
          </p:cNvSpPr>
          <p:nvPr>
            <p:ph type="sldNum" sz="quarter" idx="12"/>
          </p:nvPr>
        </p:nvSpPr>
        <p:spPr>
          <a:ln/>
        </p:spPr>
        <p:txBody>
          <a:bodyPr/>
          <a:lstStyle>
            <a:lvl1pPr>
              <a:defRPr/>
            </a:lvl1pPr>
          </a:lstStyle>
          <a:p>
            <a:pPr>
              <a:defRPr/>
            </a:pPr>
            <a:fld id="{0DE6C92C-CCF0-4E2F-A933-26305919BBCD}" type="slidenum">
              <a:rPr lang="en-US"/>
              <a:pPr>
                <a:defRPr/>
              </a:pPr>
              <a:t>‹#›</a:t>
            </a:fld>
            <a:endParaRPr lang="en-US" dirty="0"/>
          </a:p>
        </p:txBody>
      </p:sp>
    </p:spTree>
    <p:extLst>
      <p:ext uri="{BB962C8B-B14F-4D97-AF65-F5344CB8AC3E}">
        <p14:creationId xmlns:p14="http://schemas.microsoft.com/office/powerpoint/2010/main" val="3689938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38941757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5" name="Rectangle 6"/>
          <p:cNvSpPr>
            <a:spLocks noGrp="1" noChangeArrowheads="1"/>
          </p:cNvSpPr>
          <p:nvPr>
            <p:ph type="sldNum" sz="quarter" idx="12"/>
          </p:nvPr>
        </p:nvSpPr>
        <p:spPr>
          <a:ln/>
        </p:spPr>
        <p:txBody>
          <a:bodyPr/>
          <a:lstStyle>
            <a:lvl1pPr>
              <a:defRPr/>
            </a:lvl1pPr>
          </a:lstStyle>
          <a:p>
            <a:pPr>
              <a:defRPr/>
            </a:pPr>
            <a:fld id="{3F937DA6-55B7-4163-A939-13ADAB3247ED}" type="slidenum">
              <a:rPr lang="en-US"/>
              <a:pPr>
                <a:defRPr/>
              </a:pPr>
              <a:t>‹#›</a:t>
            </a:fld>
            <a:endParaRPr lang="en-US" dirty="0"/>
          </a:p>
        </p:txBody>
      </p:sp>
    </p:spTree>
    <p:extLst>
      <p:ext uri="{BB962C8B-B14F-4D97-AF65-F5344CB8AC3E}">
        <p14:creationId xmlns:p14="http://schemas.microsoft.com/office/powerpoint/2010/main" val="34079455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4" name="Rectangle 6"/>
          <p:cNvSpPr>
            <a:spLocks noGrp="1" noChangeArrowheads="1"/>
          </p:cNvSpPr>
          <p:nvPr>
            <p:ph type="sldNum" sz="quarter" idx="12"/>
          </p:nvPr>
        </p:nvSpPr>
        <p:spPr>
          <a:ln/>
        </p:spPr>
        <p:txBody>
          <a:bodyPr/>
          <a:lstStyle>
            <a:lvl1pPr>
              <a:defRPr/>
            </a:lvl1pPr>
          </a:lstStyle>
          <a:p>
            <a:pPr>
              <a:defRPr/>
            </a:pPr>
            <a:fld id="{87110E50-1471-4051-A4D6-E0E59A41D956}" type="slidenum">
              <a:rPr lang="en-US"/>
              <a:pPr>
                <a:defRPr/>
              </a:pPr>
              <a:t>‹#›</a:t>
            </a:fld>
            <a:endParaRPr lang="en-US" dirty="0"/>
          </a:p>
        </p:txBody>
      </p:sp>
    </p:spTree>
    <p:extLst>
      <p:ext uri="{BB962C8B-B14F-4D97-AF65-F5344CB8AC3E}">
        <p14:creationId xmlns:p14="http://schemas.microsoft.com/office/powerpoint/2010/main" val="27294503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7" name="Rectangle 6"/>
          <p:cNvSpPr>
            <a:spLocks noGrp="1" noChangeArrowheads="1"/>
          </p:cNvSpPr>
          <p:nvPr>
            <p:ph type="sldNum" sz="quarter" idx="12"/>
          </p:nvPr>
        </p:nvSpPr>
        <p:spPr>
          <a:ln/>
        </p:spPr>
        <p:txBody>
          <a:bodyPr/>
          <a:lstStyle>
            <a:lvl1pPr>
              <a:defRPr/>
            </a:lvl1pPr>
          </a:lstStyle>
          <a:p>
            <a:pPr>
              <a:defRPr/>
            </a:pPr>
            <a:fld id="{3D40743F-9DF2-4003-8AC4-7D99EC969BED}" type="slidenum">
              <a:rPr lang="en-US"/>
              <a:pPr>
                <a:defRPr/>
              </a:pPr>
              <a:t>‹#›</a:t>
            </a:fld>
            <a:endParaRPr lang="en-US" dirty="0"/>
          </a:p>
        </p:txBody>
      </p:sp>
    </p:spTree>
    <p:extLst>
      <p:ext uri="{BB962C8B-B14F-4D97-AF65-F5344CB8AC3E}">
        <p14:creationId xmlns:p14="http://schemas.microsoft.com/office/powerpoint/2010/main" val="18723843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7" name="Rectangle 6"/>
          <p:cNvSpPr>
            <a:spLocks noGrp="1" noChangeArrowheads="1"/>
          </p:cNvSpPr>
          <p:nvPr>
            <p:ph type="sldNum" sz="quarter" idx="12"/>
          </p:nvPr>
        </p:nvSpPr>
        <p:spPr>
          <a:ln/>
        </p:spPr>
        <p:txBody>
          <a:bodyPr/>
          <a:lstStyle>
            <a:lvl1pPr>
              <a:defRPr/>
            </a:lvl1pPr>
          </a:lstStyle>
          <a:p>
            <a:pPr>
              <a:defRPr/>
            </a:pPr>
            <a:fld id="{1569831A-302D-408C-8EAE-4201699A6110}" type="slidenum">
              <a:rPr lang="en-US"/>
              <a:pPr>
                <a:defRPr/>
              </a:pPr>
              <a:t>‹#›</a:t>
            </a:fld>
            <a:endParaRPr lang="en-US" dirty="0"/>
          </a:p>
        </p:txBody>
      </p:sp>
    </p:spTree>
    <p:extLst>
      <p:ext uri="{BB962C8B-B14F-4D97-AF65-F5344CB8AC3E}">
        <p14:creationId xmlns:p14="http://schemas.microsoft.com/office/powerpoint/2010/main" val="22301942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6" name="Rectangle 6"/>
          <p:cNvSpPr>
            <a:spLocks noGrp="1" noChangeArrowheads="1"/>
          </p:cNvSpPr>
          <p:nvPr>
            <p:ph type="sldNum" sz="quarter" idx="12"/>
          </p:nvPr>
        </p:nvSpPr>
        <p:spPr>
          <a:ln/>
        </p:spPr>
        <p:txBody>
          <a:bodyPr/>
          <a:lstStyle>
            <a:lvl1pPr>
              <a:defRPr/>
            </a:lvl1pPr>
          </a:lstStyle>
          <a:p>
            <a:pPr>
              <a:defRPr/>
            </a:pPr>
            <a:fld id="{D14A0CB4-5FE1-4B1F-9A9A-F5A61FE98651}" type="slidenum">
              <a:rPr lang="en-US"/>
              <a:pPr>
                <a:defRPr/>
              </a:pPr>
              <a:t>‹#›</a:t>
            </a:fld>
            <a:endParaRPr lang="en-US" dirty="0"/>
          </a:p>
        </p:txBody>
      </p:sp>
    </p:spTree>
    <p:extLst>
      <p:ext uri="{BB962C8B-B14F-4D97-AF65-F5344CB8AC3E}">
        <p14:creationId xmlns:p14="http://schemas.microsoft.com/office/powerpoint/2010/main" val="6421206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6" name="Rectangle 6"/>
          <p:cNvSpPr>
            <a:spLocks noGrp="1" noChangeArrowheads="1"/>
          </p:cNvSpPr>
          <p:nvPr>
            <p:ph type="sldNum" sz="quarter" idx="12"/>
          </p:nvPr>
        </p:nvSpPr>
        <p:spPr>
          <a:ln/>
        </p:spPr>
        <p:txBody>
          <a:bodyPr/>
          <a:lstStyle>
            <a:lvl1pPr>
              <a:defRPr/>
            </a:lvl1pPr>
          </a:lstStyle>
          <a:p>
            <a:pPr>
              <a:defRPr/>
            </a:pPr>
            <a:fld id="{6B08B078-E4E5-4711-B1EB-E314BD83DF26}" type="slidenum">
              <a:rPr lang="en-US"/>
              <a:pPr>
                <a:defRPr/>
              </a:pPr>
              <a:t>‹#›</a:t>
            </a:fld>
            <a:endParaRPr lang="en-US" dirty="0"/>
          </a:p>
        </p:txBody>
      </p:sp>
    </p:spTree>
    <p:extLst>
      <p:ext uri="{BB962C8B-B14F-4D97-AF65-F5344CB8AC3E}">
        <p14:creationId xmlns:p14="http://schemas.microsoft.com/office/powerpoint/2010/main" val="5842018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6" name="Rectangle 6"/>
          <p:cNvSpPr>
            <a:spLocks noGrp="1" noChangeArrowheads="1"/>
          </p:cNvSpPr>
          <p:nvPr>
            <p:ph type="sldNum" sz="quarter" idx="12"/>
          </p:nvPr>
        </p:nvSpPr>
        <p:spPr>
          <a:ln/>
        </p:spPr>
        <p:txBody>
          <a:bodyPr/>
          <a:lstStyle>
            <a:lvl1pPr>
              <a:defRPr/>
            </a:lvl1pPr>
          </a:lstStyle>
          <a:p>
            <a:pPr>
              <a:defRPr/>
            </a:pPr>
            <a:fld id="{9F622208-C23B-4B03-B1F2-EF97A5FA3607}" type="slidenum">
              <a:rPr lang="en-US"/>
              <a:pPr>
                <a:defRPr/>
              </a:pPr>
              <a:t>‹#›</a:t>
            </a:fld>
            <a:endParaRPr lang="en-US" dirty="0"/>
          </a:p>
        </p:txBody>
      </p:sp>
    </p:spTree>
    <p:extLst>
      <p:ext uri="{BB962C8B-B14F-4D97-AF65-F5344CB8AC3E}">
        <p14:creationId xmlns:p14="http://schemas.microsoft.com/office/powerpoint/2010/main" val="5126418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6" name="Rectangle 6"/>
          <p:cNvSpPr>
            <a:spLocks noGrp="1" noChangeArrowheads="1"/>
          </p:cNvSpPr>
          <p:nvPr>
            <p:ph type="sldNum" sz="quarter" idx="12"/>
          </p:nvPr>
        </p:nvSpPr>
        <p:spPr>
          <a:ln/>
        </p:spPr>
        <p:txBody>
          <a:bodyPr/>
          <a:lstStyle>
            <a:lvl1pPr>
              <a:defRPr/>
            </a:lvl1pPr>
          </a:lstStyle>
          <a:p>
            <a:pPr>
              <a:defRPr/>
            </a:pPr>
            <a:fld id="{A0B45E23-8E96-42C1-84C4-15836EE8D224}" type="slidenum">
              <a:rPr lang="en-US"/>
              <a:pPr>
                <a:defRPr/>
              </a:pPr>
              <a:t>‹#›</a:t>
            </a:fld>
            <a:endParaRPr lang="en-US" dirty="0"/>
          </a:p>
        </p:txBody>
      </p:sp>
    </p:spTree>
    <p:extLst>
      <p:ext uri="{BB962C8B-B14F-4D97-AF65-F5344CB8AC3E}">
        <p14:creationId xmlns:p14="http://schemas.microsoft.com/office/powerpoint/2010/main" val="568925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6" name="Rectangle 6"/>
          <p:cNvSpPr>
            <a:spLocks noGrp="1" noChangeArrowheads="1"/>
          </p:cNvSpPr>
          <p:nvPr>
            <p:ph type="sldNum" sz="quarter" idx="12"/>
          </p:nvPr>
        </p:nvSpPr>
        <p:spPr>
          <a:ln/>
        </p:spPr>
        <p:txBody>
          <a:bodyPr/>
          <a:lstStyle>
            <a:lvl1pPr>
              <a:defRPr/>
            </a:lvl1pPr>
          </a:lstStyle>
          <a:p>
            <a:pPr>
              <a:defRPr/>
            </a:pPr>
            <a:fld id="{D3A99505-59BC-4875-A217-47650C466C8A}" type="slidenum">
              <a:rPr lang="en-US"/>
              <a:pPr>
                <a:defRPr/>
              </a:pPr>
              <a:t>‹#›</a:t>
            </a:fld>
            <a:endParaRPr lang="en-US" dirty="0"/>
          </a:p>
        </p:txBody>
      </p:sp>
    </p:spTree>
    <p:extLst>
      <p:ext uri="{BB962C8B-B14F-4D97-AF65-F5344CB8AC3E}">
        <p14:creationId xmlns:p14="http://schemas.microsoft.com/office/powerpoint/2010/main" val="2506207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7" name="Rectangle 6"/>
          <p:cNvSpPr>
            <a:spLocks noGrp="1" noChangeArrowheads="1"/>
          </p:cNvSpPr>
          <p:nvPr>
            <p:ph type="sldNum" sz="quarter" idx="12"/>
          </p:nvPr>
        </p:nvSpPr>
        <p:spPr>
          <a:ln/>
        </p:spPr>
        <p:txBody>
          <a:bodyPr/>
          <a:lstStyle>
            <a:lvl1pPr>
              <a:defRPr/>
            </a:lvl1pPr>
          </a:lstStyle>
          <a:p>
            <a:pPr>
              <a:defRPr/>
            </a:pPr>
            <a:fld id="{5CC0D75E-4B2A-4A8F-BBD3-5B8DA09400CE}" type="slidenum">
              <a:rPr lang="en-US"/>
              <a:pPr>
                <a:defRPr/>
              </a:pPr>
              <a:t>‹#›</a:t>
            </a:fld>
            <a:endParaRPr lang="en-US" dirty="0"/>
          </a:p>
        </p:txBody>
      </p:sp>
    </p:spTree>
    <p:extLst>
      <p:ext uri="{BB962C8B-B14F-4D97-AF65-F5344CB8AC3E}">
        <p14:creationId xmlns:p14="http://schemas.microsoft.com/office/powerpoint/2010/main" val="3971873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8864404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9" name="Rectangle 6"/>
          <p:cNvSpPr>
            <a:spLocks noGrp="1" noChangeArrowheads="1"/>
          </p:cNvSpPr>
          <p:nvPr>
            <p:ph type="sldNum" sz="quarter" idx="12"/>
          </p:nvPr>
        </p:nvSpPr>
        <p:spPr>
          <a:ln/>
        </p:spPr>
        <p:txBody>
          <a:bodyPr/>
          <a:lstStyle>
            <a:lvl1pPr>
              <a:defRPr/>
            </a:lvl1pPr>
          </a:lstStyle>
          <a:p>
            <a:pPr>
              <a:defRPr/>
            </a:pPr>
            <a:fld id="{A9D21EA4-C9EE-464F-B7C4-12F8A2A00D08}" type="slidenum">
              <a:rPr lang="en-US"/>
              <a:pPr>
                <a:defRPr/>
              </a:pPr>
              <a:t>‹#›</a:t>
            </a:fld>
            <a:endParaRPr lang="en-US" dirty="0"/>
          </a:p>
        </p:txBody>
      </p:sp>
    </p:spTree>
    <p:extLst>
      <p:ext uri="{BB962C8B-B14F-4D97-AF65-F5344CB8AC3E}">
        <p14:creationId xmlns:p14="http://schemas.microsoft.com/office/powerpoint/2010/main" val="34150480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5" name="Rectangle 6"/>
          <p:cNvSpPr>
            <a:spLocks noGrp="1" noChangeArrowheads="1"/>
          </p:cNvSpPr>
          <p:nvPr>
            <p:ph type="sldNum" sz="quarter" idx="12"/>
          </p:nvPr>
        </p:nvSpPr>
        <p:spPr>
          <a:ln/>
        </p:spPr>
        <p:txBody>
          <a:bodyPr/>
          <a:lstStyle>
            <a:lvl1pPr>
              <a:defRPr/>
            </a:lvl1pPr>
          </a:lstStyle>
          <a:p>
            <a:pPr>
              <a:defRPr/>
            </a:pPr>
            <a:fld id="{0C2A869C-2927-4CBF-8E56-51EC68CB889F}" type="slidenum">
              <a:rPr lang="en-US"/>
              <a:pPr>
                <a:defRPr/>
              </a:pPr>
              <a:t>‹#›</a:t>
            </a:fld>
            <a:endParaRPr lang="en-US" dirty="0"/>
          </a:p>
        </p:txBody>
      </p:sp>
    </p:spTree>
    <p:extLst>
      <p:ext uri="{BB962C8B-B14F-4D97-AF65-F5344CB8AC3E}">
        <p14:creationId xmlns:p14="http://schemas.microsoft.com/office/powerpoint/2010/main" val="11973922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4" name="Rectangle 6"/>
          <p:cNvSpPr>
            <a:spLocks noGrp="1" noChangeArrowheads="1"/>
          </p:cNvSpPr>
          <p:nvPr>
            <p:ph type="sldNum" sz="quarter" idx="12"/>
          </p:nvPr>
        </p:nvSpPr>
        <p:spPr>
          <a:ln/>
        </p:spPr>
        <p:txBody>
          <a:bodyPr/>
          <a:lstStyle>
            <a:lvl1pPr>
              <a:defRPr/>
            </a:lvl1pPr>
          </a:lstStyle>
          <a:p>
            <a:pPr>
              <a:defRPr/>
            </a:pPr>
            <a:fld id="{E097A1B5-F67A-4EFE-9997-A1639ACE8155}" type="slidenum">
              <a:rPr lang="en-US"/>
              <a:pPr>
                <a:defRPr/>
              </a:pPr>
              <a:t>‹#›</a:t>
            </a:fld>
            <a:endParaRPr lang="en-US" dirty="0"/>
          </a:p>
        </p:txBody>
      </p:sp>
    </p:spTree>
    <p:extLst>
      <p:ext uri="{BB962C8B-B14F-4D97-AF65-F5344CB8AC3E}">
        <p14:creationId xmlns:p14="http://schemas.microsoft.com/office/powerpoint/2010/main" val="9337035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7" name="Rectangle 6"/>
          <p:cNvSpPr>
            <a:spLocks noGrp="1" noChangeArrowheads="1"/>
          </p:cNvSpPr>
          <p:nvPr>
            <p:ph type="sldNum" sz="quarter" idx="12"/>
          </p:nvPr>
        </p:nvSpPr>
        <p:spPr>
          <a:ln/>
        </p:spPr>
        <p:txBody>
          <a:bodyPr/>
          <a:lstStyle>
            <a:lvl1pPr>
              <a:defRPr/>
            </a:lvl1pPr>
          </a:lstStyle>
          <a:p>
            <a:pPr>
              <a:defRPr/>
            </a:pPr>
            <a:fld id="{B308B901-E75B-4158-B47E-44CB33F287A2}" type="slidenum">
              <a:rPr lang="en-US"/>
              <a:pPr>
                <a:defRPr/>
              </a:pPr>
              <a:t>‹#›</a:t>
            </a:fld>
            <a:endParaRPr lang="en-US" dirty="0"/>
          </a:p>
        </p:txBody>
      </p:sp>
    </p:spTree>
    <p:extLst>
      <p:ext uri="{BB962C8B-B14F-4D97-AF65-F5344CB8AC3E}">
        <p14:creationId xmlns:p14="http://schemas.microsoft.com/office/powerpoint/2010/main" val="7587694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7" name="Rectangle 6"/>
          <p:cNvSpPr>
            <a:spLocks noGrp="1" noChangeArrowheads="1"/>
          </p:cNvSpPr>
          <p:nvPr>
            <p:ph type="sldNum" sz="quarter" idx="12"/>
          </p:nvPr>
        </p:nvSpPr>
        <p:spPr>
          <a:ln/>
        </p:spPr>
        <p:txBody>
          <a:bodyPr/>
          <a:lstStyle>
            <a:lvl1pPr>
              <a:defRPr/>
            </a:lvl1pPr>
          </a:lstStyle>
          <a:p>
            <a:pPr>
              <a:defRPr/>
            </a:pPr>
            <a:fld id="{F9EA4336-2764-46EE-9E82-304E457CF44D}" type="slidenum">
              <a:rPr lang="en-US"/>
              <a:pPr>
                <a:defRPr/>
              </a:pPr>
              <a:t>‹#›</a:t>
            </a:fld>
            <a:endParaRPr lang="en-US" dirty="0"/>
          </a:p>
        </p:txBody>
      </p:sp>
    </p:spTree>
    <p:extLst>
      <p:ext uri="{BB962C8B-B14F-4D97-AF65-F5344CB8AC3E}">
        <p14:creationId xmlns:p14="http://schemas.microsoft.com/office/powerpoint/2010/main" val="1616185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6" name="Rectangle 6"/>
          <p:cNvSpPr>
            <a:spLocks noGrp="1" noChangeArrowheads="1"/>
          </p:cNvSpPr>
          <p:nvPr>
            <p:ph type="sldNum" sz="quarter" idx="12"/>
          </p:nvPr>
        </p:nvSpPr>
        <p:spPr>
          <a:ln/>
        </p:spPr>
        <p:txBody>
          <a:bodyPr/>
          <a:lstStyle>
            <a:lvl1pPr>
              <a:defRPr/>
            </a:lvl1pPr>
          </a:lstStyle>
          <a:p>
            <a:pPr>
              <a:defRPr/>
            </a:pPr>
            <a:fld id="{C19D6373-21E9-42DB-8DA0-53DE1DE76111}" type="slidenum">
              <a:rPr lang="en-US"/>
              <a:pPr>
                <a:defRPr/>
              </a:pPr>
              <a:t>‹#›</a:t>
            </a:fld>
            <a:endParaRPr lang="en-US" dirty="0"/>
          </a:p>
        </p:txBody>
      </p:sp>
    </p:spTree>
    <p:extLst>
      <p:ext uri="{BB962C8B-B14F-4D97-AF65-F5344CB8AC3E}">
        <p14:creationId xmlns:p14="http://schemas.microsoft.com/office/powerpoint/2010/main" val="38324394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6" name="Rectangle 6"/>
          <p:cNvSpPr>
            <a:spLocks noGrp="1" noChangeArrowheads="1"/>
          </p:cNvSpPr>
          <p:nvPr>
            <p:ph type="sldNum" sz="quarter" idx="12"/>
          </p:nvPr>
        </p:nvSpPr>
        <p:spPr>
          <a:ln/>
        </p:spPr>
        <p:txBody>
          <a:bodyPr/>
          <a:lstStyle>
            <a:lvl1pPr>
              <a:defRPr/>
            </a:lvl1pPr>
          </a:lstStyle>
          <a:p>
            <a:pPr>
              <a:defRPr/>
            </a:pPr>
            <a:fld id="{CDA028C8-EF04-4EDF-9FAA-422D32C0C56C}" type="slidenum">
              <a:rPr lang="en-US"/>
              <a:pPr>
                <a:defRPr/>
              </a:pPr>
              <a:t>‹#›</a:t>
            </a:fld>
            <a:endParaRPr lang="en-US" dirty="0"/>
          </a:p>
        </p:txBody>
      </p:sp>
    </p:spTree>
    <p:extLst>
      <p:ext uri="{BB962C8B-B14F-4D97-AF65-F5344CB8AC3E}">
        <p14:creationId xmlns:p14="http://schemas.microsoft.com/office/powerpoint/2010/main" val="26263044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6" name="Rectangle 6"/>
          <p:cNvSpPr>
            <a:spLocks noGrp="1" noChangeArrowheads="1"/>
          </p:cNvSpPr>
          <p:nvPr>
            <p:ph type="sldNum" sz="quarter" idx="12"/>
          </p:nvPr>
        </p:nvSpPr>
        <p:spPr>
          <a:ln/>
        </p:spPr>
        <p:txBody>
          <a:bodyPr/>
          <a:lstStyle>
            <a:lvl1pPr>
              <a:defRPr/>
            </a:lvl1pPr>
          </a:lstStyle>
          <a:p>
            <a:pPr>
              <a:defRPr/>
            </a:pPr>
            <a:fld id="{A65A5B59-17B4-4642-892B-D38A9DFAEAB5}" type="slidenum">
              <a:rPr lang="en-US"/>
              <a:pPr>
                <a:defRPr/>
              </a:pPr>
              <a:t>‹#›</a:t>
            </a:fld>
            <a:endParaRPr lang="en-US" dirty="0"/>
          </a:p>
        </p:txBody>
      </p:sp>
    </p:spTree>
    <p:extLst>
      <p:ext uri="{BB962C8B-B14F-4D97-AF65-F5344CB8AC3E}">
        <p14:creationId xmlns:p14="http://schemas.microsoft.com/office/powerpoint/2010/main" val="27006803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6" name="Rectangle 6"/>
          <p:cNvSpPr>
            <a:spLocks noGrp="1" noChangeArrowheads="1"/>
          </p:cNvSpPr>
          <p:nvPr>
            <p:ph type="sldNum" sz="quarter" idx="12"/>
          </p:nvPr>
        </p:nvSpPr>
        <p:spPr>
          <a:ln/>
        </p:spPr>
        <p:txBody>
          <a:bodyPr/>
          <a:lstStyle>
            <a:lvl1pPr>
              <a:defRPr/>
            </a:lvl1pPr>
          </a:lstStyle>
          <a:p>
            <a:pPr>
              <a:defRPr/>
            </a:pPr>
            <a:fld id="{5621971F-3D8A-4FD2-8F58-1517A77E8183}" type="slidenum">
              <a:rPr lang="en-US"/>
              <a:pPr>
                <a:defRPr/>
              </a:pPr>
              <a:t>‹#›</a:t>
            </a:fld>
            <a:endParaRPr lang="en-US" dirty="0"/>
          </a:p>
        </p:txBody>
      </p:sp>
    </p:spTree>
    <p:extLst>
      <p:ext uri="{BB962C8B-B14F-4D97-AF65-F5344CB8AC3E}">
        <p14:creationId xmlns:p14="http://schemas.microsoft.com/office/powerpoint/2010/main" val="3252762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6" name="Rectangle 6"/>
          <p:cNvSpPr>
            <a:spLocks noGrp="1" noChangeArrowheads="1"/>
          </p:cNvSpPr>
          <p:nvPr>
            <p:ph type="sldNum" sz="quarter" idx="12"/>
          </p:nvPr>
        </p:nvSpPr>
        <p:spPr>
          <a:ln/>
        </p:spPr>
        <p:txBody>
          <a:bodyPr/>
          <a:lstStyle>
            <a:lvl1pPr>
              <a:defRPr/>
            </a:lvl1pPr>
          </a:lstStyle>
          <a:p>
            <a:pPr>
              <a:defRPr/>
            </a:pPr>
            <a:fld id="{9D41DF3C-0430-4327-89A5-2AE7CE6732E8}" type="slidenum">
              <a:rPr lang="en-US"/>
              <a:pPr>
                <a:defRPr/>
              </a:pPr>
              <a:t>‹#›</a:t>
            </a:fld>
            <a:endParaRPr lang="en-US" dirty="0"/>
          </a:p>
        </p:txBody>
      </p:sp>
    </p:spTree>
    <p:extLst>
      <p:ext uri="{BB962C8B-B14F-4D97-AF65-F5344CB8AC3E}">
        <p14:creationId xmlns:p14="http://schemas.microsoft.com/office/powerpoint/2010/main" val="2572276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27939402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7" name="Rectangle 6"/>
          <p:cNvSpPr>
            <a:spLocks noGrp="1" noChangeArrowheads="1"/>
          </p:cNvSpPr>
          <p:nvPr>
            <p:ph type="sldNum" sz="quarter" idx="12"/>
          </p:nvPr>
        </p:nvSpPr>
        <p:spPr>
          <a:ln/>
        </p:spPr>
        <p:txBody>
          <a:bodyPr/>
          <a:lstStyle>
            <a:lvl1pPr>
              <a:defRPr/>
            </a:lvl1pPr>
          </a:lstStyle>
          <a:p>
            <a:pPr>
              <a:defRPr/>
            </a:pPr>
            <a:fld id="{3DF3943D-C69D-4D21-8058-36E75DB798C9}" type="slidenum">
              <a:rPr lang="en-US"/>
              <a:pPr>
                <a:defRPr/>
              </a:pPr>
              <a:t>‹#›</a:t>
            </a:fld>
            <a:endParaRPr lang="en-US" dirty="0"/>
          </a:p>
        </p:txBody>
      </p:sp>
    </p:spTree>
    <p:extLst>
      <p:ext uri="{BB962C8B-B14F-4D97-AF65-F5344CB8AC3E}">
        <p14:creationId xmlns:p14="http://schemas.microsoft.com/office/powerpoint/2010/main" val="11979579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9" name="Rectangle 6"/>
          <p:cNvSpPr>
            <a:spLocks noGrp="1" noChangeArrowheads="1"/>
          </p:cNvSpPr>
          <p:nvPr>
            <p:ph type="sldNum" sz="quarter" idx="12"/>
          </p:nvPr>
        </p:nvSpPr>
        <p:spPr>
          <a:ln/>
        </p:spPr>
        <p:txBody>
          <a:bodyPr/>
          <a:lstStyle>
            <a:lvl1pPr>
              <a:defRPr/>
            </a:lvl1pPr>
          </a:lstStyle>
          <a:p>
            <a:pPr>
              <a:defRPr/>
            </a:pPr>
            <a:fld id="{3B75AB6D-B133-4FB2-8198-1335F98F1E10}" type="slidenum">
              <a:rPr lang="en-US"/>
              <a:pPr>
                <a:defRPr/>
              </a:pPr>
              <a:t>‹#›</a:t>
            </a:fld>
            <a:endParaRPr lang="en-US" dirty="0"/>
          </a:p>
        </p:txBody>
      </p:sp>
    </p:spTree>
    <p:extLst>
      <p:ext uri="{BB962C8B-B14F-4D97-AF65-F5344CB8AC3E}">
        <p14:creationId xmlns:p14="http://schemas.microsoft.com/office/powerpoint/2010/main" val="26780619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5" name="Rectangle 6"/>
          <p:cNvSpPr>
            <a:spLocks noGrp="1" noChangeArrowheads="1"/>
          </p:cNvSpPr>
          <p:nvPr>
            <p:ph type="sldNum" sz="quarter" idx="12"/>
          </p:nvPr>
        </p:nvSpPr>
        <p:spPr>
          <a:ln/>
        </p:spPr>
        <p:txBody>
          <a:bodyPr/>
          <a:lstStyle>
            <a:lvl1pPr>
              <a:defRPr/>
            </a:lvl1pPr>
          </a:lstStyle>
          <a:p>
            <a:pPr>
              <a:defRPr/>
            </a:pPr>
            <a:fld id="{4BE4957E-BA85-4D4F-9A29-9EAAD88B52C6}" type="slidenum">
              <a:rPr lang="en-US"/>
              <a:pPr>
                <a:defRPr/>
              </a:pPr>
              <a:t>‹#›</a:t>
            </a:fld>
            <a:endParaRPr lang="en-US" dirty="0"/>
          </a:p>
        </p:txBody>
      </p:sp>
    </p:spTree>
    <p:extLst>
      <p:ext uri="{BB962C8B-B14F-4D97-AF65-F5344CB8AC3E}">
        <p14:creationId xmlns:p14="http://schemas.microsoft.com/office/powerpoint/2010/main" val="3968732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4" name="Rectangle 6"/>
          <p:cNvSpPr>
            <a:spLocks noGrp="1" noChangeArrowheads="1"/>
          </p:cNvSpPr>
          <p:nvPr>
            <p:ph type="sldNum" sz="quarter" idx="12"/>
          </p:nvPr>
        </p:nvSpPr>
        <p:spPr>
          <a:ln/>
        </p:spPr>
        <p:txBody>
          <a:bodyPr/>
          <a:lstStyle>
            <a:lvl1pPr>
              <a:defRPr/>
            </a:lvl1pPr>
          </a:lstStyle>
          <a:p>
            <a:pPr>
              <a:defRPr/>
            </a:pPr>
            <a:fld id="{9A295F94-C485-4AF6-8763-05CDC0520C0E}" type="slidenum">
              <a:rPr lang="en-US"/>
              <a:pPr>
                <a:defRPr/>
              </a:pPr>
              <a:t>‹#›</a:t>
            </a:fld>
            <a:endParaRPr lang="en-US" dirty="0"/>
          </a:p>
        </p:txBody>
      </p:sp>
    </p:spTree>
    <p:extLst>
      <p:ext uri="{BB962C8B-B14F-4D97-AF65-F5344CB8AC3E}">
        <p14:creationId xmlns:p14="http://schemas.microsoft.com/office/powerpoint/2010/main" val="24109406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7" name="Rectangle 6"/>
          <p:cNvSpPr>
            <a:spLocks noGrp="1" noChangeArrowheads="1"/>
          </p:cNvSpPr>
          <p:nvPr>
            <p:ph type="sldNum" sz="quarter" idx="12"/>
          </p:nvPr>
        </p:nvSpPr>
        <p:spPr>
          <a:ln/>
        </p:spPr>
        <p:txBody>
          <a:bodyPr/>
          <a:lstStyle>
            <a:lvl1pPr>
              <a:defRPr/>
            </a:lvl1pPr>
          </a:lstStyle>
          <a:p>
            <a:pPr>
              <a:defRPr/>
            </a:pPr>
            <a:fld id="{C571A24C-6BD0-4592-883D-CCBBEDF8C2ED}" type="slidenum">
              <a:rPr lang="en-US"/>
              <a:pPr>
                <a:defRPr/>
              </a:pPr>
              <a:t>‹#›</a:t>
            </a:fld>
            <a:endParaRPr lang="en-US" dirty="0"/>
          </a:p>
        </p:txBody>
      </p:sp>
    </p:spTree>
    <p:extLst>
      <p:ext uri="{BB962C8B-B14F-4D97-AF65-F5344CB8AC3E}">
        <p14:creationId xmlns:p14="http://schemas.microsoft.com/office/powerpoint/2010/main" val="3801608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7" name="Rectangle 6"/>
          <p:cNvSpPr>
            <a:spLocks noGrp="1" noChangeArrowheads="1"/>
          </p:cNvSpPr>
          <p:nvPr>
            <p:ph type="sldNum" sz="quarter" idx="12"/>
          </p:nvPr>
        </p:nvSpPr>
        <p:spPr>
          <a:ln/>
        </p:spPr>
        <p:txBody>
          <a:bodyPr/>
          <a:lstStyle>
            <a:lvl1pPr>
              <a:defRPr/>
            </a:lvl1pPr>
          </a:lstStyle>
          <a:p>
            <a:pPr>
              <a:defRPr/>
            </a:pPr>
            <a:fld id="{E1E6631B-F05E-4C56-A37A-2C921E459320}" type="slidenum">
              <a:rPr lang="en-US"/>
              <a:pPr>
                <a:defRPr/>
              </a:pPr>
              <a:t>‹#›</a:t>
            </a:fld>
            <a:endParaRPr lang="en-US" dirty="0"/>
          </a:p>
        </p:txBody>
      </p:sp>
    </p:spTree>
    <p:extLst>
      <p:ext uri="{BB962C8B-B14F-4D97-AF65-F5344CB8AC3E}">
        <p14:creationId xmlns:p14="http://schemas.microsoft.com/office/powerpoint/2010/main" val="27927876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6" name="Rectangle 6"/>
          <p:cNvSpPr>
            <a:spLocks noGrp="1" noChangeArrowheads="1"/>
          </p:cNvSpPr>
          <p:nvPr>
            <p:ph type="sldNum" sz="quarter" idx="12"/>
          </p:nvPr>
        </p:nvSpPr>
        <p:spPr>
          <a:ln/>
        </p:spPr>
        <p:txBody>
          <a:bodyPr/>
          <a:lstStyle>
            <a:lvl1pPr>
              <a:defRPr/>
            </a:lvl1pPr>
          </a:lstStyle>
          <a:p>
            <a:pPr>
              <a:defRPr/>
            </a:pPr>
            <a:fld id="{713B5CF8-AD1E-4E63-BA5F-58733D573D50}" type="slidenum">
              <a:rPr lang="en-US"/>
              <a:pPr>
                <a:defRPr/>
              </a:pPr>
              <a:t>‹#›</a:t>
            </a:fld>
            <a:endParaRPr lang="en-US" dirty="0"/>
          </a:p>
        </p:txBody>
      </p:sp>
    </p:spTree>
    <p:extLst>
      <p:ext uri="{BB962C8B-B14F-4D97-AF65-F5344CB8AC3E}">
        <p14:creationId xmlns:p14="http://schemas.microsoft.com/office/powerpoint/2010/main" val="22588881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6" name="Rectangle 6"/>
          <p:cNvSpPr>
            <a:spLocks noGrp="1" noChangeArrowheads="1"/>
          </p:cNvSpPr>
          <p:nvPr>
            <p:ph type="sldNum" sz="quarter" idx="12"/>
          </p:nvPr>
        </p:nvSpPr>
        <p:spPr>
          <a:ln/>
        </p:spPr>
        <p:txBody>
          <a:bodyPr/>
          <a:lstStyle>
            <a:lvl1pPr>
              <a:defRPr/>
            </a:lvl1pPr>
          </a:lstStyle>
          <a:p>
            <a:pPr>
              <a:defRPr/>
            </a:pPr>
            <a:fld id="{7EA0214D-EDE6-4F13-8F28-AFDAEBD09683}" type="slidenum">
              <a:rPr lang="en-US"/>
              <a:pPr>
                <a:defRPr/>
              </a:pPr>
              <a:t>‹#›</a:t>
            </a:fld>
            <a:endParaRPr lang="en-US" dirty="0"/>
          </a:p>
        </p:txBody>
      </p:sp>
    </p:spTree>
    <p:extLst>
      <p:ext uri="{BB962C8B-B14F-4D97-AF65-F5344CB8AC3E}">
        <p14:creationId xmlns:p14="http://schemas.microsoft.com/office/powerpoint/2010/main" val="24657534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6" name="Rectangle 6"/>
          <p:cNvSpPr>
            <a:spLocks noGrp="1" noChangeArrowheads="1"/>
          </p:cNvSpPr>
          <p:nvPr>
            <p:ph type="sldNum" sz="quarter" idx="12"/>
          </p:nvPr>
        </p:nvSpPr>
        <p:spPr>
          <a:ln/>
        </p:spPr>
        <p:txBody>
          <a:bodyPr/>
          <a:lstStyle>
            <a:lvl1pPr>
              <a:defRPr/>
            </a:lvl1pPr>
          </a:lstStyle>
          <a:p>
            <a:pPr>
              <a:defRPr/>
            </a:pPr>
            <a:fld id="{3169EDCB-7AB1-4DBB-B08F-D4CF33A8A2F5}" type="slidenum">
              <a:rPr lang="en-US"/>
              <a:pPr>
                <a:defRPr/>
              </a:pPr>
              <a:t>‹#›</a:t>
            </a:fld>
            <a:endParaRPr lang="en-US" dirty="0"/>
          </a:p>
        </p:txBody>
      </p:sp>
    </p:spTree>
    <p:extLst>
      <p:ext uri="{BB962C8B-B14F-4D97-AF65-F5344CB8AC3E}">
        <p14:creationId xmlns:p14="http://schemas.microsoft.com/office/powerpoint/2010/main" val="9271705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6" name="Rectangle 6"/>
          <p:cNvSpPr>
            <a:spLocks noGrp="1" noChangeArrowheads="1"/>
          </p:cNvSpPr>
          <p:nvPr>
            <p:ph type="sldNum" sz="quarter" idx="12"/>
          </p:nvPr>
        </p:nvSpPr>
        <p:spPr>
          <a:ln/>
        </p:spPr>
        <p:txBody>
          <a:bodyPr/>
          <a:lstStyle>
            <a:lvl1pPr>
              <a:defRPr/>
            </a:lvl1pPr>
          </a:lstStyle>
          <a:p>
            <a:pPr>
              <a:defRPr/>
            </a:pPr>
            <a:fld id="{D4ACD990-4C2B-42A0-9E5C-BE53D44EC2F1}" type="slidenum">
              <a:rPr lang="en-US"/>
              <a:pPr>
                <a:defRPr/>
              </a:pPr>
              <a:t>‹#›</a:t>
            </a:fld>
            <a:endParaRPr lang="en-US" dirty="0"/>
          </a:p>
        </p:txBody>
      </p:sp>
    </p:spTree>
    <p:extLst>
      <p:ext uri="{BB962C8B-B14F-4D97-AF65-F5344CB8AC3E}">
        <p14:creationId xmlns:p14="http://schemas.microsoft.com/office/powerpoint/2010/main" val="3067102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31582285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6" name="Rectangle 6"/>
          <p:cNvSpPr>
            <a:spLocks noGrp="1" noChangeArrowheads="1"/>
          </p:cNvSpPr>
          <p:nvPr>
            <p:ph type="sldNum" sz="quarter" idx="12"/>
          </p:nvPr>
        </p:nvSpPr>
        <p:spPr>
          <a:ln/>
        </p:spPr>
        <p:txBody>
          <a:bodyPr/>
          <a:lstStyle>
            <a:lvl1pPr>
              <a:defRPr/>
            </a:lvl1pPr>
          </a:lstStyle>
          <a:p>
            <a:pPr>
              <a:defRPr/>
            </a:pPr>
            <a:fld id="{F1466406-E161-4845-8415-9589DFA4F152}" type="slidenum">
              <a:rPr lang="en-US"/>
              <a:pPr>
                <a:defRPr/>
              </a:pPr>
              <a:t>‹#›</a:t>
            </a:fld>
            <a:endParaRPr lang="en-US" dirty="0"/>
          </a:p>
        </p:txBody>
      </p:sp>
    </p:spTree>
    <p:extLst>
      <p:ext uri="{BB962C8B-B14F-4D97-AF65-F5344CB8AC3E}">
        <p14:creationId xmlns:p14="http://schemas.microsoft.com/office/powerpoint/2010/main" val="38530297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7" name="Rectangle 6"/>
          <p:cNvSpPr>
            <a:spLocks noGrp="1" noChangeArrowheads="1"/>
          </p:cNvSpPr>
          <p:nvPr>
            <p:ph type="sldNum" sz="quarter" idx="12"/>
          </p:nvPr>
        </p:nvSpPr>
        <p:spPr>
          <a:ln/>
        </p:spPr>
        <p:txBody>
          <a:bodyPr/>
          <a:lstStyle>
            <a:lvl1pPr>
              <a:defRPr/>
            </a:lvl1pPr>
          </a:lstStyle>
          <a:p>
            <a:pPr>
              <a:defRPr/>
            </a:pPr>
            <a:fld id="{BFD63703-4CA1-4870-B468-2371A0F885FD}" type="slidenum">
              <a:rPr lang="en-US"/>
              <a:pPr>
                <a:defRPr/>
              </a:pPr>
              <a:t>‹#›</a:t>
            </a:fld>
            <a:endParaRPr lang="en-US" dirty="0"/>
          </a:p>
        </p:txBody>
      </p:sp>
    </p:spTree>
    <p:extLst>
      <p:ext uri="{BB962C8B-B14F-4D97-AF65-F5344CB8AC3E}">
        <p14:creationId xmlns:p14="http://schemas.microsoft.com/office/powerpoint/2010/main" val="18592081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9" name="Rectangle 6"/>
          <p:cNvSpPr>
            <a:spLocks noGrp="1" noChangeArrowheads="1"/>
          </p:cNvSpPr>
          <p:nvPr>
            <p:ph type="sldNum" sz="quarter" idx="12"/>
          </p:nvPr>
        </p:nvSpPr>
        <p:spPr>
          <a:ln/>
        </p:spPr>
        <p:txBody>
          <a:bodyPr/>
          <a:lstStyle>
            <a:lvl1pPr>
              <a:defRPr/>
            </a:lvl1pPr>
          </a:lstStyle>
          <a:p>
            <a:pPr>
              <a:defRPr/>
            </a:pPr>
            <a:fld id="{624F5BA9-D0B3-45A4-96C6-84ACB10F5E2B}" type="slidenum">
              <a:rPr lang="en-US"/>
              <a:pPr>
                <a:defRPr/>
              </a:pPr>
              <a:t>‹#›</a:t>
            </a:fld>
            <a:endParaRPr lang="en-US" dirty="0"/>
          </a:p>
        </p:txBody>
      </p:sp>
    </p:spTree>
    <p:extLst>
      <p:ext uri="{BB962C8B-B14F-4D97-AF65-F5344CB8AC3E}">
        <p14:creationId xmlns:p14="http://schemas.microsoft.com/office/powerpoint/2010/main" val="42023041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5" name="Rectangle 6"/>
          <p:cNvSpPr>
            <a:spLocks noGrp="1" noChangeArrowheads="1"/>
          </p:cNvSpPr>
          <p:nvPr>
            <p:ph type="sldNum" sz="quarter" idx="12"/>
          </p:nvPr>
        </p:nvSpPr>
        <p:spPr>
          <a:ln/>
        </p:spPr>
        <p:txBody>
          <a:bodyPr/>
          <a:lstStyle>
            <a:lvl1pPr>
              <a:defRPr/>
            </a:lvl1pPr>
          </a:lstStyle>
          <a:p>
            <a:pPr>
              <a:defRPr/>
            </a:pPr>
            <a:fld id="{7BA51EFE-8498-4863-9222-E0BCBAF52B99}" type="slidenum">
              <a:rPr lang="en-US"/>
              <a:pPr>
                <a:defRPr/>
              </a:pPr>
              <a:t>‹#›</a:t>
            </a:fld>
            <a:endParaRPr lang="en-US" dirty="0"/>
          </a:p>
        </p:txBody>
      </p:sp>
    </p:spTree>
    <p:extLst>
      <p:ext uri="{BB962C8B-B14F-4D97-AF65-F5344CB8AC3E}">
        <p14:creationId xmlns:p14="http://schemas.microsoft.com/office/powerpoint/2010/main" val="42873296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4" name="Rectangle 6"/>
          <p:cNvSpPr>
            <a:spLocks noGrp="1" noChangeArrowheads="1"/>
          </p:cNvSpPr>
          <p:nvPr>
            <p:ph type="sldNum" sz="quarter" idx="12"/>
          </p:nvPr>
        </p:nvSpPr>
        <p:spPr>
          <a:ln/>
        </p:spPr>
        <p:txBody>
          <a:bodyPr/>
          <a:lstStyle>
            <a:lvl1pPr>
              <a:defRPr/>
            </a:lvl1pPr>
          </a:lstStyle>
          <a:p>
            <a:pPr>
              <a:defRPr/>
            </a:pPr>
            <a:fld id="{7D4FEAB7-5DB9-4FFA-850E-59DA13B4A194}" type="slidenum">
              <a:rPr lang="en-US"/>
              <a:pPr>
                <a:defRPr/>
              </a:pPr>
              <a:t>‹#›</a:t>
            </a:fld>
            <a:endParaRPr lang="en-US" dirty="0"/>
          </a:p>
        </p:txBody>
      </p:sp>
    </p:spTree>
    <p:extLst>
      <p:ext uri="{BB962C8B-B14F-4D97-AF65-F5344CB8AC3E}">
        <p14:creationId xmlns:p14="http://schemas.microsoft.com/office/powerpoint/2010/main" val="18941435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7" name="Rectangle 6"/>
          <p:cNvSpPr>
            <a:spLocks noGrp="1" noChangeArrowheads="1"/>
          </p:cNvSpPr>
          <p:nvPr>
            <p:ph type="sldNum" sz="quarter" idx="12"/>
          </p:nvPr>
        </p:nvSpPr>
        <p:spPr>
          <a:ln/>
        </p:spPr>
        <p:txBody>
          <a:bodyPr/>
          <a:lstStyle>
            <a:lvl1pPr>
              <a:defRPr/>
            </a:lvl1pPr>
          </a:lstStyle>
          <a:p>
            <a:pPr>
              <a:defRPr/>
            </a:pPr>
            <a:fld id="{60F20430-EF63-4AE7-B7A0-0C9B1AEB0E05}" type="slidenum">
              <a:rPr lang="en-US"/>
              <a:pPr>
                <a:defRPr/>
              </a:pPr>
              <a:t>‹#›</a:t>
            </a:fld>
            <a:endParaRPr lang="en-US" dirty="0"/>
          </a:p>
        </p:txBody>
      </p:sp>
    </p:spTree>
    <p:extLst>
      <p:ext uri="{BB962C8B-B14F-4D97-AF65-F5344CB8AC3E}">
        <p14:creationId xmlns:p14="http://schemas.microsoft.com/office/powerpoint/2010/main" val="10191717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7" name="Rectangle 6"/>
          <p:cNvSpPr>
            <a:spLocks noGrp="1" noChangeArrowheads="1"/>
          </p:cNvSpPr>
          <p:nvPr>
            <p:ph type="sldNum" sz="quarter" idx="12"/>
          </p:nvPr>
        </p:nvSpPr>
        <p:spPr>
          <a:ln/>
        </p:spPr>
        <p:txBody>
          <a:bodyPr/>
          <a:lstStyle>
            <a:lvl1pPr>
              <a:defRPr/>
            </a:lvl1pPr>
          </a:lstStyle>
          <a:p>
            <a:pPr>
              <a:defRPr/>
            </a:pPr>
            <a:fld id="{C44A361A-4931-442A-95D4-B3A5B6D62448}" type="slidenum">
              <a:rPr lang="en-US"/>
              <a:pPr>
                <a:defRPr/>
              </a:pPr>
              <a:t>‹#›</a:t>
            </a:fld>
            <a:endParaRPr lang="en-US" dirty="0"/>
          </a:p>
        </p:txBody>
      </p:sp>
    </p:spTree>
    <p:extLst>
      <p:ext uri="{BB962C8B-B14F-4D97-AF65-F5344CB8AC3E}">
        <p14:creationId xmlns:p14="http://schemas.microsoft.com/office/powerpoint/2010/main" val="14616151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6" name="Rectangle 6"/>
          <p:cNvSpPr>
            <a:spLocks noGrp="1" noChangeArrowheads="1"/>
          </p:cNvSpPr>
          <p:nvPr>
            <p:ph type="sldNum" sz="quarter" idx="12"/>
          </p:nvPr>
        </p:nvSpPr>
        <p:spPr>
          <a:ln/>
        </p:spPr>
        <p:txBody>
          <a:bodyPr/>
          <a:lstStyle>
            <a:lvl1pPr>
              <a:defRPr/>
            </a:lvl1pPr>
          </a:lstStyle>
          <a:p>
            <a:pPr>
              <a:defRPr/>
            </a:pPr>
            <a:fld id="{646171C7-BCEB-4E4D-BE52-8834A76260F3}" type="slidenum">
              <a:rPr lang="en-US"/>
              <a:pPr>
                <a:defRPr/>
              </a:pPr>
              <a:t>‹#›</a:t>
            </a:fld>
            <a:endParaRPr lang="en-US" dirty="0"/>
          </a:p>
        </p:txBody>
      </p:sp>
    </p:spTree>
    <p:extLst>
      <p:ext uri="{BB962C8B-B14F-4D97-AF65-F5344CB8AC3E}">
        <p14:creationId xmlns:p14="http://schemas.microsoft.com/office/powerpoint/2010/main" val="23219455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6" name="Rectangle 6"/>
          <p:cNvSpPr>
            <a:spLocks noGrp="1" noChangeArrowheads="1"/>
          </p:cNvSpPr>
          <p:nvPr>
            <p:ph type="sldNum" sz="quarter" idx="12"/>
          </p:nvPr>
        </p:nvSpPr>
        <p:spPr>
          <a:ln/>
        </p:spPr>
        <p:txBody>
          <a:bodyPr/>
          <a:lstStyle>
            <a:lvl1pPr>
              <a:defRPr/>
            </a:lvl1pPr>
          </a:lstStyle>
          <a:p>
            <a:pPr>
              <a:defRPr/>
            </a:pPr>
            <a:fld id="{03DE1A32-5EEC-4587-844E-696508CC9581}" type="slidenum">
              <a:rPr lang="en-US"/>
              <a:pPr>
                <a:defRPr/>
              </a:pPr>
              <a:t>‹#›</a:t>
            </a:fld>
            <a:endParaRPr lang="en-US" dirty="0"/>
          </a:p>
        </p:txBody>
      </p:sp>
    </p:spTree>
    <p:extLst>
      <p:ext uri="{BB962C8B-B14F-4D97-AF65-F5344CB8AC3E}">
        <p14:creationId xmlns:p14="http://schemas.microsoft.com/office/powerpoint/2010/main" val="16119945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6" name="Rectangle 6"/>
          <p:cNvSpPr>
            <a:spLocks noGrp="1" noChangeArrowheads="1"/>
          </p:cNvSpPr>
          <p:nvPr>
            <p:ph type="sldNum" sz="quarter" idx="12"/>
          </p:nvPr>
        </p:nvSpPr>
        <p:spPr>
          <a:ln/>
        </p:spPr>
        <p:txBody>
          <a:bodyPr/>
          <a:lstStyle>
            <a:lvl1pPr>
              <a:defRPr/>
            </a:lvl1pPr>
          </a:lstStyle>
          <a:p>
            <a:pPr>
              <a:defRPr/>
            </a:pPr>
            <a:fld id="{2F15E7CC-A340-40FD-A364-6F7ECEFC9E8E}" type="slidenum">
              <a:rPr lang="en-US"/>
              <a:pPr>
                <a:defRPr/>
              </a:pPr>
              <a:t>‹#›</a:t>
            </a:fld>
            <a:endParaRPr lang="en-US" dirty="0"/>
          </a:p>
        </p:txBody>
      </p:sp>
    </p:spTree>
    <p:extLst>
      <p:ext uri="{BB962C8B-B14F-4D97-AF65-F5344CB8AC3E}">
        <p14:creationId xmlns:p14="http://schemas.microsoft.com/office/powerpoint/2010/main" val="173334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41232230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6" name="Rectangle 6"/>
          <p:cNvSpPr>
            <a:spLocks noGrp="1" noChangeArrowheads="1"/>
          </p:cNvSpPr>
          <p:nvPr>
            <p:ph type="sldNum" sz="quarter" idx="12"/>
          </p:nvPr>
        </p:nvSpPr>
        <p:spPr>
          <a:ln/>
        </p:spPr>
        <p:txBody>
          <a:bodyPr/>
          <a:lstStyle>
            <a:lvl1pPr>
              <a:defRPr/>
            </a:lvl1pPr>
          </a:lstStyle>
          <a:p>
            <a:pPr>
              <a:defRPr/>
            </a:pPr>
            <a:fld id="{9CF2D8FD-6A39-4468-971C-CCF3C6477E7A}" type="slidenum">
              <a:rPr lang="en-US"/>
              <a:pPr>
                <a:defRPr/>
              </a:pPr>
              <a:t>‹#›</a:t>
            </a:fld>
            <a:endParaRPr lang="en-US" dirty="0"/>
          </a:p>
        </p:txBody>
      </p:sp>
    </p:spTree>
    <p:extLst>
      <p:ext uri="{BB962C8B-B14F-4D97-AF65-F5344CB8AC3E}">
        <p14:creationId xmlns:p14="http://schemas.microsoft.com/office/powerpoint/2010/main" val="9751066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6" name="Rectangle 6"/>
          <p:cNvSpPr>
            <a:spLocks noGrp="1" noChangeArrowheads="1"/>
          </p:cNvSpPr>
          <p:nvPr>
            <p:ph type="sldNum" sz="quarter" idx="12"/>
          </p:nvPr>
        </p:nvSpPr>
        <p:spPr>
          <a:ln/>
        </p:spPr>
        <p:txBody>
          <a:bodyPr/>
          <a:lstStyle>
            <a:lvl1pPr>
              <a:defRPr/>
            </a:lvl1pPr>
          </a:lstStyle>
          <a:p>
            <a:pPr>
              <a:defRPr/>
            </a:pPr>
            <a:fld id="{85762D1D-C7A5-4F2C-9D11-9F9C726491B1}" type="slidenum">
              <a:rPr lang="en-US"/>
              <a:pPr>
                <a:defRPr/>
              </a:pPr>
              <a:t>‹#›</a:t>
            </a:fld>
            <a:endParaRPr lang="en-US" dirty="0"/>
          </a:p>
        </p:txBody>
      </p:sp>
    </p:spTree>
    <p:extLst>
      <p:ext uri="{BB962C8B-B14F-4D97-AF65-F5344CB8AC3E}">
        <p14:creationId xmlns:p14="http://schemas.microsoft.com/office/powerpoint/2010/main" val="8039994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7" name="Rectangle 6"/>
          <p:cNvSpPr>
            <a:spLocks noGrp="1" noChangeArrowheads="1"/>
          </p:cNvSpPr>
          <p:nvPr>
            <p:ph type="sldNum" sz="quarter" idx="12"/>
          </p:nvPr>
        </p:nvSpPr>
        <p:spPr>
          <a:ln/>
        </p:spPr>
        <p:txBody>
          <a:bodyPr/>
          <a:lstStyle>
            <a:lvl1pPr>
              <a:defRPr/>
            </a:lvl1pPr>
          </a:lstStyle>
          <a:p>
            <a:pPr>
              <a:defRPr/>
            </a:pPr>
            <a:fld id="{D8DF0905-BA23-44DB-B96A-383EA77589DF}" type="slidenum">
              <a:rPr lang="en-US"/>
              <a:pPr>
                <a:defRPr/>
              </a:pPr>
              <a:t>‹#›</a:t>
            </a:fld>
            <a:endParaRPr lang="en-US" dirty="0"/>
          </a:p>
        </p:txBody>
      </p:sp>
    </p:spTree>
    <p:extLst>
      <p:ext uri="{BB962C8B-B14F-4D97-AF65-F5344CB8AC3E}">
        <p14:creationId xmlns:p14="http://schemas.microsoft.com/office/powerpoint/2010/main" val="20224524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9" name="Rectangle 6"/>
          <p:cNvSpPr>
            <a:spLocks noGrp="1" noChangeArrowheads="1"/>
          </p:cNvSpPr>
          <p:nvPr>
            <p:ph type="sldNum" sz="quarter" idx="12"/>
          </p:nvPr>
        </p:nvSpPr>
        <p:spPr>
          <a:ln/>
        </p:spPr>
        <p:txBody>
          <a:bodyPr/>
          <a:lstStyle>
            <a:lvl1pPr>
              <a:defRPr/>
            </a:lvl1pPr>
          </a:lstStyle>
          <a:p>
            <a:pPr>
              <a:defRPr/>
            </a:pPr>
            <a:fld id="{FF105198-1D56-43EF-8997-1D02D872C264}" type="slidenum">
              <a:rPr lang="en-US"/>
              <a:pPr>
                <a:defRPr/>
              </a:pPr>
              <a:t>‹#›</a:t>
            </a:fld>
            <a:endParaRPr lang="en-US" dirty="0"/>
          </a:p>
        </p:txBody>
      </p:sp>
    </p:spTree>
    <p:extLst>
      <p:ext uri="{BB962C8B-B14F-4D97-AF65-F5344CB8AC3E}">
        <p14:creationId xmlns:p14="http://schemas.microsoft.com/office/powerpoint/2010/main" val="18681457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5" name="Rectangle 6"/>
          <p:cNvSpPr>
            <a:spLocks noGrp="1" noChangeArrowheads="1"/>
          </p:cNvSpPr>
          <p:nvPr>
            <p:ph type="sldNum" sz="quarter" idx="12"/>
          </p:nvPr>
        </p:nvSpPr>
        <p:spPr>
          <a:ln/>
        </p:spPr>
        <p:txBody>
          <a:bodyPr/>
          <a:lstStyle>
            <a:lvl1pPr>
              <a:defRPr/>
            </a:lvl1pPr>
          </a:lstStyle>
          <a:p>
            <a:pPr>
              <a:defRPr/>
            </a:pPr>
            <a:fld id="{6991E414-3982-43FF-A555-BF38A4BE854D}" type="slidenum">
              <a:rPr lang="en-US"/>
              <a:pPr>
                <a:defRPr/>
              </a:pPr>
              <a:t>‹#›</a:t>
            </a:fld>
            <a:endParaRPr lang="en-US" dirty="0"/>
          </a:p>
        </p:txBody>
      </p:sp>
    </p:spTree>
    <p:extLst>
      <p:ext uri="{BB962C8B-B14F-4D97-AF65-F5344CB8AC3E}">
        <p14:creationId xmlns:p14="http://schemas.microsoft.com/office/powerpoint/2010/main" val="14173760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4" name="Rectangle 6"/>
          <p:cNvSpPr>
            <a:spLocks noGrp="1" noChangeArrowheads="1"/>
          </p:cNvSpPr>
          <p:nvPr>
            <p:ph type="sldNum" sz="quarter" idx="12"/>
          </p:nvPr>
        </p:nvSpPr>
        <p:spPr>
          <a:ln/>
        </p:spPr>
        <p:txBody>
          <a:bodyPr/>
          <a:lstStyle>
            <a:lvl1pPr>
              <a:defRPr/>
            </a:lvl1pPr>
          </a:lstStyle>
          <a:p>
            <a:pPr>
              <a:defRPr/>
            </a:pPr>
            <a:fld id="{FF7A70FA-5E0A-437A-972F-6A949FE3D7DB}" type="slidenum">
              <a:rPr lang="en-US"/>
              <a:pPr>
                <a:defRPr/>
              </a:pPr>
              <a:t>‹#›</a:t>
            </a:fld>
            <a:endParaRPr lang="en-US" dirty="0"/>
          </a:p>
        </p:txBody>
      </p:sp>
    </p:spTree>
    <p:extLst>
      <p:ext uri="{BB962C8B-B14F-4D97-AF65-F5344CB8AC3E}">
        <p14:creationId xmlns:p14="http://schemas.microsoft.com/office/powerpoint/2010/main" val="17668294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7" name="Rectangle 6"/>
          <p:cNvSpPr>
            <a:spLocks noGrp="1" noChangeArrowheads="1"/>
          </p:cNvSpPr>
          <p:nvPr>
            <p:ph type="sldNum" sz="quarter" idx="12"/>
          </p:nvPr>
        </p:nvSpPr>
        <p:spPr>
          <a:ln/>
        </p:spPr>
        <p:txBody>
          <a:bodyPr/>
          <a:lstStyle>
            <a:lvl1pPr>
              <a:defRPr/>
            </a:lvl1pPr>
          </a:lstStyle>
          <a:p>
            <a:pPr>
              <a:defRPr/>
            </a:pPr>
            <a:fld id="{60F6AA6A-2922-4FD2-8E1E-AB2F185F3F2F}" type="slidenum">
              <a:rPr lang="en-US"/>
              <a:pPr>
                <a:defRPr/>
              </a:pPr>
              <a:t>‹#›</a:t>
            </a:fld>
            <a:endParaRPr lang="en-US" dirty="0"/>
          </a:p>
        </p:txBody>
      </p:sp>
    </p:spTree>
    <p:extLst>
      <p:ext uri="{BB962C8B-B14F-4D97-AF65-F5344CB8AC3E}">
        <p14:creationId xmlns:p14="http://schemas.microsoft.com/office/powerpoint/2010/main" val="9168671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7" name="Rectangle 6"/>
          <p:cNvSpPr>
            <a:spLocks noGrp="1" noChangeArrowheads="1"/>
          </p:cNvSpPr>
          <p:nvPr>
            <p:ph type="sldNum" sz="quarter" idx="12"/>
          </p:nvPr>
        </p:nvSpPr>
        <p:spPr>
          <a:ln/>
        </p:spPr>
        <p:txBody>
          <a:bodyPr/>
          <a:lstStyle>
            <a:lvl1pPr>
              <a:defRPr/>
            </a:lvl1pPr>
          </a:lstStyle>
          <a:p>
            <a:pPr>
              <a:defRPr/>
            </a:pPr>
            <a:fld id="{45A7A2B4-1795-4E40-832A-56C2B8C46E96}" type="slidenum">
              <a:rPr lang="en-US"/>
              <a:pPr>
                <a:defRPr/>
              </a:pPr>
              <a:t>‹#›</a:t>
            </a:fld>
            <a:endParaRPr lang="en-US" dirty="0"/>
          </a:p>
        </p:txBody>
      </p:sp>
    </p:spTree>
    <p:extLst>
      <p:ext uri="{BB962C8B-B14F-4D97-AF65-F5344CB8AC3E}">
        <p14:creationId xmlns:p14="http://schemas.microsoft.com/office/powerpoint/2010/main" val="34525409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6" name="Rectangle 6"/>
          <p:cNvSpPr>
            <a:spLocks noGrp="1" noChangeArrowheads="1"/>
          </p:cNvSpPr>
          <p:nvPr>
            <p:ph type="sldNum" sz="quarter" idx="12"/>
          </p:nvPr>
        </p:nvSpPr>
        <p:spPr>
          <a:ln/>
        </p:spPr>
        <p:txBody>
          <a:bodyPr/>
          <a:lstStyle>
            <a:lvl1pPr>
              <a:defRPr/>
            </a:lvl1pPr>
          </a:lstStyle>
          <a:p>
            <a:pPr>
              <a:defRPr/>
            </a:pPr>
            <a:fld id="{8474AAAB-5F8D-4FA5-87D5-654C463AB8CB}" type="slidenum">
              <a:rPr lang="en-US"/>
              <a:pPr>
                <a:defRPr/>
              </a:pPr>
              <a:t>‹#›</a:t>
            </a:fld>
            <a:endParaRPr lang="en-US" dirty="0"/>
          </a:p>
        </p:txBody>
      </p:sp>
    </p:spTree>
    <p:extLst>
      <p:ext uri="{BB962C8B-B14F-4D97-AF65-F5344CB8AC3E}">
        <p14:creationId xmlns:p14="http://schemas.microsoft.com/office/powerpoint/2010/main" val="29988747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11th Hour Wages</a:t>
            </a:r>
          </a:p>
        </p:txBody>
      </p:sp>
      <p:sp>
        <p:nvSpPr>
          <p:cNvPr id="6" name="Rectangle 6"/>
          <p:cNvSpPr>
            <a:spLocks noGrp="1" noChangeArrowheads="1"/>
          </p:cNvSpPr>
          <p:nvPr>
            <p:ph type="sldNum" sz="quarter" idx="12"/>
          </p:nvPr>
        </p:nvSpPr>
        <p:spPr>
          <a:ln/>
        </p:spPr>
        <p:txBody>
          <a:bodyPr/>
          <a:lstStyle>
            <a:lvl1pPr>
              <a:defRPr/>
            </a:lvl1pPr>
          </a:lstStyle>
          <a:p>
            <a:pPr>
              <a:defRPr/>
            </a:pPr>
            <a:fld id="{A7CF21F9-7F33-4256-85B2-F1F492A1E927}" type="slidenum">
              <a:rPr lang="en-US"/>
              <a:pPr>
                <a:defRPr/>
              </a:pPr>
              <a:t>‹#›</a:t>
            </a:fld>
            <a:endParaRPr lang="en-US" dirty="0"/>
          </a:p>
        </p:txBody>
      </p:sp>
    </p:spTree>
    <p:extLst>
      <p:ext uri="{BB962C8B-B14F-4D97-AF65-F5344CB8AC3E}">
        <p14:creationId xmlns:p14="http://schemas.microsoft.com/office/powerpoint/2010/main" val="3222840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theme" Target="../theme/theme10.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theme" Target="../theme/theme11.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image" Target="../media/image1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11th Hour Wages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11th Hour Wages</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1344002455"/>
      </p:ext>
    </p:extLst>
  </p:cSld>
  <p:clrMap bg1="dk1" tx1="lt1" bg2="dk2" tx2="lt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 id="2147483978" r:id="rId13"/>
    <p:sldLayoutId id="2147483979" r:id="rId14"/>
    <p:sldLayoutId id="2147483980" r:id="rId15"/>
    <p:sldLayoutId id="2147483981" r:id="rId16"/>
    <p:sldLayoutId id="2147483982"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34" name="AutoShape 110">
            <a:extLst>
              <a:ext uri="{FF2B5EF4-FFF2-40B4-BE49-F238E27FC236}">
                <a16:creationId xmlns:a16="http://schemas.microsoft.com/office/drawing/2014/main" id="{888F486B-A22F-4513-8873-54EBE3D3EB95}"/>
              </a:ext>
            </a:extLst>
          </p:cNvPr>
          <p:cNvSpPr>
            <a:spLocks noChangeArrowheads="1"/>
          </p:cNvSpPr>
          <p:nvPr/>
        </p:nvSpPr>
        <p:spPr bwMode="ltGray">
          <a:xfrm>
            <a:off x="228600" y="381000"/>
            <a:ext cx="4800600" cy="609600"/>
          </a:xfrm>
          <a:prstGeom prst="roundRect">
            <a:avLst>
              <a:gd name="adj" fmla="val 41667"/>
            </a:avLst>
          </a:prstGeom>
          <a:gradFill rotWithShape="1">
            <a:gsLst>
              <a:gs pos="0">
                <a:srgbClr val="FFFFFF">
                  <a:alpha val="50000"/>
                </a:srgbClr>
              </a:gs>
              <a:gs pos="100000">
                <a:srgbClr val="FFFFFF">
                  <a:gamma/>
                  <a:tint val="0"/>
                  <a:invGamma/>
                  <a:alpha val="0"/>
                </a:srgbClr>
              </a:gs>
            </a:gsLst>
            <a:lin ang="0" scaled="1"/>
          </a:gradFill>
          <a:ln w="9525" algn="ctr">
            <a:noFill/>
            <a:round/>
            <a:headEnd/>
            <a:tailEnd/>
          </a:ln>
          <a:effectLst/>
        </p:spPr>
        <p:txBody>
          <a:bodyPr wrap="none" anchor="ctr"/>
          <a:lstStyle/>
          <a:p>
            <a:pPr>
              <a:defRPr/>
            </a:pPr>
            <a:endParaRPr lang="en-US"/>
          </a:p>
        </p:txBody>
      </p:sp>
      <p:sp>
        <p:nvSpPr>
          <p:cNvPr id="1133" name="AutoShape 109">
            <a:extLst>
              <a:ext uri="{FF2B5EF4-FFF2-40B4-BE49-F238E27FC236}">
                <a16:creationId xmlns:a16="http://schemas.microsoft.com/office/drawing/2014/main" id="{B29BF76F-DE8B-402C-967B-5AAB9B70D722}"/>
              </a:ext>
            </a:extLst>
          </p:cNvPr>
          <p:cNvSpPr>
            <a:spLocks noChangeArrowheads="1"/>
          </p:cNvSpPr>
          <p:nvPr/>
        </p:nvSpPr>
        <p:spPr bwMode="ltGray">
          <a:xfrm>
            <a:off x="381000" y="381000"/>
            <a:ext cx="4724400" cy="609600"/>
          </a:xfrm>
          <a:prstGeom prst="roundRect">
            <a:avLst>
              <a:gd name="adj" fmla="val 41667"/>
            </a:avLst>
          </a:prstGeom>
          <a:gradFill rotWithShape="1">
            <a:gsLst>
              <a:gs pos="0">
                <a:schemeClr val="bg1">
                  <a:alpha val="60001"/>
                </a:schemeClr>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a:p>
        </p:txBody>
      </p:sp>
      <p:sp>
        <p:nvSpPr>
          <p:cNvPr id="1132" name="AutoShape 108">
            <a:extLst>
              <a:ext uri="{FF2B5EF4-FFF2-40B4-BE49-F238E27FC236}">
                <a16:creationId xmlns:a16="http://schemas.microsoft.com/office/drawing/2014/main" id="{06A66B8F-D04E-4B0C-859E-586077D1016E}"/>
              </a:ext>
            </a:extLst>
          </p:cNvPr>
          <p:cNvSpPr>
            <a:spLocks noChangeArrowheads="1"/>
          </p:cNvSpPr>
          <p:nvPr/>
        </p:nvSpPr>
        <p:spPr bwMode="ltGray">
          <a:xfrm>
            <a:off x="609600" y="381000"/>
            <a:ext cx="8229600" cy="609600"/>
          </a:xfrm>
          <a:prstGeom prst="roundRect">
            <a:avLst>
              <a:gd name="adj" fmla="val 41667"/>
            </a:avLst>
          </a:prstGeom>
          <a:gradFill rotWithShape="1">
            <a:gsLst>
              <a:gs pos="0">
                <a:schemeClr val="bg1"/>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a:p>
        </p:txBody>
      </p:sp>
      <p:sp>
        <p:nvSpPr>
          <p:cNvPr id="2053" name="Rectangle 3">
            <a:extLst>
              <a:ext uri="{FF2B5EF4-FFF2-40B4-BE49-F238E27FC236}">
                <a16:creationId xmlns:a16="http://schemas.microsoft.com/office/drawing/2014/main" id="{9E86E14C-229A-4316-A326-7462CCBE393C}"/>
              </a:ext>
            </a:extLst>
          </p:cNvPr>
          <p:cNvSpPr>
            <a:spLocks noGrp="1" noChangeArrowheads="1"/>
          </p:cNvSpPr>
          <p:nvPr>
            <p:ph type="body" idx="1"/>
          </p:nvPr>
        </p:nvSpPr>
        <p:spPr bwMode="gray">
          <a:xfrm>
            <a:off x="533400" y="1219200"/>
            <a:ext cx="8191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D2200AD8-7D48-4F11-A4F6-7C392732EDC0}"/>
              </a:ext>
            </a:extLst>
          </p:cNvPr>
          <p:cNvSpPr>
            <a:spLocks noGrp="1" noChangeArrowheads="1"/>
          </p:cNvSpPr>
          <p:nvPr>
            <p:ph type="ftr" sz="quarter" idx="3"/>
          </p:nvPr>
        </p:nvSpPr>
        <p:spPr bwMode="gray">
          <a:xfrm>
            <a:off x="6629400" y="6548438"/>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r>
              <a:rPr lang="en-US"/>
              <a:t>11th Hour Wages</a:t>
            </a:r>
          </a:p>
        </p:txBody>
      </p:sp>
      <p:sp>
        <p:nvSpPr>
          <p:cNvPr id="1030" name="Rectangle 6">
            <a:extLst>
              <a:ext uri="{FF2B5EF4-FFF2-40B4-BE49-F238E27FC236}">
                <a16:creationId xmlns:a16="http://schemas.microsoft.com/office/drawing/2014/main" id="{A86B11FD-B2BD-4533-8FE5-1008D0ED0498}"/>
              </a:ext>
            </a:extLst>
          </p:cNvPr>
          <p:cNvSpPr>
            <a:spLocks noGrp="1" noChangeArrowheads="1"/>
          </p:cNvSpPr>
          <p:nvPr>
            <p:ph type="sldNum" sz="quarter" idx="4"/>
          </p:nvPr>
        </p:nvSpPr>
        <p:spPr bwMode="gray">
          <a:xfrm>
            <a:off x="4191000" y="6548438"/>
            <a:ext cx="8382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fld id="{F8184AEC-35CB-4654-8739-2C0AB522234E}" type="slidenum">
              <a:rPr lang="en-US" altLang="en-US"/>
              <a:pPr/>
              <a:t>‹#›</a:t>
            </a:fld>
            <a:endParaRPr lang="en-US" altLang="en-US"/>
          </a:p>
        </p:txBody>
      </p:sp>
      <p:sp>
        <p:nvSpPr>
          <p:cNvPr id="1028" name="Rectangle 4">
            <a:extLst>
              <a:ext uri="{FF2B5EF4-FFF2-40B4-BE49-F238E27FC236}">
                <a16:creationId xmlns:a16="http://schemas.microsoft.com/office/drawing/2014/main" id="{2740A165-1E15-4600-8634-F413B856FA38}"/>
              </a:ext>
            </a:extLst>
          </p:cNvPr>
          <p:cNvSpPr>
            <a:spLocks noGrp="1" noChangeArrowheads="1"/>
          </p:cNvSpPr>
          <p:nvPr>
            <p:ph type="dt" sz="half" idx="2"/>
          </p:nvPr>
        </p:nvSpPr>
        <p:spPr bwMode="gray">
          <a:xfrm>
            <a:off x="381000" y="6548438"/>
            <a:ext cx="19050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a:defRPr/>
            </a:pPr>
            <a:endParaRPr lang="en-US"/>
          </a:p>
        </p:txBody>
      </p:sp>
      <p:sp>
        <p:nvSpPr>
          <p:cNvPr id="2057" name="Rectangle 2">
            <a:extLst>
              <a:ext uri="{FF2B5EF4-FFF2-40B4-BE49-F238E27FC236}">
                <a16:creationId xmlns:a16="http://schemas.microsoft.com/office/drawing/2014/main" id="{96385259-2E87-466A-9813-BB45CB6F18D8}"/>
              </a:ext>
            </a:extLst>
          </p:cNvPr>
          <p:cNvSpPr>
            <a:spLocks noGrp="1" noChangeArrowheads="1"/>
          </p:cNvSpPr>
          <p:nvPr>
            <p:ph type="title"/>
          </p:nvPr>
        </p:nvSpPr>
        <p:spPr bwMode="gray">
          <a:xfrm>
            <a:off x="685800" y="381000"/>
            <a:ext cx="800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388903021"/>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Lst>
  <p:hf sldNum="0" hdr="0" dt="0"/>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anose="05000000000000000000"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anose="05000000000000000000" pitchFamily="2" charset="2"/>
        <a:buChar char="§"/>
        <a:defRPr sz="26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11th Hour Wages</a:t>
            </a: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52E6E797-7EA4-4BE0-B64C-8FE640348AF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1219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2514600"/>
            <a:ext cx="82296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11th Hour Wages</a:t>
            </a: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CA6C8CD2-BBB0-4F0E-A0CE-35F15146FEC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11th Hour Wages</a:t>
            </a:r>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DD745C-AD9C-4F37-ADEC-69EB112F5658}"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11th Hour Wages</a:t>
            </a:r>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E6FE35BC-B84D-490E-B6C0-A7A96EEF82B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1219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2514600"/>
            <a:ext cx="82296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11th Hour Wages</a:t>
            </a:r>
          </a:p>
        </p:txBody>
      </p:sp>
      <p:sp>
        <p:nvSpPr>
          <p:cNvPr id="122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6D194804-5AB9-4CC4-A152-111BCAB417D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11th Hour Wages</a:t>
            </a:r>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BED3193-CE87-43DB-9A63-14470DE8D8D6}"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11th Hour Wages</a:t>
            </a:r>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F803EA-E8A2-4367-A417-A189CCC1C4A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1219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457200" y="2514600"/>
            <a:ext cx="82296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11th Hour Wages</a:t>
            </a:r>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6B7FE20-B6FD-4C62-BB81-2D6BF2AA321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www.privateinternetaccess.com/blog/2018/06/dead-an-attack-vector-on-web-services-due-to-e-mails-faults-due-to-dn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www.privateinternetaccess.com/blog/2018/06/dead-an-attack-vector-on-web-services-due-to-e-mails-faults-due-to-dn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www.privateinternetaccess.com/blog/2018/06/dead-an-attack-vector-on-web-services-due-to-e-mails-faults-due-to-dn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www.privateinternetaccess.com/blog/2018/06/dead-an-attack-vector-on-web-services-due-to-e-mails-faults-due-to-dn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www.privateinternetaccess.com/blog/2018/06/dead-an-attack-vector-on-web-services-due-to-e-mails-faults-due-to-d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0" y="0"/>
            <a:ext cx="9144000" cy="1066800"/>
          </a:xfrm>
        </p:spPr>
        <p:txBody>
          <a:bodyPr/>
          <a:lstStyle/>
          <a:p>
            <a:pPr eaLnBrk="1" hangingPunct="1"/>
            <a:r>
              <a:rPr lang="en-US" sz="7200" b="1" u="sng" dirty="0">
                <a:solidFill>
                  <a:srgbClr val="FFC000"/>
                </a:solidFill>
                <a:cs typeface="Times New Roman" pitchFamily="18" charset="0"/>
              </a:rPr>
              <a:t>11</a:t>
            </a:r>
            <a:r>
              <a:rPr lang="en-US" sz="7200" b="1" u="sng" baseline="30000" dirty="0">
                <a:solidFill>
                  <a:srgbClr val="FFC000"/>
                </a:solidFill>
                <a:cs typeface="Times New Roman" pitchFamily="18" charset="0"/>
              </a:rPr>
              <a:t>th</a:t>
            </a:r>
            <a:r>
              <a:rPr lang="en-US" sz="7200" b="1" u="sng" dirty="0">
                <a:solidFill>
                  <a:srgbClr val="FFC000"/>
                </a:solidFill>
                <a:cs typeface="Times New Roman" pitchFamily="18" charset="0"/>
              </a:rPr>
              <a:t> Hour Wages</a:t>
            </a:r>
          </a:p>
        </p:txBody>
      </p:sp>
      <p:sp>
        <p:nvSpPr>
          <p:cNvPr id="10243" name="Rectangle 3"/>
          <p:cNvSpPr>
            <a:spLocks noGrp="1" noChangeArrowheads="1"/>
          </p:cNvSpPr>
          <p:nvPr>
            <p:ph type="subTitle" idx="1"/>
          </p:nvPr>
        </p:nvSpPr>
        <p:spPr>
          <a:xfrm>
            <a:off x="0" y="1223560"/>
            <a:ext cx="9144000" cy="3200400"/>
          </a:xfrm>
        </p:spPr>
        <p:txBody>
          <a:bodyPr/>
          <a:lstStyle/>
          <a:p>
            <a:pPr eaLnBrk="1" hangingPunct="1"/>
            <a:r>
              <a:rPr lang="en-US" sz="4000" b="1" dirty="0"/>
              <a:t>Text: </a:t>
            </a:r>
          </a:p>
          <a:p>
            <a:pPr eaLnBrk="1" hangingPunct="1"/>
            <a:r>
              <a:rPr lang="nn-NO" sz="4800" b="1" dirty="0"/>
              <a:t>Matthew 20:1-16</a:t>
            </a:r>
          </a:p>
        </p:txBody>
      </p:sp>
      <p:pic>
        <p:nvPicPr>
          <p:cNvPr id="6" name="Picture 5">
            <a:extLst>
              <a:ext uri="{FF2B5EF4-FFF2-40B4-BE49-F238E27FC236}">
                <a16:creationId xmlns:a16="http://schemas.microsoft.com/office/drawing/2014/main" id="{8BE3FFC0-0DCA-42A0-8DBB-D4AC7DBE5B3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03781" y="2816137"/>
            <a:ext cx="6736438" cy="404186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lower, clock&#10;&#10;Description automatically generated">
            <a:extLst>
              <a:ext uri="{FF2B5EF4-FFF2-40B4-BE49-F238E27FC236}">
                <a16:creationId xmlns:a16="http://schemas.microsoft.com/office/drawing/2014/main" id="{E2F82BCB-CF10-4319-991B-1BCC36F3454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62991" y="-2286000"/>
            <a:ext cx="10896600" cy="10610565"/>
          </a:xfrm>
          <a:prstGeom prst="rect">
            <a:avLst/>
          </a:prstGeom>
        </p:spPr>
      </p:pic>
      <p:sp>
        <p:nvSpPr>
          <p:cNvPr id="11266" name="Rectangle 2"/>
          <p:cNvSpPr>
            <a:spLocks noGrp="1" noChangeArrowheads="1"/>
          </p:cNvSpPr>
          <p:nvPr>
            <p:ph type="title"/>
          </p:nvPr>
        </p:nvSpPr>
        <p:spPr>
          <a:xfrm>
            <a:off x="0" y="0"/>
            <a:ext cx="9144000" cy="560388"/>
          </a:xfrm>
        </p:spPr>
        <p:txBody>
          <a:bodyPr/>
          <a:lstStyle/>
          <a:p>
            <a:pPr algn="r" eaLnBrk="1" hangingPunct="1"/>
            <a:r>
              <a:rPr lang="en-US" sz="3600" b="1" u="sng" dirty="0">
                <a:solidFill>
                  <a:srgbClr val="FFC000"/>
                </a:solidFill>
                <a:cs typeface="Times New Roman" pitchFamily="18" charset="0"/>
              </a:rPr>
              <a:t>Conclusion</a:t>
            </a:r>
            <a:endParaRPr lang="en-US" sz="3600" b="1" u="sng" dirty="0">
              <a:solidFill>
                <a:srgbClr val="FFC000"/>
              </a:solidFill>
            </a:endParaRPr>
          </a:p>
        </p:txBody>
      </p:sp>
      <p:sp>
        <p:nvSpPr>
          <p:cNvPr id="11267" name="Footer Placeholder 4"/>
          <p:cNvSpPr>
            <a:spLocks noGrp="1"/>
          </p:cNvSpPr>
          <p:nvPr>
            <p:ph type="ftr" sz="quarter" idx="11"/>
          </p:nvPr>
        </p:nvSpPr>
        <p:spPr>
          <a:xfrm>
            <a:off x="1475509" y="6515100"/>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11</a:t>
            </a:r>
            <a:r>
              <a:rPr kumimoji="0" lang="en-US" sz="1400" b="0" i="0" u="none" strike="noStrike" kern="1200" cap="none" spc="0" normalizeH="0" baseline="30000" noProof="0" dirty="0">
                <a:ln>
                  <a:noFill/>
                </a:ln>
                <a:solidFill>
                  <a:srgbClr val="FFFF00"/>
                </a:solidFill>
                <a:effectLst/>
                <a:uLnTx/>
                <a:uFillTx/>
                <a:latin typeface="Tahoma" pitchFamily="34" charset="0"/>
                <a:ea typeface="+mn-ea"/>
                <a:cs typeface="Times New Roman" pitchFamily="18" charset="0"/>
              </a:rPr>
              <a:t>th</a:t>
            </a:r>
            <a:r>
              <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 Hour Wages</a:t>
            </a:r>
          </a:p>
        </p:txBody>
      </p:sp>
      <p:sp>
        <p:nvSpPr>
          <p:cNvPr id="12" name="Text Box 3"/>
          <p:cNvSpPr txBox="1">
            <a:spLocks noChangeArrowheads="1"/>
          </p:cNvSpPr>
          <p:nvPr/>
        </p:nvSpPr>
        <p:spPr bwMode="auto">
          <a:xfrm>
            <a:off x="1143000" y="762000"/>
            <a:ext cx="5486400" cy="1508105"/>
          </a:xfrm>
          <a:prstGeom prst="rect">
            <a:avLst/>
          </a:prstGeom>
          <a:noFill/>
          <a:ln w="9525">
            <a:noFill/>
            <a:miter lim="800000"/>
            <a:headEnd/>
            <a:tailEnd/>
          </a:ln>
        </p:spPr>
        <p:txBody>
          <a:bodyPr wrap="square">
            <a:spAutoFit/>
          </a:body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00000C"/>
                </a:solidFill>
                <a:effectLst/>
                <a:uLnTx/>
                <a:uFillTx/>
                <a:latin typeface="Tahoma" pitchFamily="34" charset="0"/>
                <a:ea typeface="+mn-ea"/>
                <a:cs typeface="Times New Roman" pitchFamily="18" charset="0"/>
              </a:rPr>
              <a:t>Your Name Here</a:t>
            </a:r>
          </a:p>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00000C"/>
                </a:solidFill>
                <a:effectLst/>
                <a:uLnTx/>
                <a:uFillTx/>
                <a:latin typeface="Tahoma" pitchFamily="34" charset="0"/>
                <a:ea typeface="+mn-ea"/>
                <a:cs typeface="Times New Roman" pitchFamily="18" charset="0"/>
              </a:rPr>
              <a:t>(Birth – Death) </a:t>
            </a:r>
          </a:p>
        </p:txBody>
      </p:sp>
      <p:sp>
        <p:nvSpPr>
          <p:cNvPr id="4" name="TextBox 3">
            <a:extLst>
              <a:ext uri="{FF2B5EF4-FFF2-40B4-BE49-F238E27FC236}">
                <a16:creationId xmlns:a16="http://schemas.microsoft.com/office/drawing/2014/main" id="{03701DE5-532A-49B9-8180-D820C862D15F}"/>
              </a:ext>
            </a:extLst>
          </p:cNvPr>
          <p:cNvSpPr txBox="1"/>
          <p:nvPr/>
        </p:nvSpPr>
        <p:spPr>
          <a:xfrm>
            <a:off x="881925" y="7239000"/>
            <a:ext cx="7042875" cy="2308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hlinkClick r:id="rId4" tooltip="https://www.privateinternetaccess.com/blog/2018/06/dead-an-attack-vector-on-web-services-due-to-e-mails-faults-due-to-dns/"/>
              </a:rPr>
              <a:t>This Photo</a:t>
            </a:r>
            <a:r>
              <a:rPr kumimoji="0" lang="en-US" sz="9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 by Unknown Author is licensed under </a:t>
            </a:r>
            <a:r>
              <a:rPr kumimoji="0" lang="en-US" sz="9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hlinkClick r:id="rId5" tooltip="https://creativecommons.org/licenses/by-sa/3.0/"/>
              </a:rPr>
              <a:t>CC BY-SA</a:t>
            </a:r>
            <a:endParaRPr kumimoji="0" lang="en-US" sz="9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
        <p:nvSpPr>
          <p:cNvPr id="2" name="Oval 1">
            <a:extLst>
              <a:ext uri="{FF2B5EF4-FFF2-40B4-BE49-F238E27FC236}">
                <a16:creationId xmlns:a16="http://schemas.microsoft.com/office/drawing/2014/main" id="{696B7F81-4E9B-4CD0-999C-5B04C2E79727}"/>
              </a:ext>
            </a:extLst>
          </p:cNvPr>
          <p:cNvSpPr/>
          <p:nvPr/>
        </p:nvSpPr>
        <p:spPr>
          <a:xfrm>
            <a:off x="3429000" y="1600200"/>
            <a:ext cx="609600" cy="6699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Arial"/>
              <a:ea typeface="+mn-ea"/>
              <a:cs typeface="+mn-cs"/>
            </a:endParaRPr>
          </a:p>
        </p:txBody>
      </p:sp>
      <p:sp>
        <p:nvSpPr>
          <p:cNvPr id="8" name="Text Box 3">
            <a:extLst>
              <a:ext uri="{FF2B5EF4-FFF2-40B4-BE49-F238E27FC236}">
                <a16:creationId xmlns:a16="http://schemas.microsoft.com/office/drawing/2014/main" id="{24A24BB0-2954-4517-9F2C-56E34C9BE0B0}"/>
              </a:ext>
            </a:extLst>
          </p:cNvPr>
          <p:cNvSpPr txBox="1">
            <a:spLocks noChangeArrowheads="1"/>
          </p:cNvSpPr>
          <p:nvPr/>
        </p:nvSpPr>
        <p:spPr bwMode="auto">
          <a:xfrm>
            <a:off x="1284513" y="2471717"/>
            <a:ext cx="5181601" cy="2246769"/>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C"/>
                </a:solidFill>
                <a:effectLst/>
                <a:uLnTx/>
                <a:uFillTx/>
                <a:latin typeface="Tahoma" pitchFamily="34" charset="0"/>
                <a:ea typeface="+mn-ea"/>
                <a:cs typeface="Times New Roman" pitchFamily="18" charset="0"/>
              </a:rPr>
              <a:t>One day the dash will be fixed and we will give an account of our actions in this life!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C"/>
                </a:solidFill>
                <a:effectLst/>
                <a:uLnTx/>
                <a:uFillTx/>
                <a:latin typeface="Tahoma" pitchFamily="34" charset="0"/>
                <a:ea typeface="+mn-ea"/>
                <a:cs typeface="Times New Roman" pitchFamily="18" charset="0"/>
              </a:rPr>
              <a:t>(Rom. 14:12; II Cor. 5:10)</a:t>
            </a:r>
            <a:endParaRPr kumimoji="0" lang="en-US" sz="2800" b="1" i="1" u="none" strike="noStrike" kern="1200" cap="none" spc="0" normalizeH="0" baseline="0" noProof="0" dirty="0">
              <a:ln>
                <a:noFill/>
              </a:ln>
              <a:solidFill>
                <a:srgbClr val="00000C"/>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30729678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21" presetClass="entr" presetSubtype="1"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lower, clock&#10;&#10;Description automatically generated">
            <a:extLst>
              <a:ext uri="{FF2B5EF4-FFF2-40B4-BE49-F238E27FC236}">
                <a16:creationId xmlns:a16="http://schemas.microsoft.com/office/drawing/2014/main" id="{E2F82BCB-CF10-4319-991B-1BCC36F3454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048000" y="-3657600"/>
            <a:ext cx="12573000" cy="12242960"/>
          </a:xfrm>
          <a:prstGeom prst="rect">
            <a:avLst/>
          </a:prstGeom>
        </p:spPr>
      </p:pic>
      <p:sp>
        <p:nvSpPr>
          <p:cNvPr id="11266" name="Rectangle 2"/>
          <p:cNvSpPr>
            <a:spLocks noGrp="1" noChangeArrowheads="1"/>
          </p:cNvSpPr>
          <p:nvPr>
            <p:ph type="title"/>
          </p:nvPr>
        </p:nvSpPr>
        <p:spPr>
          <a:xfrm>
            <a:off x="0" y="0"/>
            <a:ext cx="9144000" cy="560388"/>
          </a:xfrm>
        </p:spPr>
        <p:txBody>
          <a:bodyPr/>
          <a:lstStyle/>
          <a:p>
            <a:pPr algn="r" eaLnBrk="1" hangingPunct="1"/>
            <a:r>
              <a:rPr lang="en-US" sz="3600" b="1" u="sng" dirty="0">
                <a:solidFill>
                  <a:srgbClr val="FFC000"/>
                </a:solidFill>
                <a:cs typeface="Times New Roman" pitchFamily="18" charset="0"/>
              </a:rPr>
              <a:t>Conclusion</a:t>
            </a:r>
            <a:endParaRPr lang="en-US" sz="3600" b="1" u="sng" dirty="0">
              <a:solidFill>
                <a:srgbClr val="FFC000"/>
              </a:solidFill>
            </a:endParaRPr>
          </a:p>
        </p:txBody>
      </p:sp>
      <p:sp>
        <p:nvSpPr>
          <p:cNvPr id="11267" name="Footer Placeholder 4"/>
          <p:cNvSpPr>
            <a:spLocks noGrp="1"/>
          </p:cNvSpPr>
          <p:nvPr>
            <p:ph type="ftr" sz="quarter" idx="11"/>
          </p:nvPr>
        </p:nvSpPr>
        <p:spPr>
          <a:xfrm>
            <a:off x="1295400" y="6515100"/>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11</a:t>
            </a:r>
            <a:r>
              <a:rPr kumimoji="0" lang="en-US" sz="1400" b="0" i="0" u="none" strike="noStrike" kern="1200" cap="none" spc="0" normalizeH="0" baseline="30000" noProof="0" dirty="0">
                <a:ln>
                  <a:noFill/>
                </a:ln>
                <a:solidFill>
                  <a:srgbClr val="FFFF00"/>
                </a:solidFill>
                <a:effectLst/>
                <a:uLnTx/>
                <a:uFillTx/>
                <a:latin typeface="Tahoma" pitchFamily="34" charset="0"/>
                <a:ea typeface="+mn-ea"/>
                <a:cs typeface="Times New Roman" pitchFamily="18" charset="0"/>
              </a:rPr>
              <a:t>th</a:t>
            </a:r>
            <a:r>
              <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 Hour Wages</a:t>
            </a:r>
          </a:p>
        </p:txBody>
      </p:sp>
      <p:sp>
        <p:nvSpPr>
          <p:cNvPr id="12" name="Text Box 3"/>
          <p:cNvSpPr txBox="1">
            <a:spLocks noChangeArrowheads="1"/>
          </p:cNvSpPr>
          <p:nvPr/>
        </p:nvSpPr>
        <p:spPr bwMode="auto">
          <a:xfrm>
            <a:off x="609600" y="-98405"/>
            <a:ext cx="5867400" cy="1508105"/>
          </a:xfrm>
          <a:prstGeom prst="rect">
            <a:avLst/>
          </a:prstGeom>
          <a:noFill/>
          <a:ln w="9525">
            <a:noFill/>
            <a:miter lim="800000"/>
            <a:headEnd/>
            <a:tailEnd/>
          </a:ln>
        </p:spPr>
        <p:txBody>
          <a:bodyPr wrap="square">
            <a:spAutoFit/>
          </a:body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00000C"/>
                </a:solidFill>
                <a:effectLst/>
                <a:uLnTx/>
                <a:uFillTx/>
                <a:latin typeface="Tahoma" pitchFamily="34" charset="0"/>
                <a:ea typeface="+mn-ea"/>
                <a:cs typeface="Times New Roman" pitchFamily="18" charset="0"/>
              </a:rPr>
              <a:t>Your Name Here</a:t>
            </a:r>
          </a:p>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00000C"/>
                </a:solidFill>
                <a:effectLst/>
                <a:uLnTx/>
                <a:uFillTx/>
                <a:latin typeface="Tahoma" pitchFamily="34" charset="0"/>
                <a:ea typeface="+mn-ea"/>
                <a:cs typeface="Times New Roman" pitchFamily="18" charset="0"/>
              </a:rPr>
              <a:t>(Birth – Death) </a:t>
            </a:r>
          </a:p>
        </p:txBody>
      </p:sp>
      <p:sp>
        <p:nvSpPr>
          <p:cNvPr id="4" name="TextBox 3">
            <a:extLst>
              <a:ext uri="{FF2B5EF4-FFF2-40B4-BE49-F238E27FC236}">
                <a16:creationId xmlns:a16="http://schemas.microsoft.com/office/drawing/2014/main" id="{03701DE5-532A-49B9-8180-D820C862D15F}"/>
              </a:ext>
            </a:extLst>
          </p:cNvPr>
          <p:cNvSpPr txBox="1"/>
          <p:nvPr/>
        </p:nvSpPr>
        <p:spPr>
          <a:xfrm>
            <a:off x="881925" y="7239000"/>
            <a:ext cx="7042875" cy="2308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hlinkClick r:id="rId4" tooltip="https://www.privateinternetaccess.com/blog/2018/06/dead-an-attack-vector-on-web-services-due-to-e-mails-faults-due-to-dns/"/>
              </a:rPr>
              <a:t>This Photo</a:t>
            </a:r>
            <a:r>
              <a:rPr kumimoji="0" lang="en-US" sz="9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 by Unknown Author is licensed under </a:t>
            </a:r>
            <a:r>
              <a:rPr kumimoji="0" lang="en-US" sz="9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hlinkClick r:id="rId5" tooltip="https://creativecommons.org/licenses/by-sa/3.0/"/>
              </a:rPr>
              <a:t>CC BY-SA</a:t>
            </a:r>
            <a:endParaRPr kumimoji="0" lang="en-US" sz="9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
        <p:nvSpPr>
          <p:cNvPr id="8" name="Text Box 3">
            <a:extLst>
              <a:ext uri="{FF2B5EF4-FFF2-40B4-BE49-F238E27FC236}">
                <a16:creationId xmlns:a16="http://schemas.microsoft.com/office/drawing/2014/main" id="{5FAB2C11-EFC3-427B-85AB-12453DA01535}"/>
              </a:ext>
            </a:extLst>
          </p:cNvPr>
          <p:cNvSpPr txBox="1">
            <a:spLocks noChangeArrowheads="1"/>
          </p:cNvSpPr>
          <p:nvPr/>
        </p:nvSpPr>
        <p:spPr bwMode="auto">
          <a:xfrm>
            <a:off x="533400" y="1951453"/>
            <a:ext cx="5943600" cy="830997"/>
          </a:xfrm>
          <a:prstGeom prst="rect">
            <a:avLst/>
          </a:prstGeom>
          <a:noFill/>
          <a:ln w="9525">
            <a:noFill/>
            <a:miter lim="800000"/>
            <a:headEnd/>
            <a:tailEnd/>
          </a:ln>
        </p:spPr>
        <p:txBody>
          <a:bodyPr wrap="square">
            <a:spAutoFit/>
          </a:body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4800" b="1" i="1" u="none" strike="noStrike" kern="1200" cap="none" spc="0" normalizeH="0" baseline="0" noProof="0" dirty="0">
                <a:ln>
                  <a:noFill/>
                </a:ln>
                <a:solidFill>
                  <a:srgbClr val="00000C"/>
                </a:solidFill>
                <a:effectLst/>
                <a:uLnTx/>
                <a:uFillTx/>
                <a:latin typeface="Mistral" panose="03090702030407020403" pitchFamily="66" charset="0"/>
              </a:rPr>
              <a:t>A Faithful Servant of God</a:t>
            </a:r>
            <a:endParaRPr kumimoji="0" lang="en-US" sz="4400" b="1" i="1" u="none" strike="noStrike" kern="1200" cap="none" spc="0" normalizeH="0" baseline="0" noProof="0" dirty="0">
              <a:ln>
                <a:noFill/>
              </a:ln>
              <a:solidFill>
                <a:srgbClr val="00000C"/>
              </a:solidFill>
              <a:effectLst/>
              <a:uLnTx/>
              <a:uFillTx/>
              <a:latin typeface="Mistral" panose="03090702030407020403" pitchFamily="66" charset="0"/>
            </a:endParaRPr>
          </a:p>
        </p:txBody>
      </p:sp>
    </p:spTree>
    <p:extLst>
      <p:ext uri="{BB962C8B-B14F-4D97-AF65-F5344CB8AC3E}">
        <p14:creationId xmlns:p14="http://schemas.microsoft.com/office/powerpoint/2010/main" val="402440595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close up of a beach&#10;&#10;Description automatically generated">
            <a:extLst>
              <a:ext uri="{FF2B5EF4-FFF2-40B4-BE49-F238E27FC236}">
                <a16:creationId xmlns:a16="http://schemas.microsoft.com/office/drawing/2014/main" id="{AA52D535-BBEA-448D-B711-C8272FCA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indent="-571500">
              <a:spcBef>
                <a:spcPct val="20000"/>
              </a:spcBef>
              <a:defRPr/>
            </a:pPr>
            <a:r>
              <a:rPr lang="en-US" sz="3200" b="1" dirty="0">
                <a:solidFill>
                  <a:srgbClr val="0000FF"/>
                </a:solidFill>
                <a:latin typeface="Tahoma" pitchFamily="34" charset="0"/>
                <a:ea typeface="Tahoma" pitchFamily="34" charset="0"/>
                <a:cs typeface="Tahoma" pitchFamily="34" charset="0"/>
              </a:rPr>
              <a:t>Hear The Gospel (Jn. 5:24; Rom. 10:17)</a:t>
            </a:r>
          </a:p>
          <a:p>
            <a:pPr marL="796925" indent="-571500">
              <a:spcBef>
                <a:spcPct val="20000"/>
              </a:spcBef>
              <a:defRPr/>
            </a:pPr>
            <a:r>
              <a:rPr lang="en-US" sz="3200" b="1" dirty="0">
                <a:solidFill>
                  <a:srgbClr val="0000FF"/>
                </a:solidFill>
                <a:latin typeface="Tahoma" pitchFamily="34" charset="0"/>
                <a:ea typeface="Tahoma" pitchFamily="34" charset="0"/>
                <a:cs typeface="Tahoma" pitchFamily="34" charset="0"/>
              </a:rPr>
              <a:t>Believe In Christ (Jn. 3:16-18; Jn. 8:24)</a:t>
            </a:r>
          </a:p>
          <a:p>
            <a:pPr marL="796925" indent="-571500">
              <a:spcBef>
                <a:spcPct val="20000"/>
              </a:spcBef>
              <a:defRPr/>
            </a:pPr>
            <a:r>
              <a:rPr lang="en-US" sz="3200" b="1" dirty="0">
                <a:solidFill>
                  <a:srgbClr val="0000FF"/>
                </a:solidFill>
                <a:latin typeface="Tahoma" pitchFamily="34" charset="0"/>
                <a:ea typeface="Tahoma" pitchFamily="34" charset="0"/>
                <a:cs typeface="Tahoma" pitchFamily="34" charset="0"/>
              </a:rPr>
              <a:t>Repent Of Sins (Lk. 13:3-5; Acts 2:38)</a:t>
            </a:r>
          </a:p>
          <a:p>
            <a:pPr marL="796925" indent="-571500">
              <a:spcBef>
                <a:spcPct val="20000"/>
              </a:spcBef>
              <a:defRPr/>
            </a:pPr>
            <a:r>
              <a:rPr lang="en-US" sz="3200" b="1" dirty="0">
                <a:solidFill>
                  <a:srgbClr val="0000FF"/>
                </a:solidFill>
                <a:latin typeface="Tahoma" pitchFamily="34" charset="0"/>
                <a:ea typeface="Tahoma" pitchFamily="34" charset="0"/>
                <a:cs typeface="Tahoma" pitchFamily="34" charset="0"/>
              </a:rPr>
              <a:t>Confess Christ (Mt. 10:32; Rom. 10:10)</a:t>
            </a:r>
          </a:p>
          <a:p>
            <a:pPr marL="796925" indent="-571500">
              <a:spcBef>
                <a:spcPct val="20000"/>
              </a:spcBef>
              <a:defRPr/>
            </a:pPr>
            <a:r>
              <a:rPr lang="en-US" sz="3200" b="1" dirty="0">
                <a:solidFill>
                  <a:srgbClr val="0000FF"/>
                </a:solidFill>
                <a:latin typeface="Tahoma" pitchFamily="34" charset="0"/>
                <a:ea typeface="Tahoma" pitchFamily="34" charset="0"/>
                <a:cs typeface="Tahoma" pitchFamily="34" charset="0"/>
              </a:rPr>
              <a:t>Be Baptized (Mk. 16:16; Acts 22:16)</a:t>
            </a:r>
          </a:p>
          <a:p>
            <a:pPr marL="796925" indent="-571500">
              <a:spcBef>
                <a:spcPct val="20000"/>
              </a:spcBef>
              <a:defRPr/>
            </a:pPr>
            <a:r>
              <a:rPr lang="en-US" sz="3200" b="1" dirty="0">
                <a:solidFill>
                  <a:srgbClr val="0000FF"/>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algn="ctr" fontAlgn="auto">
              <a:spcBef>
                <a:spcPts val="0"/>
              </a:spcBef>
              <a:spcAft>
                <a:spcPts val="0"/>
              </a:spcAft>
              <a:buNone/>
              <a:defRPr/>
            </a:pPr>
            <a:r>
              <a:rPr lang="en-US" sz="4000" b="1" u="sng" dirty="0">
                <a:solidFill>
                  <a:srgbClr val="0000FF"/>
                </a:solidFill>
                <a:effectLst>
                  <a:outerShdw blurRad="38100" dist="38100" dir="2700000" algn="tl">
                    <a:srgbClr val="FFFFFF"/>
                  </a:outerShdw>
                </a:effectLst>
                <a:latin typeface="Calisto MT" pitchFamily="18" charset="0"/>
              </a:rPr>
              <a:t>For The </a:t>
            </a:r>
            <a:r>
              <a:rPr lang="en-US" sz="4000" b="1" u="sng">
                <a:solidFill>
                  <a:srgbClr val="0000FF"/>
                </a:solidFill>
                <a:effectLst>
                  <a:outerShdw blurRad="38100" dist="38100" dir="2700000" algn="tl">
                    <a:srgbClr val="FFFFFF"/>
                  </a:outerShdw>
                </a:effectLst>
                <a:latin typeface="Calisto MT" pitchFamily="18" charset="0"/>
              </a:rPr>
              <a:t>Erring Saint:</a:t>
            </a:r>
            <a:r>
              <a:rPr lang="en-US" sz="4000" b="1">
                <a:solidFill>
                  <a:srgbClr val="0000FF"/>
                </a:solidFill>
                <a:effectLst>
                  <a:outerShdw blurRad="38100" dist="38100" dir="2700000" algn="tl">
                    <a:srgbClr val="FFFFFF"/>
                  </a:outerShdw>
                </a:effectLst>
                <a:latin typeface="Calisto MT" pitchFamily="18" charset="0"/>
              </a:rPr>
              <a:t> </a:t>
            </a:r>
            <a:endParaRPr lang="en-US" sz="4000" b="1" dirty="0">
              <a:solidFill>
                <a:srgbClr val="0000FF"/>
              </a:solidFill>
              <a:effectLst>
                <a:outerShdw blurRad="38100" dist="38100" dir="2700000" algn="tl">
                  <a:srgbClr val="FFFFFF"/>
                </a:outerShdw>
              </a:effectLst>
              <a:latin typeface="Calisto MT" pitchFamily="18" charset="0"/>
            </a:endParaRPr>
          </a:p>
          <a:p>
            <a:pPr algn="ctr" fontAlgn="auto">
              <a:spcBef>
                <a:spcPts val="0"/>
              </a:spcBef>
              <a:spcAft>
                <a:spcPts val="0"/>
              </a:spcAft>
              <a:buNone/>
              <a:defRPr/>
            </a:pPr>
            <a:r>
              <a:rPr lang="en-US" sz="3200" b="1" dirty="0">
                <a:solidFill>
                  <a:srgbClr val="00000C"/>
                </a:solidFill>
                <a:latin typeface="Arial" pitchFamily="34" charset="0"/>
                <a:cs typeface="Arial" pitchFamily="34" charset="0"/>
              </a:rPr>
              <a:t>Repent (Acts 8:22), Confess (I Jn. 1:9),</a:t>
            </a:r>
          </a:p>
          <a:p>
            <a:pPr algn="ctr" fontAlgn="auto">
              <a:spcBef>
                <a:spcPts val="0"/>
              </a:spcBef>
              <a:spcAft>
                <a:spcPts val="0"/>
              </a:spcAft>
              <a:buNone/>
              <a:defRPr/>
            </a:pPr>
            <a:r>
              <a:rPr lang="en-US" sz="3200" b="1" dirty="0">
                <a:solidFill>
                  <a:srgbClr val="00000C"/>
                </a:solidFill>
                <a:latin typeface="Arial" pitchFamily="34" charset="0"/>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4131124021"/>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lower, clock&#10;&#10;Description automatically generated">
            <a:extLst>
              <a:ext uri="{FF2B5EF4-FFF2-40B4-BE49-F238E27FC236}">
                <a16:creationId xmlns:a16="http://schemas.microsoft.com/office/drawing/2014/main" id="{E2F82BCB-CF10-4319-991B-1BCC36F3454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5800" y="75071"/>
            <a:ext cx="7772400" cy="7568375"/>
          </a:xfrm>
          <a:prstGeom prst="rect">
            <a:avLst/>
          </a:prstGeom>
        </p:spPr>
      </p:pic>
      <p:sp>
        <p:nvSpPr>
          <p:cNvPr id="11266" name="Rectangle 2"/>
          <p:cNvSpPr>
            <a:spLocks noGrp="1" noChangeArrowheads="1"/>
          </p:cNvSpPr>
          <p:nvPr>
            <p:ph type="title"/>
          </p:nvPr>
        </p:nvSpPr>
        <p:spPr>
          <a:xfrm>
            <a:off x="0" y="0"/>
            <a:ext cx="9144000" cy="685800"/>
          </a:xfrm>
        </p:spPr>
        <p:txBody>
          <a:bodyPr/>
          <a:lstStyle/>
          <a:p>
            <a:pPr algn="r" eaLnBrk="1" hangingPunct="1"/>
            <a:r>
              <a:rPr lang="en-US" sz="4000" b="1" u="sng" dirty="0">
                <a:solidFill>
                  <a:srgbClr val="FFC000"/>
                </a:solidFill>
                <a:cs typeface="Times New Roman" pitchFamily="18" charset="0"/>
              </a:rPr>
              <a:t>Intro</a:t>
            </a:r>
            <a:endParaRPr lang="en-US" sz="4000" b="1" u="sng" dirty="0">
              <a:solidFill>
                <a:srgbClr val="FFC000"/>
              </a:solidFill>
            </a:endParaRPr>
          </a:p>
        </p:txBody>
      </p:sp>
      <p:sp>
        <p:nvSpPr>
          <p:cNvPr id="11267" name="Footer Placeholder 4"/>
          <p:cNvSpPr>
            <a:spLocks noGrp="1"/>
          </p:cNvSpPr>
          <p:nvPr>
            <p:ph type="ftr" sz="quarter" idx="11"/>
          </p:nvPr>
        </p:nvSpPr>
        <p:spPr>
          <a:xfrm>
            <a:off x="2362200" y="6515100"/>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11</a:t>
            </a:r>
            <a:r>
              <a:rPr kumimoji="0" lang="en-US" sz="1400" b="0" i="0" u="none" strike="noStrike" kern="1200" cap="none" spc="0" normalizeH="0" baseline="30000" noProof="0" dirty="0">
                <a:ln>
                  <a:noFill/>
                </a:ln>
                <a:solidFill>
                  <a:srgbClr val="FFFF00"/>
                </a:solidFill>
                <a:effectLst/>
                <a:uLnTx/>
                <a:uFillTx/>
                <a:latin typeface="Tahoma" pitchFamily="34" charset="0"/>
                <a:ea typeface="+mn-ea"/>
                <a:cs typeface="Times New Roman" pitchFamily="18" charset="0"/>
              </a:rPr>
              <a:t>th</a:t>
            </a:r>
            <a:r>
              <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 Hour Wages</a:t>
            </a:r>
          </a:p>
        </p:txBody>
      </p:sp>
      <p:sp>
        <p:nvSpPr>
          <p:cNvPr id="12" name="Text Box 3"/>
          <p:cNvSpPr txBox="1">
            <a:spLocks noChangeArrowheads="1"/>
          </p:cNvSpPr>
          <p:nvPr/>
        </p:nvSpPr>
        <p:spPr bwMode="auto">
          <a:xfrm>
            <a:off x="2895600" y="2222599"/>
            <a:ext cx="3657600" cy="1015663"/>
          </a:xfrm>
          <a:prstGeom prst="rect">
            <a:avLst/>
          </a:prstGeom>
          <a:noFill/>
          <a:ln w="9525">
            <a:noFill/>
            <a:miter lim="800000"/>
            <a:headEnd/>
            <a:tailEnd/>
          </a:ln>
        </p:spPr>
        <p:txBody>
          <a:bodyPr wrap="square">
            <a:spAutoFit/>
          </a:bodyPr>
          <a:lstStyle/>
          <a:p>
            <a:pPr marL="457200" marR="0" lvl="0" indent="-457200"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C"/>
                </a:solidFill>
                <a:effectLst/>
                <a:uLnTx/>
                <a:uFillTx/>
              </a:rPr>
              <a:t>Your Name Here</a:t>
            </a:r>
          </a:p>
          <a:p>
            <a:pPr marL="457200" marR="0" lvl="0" indent="-457200" defTabSz="914400" rtl="0" eaLnBrk="1" fontAlgn="base" latinLnBrk="0" hangingPunct="1">
              <a:lnSpc>
                <a:spcPct val="100000"/>
              </a:lnSpc>
              <a:spcBef>
                <a:spcPct val="0"/>
              </a:spcBef>
              <a:spcAft>
                <a:spcPct val="0"/>
              </a:spcAft>
              <a:buClrTx/>
              <a:buSzTx/>
              <a:buFontTx/>
              <a:buNone/>
              <a:tabLst/>
              <a:defRPr/>
            </a:pPr>
            <a:r>
              <a:rPr lang="en-US" sz="2800" dirty="0">
                <a:solidFill>
                  <a:srgbClr val="00000C"/>
                </a:solidFill>
              </a:rPr>
              <a:t>(Birth – Death) </a:t>
            </a:r>
            <a:endParaRPr kumimoji="0" lang="en-US" sz="2800" b="1" i="0" u="none" strike="noStrike" kern="1200" cap="none" spc="0" normalizeH="0" baseline="0" noProof="0" dirty="0">
              <a:ln>
                <a:noFill/>
              </a:ln>
              <a:solidFill>
                <a:srgbClr val="00000C"/>
              </a:solidFill>
              <a:effectLst/>
              <a:uLnTx/>
              <a:uFillTx/>
            </a:endParaRPr>
          </a:p>
        </p:txBody>
      </p:sp>
      <p:sp>
        <p:nvSpPr>
          <p:cNvPr id="4" name="TextBox 3">
            <a:extLst>
              <a:ext uri="{FF2B5EF4-FFF2-40B4-BE49-F238E27FC236}">
                <a16:creationId xmlns:a16="http://schemas.microsoft.com/office/drawing/2014/main" id="{03701DE5-532A-49B9-8180-D820C862D15F}"/>
              </a:ext>
            </a:extLst>
          </p:cNvPr>
          <p:cNvSpPr txBox="1"/>
          <p:nvPr/>
        </p:nvSpPr>
        <p:spPr>
          <a:xfrm>
            <a:off x="881925" y="7239000"/>
            <a:ext cx="7042875" cy="230832"/>
          </a:xfrm>
          <a:prstGeom prst="rect">
            <a:avLst/>
          </a:prstGeom>
          <a:noFill/>
        </p:spPr>
        <p:txBody>
          <a:bodyPr wrap="square" rtlCol="0">
            <a:spAutoFit/>
          </a:bodyPr>
          <a:lstStyle/>
          <a:p>
            <a:r>
              <a:rPr lang="en-US" sz="900" dirty="0">
                <a:hlinkClick r:id="rId4" tooltip="https://www.privateinternetaccess.com/blog/2018/06/dead-an-attack-vector-on-web-services-due-to-e-mails-faults-due-to-dns/"/>
              </a:rPr>
              <a:t>This Photo</a:t>
            </a:r>
            <a:r>
              <a:rPr lang="en-US" sz="900" dirty="0"/>
              <a:t> by Unknown Author is licensed under </a:t>
            </a:r>
            <a:r>
              <a:rPr lang="en-US" sz="900" dirty="0">
                <a:hlinkClick r:id="rId5" tooltip="https://creativecommons.org/licenses/by-sa/3.0/"/>
              </a:rPr>
              <a:t>CC BY-SA</a:t>
            </a:r>
            <a:endParaRPr lang="en-US" sz="900" dirty="0"/>
          </a:p>
        </p:txBody>
      </p:sp>
      <p:sp>
        <p:nvSpPr>
          <p:cNvPr id="7" name="Text Box 3">
            <a:extLst>
              <a:ext uri="{FF2B5EF4-FFF2-40B4-BE49-F238E27FC236}">
                <a16:creationId xmlns:a16="http://schemas.microsoft.com/office/drawing/2014/main" id="{0A91A5A9-7B49-FAC0-0CB4-57EA3B2B077D}"/>
              </a:ext>
            </a:extLst>
          </p:cNvPr>
          <p:cNvSpPr txBox="1">
            <a:spLocks noChangeArrowheads="1"/>
          </p:cNvSpPr>
          <p:nvPr/>
        </p:nvSpPr>
        <p:spPr bwMode="auto">
          <a:xfrm>
            <a:off x="2895600" y="3238262"/>
            <a:ext cx="3733800" cy="584775"/>
          </a:xfrm>
          <a:prstGeom prst="rect">
            <a:avLst/>
          </a:prstGeom>
          <a:noFill/>
          <a:ln w="9525">
            <a:noFill/>
            <a:miter lim="800000"/>
            <a:headEnd/>
            <a:tailEnd/>
          </a:ln>
        </p:spPr>
        <p:txBody>
          <a:bodyPr wrap="square">
            <a:spAutoFit/>
          </a:body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srgbClr val="00000C"/>
                </a:solidFill>
                <a:effectLst/>
                <a:uLnTx/>
                <a:uFillTx/>
                <a:latin typeface="Mistral" panose="03090702030407020403" pitchFamily="66" charset="0"/>
              </a:rPr>
              <a:t>A Faithful Servant of God</a:t>
            </a:r>
            <a:endParaRPr kumimoji="0" lang="en-US" sz="2800" b="1" i="1" u="none" strike="noStrike" kern="1200" cap="none" spc="0" normalizeH="0" baseline="0" noProof="0" dirty="0">
              <a:ln>
                <a:noFill/>
              </a:ln>
              <a:solidFill>
                <a:srgbClr val="00000C"/>
              </a:solidFill>
              <a:effectLst/>
              <a:uLnTx/>
              <a:uFillTx/>
              <a:latin typeface="Mistral" panose="03090702030407020403" pitchFamily="66" charset="0"/>
            </a:endParaRPr>
          </a:p>
        </p:txBody>
      </p:sp>
      <p:sp>
        <p:nvSpPr>
          <p:cNvPr id="8" name="Text Box 3">
            <a:extLst>
              <a:ext uri="{FF2B5EF4-FFF2-40B4-BE49-F238E27FC236}">
                <a16:creationId xmlns:a16="http://schemas.microsoft.com/office/drawing/2014/main" id="{648BBFFC-819F-4132-31F4-EAE030929F35}"/>
              </a:ext>
            </a:extLst>
          </p:cNvPr>
          <p:cNvSpPr txBox="1">
            <a:spLocks noChangeArrowheads="1"/>
          </p:cNvSpPr>
          <p:nvPr/>
        </p:nvSpPr>
        <p:spPr bwMode="auto">
          <a:xfrm>
            <a:off x="2895600" y="3680817"/>
            <a:ext cx="3657600" cy="523220"/>
          </a:xfrm>
          <a:prstGeom prst="rect">
            <a:avLst/>
          </a:prstGeom>
          <a:noFill/>
          <a:ln w="9525">
            <a:noFill/>
            <a:miter lim="800000"/>
            <a:headEnd/>
            <a:tailEnd/>
          </a:ln>
        </p:spPr>
        <p:txBody>
          <a:bodyPr wrap="square">
            <a:spAutoFit/>
          </a:bodyPr>
          <a:lstStyle/>
          <a:p>
            <a:pPr marL="457200" marR="0" lvl="0" indent="-457200" defTabSz="914400" rtl="0" eaLnBrk="1" fontAlgn="base" latinLnBrk="0" hangingPunct="1">
              <a:lnSpc>
                <a:spcPct val="100000"/>
              </a:lnSpc>
              <a:spcBef>
                <a:spcPct val="0"/>
              </a:spcBef>
              <a:spcAft>
                <a:spcPct val="0"/>
              </a:spcAft>
              <a:buClrTx/>
              <a:buSzTx/>
              <a:buFontTx/>
              <a:buNone/>
              <a:tabLst/>
              <a:defRPr/>
            </a:pPr>
            <a:r>
              <a:rPr lang="en-US" sz="2800" i="1" dirty="0">
                <a:solidFill>
                  <a:srgbClr val="00000C"/>
                </a:solidFill>
              </a:rPr>
              <a:t>(Early Obedience) </a:t>
            </a:r>
            <a:endParaRPr kumimoji="0" lang="en-US" sz="2800" b="1" i="1" u="none" strike="noStrike" kern="1200" cap="none" spc="0" normalizeH="0" baseline="0" noProof="0" dirty="0">
              <a:ln>
                <a:noFill/>
              </a:ln>
              <a:solidFill>
                <a:srgbClr val="00000C"/>
              </a:solidFill>
              <a:effectLst/>
              <a:uLnTx/>
              <a:uFillTx/>
            </a:endParaRPr>
          </a:p>
        </p:txBody>
      </p:sp>
    </p:spTree>
    <p:extLst>
      <p:ext uri="{BB962C8B-B14F-4D97-AF65-F5344CB8AC3E}">
        <p14:creationId xmlns:p14="http://schemas.microsoft.com/office/powerpoint/2010/main" val="21048005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lower, clock&#10;&#10;Description automatically generated">
            <a:extLst>
              <a:ext uri="{FF2B5EF4-FFF2-40B4-BE49-F238E27FC236}">
                <a16:creationId xmlns:a16="http://schemas.microsoft.com/office/drawing/2014/main" id="{E2F82BCB-CF10-4319-991B-1BCC36F3454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5800" y="75071"/>
            <a:ext cx="7772400" cy="7568375"/>
          </a:xfrm>
          <a:prstGeom prst="rect">
            <a:avLst/>
          </a:prstGeom>
        </p:spPr>
      </p:pic>
      <p:sp>
        <p:nvSpPr>
          <p:cNvPr id="11266" name="Rectangle 2"/>
          <p:cNvSpPr>
            <a:spLocks noGrp="1" noChangeArrowheads="1"/>
          </p:cNvSpPr>
          <p:nvPr>
            <p:ph type="title"/>
          </p:nvPr>
        </p:nvSpPr>
        <p:spPr>
          <a:xfrm>
            <a:off x="0" y="0"/>
            <a:ext cx="9144000" cy="685800"/>
          </a:xfrm>
        </p:spPr>
        <p:txBody>
          <a:bodyPr/>
          <a:lstStyle/>
          <a:p>
            <a:pPr algn="r" eaLnBrk="1" hangingPunct="1"/>
            <a:r>
              <a:rPr lang="en-US" sz="4000" b="1" u="sng" dirty="0">
                <a:solidFill>
                  <a:srgbClr val="FFC000"/>
                </a:solidFill>
                <a:cs typeface="Times New Roman" pitchFamily="18" charset="0"/>
              </a:rPr>
              <a:t>Intro</a:t>
            </a:r>
            <a:endParaRPr lang="en-US" sz="4000" b="1" u="sng" dirty="0">
              <a:solidFill>
                <a:srgbClr val="FFC000"/>
              </a:solidFill>
            </a:endParaRPr>
          </a:p>
        </p:txBody>
      </p:sp>
      <p:sp>
        <p:nvSpPr>
          <p:cNvPr id="11267" name="Footer Placeholder 4"/>
          <p:cNvSpPr>
            <a:spLocks noGrp="1"/>
          </p:cNvSpPr>
          <p:nvPr>
            <p:ph type="ftr" sz="quarter" idx="11"/>
          </p:nvPr>
        </p:nvSpPr>
        <p:spPr>
          <a:xfrm>
            <a:off x="2362200" y="6515100"/>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11</a:t>
            </a:r>
            <a:r>
              <a:rPr kumimoji="0" lang="en-US" sz="1400" b="0" i="0" u="none" strike="noStrike" kern="1200" cap="none" spc="0" normalizeH="0" baseline="30000" noProof="0" dirty="0">
                <a:ln>
                  <a:noFill/>
                </a:ln>
                <a:solidFill>
                  <a:srgbClr val="FFFF00"/>
                </a:solidFill>
                <a:effectLst/>
                <a:uLnTx/>
                <a:uFillTx/>
                <a:latin typeface="Tahoma" pitchFamily="34" charset="0"/>
                <a:ea typeface="+mn-ea"/>
                <a:cs typeface="Times New Roman" pitchFamily="18" charset="0"/>
              </a:rPr>
              <a:t>th</a:t>
            </a:r>
            <a:r>
              <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 Hour Wages</a:t>
            </a:r>
          </a:p>
        </p:txBody>
      </p:sp>
      <p:sp>
        <p:nvSpPr>
          <p:cNvPr id="12" name="Text Box 3"/>
          <p:cNvSpPr txBox="1">
            <a:spLocks noChangeArrowheads="1"/>
          </p:cNvSpPr>
          <p:nvPr/>
        </p:nvSpPr>
        <p:spPr bwMode="auto">
          <a:xfrm>
            <a:off x="2895600" y="2222599"/>
            <a:ext cx="3657600" cy="1015663"/>
          </a:xfrm>
          <a:prstGeom prst="rect">
            <a:avLst/>
          </a:prstGeom>
          <a:noFill/>
          <a:ln w="9525">
            <a:noFill/>
            <a:miter lim="800000"/>
            <a:headEnd/>
            <a:tailEnd/>
          </a:ln>
        </p:spPr>
        <p:txBody>
          <a:bodyPr wrap="square">
            <a:spAutoFit/>
          </a:body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Tahoma" pitchFamily="34" charset="0"/>
                <a:ea typeface="+mn-ea"/>
                <a:cs typeface="Times New Roman" pitchFamily="18" charset="0"/>
              </a:rPr>
              <a:t>Your Name Here</a:t>
            </a:r>
          </a:p>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C"/>
                </a:solidFill>
                <a:effectLst/>
                <a:uLnTx/>
                <a:uFillTx/>
                <a:latin typeface="Tahoma" pitchFamily="34" charset="0"/>
                <a:ea typeface="+mn-ea"/>
                <a:cs typeface="Times New Roman" pitchFamily="18" charset="0"/>
              </a:rPr>
              <a:t>(Birth – Death) </a:t>
            </a:r>
          </a:p>
        </p:txBody>
      </p:sp>
      <p:sp>
        <p:nvSpPr>
          <p:cNvPr id="4" name="TextBox 3">
            <a:extLst>
              <a:ext uri="{FF2B5EF4-FFF2-40B4-BE49-F238E27FC236}">
                <a16:creationId xmlns:a16="http://schemas.microsoft.com/office/drawing/2014/main" id="{03701DE5-532A-49B9-8180-D820C862D15F}"/>
              </a:ext>
            </a:extLst>
          </p:cNvPr>
          <p:cNvSpPr txBox="1"/>
          <p:nvPr/>
        </p:nvSpPr>
        <p:spPr>
          <a:xfrm>
            <a:off x="881925" y="7239000"/>
            <a:ext cx="7042875" cy="2308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hlinkClick r:id="rId4" tooltip="https://www.privateinternetaccess.com/blog/2018/06/dead-an-attack-vector-on-web-services-due-to-e-mails-faults-due-to-dns/"/>
              </a:rPr>
              <a:t>This Photo</a:t>
            </a:r>
            <a:r>
              <a:rPr kumimoji="0" lang="en-US" sz="9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 by Unknown Author is licensed under </a:t>
            </a:r>
            <a:r>
              <a:rPr kumimoji="0" lang="en-US" sz="9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hlinkClick r:id="rId5" tooltip="https://creativecommons.org/licenses/by-sa/3.0/"/>
              </a:rPr>
              <a:t>CC BY-SA</a:t>
            </a:r>
            <a:endParaRPr kumimoji="0" lang="en-US" sz="9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
        <p:nvSpPr>
          <p:cNvPr id="7" name="Text Box 3">
            <a:extLst>
              <a:ext uri="{FF2B5EF4-FFF2-40B4-BE49-F238E27FC236}">
                <a16:creationId xmlns:a16="http://schemas.microsoft.com/office/drawing/2014/main" id="{0A91A5A9-7B49-FAC0-0CB4-57EA3B2B077D}"/>
              </a:ext>
            </a:extLst>
          </p:cNvPr>
          <p:cNvSpPr txBox="1">
            <a:spLocks noChangeArrowheads="1"/>
          </p:cNvSpPr>
          <p:nvPr/>
        </p:nvSpPr>
        <p:spPr bwMode="auto">
          <a:xfrm>
            <a:off x="2895600" y="3238262"/>
            <a:ext cx="3733800" cy="584775"/>
          </a:xfrm>
          <a:prstGeom prst="rect">
            <a:avLst/>
          </a:prstGeom>
          <a:noFill/>
          <a:ln w="9525">
            <a:noFill/>
            <a:miter lim="800000"/>
            <a:headEnd/>
            <a:tailEnd/>
          </a:ln>
        </p:spPr>
        <p:txBody>
          <a:bodyPr wrap="square">
            <a:spAutoFit/>
          </a:body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srgbClr val="00000C"/>
                </a:solidFill>
                <a:effectLst/>
                <a:uLnTx/>
                <a:uFillTx/>
                <a:latin typeface="Mistral" panose="03090702030407020403" pitchFamily="66" charset="0"/>
                <a:ea typeface="+mn-ea"/>
                <a:cs typeface="Times New Roman" pitchFamily="18" charset="0"/>
              </a:rPr>
              <a:t>A Faithful Servant of God</a:t>
            </a:r>
            <a:endParaRPr kumimoji="0" lang="en-US" sz="2800" b="1" i="1" u="none" strike="noStrike" kern="1200" cap="none" spc="0" normalizeH="0" baseline="0" noProof="0" dirty="0">
              <a:ln>
                <a:noFill/>
              </a:ln>
              <a:solidFill>
                <a:srgbClr val="00000C"/>
              </a:solidFill>
              <a:effectLst/>
              <a:uLnTx/>
              <a:uFillTx/>
              <a:latin typeface="Mistral" panose="03090702030407020403" pitchFamily="66" charset="0"/>
              <a:ea typeface="+mn-ea"/>
              <a:cs typeface="Times New Roman" pitchFamily="18" charset="0"/>
            </a:endParaRPr>
          </a:p>
        </p:txBody>
      </p:sp>
      <p:sp>
        <p:nvSpPr>
          <p:cNvPr id="8" name="Text Box 3">
            <a:extLst>
              <a:ext uri="{FF2B5EF4-FFF2-40B4-BE49-F238E27FC236}">
                <a16:creationId xmlns:a16="http://schemas.microsoft.com/office/drawing/2014/main" id="{648BBFFC-819F-4132-31F4-EAE030929F35}"/>
              </a:ext>
            </a:extLst>
          </p:cNvPr>
          <p:cNvSpPr txBox="1">
            <a:spLocks noChangeArrowheads="1"/>
          </p:cNvSpPr>
          <p:nvPr/>
        </p:nvSpPr>
        <p:spPr bwMode="auto">
          <a:xfrm>
            <a:off x="2895600" y="3680817"/>
            <a:ext cx="3657600" cy="523220"/>
          </a:xfrm>
          <a:prstGeom prst="rect">
            <a:avLst/>
          </a:prstGeom>
          <a:noFill/>
          <a:ln w="9525">
            <a:noFill/>
            <a:miter lim="800000"/>
            <a:headEnd/>
            <a:tailEnd/>
          </a:ln>
        </p:spPr>
        <p:txBody>
          <a:bodyPr wrap="square">
            <a:spAutoFit/>
          </a:body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1200" cap="none" spc="0" normalizeH="0" baseline="0" noProof="0" dirty="0">
                <a:ln>
                  <a:noFill/>
                </a:ln>
                <a:solidFill>
                  <a:srgbClr val="00000C"/>
                </a:solidFill>
                <a:effectLst/>
                <a:uLnTx/>
                <a:uFillTx/>
                <a:latin typeface="Tahoma" pitchFamily="34" charset="0"/>
                <a:ea typeface="+mn-ea"/>
                <a:cs typeface="Times New Roman" pitchFamily="18" charset="0"/>
              </a:rPr>
              <a:t>(Late Obedience) </a:t>
            </a:r>
          </a:p>
        </p:txBody>
      </p:sp>
    </p:spTree>
    <p:extLst>
      <p:ext uri="{BB962C8B-B14F-4D97-AF65-F5344CB8AC3E}">
        <p14:creationId xmlns:p14="http://schemas.microsoft.com/office/powerpoint/2010/main" val="23120643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068825" y="0"/>
            <a:ext cx="6078145"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kumimoji="0" lang="en-US" altLang="en-US" sz="1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went away sad because he was wealthy</a:t>
            </a:r>
            <a:r>
              <a:rPr kumimoji="0" lang="en-US" altLang="en-US" sz="1800" b="1" i="0" u="none" strike="noStrike" kern="1200" cap="all" spc="0" normalizeH="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Matthew 19:16-22)</a:t>
            </a:r>
            <a:endParaRPr kumimoji="0" lang="en-US" altLang="en-US" sz="1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kumimoji="0" lang="en-US" altLang="en-US" sz="1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Jesus said,</a:t>
            </a: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 “it is hard for a rich man to enter the kingdom of heaven” (Matthew 19:23)</a:t>
            </a:r>
            <a:endParaRPr kumimoji="0" lang="en-US" altLang="en-US" sz="1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kumimoji="0" lang="en-US" altLang="en-US" sz="1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The disciples asked, </a:t>
            </a: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“Then who can be saved?“ (Matthew 19:25)</a:t>
            </a:r>
            <a:endParaRPr kumimoji="0" lang="en-US" altLang="en-US" sz="1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kumimoji="0" lang="en-US" altLang="en-US" sz="1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Peter said</a:t>
            </a: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 “Behold, we have left everything and followed You; what then will there be for us?” (Matthew 19:27)</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Jesus said, “With God all things are possible” (Matthew 19:26)</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kumimoji="0" lang="en-US" altLang="en-US" sz="1800" b="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Jesus</a:t>
            </a:r>
            <a:r>
              <a:rPr kumimoji="0" lang="en-US" altLang="en-US" sz="1800" b="1" u="none" strike="noStrike" kern="1200" cap="all" spc="0" normalizeH="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said the future reward for all believers is eternal life! (Matthew 19:28-29)</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He ends by saying, “But many who are first will be last; and the last, first” (Matthew 19:30)</a:t>
            </a: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Footer Placeholder 1">
            <a:extLst>
              <a:ext uri="{FF2B5EF4-FFF2-40B4-BE49-F238E27FC236}">
                <a16:creationId xmlns:a16="http://schemas.microsoft.com/office/drawing/2014/main" id="{2F2D4AE4-3F33-42BE-8A3C-F0C683D61AE9}"/>
              </a:ext>
            </a:extLst>
          </p:cNvPr>
          <p:cNvSpPr>
            <a:spLocks noGrp="1"/>
          </p:cNvSpPr>
          <p:nvPr>
            <p:ph type="ftr" sz="quarter" idx="11"/>
          </p:nvPr>
        </p:nvSpPr>
        <p:spPr>
          <a:xfrm>
            <a:off x="0" y="6488689"/>
            <a:ext cx="5004649" cy="365125"/>
          </a:xfrm>
        </p:spPr>
        <p:txBody>
          <a:bodyPr/>
          <a:lstStyle/>
          <a:p>
            <a:pPr marL="0" marR="0" lvl="0" indent="0" algn="l" defTabSz="914400" rtl="0" eaLnBrk="1" fontAlgn="base" latinLnBrk="0" hangingPunct="1">
              <a:lnSpc>
                <a:spcPct val="100000"/>
              </a:lnSpc>
              <a:spcBef>
                <a:spcPct val="0"/>
              </a:spcBef>
              <a:spcAft>
                <a:spcPct val="0"/>
              </a:spcAft>
              <a:buClr>
                <a:srgbClr val="6BA9DA"/>
              </a:buClr>
              <a:buSzPct val="115000"/>
              <a:buFont typeface="Wingdings" pitchFamily="2" charset="2"/>
              <a:buNone/>
              <a:tabLst/>
              <a:defRPr/>
            </a:pPr>
            <a:r>
              <a:rPr kumimoji="0" lang="en-US" sz="1000" b="0" i="0" u="none" strike="noStrike" kern="1200" cap="none" spc="0" normalizeH="0" baseline="0" noProof="0" dirty="0">
                <a:ln>
                  <a:noFill/>
                </a:ln>
                <a:solidFill>
                  <a:prstClr val="black">
                    <a:tint val="75000"/>
                  </a:prstClr>
                </a:solidFill>
                <a:effectLst/>
                <a:uLnTx/>
                <a:uFillTx/>
                <a:latin typeface="Tahoma" pitchFamily="34" charset="0"/>
                <a:ea typeface="+mn-ea"/>
                <a:cs typeface="Times New Roman" pitchFamily="18" charset="0"/>
              </a:rPr>
              <a:t>11</a:t>
            </a:r>
            <a:r>
              <a:rPr kumimoji="0" lang="en-US" sz="1000" b="0" i="0" u="none" strike="noStrike" kern="1200" cap="none" spc="0" normalizeH="0" baseline="30000" noProof="0" dirty="0">
                <a:ln>
                  <a:noFill/>
                </a:ln>
                <a:solidFill>
                  <a:prstClr val="black">
                    <a:tint val="75000"/>
                  </a:prstClr>
                </a:solidFill>
                <a:effectLst/>
                <a:uLnTx/>
                <a:uFillTx/>
                <a:latin typeface="Tahoma" pitchFamily="34" charset="0"/>
                <a:ea typeface="+mn-ea"/>
                <a:cs typeface="Times New Roman" pitchFamily="18" charset="0"/>
              </a:rPr>
              <a:t>th</a:t>
            </a:r>
            <a:r>
              <a:rPr kumimoji="0" lang="en-US" sz="1000" b="0" i="0" u="none" strike="noStrike" kern="1200" cap="none" spc="0" normalizeH="0" baseline="0" noProof="0" dirty="0">
                <a:ln>
                  <a:noFill/>
                </a:ln>
                <a:solidFill>
                  <a:prstClr val="black">
                    <a:tint val="75000"/>
                  </a:prstClr>
                </a:solidFill>
                <a:effectLst/>
                <a:uLnTx/>
                <a:uFillTx/>
                <a:latin typeface="Tahoma" pitchFamily="34" charset="0"/>
                <a:ea typeface="+mn-ea"/>
                <a:cs typeface="Times New Roman" pitchFamily="18" charset="0"/>
              </a:rPr>
              <a:t> Hour Wages</a:t>
            </a:r>
          </a:p>
        </p:txBody>
      </p:sp>
      <p:sp>
        <p:nvSpPr>
          <p:cNvPr id="4" name="Title 3">
            <a:extLst>
              <a:ext uri="{FF2B5EF4-FFF2-40B4-BE49-F238E27FC236}">
                <a16:creationId xmlns:a16="http://schemas.microsoft.com/office/drawing/2014/main" id="{3EDD3286-8D8C-1E46-3D9C-AE68FB00E211}"/>
              </a:ext>
            </a:extLst>
          </p:cNvPr>
          <p:cNvSpPr>
            <a:spLocks noGrp="1"/>
          </p:cNvSpPr>
          <p:nvPr>
            <p:ph type="title"/>
          </p:nvPr>
        </p:nvSpPr>
        <p:spPr>
          <a:xfrm>
            <a:off x="0" y="20036"/>
            <a:ext cx="3043627" cy="3713764"/>
          </a:xfrm>
        </p:spPr>
        <p:txBody>
          <a:bodyPr>
            <a:normAutofit fontScale="90000"/>
          </a:bodyPr>
          <a:lstStyle/>
          <a:p>
            <a:pPr marL="457200" indent="-457200" algn="l">
              <a:buFont typeface="Wingdings" panose="05000000000000000000" pitchFamily="2" charset="2"/>
              <a:buChar char="v"/>
            </a:pPr>
            <a:r>
              <a:rPr kumimoji="0" lang="en-US" altLang="en-US" sz="36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Jesus’ encounter with the Rich Young Ruler</a:t>
            </a:r>
            <a:br>
              <a:rPr kumimoji="0" lang="en-US" altLang="en-US" sz="36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br>
            <a:r>
              <a:rPr kumimoji="0" lang="en-US" altLang="en-US" sz="3600" b="1" i="1"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(Matthew 19:16-30)</a:t>
            </a:r>
            <a:br>
              <a:rPr kumimoji="0" lang="en-US" altLang="en-US" sz="3600" b="1" i="1"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br>
            <a:endParaRPr lang="en-US" i="1" dirty="0"/>
          </a:p>
        </p:txBody>
      </p:sp>
    </p:spTree>
    <p:extLst>
      <p:ext uri="{BB962C8B-B14F-4D97-AF65-F5344CB8AC3E}">
        <p14:creationId xmlns:p14="http://schemas.microsoft.com/office/powerpoint/2010/main" val="40249453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animEffect transition="in" filter="barn(inVertical)">
                                      <p:cBhvr>
                                        <p:cTn id="7" dur="500"/>
                                        <p:tgtEl>
                                          <p:spTgt spid="12">
                                            <p:txEl>
                                              <p:pRg st="3" end="3"/>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animEffect transition="in" filter="barn(inVertical)">
                                      <p:cBhvr>
                                        <p:cTn id="11" dur="500"/>
                                        <p:tgtEl>
                                          <p:spTgt spid="12">
                                            <p:txEl>
                                              <p:pRg st="4" end="4"/>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animEffect transition="in" filter="barn(inVertical)">
                                      <p:cBhvr>
                                        <p:cTn id="15" dur="500"/>
                                        <p:tgtEl>
                                          <p:spTgt spid="12">
                                            <p:txEl>
                                              <p:pRg st="5" end="5"/>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animEffect transition="in" filter="barn(inVertical)">
                                      <p:cBhvr>
                                        <p:cTn id="19" dur="500"/>
                                        <p:tgtEl>
                                          <p:spTgt spid="12">
                                            <p:txEl>
                                              <p:pRg st="6" end="6"/>
                                            </p:txEl>
                                          </p:spTgt>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2">
                                            <p:txEl>
                                              <p:pRg st="7" end="7"/>
                                            </p:txEl>
                                          </p:spTgt>
                                        </p:tgtEl>
                                        <p:attrNameLst>
                                          <p:attrName>style.visibility</p:attrName>
                                        </p:attrNameLst>
                                      </p:cBhvr>
                                      <p:to>
                                        <p:strVal val="visible"/>
                                      </p:to>
                                    </p:set>
                                    <p:animEffect transition="in" filter="barn(inVertical)">
                                      <p:cBhvr>
                                        <p:cTn id="23" dur="500"/>
                                        <p:tgtEl>
                                          <p:spTgt spid="12">
                                            <p:txEl>
                                              <p:pRg st="7" end="7"/>
                                            </p:txEl>
                                          </p:spTgt>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animEffect transition="in" filter="barn(inVertical)">
                                      <p:cBhvr>
                                        <p:cTn id="27" dur="500"/>
                                        <p:tgtEl>
                                          <p:spTgt spid="12">
                                            <p:txEl>
                                              <p:pRg st="8" end="8"/>
                                            </p:txEl>
                                          </p:spTgt>
                                        </p:tgtEl>
                                      </p:cBhvr>
                                    </p:animEffect>
                                  </p:childTnLst>
                                </p:cTn>
                              </p:par>
                            </p:childTnLst>
                          </p:cTn>
                        </p:par>
                        <p:par>
                          <p:cTn id="28" fill="hold">
                            <p:stCondLst>
                              <p:cond delay="3000"/>
                            </p:stCondLst>
                            <p:childTnLst>
                              <p:par>
                                <p:cTn id="29" presetID="16" presetClass="entr" presetSubtype="21" fill="hold" nodeType="afterEffect">
                                  <p:stCondLst>
                                    <p:cond delay="0"/>
                                  </p:stCondLst>
                                  <p:childTnLst>
                                    <p:set>
                                      <p:cBhvr>
                                        <p:cTn id="30" dur="1" fill="hold">
                                          <p:stCondLst>
                                            <p:cond delay="0"/>
                                          </p:stCondLst>
                                        </p:cTn>
                                        <p:tgtEl>
                                          <p:spTgt spid="12">
                                            <p:txEl>
                                              <p:pRg st="9" end="9"/>
                                            </p:txEl>
                                          </p:spTgt>
                                        </p:tgtEl>
                                        <p:attrNameLst>
                                          <p:attrName>style.visibility</p:attrName>
                                        </p:attrNameLst>
                                      </p:cBhvr>
                                      <p:to>
                                        <p:strVal val="visible"/>
                                      </p:to>
                                    </p:set>
                                    <p:animEffect transition="in" filter="barn(inVertical)">
                                      <p:cBhvr>
                                        <p:cTn id="31" dur="500"/>
                                        <p:tgtEl>
                                          <p:spTgt spid="1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30145" y="0"/>
            <a:ext cx="9144000" cy="304800"/>
          </a:xfrm>
        </p:spPr>
        <p:txBody>
          <a:bodyPr/>
          <a:lstStyle/>
          <a:p>
            <a:pPr algn="ctr">
              <a:defRPr/>
            </a:pPr>
            <a:r>
              <a:rPr lang="en-US" sz="2800" u="sng" dirty="0">
                <a:solidFill>
                  <a:srgbClr val="0000FF"/>
                </a:solidFill>
                <a:latin typeface="+mn-lt"/>
                <a:cs typeface="Times New Roman" pitchFamily="18" charset="0"/>
              </a:rPr>
              <a:t>Parable of the Laborers in the Vineyard</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1225689"/>
            <a:ext cx="9144000" cy="5632311"/>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576263" marR="0" lvl="0" indent="-576263" algn="l" defTabSz="914400" rtl="0" eaLnBrk="1" fontAlgn="base" latinLnBrk="0" hangingPunct="1">
              <a:lnSpc>
                <a:spcPct val="100000"/>
              </a:lnSpc>
              <a:spcBef>
                <a:spcPct val="0"/>
              </a:spcBef>
              <a:spcAft>
                <a:spcPct val="0"/>
              </a:spcAft>
              <a:buClrTx/>
              <a:buSzTx/>
              <a:tabLst/>
              <a:defRPr/>
            </a:pPr>
            <a:r>
              <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  "For the kingdom of heaven is like a landowner who went out early in the morning to hire laborers for his vineyard. </a:t>
            </a:r>
          </a:p>
          <a:p>
            <a:pPr marL="576263" marR="0" lvl="0" indent="-576263" algn="l" defTabSz="914400" rtl="0" eaLnBrk="1" fontAlgn="base" latinLnBrk="0" hangingPunct="1">
              <a:lnSpc>
                <a:spcPct val="100000"/>
              </a:lnSpc>
              <a:spcBef>
                <a:spcPct val="0"/>
              </a:spcBef>
              <a:spcAft>
                <a:spcPct val="0"/>
              </a:spcAft>
              <a:buClrTx/>
              <a:buSzTx/>
              <a:tabLst/>
              <a:defRPr/>
            </a:pPr>
            <a:r>
              <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2.  "When he had agreed with the laborers for a denarius for the day, he sent them into his vineyard. </a:t>
            </a:r>
          </a:p>
          <a:p>
            <a:pPr marL="576263" marR="0" lvl="0" indent="-576263" algn="l" defTabSz="914400" rtl="0" eaLnBrk="1" fontAlgn="base" latinLnBrk="0" hangingPunct="1">
              <a:lnSpc>
                <a:spcPct val="100000"/>
              </a:lnSpc>
              <a:spcBef>
                <a:spcPct val="0"/>
              </a:spcBef>
              <a:spcAft>
                <a:spcPct val="0"/>
              </a:spcAft>
              <a:buClrTx/>
              <a:buSzTx/>
              <a:tabLst/>
              <a:defRPr/>
            </a:pPr>
            <a:r>
              <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3.  "And he went out about the third hour and saw others standing idle in the market place; </a:t>
            </a:r>
          </a:p>
          <a:p>
            <a:pPr marL="576263" marR="0" lvl="0" indent="-576263" algn="l" defTabSz="914400" rtl="0" eaLnBrk="1" fontAlgn="base" latinLnBrk="0" hangingPunct="1">
              <a:lnSpc>
                <a:spcPct val="100000"/>
              </a:lnSpc>
              <a:spcBef>
                <a:spcPct val="0"/>
              </a:spcBef>
              <a:spcAft>
                <a:spcPct val="0"/>
              </a:spcAft>
              <a:buClrTx/>
              <a:buSzTx/>
              <a:tabLst/>
              <a:defRPr/>
            </a:pPr>
            <a:r>
              <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4.  and to those he said, 'You also go into the vineyard, and whatever is right I will give you.' And so they went. </a:t>
            </a:r>
          </a:p>
          <a:p>
            <a:pPr marL="576263" marR="0" lvl="0" indent="-576263" algn="l" defTabSz="914400" rtl="0" eaLnBrk="1" fontAlgn="base" latinLnBrk="0" hangingPunct="1">
              <a:lnSpc>
                <a:spcPct val="100000"/>
              </a:lnSpc>
              <a:spcBef>
                <a:spcPct val="0"/>
              </a:spcBef>
              <a:spcAft>
                <a:spcPct val="0"/>
              </a:spcAft>
              <a:buClrTx/>
              <a:buSzTx/>
              <a:tabLst/>
              <a:defRPr/>
            </a:pPr>
            <a:r>
              <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5.  "Again he went out about the sixth and the ninth hour, and did the same thing. </a:t>
            </a:r>
          </a:p>
          <a:p>
            <a:pPr marL="576263" marR="0" lvl="0" indent="-576263" algn="l" defTabSz="914400" rtl="0" eaLnBrk="1" fontAlgn="base" latinLnBrk="0" hangingPunct="1">
              <a:lnSpc>
                <a:spcPct val="100000"/>
              </a:lnSpc>
              <a:spcBef>
                <a:spcPct val="0"/>
              </a:spcBef>
              <a:spcAft>
                <a:spcPct val="0"/>
              </a:spcAft>
              <a:buClrTx/>
              <a:buSzTx/>
              <a:tabLst/>
              <a:defRPr/>
            </a:pPr>
            <a:r>
              <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6.  "And about the eleventh hour he went out and found others standing around; and he said to them, 'Why have you been standing here idle all day long?' </a:t>
            </a:r>
          </a:p>
          <a:p>
            <a:pPr marL="576263" marR="0" lvl="0" indent="-576263" algn="l" defTabSz="914400" rtl="0" eaLnBrk="1" fontAlgn="base" latinLnBrk="0" hangingPunct="1">
              <a:lnSpc>
                <a:spcPct val="100000"/>
              </a:lnSpc>
              <a:spcBef>
                <a:spcPct val="0"/>
              </a:spcBef>
              <a:spcAft>
                <a:spcPct val="0"/>
              </a:spcAft>
              <a:buClrTx/>
              <a:buSzTx/>
              <a:tabLst/>
              <a:defRPr/>
            </a:pPr>
            <a:r>
              <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7.  "They said to him, 'Because no one hired us.' He said to them, 'You go into the vineyard too.’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Matthew 20:1-16 (vss. 1-7)</a:t>
            </a:r>
          </a:p>
        </p:txBody>
      </p:sp>
      <p:sp>
        <p:nvSpPr>
          <p:cNvPr id="2" name="Footer Placeholder 1">
            <a:extLst>
              <a:ext uri="{FF2B5EF4-FFF2-40B4-BE49-F238E27FC236}">
                <a16:creationId xmlns:a16="http://schemas.microsoft.com/office/drawing/2014/main" id="{49422535-D582-E345-F2EA-9B3917D2D736}"/>
              </a:ext>
            </a:extLst>
          </p:cNvPr>
          <p:cNvSpPr>
            <a:spLocks noGrp="1"/>
          </p:cNvSpPr>
          <p:nvPr>
            <p:ph type="ftr" sz="quarter" idx="10"/>
          </p:nvPr>
        </p:nvSpPr>
        <p:spPr>
          <a:xfrm>
            <a:off x="0" y="17009"/>
            <a:ext cx="2133600" cy="244475"/>
          </a:xfrm>
        </p:spPr>
        <p:txBody>
          <a:bodyPr/>
          <a:lstStyle/>
          <a:p>
            <a:pPr algn="l">
              <a:defRPr/>
            </a:pPr>
            <a:r>
              <a:rPr lang="en-US" dirty="0"/>
              <a:t>11</a:t>
            </a:r>
            <a:r>
              <a:rPr lang="en-US" baseline="30000" dirty="0"/>
              <a:t>th</a:t>
            </a:r>
            <a:r>
              <a:rPr lang="en-US" dirty="0"/>
              <a:t> Hour Wages</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30145" y="0"/>
            <a:ext cx="9144000" cy="304800"/>
          </a:xfrm>
        </p:spPr>
        <p:txBody>
          <a:bodyPr/>
          <a:lstStyle/>
          <a:p>
            <a:pPr algn="ctr">
              <a:defRPr/>
            </a:pPr>
            <a:r>
              <a:rPr lang="en-US" sz="2800" u="sng" dirty="0">
                <a:solidFill>
                  <a:srgbClr val="0000FF"/>
                </a:solidFill>
                <a:latin typeface="+mn-lt"/>
                <a:cs typeface="Times New Roman" pitchFamily="18" charset="0"/>
              </a:rPr>
              <a:t>Parable of the Laborers in the Vineyard</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1164134"/>
            <a:ext cx="9174145" cy="5693866"/>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8.  "When evening came, the owner of the vineyard said to his foreman, 'Call the laborers and pay them their wages, beginning with the last group to the first.' </a:t>
            </a:r>
          </a:p>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9.  "When those hired about the eleventh hour came, each one received a denarius. </a:t>
            </a:r>
          </a:p>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10.  "When those hired first came, they thought that they would receive more; but each of them also received a denarius. </a:t>
            </a:r>
          </a:p>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11.  "When they received it, they grumbled at the landowner, </a:t>
            </a:r>
          </a:p>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12.  saying, 'These last men have worked only one hour, and you have made them equal to us who have borne the burden and the scorching heat of the day.'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Matthew 20:1-16 (vss. 8-12)</a:t>
            </a:r>
          </a:p>
        </p:txBody>
      </p:sp>
      <p:sp>
        <p:nvSpPr>
          <p:cNvPr id="2" name="Footer Placeholder 1">
            <a:extLst>
              <a:ext uri="{FF2B5EF4-FFF2-40B4-BE49-F238E27FC236}">
                <a16:creationId xmlns:a16="http://schemas.microsoft.com/office/drawing/2014/main" id="{EDF1AF92-BC55-E5B6-8B7C-EB70327E1D7B}"/>
              </a:ext>
            </a:extLst>
          </p:cNvPr>
          <p:cNvSpPr>
            <a:spLocks noGrp="1"/>
          </p:cNvSpPr>
          <p:nvPr>
            <p:ph type="ftr" sz="quarter" idx="10"/>
          </p:nvPr>
        </p:nvSpPr>
        <p:spPr>
          <a:xfrm>
            <a:off x="0" y="17009"/>
            <a:ext cx="2133600" cy="244475"/>
          </a:xfrm>
        </p:spPr>
        <p:txBody>
          <a:bodyPr/>
          <a:lstStyle/>
          <a:p>
            <a:pPr algn="l">
              <a:defRPr/>
            </a:pPr>
            <a:r>
              <a:rPr lang="en-US" dirty="0"/>
              <a:t>11</a:t>
            </a:r>
            <a:r>
              <a:rPr lang="en-US" baseline="30000" dirty="0"/>
              <a:t>th</a:t>
            </a:r>
            <a:r>
              <a:rPr lang="en-US" dirty="0"/>
              <a:t> Hour Wages</a:t>
            </a:r>
          </a:p>
        </p:txBody>
      </p:sp>
    </p:spTree>
    <p:extLst>
      <p:ext uri="{BB962C8B-B14F-4D97-AF65-F5344CB8AC3E}">
        <p14:creationId xmlns:p14="http://schemas.microsoft.com/office/powerpoint/2010/main" val="21340579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30145" y="0"/>
            <a:ext cx="9144000" cy="304800"/>
          </a:xfrm>
        </p:spPr>
        <p:txBody>
          <a:bodyPr/>
          <a:lstStyle/>
          <a:p>
            <a:pPr algn="ctr">
              <a:defRPr/>
            </a:pPr>
            <a:r>
              <a:rPr lang="en-US" sz="2800" u="sng" dirty="0">
                <a:solidFill>
                  <a:srgbClr val="0000FF"/>
                </a:solidFill>
                <a:latin typeface="+mn-lt"/>
                <a:cs typeface="Times New Roman" pitchFamily="18" charset="0"/>
              </a:rPr>
              <a:t>Parable of the Laborers in the Vineyard</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21771" y="2333685"/>
            <a:ext cx="9144000" cy="4524315"/>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1033463" indent="-1033463" algn="l" eaLnBrk="1" hangingPunct="1">
              <a:defRPr/>
            </a:pP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13.  "But he answered and said to one of them, 'Friend, I am doing you no wrong; did you not agree with me for a denarius? </a:t>
            </a:r>
          </a:p>
          <a:p>
            <a:pPr marL="1033463" marR="0" lvl="0" indent="-1033463"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14.  'Take what is yours and go, but I wish to give to this last man the same as to you. </a:t>
            </a:r>
          </a:p>
          <a:p>
            <a:pPr marL="1033463" marR="0" lvl="0" indent="-1033463"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15.  'Is it not lawful for me to do what I wish with what is my own? Or is your eye envious because I am generous?' </a:t>
            </a:r>
          </a:p>
          <a:p>
            <a:pPr marL="1033463" marR="0" lvl="0" indent="-1033463"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16.  "So the last shall be first, and the first last."</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Matthew 20:1-16 (vss. 13-16)</a:t>
            </a:r>
          </a:p>
        </p:txBody>
      </p:sp>
      <p:sp>
        <p:nvSpPr>
          <p:cNvPr id="2" name="Footer Placeholder 1">
            <a:extLst>
              <a:ext uri="{FF2B5EF4-FFF2-40B4-BE49-F238E27FC236}">
                <a16:creationId xmlns:a16="http://schemas.microsoft.com/office/drawing/2014/main" id="{7DB1B31F-CB38-01D9-D74F-05A3EA414FB1}"/>
              </a:ext>
            </a:extLst>
          </p:cNvPr>
          <p:cNvSpPr>
            <a:spLocks noGrp="1"/>
          </p:cNvSpPr>
          <p:nvPr>
            <p:ph type="ftr" sz="quarter" idx="10"/>
          </p:nvPr>
        </p:nvSpPr>
        <p:spPr>
          <a:xfrm>
            <a:off x="-21771" y="30162"/>
            <a:ext cx="2133600" cy="244475"/>
          </a:xfrm>
        </p:spPr>
        <p:txBody>
          <a:bodyPr/>
          <a:lstStyle/>
          <a:p>
            <a:pPr algn="l">
              <a:defRPr/>
            </a:pPr>
            <a:r>
              <a:rPr lang="en-US" dirty="0"/>
              <a:t>11</a:t>
            </a:r>
            <a:r>
              <a:rPr lang="en-US" baseline="30000" dirty="0"/>
              <a:t>th</a:t>
            </a:r>
            <a:r>
              <a:rPr lang="en-US" dirty="0"/>
              <a:t> Hour Wages</a:t>
            </a:r>
          </a:p>
        </p:txBody>
      </p:sp>
    </p:spTree>
    <p:extLst>
      <p:ext uri="{BB962C8B-B14F-4D97-AF65-F5344CB8AC3E}">
        <p14:creationId xmlns:p14="http://schemas.microsoft.com/office/powerpoint/2010/main" val="4446485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30145" y="0"/>
            <a:ext cx="9144000" cy="304800"/>
          </a:xfrm>
        </p:spPr>
        <p:txBody>
          <a:bodyPr/>
          <a:lstStyle/>
          <a:p>
            <a:pPr algn="ctr">
              <a:defRPr/>
            </a:pPr>
            <a:r>
              <a:rPr lang="en-US" sz="2800" u="sng" dirty="0">
                <a:solidFill>
                  <a:srgbClr val="0000FF"/>
                </a:solidFill>
                <a:latin typeface="+mn-lt"/>
                <a:cs typeface="Times New Roman" pitchFamily="18" charset="0"/>
              </a:rPr>
              <a:t>Gift of God: Eternal Life</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1752600"/>
            <a:ext cx="9144000" cy="3785652"/>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en-US" sz="6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For the wages of sin is death, but the free gift of God is eternal life in Christ Jesus our Lord.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Romans 6:23</a:t>
            </a:r>
          </a:p>
        </p:txBody>
      </p:sp>
      <p:sp>
        <p:nvSpPr>
          <p:cNvPr id="2" name="Footer Placeholder 1">
            <a:extLst>
              <a:ext uri="{FF2B5EF4-FFF2-40B4-BE49-F238E27FC236}">
                <a16:creationId xmlns:a16="http://schemas.microsoft.com/office/drawing/2014/main" id="{8BF7A2BE-9193-FF0B-FFD7-4E76AF552A25}"/>
              </a:ext>
            </a:extLst>
          </p:cNvPr>
          <p:cNvSpPr>
            <a:spLocks noGrp="1"/>
          </p:cNvSpPr>
          <p:nvPr>
            <p:ph type="ftr" sz="quarter" idx="10"/>
          </p:nvPr>
        </p:nvSpPr>
        <p:spPr>
          <a:xfrm>
            <a:off x="-21771" y="0"/>
            <a:ext cx="2133600" cy="244475"/>
          </a:xfrm>
        </p:spPr>
        <p:txBody>
          <a:bodyPr/>
          <a:lstStyle/>
          <a:p>
            <a:pPr algn="l">
              <a:defRPr/>
            </a:pPr>
            <a:r>
              <a:rPr lang="en-US" dirty="0"/>
              <a:t>11</a:t>
            </a:r>
            <a:r>
              <a:rPr lang="en-US" baseline="30000" dirty="0"/>
              <a:t>th</a:t>
            </a:r>
            <a:r>
              <a:rPr lang="en-US" dirty="0"/>
              <a:t> Hour Wages</a:t>
            </a:r>
          </a:p>
        </p:txBody>
      </p:sp>
    </p:spTree>
    <p:extLst>
      <p:ext uri="{BB962C8B-B14F-4D97-AF65-F5344CB8AC3E}">
        <p14:creationId xmlns:p14="http://schemas.microsoft.com/office/powerpoint/2010/main" val="38243747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lower, clock&#10;&#10;Description automatically generated">
            <a:extLst>
              <a:ext uri="{FF2B5EF4-FFF2-40B4-BE49-F238E27FC236}">
                <a16:creationId xmlns:a16="http://schemas.microsoft.com/office/drawing/2014/main" id="{E2F82BCB-CF10-4319-991B-1BCC36F3454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62991" y="-2286000"/>
            <a:ext cx="10896600" cy="10610565"/>
          </a:xfrm>
          <a:prstGeom prst="rect">
            <a:avLst/>
          </a:prstGeom>
        </p:spPr>
      </p:pic>
      <p:sp>
        <p:nvSpPr>
          <p:cNvPr id="11266" name="Rectangle 2"/>
          <p:cNvSpPr>
            <a:spLocks noGrp="1" noChangeArrowheads="1"/>
          </p:cNvSpPr>
          <p:nvPr>
            <p:ph type="title"/>
          </p:nvPr>
        </p:nvSpPr>
        <p:spPr>
          <a:xfrm>
            <a:off x="0" y="0"/>
            <a:ext cx="9144000" cy="560388"/>
          </a:xfrm>
        </p:spPr>
        <p:txBody>
          <a:bodyPr/>
          <a:lstStyle/>
          <a:p>
            <a:pPr algn="r" eaLnBrk="1" hangingPunct="1"/>
            <a:r>
              <a:rPr lang="en-US" sz="3600" b="1" u="sng" dirty="0">
                <a:solidFill>
                  <a:srgbClr val="FFC000"/>
                </a:solidFill>
                <a:cs typeface="Times New Roman" pitchFamily="18" charset="0"/>
              </a:rPr>
              <a:t>Conclusion</a:t>
            </a:r>
            <a:endParaRPr lang="en-US" sz="3600" b="1" u="sng" dirty="0">
              <a:solidFill>
                <a:srgbClr val="FFC000"/>
              </a:solidFill>
            </a:endParaRPr>
          </a:p>
        </p:txBody>
      </p:sp>
      <p:sp>
        <p:nvSpPr>
          <p:cNvPr id="11267" name="Footer Placeholder 4"/>
          <p:cNvSpPr>
            <a:spLocks noGrp="1"/>
          </p:cNvSpPr>
          <p:nvPr>
            <p:ph type="ftr" sz="quarter" idx="11"/>
          </p:nvPr>
        </p:nvSpPr>
        <p:spPr>
          <a:xfrm>
            <a:off x="1475509" y="6515100"/>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11</a:t>
            </a:r>
            <a:r>
              <a:rPr kumimoji="0" lang="en-US" sz="1400" b="0" i="0" u="none" strike="noStrike" kern="1200" cap="none" spc="0" normalizeH="0" baseline="30000" noProof="0" dirty="0">
                <a:ln>
                  <a:noFill/>
                </a:ln>
                <a:solidFill>
                  <a:srgbClr val="FFFF00"/>
                </a:solidFill>
                <a:effectLst/>
                <a:uLnTx/>
                <a:uFillTx/>
                <a:latin typeface="Tahoma" pitchFamily="34" charset="0"/>
                <a:ea typeface="+mn-ea"/>
                <a:cs typeface="Times New Roman" pitchFamily="18" charset="0"/>
              </a:rPr>
              <a:t>th</a:t>
            </a:r>
            <a:r>
              <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 Hour Wages</a:t>
            </a:r>
          </a:p>
        </p:txBody>
      </p:sp>
      <p:sp>
        <p:nvSpPr>
          <p:cNvPr id="12" name="Text Box 3"/>
          <p:cNvSpPr txBox="1">
            <a:spLocks noChangeArrowheads="1"/>
          </p:cNvSpPr>
          <p:nvPr/>
        </p:nvSpPr>
        <p:spPr bwMode="auto">
          <a:xfrm>
            <a:off x="1142999" y="209592"/>
            <a:ext cx="5486400" cy="1508105"/>
          </a:xfrm>
          <a:prstGeom prst="rect">
            <a:avLst/>
          </a:prstGeom>
          <a:noFill/>
          <a:ln w="9525">
            <a:noFill/>
            <a:miter lim="800000"/>
            <a:headEnd/>
            <a:tailEnd/>
          </a:ln>
        </p:spPr>
        <p:txBody>
          <a:bodyPr wrap="square">
            <a:spAutoFit/>
          </a:body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00000C"/>
                </a:solidFill>
                <a:effectLst/>
                <a:uLnTx/>
                <a:uFillTx/>
                <a:latin typeface="Tahoma" pitchFamily="34" charset="0"/>
                <a:ea typeface="+mn-ea"/>
                <a:cs typeface="Times New Roman" pitchFamily="18" charset="0"/>
              </a:rPr>
              <a:t>Your Name Here</a:t>
            </a:r>
          </a:p>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00000C"/>
                </a:solidFill>
                <a:effectLst/>
                <a:uLnTx/>
                <a:uFillTx/>
                <a:latin typeface="Tahoma" pitchFamily="34" charset="0"/>
                <a:ea typeface="+mn-ea"/>
                <a:cs typeface="Times New Roman" pitchFamily="18" charset="0"/>
              </a:rPr>
              <a:t>(Birth – ) </a:t>
            </a:r>
          </a:p>
        </p:txBody>
      </p:sp>
      <p:sp>
        <p:nvSpPr>
          <p:cNvPr id="4" name="TextBox 3">
            <a:extLst>
              <a:ext uri="{FF2B5EF4-FFF2-40B4-BE49-F238E27FC236}">
                <a16:creationId xmlns:a16="http://schemas.microsoft.com/office/drawing/2014/main" id="{03701DE5-532A-49B9-8180-D820C862D15F}"/>
              </a:ext>
            </a:extLst>
          </p:cNvPr>
          <p:cNvSpPr txBox="1"/>
          <p:nvPr/>
        </p:nvSpPr>
        <p:spPr>
          <a:xfrm>
            <a:off x="881925" y="7239000"/>
            <a:ext cx="7042875" cy="2308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hlinkClick r:id="rId4" tooltip="https://www.privateinternetaccess.com/blog/2018/06/dead-an-attack-vector-on-web-services-due-to-e-mails-faults-due-to-dns/"/>
              </a:rPr>
              <a:t>This Photo</a:t>
            </a:r>
            <a:r>
              <a:rPr kumimoji="0" lang="en-US" sz="9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 by Unknown Author is licensed under </a:t>
            </a:r>
            <a:r>
              <a:rPr kumimoji="0" lang="en-US" sz="9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hlinkClick r:id="rId5" tooltip="https://creativecommons.org/licenses/by-sa/3.0/"/>
              </a:rPr>
              <a:t>CC BY-SA</a:t>
            </a:r>
            <a:endParaRPr kumimoji="0" lang="en-US" sz="9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
        <p:nvSpPr>
          <p:cNvPr id="2" name="Oval 1">
            <a:extLst>
              <a:ext uri="{FF2B5EF4-FFF2-40B4-BE49-F238E27FC236}">
                <a16:creationId xmlns:a16="http://schemas.microsoft.com/office/drawing/2014/main" id="{696B7F81-4E9B-4CD0-999C-5B04C2E79727}"/>
              </a:ext>
            </a:extLst>
          </p:cNvPr>
          <p:cNvSpPr/>
          <p:nvPr/>
        </p:nvSpPr>
        <p:spPr>
          <a:xfrm>
            <a:off x="4267200" y="969036"/>
            <a:ext cx="609600" cy="6699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Arial"/>
              <a:ea typeface="+mn-ea"/>
              <a:cs typeface="+mn-cs"/>
            </a:endParaRPr>
          </a:p>
        </p:txBody>
      </p:sp>
      <p:sp>
        <p:nvSpPr>
          <p:cNvPr id="8" name="Text Box 3">
            <a:extLst>
              <a:ext uri="{FF2B5EF4-FFF2-40B4-BE49-F238E27FC236}">
                <a16:creationId xmlns:a16="http://schemas.microsoft.com/office/drawing/2014/main" id="{24A24BB0-2954-4517-9F2C-56E34C9BE0B0}"/>
              </a:ext>
            </a:extLst>
          </p:cNvPr>
          <p:cNvSpPr txBox="1">
            <a:spLocks noChangeArrowheads="1"/>
          </p:cNvSpPr>
          <p:nvPr/>
        </p:nvSpPr>
        <p:spPr bwMode="auto">
          <a:xfrm>
            <a:off x="1295398" y="1913258"/>
            <a:ext cx="5181601" cy="440120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C"/>
                </a:solidFill>
                <a:effectLst/>
                <a:uLnTx/>
                <a:uFillTx/>
                <a:latin typeface="Tahoma" pitchFamily="34" charset="0"/>
                <a:ea typeface="+mn-ea"/>
                <a:cs typeface="Times New Roman" pitchFamily="18" charset="0"/>
              </a:rPr>
              <a:t>We need to obey God and</a:t>
            </a:r>
            <a:r>
              <a:rPr kumimoji="0" lang="en-US" sz="2800" b="1" i="0" u="none" strike="noStrike" kern="1200" cap="none" spc="0" normalizeH="0" noProof="0" dirty="0">
                <a:ln>
                  <a:noFill/>
                </a:ln>
                <a:solidFill>
                  <a:srgbClr val="00000C"/>
                </a:solidFill>
                <a:effectLst/>
                <a:uLnTx/>
                <a:uFillTx/>
                <a:latin typeface="Tahoma" pitchFamily="34" charset="0"/>
                <a:ea typeface="+mn-ea"/>
                <a:cs typeface="Times New Roman" pitchFamily="18" charset="0"/>
              </a:rPr>
              <a:t> follow Jesus </a:t>
            </a:r>
            <a:r>
              <a:rPr kumimoji="0" lang="en-US" sz="2800" b="1" i="0" u="none" strike="noStrike" kern="1200" cap="none" spc="0" normalizeH="0" baseline="0" noProof="0" dirty="0">
                <a:ln>
                  <a:noFill/>
                </a:ln>
                <a:solidFill>
                  <a:srgbClr val="00000C"/>
                </a:solidFill>
                <a:effectLst/>
                <a:uLnTx/>
                <a:uFillTx/>
                <a:latin typeface="Tahoma" pitchFamily="34" charset="0"/>
                <a:ea typeface="+mn-ea"/>
                <a:cs typeface="Times New Roman" pitchFamily="18" charset="0"/>
              </a:rPr>
              <a:t>now while the dash is still growing </a:t>
            </a:r>
            <a:r>
              <a:rPr kumimoji="0" lang="en-US" sz="2800" b="1" i="1" u="none" strike="noStrike" kern="1200" cap="none" spc="0" normalizeH="0" baseline="0" noProof="0" dirty="0">
                <a:ln>
                  <a:noFill/>
                </a:ln>
                <a:solidFill>
                  <a:srgbClr val="00000C"/>
                </a:solidFill>
                <a:effectLst/>
                <a:uLnTx/>
                <a:uFillTx/>
                <a:latin typeface="Tahoma" pitchFamily="34" charset="0"/>
                <a:ea typeface="+mn-ea"/>
                <a:cs typeface="Times New Roman" pitchFamily="18" charset="0"/>
              </a:rPr>
              <a:t>(while we are alive to make corrections!)</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2800" dirty="0">
              <a:solidFill>
                <a:srgbClr val="00000C"/>
              </a:solidFil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u="none" strike="noStrike" kern="1200" cap="none" spc="0" normalizeH="0" baseline="0" noProof="0" dirty="0">
                <a:ln>
                  <a:noFill/>
                </a:ln>
                <a:solidFill>
                  <a:srgbClr val="00000C"/>
                </a:solidFill>
                <a:effectLst/>
                <a:uLnTx/>
                <a:uFillTx/>
                <a:latin typeface="Tahoma" pitchFamily="34" charset="0"/>
                <a:ea typeface="+mn-ea"/>
                <a:cs typeface="Times New Roman" pitchFamily="18" charset="0"/>
              </a:rPr>
              <a:t>As long</a:t>
            </a:r>
            <a:r>
              <a:rPr kumimoji="0" lang="en-US" sz="2800" b="1" u="none" strike="noStrike" kern="1200" cap="none" spc="0" normalizeH="0" noProof="0" dirty="0">
                <a:ln>
                  <a:noFill/>
                </a:ln>
                <a:solidFill>
                  <a:srgbClr val="00000C"/>
                </a:solidFill>
                <a:effectLst/>
                <a:uLnTx/>
                <a:uFillTx/>
                <a:latin typeface="Tahoma" pitchFamily="34" charset="0"/>
                <a:ea typeface="+mn-ea"/>
                <a:cs typeface="Times New Roman" pitchFamily="18" charset="0"/>
              </a:rPr>
              <a:t> as the dash is there </a:t>
            </a:r>
            <a:r>
              <a:rPr kumimoji="0" lang="en-US" sz="2800" b="1" i="1" u="none" strike="noStrike" kern="1200" cap="none" spc="0" normalizeH="0" noProof="0" dirty="0">
                <a:ln>
                  <a:noFill/>
                </a:ln>
                <a:solidFill>
                  <a:srgbClr val="00000C"/>
                </a:solidFill>
                <a:effectLst/>
                <a:uLnTx/>
                <a:uFillTx/>
                <a:latin typeface="Tahoma" pitchFamily="34" charset="0"/>
                <a:ea typeface="+mn-ea"/>
                <a:cs typeface="Times New Roman" pitchFamily="18" charset="0"/>
              </a:rPr>
              <a:t>(representing our lives)</a:t>
            </a:r>
            <a:r>
              <a:rPr kumimoji="0" lang="en-US" sz="2800" b="1" u="none" strike="noStrike" kern="1200" cap="none" spc="0" normalizeH="0" noProof="0" dirty="0">
                <a:ln>
                  <a:noFill/>
                </a:ln>
                <a:solidFill>
                  <a:srgbClr val="00000C"/>
                </a:solidFill>
                <a:effectLst/>
                <a:uLnTx/>
                <a:uFillTx/>
                <a:latin typeface="Tahoma" pitchFamily="34" charset="0"/>
                <a:ea typeface="+mn-ea"/>
                <a:cs typeface="Times New Roman" pitchFamily="18" charset="0"/>
              </a:rPr>
              <a:t> there is still a chance to live a faithful life!</a:t>
            </a:r>
            <a:endParaRPr kumimoji="0" lang="en-US" sz="2800" b="1" u="none" strike="noStrike" kern="1200" cap="none" spc="0" normalizeH="0" baseline="0" noProof="0" dirty="0">
              <a:ln>
                <a:noFill/>
              </a:ln>
              <a:solidFill>
                <a:srgbClr val="00000C"/>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8343257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21" presetClass="entr" presetSubtype="1"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theme/_rels/theme10.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11.xml><?xml version="1.0" encoding="utf-8"?>
<a:theme xmlns:a="http://schemas.openxmlformats.org/drawingml/2006/main" name="Theme1">
  <a:themeElements>
    <a:clrScheme name="edu_theme_07">
      <a:dk1>
        <a:srgbClr val="000000"/>
      </a:dk1>
      <a:lt1>
        <a:srgbClr val="FFFFFF"/>
      </a:lt1>
      <a:dk2>
        <a:srgbClr val="254B44"/>
      </a:dk2>
      <a:lt2>
        <a:srgbClr val="FEFEE8"/>
      </a:lt2>
      <a:accent1>
        <a:srgbClr val="9ECA10"/>
      </a:accent1>
      <a:accent2>
        <a:srgbClr val="BDA515"/>
      </a:accent2>
      <a:accent3>
        <a:srgbClr val="FF9933"/>
      </a:accent3>
      <a:accent4>
        <a:srgbClr val="20ABBA"/>
      </a:accent4>
      <a:accent5>
        <a:srgbClr val="3768AF"/>
      </a:accent5>
      <a:accent6>
        <a:srgbClr val="D5584B"/>
      </a:accent6>
      <a:hlink>
        <a:srgbClr val="0FD2D7"/>
      </a:hlink>
      <a:folHlink>
        <a:srgbClr val="FF0066"/>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333300"/>
        </a:dk2>
        <a:lt2>
          <a:srgbClr val="B2B2B2"/>
        </a:lt2>
        <a:accent1>
          <a:srgbClr val="469466"/>
        </a:accent1>
        <a:accent2>
          <a:srgbClr val="CC9900"/>
        </a:accent2>
        <a:accent3>
          <a:srgbClr val="FFFFFF"/>
        </a:accent3>
        <a:accent4>
          <a:srgbClr val="000000"/>
        </a:accent4>
        <a:accent5>
          <a:srgbClr val="B0C8B8"/>
        </a:accent5>
        <a:accent6>
          <a:srgbClr val="B98A00"/>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0000"/>
        </a:dk2>
        <a:lt2>
          <a:srgbClr val="DDDDDD"/>
        </a:lt2>
        <a:accent1>
          <a:srgbClr val="C58023"/>
        </a:accent1>
        <a:accent2>
          <a:srgbClr val="4AA280"/>
        </a:accent2>
        <a:accent3>
          <a:srgbClr val="FFFFFF"/>
        </a:accent3>
        <a:accent4>
          <a:srgbClr val="000000"/>
        </a:accent4>
        <a:accent5>
          <a:srgbClr val="DFC0AC"/>
        </a:accent5>
        <a:accent6>
          <a:srgbClr val="429273"/>
        </a:accent6>
        <a:hlink>
          <a:srgbClr val="CD5119"/>
        </a:hlink>
        <a:folHlink>
          <a:srgbClr val="878FA5"/>
        </a:folHlink>
      </a:clrScheme>
      <a:clrMap bg1="lt1" tx1="dk1" bg2="lt2" tx2="dk2" accent1="accent1" accent2="accent2" accent3="accent3" accent4="accent4" accent5="accent5" accent6="accent6" hlink="hlink" folHlink="folHlink"/>
    </a:extraClrScheme>
    <a:extraClrScheme>
      <a:clrScheme name="Office Theme 3">
        <a:dk1>
          <a:srgbClr val="672D2D"/>
        </a:dk1>
        <a:lt1>
          <a:srgbClr val="FFFFFF"/>
        </a:lt1>
        <a:dk2>
          <a:srgbClr val="000000"/>
        </a:dk2>
        <a:lt2>
          <a:srgbClr val="DDDDDD"/>
        </a:lt2>
        <a:accent1>
          <a:srgbClr val="8EA65A"/>
        </a:accent1>
        <a:accent2>
          <a:srgbClr val="FF9900"/>
        </a:accent2>
        <a:accent3>
          <a:srgbClr val="FFFFFF"/>
        </a:accent3>
        <a:accent4>
          <a:srgbClr val="572525"/>
        </a:accent4>
        <a:accent5>
          <a:srgbClr val="C6D0B5"/>
        </a:accent5>
        <a:accent6>
          <a:srgbClr val="E78A00"/>
        </a:accent6>
        <a:hlink>
          <a:srgbClr val="0099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
      <a:dk1>
        <a:srgbClr val="C0C0C0"/>
      </a:dk1>
      <a:lt1>
        <a:srgbClr val="FFFFFF"/>
      </a:lt1>
      <a:dk2>
        <a:srgbClr val="006699"/>
      </a:dk2>
      <a:lt2>
        <a:srgbClr val="CCECFF"/>
      </a:lt2>
      <a:accent1>
        <a:srgbClr val="29A329"/>
      </a:accent1>
      <a:accent2>
        <a:srgbClr val="00FFFF"/>
      </a:accent2>
      <a:accent3>
        <a:srgbClr val="AAB8CA"/>
      </a:accent3>
      <a:accent4>
        <a:srgbClr val="DADADA"/>
      </a:accent4>
      <a:accent5>
        <a:srgbClr val="ACCEAC"/>
      </a:accent5>
      <a:accent6>
        <a:srgbClr val="00E7E7"/>
      </a:accent6>
      <a:hlink>
        <a:srgbClr val="3B6AFF"/>
      </a:hlink>
      <a:folHlink>
        <a:srgbClr val="FF99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297</TotalTime>
  <Words>2914</Words>
  <Application>Microsoft Office PowerPoint</Application>
  <PresentationFormat>On-screen Show (4:3)</PresentationFormat>
  <Paragraphs>195</Paragraphs>
  <Slides>12</Slides>
  <Notes>12</Notes>
  <HiddenSlides>0</HiddenSlides>
  <MMClips>0</MMClips>
  <ScaleCrop>false</ScaleCrop>
  <HeadingPairs>
    <vt:vector size="6" baseType="variant">
      <vt:variant>
        <vt:lpstr>Fonts Used</vt:lpstr>
      </vt:variant>
      <vt:variant>
        <vt:i4>9</vt:i4>
      </vt:variant>
      <vt:variant>
        <vt:lpstr>Theme</vt:lpstr>
      </vt:variant>
      <vt:variant>
        <vt:i4>11</vt:i4>
      </vt:variant>
      <vt:variant>
        <vt:lpstr>Slide Titles</vt:lpstr>
      </vt:variant>
      <vt:variant>
        <vt:i4>12</vt:i4>
      </vt:variant>
    </vt:vector>
  </HeadingPairs>
  <TitlesOfParts>
    <vt:vector size="32" baseType="lpstr">
      <vt:lpstr>Ameretto</vt:lpstr>
      <vt:lpstr>Arial</vt:lpstr>
      <vt:lpstr>Bookman Old Style</vt:lpstr>
      <vt:lpstr>Calisto MT</vt:lpstr>
      <vt:lpstr>Mistral</vt:lpstr>
      <vt:lpstr>Rockwell</vt:lpstr>
      <vt:lpstr>Tahoma</vt:lpstr>
      <vt:lpstr>Times New Roman</vt:lpstr>
      <vt:lpstr>Wingdings</vt:lpstr>
      <vt:lpstr>eye</vt:lpstr>
      <vt:lpstr>1_colormaster</vt:lpstr>
      <vt:lpstr>2_colormaster</vt:lpstr>
      <vt:lpstr>3_colormaster</vt:lpstr>
      <vt:lpstr>4_colormaster</vt:lpstr>
      <vt:lpstr>5_colormaster</vt:lpstr>
      <vt:lpstr>6_colormaster</vt:lpstr>
      <vt:lpstr>7_colormaster</vt:lpstr>
      <vt:lpstr>8_colormaster</vt:lpstr>
      <vt:lpstr>3_Damask</vt:lpstr>
      <vt:lpstr>Theme1</vt:lpstr>
      <vt:lpstr>11th Hour Wages</vt:lpstr>
      <vt:lpstr>Intro</vt:lpstr>
      <vt:lpstr>Intro</vt:lpstr>
      <vt:lpstr>Jesus’ encounter with the Rich Young Ruler (Matthew 19:16-30) </vt:lpstr>
      <vt:lpstr>Parable of the Laborers in the Vineyard</vt:lpstr>
      <vt:lpstr>Parable of the Laborers in the Vineyard</vt:lpstr>
      <vt:lpstr>Parable of the Laborers in the Vineyard</vt:lpstr>
      <vt:lpstr>Gift of God: Eternal Life</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11th Hour Wages</dc:title>
  <dc:subject>07/17/2022</dc:subject>
  <dc:creator>Nathan Morrison</dc:creator>
  <cp:lastModifiedBy>Nathan Morrison</cp:lastModifiedBy>
  <cp:revision>14</cp:revision>
  <cp:lastPrinted>2022-07-14T21:25:31Z</cp:lastPrinted>
  <dcterms:created xsi:type="dcterms:W3CDTF">2020-01-08T20:47:25Z</dcterms:created>
  <dcterms:modified xsi:type="dcterms:W3CDTF">2022-07-14T21:26:32Z</dcterms:modified>
</cp:coreProperties>
</file>